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3" r:id="rId2"/>
    <p:sldId id="310" r:id="rId3"/>
    <p:sldId id="257" r:id="rId4"/>
    <p:sldId id="258" r:id="rId5"/>
    <p:sldId id="279" r:id="rId6"/>
    <p:sldId id="259" r:id="rId7"/>
    <p:sldId id="274" r:id="rId8"/>
    <p:sldId id="262" r:id="rId9"/>
    <p:sldId id="313" r:id="rId10"/>
    <p:sldId id="314" r:id="rId11"/>
    <p:sldId id="315" r:id="rId12"/>
    <p:sldId id="316" r:id="rId13"/>
    <p:sldId id="317" r:id="rId14"/>
    <p:sldId id="318" r:id="rId15"/>
    <p:sldId id="325" r:id="rId16"/>
    <p:sldId id="320" r:id="rId17"/>
    <p:sldId id="297" r:id="rId18"/>
    <p:sldId id="322" r:id="rId19"/>
    <p:sldId id="324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C43"/>
    <a:srgbClr val="F1CB7A"/>
    <a:srgbClr val="7B713D"/>
    <a:srgbClr val="9F9F4C"/>
    <a:srgbClr val="860E13"/>
    <a:srgbClr val="FBD45F"/>
    <a:srgbClr val="A8CD89"/>
    <a:srgbClr val="FCECAA"/>
    <a:srgbClr val="414042"/>
    <a:srgbClr val="FAD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6314" autoAdjust="0"/>
  </p:normalViewPr>
  <p:slideViewPr>
    <p:cSldViewPr snapToGrid="0">
      <p:cViewPr varScale="1">
        <p:scale>
          <a:sx n="73" d="100"/>
          <a:sy n="73" d="100"/>
        </p:scale>
        <p:origin x="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52"/>
    </p:cViewPr>
  </p:sorterViewPr>
  <p:notesViewPr>
    <p:cSldViewPr snapToGrid="0">
      <p:cViewPr varScale="1">
        <p:scale>
          <a:sx n="86" d="100"/>
          <a:sy n="86" d="100"/>
        </p:scale>
        <p:origin x="301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5B1D01-92DC-4DC4-9107-AFDB4DBBAA84}" type="doc">
      <dgm:prSet loTypeId="urn:microsoft.com/office/officeart/2008/layout/BubblePicture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D666213-228F-4F73-AF7C-D58D2C76FF4B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Cada día la población y los turistas como tal exigen mucho más de los destinos</a:t>
          </a:r>
        </a:p>
      </dgm:t>
    </dgm:pt>
    <dgm:pt modelId="{484D8646-DF58-45F2-8755-86A624C67F7E}" type="parTrans" cxnId="{BDD2DD44-A11B-4CC0-8C3F-3CB15550C41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C11C095-C7BD-4D3D-9FF1-D97EFFE4FF05}" type="sibTrans" cxnId="{BDD2DD44-A11B-4CC0-8C3F-3CB15550C41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BC9E7D7A-047E-44CB-99F1-9A4535CF2801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El turismo es la segunda actividad de gran importancia para el cantón </a:t>
          </a:r>
        </a:p>
      </dgm:t>
    </dgm:pt>
    <dgm:pt modelId="{1454BD67-816B-424F-802B-199FC9E371D7}" type="parTrans" cxnId="{774CE907-0566-4E24-999A-35D5726A476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36BFCD4-2C4E-4038-9486-8FAF8588C38D}" type="sibTrans" cxnId="{774CE907-0566-4E24-999A-35D5726A476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7501195-160B-4E00-B0EC-CC9E5C387607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La ubicación de Ecuador es considerada geoestratégica </a:t>
          </a:r>
        </a:p>
      </dgm:t>
    </dgm:pt>
    <dgm:pt modelId="{82B7E524-24F1-4F16-9529-7D01344AF55A}" type="parTrans" cxnId="{AF24BDA6-D363-477F-BBA8-20DE3025BA2C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2F81AFD-EBE4-4373-BAB1-ACDBA690FA19}" type="sibTrans" cxnId="{AF24BDA6-D363-477F-BBA8-20DE3025BA2C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001693E-D1E6-4C02-8891-C1E66316BB24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El turismo pertenece al sector terciario de la economía mejor conocido como de servicios</a:t>
          </a:r>
        </a:p>
      </dgm:t>
    </dgm:pt>
    <dgm:pt modelId="{6DA2B3B0-B195-442C-8CC7-88995C65C5AB}" type="parTrans" cxnId="{BA70CABE-F2F2-498C-8EE5-0D6163CC3D40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07668892-EC86-4C40-90E2-305D1BCD20CE}" type="sibTrans" cxnId="{BA70CABE-F2F2-498C-8EE5-0D6163CC3D40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57D5CE6-C4ED-4A39-8710-45FAADCF66D3}" type="pres">
      <dgm:prSet presAssocID="{3F5B1D01-92DC-4DC4-9107-AFDB4DBBAA84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s-ES"/>
        </a:p>
      </dgm:t>
    </dgm:pt>
    <dgm:pt modelId="{D2486AAD-B852-45E0-9F0A-DD30A096C5CC}" type="pres">
      <dgm:prSet presAssocID="{ED666213-228F-4F73-AF7C-D58D2C76FF4B}" presName="parent_text_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071C22-C7C6-4BC5-856A-FBB4814C2481}" type="pres">
      <dgm:prSet presAssocID="{ED666213-228F-4F73-AF7C-D58D2C76FF4B}" presName="image_accent_1" presStyleCnt="0"/>
      <dgm:spPr/>
    </dgm:pt>
    <dgm:pt modelId="{874AD674-9DB1-47ED-B479-55FC1621FF1B}" type="pres">
      <dgm:prSet presAssocID="{ED666213-228F-4F73-AF7C-D58D2C76FF4B}" presName="imageAccentRepeatNode" presStyleLbl="alignNode1" presStyleIdx="0" presStyleCnt="8"/>
      <dgm:spPr/>
    </dgm:pt>
    <dgm:pt modelId="{6C21DF98-D2DF-47CE-824D-E6338EDA9AD7}" type="pres">
      <dgm:prSet presAssocID="{ED666213-228F-4F73-AF7C-D58D2C76FF4B}" presName="accent_1" presStyleLbl="alignNode1" presStyleIdx="1" presStyleCnt="8"/>
      <dgm:spPr/>
    </dgm:pt>
    <dgm:pt modelId="{C0100AD2-C381-40C7-A898-F4AF4C8545C4}" type="pres">
      <dgm:prSet presAssocID="{FC11C095-C7BD-4D3D-9FF1-D97EFFE4FF05}" presName="image_1" presStyleCnt="0"/>
      <dgm:spPr/>
    </dgm:pt>
    <dgm:pt modelId="{5F9FE56A-9788-4CFC-8EFB-086451817471}" type="pres">
      <dgm:prSet presAssocID="{FC11C095-C7BD-4D3D-9FF1-D97EFFE4FF05}" presName="imageRepeatNode" presStyleLbl="fgImgPlace1" presStyleIdx="0" presStyleCnt="4"/>
      <dgm:spPr/>
      <dgm:t>
        <a:bodyPr/>
        <a:lstStyle/>
        <a:p>
          <a:endParaRPr lang="es-ES"/>
        </a:p>
      </dgm:t>
    </dgm:pt>
    <dgm:pt modelId="{3D7926D2-23B9-41D9-815B-2E084746B1CD}" type="pres">
      <dgm:prSet presAssocID="{47501195-160B-4E00-B0EC-CC9E5C387607}" presName="parent_text_2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8658D2-DE2A-4068-A09A-5780211D3E93}" type="pres">
      <dgm:prSet presAssocID="{47501195-160B-4E00-B0EC-CC9E5C387607}" presName="image_accent_2" presStyleCnt="0"/>
      <dgm:spPr/>
    </dgm:pt>
    <dgm:pt modelId="{34083ED9-B62C-4ED8-AE5F-A76C1BEFB935}" type="pres">
      <dgm:prSet presAssocID="{47501195-160B-4E00-B0EC-CC9E5C387607}" presName="imageAccentRepeatNode" presStyleLbl="alignNode1" presStyleIdx="2" presStyleCnt="8"/>
      <dgm:spPr/>
    </dgm:pt>
    <dgm:pt modelId="{FE3842CC-03FC-4025-A751-39CC2B2B9D06}" type="pres">
      <dgm:prSet presAssocID="{52F81AFD-EBE4-4373-BAB1-ACDBA690FA19}" presName="image_2" presStyleCnt="0"/>
      <dgm:spPr/>
    </dgm:pt>
    <dgm:pt modelId="{4D0D11FB-BD5D-4BE1-8E0A-D8852ACF0F76}" type="pres">
      <dgm:prSet presAssocID="{52F81AFD-EBE4-4373-BAB1-ACDBA690FA19}" presName="imageRepeatNode" presStyleLbl="fgImgPlace1" presStyleIdx="1" presStyleCnt="4"/>
      <dgm:spPr/>
      <dgm:t>
        <a:bodyPr/>
        <a:lstStyle/>
        <a:p>
          <a:endParaRPr lang="es-ES"/>
        </a:p>
      </dgm:t>
    </dgm:pt>
    <dgm:pt modelId="{DEE8E15E-F077-446B-973E-0739D28ADF5E}" type="pres">
      <dgm:prSet presAssocID="{3001693E-D1E6-4C02-8891-C1E66316BB24}" presName="image_accent_3" presStyleCnt="0"/>
      <dgm:spPr/>
    </dgm:pt>
    <dgm:pt modelId="{39F6BEF4-D1AF-461B-B314-F3E303B451E5}" type="pres">
      <dgm:prSet presAssocID="{3001693E-D1E6-4C02-8891-C1E66316BB24}" presName="imageAccentRepeatNode" presStyleLbl="alignNode1" presStyleIdx="3" presStyleCnt="8"/>
      <dgm:spPr/>
    </dgm:pt>
    <dgm:pt modelId="{DFCCBB3E-806F-4E34-9DA4-3256435177F8}" type="pres">
      <dgm:prSet presAssocID="{3001693E-D1E6-4C02-8891-C1E66316BB24}" presName="parent_text_3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A96B11-27EF-4FB5-B13C-CD18E2C26593}" type="pres">
      <dgm:prSet presAssocID="{3001693E-D1E6-4C02-8891-C1E66316BB24}" presName="accent_2" presStyleLbl="alignNode1" presStyleIdx="4" presStyleCnt="8"/>
      <dgm:spPr/>
    </dgm:pt>
    <dgm:pt modelId="{70B76B25-CCE0-43E9-A9D8-8F122580C3C2}" type="pres">
      <dgm:prSet presAssocID="{3001693E-D1E6-4C02-8891-C1E66316BB24}" presName="accent_3" presStyleLbl="alignNode1" presStyleIdx="5" presStyleCnt="8"/>
      <dgm:spPr/>
    </dgm:pt>
    <dgm:pt modelId="{BB4B044D-41A5-4A1F-BF3C-EB0957DB9C67}" type="pres">
      <dgm:prSet presAssocID="{07668892-EC86-4C40-90E2-305D1BCD20CE}" presName="image_3" presStyleCnt="0"/>
      <dgm:spPr/>
    </dgm:pt>
    <dgm:pt modelId="{00D16736-916D-4DE9-B127-557B6928B674}" type="pres">
      <dgm:prSet presAssocID="{07668892-EC86-4C40-90E2-305D1BCD20CE}" presName="imageRepeatNode" presStyleLbl="fgImgPlace1" presStyleIdx="2" presStyleCnt="4"/>
      <dgm:spPr/>
      <dgm:t>
        <a:bodyPr/>
        <a:lstStyle/>
        <a:p>
          <a:endParaRPr lang="es-ES"/>
        </a:p>
      </dgm:t>
    </dgm:pt>
    <dgm:pt modelId="{A5FAEAF9-69CD-4478-A1B4-6D4CCB327843}" type="pres">
      <dgm:prSet presAssocID="{BC9E7D7A-047E-44CB-99F1-9A4535CF2801}" presName="image_accent_4" presStyleCnt="0"/>
      <dgm:spPr/>
    </dgm:pt>
    <dgm:pt modelId="{AA5A7FE0-D86E-44D7-BFD3-08E1278E529C}" type="pres">
      <dgm:prSet presAssocID="{BC9E7D7A-047E-44CB-99F1-9A4535CF2801}" presName="imageAccentRepeatNode" presStyleLbl="alignNode1" presStyleIdx="6" presStyleCnt="8"/>
      <dgm:spPr/>
    </dgm:pt>
    <dgm:pt modelId="{9728684B-1050-44DA-9066-979DB2B52B11}" type="pres">
      <dgm:prSet presAssocID="{BC9E7D7A-047E-44CB-99F1-9A4535CF2801}" presName="parent_text_4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44A819-EB74-444E-8FB2-EF001195DF58}" type="pres">
      <dgm:prSet presAssocID="{BC9E7D7A-047E-44CB-99F1-9A4535CF2801}" presName="accent_4" presStyleLbl="alignNode1" presStyleIdx="7" presStyleCnt="8"/>
      <dgm:spPr/>
    </dgm:pt>
    <dgm:pt modelId="{AC6E8BD9-71F8-4C5B-90CB-571FE7C6D9F4}" type="pres">
      <dgm:prSet presAssocID="{F36BFCD4-2C4E-4038-9486-8FAF8588C38D}" presName="image_4" presStyleCnt="0"/>
      <dgm:spPr/>
    </dgm:pt>
    <dgm:pt modelId="{481B62E7-27A7-46D5-B47A-89782DB7500F}" type="pres">
      <dgm:prSet presAssocID="{F36BFCD4-2C4E-4038-9486-8FAF8588C38D}" presName="imageRepeatNode" presStyleLbl="fgImgPlace1" presStyleIdx="3" presStyleCnt="4"/>
      <dgm:spPr/>
      <dgm:t>
        <a:bodyPr/>
        <a:lstStyle/>
        <a:p>
          <a:endParaRPr lang="es-ES"/>
        </a:p>
      </dgm:t>
    </dgm:pt>
  </dgm:ptLst>
  <dgm:cxnLst>
    <dgm:cxn modelId="{E127479C-7B1E-4A65-905C-808F3B8453F9}" type="presOf" srcId="{BC9E7D7A-047E-44CB-99F1-9A4535CF2801}" destId="{9728684B-1050-44DA-9066-979DB2B52B11}" srcOrd="0" destOrd="0" presId="urn:microsoft.com/office/officeart/2008/layout/BubblePictureList"/>
    <dgm:cxn modelId="{FBF248A2-8D39-42FE-977F-08AA6FEA14D5}" type="presOf" srcId="{3F5B1D01-92DC-4DC4-9107-AFDB4DBBAA84}" destId="{A57D5CE6-C4ED-4A39-8710-45FAADCF66D3}" srcOrd="0" destOrd="0" presId="urn:microsoft.com/office/officeart/2008/layout/BubblePictureList"/>
    <dgm:cxn modelId="{774CE907-0566-4E24-999A-35D5726A476F}" srcId="{3F5B1D01-92DC-4DC4-9107-AFDB4DBBAA84}" destId="{BC9E7D7A-047E-44CB-99F1-9A4535CF2801}" srcOrd="3" destOrd="0" parTransId="{1454BD67-816B-424F-802B-199FC9E371D7}" sibTransId="{F36BFCD4-2C4E-4038-9486-8FAF8588C38D}"/>
    <dgm:cxn modelId="{023FF8BD-079C-4653-BBDE-9085C4443168}" type="presOf" srcId="{FC11C095-C7BD-4D3D-9FF1-D97EFFE4FF05}" destId="{5F9FE56A-9788-4CFC-8EFB-086451817471}" srcOrd="0" destOrd="0" presId="urn:microsoft.com/office/officeart/2008/layout/BubblePictureList"/>
    <dgm:cxn modelId="{8E2B03FF-85B8-4179-98FF-C5B824B8D294}" type="presOf" srcId="{ED666213-228F-4F73-AF7C-D58D2C76FF4B}" destId="{D2486AAD-B852-45E0-9F0A-DD30A096C5CC}" srcOrd="0" destOrd="0" presId="urn:microsoft.com/office/officeart/2008/layout/BubblePictureList"/>
    <dgm:cxn modelId="{769E8881-DBCB-481B-9696-846B6F3D58A5}" type="presOf" srcId="{F36BFCD4-2C4E-4038-9486-8FAF8588C38D}" destId="{481B62E7-27A7-46D5-B47A-89782DB7500F}" srcOrd="0" destOrd="0" presId="urn:microsoft.com/office/officeart/2008/layout/BubblePictureList"/>
    <dgm:cxn modelId="{AD87DF17-7B0A-4423-A914-65C9D3A1AD6F}" type="presOf" srcId="{52F81AFD-EBE4-4373-BAB1-ACDBA690FA19}" destId="{4D0D11FB-BD5D-4BE1-8E0A-D8852ACF0F76}" srcOrd="0" destOrd="0" presId="urn:microsoft.com/office/officeart/2008/layout/BubblePictureList"/>
    <dgm:cxn modelId="{9696E812-5E64-4395-AF8E-CF9468082D24}" type="presOf" srcId="{07668892-EC86-4C40-90E2-305D1BCD20CE}" destId="{00D16736-916D-4DE9-B127-557B6928B674}" srcOrd="0" destOrd="0" presId="urn:microsoft.com/office/officeart/2008/layout/BubblePictureList"/>
    <dgm:cxn modelId="{BDD2DD44-A11B-4CC0-8C3F-3CB15550C41B}" srcId="{3F5B1D01-92DC-4DC4-9107-AFDB4DBBAA84}" destId="{ED666213-228F-4F73-AF7C-D58D2C76FF4B}" srcOrd="0" destOrd="0" parTransId="{484D8646-DF58-45F2-8755-86A624C67F7E}" sibTransId="{FC11C095-C7BD-4D3D-9FF1-D97EFFE4FF05}"/>
    <dgm:cxn modelId="{6F5116FF-7652-44E8-B2EA-21CD5BECAB4B}" type="presOf" srcId="{3001693E-D1E6-4C02-8891-C1E66316BB24}" destId="{DFCCBB3E-806F-4E34-9DA4-3256435177F8}" srcOrd="0" destOrd="0" presId="urn:microsoft.com/office/officeart/2008/layout/BubblePictureList"/>
    <dgm:cxn modelId="{BA70CABE-F2F2-498C-8EE5-0D6163CC3D40}" srcId="{3F5B1D01-92DC-4DC4-9107-AFDB4DBBAA84}" destId="{3001693E-D1E6-4C02-8891-C1E66316BB24}" srcOrd="2" destOrd="0" parTransId="{6DA2B3B0-B195-442C-8CC7-88995C65C5AB}" sibTransId="{07668892-EC86-4C40-90E2-305D1BCD20CE}"/>
    <dgm:cxn modelId="{AF24BDA6-D363-477F-BBA8-20DE3025BA2C}" srcId="{3F5B1D01-92DC-4DC4-9107-AFDB4DBBAA84}" destId="{47501195-160B-4E00-B0EC-CC9E5C387607}" srcOrd="1" destOrd="0" parTransId="{82B7E524-24F1-4F16-9529-7D01344AF55A}" sibTransId="{52F81AFD-EBE4-4373-BAB1-ACDBA690FA19}"/>
    <dgm:cxn modelId="{01DAC932-59A7-49A3-9559-640C6D11F93A}" type="presOf" srcId="{47501195-160B-4E00-B0EC-CC9E5C387607}" destId="{3D7926D2-23B9-41D9-815B-2E084746B1CD}" srcOrd="0" destOrd="0" presId="urn:microsoft.com/office/officeart/2008/layout/BubblePictureList"/>
    <dgm:cxn modelId="{FED1D9B4-A29E-4870-B083-CDE11AF693A3}" type="presParOf" srcId="{A57D5CE6-C4ED-4A39-8710-45FAADCF66D3}" destId="{D2486AAD-B852-45E0-9F0A-DD30A096C5CC}" srcOrd="0" destOrd="0" presId="urn:microsoft.com/office/officeart/2008/layout/BubblePictureList"/>
    <dgm:cxn modelId="{2658BD47-E389-40A4-B5B8-A337FBF39F7E}" type="presParOf" srcId="{A57D5CE6-C4ED-4A39-8710-45FAADCF66D3}" destId="{8F071C22-C7C6-4BC5-856A-FBB4814C2481}" srcOrd="1" destOrd="0" presId="urn:microsoft.com/office/officeart/2008/layout/BubblePictureList"/>
    <dgm:cxn modelId="{8E81B4A3-2C47-4F29-8C27-D6E39D9706D9}" type="presParOf" srcId="{8F071C22-C7C6-4BC5-856A-FBB4814C2481}" destId="{874AD674-9DB1-47ED-B479-55FC1621FF1B}" srcOrd="0" destOrd="0" presId="urn:microsoft.com/office/officeart/2008/layout/BubblePictureList"/>
    <dgm:cxn modelId="{58993DCC-5CBA-4100-8F33-C29CE8CEEEC4}" type="presParOf" srcId="{A57D5CE6-C4ED-4A39-8710-45FAADCF66D3}" destId="{6C21DF98-D2DF-47CE-824D-E6338EDA9AD7}" srcOrd="2" destOrd="0" presId="urn:microsoft.com/office/officeart/2008/layout/BubblePictureList"/>
    <dgm:cxn modelId="{F85FB590-CB86-4687-BB5D-A890EE264CEF}" type="presParOf" srcId="{A57D5CE6-C4ED-4A39-8710-45FAADCF66D3}" destId="{C0100AD2-C381-40C7-A898-F4AF4C8545C4}" srcOrd="3" destOrd="0" presId="urn:microsoft.com/office/officeart/2008/layout/BubblePictureList"/>
    <dgm:cxn modelId="{32FCB43A-892C-4B60-8275-52277F7E7A85}" type="presParOf" srcId="{C0100AD2-C381-40C7-A898-F4AF4C8545C4}" destId="{5F9FE56A-9788-4CFC-8EFB-086451817471}" srcOrd="0" destOrd="0" presId="urn:microsoft.com/office/officeart/2008/layout/BubblePictureList"/>
    <dgm:cxn modelId="{E9DEEC60-1255-4F8C-94F1-54548274753C}" type="presParOf" srcId="{A57D5CE6-C4ED-4A39-8710-45FAADCF66D3}" destId="{3D7926D2-23B9-41D9-815B-2E084746B1CD}" srcOrd="4" destOrd="0" presId="urn:microsoft.com/office/officeart/2008/layout/BubblePictureList"/>
    <dgm:cxn modelId="{C399D04A-4C00-4789-B62A-6029A2D56896}" type="presParOf" srcId="{A57D5CE6-C4ED-4A39-8710-45FAADCF66D3}" destId="{FB8658D2-DE2A-4068-A09A-5780211D3E93}" srcOrd="5" destOrd="0" presId="urn:microsoft.com/office/officeart/2008/layout/BubblePictureList"/>
    <dgm:cxn modelId="{3BE80BC0-6893-4EC4-918F-1288E15806B7}" type="presParOf" srcId="{FB8658D2-DE2A-4068-A09A-5780211D3E93}" destId="{34083ED9-B62C-4ED8-AE5F-A76C1BEFB935}" srcOrd="0" destOrd="0" presId="urn:microsoft.com/office/officeart/2008/layout/BubblePictureList"/>
    <dgm:cxn modelId="{1562296F-EDF5-4819-9A2D-7ACA507617FE}" type="presParOf" srcId="{A57D5CE6-C4ED-4A39-8710-45FAADCF66D3}" destId="{FE3842CC-03FC-4025-A751-39CC2B2B9D06}" srcOrd="6" destOrd="0" presId="urn:microsoft.com/office/officeart/2008/layout/BubblePictureList"/>
    <dgm:cxn modelId="{99F0721E-21AF-43A5-A936-D5EFC5AF7DDB}" type="presParOf" srcId="{FE3842CC-03FC-4025-A751-39CC2B2B9D06}" destId="{4D0D11FB-BD5D-4BE1-8E0A-D8852ACF0F76}" srcOrd="0" destOrd="0" presId="urn:microsoft.com/office/officeart/2008/layout/BubblePictureList"/>
    <dgm:cxn modelId="{1D052A66-207B-4180-9827-70DF8D4EA442}" type="presParOf" srcId="{A57D5CE6-C4ED-4A39-8710-45FAADCF66D3}" destId="{DEE8E15E-F077-446B-973E-0739D28ADF5E}" srcOrd="7" destOrd="0" presId="urn:microsoft.com/office/officeart/2008/layout/BubblePictureList"/>
    <dgm:cxn modelId="{28CE25B1-6CCD-4622-95E5-6B8CDD5533AB}" type="presParOf" srcId="{DEE8E15E-F077-446B-973E-0739D28ADF5E}" destId="{39F6BEF4-D1AF-461B-B314-F3E303B451E5}" srcOrd="0" destOrd="0" presId="urn:microsoft.com/office/officeart/2008/layout/BubblePictureList"/>
    <dgm:cxn modelId="{2EB7DE99-8669-4C8F-AB3B-1A496A0141C5}" type="presParOf" srcId="{A57D5CE6-C4ED-4A39-8710-45FAADCF66D3}" destId="{DFCCBB3E-806F-4E34-9DA4-3256435177F8}" srcOrd="8" destOrd="0" presId="urn:microsoft.com/office/officeart/2008/layout/BubblePictureList"/>
    <dgm:cxn modelId="{B651A2CE-F584-48F6-945E-70A72D9000B7}" type="presParOf" srcId="{A57D5CE6-C4ED-4A39-8710-45FAADCF66D3}" destId="{11A96B11-27EF-4FB5-B13C-CD18E2C26593}" srcOrd="9" destOrd="0" presId="urn:microsoft.com/office/officeart/2008/layout/BubblePictureList"/>
    <dgm:cxn modelId="{99157E5A-87C2-42DB-A43E-715B39FCBFFC}" type="presParOf" srcId="{A57D5CE6-C4ED-4A39-8710-45FAADCF66D3}" destId="{70B76B25-CCE0-43E9-A9D8-8F122580C3C2}" srcOrd="10" destOrd="0" presId="urn:microsoft.com/office/officeart/2008/layout/BubblePictureList"/>
    <dgm:cxn modelId="{C8505AB9-BA23-4274-A1AE-7B525B944591}" type="presParOf" srcId="{A57D5CE6-C4ED-4A39-8710-45FAADCF66D3}" destId="{BB4B044D-41A5-4A1F-BF3C-EB0957DB9C67}" srcOrd="11" destOrd="0" presId="urn:microsoft.com/office/officeart/2008/layout/BubblePictureList"/>
    <dgm:cxn modelId="{AC67D5C7-AE12-4BA8-9835-CF469E2189E1}" type="presParOf" srcId="{BB4B044D-41A5-4A1F-BF3C-EB0957DB9C67}" destId="{00D16736-916D-4DE9-B127-557B6928B674}" srcOrd="0" destOrd="0" presId="urn:microsoft.com/office/officeart/2008/layout/BubblePictureList"/>
    <dgm:cxn modelId="{284C3935-CE1A-460B-9729-5CC24E128064}" type="presParOf" srcId="{A57D5CE6-C4ED-4A39-8710-45FAADCF66D3}" destId="{A5FAEAF9-69CD-4478-A1B4-6D4CCB327843}" srcOrd="12" destOrd="0" presId="urn:microsoft.com/office/officeart/2008/layout/BubblePictureList"/>
    <dgm:cxn modelId="{266905B7-A7AA-4412-B4B7-1C24A66D78C7}" type="presParOf" srcId="{A5FAEAF9-69CD-4478-A1B4-6D4CCB327843}" destId="{AA5A7FE0-D86E-44D7-BFD3-08E1278E529C}" srcOrd="0" destOrd="0" presId="urn:microsoft.com/office/officeart/2008/layout/BubblePictureList"/>
    <dgm:cxn modelId="{FD3A48B6-5AC4-4DA6-B54B-9787DB82F60C}" type="presParOf" srcId="{A57D5CE6-C4ED-4A39-8710-45FAADCF66D3}" destId="{9728684B-1050-44DA-9066-979DB2B52B11}" srcOrd="13" destOrd="0" presId="urn:microsoft.com/office/officeart/2008/layout/BubblePictureList"/>
    <dgm:cxn modelId="{2F63B62C-3B24-4287-89B7-260EE2C44018}" type="presParOf" srcId="{A57D5CE6-C4ED-4A39-8710-45FAADCF66D3}" destId="{AB44A819-EB74-444E-8FB2-EF001195DF58}" srcOrd="14" destOrd="0" presId="urn:microsoft.com/office/officeart/2008/layout/BubblePictureList"/>
    <dgm:cxn modelId="{1B74EF5E-8B3F-4C5A-9BB3-A2E5D9358FD7}" type="presParOf" srcId="{A57D5CE6-C4ED-4A39-8710-45FAADCF66D3}" destId="{AC6E8BD9-71F8-4C5B-90CB-571FE7C6D9F4}" srcOrd="15" destOrd="0" presId="urn:microsoft.com/office/officeart/2008/layout/BubblePictureList"/>
    <dgm:cxn modelId="{919FC3DA-F940-4218-9719-F0A96E0C72FD}" type="presParOf" srcId="{AC6E8BD9-71F8-4C5B-90CB-571FE7C6D9F4}" destId="{481B62E7-27A7-46D5-B47A-89782DB7500F}" srcOrd="0" destOrd="0" presId="urn:microsoft.com/office/officeart/2008/layout/BubblePictureList"/>
  </dgm:cxnLst>
  <dgm:bg>
    <a:blipFill>
      <a:blip xmlns:r="http://schemas.openxmlformats.org/officeDocument/2006/relationships" r:embed="rId5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04BADCE-7B9D-45D2-911A-F1431FB66B6F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4419F28B-13F8-49CC-9479-D21E7E5DFF99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</a:rPr>
            <a:t>costos-beneficio </a:t>
          </a:r>
        </a:p>
      </dgm:t>
    </dgm:pt>
    <dgm:pt modelId="{B1F1F78F-64EF-4B5C-A94F-357EC9DCF1E9}" type="parTrans" cxnId="{1EF7C756-2942-44BA-8F24-41C476BD01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BDFC07E-73D0-4AFF-A649-FC2D39EA7E2D}" type="sibTrans" cxnId="{1EF7C756-2942-44BA-8F24-41C476BD01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9A0E392-D8E6-422A-9AD1-9B9A37D55FCF}">
      <dgm:prSet phldrT="[Texto]"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</a:rPr>
            <a:t>actividades ofertadas</a:t>
          </a:r>
        </a:p>
      </dgm:t>
    </dgm:pt>
    <dgm:pt modelId="{3742C2F6-15FC-4C66-95F9-8BF30AA14733}" type="parTrans" cxnId="{EAB0DA67-B37C-4037-BDEF-F8BC7736EFD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0074A76-12A3-4C13-A3E4-F54515531723}" type="sibTrans" cxnId="{EAB0DA67-B37C-4037-BDEF-F8BC7736EFD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AEFDDA9-201F-4A62-BECD-8241763A30F7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100% </a:t>
          </a:r>
        </a:p>
      </dgm:t>
    </dgm:pt>
    <dgm:pt modelId="{8077F3BB-8E98-462F-9D67-3D26B49CCA58}" type="parTrans" cxnId="{5EE48136-2F95-484E-A033-EBACBDC1DDF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B9394A-9575-410A-AEBC-F5106E3A952F}" type="sibTrans" cxnId="{5EE48136-2F95-484E-A033-EBACBDC1DDF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2B9F7F7-10EE-4476-BA17-AE0A2B55FCBC}" type="pres">
      <dgm:prSet presAssocID="{D04BADCE-7B9D-45D2-911A-F1431FB66B6F}" presName="linearFlow" presStyleCnt="0">
        <dgm:presLayoutVars>
          <dgm:dir/>
          <dgm:resizeHandles val="exact"/>
        </dgm:presLayoutVars>
      </dgm:prSet>
      <dgm:spPr/>
    </dgm:pt>
    <dgm:pt modelId="{1C1AA98B-CA77-431C-A431-6FF05D13D793}" type="pres">
      <dgm:prSet presAssocID="{4419F28B-13F8-49CC-9479-D21E7E5DFF9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C6852A-8904-4B6B-809C-A279C3DF76F1}" type="pres">
      <dgm:prSet presAssocID="{BBDFC07E-73D0-4AFF-A649-FC2D39EA7E2D}" presName="spacerL" presStyleCnt="0"/>
      <dgm:spPr/>
    </dgm:pt>
    <dgm:pt modelId="{5FDD0D2D-0845-450A-976F-A1EB41D4CA1B}" type="pres">
      <dgm:prSet presAssocID="{BBDFC07E-73D0-4AFF-A649-FC2D39EA7E2D}" presName="sibTrans" presStyleLbl="sibTrans2D1" presStyleIdx="0" presStyleCnt="2"/>
      <dgm:spPr/>
      <dgm:t>
        <a:bodyPr/>
        <a:lstStyle/>
        <a:p>
          <a:endParaRPr lang="es-ES"/>
        </a:p>
      </dgm:t>
    </dgm:pt>
    <dgm:pt modelId="{AFAF8417-78F0-4A5C-B73F-165B1498B7BA}" type="pres">
      <dgm:prSet presAssocID="{BBDFC07E-73D0-4AFF-A649-FC2D39EA7E2D}" presName="spacerR" presStyleCnt="0"/>
      <dgm:spPr/>
    </dgm:pt>
    <dgm:pt modelId="{D317348F-4FB2-4924-9796-0FF29089B131}" type="pres">
      <dgm:prSet presAssocID="{E9A0E392-D8E6-422A-9AD1-9B9A37D55FC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25C722-5716-4727-A1EB-063AB6500320}" type="pres">
      <dgm:prSet presAssocID="{00074A76-12A3-4C13-A3E4-F54515531723}" presName="spacerL" presStyleCnt="0"/>
      <dgm:spPr/>
    </dgm:pt>
    <dgm:pt modelId="{2486C5EA-2914-4498-8699-D38947352D72}" type="pres">
      <dgm:prSet presAssocID="{00074A76-12A3-4C13-A3E4-F5451553172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396AB121-AD81-4D7D-AA62-6D28B1D24C72}" type="pres">
      <dgm:prSet presAssocID="{00074A76-12A3-4C13-A3E4-F54515531723}" presName="spacerR" presStyleCnt="0"/>
      <dgm:spPr/>
    </dgm:pt>
    <dgm:pt modelId="{A5D2FBE2-376D-443A-9022-A9F7A8FE6FAE}" type="pres">
      <dgm:prSet presAssocID="{9AEFDDA9-201F-4A62-BECD-8241763A30F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AB0DA67-B37C-4037-BDEF-F8BC7736EFDA}" srcId="{D04BADCE-7B9D-45D2-911A-F1431FB66B6F}" destId="{E9A0E392-D8E6-422A-9AD1-9B9A37D55FCF}" srcOrd="1" destOrd="0" parTransId="{3742C2F6-15FC-4C66-95F9-8BF30AA14733}" sibTransId="{00074A76-12A3-4C13-A3E4-F54515531723}"/>
    <dgm:cxn modelId="{1EF7C756-2942-44BA-8F24-41C476BD0136}" srcId="{D04BADCE-7B9D-45D2-911A-F1431FB66B6F}" destId="{4419F28B-13F8-49CC-9479-D21E7E5DFF99}" srcOrd="0" destOrd="0" parTransId="{B1F1F78F-64EF-4B5C-A94F-357EC9DCF1E9}" sibTransId="{BBDFC07E-73D0-4AFF-A649-FC2D39EA7E2D}"/>
    <dgm:cxn modelId="{83DC90F9-7143-4291-9C70-A12091BB38D9}" type="presOf" srcId="{4419F28B-13F8-49CC-9479-D21E7E5DFF99}" destId="{1C1AA98B-CA77-431C-A431-6FF05D13D793}" srcOrd="0" destOrd="0" presId="urn:microsoft.com/office/officeart/2005/8/layout/equation1"/>
    <dgm:cxn modelId="{C6A9A255-A038-482E-821A-65B665704BFB}" type="presOf" srcId="{9AEFDDA9-201F-4A62-BECD-8241763A30F7}" destId="{A5D2FBE2-376D-443A-9022-A9F7A8FE6FAE}" srcOrd="0" destOrd="0" presId="urn:microsoft.com/office/officeart/2005/8/layout/equation1"/>
    <dgm:cxn modelId="{36EF8AF6-F714-4E80-8D82-A1CE69B41969}" type="presOf" srcId="{BBDFC07E-73D0-4AFF-A649-FC2D39EA7E2D}" destId="{5FDD0D2D-0845-450A-976F-A1EB41D4CA1B}" srcOrd="0" destOrd="0" presId="urn:microsoft.com/office/officeart/2005/8/layout/equation1"/>
    <dgm:cxn modelId="{507A13AC-ED89-4FE0-932E-247AE8A420EF}" type="presOf" srcId="{E9A0E392-D8E6-422A-9AD1-9B9A37D55FCF}" destId="{D317348F-4FB2-4924-9796-0FF29089B131}" srcOrd="0" destOrd="0" presId="urn:microsoft.com/office/officeart/2005/8/layout/equation1"/>
    <dgm:cxn modelId="{DA1A2CA2-DBFC-41E3-A818-EE381C58AE2B}" type="presOf" srcId="{D04BADCE-7B9D-45D2-911A-F1431FB66B6F}" destId="{72B9F7F7-10EE-4476-BA17-AE0A2B55FCBC}" srcOrd="0" destOrd="0" presId="urn:microsoft.com/office/officeart/2005/8/layout/equation1"/>
    <dgm:cxn modelId="{54EF3D82-F0FE-4788-8ACA-FADBAD0B8330}" type="presOf" srcId="{00074A76-12A3-4C13-A3E4-F54515531723}" destId="{2486C5EA-2914-4498-8699-D38947352D72}" srcOrd="0" destOrd="0" presId="urn:microsoft.com/office/officeart/2005/8/layout/equation1"/>
    <dgm:cxn modelId="{5EE48136-2F95-484E-A033-EBACBDC1DDF7}" srcId="{D04BADCE-7B9D-45D2-911A-F1431FB66B6F}" destId="{9AEFDDA9-201F-4A62-BECD-8241763A30F7}" srcOrd="2" destOrd="0" parTransId="{8077F3BB-8E98-462F-9D67-3D26B49CCA58}" sibTransId="{63B9394A-9575-410A-AEBC-F5106E3A952F}"/>
    <dgm:cxn modelId="{548C0C16-5E1F-4462-A79E-BED803C97950}" type="presParOf" srcId="{72B9F7F7-10EE-4476-BA17-AE0A2B55FCBC}" destId="{1C1AA98B-CA77-431C-A431-6FF05D13D793}" srcOrd="0" destOrd="0" presId="urn:microsoft.com/office/officeart/2005/8/layout/equation1"/>
    <dgm:cxn modelId="{6915BBD9-73E1-4F32-88EA-AFBDC17445E7}" type="presParOf" srcId="{72B9F7F7-10EE-4476-BA17-AE0A2B55FCBC}" destId="{DAC6852A-8904-4B6B-809C-A279C3DF76F1}" srcOrd="1" destOrd="0" presId="urn:microsoft.com/office/officeart/2005/8/layout/equation1"/>
    <dgm:cxn modelId="{6517B5A2-EA42-4F8C-BDA2-808572C7D2E0}" type="presParOf" srcId="{72B9F7F7-10EE-4476-BA17-AE0A2B55FCBC}" destId="{5FDD0D2D-0845-450A-976F-A1EB41D4CA1B}" srcOrd="2" destOrd="0" presId="urn:microsoft.com/office/officeart/2005/8/layout/equation1"/>
    <dgm:cxn modelId="{22511ED7-03B9-4E99-9DB4-A04F1E477112}" type="presParOf" srcId="{72B9F7F7-10EE-4476-BA17-AE0A2B55FCBC}" destId="{AFAF8417-78F0-4A5C-B73F-165B1498B7BA}" srcOrd="3" destOrd="0" presId="urn:microsoft.com/office/officeart/2005/8/layout/equation1"/>
    <dgm:cxn modelId="{EB5A7DCF-448D-458F-AAA5-9AA4220670BE}" type="presParOf" srcId="{72B9F7F7-10EE-4476-BA17-AE0A2B55FCBC}" destId="{D317348F-4FB2-4924-9796-0FF29089B131}" srcOrd="4" destOrd="0" presId="urn:microsoft.com/office/officeart/2005/8/layout/equation1"/>
    <dgm:cxn modelId="{AD526E38-77F2-42F8-8045-4C25272603AE}" type="presParOf" srcId="{72B9F7F7-10EE-4476-BA17-AE0A2B55FCBC}" destId="{3A25C722-5716-4727-A1EB-063AB6500320}" srcOrd="5" destOrd="0" presId="urn:microsoft.com/office/officeart/2005/8/layout/equation1"/>
    <dgm:cxn modelId="{C126B944-D3BE-4428-AE8C-81185060621A}" type="presParOf" srcId="{72B9F7F7-10EE-4476-BA17-AE0A2B55FCBC}" destId="{2486C5EA-2914-4498-8699-D38947352D72}" srcOrd="6" destOrd="0" presId="urn:microsoft.com/office/officeart/2005/8/layout/equation1"/>
    <dgm:cxn modelId="{8A7141DB-CD63-4990-B779-645F8BC10E51}" type="presParOf" srcId="{72B9F7F7-10EE-4476-BA17-AE0A2B55FCBC}" destId="{396AB121-AD81-4D7D-AA62-6D28B1D24C72}" srcOrd="7" destOrd="0" presId="urn:microsoft.com/office/officeart/2005/8/layout/equation1"/>
    <dgm:cxn modelId="{427838C2-020A-4786-B005-B0A2F44917A7}" type="presParOf" srcId="{72B9F7F7-10EE-4476-BA17-AE0A2B55FCBC}" destId="{A5D2FBE2-376D-443A-9022-A9F7A8FE6FA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E6CA0C2-7F5B-4FEA-AE3D-7496D34CA69B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87E76F50-789D-417C-A9D9-BE0046528F2C}">
      <dgm:prSet phldrT="[Texto]"/>
      <dgm:spPr/>
      <dgm:t>
        <a:bodyPr/>
        <a:lstStyle/>
        <a:p>
          <a:r>
            <a:rPr lang="es-ES" dirty="0"/>
            <a:t>Públicos</a:t>
          </a:r>
        </a:p>
      </dgm:t>
    </dgm:pt>
    <dgm:pt modelId="{C8FC8856-B43E-4300-9718-99AFE31062F3}" type="parTrans" cxnId="{52F8F392-926F-403A-9D66-5A8B6281A677}">
      <dgm:prSet/>
      <dgm:spPr/>
      <dgm:t>
        <a:bodyPr/>
        <a:lstStyle/>
        <a:p>
          <a:endParaRPr lang="es-ES"/>
        </a:p>
      </dgm:t>
    </dgm:pt>
    <dgm:pt modelId="{B51C2E9D-8A3B-48EB-86B1-67F06A3EE24A}" type="sibTrans" cxnId="{52F8F392-926F-403A-9D66-5A8B6281A677}">
      <dgm:prSet/>
      <dgm:spPr/>
      <dgm:t>
        <a:bodyPr/>
        <a:lstStyle/>
        <a:p>
          <a:endParaRPr lang="es-ES"/>
        </a:p>
      </dgm:t>
    </dgm:pt>
    <dgm:pt modelId="{6B7C8317-1CA0-444C-8797-3359582DCC3B}">
      <dgm:prSet phldrT="[Texto]"/>
      <dgm:spPr/>
      <dgm:t>
        <a:bodyPr/>
        <a:lstStyle/>
        <a:p>
          <a:r>
            <a:rPr lang="es-ES" dirty="0"/>
            <a:t>GAD</a:t>
          </a:r>
        </a:p>
      </dgm:t>
    </dgm:pt>
    <dgm:pt modelId="{1BF34C87-F9A0-4569-B56B-2E06A90EB232}" type="parTrans" cxnId="{D38A91FF-75F3-4C8B-A3A3-78EC42D98084}">
      <dgm:prSet/>
      <dgm:spPr/>
      <dgm:t>
        <a:bodyPr/>
        <a:lstStyle/>
        <a:p>
          <a:endParaRPr lang="es-ES"/>
        </a:p>
      </dgm:t>
    </dgm:pt>
    <dgm:pt modelId="{D7DC054E-1337-49A8-9C58-3AB6A09CB22B}" type="sibTrans" cxnId="{D38A91FF-75F3-4C8B-A3A3-78EC42D98084}">
      <dgm:prSet/>
      <dgm:spPr/>
      <dgm:t>
        <a:bodyPr/>
        <a:lstStyle/>
        <a:p>
          <a:endParaRPr lang="es-ES"/>
        </a:p>
      </dgm:t>
    </dgm:pt>
    <dgm:pt modelId="{80FA68E4-A169-40C2-87D0-0403F51AE6F3}">
      <dgm:prSet phldrT="[Texto]"/>
      <dgm:spPr/>
      <dgm:t>
        <a:bodyPr/>
        <a:lstStyle/>
        <a:p>
          <a:r>
            <a:rPr lang="es-ES" dirty="0"/>
            <a:t>MINTUR</a:t>
          </a:r>
        </a:p>
      </dgm:t>
    </dgm:pt>
    <dgm:pt modelId="{2A58110D-C8D0-420A-BC6D-F8EA226323B4}" type="parTrans" cxnId="{8B43B115-37E9-4B72-B332-E3251628F83E}">
      <dgm:prSet/>
      <dgm:spPr/>
      <dgm:t>
        <a:bodyPr/>
        <a:lstStyle/>
        <a:p>
          <a:endParaRPr lang="es-ES"/>
        </a:p>
      </dgm:t>
    </dgm:pt>
    <dgm:pt modelId="{5E582BF5-3B39-4E09-A12F-D8C856F9C3B6}" type="sibTrans" cxnId="{8B43B115-37E9-4B72-B332-E3251628F83E}">
      <dgm:prSet/>
      <dgm:spPr/>
      <dgm:t>
        <a:bodyPr/>
        <a:lstStyle/>
        <a:p>
          <a:endParaRPr lang="es-ES"/>
        </a:p>
      </dgm:t>
    </dgm:pt>
    <dgm:pt modelId="{8039D1B9-3EAC-42AD-8C00-B01668B51063}">
      <dgm:prSet phldrT="[Texto]"/>
      <dgm:spPr/>
      <dgm:t>
        <a:bodyPr/>
        <a:lstStyle/>
        <a:p>
          <a:r>
            <a:rPr lang="es-ES" dirty="0"/>
            <a:t>Privados</a:t>
          </a:r>
        </a:p>
      </dgm:t>
    </dgm:pt>
    <dgm:pt modelId="{F5FE7F74-936C-48C9-9376-0866D8CBB69C}" type="parTrans" cxnId="{4D5E2693-D347-4A2E-A2C0-0534F0028513}">
      <dgm:prSet/>
      <dgm:spPr/>
      <dgm:t>
        <a:bodyPr/>
        <a:lstStyle/>
        <a:p>
          <a:endParaRPr lang="es-ES"/>
        </a:p>
      </dgm:t>
    </dgm:pt>
    <dgm:pt modelId="{8CEDC9F3-AF13-4E32-9A00-1A1C138F6039}" type="sibTrans" cxnId="{4D5E2693-D347-4A2E-A2C0-0534F0028513}">
      <dgm:prSet/>
      <dgm:spPr/>
      <dgm:t>
        <a:bodyPr/>
        <a:lstStyle/>
        <a:p>
          <a:endParaRPr lang="es-ES"/>
        </a:p>
      </dgm:t>
    </dgm:pt>
    <dgm:pt modelId="{508FBCA5-BA2A-4DFB-A8D7-5B5B6948E21E}">
      <dgm:prSet phldrT="[Texto]"/>
      <dgm:spPr/>
      <dgm:t>
        <a:bodyPr/>
        <a:lstStyle/>
        <a:p>
          <a:r>
            <a:rPr lang="es-ES" dirty="0"/>
            <a:t>Establecimientos</a:t>
          </a:r>
        </a:p>
      </dgm:t>
    </dgm:pt>
    <dgm:pt modelId="{7563C114-C653-423A-99B3-E0924E5219C2}" type="parTrans" cxnId="{B20C8646-941C-4ED9-A012-2164779E7066}">
      <dgm:prSet/>
      <dgm:spPr/>
      <dgm:t>
        <a:bodyPr/>
        <a:lstStyle/>
        <a:p>
          <a:endParaRPr lang="es-ES"/>
        </a:p>
      </dgm:t>
    </dgm:pt>
    <dgm:pt modelId="{04FC15D7-E99A-4AF6-BC90-DE84652AF9C6}" type="sibTrans" cxnId="{B20C8646-941C-4ED9-A012-2164779E7066}">
      <dgm:prSet/>
      <dgm:spPr/>
      <dgm:t>
        <a:bodyPr/>
        <a:lstStyle/>
        <a:p>
          <a:endParaRPr lang="es-ES"/>
        </a:p>
      </dgm:t>
    </dgm:pt>
    <dgm:pt modelId="{00AD951C-AB70-40CB-9B9C-3BA62B691BF4}">
      <dgm:prSet phldrT="[Texto]"/>
      <dgm:spPr/>
      <dgm:t>
        <a:bodyPr/>
        <a:lstStyle/>
        <a:p>
          <a:r>
            <a:rPr lang="es-ES" dirty="0"/>
            <a:t>MAE</a:t>
          </a:r>
        </a:p>
      </dgm:t>
    </dgm:pt>
    <dgm:pt modelId="{22884D56-3664-4977-BD70-65A2AD55D6BC}" type="parTrans" cxnId="{B9B6DBF3-51F6-4B6A-AF0E-A03619C50BEE}">
      <dgm:prSet/>
      <dgm:spPr/>
      <dgm:t>
        <a:bodyPr/>
        <a:lstStyle/>
        <a:p>
          <a:endParaRPr lang="es-ES"/>
        </a:p>
      </dgm:t>
    </dgm:pt>
    <dgm:pt modelId="{9F3ECF52-7D9B-4962-8B56-FDCC50FA765D}" type="sibTrans" cxnId="{B9B6DBF3-51F6-4B6A-AF0E-A03619C50BEE}">
      <dgm:prSet/>
      <dgm:spPr/>
      <dgm:t>
        <a:bodyPr/>
        <a:lstStyle/>
        <a:p>
          <a:endParaRPr lang="es-ES"/>
        </a:p>
      </dgm:t>
    </dgm:pt>
    <dgm:pt modelId="{863BB268-E3DF-4FBD-ADC9-6B61BF54BA06}" type="pres">
      <dgm:prSet presAssocID="{6E6CA0C2-7F5B-4FEA-AE3D-7496D34CA69B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7018F64-2CEE-48F2-88B2-195C24BB8E5A}" type="pres">
      <dgm:prSet presAssocID="{87E76F50-789D-417C-A9D9-BE0046528F2C}" presName="composite" presStyleCnt="0"/>
      <dgm:spPr/>
    </dgm:pt>
    <dgm:pt modelId="{9C4A1CB3-5942-4122-83F2-A4EB701A0627}" type="pres">
      <dgm:prSet presAssocID="{87E76F50-789D-417C-A9D9-BE0046528F2C}" presName="BackAccent" presStyleLbl="bgShp" presStyleIdx="0" presStyleCnt="2"/>
      <dgm:spPr/>
    </dgm:pt>
    <dgm:pt modelId="{741717A5-93FA-4334-8CA1-B6172C68D7EC}" type="pres">
      <dgm:prSet presAssocID="{87E76F50-789D-417C-A9D9-BE0046528F2C}" presName="Accent" presStyleLbl="alignNode1" presStyleIdx="0" presStyleCnt="2"/>
      <dgm:spPr/>
    </dgm:pt>
    <dgm:pt modelId="{393F3CCA-41C6-4472-B20C-04D8AF1E8EB7}" type="pres">
      <dgm:prSet presAssocID="{87E76F50-789D-417C-A9D9-BE0046528F2C}" presName="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C91BA9-8E44-4C49-AED7-866D599683DE}" type="pres">
      <dgm:prSet presAssocID="{87E76F50-789D-417C-A9D9-BE0046528F2C}" presName="Parent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C3957A-9A14-40C6-A051-95C6EEC9512A}" type="pres">
      <dgm:prSet presAssocID="{B51C2E9D-8A3B-48EB-86B1-67F06A3EE24A}" presName="sibTrans" presStyleCnt="0"/>
      <dgm:spPr/>
    </dgm:pt>
    <dgm:pt modelId="{ED8F4AE1-2813-4272-8B22-CCF7F0F03751}" type="pres">
      <dgm:prSet presAssocID="{8039D1B9-3EAC-42AD-8C00-B01668B51063}" presName="composite" presStyleCnt="0"/>
      <dgm:spPr/>
    </dgm:pt>
    <dgm:pt modelId="{B76BA718-900C-458A-8E40-1C32267B89B9}" type="pres">
      <dgm:prSet presAssocID="{8039D1B9-3EAC-42AD-8C00-B01668B51063}" presName="BackAccent" presStyleLbl="bgShp" presStyleIdx="1" presStyleCnt="2"/>
      <dgm:spPr/>
    </dgm:pt>
    <dgm:pt modelId="{6D37C70E-1EA2-4A37-8DC6-F00D076336F3}" type="pres">
      <dgm:prSet presAssocID="{8039D1B9-3EAC-42AD-8C00-B01668B51063}" presName="Accent" presStyleLbl="alignNode1" presStyleIdx="1" presStyleCnt="2"/>
      <dgm:spPr/>
    </dgm:pt>
    <dgm:pt modelId="{D22DD8FA-4613-4FF0-9E53-6289B7583ED0}" type="pres">
      <dgm:prSet presAssocID="{8039D1B9-3EAC-42AD-8C00-B01668B51063}" presName="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2F7189-B331-4EED-A169-C8D25A581C9B}" type="pres">
      <dgm:prSet presAssocID="{8039D1B9-3EAC-42AD-8C00-B01668B51063}" presName="Parent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F18F3FB-BC6C-4F51-A9E9-545B09DEE038}" type="presOf" srcId="{80FA68E4-A169-40C2-87D0-0403F51AE6F3}" destId="{393F3CCA-41C6-4472-B20C-04D8AF1E8EB7}" srcOrd="0" destOrd="1" presId="urn:microsoft.com/office/officeart/2008/layout/IncreasingCircleProcess"/>
    <dgm:cxn modelId="{F39020BA-E9BE-4A2A-8ED9-3CE43F5F1C02}" type="presOf" srcId="{00AD951C-AB70-40CB-9B9C-3BA62B691BF4}" destId="{393F3CCA-41C6-4472-B20C-04D8AF1E8EB7}" srcOrd="0" destOrd="2" presId="urn:microsoft.com/office/officeart/2008/layout/IncreasingCircleProcess"/>
    <dgm:cxn modelId="{048881DD-AC2A-44E8-A4AE-C2F193A457C2}" type="presOf" srcId="{8039D1B9-3EAC-42AD-8C00-B01668B51063}" destId="{AE2F7189-B331-4EED-A169-C8D25A581C9B}" srcOrd="0" destOrd="0" presId="urn:microsoft.com/office/officeart/2008/layout/IncreasingCircleProcess"/>
    <dgm:cxn modelId="{65A8970A-4B3D-4922-971C-6A10A2EFE2C9}" type="presOf" srcId="{6B7C8317-1CA0-444C-8797-3359582DCC3B}" destId="{393F3CCA-41C6-4472-B20C-04D8AF1E8EB7}" srcOrd="0" destOrd="0" presId="urn:microsoft.com/office/officeart/2008/layout/IncreasingCircleProcess"/>
    <dgm:cxn modelId="{4D5E2693-D347-4A2E-A2C0-0534F0028513}" srcId="{6E6CA0C2-7F5B-4FEA-AE3D-7496D34CA69B}" destId="{8039D1B9-3EAC-42AD-8C00-B01668B51063}" srcOrd="1" destOrd="0" parTransId="{F5FE7F74-936C-48C9-9376-0866D8CBB69C}" sibTransId="{8CEDC9F3-AF13-4E32-9A00-1A1C138F6039}"/>
    <dgm:cxn modelId="{94E7B6F7-4059-412D-AFFA-E4A9D50EF753}" type="presOf" srcId="{508FBCA5-BA2A-4DFB-A8D7-5B5B6948E21E}" destId="{D22DD8FA-4613-4FF0-9E53-6289B7583ED0}" srcOrd="0" destOrd="0" presId="urn:microsoft.com/office/officeart/2008/layout/IncreasingCircleProcess"/>
    <dgm:cxn modelId="{B20C8646-941C-4ED9-A012-2164779E7066}" srcId="{8039D1B9-3EAC-42AD-8C00-B01668B51063}" destId="{508FBCA5-BA2A-4DFB-A8D7-5B5B6948E21E}" srcOrd="0" destOrd="0" parTransId="{7563C114-C653-423A-99B3-E0924E5219C2}" sibTransId="{04FC15D7-E99A-4AF6-BC90-DE84652AF9C6}"/>
    <dgm:cxn modelId="{70911B83-A40D-438A-BB1D-1F9C3607E9DF}" type="presOf" srcId="{87E76F50-789D-417C-A9D9-BE0046528F2C}" destId="{D7C91BA9-8E44-4C49-AED7-866D599683DE}" srcOrd="0" destOrd="0" presId="urn:microsoft.com/office/officeart/2008/layout/IncreasingCircleProcess"/>
    <dgm:cxn modelId="{8B43B115-37E9-4B72-B332-E3251628F83E}" srcId="{87E76F50-789D-417C-A9D9-BE0046528F2C}" destId="{80FA68E4-A169-40C2-87D0-0403F51AE6F3}" srcOrd="1" destOrd="0" parTransId="{2A58110D-C8D0-420A-BC6D-F8EA226323B4}" sibTransId="{5E582BF5-3B39-4E09-A12F-D8C856F9C3B6}"/>
    <dgm:cxn modelId="{BC947A17-B61A-4DCA-8067-1C9E02756A42}" type="presOf" srcId="{6E6CA0C2-7F5B-4FEA-AE3D-7496D34CA69B}" destId="{863BB268-E3DF-4FBD-ADC9-6B61BF54BA06}" srcOrd="0" destOrd="0" presId="urn:microsoft.com/office/officeart/2008/layout/IncreasingCircleProcess"/>
    <dgm:cxn modelId="{D38A91FF-75F3-4C8B-A3A3-78EC42D98084}" srcId="{87E76F50-789D-417C-A9D9-BE0046528F2C}" destId="{6B7C8317-1CA0-444C-8797-3359582DCC3B}" srcOrd="0" destOrd="0" parTransId="{1BF34C87-F9A0-4569-B56B-2E06A90EB232}" sibTransId="{D7DC054E-1337-49A8-9C58-3AB6A09CB22B}"/>
    <dgm:cxn modelId="{52F8F392-926F-403A-9D66-5A8B6281A677}" srcId="{6E6CA0C2-7F5B-4FEA-AE3D-7496D34CA69B}" destId="{87E76F50-789D-417C-A9D9-BE0046528F2C}" srcOrd="0" destOrd="0" parTransId="{C8FC8856-B43E-4300-9718-99AFE31062F3}" sibTransId="{B51C2E9D-8A3B-48EB-86B1-67F06A3EE24A}"/>
    <dgm:cxn modelId="{B9B6DBF3-51F6-4B6A-AF0E-A03619C50BEE}" srcId="{87E76F50-789D-417C-A9D9-BE0046528F2C}" destId="{00AD951C-AB70-40CB-9B9C-3BA62B691BF4}" srcOrd="2" destOrd="0" parTransId="{22884D56-3664-4977-BD70-65A2AD55D6BC}" sibTransId="{9F3ECF52-7D9B-4962-8B56-FDCC50FA765D}"/>
    <dgm:cxn modelId="{D8EC1621-BB38-4CEA-A04E-069D6C7ED248}" type="presParOf" srcId="{863BB268-E3DF-4FBD-ADC9-6B61BF54BA06}" destId="{67018F64-2CEE-48F2-88B2-195C24BB8E5A}" srcOrd="0" destOrd="0" presId="urn:microsoft.com/office/officeart/2008/layout/IncreasingCircleProcess"/>
    <dgm:cxn modelId="{DE06C257-C7CA-45C0-AE17-B2D6A9B13B79}" type="presParOf" srcId="{67018F64-2CEE-48F2-88B2-195C24BB8E5A}" destId="{9C4A1CB3-5942-4122-83F2-A4EB701A0627}" srcOrd="0" destOrd="0" presId="urn:microsoft.com/office/officeart/2008/layout/IncreasingCircleProcess"/>
    <dgm:cxn modelId="{C9D2DB7A-43C9-49F6-B4AF-1987FE24770C}" type="presParOf" srcId="{67018F64-2CEE-48F2-88B2-195C24BB8E5A}" destId="{741717A5-93FA-4334-8CA1-B6172C68D7EC}" srcOrd="1" destOrd="0" presId="urn:microsoft.com/office/officeart/2008/layout/IncreasingCircleProcess"/>
    <dgm:cxn modelId="{4AA55BA8-C2E2-420D-8E23-ADAD93DC44BF}" type="presParOf" srcId="{67018F64-2CEE-48F2-88B2-195C24BB8E5A}" destId="{393F3CCA-41C6-4472-B20C-04D8AF1E8EB7}" srcOrd="2" destOrd="0" presId="urn:microsoft.com/office/officeart/2008/layout/IncreasingCircleProcess"/>
    <dgm:cxn modelId="{E831FDA1-EBD8-441A-AF40-B32D8662A9F5}" type="presParOf" srcId="{67018F64-2CEE-48F2-88B2-195C24BB8E5A}" destId="{D7C91BA9-8E44-4C49-AED7-866D599683DE}" srcOrd="3" destOrd="0" presId="urn:microsoft.com/office/officeart/2008/layout/IncreasingCircleProcess"/>
    <dgm:cxn modelId="{C98D3B4E-9255-4683-BA9B-B2175769FA75}" type="presParOf" srcId="{863BB268-E3DF-4FBD-ADC9-6B61BF54BA06}" destId="{CBC3957A-9A14-40C6-A051-95C6EEC9512A}" srcOrd="1" destOrd="0" presId="urn:microsoft.com/office/officeart/2008/layout/IncreasingCircleProcess"/>
    <dgm:cxn modelId="{E575740C-5216-4F5E-9027-C795AD717F4D}" type="presParOf" srcId="{863BB268-E3DF-4FBD-ADC9-6B61BF54BA06}" destId="{ED8F4AE1-2813-4272-8B22-CCF7F0F03751}" srcOrd="2" destOrd="0" presId="urn:microsoft.com/office/officeart/2008/layout/IncreasingCircleProcess"/>
    <dgm:cxn modelId="{B6886EAD-E1C4-4B52-8A3D-E0B2F34C1A93}" type="presParOf" srcId="{ED8F4AE1-2813-4272-8B22-CCF7F0F03751}" destId="{B76BA718-900C-458A-8E40-1C32267B89B9}" srcOrd="0" destOrd="0" presId="urn:microsoft.com/office/officeart/2008/layout/IncreasingCircleProcess"/>
    <dgm:cxn modelId="{FB258643-B7C1-4B52-8A1F-CFC1014DF7EE}" type="presParOf" srcId="{ED8F4AE1-2813-4272-8B22-CCF7F0F03751}" destId="{6D37C70E-1EA2-4A37-8DC6-F00D076336F3}" srcOrd="1" destOrd="0" presId="urn:microsoft.com/office/officeart/2008/layout/IncreasingCircleProcess"/>
    <dgm:cxn modelId="{1E2DDCFE-E983-4619-92CF-A24E055510C5}" type="presParOf" srcId="{ED8F4AE1-2813-4272-8B22-CCF7F0F03751}" destId="{D22DD8FA-4613-4FF0-9E53-6289B7583ED0}" srcOrd="2" destOrd="0" presId="urn:microsoft.com/office/officeart/2008/layout/IncreasingCircleProcess"/>
    <dgm:cxn modelId="{080497B1-3860-4158-82AA-B055D323C9CE}" type="presParOf" srcId="{ED8F4AE1-2813-4272-8B22-CCF7F0F03751}" destId="{AE2F7189-B331-4EED-A169-C8D25A581C9B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4E06A6D-8D40-4ABA-8201-AEB60D151C36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5607403-A2EB-4765-AB3D-4A0FAC0EBAF7}">
      <dgm:prSet phldrT="[Texto]" custT="1"/>
      <dgm:spPr/>
      <dgm:t>
        <a:bodyPr/>
        <a:lstStyle/>
        <a:p>
          <a:r>
            <a:rPr lang="es-ES" sz="1400" b="1"/>
            <a:t>Seguridad</a:t>
          </a:r>
          <a:endParaRPr lang="es-ES" sz="1400" b="1" dirty="0"/>
        </a:p>
      </dgm:t>
    </dgm:pt>
    <dgm:pt modelId="{DCBDE99A-7249-4354-B990-D3D53408904A}" type="parTrans" cxnId="{63A26B8D-5302-4260-A762-E9E69EC2E565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A3F096FC-37AC-40F6-8411-7209FA5AAF25}" type="sibTrans" cxnId="{63A26B8D-5302-4260-A762-E9E69EC2E565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573A691B-2569-4B90-A858-8DAA1EDFEA32}">
      <dgm:prSet phldrT="[Texto]" custT="1"/>
      <dgm:spPr/>
      <dgm:t>
        <a:bodyPr/>
        <a:lstStyle/>
        <a:p>
          <a:r>
            <a:rPr lang="es-ES" sz="1400" b="1"/>
            <a:t>Calidad</a:t>
          </a:r>
          <a:endParaRPr lang="es-ES" sz="1400" b="1" dirty="0"/>
        </a:p>
      </dgm:t>
    </dgm:pt>
    <dgm:pt modelId="{24F3D312-2C83-4A60-B682-6C17B7A6E639}" type="parTrans" cxnId="{09F55221-F7D2-4ECD-AE08-58F0EDFB9D03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30EBABFD-B675-4F1B-809A-BCC270DC267B}" type="sibTrans" cxnId="{09F55221-F7D2-4ECD-AE08-58F0EDFB9D03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7E303765-F732-4F99-A86A-88B03E263CC1}">
      <dgm:prSet phldrT="[Texto]" custT="1"/>
      <dgm:spPr/>
      <dgm:t>
        <a:bodyPr/>
        <a:lstStyle/>
        <a:p>
          <a:r>
            <a:rPr lang="es-ES" sz="1400" b="1"/>
            <a:t>Destinos y Productos</a:t>
          </a:r>
          <a:endParaRPr lang="es-ES" sz="1400" b="1" dirty="0"/>
        </a:p>
      </dgm:t>
    </dgm:pt>
    <dgm:pt modelId="{011FA973-95C3-4511-A49B-882D5F665B70}" type="parTrans" cxnId="{AA5468C9-CB05-494E-87E0-CB18C04A6B6E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1DC82E3D-9194-473C-91AC-818DC7A68BFC}" type="sibTrans" cxnId="{AA5468C9-CB05-494E-87E0-CB18C04A6B6E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48ED36D2-A1B7-4234-A94D-E3765A642CAD}">
      <dgm:prSet phldrT="[Texto]" custT="1"/>
      <dgm:spPr/>
      <dgm:t>
        <a:bodyPr/>
        <a:lstStyle/>
        <a:p>
          <a:r>
            <a:rPr lang="es-ES" sz="1400" b="1"/>
            <a:t>Conectividad</a:t>
          </a:r>
          <a:endParaRPr lang="es-ES" sz="1400" b="1" dirty="0"/>
        </a:p>
      </dgm:t>
    </dgm:pt>
    <dgm:pt modelId="{A0FD480F-B8B0-4807-9F08-76961D3B0B34}" type="parTrans" cxnId="{C6AEA1CB-9C38-4443-AF95-656DC87F0EA2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0173CF5C-7DD1-4D0E-8E80-A7BD90C85254}" type="sibTrans" cxnId="{C6AEA1CB-9C38-4443-AF95-656DC87F0EA2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054DF4CA-1F0E-405B-AA22-546F0F4CF708}">
      <dgm:prSet phldrT="[Texto]" custT="1"/>
      <dgm:spPr/>
      <dgm:t>
        <a:bodyPr/>
        <a:lstStyle/>
        <a:p>
          <a:r>
            <a:rPr lang="es-ES" sz="1400" b="1"/>
            <a:t>Promoción</a:t>
          </a:r>
          <a:endParaRPr lang="es-ES" sz="1400" b="1" dirty="0"/>
        </a:p>
      </dgm:t>
    </dgm:pt>
    <dgm:pt modelId="{3648346F-F502-4A31-9DD9-089DF6C563CD}" type="parTrans" cxnId="{FF1B8D10-FCB1-4113-A2C4-F42A70B60C69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993F559A-A912-43C1-8BDE-76955F97964C}" type="sibTrans" cxnId="{FF1B8D10-FCB1-4113-A2C4-F42A70B60C69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5AB2FF6E-20EF-4D99-8E15-D15EAC40ECDF}" type="pres">
      <dgm:prSet presAssocID="{34E06A6D-8D40-4ABA-8201-AEB60D151C3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8A7334B-962B-4D6E-B901-0B40B423AE7D}" type="pres">
      <dgm:prSet presAssocID="{E5607403-A2EB-4765-AB3D-4A0FAC0EBAF7}" presName="Accent1" presStyleCnt="0"/>
      <dgm:spPr/>
    </dgm:pt>
    <dgm:pt modelId="{33B68EEB-9E3B-479D-A109-FF9807FC79FD}" type="pres">
      <dgm:prSet presAssocID="{E5607403-A2EB-4765-AB3D-4A0FAC0EBAF7}" presName="Accent" presStyleLbl="node1" presStyleIdx="0" presStyleCnt="5"/>
      <dgm:spPr/>
    </dgm:pt>
    <dgm:pt modelId="{178629AB-6001-494A-84F7-FB3A854D99B5}" type="pres">
      <dgm:prSet presAssocID="{E5607403-A2EB-4765-AB3D-4A0FAC0EBAF7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DBBB30-FA4C-4EE0-BB29-860257421549}" type="pres">
      <dgm:prSet presAssocID="{573A691B-2569-4B90-A858-8DAA1EDFEA32}" presName="Accent2" presStyleCnt="0"/>
      <dgm:spPr/>
    </dgm:pt>
    <dgm:pt modelId="{E7798DF7-6103-40D5-8CD8-789F6A411F69}" type="pres">
      <dgm:prSet presAssocID="{573A691B-2569-4B90-A858-8DAA1EDFEA32}" presName="Accent" presStyleLbl="node1" presStyleIdx="1" presStyleCnt="5"/>
      <dgm:spPr/>
    </dgm:pt>
    <dgm:pt modelId="{38004259-C3C0-46B0-A720-A97D9AB79756}" type="pres">
      <dgm:prSet presAssocID="{573A691B-2569-4B90-A858-8DAA1EDFEA32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746325-1D71-4101-AA60-098DAACE46F9}" type="pres">
      <dgm:prSet presAssocID="{7E303765-F732-4F99-A86A-88B03E263CC1}" presName="Accent3" presStyleCnt="0"/>
      <dgm:spPr/>
    </dgm:pt>
    <dgm:pt modelId="{1FA1FABE-DE6F-4D91-8130-712375BB35BF}" type="pres">
      <dgm:prSet presAssocID="{7E303765-F732-4F99-A86A-88B03E263CC1}" presName="Accent" presStyleLbl="node1" presStyleIdx="2" presStyleCnt="5"/>
      <dgm:spPr/>
    </dgm:pt>
    <dgm:pt modelId="{42EF45CE-683A-4F98-8CDB-6A84D8E600CA}" type="pres">
      <dgm:prSet presAssocID="{7E303765-F732-4F99-A86A-88B03E263CC1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5916A2-6BCB-46AF-8B9C-0E6CDD19FEB8}" type="pres">
      <dgm:prSet presAssocID="{48ED36D2-A1B7-4234-A94D-E3765A642CAD}" presName="Accent4" presStyleCnt="0"/>
      <dgm:spPr/>
    </dgm:pt>
    <dgm:pt modelId="{C273BC6D-7761-48CF-85A1-9AD29536C63F}" type="pres">
      <dgm:prSet presAssocID="{48ED36D2-A1B7-4234-A94D-E3765A642CAD}" presName="Accent" presStyleLbl="node1" presStyleIdx="3" presStyleCnt="5" custLinFactNeighborX="-12979" custLinFactNeighborY="2184"/>
      <dgm:spPr/>
    </dgm:pt>
    <dgm:pt modelId="{6FECA752-6010-43A5-B9E2-90152A49E311}" type="pres">
      <dgm:prSet presAssocID="{48ED36D2-A1B7-4234-A94D-E3765A642CAD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7148C6-B24F-4277-9243-2C33C326FBF9}" type="pres">
      <dgm:prSet presAssocID="{054DF4CA-1F0E-405B-AA22-546F0F4CF708}" presName="Accent5" presStyleCnt="0"/>
      <dgm:spPr/>
    </dgm:pt>
    <dgm:pt modelId="{E2F26853-296C-4200-9D69-EEA6D0F6F96C}" type="pres">
      <dgm:prSet presAssocID="{054DF4CA-1F0E-405B-AA22-546F0F4CF708}" presName="Accent" presStyleLbl="node1" presStyleIdx="4" presStyleCnt="5"/>
      <dgm:spPr/>
    </dgm:pt>
    <dgm:pt modelId="{4405E8D4-5957-4862-B60C-454D98F470D9}" type="pres">
      <dgm:prSet presAssocID="{054DF4CA-1F0E-405B-AA22-546F0F4CF708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A7E5C0-6A48-42F4-AF35-22BDC35A4A16}" type="presOf" srcId="{34E06A6D-8D40-4ABA-8201-AEB60D151C36}" destId="{5AB2FF6E-20EF-4D99-8E15-D15EAC40ECDF}" srcOrd="0" destOrd="0" presId="urn:microsoft.com/office/officeart/2009/layout/CircleArrowProcess"/>
    <dgm:cxn modelId="{FF1B8D10-FCB1-4113-A2C4-F42A70B60C69}" srcId="{34E06A6D-8D40-4ABA-8201-AEB60D151C36}" destId="{054DF4CA-1F0E-405B-AA22-546F0F4CF708}" srcOrd="4" destOrd="0" parTransId="{3648346F-F502-4A31-9DD9-089DF6C563CD}" sibTransId="{993F559A-A912-43C1-8BDE-76955F97964C}"/>
    <dgm:cxn modelId="{AA5468C9-CB05-494E-87E0-CB18C04A6B6E}" srcId="{34E06A6D-8D40-4ABA-8201-AEB60D151C36}" destId="{7E303765-F732-4F99-A86A-88B03E263CC1}" srcOrd="2" destOrd="0" parTransId="{011FA973-95C3-4511-A49B-882D5F665B70}" sibTransId="{1DC82E3D-9194-473C-91AC-818DC7A68BFC}"/>
    <dgm:cxn modelId="{83A1DA6E-9B95-4E6E-A9ED-0DCF41517755}" type="presOf" srcId="{7E303765-F732-4F99-A86A-88B03E263CC1}" destId="{42EF45CE-683A-4F98-8CDB-6A84D8E600CA}" srcOrd="0" destOrd="0" presId="urn:microsoft.com/office/officeart/2009/layout/CircleArrowProcess"/>
    <dgm:cxn modelId="{17E94577-CDE3-4230-96D0-C07A230C1640}" type="presOf" srcId="{054DF4CA-1F0E-405B-AA22-546F0F4CF708}" destId="{4405E8D4-5957-4862-B60C-454D98F470D9}" srcOrd="0" destOrd="0" presId="urn:microsoft.com/office/officeart/2009/layout/CircleArrowProcess"/>
    <dgm:cxn modelId="{09F55221-F7D2-4ECD-AE08-58F0EDFB9D03}" srcId="{34E06A6D-8D40-4ABA-8201-AEB60D151C36}" destId="{573A691B-2569-4B90-A858-8DAA1EDFEA32}" srcOrd="1" destOrd="0" parTransId="{24F3D312-2C83-4A60-B682-6C17B7A6E639}" sibTransId="{30EBABFD-B675-4F1B-809A-BCC270DC267B}"/>
    <dgm:cxn modelId="{63A26B8D-5302-4260-A762-E9E69EC2E565}" srcId="{34E06A6D-8D40-4ABA-8201-AEB60D151C36}" destId="{E5607403-A2EB-4765-AB3D-4A0FAC0EBAF7}" srcOrd="0" destOrd="0" parTransId="{DCBDE99A-7249-4354-B990-D3D53408904A}" sibTransId="{A3F096FC-37AC-40F6-8411-7209FA5AAF25}"/>
    <dgm:cxn modelId="{BAD200A1-C551-4339-A283-FEEB17FC22D6}" type="presOf" srcId="{48ED36D2-A1B7-4234-A94D-E3765A642CAD}" destId="{6FECA752-6010-43A5-B9E2-90152A49E311}" srcOrd="0" destOrd="0" presId="urn:microsoft.com/office/officeart/2009/layout/CircleArrowProcess"/>
    <dgm:cxn modelId="{7F448FCE-EF11-49F4-A86C-DB3C10F72894}" type="presOf" srcId="{E5607403-A2EB-4765-AB3D-4A0FAC0EBAF7}" destId="{178629AB-6001-494A-84F7-FB3A854D99B5}" srcOrd="0" destOrd="0" presId="urn:microsoft.com/office/officeart/2009/layout/CircleArrowProcess"/>
    <dgm:cxn modelId="{1E007890-07A3-4A23-BD22-30185CE548CE}" type="presOf" srcId="{573A691B-2569-4B90-A858-8DAA1EDFEA32}" destId="{38004259-C3C0-46B0-A720-A97D9AB79756}" srcOrd="0" destOrd="0" presId="urn:microsoft.com/office/officeart/2009/layout/CircleArrowProcess"/>
    <dgm:cxn modelId="{C6AEA1CB-9C38-4443-AF95-656DC87F0EA2}" srcId="{34E06A6D-8D40-4ABA-8201-AEB60D151C36}" destId="{48ED36D2-A1B7-4234-A94D-E3765A642CAD}" srcOrd="3" destOrd="0" parTransId="{A0FD480F-B8B0-4807-9F08-76961D3B0B34}" sibTransId="{0173CF5C-7DD1-4D0E-8E80-A7BD90C85254}"/>
    <dgm:cxn modelId="{CF349F22-E6D7-4518-A209-4A1F57497B9D}" type="presParOf" srcId="{5AB2FF6E-20EF-4D99-8E15-D15EAC40ECDF}" destId="{58A7334B-962B-4D6E-B901-0B40B423AE7D}" srcOrd="0" destOrd="0" presId="urn:microsoft.com/office/officeart/2009/layout/CircleArrowProcess"/>
    <dgm:cxn modelId="{37C3A639-218E-4E05-BE15-D490A017BBDC}" type="presParOf" srcId="{58A7334B-962B-4D6E-B901-0B40B423AE7D}" destId="{33B68EEB-9E3B-479D-A109-FF9807FC79FD}" srcOrd="0" destOrd="0" presId="urn:microsoft.com/office/officeart/2009/layout/CircleArrowProcess"/>
    <dgm:cxn modelId="{390F01FF-C494-4A81-97A1-60FE1FB4DCB5}" type="presParOf" srcId="{5AB2FF6E-20EF-4D99-8E15-D15EAC40ECDF}" destId="{178629AB-6001-494A-84F7-FB3A854D99B5}" srcOrd="1" destOrd="0" presId="urn:microsoft.com/office/officeart/2009/layout/CircleArrowProcess"/>
    <dgm:cxn modelId="{C3236BAC-C5BB-40F2-8379-5A9C332B6142}" type="presParOf" srcId="{5AB2FF6E-20EF-4D99-8E15-D15EAC40ECDF}" destId="{D3DBBB30-FA4C-4EE0-BB29-860257421549}" srcOrd="2" destOrd="0" presId="urn:microsoft.com/office/officeart/2009/layout/CircleArrowProcess"/>
    <dgm:cxn modelId="{CF09B866-CC84-4058-AF25-A1C2B3F8604B}" type="presParOf" srcId="{D3DBBB30-FA4C-4EE0-BB29-860257421549}" destId="{E7798DF7-6103-40D5-8CD8-789F6A411F69}" srcOrd="0" destOrd="0" presId="urn:microsoft.com/office/officeart/2009/layout/CircleArrowProcess"/>
    <dgm:cxn modelId="{CB9E75EF-281E-4D12-8669-E3718C4AEB74}" type="presParOf" srcId="{5AB2FF6E-20EF-4D99-8E15-D15EAC40ECDF}" destId="{38004259-C3C0-46B0-A720-A97D9AB79756}" srcOrd="3" destOrd="0" presId="urn:microsoft.com/office/officeart/2009/layout/CircleArrowProcess"/>
    <dgm:cxn modelId="{24D02E1D-86EE-48AC-90BB-DF4AF43B4D2B}" type="presParOf" srcId="{5AB2FF6E-20EF-4D99-8E15-D15EAC40ECDF}" destId="{5B746325-1D71-4101-AA60-098DAACE46F9}" srcOrd="4" destOrd="0" presId="urn:microsoft.com/office/officeart/2009/layout/CircleArrowProcess"/>
    <dgm:cxn modelId="{5B131FB5-89CA-4974-AA2E-9699615A0596}" type="presParOf" srcId="{5B746325-1D71-4101-AA60-098DAACE46F9}" destId="{1FA1FABE-DE6F-4D91-8130-712375BB35BF}" srcOrd="0" destOrd="0" presId="urn:microsoft.com/office/officeart/2009/layout/CircleArrowProcess"/>
    <dgm:cxn modelId="{680669DB-937F-4722-B04C-CAF1C03E6630}" type="presParOf" srcId="{5AB2FF6E-20EF-4D99-8E15-D15EAC40ECDF}" destId="{42EF45CE-683A-4F98-8CDB-6A84D8E600CA}" srcOrd="5" destOrd="0" presId="urn:microsoft.com/office/officeart/2009/layout/CircleArrowProcess"/>
    <dgm:cxn modelId="{A7FA4A3D-BA59-4ACE-995D-384A1231B3AC}" type="presParOf" srcId="{5AB2FF6E-20EF-4D99-8E15-D15EAC40ECDF}" destId="{485916A2-6BCB-46AF-8B9C-0E6CDD19FEB8}" srcOrd="6" destOrd="0" presId="urn:microsoft.com/office/officeart/2009/layout/CircleArrowProcess"/>
    <dgm:cxn modelId="{5069E486-E08D-4E78-9ECD-70E1E6247B52}" type="presParOf" srcId="{485916A2-6BCB-46AF-8B9C-0E6CDD19FEB8}" destId="{C273BC6D-7761-48CF-85A1-9AD29536C63F}" srcOrd="0" destOrd="0" presId="urn:microsoft.com/office/officeart/2009/layout/CircleArrowProcess"/>
    <dgm:cxn modelId="{448EC566-2532-464A-AC0F-3A53034C2247}" type="presParOf" srcId="{5AB2FF6E-20EF-4D99-8E15-D15EAC40ECDF}" destId="{6FECA752-6010-43A5-B9E2-90152A49E311}" srcOrd="7" destOrd="0" presId="urn:microsoft.com/office/officeart/2009/layout/CircleArrowProcess"/>
    <dgm:cxn modelId="{59C32DBC-F1FE-4D45-93FF-5DAC4D4F823C}" type="presParOf" srcId="{5AB2FF6E-20EF-4D99-8E15-D15EAC40ECDF}" destId="{9A7148C6-B24F-4277-9243-2C33C326FBF9}" srcOrd="8" destOrd="0" presId="urn:microsoft.com/office/officeart/2009/layout/CircleArrowProcess"/>
    <dgm:cxn modelId="{76D55A24-0E96-43B7-90CE-4FA353A238D1}" type="presParOf" srcId="{9A7148C6-B24F-4277-9243-2C33C326FBF9}" destId="{E2F26853-296C-4200-9D69-EEA6D0F6F96C}" srcOrd="0" destOrd="0" presId="urn:microsoft.com/office/officeart/2009/layout/CircleArrowProcess"/>
    <dgm:cxn modelId="{243C5486-A6AF-4F4A-8A10-5460B803200B}" type="presParOf" srcId="{5AB2FF6E-20EF-4D99-8E15-D15EAC40ECDF}" destId="{4405E8D4-5957-4862-B60C-454D98F470D9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0EDB557-F4D4-4E7F-9D74-63D6D8E5CACA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567CF8CE-DE91-4D15-820B-A3C054F87321}">
      <dgm:prSet phldrT="[Texto]"/>
      <dgm:spPr/>
      <dgm:t>
        <a:bodyPr/>
        <a:lstStyle/>
        <a:p>
          <a:r>
            <a:rPr lang="es-ES" dirty="0"/>
            <a:t>Innovador</a:t>
          </a:r>
        </a:p>
      </dgm:t>
    </dgm:pt>
    <dgm:pt modelId="{065CFDAF-1D83-4BAC-B536-77F5D851019B}" type="parTrans" cxnId="{0ECE5555-DB5D-46DF-A849-2BD42A7907E7}">
      <dgm:prSet/>
      <dgm:spPr/>
      <dgm:t>
        <a:bodyPr/>
        <a:lstStyle/>
        <a:p>
          <a:endParaRPr lang="es-ES"/>
        </a:p>
      </dgm:t>
    </dgm:pt>
    <dgm:pt modelId="{342FD4A0-ED17-43DA-91FF-A8F06550CC3F}" type="sibTrans" cxnId="{0ECE5555-DB5D-46DF-A849-2BD42A7907E7}">
      <dgm:prSet/>
      <dgm:spPr/>
      <dgm:t>
        <a:bodyPr/>
        <a:lstStyle/>
        <a:p>
          <a:endParaRPr lang="es-ES"/>
        </a:p>
      </dgm:t>
    </dgm:pt>
    <dgm:pt modelId="{1294D111-FAAA-4568-A0A9-F2CD725C7696}">
      <dgm:prSet phldrT="[Texto]"/>
      <dgm:spPr/>
      <dgm:t>
        <a:bodyPr/>
        <a:lstStyle/>
        <a:p>
          <a:r>
            <a:rPr lang="es-ES" dirty="0"/>
            <a:t>Sostenible</a:t>
          </a:r>
        </a:p>
      </dgm:t>
    </dgm:pt>
    <dgm:pt modelId="{3D9E50B2-31BD-4828-9C12-B84316482551}" type="parTrans" cxnId="{2D321BE1-1038-46EE-B251-BE4EF59EA260}">
      <dgm:prSet/>
      <dgm:spPr/>
      <dgm:t>
        <a:bodyPr/>
        <a:lstStyle/>
        <a:p>
          <a:endParaRPr lang="es-ES"/>
        </a:p>
      </dgm:t>
    </dgm:pt>
    <dgm:pt modelId="{58F7F0CA-2049-47C1-93D8-7C6A25431C7C}" type="sibTrans" cxnId="{2D321BE1-1038-46EE-B251-BE4EF59EA260}">
      <dgm:prSet/>
      <dgm:spPr/>
      <dgm:t>
        <a:bodyPr/>
        <a:lstStyle/>
        <a:p>
          <a:endParaRPr lang="es-ES"/>
        </a:p>
      </dgm:t>
    </dgm:pt>
    <dgm:pt modelId="{157356C7-FD6F-48AD-85E2-22153A4FBA91}">
      <dgm:prSet phldrT="[Texto]"/>
      <dgm:spPr/>
      <dgm:t>
        <a:bodyPr/>
        <a:lstStyle/>
        <a:p>
          <a:r>
            <a:rPr lang="es-ES" dirty="0"/>
            <a:t>Competitivo</a:t>
          </a:r>
        </a:p>
      </dgm:t>
    </dgm:pt>
    <dgm:pt modelId="{51228B29-21BF-48F8-9D6C-F5FED466D0F6}" type="parTrans" cxnId="{9BDA008D-0BF6-4587-90AD-1B71A28D8EF7}">
      <dgm:prSet/>
      <dgm:spPr/>
      <dgm:t>
        <a:bodyPr/>
        <a:lstStyle/>
        <a:p>
          <a:endParaRPr lang="es-ES"/>
        </a:p>
      </dgm:t>
    </dgm:pt>
    <dgm:pt modelId="{13BED8B7-C31C-4F23-BBA7-5CEF76FB3111}" type="sibTrans" cxnId="{9BDA008D-0BF6-4587-90AD-1B71A28D8EF7}">
      <dgm:prSet/>
      <dgm:spPr/>
      <dgm:t>
        <a:bodyPr/>
        <a:lstStyle/>
        <a:p>
          <a:endParaRPr lang="es-ES"/>
        </a:p>
      </dgm:t>
    </dgm:pt>
    <dgm:pt modelId="{27776C05-C5B7-4E55-A507-179C9A41970A}" type="pres">
      <dgm:prSet presAssocID="{A0EDB557-F4D4-4E7F-9D74-63D6D8E5CACA}" presName="linearFlow" presStyleCnt="0">
        <dgm:presLayoutVars>
          <dgm:resizeHandles val="exact"/>
        </dgm:presLayoutVars>
      </dgm:prSet>
      <dgm:spPr/>
    </dgm:pt>
    <dgm:pt modelId="{E9397CF2-5DC5-4EEA-BF34-F28179FFB55B}" type="pres">
      <dgm:prSet presAssocID="{567CF8CE-DE91-4D15-820B-A3C054F8732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58D7C8-A573-468E-8742-74A15166E167}" type="pres">
      <dgm:prSet presAssocID="{342FD4A0-ED17-43DA-91FF-A8F06550CC3F}" presName="sibTrans" presStyleLbl="sibTrans2D1" presStyleIdx="0" presStyleCnt="2"/>
      <dgm:spPr/>
      <dgm:t>
        <a:bodyPr/>
        <a:lstStyle/>
        <a:p>
          <a:endParaRPr lang="es-ES"/>
        </a:p>
      </dgm:t>
    </dgm:pt>
    <dgm:pt modelId="{2FD55824-CD83-4DB3-9911-4797C60C9128}" type="pres">
      <dgm:prSet presAssocID="{342FD4A0-ED17-43DA-91FF-A8F06550CC3F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32AAA762-1F1F-44EF-9C20-B341E48F80DA}" type="pres">
      <dgm:prSet presAssocID="{1294D111-FAAA-4568-A0A9-F2CD725C769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EF73B0-5147-4B78-8792-C24BAAF7BD63}" type="pres">
      <dgm:prSet presAssocID="{58F7F0CA-2049-47C1-93D8-7C6A25431C7C}" presName="sibTrans" presStyleLbl="sibTrans2D1" presStyleIdx="1" presStyleCnt="2"/>
      <dgm:spPr/>
      <dgm:t>
        <a:bodyPr/>
        <a:lstStyle/>
        <a:p>
          <a:endParaRPr lang="es-ES"/>
        </a:p>
      </dgm:t>
    </dgm:pt>
    <dgm:pt modelId="{E64AD45B-F91C-4258-BED2-C76E089002B0}" type="pres">
      <dgm:prSet presAssocID="{58F7F0CA-2049-47C1-93D8-7C6A25431C7C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403AAD19-F9A0-43CB-BE64-1326E9FAF058}" type="pres">
      <dgm:prSet presAssocID="{157356C7-FD6F-48AD-85E2-22153A4FBA9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7CB1A3D-C97F-45E2-BDF7-617E4A31266F}" type="presOf" srcId="{567CF8CE-DE91-4D15-820B-A3C054F87321}" destId="{E9397CF2-5DC5-4EEA-BF34-F28179FFB55B}" srcOrd="0" destOrd="0" presId="urn:microsoft.com/office/officeart/2005/8/layout/process2"/>
    <dgm:cxn modelId="{93F35955-FCF3-4A46-91FE-6D5153C91BDA}" type="presOf" srcId="{1294D111-FAAA-4568-A0A9-F2CD725C7696}" destId="{32AAA762-1F1F-44EF-9C20-B341E48F80DA}" srcOrd="0" destOrd="0" presId="urn:microsoft.com/office/officeart/2005/8/layout/process2"/>
    <dgm:cxn modelId="{7057E8F4-2E65-47C8-A76C-65A48354268D}" type="presOf" srcId="{A0EDB557-F4D4-4E7F-9D74-63D6D8E5CACA}" destId="{27776C05-C5B7-4E55-A507-179C9A41970A}" srcOrd="0" destOrd="0" presId="urn:microsoft.com/office/officeart/2005/8/layout/process2"/>
    <dgm:cxn modelId="{2D321BE1-1038-46EE-B251-BE4EF59EA260}" srcId="{A0EDB557-F4D4-4E7F-9D74-63D6D8E5CACA}" destId="{1294D111-FAAA-4568-A0A9-F2CD725C7696}" srcOrd="1" destOrd="0" parTransId="{3D9E50B2-31BD-4828-9C12-B84316482551}" sibTransId="{58F7F0CA-2049-47C1-93D8-7C6A25431C7C}"/>
    <dgm:cxn modelId="{810E9C8A-B6BE-4171-88C1-E843C8F27E67}" type="presOf" srcId="{58F7F0CA-2049-47C1-93D8-7C6A25431C7C}" destId="{0DEF73B0-5147-4B78-8792-C24BAAF7BD63}" srcOrd="0" destOrd="0" presId="urn:microsoft.com/office/officeart/2005/8/layout/process2"/>
    <dgm:cxn modelId="{A191B761-98E5-4B2E-A40F-BABC9309C293}" type="presOf" srcId="{342FD4A0-ED17-43DA-91FF-A8F06550CC3F}" destId="{2FD55824-CD83-4DB3-9911-4797C60C9128}" srcOrd="1" destOrd="0" presId="urn:microsoft.com/office/officeart/2005/8/layout/process2"/>
    <dgm:cxn modelId="{48C8B091-6727-4E12-AB80-C0D91C5A09B1}" type="presOf" srcId="{342FD4A0-ED17-43DA-91FF-A8F06550CC3F}" destId="{A158D7C8-A573-468E-8742-74A15166E167}" srcOrd="0" destOrd="0" presId="urn:microsoft.com/office/officeart/2005/8/layout/process2"/>
    <dgm:cxn modelId="{B2EDB686-2334-49F3-8F6F-E38E8C760B7D}" type="presOf" srcId="{58F7F0CA-2049-47C1-93D8-7C6A25431C7C}" destId="{E64AD45B-F91C-4258-BED2-C76E089002B0}" srcOrd="1" destOrd="0" presId="urn:microsoft.com/office/officeart/2005/8/layout/process2"/>
    <dgm:cxn modelId="{0ECE5555-DB5D-46DF-A849-2BD42A7907E7}" srcId="{A0EDB557-F4D4-4E7F-9D74-63D6D8E5CACA}" destId="{567CF8CE-DE91-4D15-820B-A3C054F87321}" srcOrd="0" destOrd="0" parTransId="{065CFDAF-1D83-4BAC-B536-77F5D851019B}" sibTransId="{342FD4A0-ED17-43DA-91FF-A8F06550CC3F}"/>
    <dgm:cxn modelId="{9BDA008D-0BF6-4587-90AD-1B71A28D8EF7}" srcId="{A0EDB557-F4D4-4E7F-9D74-63D6D8E5CACA}" destId="{157356C7-FD6F-48AD-85E2-22153A4FBA91}" srcOrd="2" destOrd="0" parTransId="{51228B29-21BF-48F8-9D6C-F5FED466D0F6}" sibTransId="{13BED8B7-C31C-4F23-BBA7-5CEF76FB3111}"/>
    <dgm:cxn modelId="{0ABDCCCB-444E-49F1-9D93-3A07606E9D58}" type="presOf" srcId="{157356C7-FD6F-48AD-85E2-22153A4FBA91}" destId="{403AAD19-F9A0-43CB-BE64-1326E9FAF058}" srcOrd="0" destOrd="0" presId="urn:microsoft.com/office/officeart/2005/8/layout/process2"/>
    <dgm:cxn modelId="{898B29BF-7515-4A97-BCB6-964A3EF2F7A8}" type="presParOf" srcId="{27776C05-C5B7-4E55-A507-179C9A41970A}" destId="{E9397CF2-5DC5-4EEA-BF34-F28179FFB55B}" srcOrd="0" destOrd="0" presId="urn:microsoft.com/office/officeart/2005/8/layout/process2"/>
    <dgm:cxn modelId="{10A7C4FC-07BC-43C8-9834-217A2AB1B32F}" type="presParOf" srcId="{27776C05-C5B7-4E55-A507-179C9A41970A}" destId="{A158D7C8-A573-468E-8742-74A15166E167}" srcOrd="1" destOrd="0" presId="urn:microsoft.com/office/officeart/2005/8/layout/process2"/>
    <dgm:cxn modelId="{C081241D-DC20-4176-9D69-61CF4E03FB20}" type="presParOf" srcId="{A158D7C8-A573-468E-8742-74A15166E167}" destId="{2FD55824-CD83-4DB3-9911-4797C60C9128}" srcOrd="0" destOrd="0" presId="urn:microsoft.com/office/officeart/2005/8/layout/process2"/>
    <dgm:cxn modelId="{12A06FDB-DEC7-4314-8F04-ED7E8C7C0497}" type="presParOf" srcId="{27776C05-C5B7-4E55-A507-179C9A41970A}" destId="{32AAA762-1F1F-44EF-9C20-B341E48F80DA}" srcOrd="2" destOrd="0" presId="urn:microsoft.com/office/officeart/2005/8/layout/process2"/>
    <dgm:cxn modelId="{5877CEE5-1E24-43BC-9581-1210FEA9CEA1}" type="presParOf" srcId="{27776C05-C5B7-4E55-A507-179C9A41970A}" destId="{0DEF73B0-5147-4B78-8792-C24BAAF7BD63}" srcOrd="3" destOrd="0" presId="urn:microsoft.com/office/officeart/2005/8/layout/process2"/>
    <dgm:cxn modelId="{91A8E595-1391-451E-A33F-79B140FC121B}" type="presParOf" srcId="{0DEF73B0-5147-4B78-8792-C24BAAF7BD63}" destId="{E64AD45B-F91C-4258-BED2-C76E089002B0}" srcOrd="0" destOrd="0" presId="urn:microsoft.com/office/officeart/2005/8/layout/process2"/>
    <dgm:cxn modelId="{2C36C624-C6D7-4D5F-BA64-ED6CB1A29AA5}" type="presParOf" srcId="{27776C05-C5B7-4E55-A507-179C9A41970A}" destId="{403AAD19-F9A0-43CB-BE64-1326E9FAF05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413573E-B965-4B4F-9DDC-553BE6990B65}" type="doc">
      <dgm:prSet loTypeId="urn:microsoft.com/office/officeart/2005/8/layout/hProcess4" loCatId="process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47A0104-C732-4A9B-9AD1-1219855EA8E6}">
      <dgm:prSet phldrT="[Texto]"/>
      <dgm:spPr/>
      <dgm:t>
        <a:bodyPr/>
        <a:lstStyle/>
        <a:p>
          <a:r>
            <a:rPr lang="es-ES" dirty="0"/>
            <a:t>Alojamiento</a:t>
          </a:r>
        </a:p>
      </dgm:t>
    </dgm:pt>
    <dgm:pt modelId="{03772B6E-CA34-4D93-B638-5AF01638BA54}" type="parTrans" cxnId="{F9D5F486-F1CA-4A87-BC9F-425271105107}">
      <dgm:prSet/>
      <dgm:spPr/>
      <dgm:t>
        <a:bodyPr/>
        <a:lstStyle/>
        <a:p>
          <a:endParaRPr lang="es-ES"/>
        </a:p>
      </dgm:t>
    </dgm:pt>
    <dgm:pt modelId="{DAF8E99A-C18C-4B54-8234-99A17862B154}" type="sibTrans" cxnId="{F9D5F486-F1CA-4A87-BC9F-425271105107}">
      <dgm:prSet/>
      <dgm:spPr/>
      <dgm:t>
        <a:bodyPr/>
        <a:lstStyle/>
        <a:p>
          <a:endParaRPr lang="es-ES"/>
        </a:p>
      </dgm:t>
    </dgm:pt>
    <dgm:pt modelId="{0BC118AE-4059-46BD-8572-8DFA47E67335}">
      <dgm:prSet phldrT="[Texto]"/>
      <dgm:spPr/>
      <dgm:t>
        <a:bodyPr/>
        <a:lstStyle/>
        <a:p>
          <a:r>
            <a:rPr lang="es-ES" dirty="0"/>
            <a:t>Dos</a:t>
          </a:r>
        </a:p>
      </dgm:t>
    </dgm:pt>
    <dgm:pt modelId="{1ADC20B4-3457-45DD-9A9D-423825A29833}" type="parTrans" cxnId="{19423EA9-F749-48C4-A80D-A60EFFA4F76C}">
      <dgm:prSet/>
      <dgm:spPr/>
      <dgm:t>
        <a:bodyPr/>
        <a:lstStyle/>
        <a:p>
          <a:endParaRPr lang="es-ES"/>
        </a:p>
      </dgm:t>
    </dgm:pt>
    <dgm:pt modelId="{90A6BD1C-1743-4B6F-B1DA-F3118FECC76D}" type="sibTrans" cxnId="{19423EA9-F749-48C4-A80D-A60EFFA4F76C}">
      <dgm:prSet/>
      <dgm:spPr/>
      <dgm:t>
        <a:bodyPr/>
        <a:lstStyle/>
        <a:p>
          <a:endParaRPr lang="es-ES"/>
        </a:p>
      </dgm:t>
    </dgm:pt>
    <dgm:pt modelId="{C44BC443-4E0C-42C9-9FA3-197F09292391}">
      <dgm:prSet phldrT="[Texto]"/>
      <dgm:spPr/>
      <dgm:t>
        <a:bodyPr/>
        <a:lstStyle/>
        <a:p>
          <a:r>
            <a:rPr lang="es-ES" dirty="0"/>
            <a:t>Tres</a:t>
          </a:r>
        </a:p>
      </dgm:t>
    </dgm:pt>
    <dgm:pt modelId="{50AD8E99-8523-4977-ACBF-C1CE4E424077}" type="parTrans" cxnId="{B8C67309-63B9-435E-884B-52D61B627DA6}">
      <dgm:prSet/>
      <dgm:spPr/>
      <dgm:t>
        <a:bodyPr/>
        <a:lstStyle/>
        <a:p>
          <a:endParaRPr lang="es-ES"/>
        </a:p>
      </dgm:t>
    </dgm:pt>
    <dgm:pt modelId="{1B2BA45B-873D-4D1F-BFD6-A178A2BC0E4E}" type="sibTrans" cxnId="{B8C67309-63B9-435E-884B-52D61B627DA6}">
      <dgm:prSet/>
      <dgm:spPr/>
      <dgm:t>
        <a:bodyPr/>
        <a:lstStyle/>
        <a:p>
          <a:endParaRPr lang="es-ES"/>
        </a:p>
      </dgm:t>
    </dgm:pt>
    <dgm:pt modelId="{F8BA9DB7-AE5E-4FCA-8DBA-BDB194998059}">
      <dgm:prSet phldrT="[Texto]"/>
      <dgm:spPr/>
      <dgm:t>
        <a:bodyPr/>
        <a:lstStyle/>
        <a:p>
          <a:r>
            <a:rPr lang="es-ES" dirty="0"/>
            <a:t>A&amp;B</a:t>
          </a:r>
        </a:p>
      </dgm:t>
    </dgm:pt>
    <dgm:pt modelId="{0B64AF1D-DD7C-4593-B115-7D87D1C8FAC1}" type="parTrans" cxnId="{8869F1A5-7AD5-420D-A752-5A0A5FD2E95F}">
      <dgm:prSet/>
      <dgm:spPr/>
      <dgm:t>
        <a:bodyPr/>
        <a:lstStyle/>
        <a:p>
          <a:endParaRPr lang="es-ES"/>
        </a:p>
      </dgm:t>
    </dgm:pt>
    <dgm:pt modelId="{DD3F2BE7-2A93-400D-AA5A-577A4F82066E}" type="sibTrans" cxnId="{8869F1A5-7AD5-420D-A752-5A0A5FD2E95F}">
      <dgm:prSet/>
      <dgm:spPr/>
      <dgm:t>
        <a:bodyPr/>
        <a:lstStyle/>
        <a:p>
          <a:endParaRPr lang="es-ES"/>
        </a:p>
      </dgm:t>
    </dgm:pt>
    <dgm:pt modelId="{2CA7B3B3-BFB6-443C-81DA-CFE691227CC3}">
      <dgm:prSet phldrT="[Texto]"/>
      <dgm:spPr/>
      <dgm:t>
        <a:bodyPr/>
        <a:lstStyle/>
        <a:p>
          <a:r>
            <a:rPr lang="es-ES" dirty="0"/>
            <a:t>Segunda</a:t>
          </a:r>
        </a:p>
      </dgm:t>
    </dgm:pt>
    <dgm:pt modelId="{F27F44D7-6A3A-4F63-83A2-5A8680C35C2A}" type="parTrans" cxnId="{8567963B-FBF3-4612-8869-7D594B2F461D}">
      <dgm:prSet/>
      <dgm:spPr/>
      <dgm:t>
        <a:bodyPr/>
        <a:lstStyle/>
        <a:p>
          <a:endParaRPr lang="es-ES"/>
        </a:p>
      </dgm:t>
    </dgm:pt>
    <dgm:pt modelId="{965C5E55-BC66-403D-9185-E73B89D8330E}" type="sibTrans" cxnId="{8567963B-FBF3-4612-8869-7D594B2F461D}">
      <dgm:prSet/>
      <dgm:spPr/>
      <dgm:t>
        <a:bodyPr/>
        <a:lstStyle/>
        <a:p>
          <a:endParaRPr lang="es-ES"/>
        </a:p>
      </dgm:t>
    </dgm:pt>
    <dgm:pt modelId="{1EC7825C-76B5-4761-A18F-19D44F9FFC1E}">
      <dgm:prSet phldrT="[Texto]"/>
      <dgm:spPr/>
      <dgm:t>
        <a:bodyPr/>
        <a:lstStyle/>
        <a:p>
          <a:r>
            <a:rPr lang="es-ES" dirty="0"/>
            <a:t>Tercera</a:t>
          </a:r>
        </a:p>
      </dgm:t>
    </dgm:pt>
    <dgm:pt modelId="{1BC0B68A-A735-45A3-88F7-718A3C92C26E}" type="parTrans" cxnId="{DE797549-779F-42AC-9FE1-05AC9D533461}">
      <dgm:prSet/>
      <dgm:spPr/>
      <dgm:t>
        <a:bodyPr/>
        <a:lstStyle/>
        <a:p>
          <a:endParaRPr lang="es-ES"/>
        </a:p>
      </dgm:t>
    </dgm:pt>
    <dgm:pt modelId="{8571F13A-D05F-49F5-9066-F3C5DEC4E3B0}" type="sibTrans" cxnId="{DE797549-779F-42AC-9FE1-05AC9D533461}">
      <dgm:prSet/>
      <dgm:spPr/>
      <dgm:t>
        <a:bodyPr/>
        <a:lstStyle/>
        <a:p>
          <a:endParaRPr lang="es-ES"/>
        </a:p>
      </dgm:t>
    </dgm:pt>
    <dgm:pt modelId="{A3D0571E-D289-49A2-9690-80A1D0C1A096}">
      <dgm:prSet phldrT="[Texto]"/>
      <dgm:spPr/>
      <dgm:t>
        <a:bodyPr/>
        <a:lstStyle/>
        <a:p>
          <a:r>
            <a:rPr lang="es-ES" dirty="0"/>
            <a:t>Operación</a:t>
          </a:r>
        </a:p>
      </dgm:t>
    </dgm:pt>
    <dgm:pt modelId="{C59A4DD7-CC3B-444C-AC67-6AE27F8036C9}" type="parTrans" cxnId="{2E6EC5C6-B9B4-4C91-A4D3-CCE60F67F574}">
      <dgm:prSet/>
      <dgm:spPr/>
      <dgm:t>
        <a:bodyPr/>
        <a:lstStyle/>
        <a:p>
          <a:endParaRPr lang="es-ES"/>
        </a:p>
      </dgm:t>
    </dgm:pt>
    <dgm:pt modelId="{1E22D2DA-5A17-4D35-9EF5-187B2BA8B52F}" type="sibTrans" cxnId="{2E6EC5C6-B9B4-4C91-A4D3-CCE60F67F574}">
      <dgm:prSet/>
      <dgm:spPr/>
      <dgm:t>
        <a:bodyPr/>
        <a:lstStyle/>
        <a:p>
          <a:endParaRPr lang="es-ES"/>
        </a:p>
      </dgm:t>
    </dgm:pt>
    <dgm:pt modelId="{41DD20EE-ECA0-4AB1-B346-F34D616B68F2}">
      <dgm:prSet phldrT="[Texto]"/>
      <dgm:spPr/>
      <dgm:t>
        <a:bodyPr/>
        <a:lstStyle/>
        <a:p>
          <a:r>
            <a:rPr lang="es-ES" dirty="0"/>
            <a:t>Transporte Turístico</a:t>
          </a:r>
        </a:p>
      </dgm:t>
    </dgm:pt>
    <dgm:pt modelId="{985E4320-F783-4FC3-8CF1-057499FD2E8C}" type="parTrans" cxnId="{6FD5AB04-059D-4B20-9D95-694F0F78638E}">
      <dgm:prSet/>
      <dgm:spPr/>
      <dgm:t>
        <a:bodyPr/>
        <a:lstStyle/>
        <a:p>
          <a:endParaRPr lang="es-ES"/>
        </a:p>
      </dgm:t>
    </dgm:pt>
    <dgm:pt modelId="{9F27551C-DA82-45D4-89FC-11230E6A0A57}" type="sibTrans" cxnId="{6FD5AB04-059D-4B20-9D95-694F0F78638E}">
      <dgm:prSet/>
      <dgm:spPr/>
      <dgm:t>
        <a:bodyPr/>
        <a:lstStyle/>
        <a:p>
          <a:endParaRPr lang="es-ES"/>
        </a:p>
      </dgm:t>
    </dgm:pt>
    <dgm:pt modelId="{6C1D8F3B-2A68-4A6D-820C-04F48D65D23B}">
      <dgm:prSet phldrT="[Texto]"/>
      <dgm:spPr/>
      <dgm:t>
        <a:bodyPr/>
        <a:lstStyle/>
        <a:p>
          <a:r>
            <a:rPr lang="es-ES" dirty="0"/>
            <a:t>Categoría única</a:t>
          </a:r>
        </a:p>
      </dgm:t>
    </dgm:pt>
    <dgm:pt modelId="{F9514471-0E2F-434A-B0AD-978D35E3AACD}" type="sibTrans" cxnId="{9C9BEB4A-F721-4FDB-A78E-111B8934442D}">
      <dgm:prSet/>
      <dgm:spPr/>
      <dgm:t>
        <a:bodyPr/>
        <a:lstStyle/>
        <a:p>
          <a:endParaRPr lang="es-ES"/>
        </a:p>
      </dgm:t>
    </dgm:pt>
    <dgm:pt modelId="{FA5AD6EC-6F5B-4D71-83D6-363B344B576E}" type="parTrans" cxnId="{9C9BEB4A-F721-4FDB-A78E-111B8934442D}">
      <dgm:prSet/>
      <dgm:spPr/>
      <dgm:t>
        <a:bodyPr/>
        <a:lstStyle/>
        <a:p>
          <a:endParaRPr lang="es-ES"/>
        </a:p>
      </dgm:t>
    </dgm:pt>
    <dgm:pt modelId="{55E30985-E6C0-402E-A9AE-417F4606F44D}">
      <dgm:prSet phldrT="[Texto]"/>
      <dgm:spPr/>
      <dgm:t>
        <a:bodyPr/>
        <a:lstStyle/>
        <a:p>
          <a:r>
            <a:rPr lang="es-ES" dirty="0"/>
            <a:t>Categoría única</a:t>
          </a:r>
        </a:p>
      </dgm:t>
    </dgm:pt>
    <dgm:pt modelId="{172C4E30-1D86-47A5-BB08-7A66A4EEDEB0}" type="parTrans" cxnId="{C185C1E2-B4A4-480D-B1C6-FC7E6552FA1F}">
      <dgm:prSet/>
      <dgm:spPr/>
      <dgm:t>
        <a:bodyPr/>
        <a:lstStyle/>
        <a:p>
          <a:endParaRPr lang="es-ES"/>
        </a:p>
      </dgm:t>
    </dgm:pt>
    <dgm:pt modelId="{FACAE654-6332-4742-907C-15FEDD9026A6}" type="sibTrans" cxnId="{C185C1E2-B4A4-480D-B1C6-FC7E6552FA1F}">
      <dgm:prSet/>
      <dgm:spPr/>
      <dgm:t>
        <a:bodyPr/>
        <a:lstStyle/>
        <a:p>
          <a:endParaRPr lang="es-ES"/>
        </a:p>
      </dgm:t>
    </dgm:pt>
    <dgm:pt modelId="{9CF4A71A-1E6C-481F-B5B0-4B4A26ABE8AF}">
      <dgm:prSet phldrT="[Texto]"/>
      <dgm:spPr/>
      <dgm:t>
        <a:bodyPr/>
        <a:lstStyle/>
        <a:p>
          <a:r>
            <a:rPr lang="es-ES" dirty="0"/>
            <a:t>Cuatro</a:t>
          </a:r>
        </a:p>
      </dgm:t>
    </dgm:pt>
    <dgm:pt modelId="{4D4EE0B5-5277-4DAF-9EEE-1F7DA8AB0F3E}" type="parTrans" cxnId="{C8DFF97A-6A42-4AB1-B03B-4CF86E1DF932}">
      <dgm:prSet/>
      <dgm:spPr/>
      <dgm:t>
        <a:bodyPr/>
        <a:lstStyle/>
        <a:p>
          <a:endParaRPr lang="es-ES"/>
        </a:p>
      </dgm:t>
    </dgm:pt>
    <dgm:pt modelId="{960F7419-3329-44D3-A37C-1CF36074BD70}" type="sibTrans" cxnId="{C8DFF97A-6A42-4AB1-B03B-4CF86E1DF932}">
      <dgm:prSet/>
      <dgm:spPr/>
      <dgm:t>
        <a:bodyPr/>
        <a:lstStyle/>
        <a:p>
          <a:endParaRPr lang="es-ES"/>
        </a:p>
      </dgm:t>
    </dgm:pt>
    <dgm:pt modelId="{B1C0E09B-BC1D-4B59-BF31-EBEF406F6101}" type="pres">
      <dgm:prSet presAssocID="{1413573E-B965-4B4F-9DDC-553BE6990B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57C90C-030E-4FC5-9ACE-A5E6324FAD41}" type="pres">
      <dgm:prSet presAssocID="{1413573E-B965-4B4F-9DDC-553BE6990B65}" presName="tSp" presStyleCnt="0"/>
      <dgm:spPr/>
    </dgm:pt>
    <dgm:pt modelId="{497F528B-00E4-47A0-BFA1-746A160F8318}" type="pres">
      <dgm:prSet presAssocID="{1413573E-B965-4B4F-9DDC-553BE6990B65}" presName="bSp" presStyleCnt="0"/>
      <dgm:spPr/>
    </dgm:pt>
    <dgm:pt modelId="{74D6D81E-51A0-42CD-B459-78EB41AACADE}" type="pres">
      <dgm:prSet presAssocID="{1413573E-B965-4B4F-9DDC-553BE6990B65}" presName="process" presStyleCnt="0"/>
      <dgm:spPr/>
    </dgm:pt>
    <dgm:pt modelId="{8359A223-B119-4954-92BE-386DD21CD43D}" type="pres">
      <dgm:prSet presAssocID="{447A0104-C732-4A9B-9AD1-1219855EA8E6}" presName="composite1" presStyleCnt="0"/>
      <dgm:spPr/>
    </dgm:pt>
    <dgm:pt modelId="{4718248E-067D-4AA9-AE8E-8997B1066672}" type="pres">
      <dgm:prSet presAssocID="{447A0104-C732-4A9B-9AD1-1219855EA8E6}" presName="dummyNode1" presStyleLbl="node1" presStyleIdx="0" presStyleCnt="4"/>
      <dgm:spPr/>
    </dgm:pt>
    <dgm:pt modelId="{E1E50A8B-2FBB-44D1-934E-BEBC48159487}" type="pres">
      <dgm:prSet presAssocID="{447A0104-C732-4A9B-9AD1-1219855EA8E6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01AC7A-A1EE-4198-A1B3-C9C446410C29}" type="pres">
      <dgm:prSet presAssocID="{447A0104-C732-4A9B-9AD1-1219855EA8E6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F7DA59-3B79-4399-A927-22E2ACEC412D}" type="pres">
      <dgm:prSet presAssocID="{447A0104-C732-4A9B-9AD1-1219855EA8E6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514260-93C3-4FB9-8EBB-E30053C7A2DC}" type="pres">
      <dgm:prSet presAssocID="{447A0104-C732-4A9B-9AD1-1219855EA8E6}" presName="connSite1" presStyleCnt="0"/>
      <dgm:spPr/>
    </dgm:pt>
    <dgm:pt modelId="{DDA0C405-7444-4338-8EB8-F786897EF4C1}" type="pres">
      <dgm:prSet presAssocID="{DAF8E99A-C18C-4B54-8234-99A17862B154}" presName="Name9" presStyleLbl="sibTrans2D1" presStyleIdx="0" presStyleCnt="3"/>
      <dgm:spPr/>
      <dgm:t>
        <a:bodyPr/>
        <a:lstStyle/>
        <a:p>
          <a:endParaRPr lang="es-ES"/>
        </a:p>
      </dgm:t>
    </dgm:pt>
    <dgm:pt modelId="{5CCA50C7-A9FE-4673-BEBC-E6587F258097}" type="pres">
      <dgm:prSet presAssocID="{F8BA9DB7-AE5E-4FCA-8DBA-BDB194998059}" presName="composite2" presStyleCnt="0"/>
      <dgm:spPr/>
    </dgm:pt>
    <dgm:pt modelId="{8D18339D-ACA5-4BC3-A492-3491107F48AC}" type="pres">
      <dgm:prSet presAssocID="{F8BA9DB7-AE5E-4FCA-8DBA-BDB194998059}" presName="dummyNode2" presStyleLbl="node1" presStyleIdx="0" presStyleCnt="4"/>
      <dgm:spPr/>
    </dgm:pt>
    <dgm:pt modelId="{7A4D44FC-2967-47A6-8DA5-7AE4BCD1B861}" type="pres">
      <dgm:prSet presAssocID="{F8BA9DB7-AE5E-4FCA-8DBA-BDB194998059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027783-F2A0-42BD-993D-6B90D28E1390}" type="pres">
      <dgm:prSet presAssocID="{F8BA9DB7-AE5E-4FCA-8DBA-BDB194998059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98AA6B-7041-403E-928E-A80F8C212304}" type="pres">
      <dgm:prSet presAssocID="{F8BA9DB7-AE5E-4FCA-8DBA-BDB194998059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8546ED-8605-4A49-B65E-685604494758}" type="pres">
      <dgm:prSet presAssocID="{F8BA9DB7-AE5E-4FCA-8DBA-BDB194998059}" presName="connSite2" presStyleCnt="0"/>
      <dgm:spPr/>
    </dgm:pt>
    <dgm:pt modelId="{12EB4607-323D-415C-897B-DCE676B4A9BF}" type="pres">
      <dgm:prSet presAssocID="{DD3F2BE7-2A93-400D-AA5A-577A4F82066E}" presName="Name18" presStyleLbl="sibTrans2D1" presStyleIdx="1" presStyleCnt="3"/>
      <dgm:spPr/>
      <dgm:t>
        <a:bodyPr/>
        <a:lstStyle/>
        <a:p>
          <a:endParaRPr lang="es-ES"/>
        </a:p>
      </dgm:t>
    </dgm:pt>
    <dgm:pt modelId="{6D66E294-009A-4781-8A97-F4B862EA6EB8}" type="pres">
      <dgm:prSet presAssocID="{A3D0571E-D289-49A2-9690-80A1D0C1A096}" presName="composite1" presStyleCnt="0"/>
      <dgm:spPr/>
    </dgm:pt>
    <dgm:pt modelId="{0494D162-C18A-4262-BEE8-D4CB5601BBE4}" type="pres">
      <dgm:prSet presAssocID="{A3D0571E-D289-49A2-9690-80A1D0C1A096}" presName="dummyNode1" presStyleLbl="node1" presStyleIdx="1" presStyleCnt="4"/>
      <dgm:spPr/>
    </dgm:pt>
    <dgm:pt modelId="{6BCEFD7F-D16B-4AE5-801A-BB21EF583906}" type="pres">
      <dgm:prSet presAssocID="{A3D0571E-D289-49A2-9690-80A1D0C1A096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4D4D9B-7443-47FF-8AAA-31ECED3855E6}" type="pres">
      <dgm:prSet presAssocID="{A3D0571E-D289-49A2-9690-80A1D0C1A096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05675F-BC3A-452A-B889-FA2CBF9AC492}" type="pres">
      <dgm:prSet presAssocID="{A3D0571E-D289-49A2-9690-80A1D0C1A096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74B9CB-93F4-46A7-A7E0-78175C0BA59D}" type="pres">
      <dgm:prSet presAssocID="{A3D0571E-D289-49A2-9690-80A1D0C1A096}" presName="connSite1" presStyleCnt="0"/>
      <dgm:spPr/>
    </dgm:pt>
    <dgm:pt modelId="{C2555ACC-9133-466B-A02D-DCDF90187637}" type="pres">
      <dgm:prSet presAssocID="{1E22D2DA-5A17-4D35-9EF5-187B2BA8B52F}" presName="Name9" presStyleLbl="sibTrans2D1" presStyleIdx="2" presStyleCnt="3"/>
      <dgm:spPr/>
      <dgm:t>
        <a:bodyPr/>
        <a:lstStyle/>
        <a:p>
          <a:endParaRPr lang="es-ES"/>
        </a:p>
      </dgm:t>
    </dgm:pt>
    <dgm:pt modelId="{14A5210A-7184-4215-81C8-2C06ACC2D303}" type="pres">
      <dgm:prSet presAssocID="{41DD20EE-ECA0-4AB1-B346-F34D616B68F2}" presName="composite2" presStyleCnt="0"/>
      <dgm:spPr/>
    </dgm:pt>
    <dgm:pt modelId="{B1D2E562-1DBE-41C0-A138-0E71DFF6D7A9}" type="pres">
      <dgm:prSet presAssocID="{41DD20EE-ECA0-4AB1-B346-F34D616B68F2}" presName="dummyNode2" presStyleLbl="node1" presStyleIdx="2" presStyleCnt="4"/>
      <dgm:spPr/>
    </dgm:pt>
    <dgm:pt modelId="{D1957BE6-8268-4CB0-8B01-2F80D5644CD1}" type="pres">
      <dgm:prSet presAssocID="{41DD20EE-ECA0-4AB1-B346-F34D616B68F2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CDE5F4-4EB5-419B-B3EB-D1BA834B9EF5}" type="pres">
      <dgm:prSet presAssocID="{41DD20EE-ECA0-4AB1-B346-F34D616B68F2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7C0C7D-981D-4C35-9121-EE9CF8E4F028}" type="pres">
      <dgm:prSet presAssocID="{41DD20EE-ECA0-4AB1-B346-F34D616B68F2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9804A3-D1B3-4F2E-AF4F-B65EC7D2DFB8}" type="pres">
      <dgm:prSet presAssocID="{41DD20EE-ECA0-4AB1-B346-F34D616B68F2}" presName="connSite2" presStyleCnt="0"/>
      <dgm:spPr/>
    </dgm:pt>
  </dgm:ptLst>
  <dgm:cxnLst>
    <dgm:cxn modelId="{D20589A1-95F0-450D-9B0D-00CA4139CCC8}" type="presOf" srcId="{41DD20EE-ECA0-4AB1-B346-F34D616B68F2}" destId="{827C0C7D-981D-4C35-9121-EE9CF8E4F028}" srcOrd="0" destOrd="0" presId="urn:microsoft.com/office/officeart/2005/8/layout/hProcess4"/>
    <dgm:cxn modelId="{CEE31A1C-EC5B-455E-925E-4F6998E3E6ED}" type="presOf" srcId="{0BC118AE-4059-46BD-8572-8DFA47E67335}" destId="{E1E50A8B-2FBB-44D1-934E-BEBC48159487}" srcOrd="0" destOrd="0" presId="urn:microsoft.com/office/officeart/2005/8/layout/hProcess4"/>
    <dgm:cxn modelId="{CBD5D291-3824-4586-97CA-0742C5501625}" type="presOf" srcId="{C44BC443-4E0C-42C9-9FA3-197F09292391}" destId="{D901AC7A-A1EE-4198-A1B3-C9C446410C29}" srcOrd="1" destOrd="1" presId="urn:microsoft.com/office/officeart/2005/8/layout/hProcess4"/>
    <dgm:cxn modelId="{F9D5F486-F1CA-4A87-BC9F-425271105107}" srcId="{1413573E-B965-4B4F-9DDC-553BE6990B65}" destId="{447A0104-C732-4A9B-9AD1-1219855EA8E6}" srcOrd="0" destOrd="0" parTransId="{03772B6E-CA34-4D93-B638-5AF01638BA54}" sibTransId="{DAF8E99A-C18C-4B54-8234-99A17862B154}"/>
    <dgm:cxn modelId="{19423EA9-F749-48C4-A80D-A60EFFA4F76C}" srcId="{447A0104-C732-4A9B-9AD1-1219855EA8E6}" destId="{0BC118AE-4059-46BD-8572-8DFA47E67335}" srcOrd="0" destOrd="0" parTransId="{1ADC20B4-3457-45DD-9A9D-423825A29833}" sibTransId="{90A6BD1C-1743-4B6F-B1DA-F3118FECC76D}"/>
    <dgm:cxn modelId="{055672F2-8DAE-4CD3-A40F-A4356B19B192}" type="presOf" srcId="{1413573E-B965-4B4F-9DDC-553BE6990B65}" destId="{B1C0E09B-BC1D-4B59-BF31-EBEF406F6101}" srcOrd="0" destOrd="0" presId="urn:microsoft.com/office/officeart/2005/8/layout/hProcess4"/>
    <dgm:cxn modelId="{83A4432F-DD5B-49AC-BB28-8051816F8F70}" type="presOf" srcId="{2CA7B3B3-BFB6-443C-81DA-CFE691227CC3}" destId="{7A4D44FC-2967-47A6-8DA5-7AE4BCD1B861}" srcOrd="0" destOrd="0" presId="urn:microsoft.com/office/officeart/2005/8/layout/hProcess4"/>
    <dgm:cxn modelId="{384D1717-B714-4CAC-B778-5418CD7505DA}" type="presOf" srcId="{9CF4A71A-1E6C-481F-B5B0-4B4A26ABE8AF}" destId="{D901AC7A-A1EE-4198-A1B3-C9C446410C29}" srcOrd="1" destOrd="2" presId="urn:microsoft.com/office/officeart/2005/8/layout/hProcess4"/>
    <dgm:cxn modelId="{292EC18B-F1BA-4A33-B099-4E79CC269334}" type="presOf" srcId="{2CA7B3B3-BFB6-443C-81DA-CFE691227CC3}" destId="{08027783-F2A0-42BD-993D-6B90D28E1390}" srcOrd="1" destOrd="0" presId="urn:microsoft.com/office/officeart/2005/8/layout/hProcess4"/>
    <dgm:cxn modelId="{6FD5AB04-059D-4B20-9D95-694F0F78638E}" srcId="{1413573E-B965-4B4F-9DDC-553BE6990B65}" destId="{41DD20EE-ECA0-4AB1-B346-F34D616B68F2}" srcOrd="3" destOrd="0" parTransId="{985E4320-F783-4FC3-8CF1-057499FD2E8C}" sibTransId="{9F27551C-DA82-45D4-89FC-11230E6A0A57}"/>
    <dgm:cxn modelId="{13872F72-520C-48CA-AF62-F159F60605C4}" type="presOf" srcId="{1EC7825C-76B5-4761-A18F-19D44F9FFC1E}" destId="{7A4D44FC-2967-47A6-8DA5-7AE4BCD1B861}" srcOrd="0" destOrd="1" presId="urn:microsoft.com/office/officeart/2005/8/layout/hProcess4"/>
    <dgm:cxn modelId="{2E6EC5C6-B9B4-4C91-A4D3-CCE60F67F574}" srcId="{1413573E-B965-4B4F-9DDC-553BE6990B65}" destId="{A3D0571E-D289-49A2-9690-80A1D0C1A096}" srcOrd="2" destOrd="0" parTransId="{C59A4DD7-CC3B-444C-AC67-6AE27F8036C9}" sibTransId="{1E22D2DA-5A17-4D35-9EF5-187B2BA8B52F}"/>
    <dgm:cxn modelId="{C8DFF97A-6A42-4AB1-B03B-4CF86E1DF932}" srcId="{447A0104-C732-4A9B-9AD1-1219855EA8E6}" destId="{9CF4A71A-1E6C-481F-B5B0-4B4A26ABE8AF}" srcOrd="2" destOrd="0" parTransId="{4D4EE0B5-5277-4DAF-9EEE-1F7DA8AB0F3E}" sibTransId="{960F7419-3329-44D3-A37C-1CF36074BD70}"/>
    <dgm:cxn modelId="{9C9BEB4A-F721-4FDB-A78E-111B8934442D}" srcId="{A3D0571E-D289-49A2-9690-80A1D0C1A096}" destId="{6C1D8F3B-2A68-4A6D-820C-04F48D65D23B}" srcOrd="0" destOrd="0" parTransId="{FA5AD6EC-6F5B-4D71-83D6-363B344B576E}" sibTransId="{F9514471-0E2F-434A-B0AD-978D35E3AACD}"/>
    <dgm:cxn modelId="{C185C1E2-B4A4-480D-B1C6-FC7E6552FA1F}" srcId="{41DD20EE-ECA0-4AB1-B346-F34D616B68F2}" destId="{55E30985-E6C0-402E-A9AE-417F4606F44D}" srcOrd="0" destOrd="0" parTransId="{172C4E30-1D86-47A5-BB08-7A66A4EEDEB0}" sibTransId="{FACAE654-6332-4742-907C-15FEDD9026A6}"/>
    <dgm:cxn modelId="{DE797549-779F-42AC-9FE1-05AC9D533461}" srcId="{F8BA9DB7-AE5E-4FCA-8DBA-BDB194998059}" destId="{1EC7825C-76B5-4761-A18F-19D44F9FFC1E}" srcOrd="1" destOrd="0" parTransId="{1BC0B68A-A735-45A3-88F7-718A3C92C26E}" sibTransId="{8571F13A-D05F-49F5-9066-F3C5DEC4E3B0}"/>
    <dgm:cxn modelId="{F44E7D4C-1BAB-48A4-83B0-AFDA9B83BDBC}" type="presOf" srcId="{9CF4A71A-1E6C-481F-B5B0-4B4A26ABE8AF}" destId="{E1E50A8B-2FBB-44D1-934E-BEBC48159487}" srcOrd="0" destOrd="2" presId="urn:microsoft.com/office/officeart/2005/8/layout/hProcess4"/>
    <dgm:cxn modelId="{5340C2AD-38EC-4E8B-8CF4-86710B84DB4D}" type="presOf" srcId="{6C1D8F3B-2A68-4A6D-820C-04F48D65D23B}" destId="{4E4D4D9B-7443-47FF-8AAA-31ECED3855E6}" srcOrd="1" destOrd="0" presId="urn:microsoft.com/office/officeart/2005/8/layout/hProcess4"/>
    <dgm:cxn modelId="{862EE01A-BC02-4DD4-BAA8-58D404C6F136}" type="presOf" srcId="{DAF8E99A-C18C-4B54-8234-99A17862B154}" destId="{DDA0C405-7444-4338-8EB8-F786897EF4C1}" srcOrd="0" destOrd="0" presId="urn:microsoft.com/office/officeart/2005/8/layout/hProcess4"/>
    <dgm:cxn modelId="{B8C67309-63B9-435E-884B-52D61B627DA6}" srcId="{447A0104-C732-4A9B-9AD1-1219855EA8E6}" destId="{C44BC443-4E0C-42C9-9FA3-197F09292391}" srcOrd="1" destOrd="0" parTransId="{50AD8E99-8523-4977-ACBF-C1CE4E424077}" sibTransId="{1B2BA45B-873D-4D1F-BFD6-A178A2BC0E4E}"/>
    <dgm:cxn modelId="{01B9586E-3186-45D8-8BD4-6B11921E00B1}" type="presOf" srcId="{F8BA9DB7-AE5E-4FCA-8DBA-BDB194998059}" destId="{1E98AA6B-7041-403E-928E-A80F8C212304}" srcOrd="0" destOrd="0" presId="urn:microsoft.com/office/officeart/2005/8/layout/hProcess4"/>
    <dgm:cxn modelId="{14EF8831-FFF5-47C0-BD93-7623C7E7986B}" type="presOf" srcId="{447A0104-C732-4A9B-9AD1-1219855EA8E6}" destId="{18F7DA59-3B79-4399-A927-22E2ACEC412D}" srcOrd="0" destOrd="0" presId="urn:microsoft.com/office/officeart/2005/8/layout/hProcess4"/>
    <dgm:cxn modelId="{5EA58CD4-48F4-4903-A561-DF55B34499A1}" type="presOf" srcId="{A3D0571E-D289-49A2-9690-80A1D0C1A096}" destId="{CD05675F-BC3A-452A-B889-FA2CBF9AC492}" srcOrd="0" destOrd="0" presId="urn:microsoft.com/office/officeart/2005/8/layout/hProcess4"/>
    <dgm:cxn modelId="{488BC3C9-8509-4DD8-B018-B8EF0C9B6059}" type="presOf" srcId="{55E30985-E6C0-402E-A9AE-417F4606F44D}" destId="{D1957BE6-8268-4CB0-8B01-2F80D5644CD1}" srcOrd="0" destOrd="0" presId="urn:microsoft.com/office/officeart/2005/8/layout/hProcess4"/>
    <dgm:cxn modelId="{8567963B-FBF3-4612-8869-7D594B2F461D}" srcId="{F8BA9DB7-AE5E-4FCA-8DBA-BDB194998059}" destId="{2CA7B3B3-BFB6-443C-81DA-CFE691227CC3}" srcOrd="0" destOrd="0" parTransId="{F27F44D7-6A3A-4F63-83A2-5A8680C35C2A}" sibTransId="{965C5E55-BC66-403D-9185-E73B89D8330E}"/>
    <dgm:cxn modelId="{1C1A4BEB-6634-4459-B4E6-942E692B05F9}" type="presOf" srcId="{6C1D8F3B-2A68-4A6D-820C-04F48D65D23B}" destId="{6BCEFD7F-D16B-4AE5-801A-BB21EF583906}" srcOrd="0" destOrd="0" presId="urn:microsoft.com/office/officeart/2005/8/layout/hProcess4"/>
    <dgm:cxn modelId="{89C14EF8-BF99-4A21-A90B-B2DA15BE5F06}" type="presOf" srcId="{DD3F2BE7-2A93-400D-AA5A-577A4F82066E}" destId="{12EB4607-323D-415C-897B-DCE676B4A9BF}" srcOrd="0" destOrd="0" presId="urn:microsoft.com/office/officeart/2005/8/layout/hProcess4"/>
    <dgm:cxn modelId="{8869F1A5-7AD5-420D-A752-5A0A5FD2E95F}" srcId="{1413573E-B965-4B4F-9DDC-553BE6990B65}" destId="{F8BA9DB7-AE5E-4FCA-8DBA-BDB194998059}" srcOrd="1" destOrd="0" parTransId="{0B64AF1D-DD7C-4593-B115-7D87D1C8FAC1}" sibTransId="{DD3F2BE7-2A93-400D-AA5A-577A4F82066E}"/>
    <dgm:cxn modelId="{72B88E41-238C-467A-89A1-D6007922CCDE}" type="presOf" srcId="{1EC7825C-76B5-4761-A18F-19D44F9FFC1E}" destId="{08027783-F2A0-42BD-993D-6B90D28E1390}" srcOrd="1" destOrd="1" presId="urn:microsoft.com/office/officeart/2005/8/layout/hProcess4"/>
    <dgm:cxn modelId="{B1F505CE-3D56-4D7A-96BF-2575C69B9E56}" type="presOf" srcId="{C44BC443-4E0C-42C9-9FA3-197F09292391}" destId="{E1E50A8B-2FBB-44D1-934E-BEBC48159487}" srcOrd="0" destOrd="1" presId="urn:microsoft.com/office/officeart/2005/8/layout/hProcess4"/>
    <dgm:cxn modelId="{743EAF24-B537-4743-B52D-7A0A81021B6F}" type="presOf" srcId="{0BC118AE-4059-46BD-8572-8DFA47E67335}" destId="{D901AC7A-A1EE-4198-A1B3-C9C446410C29}" srcOrd="1" destOrd="0" presId="urn:microsoft.com/office/officeart/2005/8/layout/hProcess4"/>
    <dgm:cxn modelId="{CAD5AD08-1DE6-4B91-929B-ADDD40A1231E}" type="presOf" srcId="{1E22D2DA-5A17-4D35-9EF5-187B2BA8B52F}" destId="{C2555ACC-9133-466B-A02D-DCDF90187637}" srcOrd="0" destOrd="0" presId="urn:microsoft.com/office/officeart/2005/8/layout/hProcess4"/>
    <dgm:cxn modelId="{67A97FC3-25D4-482F-B9C8-36E9572201AB}" type="presOf" srcId="{55E30985-E6C0-402E-A9AE-417F4606F44D}" destId="{10CDE5F4-4EB5-419B-B3EB-D1BA834B9EF5}" srcOrd="1" destOrd="0" presId="urn:microsoft.com/office/officeart/2005/8/layout/hProcess4"/>
    <dgm:cxn modelId="{301F27AD-7E3C-4069-8D3C-4CA53A8705B2}" type="presParOf" srcId="{B1C0E09B-BC1D-4B59-BF31-EBEF406F6101}" destId="{1557C90C-030E-4FC5-9ACE-A5E6324FAD41}" srcOrd="0" destOrd="0" presId="urn:microsoft.com/office/officeart/2005/8/layout/hProcess4"/>
    <dgm:cxn modelId="{402AF3E2-3CD7-4744-B40F-5AD53332BCAD}" type="presParOf" srcId="{B1C0E09B-BC1D-4B59-BF31-EBEF406F6101}" destId="{497F528B-00E4-47A0-BFA1-746A160F8318}" srcOrd="1" destOrd="0" presId="urn:microsoft.com/office/officeart/2005/8/layout/hProcess4"/>
    <dgm:cxn modelId="{B9217B27-A92D-4CB4-B911-07EF4E6AF822}" type="presParOf" srcId="{B1C0E09B-BC1D-4B59-BF31-EBEF406F6101}" destId="{74D6D81E-51A0-42CD-B459-78EB41AACADE}" srcOrd="2" destOrd="0" presId="urn:microsoft.com/office/officeart/2005/8/layout/hProcess4"/>
    <dgm:cxn modelId="{C8C6736F-D5F8-4AD1-AE7B-726AB7D00FA9}" type="presParOf" srcId="{74D6D81E-51A0-42CD-B459-78EB41AACADE}" destId="{8359A223-B119-4954-92BE-386DD21CD43D}" srcOrd="0" destOrd="0" presId="urn:microsoft.com/office/officeart/2005/8/layout/hProcess4"/>
    <dgm:cxn modelId="{E5E828BF-C3FC-45C0-8FDD-22F73DF880D5}" type="presParOf" srcId="{8359A223-B119-4954-92BE-386DD21CD43D}" destId="{4718248E-067D-4AA9-AE8E-8997B1066672}" srcOrd="0" destOrd="0" presId="urn:microsoft.com/office/officeart/2005/8/layout/hProcess4"/>
    <dgm:cxn modelId="{959AF736-BEE0-467D-842F-AB6BF88A169E}" type="presParOf" srcId="{8359A223-B119-4954-92BE-386DD21CD43D}" destId="{E1E50A8B-2FBB-44D1-934E-BEBC48159487}" srcOrd="1" destOrd="0" presId="urn:microsoft.com/office/officeart/2005/8/layout/hProcess4"/>
    <dgm:cxn modelId="{D0B698CD-39CE-40A9-A298-068AB5DDC029}" type="presParOf" srcId="{8359A223-B119-4954-92BE-386DD21CD43D}" destId="{D901AC7A-A1EE-4198-A1B3-C9C446410C29}" srcOrd="2" destOrd="0" presId="urn:microsoft.com/office/officeart/2005/8/layout/hProcess4"/>
    <dgm:cxn modelId="{35C5413B-62DC-4D74-B953-FACACAABD8C2}" type="presParOf" srcId="{8359A223-B119-4954-92BE-386DD21CD43D}" destId="{18F7DA59-3B79-4399-A927-22E2ACEC412D}" srcOrd="3" destOrd="0" presId="urn:microsoft.com/office/officeart/2005/8/layout/hProcess4"/>
    <dgm:cxn modelId="{F61AEB3F-5CB2-4DA9-8908-F6C0673DEF90}" type="presParOf" srcId="{8359A223-B119-4954-92BE-386DD21CD43D}" destId="{4A514260-93C3-4FB9-8EBB-E30053C7A2DC}" srcOrd="4" destOrd="0" presId="urn:microsoft.com/office/officeart/2005/8/layout/hProcess4"/>
    <dgm:cxn modelId="{3514C05D-FAFA-4A1C-8606-06C482905D09}" type="presParOf" srcId="{74D6D81E-51A0-42CD-B459-78EB41AACADE}" destId="{DDA0C405-7444-4338-8EB8-F786897EF4C1}" srcOrd="1" destOrd="0" presId="urn:microsoft.com/office/officeart/2005/8/layout/hProcess4"/>
    <dgm:cxn modelId="{119E4A96-7B18-4ECF-923F-D07E12AE79F5}" type="presParOf" srcId="{74D6D81E-51A0-42CD-B459-78EB41AACADE}" destId="{5CCA50C7-A9FE-4673-BEBC-E6587F258097}" srcOrd="2" destOrd="0" presId="urn:microsoft.com/office/officeart/2005/8/layout/hProcess4"/>
    <dgm:cxn modelId="{096F6189-CE82-449C-982B-42D5DA6A18FE}" type="presParOf" srcId="{5CCA50C7-A9FE-4673-BEBC-E6587F258097}" destId="{8D18339D-ACA5-4BC3-A492-3491107F48AC}" srcOrd="0" destOrd="0" presId="urn:microsoft.com/office/officeart/2005/8/layout/hProcess4"/>
    <dgm:cxn modelId="{B2732A7A-4AB4-4070-BA0B-665C9C4E2BAC}" type="presParOf" srcId="{5CCA50C7-A9FE-4673-BEBC-E6587F258097}" destId="{7A4D44FC-2967-47A6-8DA5-7AE4BCD1B861}" srcOrd="1" destOrd="0" presId="urn:microsoft.com/office/officeart/2005/8/layout/hProcess4"/>
    <dgm:cxn modelId="{F8EEBD20-AFC1-405C-B9FD-543600795F6B}" type="presParOf" srcId="{5CCA50C7-A9FE-4673-BEBC-E6587F258097}" destId="{08027783-F2A0-42BD-993D-6B90D28E1390}" srcOrd="2" destOrd="0" presId="urn:microsoft.com/office/officeart/2005/8/layout/hProcess4"/>
    <dgm:cxn modelId="{4C55DDD8-AD8A-4711-8069-40B57E5ADB0E}" type="presParOf" srcId="{5CCA50C7-A9FE-4673-BEBC-E6587F258097}" destId="{1E98AA6B-7041-403E-928E-A80F8C212304}" srcOrd="3" destOrd="0" presId="urn:microsoft.com/office/officeart/2005/8/layout/hProcess4"/>
    <dgm:cxn modelId="{697B9CCD-6ABC-4B29-B71A-FC56BFF7DA9A}" type="presParOf" srcId="{5CCA50C7-A9FE-4673-BEBC-E6587F258097}" destId="{5C8546ED-8605-4A49-B65E-685604494758}" srcOrd="4" destOrd="0" presId="urn:microsoft.com/office/officeart/2005/8/layout/hProcess4"/>
    <dgm:cxn modelId="{3DF7BA6A-774A-49E8-8783-4DE004CAD10B}" type="presParOf" srcId="{74D6D81E-51A0-42CD-B459-78EB41AACADE}" destId="{12EB4607-323D-415C-897B-DCE676B4A9BF}" srcOrd="3" destOrd="0" presId="urn:microsoft.com/office/officeart/2005/8/layout/hProcess4"/>
    <dgm:cxn modelId="{0840E2AA-6DC8-49CC-B54E-7741045E7663}" type="presParOf" srcId="{74D6D81E-51A0-42CD-B459-78EB41AACADE}" destId="{6D66E294-009A-4781-8A97-F4B862EA6EB8}" srcOrd="4" destOrd="0" presId="urn:microsoft.com/office/officeart/2005/8/layout/hProcess4"/>
    <dgm:cxn modelId="{5745E0AF-07AB-4A11-A65D-65871C9C045A}" type="presParOf" srcId="{6D66E294-009A-4781-8A97-F4B862EA6EB8}" destId="{0494D162-C18A-4262-BEE8-D4CB5601BBE4}" srcOrd="0" destOrd="0" presId="urn:microsoft.com/office/officeart/2005/8/layout/hProcess4"/>
    <dgm:cxn modelId="{16674F2A-D3C5-4D4F-81BD-26F7BD57AA51}" type="presParOf" srcId="{6D66E294-009A-4781-8A97-F4B862EA6EB8}" destId="{6BCEFD7F-D16B-4AE5-801A-BB21EF583906}" srcOrd="1" destOrd="0" presId="urn:microsoft.com/office/officeart/2005/8/layout/hProcess4"/>
    <dgm:cxn modelId="{4099FC5A-D785-4582-843E-A268EF7CC6E3}" type="presParOf" srcId="{6D66E294-009A-4781-8A97-F4B862EA6EB8}" destId="{4E4D4D9B-7443-47FF-8AAA-31ECED3855E6}" srcOrd="2" destOrd="0" presId="urn:microsoft.com/office/officeart/2005/8/layout/hProcess4"/>
    <dgm:cxn modelId="{810534FA-4DCA-4310-9CFB-B23582F657BE}" type="presParOf" srcId="{6D66E294-009A-4781-8A97-F4B862EA6EB8}" destId="{CD05675F-BC3A-452A-B889-FA2CBF9AC492}" srcOrd="3" destOrd="0" presId="urn:microsoft.com/office/officeart/2005/8/layout/hProcess4"/>
    <dgm:cxn modelId="{38879C22-D7DB-4C82-A56F-E2DB094A70C0}" type="presParOf" srcId="{6D66E294-009A-4781-8A97-F4B862EA6EB8}" destId="{E974B9CB-93F4-46A7-A7E0-78175C0BA59D}" srcOrd="4" destOrd="0" presId="urn:microsoft.com/office/officeart/2005/8/layout/hProcess4"/>
    <dgm:cxn modelId="{9F04AD0D-1768-49FF-AF44-DB75570C9C91}" type="presParOf" srcId="{74D6D81E-51A0-42CD-B459-78EB41AACADE}" destId="{C2555ACC-9133-466B-A02D-DCDF90187637}" srcOrd="5" destOrd="0" presId="urn:microsoft.com/office/officeart/2005/8/layout/hProcess4"/>
    <dgm:cxn modelId="{979DFDB0-7379-40BE-A901-92447F81BA67}" type="presParOf" srcId="{74D6D81E-51A0-42CD-B459-78EB41AACADE}" destId="{14A5210A-7184-4215-81C8-2C06ACC2D303}" srcOrd="6" destOrd="0" presId="urn:microsoft.com/office/officeart/2005/8/layout/hProcess4"/>
    <dgm:cxn modelId="{C9652DA8-7E17-4997-A183-C6FB21CC3E9F}" type="presParOf" srcId="{14A5210A-7184-4215-81C8-2C06ACC2D303}" destId="{B1D2E562-1DBE-41C0-A138-0E71DFF6D7A9}" srcOrd="0" destOrd="0" presId="urn:microsoft.com/office/officeart/2005/8/layout/hProcess4"/>
    <dgm:cxn modelId="{BCB9165D-4290-4036-BB61-B0ADF2C53A6C}" type="presParOf" srcId="{14A5210A-7184-4215-81C8-2C06ACC2D303}" destId="{D1957BE6-8268-4CB0-8B01-2F80D5644CD1}" srcOrd="1" destOrd="0" presId="urn:microsoft.com/office/officeart/2005/8/layout/hProcess4"/>
    <dgm:cxn modelId="{EA87C7FF-4550-41FF-B435-C7B92B396F41}" type="presParOf" srcId="{14A5210A-7184-4215-81C8-2C06ACC2D303}" destId="{10CDE5F4-4EB5-419B-B3EB-D1BA834B9EF5}" srcOrd="2" destOrd="0" presId="urn:microsoft.com/office/officeart/2005/8/layout/hProcess4"/>
    <dgm:cxn modelId="{50770A1C-27AE-4381-8047-F8D80CD55618}" type="presParOf" srcId="{14A5210A-7184-4215-81C8-2C06ACC2D303}" destId="{827C0C7D-981D-4C35-9121-EE9CF8E4F028}" srcOrd="3" destOrd="0" presId="urn:microsoft.com/office/officeart/2005/8/layout/hProcess4"/>
    <dgm:cxn modelId="{C398F98C-B78B-4259-9483-2D13B74A0294}" type="presParOf" srcId="{14A5210A-7184-4215-81C8-2C06ACC2D303}" destId="{C39804A3-D1B3-4F2E-AF4F-B65EC7D2DFB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C313D4D-FD58-43DE-A16A-046AB0EC89B5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A55B11F-6A82-41D6-A03F-8B1CDD4C2B30}">
      <dgm:prSet phldrT="[Texto]"/>
      <dgm:spPr/>
      <dgm:t>
        <a:bodyPr/>
        <a:lstStyle/>
        <a:p>
          <a:pPr algn="ctr"/>
          <a:r>
            <a:rPr lang="es-ES" dirty="0"/>
            <a:t>Jerarquía II</a:t>
          </a:r>
        </a:p>
      </dgm:t>
    </dgm:pt>
    <dgm:pt modelId="{79636685-C48B-4AC9-A23F-475092AF11F1}" type="parTrans" cxnId="{A1B4E40E-A35F-442B-8E5B-F9B075CCBA1D}">
      <dgm:prSet/>
      <dgm:spPr/>
      <dgm:t>
        <a:bodyPr/>
        <a:lstStyle/>
        <a:p>
          <a:endParaRPr lang="es-ES"/>
        </a:p>
      </dgm:t>
    </dgm:pt>
    <dgm:pt modelId="{8D790A34-13B1-41B1-A59D-A5A6DA0BC958}" type="sibTrans" cxnId="{A1B4E40E-A35F-442B-8E5B-F9B075CCBA1D}">
      <dgm:prSet/>
      <dgm:spPr/>
      <dgm:t>
        <a:bodyPr/>
        <a:lstStyle/>
        <a:p>
          <a:endParaRPr lang="es-ES"/>
        </a:p>
      </dgm:t>
    </dgm:pt>
    <dgm:pt modelId="{AB362396-F186-4AA5-9DC7-FDE4A48B5ED1}">
      <dgm:prSet phldrT="[Texto]"/>
      <dgm:spPr/>
      <dgm:t>
        <a:bodyPr/>
        <a:lstStyle/>
        <a:p>
          <a:pPr algn="ctr"/>
          <a:r>
            <a:rPr lang="es-ES" dirty="0"/>
            <a:t>21</a:t>
          </a:r>
        </a:p>
      </dgm:t>
    </dgm:pt>
    <dgm:pt modelId="{1A25B8A2-2ED0-49D5-86AD-9FA7FA4ED227}" type="parTrans" cxnId="{5E05E2B2-E6EF-40E6-98F5-12CC957A2937}">
      <dgm:prSet/>
      <dgm:spPr/>
      <dgm:t>
        <a:bodyPr/>
        <a:lstStyle/>
        <a:p>
          <a:endParaRPr lang="es-ES"/>
        </a:p>
      </dgm:t>
    </dgm:pt>
    <dgm:pt modelId="{DD26B949-824B-4D33-8E3D-4EF4E2F084AA}" type="sibTrans" cxnId="{5E05E2B2-E6EF-40E6-98F5-12CC957A2937}">
      <dgm:prSet/>
      <dgm:spPr/>
      <dgm:t>
        <a:bodyPr/>
        <a:lstStyle/>
        <a:p>
          <a:endParaRPr lang="es-ES"/>
        </a:p>
      </dgm:t>
    </dgm:pt>
    <dgm:pt modelId="{00EACB22-B6DB-4578-AE09-FAA7B62A4FD4}">
      <dgm:prSet phldrT="[Texto]"/>
      <dgm:spPr/>
      <dgm:t>
        <a:bodyPr/>
        <a:lstStyle/>
        <a:p>
          <a:pPr algn="ctr"/>
          <a:r>
            <a:rPr lang="es-ES" dirty="0"/>
            <a:t>Jerarquía III</a:t>
          </a:r>
        </a:p>
      </dgm:t>
    </dgm:pt>
    <dgm:pt modelId="{56D149A6-CCD2-4B99-BEB9-F5FD47CB54EA}" type="parTrans" cxnId="{BCCAA204-F854-412C-9435-07A194076FFD}">
      <dgm:prSet/>
      <dgm:spPr/>
      <dgm:t>
        <a:bodyPr/>
        <a:lstStyle/>
        <a:p>
          <a:endParaRPr lang="es-ES"/>
        </a:p>
      </dgm:t>
    </dgm:pt>
    <dgm:pt modelId="{3063F369-BEA7-4C32-9081-59859A123850}" type="sibTrans" cxnId="{BCCAA204-F854-412C-9435-07A194076FFD}">
      <dgm:prSet/>
      <dgm:spPr/>
      <dgm:t>
        <a:bodyPr/>
        <a:lstStyle/>
        <a:p>
          <a:endParaRPr lang="es-ES"/>
        </a:p>
      </dgm:t>
    </dgm:pt>
    <dgm:pt modelId="{E9C85FAF-76B7-4300-B65E-380683D7E758}">
      <dgm:prSet phldrT="[Texto]"/>
      <dgm:spPr/>
      <dgm:t>
        <a:bodyPr/>
        <a:lstStyle/>
        <a:p>
          <a:pPr algn="ctr"/>
          <a:r>
            <a:rPr lang="es-ES" dirty="0"/>
            <a:t>11</a:t>
          </a:r>
        </a:p>
      </dgm:t>
    </dgm:pt>
    <dgm:pt modelId="{0ED9DD07-A686-4840-97D2-D0FC12E51516}" type="parTrans" cxnId="{A85C509E-4C31-4DB3-A0E1-560070FA63A3}">
      <dgm:prSet/>
      <dgm:spPr/>
      <dgm:t>
        <a:bodyPr/>
        <a:lstStyle/>
        <a:p>
          <a:endParaRPr lang="es-ES"/>
        </a:p>
      </dgm:t>
    </dgm:pt>
    <dgm:pt modelId="{F363B47D-C48E-48E2-993A-99B9261C6FBA}" type="sibTrans" cxnId="{A85C509E-4C31-4DB3-A0E1-560070FA63A3}">
      <dgm:prSet/>
      <dgm:spPr/>
      <dgm:t>
        <a:bodyPr/>
        <a:lstStyle/>
        <a:p>
          <a:endParaRPr lang="es-ES"/>
        </a:p>
      </dgm:t>
    </dgm:pt>
    <dgm:pt modelId="{FC425595-131B-4854-AD67-3E7034F09DAA}" type="pres">
      <dgm:prSet presAssocID="{BC313D4D-FD58-43DE-A16A-046AB0EC89B5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BD24E94-19C4-44BC-8FD9-235F9136C6F1}" type="pres">
      <dgm:prSet presAssocID="{5A55B11F-6A82-41D6-A03F-8B1CDD4C2B30}" presName="compNode" presStyleCnt="0"/>
      <dgm:spPr/>
    </dgm:pt>
    <dgm:pt modelId="{2886382F-ED7B-467B-8329-6B12C6148F74}" type="pres">
      <dgm:prSet presAssocID="{5A55B11F-6A82-41D6-A03F-8B1CDD4C2B30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22C080-FDC4-49FA-A061-1B06E10005DC}" type="pres">
      <dgm:prSet presAssocID="{5A55B11F-6A82-41D6-A03F-8B1CDD4C2B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9EE527-49F6-474B-B472-AB9C5FD5C692}" type="pres">
      <dgm:prSet presAssocID="{5A55B11F-6A82-41D6-A03F-8B1CDD4C2B30}" presName="parentRect" presStyleLbl="alignNode1" presStyleIdx="0" presStyleCnt="2"/>
      <dgm:spPr/>
      <dgm:t>
        <a:bodyPr/>
        <a:lstStyle/>
        <a:p>
          <a:endParaRPr lang="es-ES"/>
        </a:p>
      </dgm:t>
    </dgm:pt>
    <dgm:pt modelId="{55B434CC-AC2F-4398-BD63-D32F04F50570}" type="pres">
      <dgm:prSet presAssocID="{5A55B11F-6A82-41D6-A03F-8B1CDD4C2B30}" presName="adorn" presStyleLbl="fgAccFollow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870B4B5-3CE0-452B-9A09-EB455794A86E}" type="pres">
      <dgm:prSet presAssocID="{8D790A34-13B1-41B1-A59D-A5A6DA0BC95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4059B37-B2DA-4A43-92ED-735E2F964D02}" type="pres">
      <dgm:prSet presAssocID="{00EACB22-B6DB-4578-AE09-FAA7B62A4FD4}" presName="compNode" presStyleCnt="0"/>
      <dgm:spPr/>
    </dgm:pt>
    <dgm:pt modelId="{C0FBB722-B389-45A5-8E27-13BE9D834077}" type="pres">
      <dgm:prSet presAssocID="{00EACB22-B6DB-4578-AE09-FAA7B62A4FD4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FDFBCA-5FAB-491A-877B-5BD3D36A2953}" type="pres">
      <dgm:prSet presAssocID="{00EACB22-B6DB-4578-AE09-FAA7B62A4FD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0C39B6-F1AE-478A-90BF-BCC587BC3580}" type="pres">
      <dgm:prSet presAssocID="{00EACB22-B6DB-4578-AE09-FAA7B62A4FD4}" presName="parentRect" presStyleLbl="alignNode1" presStyleIdx="1" presStyleCnt="2"/>
      <dgm:spPr/>
      <dgm:t>
        <a:bodyPr/>
        <a:lstStyle/>
        <a:p>
          <a:endParaRPr lang="es-ES"/>
        </a:p>
      </dgm:t>
    </dgm:pt>
    <dgm:pt modelId="{B6A36866-4253-480C-8FAB-130CACBFB362}" type="pres">
      <dgm:prSet presAssocID="{00EACB22-B6DB-4578-AE09-FAA7B62A4FD4}" presName="adorn" presStyleLbl="fgAccFollowNod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DCC29F3A-39A2-430A-A33A-44FA865785A5}" type="presOf" srcId="{8D790A34-13B1-41B1-A59D-A5A6DA0BC958}" destId="{5870B4B5-3CE0-452B-9A09-EB455794A86E}" srcOrd="0" destOrd="0" presId="urn:microsoft.com/office/officeart/2005/8/layout/bList2"/>
    <dgm:cxn modelId="{6F16D0E7-C8A9-438B-946D-F1B1A01AEB02}" type="presOf" srcId="{5A55B11F-6A82-41D6-A03F-8B1CDD4C2B30}" destId="{279EE527-49F6-474B-B472-AB9C5FD5C692}" srcOrd="1" destOrd="0" presId="urn:microsoft.com/office/officeart/2005/8/layout/bList2"/>
    <dgm:cxn modelId="{82003271-6583-470F-A13D-DBDC7150ADC1}" type="presOf" srcId="{BC313D4D-FD58-43DE-A16A-046AB0EC89B5}" destId="{FC425595-131B-4854-AD67-3E7034F09DAA}" srcOrd="0" destOrd="0" presId="urn:microsoft.com/office/officeart/2005/8/layout/bList2"/>
    <dgm:cxn modelId="{A85C509E-4C31-4DB3-A0E1-560070FA63A3}" srcId="{00EACB22-B6DB-4578-AE09-FAA7B62A4FD4}" destId="{E9C85FAF-76B7-4300-B65E-380683D7E758}" srcOrd="0" destOrd="0" parTransId="{0ED9DD07-A686-4840-97D2-D0FC12E51516}" sibTransId="{F363B47D-C48E-48E2-993A-99B9261C6FBA}"/>
    <dgm:cxn modelId="{BCCAA204-F854-412C-9435-07A194076FFD}" srcId="{BC313D4D-FD58-43DE-A16A-046AB0EC89B5}" destId="{00EACB22-B6DB-4578-AE09-FAA7B62A4FD4}" srcOrd="1" destOrd="0" parTransId="{56D149A6-CCD2-4B99-BEB9-F5FD47CB54EA}" sibTransId="{3063F369-BEA7-4C32-9081-59859A123850}"/>
    <dgm:cxn modelId="{F2AE4263-0304-4C38-9F8C-B69A82D27166}" type="presOf" srcId="{E9C85FAF-76B7-4300-B65E-380683D7E758}" destId="{C0FBB722-B389-45A5-8E27-13BE9D834077}" srcOrd="0" destOrd="0" presId="urn:microsoft.com/office/officeart/2005/8/layout/bList2"/>
    <dgm:cxn modelId="{CD59252F-2FF5-4DE3-8E5F-9AB9146E27F1}" type="presOf" srcId="{AB362396-F186-4AA5-9DC7-FDE4A48B5ED1}" destId="{2886382F-ED7B-467B-8329-6B12C6148F74}" srcOrd="0" destOrd="0" presId="urn:microsoft.com/office/officeart/2005/8/layout/bList2"/>
    <dgm:cxn modelId="{A1B4E40E-A35F-442B-8E5B-F9B075CCBA1D}" srcId="{BC313D4D-FD58-43DE-A16A-046AB0EC89B5}" destId="{5A55B11F-6A82-41D6-A03F-8B1CDD4C2B30}" srcOrd="0" destOrd="0" parTransId="{79636685-C48B-4AC9-A23F-475092AF11F1}" sibTransId="{8D790A34-13B1-41B1-A59D-A5A6DA0BC958}"/>
    <dgm:cxn modelId="{5E05E2B2-E6EF-40E6-98F5-12CC957A2937}" srcId="{5A55B11F-6A82-41D6-A03F-8B1CDD4C2B30}" destId="{AB362396-F186-4AA5-9DC7-FDE4A48B5ED1}" srcOrd="0" destOrd="0" parTransId="{1A25B8A2-2ED0-49D5-86AD-9FA7FA4ED227}" sibTransId="{DD26B949-824B-4D33-8E3D-4EF4E2F084AA}"/>
    <dgm:cxn modelId="{E5BB07B4-E8E1-4157-BB13-13485D5D2DEB}" type="presOf" srcId="{5A55B11F-6A82-41D6-A03F-8B1CDD4C2B30}" destId="{D222C080-FDC4-49FA-A061-1B06E10005DC}" srcOrd="0" destOrd="0" presId="urn:microsoft.com/office/officeart/2005/8/layout/bList2"/>
    <dgm:cxn modelId="{DFC48A3D-F200-40D5-A0A9-7D4F59CE1E5F}" type="presOf" srcId="{00EACB22-B6DB-4578-AE09-FAA7B62A4FD4}" destId="{D1FDFBCA-5FAB-491A-877B-5BD3D36A2953}" srcOrd="0" destOrd="0" presId="urn:microsoft.com/office/officeart/2005/8/layout/bList2"/>
    <dgm:cxn modelId="{4BD76876-BD9C-42F3-A63F-C610240DDAED}" type="presOf" srcId="{00EACB22-B6DB-4578-AE09-FAA7B62A4FD4}" destId="{BD0C39B6-F1AE-478A-90BF-BCC587BC3580}" srcOrd="1" destOrd="0" presId="urn:microsoft.com/office/officeart/2005/8/layout/bList2"/>
    <dgm:cxn modelId="{01C12839-5837-419B-8792-6973B9BA63DA}" type="presParOf" srcId="{FC425595-131B-4854-AD67-3E7034F09DAA}" destId="{DBD24E94-19C4-44BC-8FD9-235F9136C6F1}" srcOrd="0" destOrd="0" presId="urn:microsoft.com/office/officeart/2005/8/layout/bList2"/>
    <dgm:cxn modelId="{A46D6A30-C55D-4C91-9516-CF4F88B57464}" type="presParOf" srcId="{DBD24E94-19C4-44BC-8FD9-235F9136C6F1}" destId="{2886382F-ED7B-467B-8329-6B12C6148F74}" srcOrd="0" destOrd="0" presId="urn:microsoft.com/office/officeart/2005/8/layout/bList2"/>
    <dgm:cxn modelId="{D6EE9FD9-7A9E-4C40-ACD4-702DA5A1FF30}" type="presParOf" srcId="{DBD24E94-19C4-44BC-8FD9-235F9136C6F1}" destId="{D222C080-FDC4-49FA-A061-1B06E10005DC}" srcOrd="1" destOrd="0" presId="urn:microsoft.com/office/officeart/2005/8/layout/bList2"/>
    <dgm:cxn modelId="{E55AD796-0E6E-484B-A75F-0F664D839495}" type="presParOf" srcId="{DBD24E94-19C4-44BC-8FD9-235F9136C6F1}" destId="{279EE527-49F6-474B-B472-AB9C5FD5C692}" srcOrd="2" destOrd="0" presId="urn:microsoft.com/office/officeart/2005/8/layout/bList2"/>
    <dgm:cxn modelId="{88AF2C9F-6326-497B-A3ED-5CC774928F72}" type="presParOf" srcId="{DBD24E94-19C4-44BC-8FD9-235F9136C6F1}" destId="{55B434CC-AC2F-4398-BD63-D32F04F50570}" srcOrd="3" destOrd="0" presId="urn:microsoft.com/office/officeart/2005/8/layout/bList2"/>
    <dgm:cxn modelId="{93A4AF08-8C23-464B-8C42-28726C521C33}" type="presParOf" srcId="{FC425595-131B-4854-AD67-3E7034F09DAA}" destId="{5870B4B5-3CE0-452B-9A09-EB455794A86E}" srcOrd="1" destOrd="0" presId="urn:microsoft.com/office/officeart/2005/8/layout/bList2"/>
    <dgm:cxn modelId="{901A0A20-AB8D-49A6-948C-E472976245F1}" type="presParOf" srcId="{FC425595-131B-4854-AD67-3E7034F09DAA}" destId="{44059B37-B2DA-4A43-92ED-735E2F964D02}" srcOrd="2" destOrd="0" presId="urn:microsoft.com/office/officeart/2005/8/layout/bList2"/>
    <dgm:cxn modelId="{4C71716A-470A-435B-9E5A-9DBAEAD47B4E}" type="presParOf" srcId="{44059B37-B2DA-4A43-92ED-735E2F964D02}" destId="{C0FBB722-B389-45A5-8E27-13BE9D834077}" srcOrd="0" destOrd="0" presId="urn:microsoft.com/office/officeart/2005/8/layout/bList2"/>
    <dgm:cxn modelId="{BA8599E6-8D4E-4DE2-B4B8-04ABC413DD9B}" type="presParOf" srcId="{44059B37-B2DA-4A43-92ED-735E2F964D02}" destId="{D1FDFBCA-5FAB-491A-877B-5BD3D36A2953}" srcOrd="1" destOrd="0" presId="urn:microsoft.com/office/officeart/2005/8/layout/bList2"/>
    <dgm:cxn modelId="{2EC2572F-2AE5-4E26-878E-8EABA80A3811}" type="presParOf" srcId="{44059B37-B2DA-4A43-92ED-735E2F964D02}" destId="{BD0C39B6-F1AE-478A-90BF-BCC587BC3580}" srcOrd="2" destOrd="0" presId="urn:microsoft.com/office/officeart/2005/8/layout/bList2"/>
    <dgm:cxn modelId="{FB34218A-54FD-4024-BD54-C0118A095F6B}" type="presParOf" srcId="{44059B37-B2DA-4A43-92ED-735E2F964D02}" destId="{B6A36866-4253-480C-8FAB-130CACBFB36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F5C8BBB-F289-44B9-A8B9-F7AB346A5851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4" csCatId="colorful" phldr="1"/>
      <dgm:spPr/>
    </dgm:pt>
    <dgm:pt modelId="{8ED9E087-5C0B-47F1-9158-A8C7257F33DA}">
      <dgm:prSet phldrT="[Texto]"/>
      <dgm:spPr/>
      <dgm:t>
        <a:bodyPr/>
        <a:lstStyle/>
        <a:p>
          <a:r>
            <a:rPr lang="es-ES" dirty="0"/>
            <a:t>MESO</a:t>
          </a:r>
        </a:p>
      </dgm:t>
    </dgm:pt>
    <dgm:pt modelId="{28221400-C200-46B1-8FBF-48D534D5B60E}" type="parTrans" cxnId="{A5B3C057-CEA3-4A6E-B7DF-7C5F1E69ABCB}">
      <dgm:prSet/>
      <dgm:spPr/>
      <dgm:t>
        <a:bodyPr/>
        <a:lstStyle/>
        <a:p>
          <a:endParaRPr lang="es-ES"/>
        </a:p>
      </dgm:t>
    </dgm:pt>
    <dgm:pt modelId="{E65396E4-ED43-4446-BEA6-B85576F1C0B1}" type="sibTrans" cxnId="{A5B3C057-CEA3-4A6E-B7DF-7C5F1E69ABCB}">
      <dgm:prSet/>
      <dgm:spPr/>
      <dgm:t>
        <a:bodyPr/>
        <a:lstStyle/>
        <a:p>
          <a:endParaRPr lang="es-ES"/>
        </a:p>
      </dgm:t>
    </dgm:pt>
    <dgm:pt modelId="{4926966A-0076-4703-A509-6D87AD023D09}">
      <dgm:prSet phldrT="[Texto]"/>
      <dgm:spPr/>
      <dgm:t>
        <a:bodyPr/>
        <a:lstStyle/>
        <a:p>
          <a:r>
            <a:rPr lang="es-ES" dirty="0"/>
            <a:t>MICRO</a:t>
          </a:r>
        </a:p>
      </dgm:t>
    </dgm:pt>
    <dgm:pt modelId="{5C3C14C1-74C8-48D7-86E9-D617ADE10B7D}" type="parTrans" cxnId="{B9320286-A425-4975-922D-3B9C90D91DE3}">
      <dgm:prSet/>
      <dgm:spPr/>
      <dgm:t>
        <a:bodyPr/>
        <a:lstStyle/>
        <a:p>
          <a:endParaRPr lang="es-ES"/>
        </a:p>
      </dgm:t>
    </dgm:pt>
    <dgm:pt modelId="{A0F9D8C9-DE3C-45B5-BE2E-CB5BD93CC3BC}" type="sibTrans" cxnId="{B9320286-A425-4975-922D-3B9C90D91DE3}">
      <dgm:prSet/>
      <dgm:spPr/>
      <dgm:t>
        <a:bodyPr/>
        <a:lstStyle/>
        <a:p>
          <a:endParaRPr lang="es-ES"/>
        </a:p>
      </dgm:t>
    </dgm:pt>
    <dgm:pt modelId="{61D85696-5727-4197-84A2-10985BC7B893}">
      <dgm:prSet phldrT="[Texto]"/>
      <dgm:spPr/>
      <dgm:t>
        <a:bodyPr/>
        <a:lstStyle/>
        <a:p>
          <a:r>
            <a:rPr lang="es-ES" dirty="0"/>
            <a:t>Oferta Turística</a:t>
          </a:r>
        </a:p>
      </dgm:t>
    </dgm:pt>
    <dgm:pt modelId="{62B2D288-2FF9-4539-ADDA-A2CD94C86074}" type="parTrans" cxnId="{02EFDCA9-5AEA-4817-B47B-4481EB83B238}">
      <dgm:prSet/>
      <dgm:spPr/>
      <dgm:t>
        <a:bodyPr/>
        <a:lstStyle/>
        <a:p>
          <a:endParaRPr lang="es-ES"/>
        </a:p>
      </dgm:t>
    </dgm:pt>
    <dgm:pt modelId="{614398F4-1104-4DB4-8BDB-C5C11DC9A34F}" type="sibTrans" cxnId="{02EFDCA9-5AEA-4817-B47B-4481EB83B238}">
      <dgm:prSet/>
      <dgm:spPr/>
      <dgm:t>
        <a:bodyPr/>
        <a:lstStyle/>
        <a:p>
          <a:endParaRPr lang="es-ES"/>
        </a:p>
      </dgm:t>
    </dgm:pt>
    <dgm:pt modelId="{C3AF3B20-95DF-42EB-BC02-44F70B2B6F70}" type="pres">
      <dgm:prSet presAssocID="{2F5C8BBB-F289-44B9-A8B9-F7AB346A5851}" presName="linearFlow" presStyleCnt="0">
        <dgm:presLayoutVars>
          <dgm:dir/>
          <dgm:resizeHandles val="exact"/>
        </dgm:presLayoutVars>
      </dgm:prSet>
      <dgm:spPr/>
    </dgm:pt>
    <dgm:pt modelId="{C18314B5-7F7E-4709-A460-2947628AEFB1}" type="pres">
      <dgm:prSet presAssocID="{8ED9E087-5C0B-47F1-9158-A8C7257F33D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83E766-922E-42FC-BEBB-B02FE47A0AE1}" type="pres">
      <dgm:prSet presAssocID="{E65396E4-ED43-4446-BEA6-B85576F1C0B1}" presName="spacerL" presStyleCnt="0"/>
      <dgm:spPr/>
    </dgm:pt>
    <dgm:pt modelId="{445686BE-E7CD-42FC-9D74-51B09EC34CF6}" type="pres">
      <dgm:prSet presAssocID="{E65396E4-ED43-4446-BEA6-B85576F1C0B1}" presName="sibTrans" presStyleLbl="sibTrans2D1" presStyleIdx="0" presStyleCnt="2"/>
      <dgm:spPr/>
      <dgm:t>
        <a:bodyPr/>
        <a:lstStyle/>
        <a:p>
          <a:endParaRPr lang="es-ES"/>
        </a:p>
      </dgm:t>
    </dgm:pt>
    <dgm:pt modelId="{9867FCE5-59D3-410B-A725-E86B69CAA5CB}" type="pres">
      <dgm:prSet presAssocID="{E65396E4-ED43-4446-BEA6-B85576F1C0B1}" presName="spacerR" presStyleCnt="0"/>
      <dgm:spPr/>
    </dgm:pt>
    <dgm:pt modelId="{6EFED336-E2B2-4C16-AAD8-179CE424F02C}" type="pres">
      <dgm:prSet presAssocID="{4926966A-0076-4703-A509-6D87AD023D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BE02E5-A558-4072-96B1-8605DFE054A6}" type="pres">
      <dgm:prSet presAssocID="{A0F9D8C9-DE3C-45B5-BE2E-CB5BD93CC3BC}" presName="spacerL" presStyleCnt="0"/>
      <dgm:spPr/>
    </dgm:pt>
    <dgm:pt modelId="{EF0F9418-6A0E-4FB3-B6D2-E78D8A8D8948}" type="pres">
      <dgm:prSet presAssocID="{A0F9D8C9-DE3C-45B5-BE2E-CB5BD93CC3BC}" presName="sibTrans" presStyleLbl="sibTrans2D1" presStyleIdx="1" presStyleCnt="2"/>
      <dgm:spPr/>
      <dgm:t>
        <a:bodyPr/>
        <a:lstStyle/>
        <a:p>
          <a:endParaRPr lang="es-ES"/>
        </a:p>
      </dgm:t>
    </dgm:pt>
    <dgm:pt modelId="{F5A4FB69-3345-4767-8EB8-1B289D4673D9}" type="pres">
      <dgm:prSet presAssocID="{A0F9D8C9-DE3C-45B5-BE2E-CB5BD93CC3BC}" presName="spacerR" presStyleCnt="0"/>
      <dgm:spPr/>
    </dgm:pt>
    <dgm:pt modelId="{979D092A-6164-4BD2-86BD-FA66FE6EED8B}" type="pres">
      <dgm:prSet presAssocID="{61D85696-5727-4197-84A2-10985BC7B8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5B3C057-CEA3-4A6E-B7DF-7C5F1E69ABCB}" srcId="{2F5C8BBB-F289-44B9-A8B9-F7AB346A5851}" destId="{8ED9E087-5C0B-47F1-9158-A8C7257F33DA}" srcOrd="0" destOrd="0" parTransId="{28221400-C200-46B1-8FBF-48D534D5B60E}" sibTransId="{E65396E4-ED43-4446-BEA6-B85576F1C0B1}"/>
    <dgm:cxn modelId="{0D5248E7-71AB-4987-8E0A-360D34430AD7}" type="presOf" srcId="{8ED9E087-5C0B-47F1-9158-A8C7257F33DA}" destId="{C18314B5-7F7E-4709-A460-2947628AEFB1}" srcOrd="0" destOrd="0" presId="urn:microsoft.com/office/officeart/2005/8/layout/equation1"/>
    <dgm:cxn modelId="{B9320286-A425-4975-922D-3B9C90D91DE3}" srcId="{2F5C8BBB-F289-44B9-A8B9-F7AB346A5851}" destId="{4926966A-0076-4703-A509-6D87AD023D09}" srcOrd="1" destOrd="0" parTransId="{5C3C14C1-74C8-48D7-86E9-D617ADE10B7D}" sibTransId="{A0F9D8C9-DE3C-45B5-BE2E-CB5BD93CC3BC}"/>
    <dgm:cxn modelId="{09E9C2E4-33A7-4704-AF8E-138E4F5B032B}" type="presOf" srcId="{4926966A-0076-4703-A509-6D87AD023D09}" destId="{6EFED336-E2B2-4C16-AAD8-179CE424F02C}" srcOrd="0" destOrd="0" presId="urn:microsoft.com/office/officeart/2005/8/layout/equation1"/>
    <dgm:cxn modelId="{DB31F781-059F-4420-BAC7-2C5789CCB110}" type="presOf" srcId="{2F5C8BBB-F289-44B9-A8B9-F7AB346A5851}" destId="{C3AF3B20-95DF-42EB-BC02-44F70B2B6F70}" srcOrd="0" destOrd="0" presId="urn:microsoft.com/office/officeart/2005/8/layout/equation1"/>
    <dgm:cxn modelId="{02EFDCA9-5AEA-4817-B47B-4481EB83B238}" srcId="{2F5C8BBB-F289-44B9-A8B9-F7AB346A5851}" destId="{61D85696-5727-4197-84A2-10985BC7B893}" srcOrd="2" destOrd="0" parTransId="{62B2D288-2FF9-4539-ADDA-A2CD94C86074}" sibTransId="{614398F4-1104-4DB4-8BDB-C5C11DC9A34F}"/>
    <dgm:cxn modelId="{3071DB62-E643-455A-ADDD-8ACA912E08F0}" type="presOf" srcId="{E65396E4-ED43-4446-BEA6-B85576F1C0B1}" destId="{445686BE-E7CD-42FC-9D74-51B09EC34CF6}" srcOrd="0" destOrd="0" presId="urn:microsoft.com/office/officeart/2005/8/layout/equation1"/>
    <dgm:cxn modelId="{CF509850-4945-4DAA-A1B5-390EEA707F44}" type="presOf" srcId="{61D85696-5727-4197-84A2-10985BC7B893}" destId="{979D092A-6164-4BD2-86BD-FA66FE6EED8B}" srcOrd="0" destOrd="0" presId="urn:microsoft.com/office/officeart/2005/8/layout/equation1"/>
    <dgm:cxn modelId="{84B90232-C09D-453C-8F4E-88EA90605B2C}" type="presOf" srcId="{A0F9D8C9-DE3C-45B5-BE2E-CB5BD93CC3BC}" destId="{EF0F9418-6A0E-4FB3-B6D2-E78D8A8D8948}" srcOrd="0" destOrd="0" presId="urn:microsoft.com/office/officeart/2005/8/layout/equation1"/>
    <dgm:cxn modelId="{88D2B98D-1D7B-4E7A-9F8F-D0106831F683}" type="presParOf" srcId="{C3AF3B20-95DF-42EB-BC02-44F70B2B6F70}" destId="{C18314B5-7F7E-4709-A460-2947628AEFB1}" srcOrd="0" destOrd="0" presId="urn:microsoft.com/office/officeart/2005/8/layout/equation1"/>
    <dgm:cxn modelId="{10D32B7E-9236-40DB-91D6-B8BA08EA5620}" type="presParOf" srcId="{C3AF3B20-95DF-42EB-BC02-44F70B2B6F70}" destId="{8183E766-922E-42FC-BEBB-B02FE47A0AE1}" srcOrd="1" destOrd="0" presId="urn:microsoft.com/office/officeart/2005/8/layout/equation1"/>
    <dgm:cxn modelId="{1452797A-BC89-4A7D-95F1-7C77F335B3C9}" type="presParOf" srcId="{C3AF3B20-95DF-42EB-BC02-44F70B2B6F70}" destId="{445686BE-E7CD-42FC-9D74-51B09EC34CF6}" srcOrd="2" destOrd="0" presId="urn:microsoft.com/office/officeart/2005/8/layout/equation1"/>
    <dgm:cxn modelId="{D92BE6C8-1BC2-4241-9481-14D7701341EA}" type="presParOf" srcId="{C3AF3B20-95DF-42EB-BC02-44F70B2B6F70}" destId="{9867FCE5-59D3-410B-A725-E86B69CAA5CB}" srcOrd="3" destOrd="0" presId="urn:microsoft.com/office/officeart/2005/8/layout/equation1"/>
    <dgm:cxn modelId="{49476CD6-40B2-4C44-A791-C2D749C30DA1}" type="presParOf" srcId="{C3AF3B20-95DF-42EB-BC02-44F70B2B6F70}" destId="{6EFED336-E2B2-4C16-AAD8-179CE424F02C}" srcOrd="4" destOrd="0" presId="urn:microsoft.com/office/officeart/2005/8/layout/equation1"/>
    <dgm:cxn modelId="{D4B524DA-B42F-4394-8B53-7EFE3D0B64F7}" type="presParOf" srcId="{C3AF3B20-95DF-42EB-BC02-44F70B2B6F70}" destId="{86BE02E5-A558-4072-96B1-8605DFE054A6}" srcOrd="5" destOrd="0" presId="urn:microsoft.com/office/officeart/2005/8/layout/equation1"/>
    <dgm:cxn modelId="{C4BF33F9-5BA0-474F-A0B1-78D7F5917503}" type="presParOf" srcId="{C3AF3B20-95DF-42EB-BC02-44F70B2B6F70}" destId="{EF0F9418-6A0E-4FB3-B6D2-E78D8A8D8948}" srcOrd="6" destOrd="0" presId="urn:microsoft.com/office/officeart/2005/8/layout/equation1"/>
    <dgm:cxn modelId="{A0ADD96F-CCA6-4550-88B4-6C6CE9FE5C60}" type="presParOf" srcId="{C3AF3B20-95DF-42EB-BC02-44F70B2B6F70}" destId="{F5A4FB69-3345-4767-8EB8-1B289D4673D9}" srcOrd="7" destOrd="0" presId="urn:microsoft.com/office/officeart/2005/8/layout/equation1"/>
    <dgm:cxn modelId="{C9FB537C-520A-4691-A755-943E0BC347B3}" type="presParOf" srcId="{C3AF3B20-95DF-42EB-BC02-44F70B2B6F70}" destId="{979D092A-6164-4BD2-86BD-FA66FE6EED8B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4E06A6D-8D40-4ABA-8201-AEB60D151C36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5607403-A2EB-4765-AB3D-4A0FAC0EBAF7}">
      <dgm:prSet phldrT="[Texto]" custT="1"/>
      <dgm:spPr/>
      <dgm:t>
        <a:bodyPr/>
        <a:lstStyle/>
        <a:p>
          <a:r>
            <a:rPr lang="es-ES" sz="1400" b="1"/>
            <a:t>Seguridad</a:t>
          </a:r>
          <a:endParaRPr lang="es-ES" sz="1400" b="1" dirty="0"/>
        </a:p>
      </dgm:t>
    </dgm:pt>
    <dgm:pt modelId="{DCBDE99A-7249-4354-B990-D3D53408904A}" type="parTrans" cxnId="{63A26B8D-5302-4260-A762-E9E69EC2E565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A3F096FC-37AC-40F6-8411-7209FA5AAF25}" type="sibTrans" cxnId="{63A26B8D-5302-4260-A762-E9E69EC2E565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573A691B-2569-4B90-A858-8DAA1EDFEA32}">
      <dgm:prSet phldrT="[Texto]" custT="1"/>
      <dgm:spPr/>
      <dgm:t>
        <a:bodyPr/>
        <a:lstStyle/>
        <a:p>
          <a:r>
            <a:rPr lang="es-ES" sz="1400" b="1"/>
            <a:t>Calidad</a:t>
          </a:r>
          <a:endParaRPr lang="es-ES" sz="1400" b="1" dirty="0"/>
        </a:p>
      </dgm:t>
    </dgm:pt>
    <dgm:pt modelId="{24F3D312-2C83-4A60-B682-6C17B7A6E639}" type="parTrans" cxnId="{09F55221-F7D2-4ECD-AE08-58F0EDFB9D03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30EBABFD-B675-4F1B-809A-BCC270DC267B}" type="sibTrans" cxnId="{09F55221-F7D2-4ECD-AE08-58F0EDFB9D03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7E303765-F732-4F99-A86A-88B03E263CC1}">
      <dgm:prSet phldrT="[Texto]" custT="1"/>
      <dgm:spPr/>
      <dgm:t>
        <a:bodyPr/>
        <a:lstStyle/>
        <a:p>
          <a:r>
            <a:rPr lang="es-ES" sz="1400" b="1"/>
            <a:t>Destinos y Productos</a:t>
          </a:r>
          <a:endParaRPr lang="es-ES" sz="1400" b="1" dirty="0"/>
        </a:p>
      </dgm:t>
    </dgm:pt>
    <dgm:pt modelId="{011FA973-95C3-4511-A49B-882D5F665B70}" type="parTrans" cxnId="{AA5468C9-CB05-494E-87E0-CB18C04A6B6E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1DC82E3D-9194-473C-91AC-818DC7A68BFC}" type="sibTrans" cxnId="{AA5468C9-CB05-494E-87E0-CB18C04A6B6E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48ED36D2-A1B7-4234-A94D-E3765A642CAD}">
      <dgm:prSet phldrT="[Texto]" custT="1"/>
      <dgm:spPr/>
      <dgm:t>
        <a:bodyPr/>
        <a:lstStyle/>
        <a:p>
          <a:r>
            <a:rPr lang="es-ES" sz="1400" b="1"/>
            <a:t>Conectividad</a:t>
          </a:r>
          <a:endParaRPr lang="es-ES" sz="1400" b="1" dirty="0"/>
        </a:p>
      </dgm:t>
    </dgm:pt>
    <dgm:pt modelId="{A0FD480F-B8B0-4807-9F08-76961D3B0B34}" type="parTrans" cxnId="{C6AEA1CB-9C38-4443-AF95-656DC87F0EA2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0173CF5C-7DD1-4D0E-8E80-A7BD90C85254}" type="sibTrans" cxnId="{C6AEA1CB-9C38-4443-AF95-656DC87F0EA2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054DF4CA-1F0E-405B-AA22-546F0F4CF708}">
      <dgm:prSet phldrT="[Texto]" custT="1"/>
      <dgm:spPr/>
      <dgm:t>
        <a:bodyPr/>
        <a:lstStyle/>
        <a:p>
          <a:r>
            <a:rPr lang="es-ES" sz="1400" b="1"/>
            <a:t>Promoción</a:t>
          </a:r>
          <a:endParaRPr lang="es-ES" sz="1400" b="1" dirty="0"/>
        </a:p>
      </dgm:t>
    </dgm:pt>
    <dgm:pt modelId="{3648346F-F502-4A31-9DD9-089DF6C563CD}" type="parTrans" cxnId="{FF1B8D10-FCB1-4113-A2C4-F42A70B60C69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993F559A-A912-43C1-8BDE-76955F97964C}" type="sibTrans" cxnId="{FF1B8D10-FCB1-4113-A2C4-F42A70B60C69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5AB2FF6E-20EF-4D99-8E15-D15EAC40ECDF}" type="pres">
      <dgm:prSet presAssocID="{34E06A6D-8D40-4ABA-8201-AEB60D151C3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8A7334B-962B-4D6E-B901-0B40B423AE7D}" type="pres">
      <dgm:prSet presAssocID="{E5607403-A2EB-4765-AB3D-4A0FAC0EBAF7}" presName="Accent1" presStyleCnt="0"/>
      <dgm:spPr/>
    </dgm:pt>
    <dgm:pt modelId="{33B68EEB-9E3B-479D-A109-FF9807FC79FD}" type="pres">
      <dgm:prSet presAssocID="{E5607403-A2EB-4765-AB3D-4A0FAC0EBAF7}" presName="Accent" presStyleLbl="node1" presStyleIdx="0" presStyleCnt="5"/>
      <dgm:spPr/>
    </dgm:pt>
    <dgm:pt modelId="{178629AB-6001-494A-84F7-FB3A854D99B5}" type="pres">
      <dgm:prSet presAssocID="{E5607403-A2EB-4765-AB3D-4A0FAC0EBAF7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DBBB30-FA4C-4EE0-BB29-860257421549}" type="pres">
      <dgm:prSet presAssocID="{573A691B-2569-4B90-A858-8DAA1EDFEA32}" presName="Accent2" presStyleCnt="0"/>
      <dgm:spPr/>
    </dgm:pt>
    <dgm:pt modelId="{E7798DF7-6103-40D5-8CD8-789F6A411F69}" type="pres">
      <dgm:prSet presAssocID="{573A691B-2569-4B90-A858-8DAA1EDFEA32}" presName="Accent" presStyleLbl="node1" presStyleIdx="1" presStyleCnt="5"/>
      <dgm:spPr/>
    </dgm:pt>
    <dgm:pt modelId="{38004259-C3C0-46B0-A720-A97D9AB79756}" type="pres">
      <dgm:prSet presAssocID="{573A691B-2569-4B90-A858-8DAA1EDFEA32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746325-1D71-4101-AA60-098DAACE46F9}" type="pres">
      <dgm:prSet presAssocID="{7E303765-F732-4F99-A86A-88B03E263CC1}" presName="Accent3" presStyleCnt="0"/>
      <dgm:spPr/>
    </dgm:pt>
    <dgm:pt modelId="{1FA1FABE-DE6F-4D91-8130-712375BB35BF}" type="pres">
      <dgm:prSet presAssocID="{7E303765-F732-4F99-A86A-88B03E263CC1}" presName="Accent" presStyleLbl="node1" presStyleIdx="2" presStyleCnt="5"/>
      <dgm:spPr/>
    </dgm:pt>
    <dgm:pt modelId="{42EF45CE-683A-4F98-8CDB-6A84D8E600CA}" type="pres">
      <dgm:prSet presAssocID="{7E303765-F732-4F99-A86A-88B03E263CC1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5916A2-6BCB-46AF-8B9C-0E6CDD19FEB8}" type="pres">
      <dgm:prSet presAssocID="{48ED36D2-A1B7-4234-A94D-E3765A642CAD}" presName="Accent4" presStyleCnt="0"/>
      <dgm:spPr/>
    </dgm:pt>
    <dgm:pt modelId="{C273BC6D-7761-48CF-85A1-9AD29536C63F}" type="pres">
      <dgm:prSet presAssocID="{48ED36D2-A1B7-4234-A94D-E3765A642CAD}" presName="Accent" presStyleLbl="node1" presStyleIdx="3" presStyleCnt="5" custLinFactNeighborX="-12979" custLinFactNeighborY="2184"/>
      <dgm:spPr/>
    </dgm:pt>
    <dgm:pt modelId="{6FECA752-6010-43A5-B9E2-90152A49E311}" type="pres">
      <dgm:prSet presAssocID="{48ED36D2-A1B7-4234-A94D-E3765A642CAD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7148C6-B24F-4277-9243-2C33C326FBF9}" type="pres">
      <dgm:prSet presAssocID="{054DF4CA-1F0E-405B-AA22-546F0F4CF708}" presName="Accent5" presStyleCnt="0"/>
      <dgm:spPr/>
    </dgm:pt>
    <dgm:pt modelId="{E2F26853-296C-4200-9D69-EEA6D0F6F96C}" type="pres">
      <dgm:prSet presAssocID="{054DF4CA-1F0E-405B-AA22-546F0F4CF708}" presName="Accent" presStyleLbl="node1" presStyleIdx="4" presStyleCnt="5"/>
      <dgm:spPr/>
    </dgm:pt>
    <dgm:pt modelId="{4405E8D4-5957-4862-B60C-454D98F470D9}" type="pres">
      <dgm:prSet presAssocID="{054DF4CA-1F0E-405B-AA22-546F0F4CF708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A7E5C0-6A48-42F4-AF35-22BDC35A4A16}" type="presOf" srcId="{34E06A6D-8D40-4ABA-8201-AEB60D151C36}" destId="{5AB2FF6E-20EF-4D99-8E15-D15EAC40ECDF}" srcOrd="0" destOrd="0" presId="urn:microsoft.com/office/officeart/2009/layout/CircleArrowProcess"/>
    <dgm:cxn modelId="{FF1B8D10-FCB1-4113-A2C4-F42A70B60C69}" srcId="{34E06A6D-8D40-4ABA-8201-AEB60D151C36}" destId="{054DF4CA-1F0E-405B-AA22-546F0F4CF708}" srcOrd="4" destOrd="0" parTransId="{3648346F-F502-4A31-9DD9-089DF6C563CD}" sibTransId="{993F559A-A912-43C1-8BDE-76955F97964C}"/>
    <dgm:cxn modelId="{AA5468C9-CB05-494E-87E0-CB18C04A6B6E}" srcId="{34E06A6D-8D40-4ABA-8201-AEB60D151C36}" destId="{7E303765-F732-4F99-A86A-88B03E263CC1}" srcOrd="2" destOrd="0" parTransId="{011FA973-95C3-4511-A49B-882D5F665B70}" sibTransId="{1DC82E3D-9194-473C-91AC-818DC7A68BFC}"/>
    <dgm:cxn modelId="{83A1DA6E-9B95-4E6E-A9ED-0DCF41517755}" type="presOf" srcId="{7E303765-F732-4F99-A86A-88B03E263CC1}" destId="{42EF45CE-683A-4F98-8CDB-6A84D8E600CA}" srcOrd="0" destOrd="0" presId="urn:microsoft.com/office/officeart/2009/layout/CircleArrowProcess"/>
    <dgm:cxn modelId="{17E94577-CDE3-4230-96D0-C07A230C1640}" type="presOf" srcId="{054DF4CA-1F0E-405B-AA22-546F0F4CF708}" destId="{4405E8D4-5957-4862-B60C-454D98F470D9}" srcOrd="0" destOrd="0" presId="urn:microsoft.com/office/officeart/2009/layout/CircleArrowProcess"/>
    <dgm:cxn modelId="{09F55221-F7D2-4ECD-AE08-58F0EDFB9D03}" srcId="{34E06A6D-8D40-4ABA-8201-AEB60D151C36}" destId="{573A691B-2569-4B90-A858-8DAA1EDFEA32}" srcOrd="1" destOrd="0" parTransId="{24F3D312-2C83-4A60-B682-6C17B7A6E639}" sibTransId="{30EBABFD-B675-4F1B-809A-BCC270DC267B}"/>
    <dgm:cxn modelId="{63A26B8D-5302-4260-A762-E9E69EC2E565}" srcId="{34E06A6D-8D40-4ABA-8201-AEB60D151C36}" destId="{E5607403-A2EB-4765-AB3D-4A0FAC0EBAF7}" srcOrd="0" destOrd="0" parTransId="{DCBDE99A-7249-4354-B990-D3D53408904A}" sibTransId="{A3F096FC-37AC-40F6-8411-7209FA5AAF25}"/>
    <dgm:cxn modelId="{BAD200A1-C551-4339-A283-FEEB17FC22D6}" type="presOf" srcId="{48ED36D2-A1B7-4234-A94D-E3765A642CAD}" destId="{6FECA752-6010-43A5-B9E2-90152A49E311}" srcOrd="0" destOrd="0" presId="urn:microsoft.com/office/officeart/2009/layout/CircleArrowProcess"/>
    <dgm:cxn modelId="{7F448FCE-EF11-49F4-A86C-DB3C10F72894}" type="presOf" srcId="{E5607403-A2EB-4765-AB3D-4A0FAC0EBAF7}" destId="{178629AB-6001-494A-84F7-FB3A854D99B5}" srcOrd="0" destOrd="0" presId="urn:microsoft.com/office/officeart/2009/layout/CircleArrowProcess"/>
    <dgm:cxn modelId="{1E007890-07A3-4A23-BD22-30185CE548CE}" type="presOf" srcId="{573A691B-2569-4B90-A858-8DAA1EDFEA32}" destId="{38004259-C3C0-46B0-A720-A97D9AB79756}" srcOrd="0" destOrd="0" presId="urn:microsoft.com/office/officeart/2009/layout/CircleArrowProcess"/>
    <dgm:cxn modelId="{C6AEA1CB-9C38-4443-AF95-656DC87F0EA2}" srcId="{34E06A6D-8D40-4ABA-8201-AEB60D151C36}" destId="{48ED36D2-A1B7-4234-A94D-E3765A642CAD}" srcOrd="3" destOrd="0" parTransId="{A0FD480F-B8B0-4807-9F08-76961D3B0B34}" sibTransId="{0173CF5C-7DD1-4D0E-8E80-A7BD90C85254}"/>
    <dgm:cxn modelId="{CF349F22-E6D7-4518-A209-4A1F57497B9D}" type="presParOf" srcId="{5AB2FF6E-20EF-4D99-8E15-D15EAC40ECDF}" destId="{58A7334B-962B-4D6E-B901-0B40B423AE7D}" srcOrd="0" destOrd="0" presId="urn:microsoft.com/office/officeart/2009/layout/CircleArrowProcess"/>
    <dgm:cxn modelId="{37C3A639-218E-4E05-BE15-D490A017BBDC}" type="presParOf" srcId="{58A7334B-962B-4D6E-B901-0B40B423AE7D}" destId="{33B68EEB-9E3B-479D-A109-FF9807FC79FD}" srcOrd="0" destOrd="0" presId="urn:microsoft.com/office/officeart/2009/layout/CircleArrowProcess"/>
    <dgm:cxn modelId="{390F01FF-C494-4A81-97A1-60FE1FB4DCB5}" type="presParOf" srcId="{5AB2FF6E-20EF-4D99-8E15-D15EAC40ECDF}" destId="{178629AB-6001-494A-84F7-FB3A854D99B5}" srcOrd="1" destOrd="0" presId="urn:microsoft.com/office/officeart/2009/layout/CircleArrowProcess"/>
    <dgm:cxn modelId="{C3236BAC-C5BB-40F2-8379-5A9C332B6142}" type="presParOf" srcId="{5AB2FF6E-20EF-4D99-8E15-D15EAC40ECDF}" destId="{D3DBBB30-FA4C-4EE0-BB29-860257421549}" srcOrd="2" destOrd="0" presId="urn:microsoft.com/office/officeart/2009/layout/CircleArrowProcess"/>
    <dgm:cxn modelId="{CF09B866-CC84-4058-AF25-A1C2B3F8604B}" type="presParOf" srcId="{D3DBBB30-FA4C-4EE0-BB29-860257421549}" destId="{E7798DF7-6103-40D5-8CD8-789F6A411F69}" srcOrd="0" destOrd="0" presId="urn:microsoft.com/office/officeart/2009/layout/CircleArrowProcess"/>
    <dgm:cxn modelId="{CB9E75EF-281E-4D12-8669-E3718C4AEB74}" type="presParOf" srcId="{5AB2FF6E-20EF-4D99-8E15-D15EAC40ECDF}" destId="{38004259-C3C0-46B0-A720-A97D9AB79756}" srcOrd="3" destOrd="0" presId="urn:microsoft.com/office/officeart/2009/layout/CircleArrowProcess"/>
    <dgm:cxn modelId="{24D02E1D-86EE-48AC-90BB-DF4AF43B4D2B}" type="presParOf" srcId="{5AB2FF6E-20EF-4D99-8E15-D15EAC40ECDF}" destId="{5B746325-1D71-4101-AA60-098DAACE46F9}" srcOrd="4" destOrd="0" presId="urn:microsoft.com/office/officeart/2009/layout/CircleArrowProcess"/>
    <dgm:cxn modelId="{5B131FB5-89CA-4974-AA2E-9699615A0596}" type="presParOf" srcId="{5B746325-1D71-4101-AA60-098DAACE46F9}" destId="{1FA1FABE-DE6F-4D91-8130-712375BB35BF}" srcOrd="0" destOrd="0" presId="urn:microsoft.com/office/officeart/2009/layout/CircleArrowProcess"/>
    <dgm:cxn modelId="{680669DB-937F-4722-B04C-CAF1C03E6630}" type="presParOf" srcId="{5AB2FF6E-20EF-4D99-8E15-D15EAC40ECDF}" destId="{42EF45CE-683A-4F98-8CDB-6A84D8E600CA}" srcOrd="5" destOrd="0" presId="urn:microsoft.com/office/officeart/2009/layout/CircleArrowProcess"/>
    <dgm:cxn modelId="{A7FA4A3D-BA59-4ACE-995D-384A1231B3AC}" type="presParOf" srcId="{5AB2FF6E-20EF-4D99-8E15-D15EAC40ECDF}" destId="{485916A2-6BCB-46AF-8B9C-0E6CDD19FEB8}" srcOrd="6" destOrd="0" presId="urn:microsoft.com/office/officeart/2009/layout/CircleArrowProcess"/>
    <dgm:cxn modelId="{5069E486-E08D-4E78-9ECD-70E1E6247B52}" type="presParOf" srcId="{485916A2-6BCB-46AF-8B9C-0E6CDD19FEB8}" destId="{C273BC6D-7761-48CF-85A1-9AD29536C63F}" srcOrd="0" destOrd="0" presId="urn:microsoft.com/office/officeart/2009/layout/CircleArrowProcess"/>
    <dgm:cxn modelId="{448EC566-2532-464A-AC0F-3A53034C2247}" type="presParOf" srcId="{5AB2FF6E-20EF-4D99-8E15-D15EAC40ECDF}" destId="{6FECA752-6010-43A5-B9E2-90152A49E311}" srcOrd="7" destOrd="0" presId="urn:microsoft.com/office/officeart/2009/layout/CircleArrowProcess"/>
    <dgm:cxn modelId="{59C32DBC-F1FE-4D45-93FF-5DAC4D4F823C}" type="presParOf" srcId="{5AB2FF6E-20EF-4D99-8E15-D15EAC40ECDF}" destId="{9A7148C6-B24F-4277-9243-2C33C326FBF9}" srcOrd="8" destOrd="0" presId="urn:microsoft.com/office/officeart/2009/layout/CircleArrowProcess"/>
    <dgm:cxn modelId="{76D55A24-0E96-43B7-90CE-4FA353A238D1}" type="presParOf" srcId="{9A7148C6-B24F-4277-9243-2C33C326FBF9}" destId="{E2F26853-296C-4200-9D69-EEA6D0F6F96C}" srcOrd="0" destOrd="0" presId="urn:microsoft.com/office/officeart/2009/layout/CircleArrowProcess"/>
    <dgm:cxn modelId="{243C5486-A6AF-4F4A-8A10-5460B803200B}" type="presParOf" srcId="{5AB2FF6E-20EF-4D99-8E15-D15EAC40ECDF}" destId="{4405E8D4-5957-4862-B60C-454D98F470D9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67CF43A-F762-4D0D-AE8A-614BBAEAE11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7C8D145-5EF2-400F-BF86-AEA6572C8536}">
      <dgm:prSet phldrT="[Texto]"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</a:rPr>
            <a:t>Subsistema</a:t>
          </a:r>
        </a:p>
      </dgm:t>
    </dgm:pt>
    <dgm:pt modelId="{F840AFE9-67E7-45CB-B2F1-967EA05FC806}" type="parTrans" cxnId="{D4207C89-F434-44E7-BD25-42C4A49191D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E3540C5-DFA5-433D-85D1-A7B2D1556986}" type="sibTrans" cxnId="{D4207C89-F434-44E7-BD25-42C4A49191D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E0D4EB8-C26E-4731-BA98-061BA785D93A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Niveles</a:t>
          </a:r>
        </a:p>
      </dgm:t>
    </dgm:pt>
    <dgm:pt modelId="{6291B3DD-C19A-4D7E-BD0E-FA7A40BC0ABB}" type="parTrans" cxnId="{148FF692-AF32-456E-89CA-7CFC251E8DA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C87B9D6-9F07-4579-B462-F9CDA2E78E99}" type="sibTrans" cxnId="{148FF692-AF32-456E-89CA-7CFC251E8DA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31E11C8-E4BB-4460-B174-371FE196B27B}" type="pres">
      <dgm:prSet presAssocID="{667CF43A-F762-4D0D-AE8A-614BBAEAE11A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77CB912B-A532-45D8-84C6-51482237A133}" type="pres">
      <dgm:prSet presAssocID="{D7C8D145-5EF2-400F-BF86-AEA6572C8536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s-ES"/>
        </a:p>
      </dgm:t>
    </dgm:pt>
    <dgm:pt modelId="{F8FDF26E-FD40-449B-8CFB-1D51C40FBBE1}" type="pres">
      <dgm:prSet presAssocID="{D7C8D145-5EF2-400F-BF86-AEA6572C8536}" presName="Accent1" presStyleLbl="node1" presStyleIdx="0" presStyleCnt="9"/>
      <dgm:spPr/>
    </dgm:pt>
    <dgm:pt modelId="{90C023BB-7AAA-4D69-9028-81849B05F1B3}" type="pres">
      <dgm:prSet presAssocID="{D7C8D145-5EF2-400F-BF86-AEA6572C8536}" presName="Accent2" presStyleLbl="node1" presStyleIdx="1" presStyleCnt="9"/>
      <dgm:spPr/>
    </dgm:pt>
    <dgm:pt modelId="{538E2EE9-1DF1-4A72-AA0F-78059BF023C3}" type="pres">
      <dgm:prSet presAssocID="{D7C8D145-5EF2-400F-BF86-AEA6572C8536}" presName="Accent3" presStyleLbl="node1" presStyleIdx="2" presStyleCnt="9"/>
      <dgm:spPr/>
    </dgm:pt>
    <dgm:pt modelId="{E63B99E6-7EB9-4DCE-8F66-717FF603B490}" type="pres">
      <dgm:prSet presAssocID="{D7C8D145-5EF2-400F-BF86-AEA6572C8536}" presName="Accent4" presStyleLbl="node1" presStyleIdx="3" presStyleCnt="9"/>
      <dgm:spPr/>
    </dgm:pt>
    <dgm:pt modelId="{2A8FA489-1882-4740-8DCF-350EAAF32F5D}" type="pres">
      <dgm:prSet presAssocID="{D7C8D145-5EF2-400F-BF86-AEA6572C8536}" presName="Accent5" presStyleLbl="node1" presStyleIdx="4" presStyleCnt="9"/>
      <dgm:spPr/>
    </dgm:pt>
    <dgm:pt modelId="{D390BB52-676F-43FB-A0AF-105F6C087402}" type="pres">
      <dgm:prSet presAssocID="{D7C8D145-5EF2-400F-BF86-AEA6572C8536}" presName="Accent6" presStyleLbl="node1" presStyleIdx="5" presStyleCnt="9"/>
      <dgm:spPr/>
    </dgm:pt>
    <dgm:pt modelId="{925E31CF-259A-496B-9E4B-323C6092860F}" type="pres">
      <dgm:prSet presAssocID="{2E0D4EB8-C26E-4731-BA98-061BA785D93A}" presName="Child1" presStyleLbl="node1" presStyleIdx="6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7066453B-CD6E-4CC5-8CF4-30A2E3E56BDD}" type="pres">
      <dgm:prSet presAssocID="{2E0D4EB8-C26E-4731-BA98-061BA785D93A}" presName="Accent7" presStyleCnt="0"/>
      <dgm:spPr/>
    </dgm:pt>
    <dgm:pt modelId="{B734BC5D-692F-4EF3-9E6E-7E0C1C77D80D}" type="pres">
      <dgm:prSet presAssocID="{2E0D4EB8-C26E-4731-BA98-061BA785D93A}" presName="AccentHold1" presStyleLbl="node1" presStyleIdx="7" presStyleCnt="9"/>
      <dgm:spPr/>
    </dgm:pt>
    <dgm:pt modelId="{13143D33-363B-467E-A614-DEB1BA49BF74}" type="pres">
      <dgm:prSet presAssocID="{2E0D4EB8-C26E-4731-BA98-061BA785D93A}" presName="Accent8" presStyleCnt="0"/>
      <dgm:spPr/>
    </dgm:pt>
    <dgm:pt modelId="{FA7C27FB-DDC2-4F6F-9FDA-BA7541A2C85A}" type="pres">
      <dgm:prSet presAssocID="{2E0D4EB8-C26E-4731-BA98-061BA785D93A}" presName="AccentHold2" presStyleLbl="node1" presStyleIdx="8" presStyleCnt="9"/>
      <dgm:spPr/>
    </dgm:pt>
  </dgm:ptLst>
  <dgm:cxnLst>
    <dgm:cxn modelId="{D4207C89-F434-44E7-BD25-42C4A49191D6}" srcId="{667CF43A-F762-4D0D-AE8A-614BBAEAE11A}" destId="{D7C8D145-5EF2-400F-BF86-AEA6572C8536}" srcOrd="0" destOrd="0" parTransId="{F840AFE9-67E7-45CB-B2F1-967EA05FC806}" sibTransId="{BE3540C5-DFA5-433D-85D1-A7B2D1556986}"/>
    <dgm:cxn modelId="{878C2A54-5E58-4EA2-8157-4F37D5F573D6}" type="presOf" srcId="{2E0D4EB8-C26E-4731-BA98-061BA785D93A}" destId="{925E31CF-259A-496B-9E4B-323C6092860F}" srcOrd="0" destOrd="0" presId="urn:microsoft.com/office/officeart/2009/3/layout/CircleRelationship"/>
    <dgm:cxn modelId="{148FF692-AF32-456E-89CA-7CFC251E8DAE}" srcId="{D7C8D145-5EF2-400F-BF86-AEA6572C8536}" destId="{2E0D4EB8-C26E-4731-BA98-061BA785D93A}" srcOrd="0" destOrd="0" parTransId="{6291B3DD-C19A-4D7E-BD0E-FA7A40BC0ABB}" sibTransId="{8C87B9D6-9F07-4579-B462-F9CDA2E78E99}"/>
    <dgm:cxn modelId="{7A431564-C5B6-4B4C-A22B-B8E62947C862}" type="presOf" srcId="{667CF43A-F762-4D0D-AE8A-614BBAEAE11A}" destId="{931E11C8-E4BB-4460-B174-371FE196B27B}" srcOrd="0" destOrd="0" presId="urn:microsoft.com/office/officeart/2009/3/layout/CircleRelationship"/>
    <dgm:cxn modelId="{495C03C6-0157-49B3-9C48-83D1E54F6AB2}" type="presOf" srcId="{D7C8D145-5EF2-400F-BF86-AEA6572C8536}" destId="{77CB912B-A532-45D8-84C6-51482237A133}" srcOrd="0" destOrd="0" presId="urn:microsoft.com/office/officeart/2009/3/layout/CircleRelationship"/>
    <dgm:cxn modelId="{37BAB75A-8741-4EA9-9245-4D181C268972}" type="presParOf" srcId="{931E11C8-E4BB-4460-B174-371FE196B27B}" destId="{77CB912B-A532-45D8-84C6-51482237A133}" srcOrd="0" destOrd="0" presId="urn:microsoft.com/office/officeart/2009/3/layout/CircleRelationship"/>
    <dgm:cxn modelId="{84E9DC6E-51F4-42F0-AE14-237E59196BB6}" type="presParOf" srcId="{931E11C8-E4BB-4460-B174-371FE196B27B}" destId="{F8FDF26E-FD40-449B-8CFB-1D51C40FBBE1}" srcOrd="1" destOrd="0" presId="urn:microsoft.com/office/officeart/2009/3/layout/CircleRelationship"/>
    <dgm:cxn modelId="{728DD484-F91D-4A37-BA07-7107272CE2B0}" type="presParOf" srcId="{931E11C8-E4BB-4460-B174-371FE196B27B}" destId="{90C023BB-7AAA-4D69-9028-81849B05F1B3}" srcOrd="2" destOrd="0" presId="urn:microsoft.com/office/officeart/2009/3/layout/CircleRelationship"/>
    <dgm:cxn modelId="{F0C1AC53-C02C-40A6-87C1-DD567BD7B8F3}" type="presParOf" srcId="{931E11C8-E4BB-4460-B174-371FE196B27B}" destId="{538E2EE9-1DF1-4A72-AA0F-78059BF023C3}" srcOrd="3" destOrd="0" presId="urn:microsoft.com/office/officeart/2009/3/layout/CircleRelationship"/>
    <dgm:cxn modelId="{E74E2503-80DD-4898-8BFB-B1BA2B5850CA}" type="presParOf" srcId="{931E11C8-E4BB-4460-B174-371FE196B27B}" destId="{E63B99E6-7EB9-4DCE-8F66-717FF603B490}" srcOrd="4" destOrd="0" presId="urn:microsoft.com/office/officeart/2009/3/layout/CircleRelationship"/>
    <dgm:cxn modelId="{A3900D6C-0CDE-407F-9A38-0FE66A936C4A}" type="presParOf" srcId="{931E11C8-E4BB-4460-B174-371FE196B27B}" destId="{2A8FA489-1882-4740-8DCF-350EAAF32F5D}" srcOrd="5" destOrd="0" presId="urn:microsoft.com/office/officeart/2009/3/layout/CircleRelationship"/>
    <dgm:cxn modelId="{BD206BEC-FDE4-4001-A717-A5C13EA8B2EB}" type="presParOf" srcId="{931E11C8-E4BB-4460-B174-371FE196B27B}" destId="{D390BB52-676F-43FB-A0AF-105F6C087402}" srcOrd="6" destOrd="0" presId="urn:microsoft.com/office/officeart/2009/3/layout/CircleRelationship"/>
    <dgm:cxn modelId="{4128B216-6AA4-4307-96F4-CCFC9944ABAA}" type="presParOf" srcId="{931E11C8-E4BB-4460-B174-371FE196B27B}" destId="{925E31CF-259A-496B-9E4B-323C6092860F}" srcOrd="7" destOrd="0" presId="urn:microsoft.com/office/officeart/2009/3/layout/CircleRelationship"/>
    <dgm:cxn modelId="{A4CA7E1A-305C-4E37-ABCD-89ADB45D5BE1}" type="presParOf" srcId="{931E11C8-E4BB-4460-B174-371FE196B27B}" destId="{7066453B-CD6E-4CC5-8CF4-30A2E3E56BDD}" srcOrd="8" destOrd="0" presId="urn:microsoft.com/office/officeart/2009/3/layout/CircleRelationship"/>
    <dgm:cxn modelId="{062C557C-3704-43F5-8379-09BAAA707B62}" type="presParOf" srcId="{7066453B-CD6E-4CC5-8CF4-30A2E3E56BDD}" destId="{B734BC5D-692F-4EF3-9E6E-7E0C1C77D80D}" srcOrd="0" destOrd="0" presId="urn:microsoft.com/office/officeart/2009/3/layout/CircleRelationship"/>
    <dgm:cxn modelId="{A701C6A2-A4FC-4AEE-AF47-8C7E7F48CB02}" type="presParOf" srcId="{931E11C8-E4BB-4460-B174-371FE196B27B}" destId="{13143D33-363B-467E-A614-DEB1BA49BF74}" srcOrd="9" destOrd="0" presId="urn:microsoft.com/office/officeart/2009/3/layout/CircleRelationship"/>
    <dgm:cxn modelId="{86DDF4A7-071E-461C-AD2B-9ABBD6125F9D}" type="presParOf" srcId="{13143D33-363B-467E-A614-DEB1BA49BF74}" destId="{FA7C27FB-DDC2-4F6F-9FDA-BA7541A2C85A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4E06A6D-8D40-4ABA-8201-AEB60D151C36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5607403-A2EB-4765-AB3D-4A0FAC0EBAF7}">
      <dgm:prSet phldrT="[Texto]" custT="1"/>
      <dgm:spPr/>
      <dgm:t>
        <a:bodyPr/>
        <a:lstStyle/>
        <a:p>
          <a:r>
            <a:rPr lang="es-ES" sz="1400" b="1">
              <a:solidFill>
                <a:schemeClr val="tx1"/>
              </a:solidFill>
            </a:rPr>
            <a:t>Seguridad</a:t>
          </a:r>
          <a:endParaRPr lang="es-ES" sz="1400" b="1" dirty="0">
            <a:solidFill>
              <a:schemeClr val="tx1"/>
            </a:solidFill>
          </a:endParaRPr>
        </a:p>
      </dgm:t>
    </dgm:pt>
    <dgm:pt modelId="{DCBDE99A-7249-4354-B990-D3D53408904A}" type="parTrans" cxnId="{63A26B8D-5302-4260-A762-E9E69EC2E565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A3F096FC-37AC-40F6-8411-7209FA5AAF25}" type="sibTrans" cxnId="{63A26B8D-5302-4260-A762-E9E69EC2E565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573A691B-2569-4B90-A858-8DAA1EDFEA32}">
      <dgm:prSet phldrT="[Texto]" custT="1"/>
      <dgm:spPr/>
      <dgm:t>
        <a:bodyPr/>
        <a:lstStyle/>
        <a:p>
          <a:r>
            <a:rPr lang="es-ES" sz="1400" b="1">
              <a:solidFill>
                <a:schemeClr val="tx1"/>
              </a:solidFill>
            </a:rPr>
            <a:t>Calidad</a:t>
          </a:r>
          <a:endParaRPr lang="es-ES" sz="1400" b="1" dirty="0">
            <a:solidFill>
              <a:schemeClr val="tx1"/>
            </a:solidFill>
          </a:endParaRPr>
        </a:p>
      </dgm:t>
    </dgm:pt>
    <dgm:pt modelId="{24F3D312-2C83-4A60-B682-6C17B7A6E639}" type="parTrans" cxnId="{09F55221-F7D2-4ECD-AE08-58F0EDFB9D03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30EBABFD-B675-4F1B-809A-BCC270DC267B}" type="sibTrans" cxnId="{09F55221-F7D2-4ECD-AE08-58F0EDFB9D03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7E303765-F732-4F99-A86A-88B03E263CC1}">
      <dgm:prSet phldrT="[Texto]" custT="1"/>
      <dgm:spPr/>
      <dgm:t>
        <a:bodyPr/>
        <a:lstStyle/>
        <a:p>
          <a:r>
            <a:rPr lang="es-ES" sz="1400" b="1">
              <a:solidFill>
                <a:schemeClr val="tx1"/>
              </a:solidFill>
            </a:rPr>
            <a:t>Destinos y Productos</a:t>
          </a:r>
          <a:endParaRPr lang="es-ES" sz="1400" b="1" dirty="0">
            <a:solidFill>
              <a:schemeClr val="tx1"/>
            </a:solidFill>
          </a:endParaRPr>
        </a:p>
      </dgm:t>
    </dgm:pt>
    <dgm:pt modelId="{011FA973-95C3-4511-A49B-882D5F665B70}" type="parTrans" cxnId="{AA5468C9-CB05-494E-87E0-CB18C04A6B6E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1DC82E3D-9194-473C-91AC-818DC7A68BFC}" type="sibTrans" cxnId="{AA5468C9-CB05-494E-87E0-CB18C04A6B6E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48ED36D2-A1B7-4234-A94D-E3765A642CAD}">
      <dgm:prSet phldrT="[Texto]" custT="1"/>
      <dgm:spPr/>
      <dgm:t>
        <a:bodyPr/>
        <a:lstStyle/>
        <a:p>
          <a:r>
            <a:rPr lang="es-ES" sz="1400" b="1">
              <a:solidFill>
                <a:schemeClr val="tx1"/>
              </a:solidFill>
            </a:rPr>
            <a:t>Conectividad</a:t>
          </a:r>
          <a:endParaRPr lang="es-ES" sz="1400" b="1" dirty="0">
            <a:solidFill>
              <a:schemeClr val="tx1"/>
            </a:solidFill>
          </a:endParaRPr>
        </a:p>
      </dgm:t>
    </dgm:pt>
    <dgm:pt modelId="{A0FD480F-B8B0-4807-9F08-76961D3B0B34}" type="parTrans" cxnId="{C6AEA1CB-9C38-4443-AF95-656DC87F0EA2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0173CF5C-7DD1-4D0E-8E80-A7BD90C85254}" type="sibTrans" cxnId="{C6AEA1CB-9C38-4443-AF95-656DC87F0EA2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054DF4CA-1F0E-405B-AA22-546F0F4CF708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Promoción</a:t>
          </a:r>
        </a:p>
      </dgm:t>
    </dgm:pt>
    <dgm:pt modelId="{3648346F-F502-4A31-9DD9-089DF6C563CD}" type="parTrans" cxnId="{FF1B8D10-FCB1-4113-A2C4-F42A70B60C69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993F559A-A912-43C1-8BDE-76955F97964C}" type="sibTrans" cxnId="{FF1B8D10-FCB1-4113-A2C4-F42A70B60C69}">
      <dgm:prSet/>
      <dgm:spPr/>
      <dgm:t>
        <a:bodyPr/>
        <a:lstStyle/>
        <a:p>
          <a:endParaRPr lang="es-ES" sz="1400" b="1">
            <a:solidFill>
              <a:schemeClr val="tx1"/>
            </a:solidFill>
          </a:endParaRPr>
        </a:p>
      </dgm:t>
    </dgm:pt>
    <dgm:pt modelId="{99A16A2D-5FF6-4B6A-9B34-B581F8D62230}" type="pres">
      <dgm:prSet presAssocID="{34E06A6D-8D40-4ABA-8201-AEB60D151C36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s-ES"/>
        </a:p>
      </dgm:t>
    </dgm:pt>
    <dgm:pt modelId="{3CEE6AE3-9A82-4962-941A-8CEEA147FDC6}" type="pres">
      <dgm:prSet presAssocID="{E5607403-A2EB-4765-AB3D-4A0FAC0EBAF7}" presName="parTx1" presStyleLbl="node1" presStyleIdx="0" presStyleCnt="5"/>
      <dgm:spPr/>
      <dgm:t>
        <a:bodyPr/>
        <a:lstStyle/>
        <a:p>
          <a:endParaRPr lang="es-ES"/>
        </a:p>
      </dgm:t>
    </dgm:pt>
    <dgm:pt modelId="{B78E99AB-20B7-4618-A320-43C4616EF737}" type="pres">
      <dgm:prSet presAssocID="{573A691B-2569-4B90-A858-8DAA1EDFEA32}" presName="parTx2" presStyleLbl="node1" presStyleIdx="1" presStyleCnt="5"/>
      <dgm:spPr/>
      <dgm:t>
        <a:bodyPr/>
        <a:lstStyle/>
        <a:p>
          <a:endParaRPr lang="es-ES"/>
        </a:p>
      </dgm:t>
    </dgm:pt>
    <dgm:pt modelId="{362CD160-5547-49C6-9A46-BAA09FE45F47}" type="pres">
      <dgm:prSet presAssocID="{7E303765-F732-4F99-A86A-88B03E263CC1}" presName="parTx3" presStyleLbl="node1" presStyleIdx="2" presStyleCnt="5"/>
      <dgm:spPr/>
      <dgm:t>
        <a:bodyPr/>
        <a:lstStyle/>
        <a:p>
          <a:endParaRPr lang="es-ES"/>
        </a:p>
      </dgm:t>
    </dgm:pt>
    <dgm:pt modelId="{2DDC8205-81C4-435E-9D7D-179804A8DA15}" type="pres">
      <dgm:prSet presAssocID="{48ED36D2-A1B7-4234-A94D-E3765A642CAD}" presName="parTx4" presStyleLbl="node1" presStyleIdx="3" presStyleCnt="5"/>
      <dgm:spPr/>
      <dgm:t>
        <a:bodyPr/>
        <a:lstStyle/>
        <a:p>
          <a:endParaRPr lang="es-ES"/>
        </a:p>
      </dgm:t>
    </dgm:pt>
    <dgm:pt modelId="{AA00C719-F34B-4A34-B408-A3470B3A6CD2}" type="pres">
      <dgm:prSet presAssocID="{054DF4CA-1F0E-405B-AA22-546F0F4CF708}" presName="parTx5" presStyleLbl="node1" presStyleIdx="4" presStyleCnt="5"/>
      <dgm:spPr/>
      <dgm:t>
        <a:bodyPr/>
        <a:lstStyle/>
        <a:p>
          <a:endParaRPr lang="es-ES"/>
        </a:p>
      </dgm:t>
    </dgm:pt>
  </dgm:ptLst>
  <dgm:cxnLst>
    <dgm:cxn modelId="{EF814BB2-8254-45B3-BBBE-720B48F899EA}" type="presOf" srcId="{573A691B-2569-4B90-A858-8DAA1EDFEA32}" destId="{B78E99AB-20B7-4618-A320-43C4616EF737}" srcOrd="0" destOrd="0" presId="urn:microsoft.com/office/officeart/2009/3/layout/SubStepProcess"/>
    <dgm:cxn modelId="{63A26B8D-5302-4260-A762-E9E69EC2E565}" srcId="{34E06A6D-8D40-4ABA-8201-AEB60D151C36}" destId="{E5607403-A2EB-4765-AB3D-4A0FAC0EBAF7}" srcOrd="0" destOrd="0" parTransId="{DCBDE99A-7249-4354-B990-D3D53408904A}" sibTransId="{A3F096FC-37AC-40F6-8411-7209FA5AAF25}"/>
    <dgm:cxn modelId="{FF1B8D10-FCB1-4113-A2C4-F42A70B60C69}" srcId="{34E06A6D-8D40-4ABA-8201-AEB60D151C36}" destId="{054DF4CA-1F0E-405B-AA22-546F0F4CF708}" srcOrd="4" destOrd="0" parTransId="{3648346F-F502-4A31-9DD9-089DF6C563CD}" sibTransId="{993F559A-A912-43C1-8BDE-76955F97964C}"/>
    <dgm:cxn modelId="{B09BA29B-6469-4ABD-8E1F-9D8DF3DF977C}" type="presOf" srcId="{7E303765-F732-4F99-A86A-88B03E263CC1}" destId="{362CD160-5547-49C6-9A46-BAA09FE45F47}" srcOrd="0" destOrd="0" presId="urn:microsoft.com/office/officeart/2009/3/layout/SubStepProcess"/>
    <dgm:cxn modelId="{09F55221-F7D2-4ECD-AE08-58F0EDFB9D03}" srcId="{34E06A6D-8D40-4ABA-8201-AEB60D151C36}" destId="{573A691B-2569-4B90-A858-8DAA1EDFEA32}" srcOrd="1" destOrd="0" parTransId="{24F3D312-2C83-4A60-B682-6C17B7A6E639}" sibTransId="{30EBABFD-B675-4F1B-809A-BCC270DC267B}"/>
    <dgm:cxn modelId="{E4D89531-EEFD-4F35-A7A0-2245078605A8}" type="presOf" srcId="{054DF4CA-1F0E-405B-AA22-546F0F4CF708}" destId="{AA00C719-F34B-4A34-B408-A3470B3A6CD2}" srcOrd="0" destOrd="0" presId="urn:microsoft.com/office/officeart/2009/3/layout/SubStepProcess"/>
    <dgm:cxn modelId="{AA5468C9-CB05-494E-87E0-CB18C04A6B6E}" srcId="{34E06A6D-8D40-4ABA-8201-AEB60D151C36}" destId="{7E303765-F732-4F99-A86A-88B03E263CC1}" srcOrd="2" destOrd="0" parTransId="{011FA973-95C3-4511-A49B-882D5F665B70}" sibTransId="{1DC82E3D-9194-473C-91AC-818DC7A68BFC}"/>
    <dgm:cxn modelId="{5A6C41A6-A919-42EE-938F-C6C6A15095E2}" type="presOf" srcId="{48ED36D2-A1B7-4234-A94D-E3765A642CAD}" destId="{2DDC8205-81C4-435E-9D7D-179804A8DA15}" srcOrd="0" destOrd="0" presId="urn:microsoft.com/office/officeart/2009/3/layout/SubStepProcess"/>
    <dgm:cxn modelId="{2423B369-7FEA-4B8C-95D2-BE0CB2E8EC92}" type="presOf" srcId="{34E06A6D-8D40-4ABA-8201-AEB60D151C36}" destId="{99A16A2D-5FF6-4B6A-9B34-B581F8D62230}" srcOrd="0" destOrd="0" presId="urn:microsoft.com/office/officeart/2009/3/layout/SubStepProcess"/>
    <dgm:cxn modelId="{C6AEA1CB-9C38-4443-AF95-656DC87F0EA2}" srcId="{34E06A6D-8D40-4ABA-8201-AEB60D151C36}" destId="{48ED36D2-A1B7-4234-A94D-E3765A642CAD}" srcOrd="3" destOrd="0" parTransId="{A0FD480F-B8B0-4807-9F08-76961D3B0B34}" sibTransId="{0173CF5C-7DD1-4D0E-8E80-A7BD90C85254}"/>
    <dgm:cxn modelId="{A83806C7-E91D-48D8-ACF4-A4BCC1DE0B52}" type="presOf" srcId="{E5607403-A2EB-4765-AB3D-4A0FAC0EBAF7}" destId="{3CEE6AE3-9A82-4962-941A-8CEEA147FDC6}" srcOrd="0" destOrd="0" presId="urn:microsoft.com/office/officeart/2009/3/layout/SubStepProcess"/>
    <dgm:cxn modelId="{0B60670C-C03F-4F98-88D7-310D944784FD}" type="presParOf" srcId="{99A16A2D-5FF6-4B6A-9B34-B581F8D62230}" destId="{3CEE6AE3-9A82-4962-941A-8CEEA147FDC6}" srcOrd="0" destOrd="0" presId="urn:microsoft.com/office/officeart/2009/3/layout/SubStepProcess"/>
    <dgm:cxn modelId="{2ECC487C-63DA-4601-A1E1-1085F42528C6}" type="presParOf" srcId="{99A16A2D-5FF6-4B6A-9B34-B581F8D62230}" destId="{B78E99AB-20B7-4618-A320-43C4616EF737}" srcOrd="1" destOrd="0" presId="urn:microsoft.com/office/officeart/2009/3/layout/SubStepProcess"/>
    <dgm:cxn modelId="{78AE60D4-5586-481D-9EC4-5C21EB204D61}" type="presParOf" srcId="{99A16A2D-5FF6-4B6A-9B34-B581F8D62230}" destId="{362CD160-5547-49C6-9A46-BAA09FE45F47}" srcOrd="2" destOrd="0" presId="urn:microsoft.com/office/officeart/2009/3/layout/SubStepProcess"/>
    <dgm:cxn modelId="{CA8022EA-5696-48E7-A6FF-D9F9AD3B0F14}" type="presParOf" srcId="{99A16A2D-5FF6-4B6A-9B34-B581F8D62230}" destId="{2DDC8205-81C4-435E-9D7D-179804A8DA15}" srcOrd="3" destOrd="0" presId="urn:microsoft.com/office/officeart/2009/3/layout/SubStepProcess"/>
    <dgm:cxn modelId="{A13BEC61-6647-4445-B4CF-3A0010588F86}" type="presParOf" srcId="{99A16A2D-5FF6-4B6A-9B34-B581F8D62230}" destId="{AA00C719-F34B-4A34-B408-A3470B3A6CD2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5C8707-086A-4F61-A615-D1CF3D88F1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4F9AC94-361C-45FE-9B48-2EE8315A3F17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Fundamentar </a:t>
          </a:r>
        </a:p>
      </dgm:t>
    </dgm:pt>
    <dgm:pt modelId="{7C6A4C12-46B6-4FE3-B448-134C9D10E6F3}" type="parTrans" cxnId="{919B49D5-B6F6-4EB8-B48D-5E1F2E2E62D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1AD229B-FA18-4032-AF6E-99B18B0AE9B3}" type="sibTrans" cxnId="{919B49D5-B6F6-4EB8-B48D-5E1F2E2E62D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914BE2-7962-4485-AD44-57B833FDF25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bibliografía</a:t>
          </a:r>
        </a:p>
      </dgm:t>
    </dgm:pt>
    <dgm:pt modelId="{D1020DF1-A199-46EC-A34E-31C61AF77995}" type="parTrans" cxnId="{B2C822F8-06FF-4795-86FE-E90C39C46F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1C87BAD-647A-4ED6-8A64-26F1476ABEE3}" type="sibTrans" cxnId="{B2C822F8-06FF-4795-86FE-E90C39C46F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F9E02BF-A12E-4C88-ADFF-8A0E2B009B7B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sustentar </a:t>
          </a:r>
          <a:r>
            <a:rPr lang="es-ES">
              <a:solidFill>
                <a:schemeClr val="tx1"/>
              </a:solidFill>
            </a:rPr>
            <a:t>y  relacionar </a:t>
          </a:r>
          <a:endParaRPr lang="es-ES" dirty="0">
            <a:solidFill>
              <a:schemeClr val="tx1"/>
            </a:solidFill>
          </a:endParaRPr>
        </a:p>
      </dgm:t>
    </dgm:pt>
    <dgm:pt modelId="{9D549F33-1D5F-40C6-82A1-4039A9CD3BC3}" type="sibTrans" cxnId="{1E856E7A-CBBF-4090-BC0B-DA9FB584CB1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A16ADE5-3C32-45AE-BE78-F1FDE6F8FD8C}" type="parTrans" cxnId="{1E856E7A-CBBF-4090-BC0B-DA9FB584CB1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6F1EC5D-9547-441F-BEBB-8A42E39E4864}" type="pres">
      <dgm:prSet presAssocID="{0B5C8707-086A-4F61-A615-D1CF3D88F167}" presName="Name0" presStyleCnt="0">
        <dgm:presLayoutVars>
          <dgm:dir/>
          <dgm:resizeHandles val="exact"/>
        </dgm:presLayoutVars>
      </dgm:prSet>
      <dgm:spPr/>
    </dgm:pt>
    <dgm:pt modelId="{243058DB-D900-4D50-BA20-69D58FA082DA}" type="pres">
      <dgm:prSet presAssocID="{E4F9AC94-361C-45FE-9B48-2EE8315A3F1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817956-CF31-49C1-9DEA-E5F1B8C16E84}" type="pres">
      <dgm:prSet presAssocID="{D1AD229B-FA18-4032-AF6E-99B18B0AE9B3}" presName="sibTrans" presStyleLbl="sibTrans2D1" presStyleIdx="0" presStyleCnt="2"/>
      <dgm:spPr/>
      <dgm:t>
        <a:bodyPr/>
        <a:lstStyle/>
        <a:p>
          <a:endParaRPr lang="es-ES"/>
        </a:p>
      </dgm:t>
    </dgm:pt>
    <dgm:pt modelId="{45E3EA94-88DC-4288-9AE1-80EDCAA58DB7}" type="pres">
      <dgm:prSet presAssocID="{D1AD229B-FA18-4032-AF6E-99B18B0AE9B3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FEEEEA7D-BF27-4105-BEA5-6BAA83D4BE90}" type="pres">
      <dgm:prSet presAssocID="{C2914BE2-7962-4485-AD44-57B833FDF25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39D1AC-B638-4E74-806C-B316DB838D26}" type="pres">
      <dgm:prSet presAssocID="{41C87BAD-647A-4ED6-8A64-26F1476ABEE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29BE8552-0228-417A-AFAA-723C7BCAEFF2}" type="pres">
      <dgm:prSet presAssocID="{41C87BAD-647A-4ED6-8A64-26F1476ABEE3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D380C55A-8CCD-4832-A9A9-AB336683BA76}" type="pres">
      <dgm:prSet presAssocID="{EF9E02BF-A12E-4C88-ADFF-8A0E2B009B7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19B49D5-B6F6-4EB8-B48D-5E1F2E2E62DC}" srcId="{0B5C8707-086A-4F61-A615-D1CF3D88F167}" destId="{E4F9AC94-361C-45FE-9B48-2EE8315A3F17}" srcOrd="0" destOrd="0" parTransId="{7C6A4C12-46B6-4FE3-B448-134C9D10E6F3}" sibTransId="{D1AD229B-FA18-4032-AF6E-99B18B0AE9B3}"/>
    <dgm:cxn modelId="{C445A0F1-6E52-4B1E-96E4-687D2D211F09}" type="presOf" srcId="{E4F9AC94-361C-45FE-9B48-2EE8315A3F17}" destId="{243058DB-D900-4D50-BA20-69D58FA082DA}" srcOrd="0" destOrd="0" presId="urn:microsoft.com/office/officeart/2005/8/layout/process1"/>
    <dgm:cxn modelId="{B9AF0D51-6269-45F1-97ED-903EF3205BCF}" type="presOf" srcId="{D1AD229B-FA18-4032-AF6E-99B18B0AE9B3}" destId="{45E3EA94-88DC-4288-9AE1-80EDCAA58DB7}" srcOrd="1" destOrd="0" presId="urn:microsoft.com/office/officeart/2005/8/layout/process1"/>
    <dgm:cxn modelId="{69E62786-3AF5-404C-90B0-1B0059F6CF7F}" type="presOf" srcId="{D1AD229B-FA18-4032-AF6E-99B18B0AE9B3}" destId="{78817956-CF31-49C1-9DEA-E5F1B8C16E84}" srcOrd="0" destOrd="0" presId="urn:microsoft.com/office/officeart/2005/8/layout/process1"/>
    <dgm:cxn modelId="{1E856E7A-CBBF-4090-BC0B-DA9FB584CB11}" srcId="{0B5C8707-086A-4F61-A615-D1CF3D88F167}" destId="{EF9E02BF-A12E-4C88-ADFF-8A0E2B009B7B}" srcOrd="2" destOrd="0" parTransId="{6A16ADE5-3C32-45AE-BE78-F1FDE6F8FD8C}" sibTransId="{9D549F33-1D5F-40C6-82A1-4039A9CD3BC3}"/>
    <dgm:cxn modelId="{78E4EE78-9087-4C7D-BC51-85E04C380BDD}" type="presOf" srcId="{0B5C8707-086A-4F61-A615-D1CF3D88F167}" destId="{A6F1EC5D-9547-441F-BEBB-8A42E39E4864}" srcOrd="0" destOrd="0" presId="urn:microsoft.com/office/officeart/2005/8/layout/process1"/>
    <dgm:cxn modelId="{803DF55C-569C-4080-B1B7-E57AE85A4F67}" type="presOf" srcId="{41C87BAD-647A-4ED6-8A64-26F1476ABEE3}" destId="{29BE8552-0228-417A-AFAA-723C7BCAEFF2}" srcOrd="1" destOrd="0" presId="urn:microsoft.com/office/officeart/2005/8/layout/process1"/>
    <dgm:cxn modelId="{B2C822F8-06FF-4795-86FE-E90C39C46FFF}" srcId="{0B5C8707-086A-4F61-A615-D1CF3D88F167}" destId="{C2914BE2-7962-4485-AD44-57B833FDF250}" srcOrd="1" destOrd="0" parTransId="{D1020DF1-A199-46EC-A34E-31C61AF77995}" sibTransId="{41C87BAD-647A-4ED6-8A64-26F1476ABEE3}"/>
    <dgm:cxn modelId="{6432065A-2234-4D88-87AF-644621EC3C00}" type="presOf" srcId="{EF9E02BF-A12E-4C88-ADFF-8A0E2B009B7B}" destId="{D380C55A-8CCD-4832-A9A9-AB336683BA76}" srcOrd="0" destOrd="0" presId="urn:microsoft.com/office/officeart/2005/8/layout/process1"/>
    <dgm:cxn modelId="{3D0BA5D2-E4AE-46BD-94C1-37267884D5FF}" type="presOf" srcId="{41C87BAD-647A-4ED6-8A64-26F1476ABEE3}" destId="{1E39D1AC-B638-4E74-806C-B316DB838D26}" srcOrd="0" destOrd="0" presId="urn:microsoft.com/office/officeart/2005/8/layout/process1"/>
    <dgm:cxn modelId="{A66F52E6-0697-4A19-AF36-9FFD10C27D50}" type="presOf" srcId="{C2914BE2-7962-4485-AD44-57B833FDF250}" destId="{FEEEEA7D-BF27-4105-BEA5-6BAA83D4BE90}" srcOrd="0" destOrd="0" presId="urn:microsoft.com/office/officeart/2005/8/layout/process1"/>
    <dgm:cxn modelId="{70716DC2-D167-4334-8ED4-88A9D78F2129}" type="presParOf" srcId="{A6F1EC5D-9547-441F-BEBB-8A42E39E4864}" destId="{243058DB-D900-4D50-BA20-69D58FA082DA}" srcOrd="0" destOrd="0" presId="urn:microsoft.com/office/officeart/2005/8/layout/process1"/>
    <dgm:cxn modelId="{D09D2FC3-8E1F-4F75-87ED-0C677780E97E}" type="presParOf" srcId="{A6F1EC5D-9547-441F-BEBB-8A42E39E4864}" destId="{78817956-CF31-49C1-9DEA-E5F1B8C16E84}" srcOrd="1" destOrd="0" presId="urn:microsoft.com/office/officeart/2005/8/layout/process1"/>
    <dgm:cxn modelId="{C1DC7D80-5F8C-4EC7-8B1F-F7C8737934D2}" type="presParOf" srcId="{78817956-CF31-49C1-9DEA-E5F1B8C16E84}" destId="{45E3EA94-88DC-4288-9AE1-80EDCAA58DB7}" srcOrd="0" destOrd="0" presId="urn:microsoft.com/office/officeart/2005/8/layout/process1"/>
    <dgm:cxn modelId="{3250B972-D6B0-48DD-A617-1C5353A13628}" type="presParOf" srcId="{A6F1EC5D-9547-441F-BEBB-8A42E39E4864}" destId="{FEEEEA7D-BF27-4105-BEA5-6BAA83D4BE90}" srcOrd="2" destOrd="0" presId="urn:microsoft.com/office/officeart/2005/8/layout/process1"/>
    <dgm:cxn modelId="{F21063AE-25C1-4CBC-96BB-ED69BE43E662}" type="presParOf" srcId="{A6F1EC5D-9547-441F-BEBB-8A42E39E4864}" destId="{1E39D1AC-B638-4E74-806C-B316DB838D26}" srcOrd="3" destOrd="0" presId="urn:microsoft.com/office/officeart/2005/8/layout/process1"/>
    <dgm:cxn modelId="{3CDE50C5-D72D-4090-979A-E9A10C3FAF99}" type="presParOf" srcId="{1E39D1AC-B638-4E74-806C-B316DB838D26}" destId="{29BE8552-0228-417A-AFAA-723C7BCAEFF2}" srcOrd="0" destOrd="0" presId="urn:microsoft.com/office/officeart/2005/8/layout/process1"/>
    <dgm:cxn modelId="{EF2A5848-2BBE-4C9C-B859-59D348B05DF4}" type="presParOf" srcId="{A6F1EC5D-9547-441F-BEBB-8A42E39E4864}" destId="{D380C55A-8CCD-4832-A9A9-AB336683BA7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F7B37EC-D509-4D56-91BA-D4769D7E118E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C7771F31-956B-434F-A9CB-3B59EF5A29C0}">
      <dgm:prSet phldrT="[Texto]"/>
      <dgm:spPr/>
      <dgm:t>
        <a:bodyPr/>
        <a:lstStyle/>
        <a:p>
          <a:r>
            <a:rPr lang="es-ES"/>
            <a:t>FASE I: Análisis de los lineamientos estratégicos</a:t>
          </a:r>
        </a:p>
      </dgm:t>
    </dgm:pt>
    <dgm:pt modelId="{B4B00833-934D-4347-8505-00C8BB30FCBA}" type="parTrans" cxnId="{DCC62BC4-876A-4298-B519-6E56FF4C9F99}">
      <dgm:prSet/>
      <dgm:spPr/>
      <dgm:t>
        <a:bodyPr/>
        <a:lstStyle/>
        <a:p>
          <a:endParaRPr lang="es-ES"/>
        </a:p>
      </dgm:t>
    </dgm:pt>
    <dgm:pt modelId="{10F19BB4-9AEC-4487-8655-18B7578AE849}" type="sibTrans" cxnId="{DCC62BC4-876A-4298-B519-6E56FF4C9F99}">
      <dgm:prSet/>
      <dgm:spPr/>
      <dgm:t>
        <a:bodyPr/>
        <a:lstStyle/>
        <a:p>
          <a:endParaRPr lang="es-ES"/>
        </a:p>
      </dgm:t>
    </dgm:pt>
    <dgm:pt modelId="{2ED35A4F-6F5B-4515-A579-FE1488F90566}">
      <dgm:prSet phldrT="[Texto]"/>
      <dgm:spPr/>
      <dgm:t>
        <a:bodyPr/>
        <a:lstStyle/>
        <a:p>
          <a:r>
            <a:rPr lang="es-ES"/>
            <a:t>FASE II: Coordinadores encargados</a:t>
          </a:r>
        </a:p>
      </dgm:t>
    </dgm:pt>
    <dgm:pt modelId="{D6D2170D-FE93-4FF1-8B51-E33D215F145F}" type="parTrans" cxnId="{32279833-6CDB-48DE-8679-51BE7BAA250C}">
      <dgm:prSet/>
      <dgm:spPr/>
      <dgm:t>
        <a:bodyPr/>
        <a:lstStyle/>
        <a:p>
          <a:endParaRPr lang="es-ES"/>
        </a:p>
      </dgm:t>
    </dgm:pt>
    <dgm:pt modelId="{49F709D5-A028-4D0D-8AEC-030A532ABCB9}" type="sibTrans" cxnId="{32279833-6CDB-48DE-8679-51BE7BAA250C}">
      <dgm:prSet/>
      <dgm:spPr/>
      <dgm:t>
        <a:bodyPr/>
        <a:lstStyle/>
        <a:p>
          <a:endParaRPr lang="es-ES"/>
        </a:p>
      </dgm:t>
    </dgm:pt>
    <dgm:pt modelId="{B50AA279-166E-4EB9-99D6-BDF4C3947F3F}">
      <dgm:prSet phldrT="[Texto]"/>
      <dgm:spPr/>
      <dgm:t>
        <a:bodyPr/>
        <a:lstStyle/>
        <a:p>
          <a:r>
            <a:rPr lang="es-ES"/>
            <a:t>FASE III: Implementación de la estrategia para mejorar la competitividad</a:t>
          </a:r>
        </a:p>
      </dgm:t>
    </dgm:pt>
    <dgm:pt modelId="{20B97DCB-727C-4187-92DD-75B6E6E4A278}" type="parTrans" cxnId="{CEDAE9F6-9CD3-4CC6-B247-A54E59C7A456}">
      <dgm:prSet/>
      <dgm:spPr/>
      <dgm:t>
        <a:bodyPr/>
        <a:lstStyle/>
        <a:p>
          <a:endParaRPr lang="es-ES"/>
        </a:p>
      </dgm:t>
    </dgm:pt>
    <dgm:pt modelId="{A3579646-9B7C-428A-A70C-D9FC9778228A}" type="sibTrans" cxnId="{CEDAE9F6-9CD3-4CC6-B247-A54E59C7A456}">
      <dgm:prSet/>
      <dgm:spPr/>
      <dgm:t>
        <a:bodyPr/>
        <a:lstStyle/>
        <a:p>
          <a:endParaRPr lang="es-ES"/>
        </a:p>
      </dgm:t>
    </dgm:pt>
    <dgm:pt modelId="{16FCF0CE-FB5D-4546-A13E-660356269877}" type="pres">
      <dgm:prSet presAssocID="{9F7B37EC-D509-4D56-91BA-D4769D7E118E}" presName="CompostProcess" presStyleCnt="0">
        <dgm:presLayoutVars>
          <dgm:dir/>
          <dgm:resizeHandles val="exact"/>
        </dgm:presLayoutVars>
      </dgm:prSet>
      <dgm:spPr/>
    </dgm:pt>
    <dgm:pt modelId="{E1DBDB29-CCC2-4F53-B6EA-F616351055C8}" type="pres">
      <dgm:prSet presAssocID="{9F7B37EC-D509-4D56-91BA-D4769D7E118E}" presName="arrow" presStyleLbl="bgShp" presStyleIdx="0" presStyleCnt="1" custLinFactNeighborX="11887" custLinFactNeighborY="5446"/>
      <dgm:spPr/>
    </dgm:pt>
    <dgm:pt modelId="{A3DC0DB5-68CA-4525-A16E-BE43B3EC56B0}" type="pres">
      <dgm:prSet presAssocID="{9F7B37EC-D509-4D56-91BA-D4769D7E118E}" presName="linearProcess" presStyleCnt="0"/>
      <dgm:spPr/>
    </dgm:pt>
    <dgm:pt modelId="{01FD64BA-3B7C-46B3-B088-56D34E2EF391}" type="pres">
      <dgm:prSet presAssocID="{C7771F31-956B-434F-A9CB-3B59EF5A29C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B60665-101F-4187-B4B2-D545E9B2547C}" type="pres">
      <dgm:prSet presAssocID="{10F19BB4-9AEC-4487-8655-18B7578AE849}" presName="sibTrans" presStyleCnt="0"/>
      <dgm:spPr/>
    </dgm:pt>
    <dgm:pt modelId="{76D00926-9215-4D81-8A7B-C3F16F2CDB2C}" type="pres">
      <dgm:prSet presAssocID="{2ED35A4F-6F5B-4515-A579-FE1488F9056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CCED50-3ED1-419A-9840-7410416F6201}" type="pres">
      <dgm:prSet presAssocID="{49F709D5-A028-4D0D-8AEC-030A532ABCB9}" presName="sibTrans" presStyleCnt="0"/>
      <dgm:spPr/>
    </dgm:pt>
    <dgm:pt modelId="{6CD5184C-6FC1-4A04-A8B8-DCCC432913B2}" type="pres">
      <dgm:prSet presAssocID="{B50AA279-166E-4EB9-99D6-BDF4C3947F3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7D42F0E-352D-4AB0-901C-508FF68BDFDD}" type="presOf" srcId="{C7771F31-956B-434F-A9CB-3B59EF5A29C0}" destId="{01FD64BA-3B7C-46B3-B088-56D34E2EF391}" srcOrd="0" destOrd="0" presId="urn:microsoft.com/office/officeart/2005/8/layout/hProcess9"/>
    <dgm:cxn modelId="{CEDAE9F6-9CD3-4CC6-B247-A54E59C7A456}" srcId="{9F7B37EC-D509-4D56-91BA-D4769D7E118E}" destId="{B50AA279-166E-4EB9-99D6-BDF4C3947F3F}" srcOrd="2" destOrd="0" parTransId="{20B97DCB-727C-4187-92DD-75B6E6E4A278}" sibTransId="{A3579646-9B7C-428A-A70C-D9FC9778228A}"/>
    <dgm:cxn modelId="{859A001F-4963-44A9-94FD-22FC77D2182A}" type="presOf" srcId="{B50AA279-166E-4EB9-99D6-BDF4C3947F3F}" destId="{6CD5184C-6FC1-4A04-A8B8-DCCC432913B2}" srcOrd="0" destOrd="0" presId="urn:microsoft.com/office/officeart/2005/8/layout/hProcess9"/>
    <dgm:cxn modelId="{A34FDC1E-9129-4C66-A034-7BA1C4BC3931}" type="presOf" srcId="{2ED35A4F-6F5B-4515-A579-FE1488F90566}" destId="{76D00926-9215-4D81-8A7B-C3F16F2CDB2C}" srcOrd="0" destOrd="0" presId="urn:microsoft.com/office/officeart/2005/8/layout/hProcess9"/>
    <dgm:cxn modelId="{32279833-6CDB-48DE-8679-51BE7BAA250C}" srcId="{9F7B37EC-D509-4D56-91BA-D4769D7E118E}" destId="{2ED35A4F-6F5B-4515-A579-FE1488F90566}" srcOrd="1" destOrd="0" parTransId="{D6D2170D-FE93-4FF1-8B51-E33D215F145F}" sibTransId="{49F709D5-A028-4D0D-8AEC-030A532ABCB9}"/>
    <dgm:cxn modelId="{50DCD586-1ED0-4949-9FC6-4D3A68061CF1}" type="presOf" srcId="{9F7B37EC-D509-4D56-91BA-D4769D7E118E}" destId="{16FCF0CE-FB5D-4546-A13E-660356269877}" srcOrd="0" destOrd="0" presId="urn:microsoft.com/office/officeart/2005/8/layout/hProcess9"/>
    <dgm:cxn modelId="{DCC62BC4-876A-4298-B519-6E56FF4C9F99}" srcId="{9F7B37EC-D509-4D56-91BA-D4769D7E118E}" destId="{C7771F31-956B-434F-A9CB-3B59EF5A29C0}" srcOrd="0" destOrd="0" parTransId="{B4B00833-934D-4347-8505-00C8BB30FCBA}" sibTransId="{10F19BB4-9AEC-4487-8655-18B7578AE849}"/>
    <dgm:cxn modelId="{7BE5A7D4-5A0D-4785-924E-5188B9CCC30C}" type="presParOf" srcId="{16FCF0CE-FB5D-4546-A13E-660356269877}" destId="{E1DBDB29-CCC2-4F53-B6EA-F616351055C8}" srcOrd="0" destOrd="0" presId="urn:microsoft.com/office/officeart/2005/8/layout/hProcess9"/>
    <dgm:cxn modelId="{C9D4FF8D-0A9D-480D-A69F-F183261D2898}" type="presParOf" srcId="{16FCF0CE-FB5D-4546-A13E-660356269877}" destId="{A3DC0DB5-68CA-4525-A16E-BE43B3EC56B0}" srcOrd="1" destOrd="0" presId="urn:microsoft.com/office/officeart/2005/8/layout/hProcess9"/>
    <dgm:cxn modelId="{7B046B9E-AEF7-4FC3-9026-9C62750741FC}" type="presParOf" srcId="{A3DC0DB5-68CA-4525-A16E-BE43B3EC56B0}" destId="{01FD64BA-3B7C-46B3-B088-56D34E2EF391}" srcOrd="0" destOrd="0" presId="urn:microsoft.com/office/officeart/2005/8/layout/hProcess9"/>
    <dgm:cxn modelId="{037AD42F-74EE-4649-B159-D6F224879350}" type="presParOf" srcId="{A3DC0DB5-68CA-4525-A16E-BE43B3EC56B0}" destId="{06B60665-101F-4187-B4B2-D545E9B2547C}" srcOrd="1" destOrd="0" presId="urn:microsoft.com/office/officeart/2005/8/layout/hProcess9"/>
    <dgm:cxn modelId="{D56780E6-30C7-4E6D-9998-5224E2127B90}" type="presParOf" srcId="{A3DC0DB5-68CA-4525-A16E-BE43B3EC56B0}" destId="{76D00926-9215-4D81-8A7B-C3F16F2CDB2C}" srcOrd="2" destOrd="0" presId="urn:microsoft.com/office/officeart/2005/8/layout/hProcess9"/>
    <dgm:cxn modelId="{808E852B-EA13-4516-ABDA-87C0C965AB31}" type="presParOf" srcId="{A3DC0DB5-68CA-4525-A16E-BE43B3EC56B0}" destId="{21CCED50-3ED1-419A-9840-7410416F6201}" srcOrd="3" destOrd="0" presId="urn:microsoft.com/office/officeart/2005/8/layout/hProcess9"/>
    <dgm:cxn modelId="{E366DD11-446B-47F1-8F11-E872705B80E5}" type="presParOf" srcId="{A3DC0DB5-68CA-4525-A16E-BE43B3EC56B0}" destId="{6CD5184C-6FC1-4A04-A8B8-DCCC432913B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F1AC813-EE6F-47BC-B33B-C5A1E3CF0C94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F87CF0E-5325-434A-A158-E97EB56D9A22}">
      <dgm:prSet phldrT="[Texto]" custT="1"/>
      <dgm:spPr/>
      <dgm:t>
        <a:bodyPr/>
        <a:lstStyle/>
        <a:p>
          <a:r>
            <a:rPr lang="es-ES" sz="1400" dirty="0"/>
            <a:t>Logro de estrategias de competitividad</a:t>
          </a:r>
        </a:p>
      </dgm:t>
    </dgm:pt>
    <dgm:pt modelId="{6D866596-D8A6-4099-A868-30B4446769BD}" type="parTrans" cxnId="{F0B3052B-D7E1-4D5B-AF18-A683BB933B68}">
      <dgm:prSet/>
      <dgm:spPr/>
      <dgm:t>
        <a:bodyPr/>
        <a:lstStyle/>
        <a:p>
          <a:endParaRPr lang="es-ES" sz="2400"/>
        </a:p>
      </dgm:t>
    </dgm:pt>
    <dgm:pt modelId="{ABF01EB2-7D0B-489B-B5E1-F7D92354D9C3}" type="sibTrans" cxnId="{F0B3052B-D7E1-4D5B-AF18-A683BB933B68}">
      <dgm:prSet/>
      <dgm:spPr/>
      <dgm:t>
        <a:bodyPr/>
        <a:lstStyle/>
        <a:p>
          <a:endParaRPr lang="es-ES" sz="2400"/>
        </a:p>
      </dgm:t>
    </dgm:pt>
    <dgm:pt modelId="{959B79C6-6C13-4018-88E3-E5E6C9E38B68}">
      <dgm:prSet phldrT="[Texto]" custT="1"/>
      <dgm:spPr/>
      <dgm:t>
        <a:bodyPr/>
        <a:lstStyle/>
        <a:p>
          <a:r>
            <a:rPr lang="es-ES" sz="2800" dirty="0"/>
            <a:t>Subsistemas</a:t>
          </a:r>
          <a:endParaRPr lang="es-ES" sz="1600" dirty="0"/>
        </a:p>
      </dgm:t>
    </dgm:pt>
    <dgm:pt modelId="{DF5BA6F5-5088-4400-99BA-05C370F2B1A3}" type="parTrans" cxnId="{8C93BAEB-6DD6-4560-99A1-38BA577B2178}">
      <dgm:prSet/>
      <dgm:spPr/>
      <dgm:t>
        <a:bodyPr/>
        <a:lstStyle/>
        <a:p>
          <a:endParaRPr lang="es-ES" sz="2400"/>
        </a:p>
      </dgm:t>
    </dgm:pt>
    <dgm:pt modelId="{09C2DAC0-475D-4B49-81EC-591AB96C9688}" type="sibTrans" cxnId="{8C93BAEB-6DD6-4560-99A1-38BA577B2178}">
      <dgm:prSet/>
      <dgm:spPr/>
      <dgm:t>
        <a:bodyPr/>
        <a:lstStyle/>
        <a:p>
          <a:endParaRPr lang="es-ES" sz="2400"/>
        </a:p>
      </dgm:t>
    </dgm:pt>
    <dgm:pt modelId="{F44DBC59-49CD-4F99-8F89-27C5CF6868B8}">
      <dgm:prSet phldrT="[Texto]" custT="1"/>
      <dgm:spPr/>
      <dgm:t>
        <a:bodyPr/>
        <a:lstStyle/>
        <a:p>
          <a:r>
            <a:rPr lang="es-ES" sz="2000" dirty="0"/>
            <a:t>Niveles de competitividad sistémica </a:t>
          </a:r>
        </a:p>
      </dgm:t>
    </dgm:pt>
    <dgm:pt modelId="{983CA457-1FF1-4CF5-8D46-61AD466520E0}" type="parTrans" cxnId="{31DA2767-C7C3-40A1-BA9D-B3562E5BB948}">
      <dgm:prSet/>
      <dgm:spPr/>
      <dgm:t>
        <a:bodyPr/>
        <a:lstStyle/>
        <a:p>
          <a:endParaRPr lang="es-ES" sz="2400"/>
        </a:p>
      </dgm:t>
    </dgm:pt>
    <dgm:pt modelId="{8FC8A5CB-CCED-4616-856A-B0AC52A1D943}" type="sibTrans" cxnId="{31DA2767-C7C3-40A1-BA9D-B3562E5BB948}">
      <dgm:prSet/>
      <dgm:spPr/>
      <dgm:t>
        <a:bodyPr/>
        <a:lstStyle/>
        <a:p>
          <a:endParaRPr lang="es-ES" sz="2400"/>
        </a:p>
      </dgm:t>
    </dgm:pt>
    <dgm:pt modelId="{11782562-4182-4E28-BBDF-224A3F22673D}">
      <dgm:prSet phldrT="[Texto]" custT="1"/>
      <dgm:spPr/>
      <dgm:t>
        <a:bodyPr/>
        <a:lstStyle/>
        <a:p>
          <a:r>
            <a:rPr lang="es-ES" sz="1800" b="0" dirty="0">
              <a:solidFill>
                <a:schemeClr val="tx1"/>
              </a:solidFill>
            </a:rPr>
            <a:t>Turista nacional	</a:t>
          </a:r>
        </a:p>
      </dgm:t>
    </dgm:pt>
    <dgm:pt modelId="{D2D0E561-66CC-4DBA-BECC-94D657311689}" type="parTrans" cxnId="{F6616436-19FB-49A5-8B6C-59F38EE875B8}">
      <dgm:prSet/>
      <dgm:spPr/>
      <dgm:t>
        <a:bodyPr/>
        <a:lstStyle/>
        <a:p>
          <a:endParaRPr lang="es-ES" sz="2400"/>
        </a:p>
      </dgm:t>
    </dgm:pt>
    <dgm:pt modelId="{3149CD95-861B-4933-B17C-DC3626475D75}" type="sibTrans" cxnId="{F6616436-19FB-49A5-8B6C-59F38EE875B8}">
      <dgm:prSet/>
      <dgm:spPr/>
      <dgm:t>
        <a:bodyPr/>
        <a:lstStyle/>
        <a:p>
          <a:endParaRPr lang="es-ES" sz="2400"/>
        </a:p>
      </dgm:t>
    </dgm:pt>
    <dgm:pt modelId="{17544AF2-CFAD-41FA-9406-41A00C7AFC3C}">
      <dgm:prSet phldrT="[Texto]" custT="1"/>
      <dgm:spPr/>
      <dgm:t>
        <a:bodyPr/>
        <a:lstStyle/>
        <a:p>
          <a:endParaRPr lang="es-ES" sz="2400" dirty="0"/>
        </a:p>
      </dgm:t>
    </dgm:pt>
    <dgm:pt modelId="{D48CB61E-EB67-4885-A6FF-75A057E739A1}" type="sibTrans" cxnId="{4EC19279-90A3-4244-B472-8966FF7AB098}">
      <dgm:prSet/>
      <dgm:spPr/>
      <dgm:t>
        <a:bodyPr/>
        <a:lstStyle/>
        <a:p>
          <a:endParaRPr lang="es-ES" sz="2400"/>
        </a:p>
      </dgm:t>
    </dgm:pt>
    <dgm:pt modelId="{D8D8BFB3-AD10-4F8D-8399-DC2D0E634949}" type="parTrans" cxnId="{4EC19279-90A3-4244-B472-8966FF7AB098}">
      <dgm:prSet/>
      <dgm:spPr/>
      <dgm:t>
        <a:bodyPr/>
        <a:lstStyle/>
        <a:p>
          <a:endParaRPr lang="es-ES" sz="2400"/>
        </a:p>
      </dgm:t>
    </dgm:pt>
    <dgm:pt modelId="{F5636858-753E-47C2-A1EF-4B1AE2ADD6A4}">
      <dgm:prSet custT="1"/>
      <dgm:spPr/>
      <dgm:t>
        <a:bodyPr/>
        <a:lstStyle/>
        <a:p>
          <a:r>
            <a:rPr lang="es-ES" sz="1800" dirty="0"/>
            <a:t>Fundamentación teórica, bibliográfica y referencial </a:t>
          </a:r>
        </a:p>
      </dgm:t>
    </dgm:pt>
    <dgm:pt modelId="{87B84ADB-341E-43A7-B6F0-B43B7778CCD5}" type="parTrans" cxnId="{327EBC4C-341C-4219-932A-6ADAE76E1A2A}">
      <dgm:prSet/>
      <dgm:spPr/>
      <dgm:t>
        <a:bodyPr/>
        <a:lstStyle/>
        <a:p>
          <a:endParaRPr lang="es-ES"/>
        </a:p>
      </dgm:t>
    </dgm:pt>
    <dgm:pt modelId="{9CBAC256-05F0-446D-B0AF-5C3E593BC21E}" type="sibTrans" cxnId="{327EBC4C-341C-4219-932A-6ADAE76E1A2A}">
      <dgm:prSet/>
      <dgm:spPr/>
      <dgm:t>
        <a:bodyPr/>
        <a:lstStyle/>
        <a:p>
          <a:endParaRPr lang="es-ES"/>
        </a:p>
      </dgm:t>
    </dgm:pt>
    <dgm:pt modelId="{34D7126B-4749-4204-91A6-77B669AB3734}">
      <dgm:prSet phldrT="[Texto]" custT="1"/>
      <dgm:spPr/>
      <dgm:t>
        <a:bodyPr/>
        <a:lstStyle/>
        <a:p>
          <a:endParaRPr lang="es-ES" sz="2000" dirty="0"/>
        </a:p>
      </dgm:t>
    </dgm:pt>
    <dgm:pt modelId="{316F7399-1E29-4BE5-8691-FB263A0D7F5E}" type="sibTrans" cxnId="{7F9FA48D-E925-48CE-965E-7D3F40A64CB7}">
      <dgm:prSet/>
      <dgm:spPr/>
      <dgm:t>
        <a:bodyPr/>
        <a:lstStyle/>
        <a:p>
          <a:endParaRPr lang="es-ES" sz="2400"/>
        </a:p>
      </dgm:t>
    </dgm:pt>
    <dgm:pt modelId="{76A66E49-2794-4232-832A-FB2DB09FBF91}" type="parTrans" cxnId="{7F9FA48D-E925-48CE-965E-7D3F40A64CB7}">
      <dgm:prSet/>
      <dgm:spPr/>
      <dgm:t>
        <a:bodyPr/>
        <a:lstStyle/>
        <a:p>
          <a:endParaRPr lang="es-ES" sz="2400"/>
        </a:p>
      </dgm:t>
    </dgm:pt>
    <dgm:pt modelId="{BDC82D32-DD7E-49B0-982A-5ECE44A174E5}" type="pres">
      <dgm:prSet presAssocID="{2F1AC813-EE6F-47BC-B33B-C5A1E3CF0C94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C243020F-D224-48ED-A165-16BBD0FCA27B}" type="pres">
      <dgm:prSet presAssocID="{2F1AC813-EE6F-47BC-B33B-C5A1E3CF0C94}" presName="arc1" presStyleLbl="node1" presStyleIdx="0" presStyleCnt="4"/>
      <dgm:spPr/>
    </dgm:pt>
    <dgm:pt modelId="{A0FE241C-4069-4CAA-A95D-101BF97DE90B}" type="pres">
      <dgm:prSet presAssocID="{2F1AC813-EE6F-47BC-B33B-C5A1E3CF0C94}" presName="arc3" presStyleLbl="node1" presStyleIdx="1" presStyleCnt="4"/>
      <dgm:spPr/>
    </dgm:pt>
    <dgm:pt modelId="{4E45FBA1-2411-4B71-A01D-80900D08AF18}" type="pres">
      <dgm:prSet presAssocID="{2F1AC813-EE6F-47BC-B33B-C5A1E3CF0C94}" presName="parentText2" presStyleLbl="revTx" presStyleIdx="0" presStyleCnt="3" custLinFactY="-200000" custLinFactNeighborX="-1853" custLinFactNeighborY="-239771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003114-635B-4A84-B17E-5CA15E8FC250}" type="pres">
      <dgm:prSet presAssocID="{2F1AC813-EE6F-47BC-B33B-C5A1E3CF0C94}" presName="arc2" presStyleLbl="node1" presStyleIdx="2" presStyleCnt="4" custLinFactNeighborX="1324"/>
      <dgm:spPr/>
    </dgm:pt>
    <dgm:pt modelId="{C86384F9-FE3A-4B4B-8BC0-51349738EF85}" type="pres">
      <dgm:prSet presAssocID="{2F1AC813-EE6F-47BC-B33B-C5A1E3CF0C94}" presName="arc4" presStyleLbl="node1" presStyleIdx="3" presStyleCnt="4"/>
      <dgm:spPr/>
    </dgm:pt>
    <dgm:pt modelId="{B8C37330-009E-4B36-9536-8534F1EF6CEE}" type="pres">
      <dgm:prSet presAssocID="{2F1AC813-EE6F-47BC-B33B-C5A1E3CF0C94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1024BC-CDA2-4A75-8836-30FBA34F2A56}" type="pres">
      <dgm:prSet presAssocID="{2F1AC813-EE6F-47BC-B33B-C5A1E3CF0C94}" presName="middleComposite" presStyleCnt="0"/>
      <dgm:spPr/>
    </dgm:pt>
    <dgm:pt modelId="{62E7F354-0229-4156-9333-48931F0344DC}" type="pres">
      <dgm:prSet presAssocID="{F44DBC59-49CD-4F99-8F89-27C5CF6868B8}" presName="circ1" presStyleLbl="vennNode1" presStyleIdx="0" presStyleCnt="6"/>
      <dgm:spPr/>
      <dgm:t>
        <a:bodyPr/>
        <a:lstStyle/>
        <a:p>
          <a:endParaRPr lang="es-ES"/>
        </a:p>
      </dgm:t>
    </dgm:pt>
    <dgm:pt modelId="{CD72996C-C087-49DF-B5CB-DE04B29130FE}" type="pres">
      <dgm:prSet presAssocID="{F44DBC59-49CD-4F99-8F89-27C5CF6868B8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7AD229C2-1CC6-4470-8DE4-5BBAF1205310}" type="pres">
      <dgm:prSet presAssocID="{2F1AC813-EE6F-47BC-B33B-C5A1E3CF0C94}" presName="leftComposite" presStyleCnt="0"/>
      <dgm:spPr/>
    </dgm:pt>
    <dgm:pt modelId="{1B027154-770C-4674-A352-84465C9789AB}" type="pres">
      <dgm:prSet presAssocID="{F5636858-753E-47C2-A1EF-4B1AE2ADD6A4}" presName="childText1_1" presStyleLbl="vennNode1" presStyleIdx="1" presStyleCnt="6" custScaleX="215907" custScaleY="166876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F7DB78C4-6A04-4637-BF6F-0F40BF666533}" type="pres">
      <dgm:prSet presAssocID="{F5636858-753E-47C2-A1EF-4B1AE2ADD6A4}" presName="ellipse1" presStyleLbl="vennNode1" presStyleIdx="2" presStyleCnt="6"/>
      <dgm:spPr/>
    </dgm:pt>
    <dgm:pt modelId="{92924621-E5FE-417D-AA21-981695E92301}" type="pres">
      <dgm:prSet presAssocID="{F5636858-753E-47C2-A1EF-4B1AE2ADD6A4}" presName="ellipse2" presStyleLbl="vennNode1" presStyleIdx="3" presStyleCnt="6"/>
      <dgm:spPr/>
    </dgm:pt>
    <dgm:pt modelId="{C11182F1-768F-49DE-B94F-98CFE1ED8C16}" type="pres">
      <dgm:prSet presAssocID="{8F87CF0E-5325-434A-A158-E97EB56D9A22}" presName="childText1_2" presStyleLbl="vennNode1" presStyleIdx="4" presStyleCnt="6" custScaleX="133032" custScaleY="121419" custLinFactNeighborX="-13473" custLinFactNeighborY="7351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ADBD1861-98D7-478C-A550-DD615DD8A7BF}" type="pres">
      <dgm:prSet presAssocID="{8F87CF0E-5325-434A-A158-E97EB56D9A22}" presName="ellipse3" presStyleLbl="vennNode1" presStyleIdx="5" presStyleCnt="6"/>
      <dgm:spPr/>
    </dgm:pt>
    <dgm:pt modelId="{4B18335D-CD09-45BF-8F7E-E3A56D632DE2}" type="pres">
      <dgm:prSet presAssocID="{2F1AC813-EE6F-47BC-B33B-C5A1E3CF0C94}" presName="rightChild" presStyleLbl="node2" presStyleIdx="0" presStyleCnt="1" custScaleX="60506" custScaleY="54377" custLinFactNeighborX="-29924" custLinFactNeighborY="-40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5AD6F984-4E24-449F-88DD-6F759F97F4DD}" type="pres">
      <dgm:prSet presAssocID="{2F1AC813-EE6F-47BC-B33B-C5A1E3CF0C94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9A964C9-D145-4F53-BDDC-7CE574DCD9DD}" type="presOf" srcId="{34D7126B-4749-4204-91A6-77B669AB3734}" destId="{B8C37330-009E-4B36-9536-8534F1EF6CEE}" srcOrd="0" destOrd="0" presId="urn:microsoft.com/office/officeart/2009/3/layout/PhasedProcess"/>
    <dgm:cxn modelId="{6E122F86-2911-4418-B457-50AEE0537862}" type="presOf" srcId="{F5636858-753E-47C2-A1EF-4B1AE2ADD6A4}" destId="{1B027154-770C-4674-A352-84465C9789AB}" srcOrd="0" destOrd="0" presId="urn:microsoft.com/office/officeart/2009/3/layout/PhasedProcess"/>
    <dgm:cxn modelId="{18EE1415-D73D-43F1-B39D-BBA2C14F8935}" type="presOf" srcId="{F44DBC59-49CD-4F99-8F89-27C5CF6868B8}" destId="{CD72996C-C087-49DF-B5CB-DE04B29130FE}" srcOrd="1" destOrd="0" presId="urn:microsoft.com/office/officeart/2009/3/layout/PhasedProcess"/>
    <dgm:cxn modelId="{ED975C19-946D-4E19-ADCA-5919E3435DDE}" type="presOf" srcId="{17544AF2-CFAD-41FA-9406-41A00C7AFC3C}" destId="{5AD6F984-4E24-449F-88DD-6F759F97F4DD}" srcOrd="0" destOrd="0" presId="urn:microsoft.com/office/officeart/2009/3/layout/PhasedProcess"/>
    <dgm:cxn modelId="{898CFFA0-2710-4A07-A340-E250584E1D22}" type="presOf" srcId="{2F1AC813-EE6F-47BC-B33B-C5A1E3CF0C94}" destId="{BDC82D32-DD7E-49B0-982A-5ECE44A174E5}" srcOrd="0" destOrd="0" presId="urn:microsoft.com/office/officeart/2009/3/layout/PhasedProcess"/>
    <dgm:cxn modelId="{8C93BAEB-6DD6-4560-99A1-38BA577B2178}" srcId="{2F1AC813-EE6F-47BC-B33B-C5A1E3CF0C94}" destId="{959B79C6-6C13-4018-88E3-E5E6C9E38B68}" srcOrd="1" destOrd="0" parTransId="{DF5BA6F5-5088-4400-99BA-05C370F2B1A3}" sibTransId="{09C2DAC0-475D-4B49-81EC-591AB96C9688}"/>
    <dgm:cxn modelId="{327EBC4C-341C-4219-932A-6ADAE76E1A2A}" srcId="{17544AF2-CFAD-41FA-9406-41A00C7AFC3C}" destId="{F5636858-753E-47C2-A1EF-4B1AE2ADD6A4}" srcOrd="0" destOrd="0" parTransId="{87B84ADB-341E-43A7-B6F0-B43B7778CCD5}" sibTransId="{9CBAC256-05F0-446D-B0AF-5C3E593BC21E}"/>
    <dgm:cxn modelId="{4EC19279-90A3-4244-B472-8966FF7AB098}" srcId="{2F1AC813-EE6F-47BC-B33B-C5A1E3CF0C94}" destId="{17544AF2-CFAD-41FA-9406-41A00C7AFC3C}" srcOrd="0" destOrd="0" parTransId="{D8D8BFB3-AD10-4F8D-8399-DC2D0E634949}" sibTransId="{D48CB61E-EB67-4885-A6FF-75A057E739A1}"/>
    <dgm:cxn modelId="{902D2FE7-C049-4981-8913-820D58A3E5D8}" type="presOf" srcId="{11782562-4182-4E28-BBDF-224A3F22673D}" destId="{4B18335D-CD09-45BF-8F7E-E3A56D632DE2}" srcOrd="0" destOrd="0" presId="urn:microsoft.com/office/officeart/2009/3/layout/PhasedProcess"/>
    <dgm:cxn modelId="{45E77796-EFF3-4840-AFFC-9DD3212CCE7E}" type="presOf" srcId="{F44DBC59-49CD-4F99-8F89-27C5CF6868B8}" destId="{62E7F354-0229-4156-9333-48931F0344DC}" srcOrd="0" destOrd="0" presId="urn:microsoft.com/office/officeart/2009/3/layout/PhasedProcess"/>
    <dgm:cxn modelId="{E3B61452-C046-45B5-9807-93E3E6A79368}" type="presOf" srcId="{8F87CF0E-5325-434A-A158-E97EB56D9A22}" destId="{C11182F1-768F-49DE-B94F-98CFE1ED8C16}" srcOrd="0" destOrd="0" presId="urn:microsoft.com/office/officeart/2009/3/layout/PhasedProcess"/>
    <dgm:cxn modelId="{31DA2767-C7C3-40A1-BA9D-B3562E5BB948}" srcId="{959B79C6-6C13-4018-88E3-E5E6C9E38B68}" destId="{F44DBC59-49CD-4F99-8F89-27C5CF6868B8}" srcOrd="0" destOrd="0" parTransId="{983CA457-1FF1-4CF5-8D46-61AD466520E0}" sibTransId="{8FC8A5CB-CCED-4616-856A-B0AC52A1D943}"/>
    <dgm:cxn modelId="{F0B3052B-D7E1-4D5B-AF18-A683BB933B68}" srcId="{17544AF2-CFAD-41FA-9406-41A00C7AFC3C}" destId="{8F87CF0E-5325-434A-A158-E97EB56D9A22}" srcOrd="1" destOrd="0" parTransId="{6D866596-D8A6-4099-A868-30B4446769BD}" sibTransId="{ABF01EB2-7D0B-489B-B5E1-F7D92354D9C3}"/>
    <dgm:cxn modelId="{7F9FA48D-E925-48CE-965E-7D3F40A64CB7}" srcId="{2F1AC813-EE6F-47BC-B33B-C5A1E3CF0C94}" destId="{34D7126B-4749-4204-91A6-77B669AB3734}" srcOrd="2" destOrd="0" parTransId="{76A66E49-2794-4232-832A-FB2DB09FBF91}" sibTransId="{316F7399-1E29-4BE5-8691-FB263A0D7F5E}"/>
    <dgm:cxn modelId="{05F7F12B-2DFA-4ADE-A74A-3F25683360D7}" type="presOf" srcId="{959B79C6-6C13-4018-88E3-E5E6C9E38B68}" destId="{4E45FBA1-2411-4B71-A01D-80900D08AF18}" srcOrd="0" destOrd="0" presId="urn:microsoft.com/office/officeart/2009/3/layout/PhasedProcess"/>
    <dgm:cxn modelId="{F6616436-19FB-49A5-8B6C-59F38EE875B8}" srcId="{34D7126B-4749-4204-91A6-77B669AB3734}" destId="{11782562-4182-4E28-BBDF-224A3F22673D}" srcOrd="0" destOrd="0" parTransId="{D2D0E561-66CC-4DBA-BECC-94D657311689}" sibTransId="{3149CD95-861B-4933-B17C-DC3626475D75}"/>
    <dgm:cxn modelId="{58199865-2AC8-4207-914F-4B33DFA8DB5A}" type="presParOf" srcId="{BDC82D32-DD7E-49B0-982A-5ECE44A174E5}" destId="{C243020F-D224-48ED-A165-16BBD0FCA27B}" srcOrd="0" destOrd="0" presId="urn:microsoft.com/office/officeart/2009/3/layout/PhasedProcess"/>
    <dgm:cxn modelId="{58E62F20-9F03-41A3-8922-C45842ED0E4F}" type="presParOf" srcId="{BDC82D32-DD7E-49B0-982A-5ECE44A174E5}" destId="{A0FE241C-4069-4CAA-A95D-101BF97DE90B}" srcOrd="1" destOrd="0" presId="urn:microsoft.com/office/officeart/2009/3/layout/PhasedProcess"/>
    <dgm:cxn modelId="{008CE683-7E17-4761-883B-040702CC802B}" type="presParOf" srcId="{BDC82D32-DD7E-49B0-982A-5ECE44A174E5}" destId="{4E45FBA1-2411-4B71-A01D-80900D08AF18}" srcOrd="2" destOrd="0" presId="urn:microsoft.com/office/officeart/2009/3/layout/PhasedProcess"/>
    <dgm:cxn modelId="{842E11CD-0F91-4660-AB13-5086A639F86F}" type="presParOf" srcId="{BDC82D32-DD7E-49B0-982A-5ECE44A174E5}" destId="{E7003114-635B-4A84-B17E-5CA15E8FC250}" srcOrd="3" destOrd="0" presId="urn:microsoft.com/office/officeart/2009/3/layout/PhasedProcess"/>
    <dgm:cxn modelId="{39F430FA-7128-4A23-A81A-61176ED4BA97}" type="presParOf" srcId="{BDC82D32-DD7E-49B0-982A-5ECE44A174E5}" destId="{C86384F9-FE3A-4B4B-8BC0-51349738EF85}" srcOrd="4" destOrd="0" presId="urn:microsoft.com/office/officeart/2009/3/layout/PhasedProcess"/>
    <dgm:cxn modelId="{14B67666-E2FC-4964-8B25-37D57D9190B0}" type="presParOf" srcId="{BDC82D32-DD7E-49B0-982A-5ECE44A174E5}" destId="{B8C37330-009E-4B36-9536-8534F1EF6CEE}" srcOrd="5" destOrd="0" presId="urn:microsoft.com/office/officeart/2009/3/layout/PhasedProcess"/>
    <dgm:cxn modelId="{5D7EBC07-BE86-4FC1-BF49-56774E79F627}" type="presParOf" srcId="{BDC82D32-DD7E-49B0-982A-5ECE44A174E5}" destId="{F71024BC-CDA2-4A75-8836-30FBA34F2A56}" srcOrd="6" destOrd="0" presId="urn:microsoft.com/office/officeart/2009/3/layout/PhasedProcess"/>
    <dgm:cxn modelId="{415EF4D0-FA04-495C-B85A-529949DECC0F}" type="presParOf" srcId="{F71024BC-CDA2-4A75-8836-30FBA34F2A56}" destId="{62E7F354-0229-4156-9333-48931F0344DC}" srcOrd="0" destOrd="0" presId="urn:microsoft.com/office/officeart/2009/3/layout/PhasedProcess"/>
    <dgm:cxn modelId="{21F39F7B-6E82-41E5-8D4F-AA67F852762C}" type="presParOf" srcId="{F71024BC-CDA2-4A75-8836-30FBA34F2A56}" destId="{CD72996C-C087-49DF-B5CB-DE04B29130FE}" srcOrd="1" destOrd="0" presId="urn:microsoft.com/office/officeart/2009/3/layout/PhasedProcess"/>
    <dgm:cxn modelId="{7D55D1BC-CA87-4D88-A044-639B776F99EC}" type="presParOf" srcId="{BDC82D32-DD7E-49B0-982A-5ECE44A174E5}" destId="{7AD229C2-1CC6-4470-8DE4-5BBAF1205310}" srcOrd="7" destOrd="0" presId="urn:microsoft.com/office/officeart/2009/3/layout/PhasedProcess"/>
    <dgm:cxn modelId="{2564E7D9-3778-42C5-A62A-A4F4DA165FBD}" type="presParOf" srcId="{7AD229C2-1CC6-4470-8DE4-5BBAF1205310}" destId="{1B027154-770C-4674-A352-84465C9789AB}" srcOrd="0" destOrd="0" presId="urn:microsoft.com/office/officeart/2009/3/layout/PhasedProcess"/>
    <dgm:cxn modelId="{EAD6FED6-87E0-408D-8CD4-2DBBD25A9A51}" type="presParOf" srcId="{7AD229C2-1CC6-4470-8DE4-5BBAF1205310}" destId="{F7DB78C4-6A04-4637-BF6F-0F40BF666533}" srcOrd="1" destOrd="0" presId="urn:microsoft.com/office/officeart/2009/3/layout/PhasedProcess"/>
    <dgm:cxn modelId="{5246D631-D1EF-4943-A8C5-1A81F3C55892}" type="presParOf" srcId="{7AD229C2-1CC6-4470-8DE4-5BBAF1205310}" destId="{92924621-E5FE-417D-AA21-981695E92301}" srcOrd="2" destOrd="0" presId="urn:microsoft.com/office/officeart/2009/3/layout/PhasedProcess"/>
    <dgm:cxn modelId="{14EC97E9-8ACE-43F7-8921-F439193F3A32}" type="presParOf" srcId="{7AD229C2-1CC6-4470-8DE4-5BBAF1205310}" destId="{C11182F1-768F-49DE-B94F-98CFE1ED8C16}" srcOrd="3" destOrd="0" presId="urn:microsoft.com/office/officeart/2009/3/layout/PhasedProcess"/>
    <dgm:cxn modelId="{07C844AD-AF4F-46EE-B642-64B08A17961B}" type="presParOf" srcId="{7AD229C2-1CC6-4470-8DE4-5BBAF1205310}" destId="{ADBD1861-98D7-478C-A550-DD615DD8A7BF}" srcOrd="4" destOrd="0" presId="urn:microsoft.com/office/officeart/2009/3/layout/PhasedProcess"/>
    <dgm:cxn modelId="{070ED7E4-A26B-4230-94C0-9DCCDF2A297B}" type="presParOf" srcId="{BDC82D32-DD7E-49B0-982A-5ECE44A174E5}" destId="{4B18335D-CD09-45BF-8F7E-E3A56D632DE2}" srcOrd="8" destOrd="0" presId="urn:microsoft.com/office/officeart/2009/3/layout/PhasedProcess"/>
    <dgm:cxn modelId="{E2927932-E59C-4455-8799-BDC1CC56E492}" type="presParOf" srcId="{BDC82D32-DD7E-49B0-982A-5ECE44A174E5}" destId="{5AD6F984-4E24-449F-88DD-6F759F97F4DD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4E06A6D-8D40-4ABA-8201-AEB60D151C36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73A691B-2569-4B90-A858-8DAA1EDFEA32}">
      <dgm:prSet phldrT="[Texto]" custT="1"/>
      <dgm:spPr/>
      <dgm:t>
        <a:bodyPr/>
        <a:lstStyle/>
        <a:p>
          <a:r>
            <a:rPr lang="es-ES" sz="4400" b="1">
              <a:solidFill>
                <a:schemeClr val="tx1"/>
              </a:solidFill>
            </a:rPr>
            <a:t>Calidad</a:t>
          </a:r>
          <a:endParaRPr lang="es-ES" sz="4400" b="1" dirty="0">
            <a:solidFill>
              <a:schemeClr val="tx1"/>
            </a:solidFill>
          </a:endParaRPr>
        </a:p>
      </dgm:t>
    </dgm:pt>
    <dgm:pt modelId="{24F3D312-2C83-4A60-B682-6C17B7A6E639}" type="parTrans" cxnId="{09F55221-F7D2-4ECD-AE08-58F0EDFB9D03}">
      <dgm:prSet/>
      <dgm:spPr/>
      <dgm:t>
        <a:bodyPr/>
        <a:lstStyle/>
        <a:p>
          <a:endParaRPr lang="es-ES" sz="4400" b="1">
            <a:solidFill>
              <a:schemeClr val="tx1"/>
            </a:solidFill>
          </a:endParaRPr>
        </a:p>
      </dgm:t>
    </dgm:pt>
    <dgm:pt modelId="{30EBABFD-B675-4F1B-809A-BCC270DC267B}" type="sibTrans" cxnId="{09F55221-F7D2-4ECD-AE08-58F0EDFB9D03}">
      <dgm:prSet/>
      <dgm:spPr/>
      <dgm:t>
        <a:bodyPr/>
        <a:lstStyle/>
        <a:p>
          <a:endParaRPr lang="es-ES" sz="4400" b="1">
            <a:solidFill>
              <a:schemeClr val="tx1"/>
            </a:solidFill>
          </a:endParaRPr>
        </a:p>
      </dgm:t>
    </dgm:pt>
    <dgm:pt modelId="{054DF4CA-1F0E-405B-AA22-546F0F4CF708}">
      <dgm:prSet phldrT="[Texto]" custT="1"/>
      <dgm:spPr/>
      <dgm:t>
        <a:bodyPr/>
        <a:lstStyle/>
        <a:p>
          <a:r>
            <a:rPr lang="es-ES" sz="4400" b="1" dirty="0">
              <a:solidFill>
                <a:schemeClr val="tx1"/>
              </a:solidFill>
            </a:rPr>
            <a:t>Promoción</a:t>
          </a:r>
        </a:p>
      </dgm:t>
    </dgm:pt>
    <dgm:pt modelId="{3648346F-F502-4A31-9DD9-089DF6C563CD}" type="parTrans" cxnId="{FF1B8D10-FCB1-4113-A2C4-F42A70B60C69}">
      <dgm:prSet/>
      <dgm:spPr/>
      <dgm:t>
        <a:bodyPr/>
        <a:lstStyle/>
        <a:p>
          <a:endParaRPr lang="es-ES" sz="4400" b="1">
            <a:solidFill>
              <a:schemeClr val="tx1"/>
            </a:solidFill>
          </a:endParaRPr>
        </a:p>
      </dgm:t>
    </dgm:pt>
    <dgm:pt modelId="{993F559A-A912-43C1-8BDE-76955F97964C}" type="sibTrans" cxnId="{FF1B8D10-FCB1-4113-A2C4-F42A70B60C69}">
      <dgm:prSet/>
      <dgm:spPr/>
      <dgm:t>
        <a:bodyPr/>
        <a:lstStyle/>
        <a:p>
          <a:endParaRPr lang="es-ES" sz="4400" b="1">
            <a:solidFill>
              <a:schemeClr val="tx1"/>
            </a:solidFill>
          </a:endParaRPr>
        </a:p>
      </dgm:t>
    </dgm:pt>
    <dgm:pt modelId="{362E7A50-77AB-4C58-9577-2B50F439011E}" type="pres">
      <dgm:prSet presAssocID="{34E06A6D-8D40-4ABA-8201-AEB60D151C3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2889704-B18A-422D-A9E9-0E5C33F665C0}" type="pres">
      <dgm:prSet presAssocID="{573A691B-2569-4B90-A858-8DAA1EDFEA3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BD9DB4-91D7-4753-9493-D472B0FB6B68}" type="pres">
      <dgm:prSet presAssocID="{30EBABFD-B675-4F1B-809A-BCC270DC267B}" presName="sibTrans" presStyleLbl="sibTrans2D1" presStyleIdx="0" presStyleCnt="1"/>
      <dgm:spPr/>
      <dgm:t>
        <a:bodyPr/>
        <a:lstStyle/>
        <a:p>
          <a:endParaRPr lang="es-ES"/>
        </a:p>
      </dgm:t>
    </dgm:pt>
    <dgm:pt modelId="{8AFE72B8-1EC3-49C3-B577-4ECC076E362B}" type="pres">
      <dgm:prSet presAssocID="{30EBABFD-B675-4F1B-809A-BCC270DC267B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59076021-91F5-4A8D-9E9A-4BB369E4B310}" type="pres">
      <dgm:prSet presAssocID="{054DF4CA-1F0E-405B-AA22-546F0F4CF70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1B8D10-FCB1-4113-A2C4-F42A70B60C69}" srcId="{34E06A6D-8D40-4ABA-8201-AEB60D151C36}" destId="{054DF4CA-1F0E-405B-AA22-546F0F4CF708}" srcOrd="1" destOrd="0" parTransId="{3648346F-F502-4A31-9DD9-089DF6C563CD}" sibTransId="{993F559A-A912-43C1-8BDE-76955F97964C}"/>
    <dgm:cxn modelId="{A987AC2B-5D12-4B93-A896-AD77B2D5FE25}" type="presOf" srcId="{30EBABFD-B675-4F1B-809A-BCC270DC267B}" destId="{8AFE72B8-1EC3-49C3-B577-4ECC076E362B}" srcOrd="1" destOrd="0" presId="urn:microsoft.com/office/officeart/2005/8/layout/process2"/>
    <dgm:cxn modelId="{E8DB69AD-9679-4960-9855-B62A9833D2AA}" type="presOf" srcId="{30EBABFD-B675-4F1B-809A-BCC270DC267B}" destId="{81BD9DB4-91D7-4753-9493-D472B0FB6B68}" srcOrd="0" destOrd="0" presId="urn:microsoft.com/office/officeart/2005/8/layout/process2"/>
    <dgm:cxn modelId="{C2E4BC0A-4BB7-42B9-BF84-26A72E0FAB78}" type="presOf" srcId="{054DF4CA-1F0E-405B-AA22-546F0F4CF708}" destId="{59076021-91F5-4A8D-9E9A-4BB369E4B310}" srcOrd="0" destOrd="0" presId="urn:microsoft.com/office/officeart/2005/8/layout/process2"/>
    <dgm:cxn modelId="{09F55221-F7D2-4ECD-AE08-58F0EDFB9D03}" srcId="{34E06A6D-8D40-4ABA-8201-AEB60D151C36}" destId="{573A691B-2569-4B90-A858-8DAA1EDFEA32}" srcOrd="0" destOrd="0" parTransId="{24F3D312-2C83-4A60-B682-6C17B7A6E639}" sibTransId="{30EBABFD-B675-4F1B-809A-BCC270DC267B}"/>
    <dgm:cxn modelId="{5DC479EA-1DA6-4EBB-A26A-42D5DBB4479E}" type="presOf" srcId="{34E06A6D-8D40-4ABA-8201-AEB60D151C36}" destId="{362E7A50-77AB-4C58-9577-2B50F439011E}" srcOrd="0" destOrd="0" presId="urn:microsoft.com/office/officeart/2005/8/layout/process2"/>
    <dgm:cxn modelId="{C24295DA-69B1-4727-8824-E13C3C632622}" type="presOf" srcId="{573A691B-2569-4B90-A858-8DAA1EDFEA32}" destId="{E2889704-B18A-422D-A9E9-0E5C33F665C0}" srcOrd="0" destOrd="0" presId="urn:microsoft.com/office/officeart/2005/8/layout/process2"/>
    <dgm:cxn modelId="{01C5EF62-D7BD-4B20-AF53-7173DA725FD1}" type="presParOf" srcId="{362E7A50-77AB-4C58-9577-2B50F439011E}" destId="{E2889704-B18A-422D-A9E9-0E5C33F665C0}" srcOrd="0" destOrd="0" presId="urn:microsoft.com/office/officeart/2005/8/layout/process2"/>
    <dgm:cxn modelId="{ADDEEFB5-50CC-46AE-B720-13697CDDBAE3}" type="presParOf" srcId="{362E7A50-77AB-4C58-9577-2B50F439011E}" destId="{81BD9DB4-91D7-4753-9493-D472B0FB6B68}" srcOrd="1" destOrd="0" presId="urn:microsoft.com/office/officeart/2005/8/layout/process2"/>
    <dgm:cxn modelId="{F5F496BA-A85A-4DD4-BE4D-D5867FA0616B}" type="presParOf" srcId="{81BD9DB4-91D7-4753-9493-D472B0FB6B68}" destId="{8AFE72B8-1EC3-49C3-B577-4ECC076E362B}" srcOrd="0" destOrd="0" presId="urn:microsoft.com/office/officeart/2005/8/layout/process2"/>
    <dgm:cxn modelId="{29F2990B-F7A4-47E4-A5D9-0252EB4AA0EF}" type="presParOf" srcId="{362E7A50-77AB-4C58-9577-2B50F439011E}" destId="{59076021-91F5-4A8D-9E9A-4BB369E4B31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5C8707-086A-4F61-A615-D1CF3D88F1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4F9AC94-361C-45FE-9B48-2EE8315A3F17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Aplicar</a:t>
          </a:r>
        </a:p>
      </dgm:t>
    </dgm:pt>
    <dgm:pt modelId="{7C6A4C12-46B6-4FE3-B448-134C9D10E6F3}" type="parTrans" cxnId="{919B49D5-B6F6-4EB8-B48D-5E1F2E2E62D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1AD229B-FA18-4032-AF6E-99B18B0AE9B3}" type="sibTrans" cxnId="{919B49D5-B6F6-4EB8-B48D-5E1F2E2E62D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914BE2-7962-4485-AD44-57B833FDF25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niveles</a:t>
          </a:r>
        </a:p>
      </dgm:t>
    </dgm:pt>
    <dgm:pt modelId="{D1020DF1-A199-46EC-A34E-31C61AF77995}" type="parTrans" cxnId="{B2C822F8-06FF-4795-86FE-E90C39C46F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1C87BAD-647A-4ED6-8A64-26F1476ABEE3}" type="sibTrans" cxnId="{B2C822F8-06FF-4795-86FE-E90C39C46F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F9E02BF-A12E-4C88-ADFF-8A0E2B009B7B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recolección </a:t>
          </a:r>
        </a:p>
      </dgm:t>
    </dgm:pt>
    <dgm:pt modelId="{9D549F33-1D5F-40C6-82A1-4039A9CD3BC3}" type="sibTrans" cxnId="{1E856E7A-CBBF-4090-BC0B-DA9FB584CB1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A16ADE5-3C32-45AE-BE78-F1FDE6F8FD8C}" type="parTrans" cxnId="{1E856E7A-CBBF-4090-BC0B-DA9FB584CB1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6F1EC5D-9547-441F-BEBB-8A42E39E4864}" type="pres">
      <dgm:prSet presAssocID="{0B5C8707-086A-4F61-A615-D1CF3D88F167}" presName="Name0" presStyleCnt="0">
        <dgm:presLayoutVars>
          <dgm:dir/>
          <dgm:resizeHandles val="exact"/>
        </dgm:presLayoutVars>
      </dgm:prSet>
      <dgm:spPr/>
    </dgm:pt>
    <dgm:pt modelId="{243058DB-D900-4D50-BA20-69D58FA082DA}" type="pres">
      <dgm:prSet presAssocID="{E4F9AC94-361C-45FE-9B48-2EE8315A3F1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817956-CF31-49C1-9DEA-E5F1B8C16E84}" type="pres">
      <dgm:prSet presAssocID="{D1AD229B-FA18-4032-AF6E-99B18B0AE9B3}" presName="sibTrans" presStyleLbl="sibTrans2D1" presStyleIdx="0" presStyleCnt="2"/>
      <dgm:spPr/>
      <dgm:t>
        <a:bodyPr/>
        <a:lstStyle/>
        <a:p>
          <a:endParaRPr lang="es-ES"/>
        </a:p>
      </dgm:t>
    </dgm:pt>
    <dgm:pt modelId="{45E3EA94-88DC-4288-9AE1-80EDCAA58DB7}" type="pres">
      <dgm:prSet presAssocID="{D1AD229B-FA18-4032-AF6E-99B18B0AE9B3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FEEEEA7D-BF27-4105-BEA5-6BAA83D4BE90}" type="pres">
      <dgm:prSet presAssocID="{C2914BE2-7962-4485-AD44-57B833FDF25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39D1AC-B638-4E74-806C-B316DB838D26}" type="pres">
      <dgm:prSet presAssocID="{41C87BAD-647A-4ED6-8A64-26F1476ABEE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29BE8552-0228-417A-AFAA-723C7BCAEFF2}" type="pres">
      <dgm:prSet presAssocID="{41C87BAD-647A-4ED6-8A64-26F1476ABEE3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D380C55A-8CCD-4832-A9A9-AB336683BA76}" type="pres">
      <dgm:prSet presAssocID="{EF9E02BF-A12E-4C88-ADFF-8A0E2B009B7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19B49D5-B6F6-4EB8-B48D-5E1F2E2E62DC}" srcId="{0B5C8707-086A-4F61-A615-D1CF3D88F167}" destId="{E4F9AC94-361C-45FE-9B48-2EE8315A3F17}" srcOrd="0" destOrd="0" parTransId="{7C6A4C12-46B6-4FE3-B448-134C9D10E6F3}" sibTransId="{D1AD229B-FA18-4032-AF6E-99B18B0AE9B3}"/>
    <dgm:cxn modelId="{C445A0F1-6E52-4B1E-96E4-687D2D211F09}" type="presOf" srcId="{E4F9AC94-361C-45FE-9B48-2EE8315A3F17}" destId="{243058DB-D900-4D50-BA20-69D58FA082DA}" srcOrd="0" destOrd="0" presId="urn:microsoft.com/office/officeart/2005/8/layout/process1"/>
    <dgm:cxn modelId="{B9AF0D51-6269-45F1-97ED-903EF3205BCF}" type="presOf" srcId="{D1AD229B-FA18-4032-AF6E-99B18B0AE9B3}" destId="{45E3EA94-88DC-4288-9AE1-80EDCAA58DB7}" srcOrd="1" destOrd="0" presId="urn:microsoft.com/office/officeart/2005/8/layout/process1"/>
    <dgm:cxn modelId="{69E62786-3AF5-404C-90B0-1B0059F6CF7F}" type="presOf" srcId="{D1AD229B-FA18-4032-AF6E-99B18B0AE9B3}" destId="{78817956-CF31-49C1-9DEA-E5F1B8C16E84}" srcOrd="0" destOrd="0" presId="urn:microsoft.com/office/officeart/2005/8/layout/process1"/>
    <dgm:cxn modelId="{1E856E7A-CBBF-4090-BC0B-DA9FB584CB11}" srcId="{0B5C8707-086A-4F61-A615-D1CF3D88F167}" destId="{EF9E02BF-A12E-4C88-ADFF-8A0E2B009B7B}" srcOrd="2" destOrd="0" parTransId="{6A16ADE5-3C32-45AE-BE78-F1FDE6F8FD8C}" sibTransId="{9D549F33-1D5F-40C6-82A1-4039A9CD3BC3}"/>
    <dgm:cxn modelId="{78E4EE78-9087-4C7D-BC51-85E04C380BDD}" type="presOf" srcId="{0B5C8707-086A-4F61-A615-D1CF3D88F167}" destId="{A6F1EC5D-9547-441F-BEBB-8A42E39E4864}" srcOrd="0" destOrd="0" presId="urn:microsoft.com/office/officeart/2005/8/layout/process1"/>
    <dgm:cxn modelId="{803DF55C-569C-4080-B1B7-E57AE85A4F67}" type="presOf" srcId="{41C87BAD-647A-4ED6-8A64-26F1476ABEE3}" destId="{29BE8552-0228-417A-AFAA-723C7BCAEFF2}" srcOrd="1" destOrd="0" presId="urn:microsoft.com/office/officeart/2005/8/layout/process1"/>
    <dgm:cxn modelId="{B2C822F8-06FF-4795-86FE-E90C39C46FFF}" srcId="{0B5C8707-086A-4F61-A615-D1CF3D88F167}" destId="{C2914BE2-7962-4485-AD44-57B833FDF250}" srcOrd="1" destOrd="0" parTransId="{D1020DF1-A199-46EC-A34E-31C61AF77995}" sibTransId="{41C87BAD-647A-4ED6-8A64-26F1476ABEE3}"/>
    <dgm:cxn modelId="{6432065A-2234-4D88-87AF-644621EC3C00}" type="presOf" srcId="{EF9E02BF-A12E-4C88-ADFF-8A0E2B009B7B}" destId="{D380C55A-8CCD-4832-A9A9-AB336683BA76}" srcOrd="0" destOrd="0" presId="urn:microsoft.com/office/officeart/2005/8/layout/process1"/>
    <dgm:cxn modelId="{3D0BA5D2-E4AE-46BD-94C1-37267884D5FF}" type="presOf" srcId="{41C87BAD-647A-4ED6-8A64-26F1476ABEE3}" destId="{1E39D1AC-B638-4E74-806C-B316DB838D26}" srcOrd="0" destOrd="0" presId="urn:microsoft.com/office/officeart/2005/8/layout/process1"/>
    <dgm:cxn modelId="{A66F52E6-0697-4A19-AF36-9FFD10C27D50}" type="presOf" srcId="{C2914BE2-7962-4485-AD44-57B833FDF250}" destId="{FEEEEA7D-BF27-4105-BEA5-6BAA83D4BE90}" srcOrd="0" destOrd="0" presId="urn:microsoft.com/office/officeart/2005/8/layout/process1"/>
    <dgm:cxn modelId="{70716DC2-D167-4334-8ED4-88A9D78F2129}" type="presParOf" srcId="{A6F1EC5D-9547-441F-BEBB-8A42E39E4864}" destId="{243058DB-D900-4D50-BA20-69D58FA082DA}" srcOrd="0" destOrd="0" presId="urn:microsoft.com/office/officeart/2005/8/layout/process1"/>
    <dgm:cxn modelId="{D09D2FC3-8E1F-4F75-87ED-0C677780E97E}" type="presParOf" srcId="{A6F1EC5D-9547-441F-BEBB-8A42E39E4864}" destId="{78817956-CF31-49C1-9DEA-E5F1B8C16E84}" srcOrd="1" destOrd="0" presId="urn:microsoft.com/office/officeart/2005/8/layout/process1"/>
    <dgm:cxn modelId="{C1DC7D80-5F8C-4EC7-8B1F-F7C8737934D2}" type="presParOf" srcId="{78817956-CF31-49C1-9DEA-E5F1B8C16E84}" destId="{45E3EA94-88DC-4288-9AE1-80EDCAA58DB7}" srcOrd="0" destOrd="0" presId="urn:microsoft.com/office/officeart/2005/8/layout/process1"/>
    <dgm:cxn modelId="{3250B972-D6B0-48DD-A617-1C5353A13628}" type="presParOf" srcId="{A6F1EC5D-9547-441F-BEBB-8A42E39E4864}" destId="{FEEEEA7D-BF27-4105-BEA5-6BAA83D4BE90}" srcOrd="2" destOrd="0" presId="urn:microsoft.com/office/officeart/2005/8/layout/process1"/>
    <dgm:cxn modelId="{F21063AE-25C1-4CBC-96BB-ED69BE43E662}" type="presParOf" srcId="{A6F1EC5D-9547-441F-BEBB-8A42E39E4864}" destId="{1E39D1AC-B638-4E74-806C-B316DB838D26}" srcOrd="3" destOrd="0" presId="urn:microsoft.com/office/officeart/2005/8/layout/process1"/>
    <dgm:cxn modelId="{3CDE50C5-D72D-4090-979A-E9A10C3FAF99}" type="presParOf" srcId="{1E39D1AC-B638-4E74-806C-B316DB838D26}" destId="{29BE8552-0228-417A-AFAA-723C7BCAEFF2}" srcOrd="0" destOrd="0" presId="urn:microsoft.com/office/officeart/2005/8/layout/process1"/>
    <dgm:cxn modelId="{EF2A5848-2BBE-4C9C-B859-59D348B05DF4}" type="presParOf" srcId="{A6F1EC5D-9547-441F-BEBB-8A42E39E4864}" destId="{D380C55A-8CCD-4832-A9A9-AB336683BA7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5C8707-086A-4F61-A615-D1CF3D88F1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4F9AC94-361C-45FE-9B48-2EE8315A3F17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Proponer</a:t>
          </a:r>
        </a:p>
      </dgm:t>
    </dgm:pt>
    <dgm:pt modelId="{7C6A4C12-46B6-4FE3-B448-134C9D10E6F3}" type="parTrans" cxnId="{919B49D5-B6F6-4EB8-B48D-5E1F2E2E62D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1AD229B-FA18-4032-AF6E-99B18B0AE9B3}" type="sibTrans" cxnId="{919B49D5-B6F6-4EB8-B48D-5E1F2E2E62D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914BE2-7962-4485-AD44-57B833FDF25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sistema turístico </a:t>
          </a:r>
        </a:p>
      </dgm:t>
    </dgm:pt>
    <dgm:pt modelId="{D1020DF1-A199-46EC-A34E-31C61AF77995}" type="parTrans" cxnId="{B2C822F8-06FF-4795-86FE-E90C39C46F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1C87BAD-647A-4ED6-8A64-26F1476ABEE3}" type="sibTrans" cxnId="{B2C822F8-06FF-4795-86FE-E90C39C46F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F9E02BF-A12E-4C88-ADFF-8A0E2B009B7B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fortalecimiento</a:t>
          </a:r>
        </a:p>
      </dgm:t>
    </dgm:pt>
    <dgm:pt modelId="{9D549F33-1D5F-40C6-82A1-4039A9CD3BC3}" type="sibTrans" cxnId="{1E856E7A-CBBF-4090-BC0B-DA9FB584CB1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A16ADE5-3C32-45AE-BE78-F1FDE6F8FD8C}" type="parTrans" cxnId="{1E856E7A-CBBF-4090-BC0B-DA9FB584CB1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6F1EC5D-9547-441F-BEBB-8A42E39E4864}" type="pres">
      <dgm:prSet presAssocID="{0B5C8707-086A-4F61-A615-D1CF3D88F167}" presName="Name0" presStyleCnt="0">
        <dgm:presLayoutVars>
          <dgm:dir/>
          <dgm:resizeHandles val="exact"/>
        </dgm:presLayoutVars>
      </dgm:prSet>
      <dgm:spPr/>
    </dgm:pt>
    <dgm:pt modelId="{243058DB-D900-4D50-BA20-69D58FA082DA}" type="pres">
      <dgm:prSet presAssocID="{E4F9AC94-361C-45FE-9B48-2EE8315A3F1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817956-CF31-49C1-9DEA-E5F1B8C16E84}" type="pres">
      <dgm:prSet presAssocID="{D1AD229B-FA18-4032-AF6E-99B18B0AE9B3}" presName="sibTrans" presStyleLbl="sibTrans2D1" presStyleIdx="0" presStyleCnt="2"/>
      <dgm:spPr/>
      <dgm:t>
        <a:bodyPr/>
        <a:lstStyle/>
        <a:p>
          <a:endParaRPr lang="es-ES"/>
        </a:p>
      </dgm:t>
    </dgm:pt>
    <dgm:pt modelId="{45E3EA94-88DC-4288-9AE1-80EDCAA58DB7}" type="pres">
      <dgm:prSet presAssocID="{D1AD229B-FA18-4032-AF6E-99B18B0AE9B3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FEEEEA7D-BF27-4105-BEA5-6BAA83D4BE90}" type="pres">
      <dgm:prSet presAssocID="{C2914BE2-7962-4485-AD44-57B833FDF25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39D1AC-B638-4E74-806C-B316DB838D26}" type="pres">
      <dgm:prSet presAssocID="{41C87BAD-647A-4ED6-8A64-26F1476ABEE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29BE8552-0228-417A-AFAA-723C7BCAEFF2}" type="pres">
      <dgm:prSet presAssocID="{41C87BAD-647A-4ED6-8A64-26F1476ABEE3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D380C55A-8CCD-4832-A9A9-AB336683BA76}" type="pres">
      <dgm:prSet presAssocID="{EF9E02BF-A12E-4C88-ADFF-8A0E2B009B7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19B49D5-B6F6-4EB8-B48D-5E1F2E2E62DC}" srcId="{0B5C8707-086A-4F61-A615-D1CF3D88F167}" destId="{E4F9AC94-361C-45FE-9B48-2EE8315A3F17}" srcOrd="0" destOrd="0" parTransId="{7C6A4C12-46B6-4FE3-B448-134C9D10E6F3}" sibTransId="{D1AD229B-FA18-4032-AF6E-99B18B0AE9B3}"/>
    <dgm:cxn modelId="{C445A0F1-6E52-4B1E-96E4-687D2D211F09}" type="presOf" srcId="{E4F9AC94-361C-45FE-9B48-2EE8315A3F17}" destId="{243058DB-D900-4D50-BA20-69D58FA082DA}" srcOrd="0" destOrd="0" presId="urn:microsoft.com/office/officeart/2005/8/layout/process1"/>
    <dgm:cxn modelId="{B9AF0D51-6269-45F1-97ED-903EF3205BCF}" type="presOf" srcId="{D1AD229B-FA18-4032-AF6E-99B18B0AE9B3}" destId="{45E3EA94-88DC-4288-9AE1-80EDCAA58DB7}" srcOrd="1" destOrd="0" presId="urn:microsoft.com/office/officeart/2005/8/layout/process1"/>
    <dgm:cxn modelId="{69E62786-3AF5-404C-90B0-1B0059F6CF7F}" type="presOf" srcId="{D1AD229B-FA18-4032-AF6E-99B18B0AE9B3}" destId="{78817956-CF31-49C1-9DEA-E5F1B8C16E84}" srcOrd="0" destOrd="0" presId="urn:microsoft.com/office/officeart/2005/8/layout/process1"/>
    <dgm:cxn modelId="{1E856E7A-CBBF-4090-BC0B-DA9FB584CB11}" srcId="{0B5C8707-086A-4F61-A615-D1CF3D88F167}" destId="{EF9E02BF-A12E-4C88-ADFF-8A0E2B009B7B}" srcOrd="2" destOrd="0" parTransId="{6A16ADE5-3C32-45AE-BE78-F1FDE6F8FD8C}" sibTransId="{9D549F33-1D5F-40C6-82A1-4039A9CD3BC3}"/>
    <dgm:cxn modelId="{78E4EE78-9087-4C7D-BC51-85E04C380BDD}" type="presOf" srcId="{0B5C8707-086A-4F61-A615-D1CF3D88F167}" destId="{A6F1EC5D-9547-441F-BEBB-8A42E39E4864}" srcOrd="0" destOrd="0" presId="urn:microsoft.com/office/officeart/2005/8/layout/process1"/>
    <dgm:cxn modelId="{803DF55C-569C-4080-B1B7-E57AE85A4F67}" type="presOf" srcId="{41C87BAD-647A-4ED6-8A64-26F1476ABEE3}" destId="{29BE8552-0228-417A-AFAA-723C7BCAEFF2}" srcOrd="1" destOrd="0" presId="urn:microsoft.com/office/officeart/2005/8/layout/process1"/>
    <dgm:cxn modelId="{B2C822F8-06FF-4795-86FE-E90C39C46FFF}" srcId="{0B5C8707-086A-4F61-A615-D1CF3D88F167}" destId="{C2914BE2-7962-4485-AD44-57B833FDF250}" srcOrd="1" destOrd="0" parTransId="{D1020DF1-A199-46EC-A34E-31C61AF77995}" sibTransId="{41C87BAD-647A-4ED6-8A64-26F1476ABEE3}"/>
    <dgm:cxn modelId="{6432065A-2234-4D88-87AF-644621EC3C00}" type="presOf" srcId="{EF9E02BF-A12E-4C88-ADFF-8A0E2B009B7B}" destId="{D380C55A-8CCD-4832-A9A9-AB336683BA76}" srcOrd="0" destOrd="0" presId="urn:microsoft.com/office/officeart/2005/8/layout/process1"/>
    <dgm:cxn modelId="{3D0BA5D2-E4AE-46BD-94C1-37267884D5FF}" type="presOf" srcId="{41C87BAD-647A-4ED6-8A64-26F1476ABEE3}" destId="{1E39D1AC-B638-4E74-806C-B316DB838D26}" srcOrd="0" destOrd="0" presId="urn:microsoft.com/office/officeart/2005/8/layout/process1"/>
    <dgm:cxn modelId="{A66F52E6-0697-4A19-AF36-9FFD10C27D50}" type="presOf" srcId="{C2914BE2-7962-4485-AD44-57B833FDF250}" destId="{FEEEEA7D-BF27-4105-BEA5-6BAA83D4BE90}" srcOrd="0" destOrd="0" presId="urn:microsoft.com/office/officeart/2005/8/layout/process1"/>
    <dgm:cxn modelId="{70716DC2-D167-4334-8ED4-88A9D78F2129}" type="presParOf" srcId="{A6F1EC5D-9547-441F-BEBB-8A42E39E4864}" destId="{243058DB-D900-4D50-BA20-69D58FA082DA}" srcOrd="0" destOrd="0" presId="urn:microsoft.com/office/officeart/2005/8/layout/process1"/>
    <dgm:cxn modelId="{D09D2FC3-8E1F-4F75-87ED-0C677780E97E}" type="presParOf" srcId="{A6F1EC5D-9547-441F-BEBB-8A42E39E4864}" destId="{78817956-CF31-49C1-9DEA-E5F1B8C16E84}" srcOrd="1" destOrd="0" presId="urn:microsoft.com/office/officeart/2005/8/layout/process1"/>
    <dgm:cxn modelId="{C1DC7D80-5F8C-4EC7-8B1F-F7C8737934D2}" type="presParOf" srcId="{78817956-CF31-49C1-9DEA-E5F1B8C16E84}" destId="{45E3EA94-88DC-4288-9AE1-80EDCAA58DB7}" srcOrd="0" destOrd="0" presId="urn:microsoft.com/office/officeart/2005/8/layout/process1"/>
    <dgm:cxn modelId="{3250B972-D6B0-48DD-A617-1C5353A13628}" type="presParOf" srcId="{A6F1EC5D-9547-441F-BEBB-8A42E39E4864}" destId="{FEEEEA7D-BF27-4105-BEA5-6BAA83D4BE90}" srcOrd="2" destOrd="0" presId="urn:microsoft.com/office/officeart/2005/8/layout/process1"/>
    <dgm:cxn modelId="{F21063AE-25C1-4CBC-96BB-ED69BE43E662}" type="presParOf" srcId="{A6F1EC5D-9547-441F-BEBB-8A42E39E4864}" destId="{1E39D1AC-B638-4E74-806C-B316DB838D26}" srcOrd="3" destOrd="0" presId="urn:microsoft.com/office/officeart/2005/8/layout/process1"/>
    <dgm:cxn modelId="{3CDE50C5-D72D-4090-979A-E9A10C3FAF99}" type="presParOf" srcId="{1E39D1AC-B638-4E74-806C-B316DB838D26}" destId="{29BE8552-0228-417A-AFAA-723C7BCAEFF2}" srcOrd="0" destOrd="0" presId="urn:microsoft.com/office/officeart/2005/8/layout/process1"/>
    <dgm:cxn modelId="{EF2A5848-2BBE-4C9C-B859-59D348B05DF4}" type="presParOf" srcId="{A6F1EC5D-9547-441F-BEBB-8A42E39E4864}" destId="{D380C55A-8CCD-4832-A9A9-AB336683BA7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8E5FC5-7969-4957-8D75-B3446A1E7BE7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E711E68-F05B-4548-80CC-258CFE568D50}">
      <dgm:prSet phldrT="[Texto]" custT="1"/>
      <dgm:spPr/>
      <dgm:t>
        <a:bodyPr/>
        <a:lstStyle/>
        <a:p>
          <a:r>
            <a:rPr lang="es-EC" sz="2400" dirty="0"/>
            <a:t>Presencia de la cultura Machalilla </a:t>
          </a:r>
          <a:endParaRPr lang="es-ES" sz="24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9834DD4-D98A-4894-98DA-6DBE32F0B7C7}" type="parTrans" cxnId="{D3E345CF-3C38-4DE6-9FA5-466EFEFC5127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4162533-3107-4846-AE11-B83CB56B55C2}" type="sibTrans" cxnId="{D3E345CF-3C38-4DE6-9FA5-466EFEFC5127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15D3C46-6E29-4716-BE6C-EA41A9A1DC37}">
      <dgm:prSet phldrT="[Texto]"/>
      <dgm:spPr/>
      <dgm:t>
        <a:bodyPr/>
        <a:lstStyle/>
        <a:p>
          <a:r>
            <a:rPr lang="es-EC" dirty="0"/>
            <a:t>Se inician las primeras excavaciones </a:t>
          </a:r>
          <a:endParaRPr lang="es-ES" dirty="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D5DCEB1E-1D05-468A-A742-55D2F366CC30}" type="parTrans" cxnId="{81B6D969-7B18-4348-A226-B19A04F8A62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0457085-5E6F-4BA3-BA5C-673E5F6A6D09}" type="sibTrans" cxnId="{81B6D969-7B18-4348-A226-B19A04F8A62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3C64213-C5CF-409E-9993-22B5E863DCF5}">
      <dgm:prSet phldrT="[Texto]"/>
      <dgm:spPr/>
      <dgm:t>
        <a:bodyPr/>
        <a:lstStyle/>
        <a:p>
          <a:r>
            <a:rPr lang="es-ES" dirty="0"/>
            <a:t>sede del CAMTRI Sprint Triatlón American Cup</a:t>
          </a:r>
          <a:endParaRPr lang="es-ES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7A9D609-BDCA-4AD9-B399-AC4A7F87740A}" type="parTrans" cxnId="{C113A588-59E1-473A-AAEA-073B7291D6E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96D08D75-DEAB-4D7B-81A1-C17134038806}" type="sibTrans" cxnId="{C113A588-59E1-473A-AAEA-073B7291D6E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6AF83306-0E4C-4316-94EB-9B9071150AB5}" type="pres">
      <dgm:prSet presAssocID="{158E5FC5-7969-4957-8D75-B3446A1E7BE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AFD2E48-9700-4C92-902A-92ED40E4A9A0}" type="pres">
      <dgm:prSet presAssocID="{8E711E68-F05B-4548-80CC-258CFE568D50}" presName="composite" presStyleCnt="0"/>
      <dgm:spPr/>
    </dgm:pt>
    <dgm:pt modelId="{C499C226-61E5-4FB6-8152-9F3DD547D762}" type="pres">
      <dgm:prSet presAssocID="{8E711E68-F05B-4548-80CC-258CFE568D50}" presName="LShape" presStyleLbl="alignNode1" presStyleIdx="0" presStyleCnt="5"/>
      <dgm:spPr/>
    </dgm:pt>
    <dgm:pt modelId="{DED7A156-D8F4-4250-B5C6-917B4A63E07C}" type="pres">
      <dgm:prSet presAssocID="{8E711E68-F05B-4548-80CC-258CFE568D50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C15937-39C9-497C-BC2F-E6102A49C07B}" type="pres">
      <dgm:prSet presAssocID="{8E711E68-F05B-4548-80CC-258CFE568D50}" presName="Triangle" presStyleLbl="alignNode1" presStyleIdx="1" presStyleCnt="5"/>
      <dgm:spPr/>
    </dgm:pt>
    <dgm:pt modelId="{84A77228-1787-42E9-9085-4572886D3B6E}" type="pres">
      <dgm:prSet presAssocID="{F4162533-3107-4846-AE11-B83CB56B55C2}" presName="sibTrans" presStyleCnt="0"/>
      <dgm:spPr/>
    </dgm:pt>
    <dgm:pt modelId="{8516BEDA-2FA1-484D-B494-184262B7E0FD}" type="pres">
      <dgm:prSet presAssocID="{F4162533-3107-4846-AE11-B83CB56B55C2}" presName="space" presStyleCnt="0"/>
      <dgm:spPr/>
    </dgm:pt>
    <dgm:pt modelId="{5C0DFA15-0A45-4483-81B9-5292EE11FFB5}" type="pres">
      <dgm:prSet presAssocID="{115D3C46-6E29-4716-BE6C-EA41A9A1DC37}" presName="composite" presStyleCnt="0"/>
      <dgm:spPr/>
    </dgm:pt>
    <dgm:pt modelId="{47B6CCD4-83D6-4541-9492-F72CA8D35B62}" type="pres">
      <dgm:prSet presAssocID="{115D3C46-6E29-4716-BE6C-EA41A9A1DC37}" presName="LShape" presStyleLbl="alignNode1" presStyleIdx="2" presStyleCnt="5"/>
      <dgm:spPr/>
    </dgm:pt>
    <dgm:pt modelId="{540CE626-0A02-4486-AE94-C11FEC7E4D23}" type="pres">
      <dgm:prSet presAssocID="{115D3C46-6E29-4716-BE6C-EA41A9A1DC3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9A1BFF-17D3-4101-929D-1DC43283AFD3}" type="pres">
      <dgm:prSet presAssocID="{115D3C46-6E29-4716-BE6C-EA41A9A1DC37}" presName="Triangle" presStyleLbl="alignNode1" presStyleIdx="3" presStyleCnt="5"/>
      <dgm:spPr/>
    </dgm:pt>
    <dgm:pt modelId="{94689108-EF84-4B41-A710-1350CDD32AD4}" type="pres">
      <dgm:prSet presAssocID="{10457085-5E6F-4BA3-BA5C-673E5F6A6D09}" presName="sibTrans" presStyleCnt="0"/>
      <dgm:spPr/>
    </dgm:pt>
    <dgm:pt modelId="{E1EE8F10-FC9D-432D-882D-F8820EDEBBA1}" type="pres">
      <dgm:prSet presAssocID="{10457085-5E6F-4BA3-BA5C-673E5F6A6D09}" presName="space" presStyleCnt="0"/>
      <dgm:spPr/>
    </dgm:pt>
    <dgm:pt modelId="{2C46E989-421B-47C5-A876-DABEDC50A066}" type="pres">
      <dgm:prSet presAssocID="{F3C64213-C5CF-409E-9993-22B5E863DCF5}" presName="composite" presStyleCnt="0"/>
      <dgm:spPr/>
    </dgm:pt>
    <dgm:pt modelId="{4019AD20-6A88-4F3B-B89D-2B3623B7F299}" type="pres">
      <dgm:prSet presAssocID="{F3C64213-C5CF-409E-9993-22B5E863DCF5}" presName="LShape" presStyleLbl="alignNode1" presStyleIdx="4" presStyleCnt="5"/>
      <dgm:spPr/>
    </dgm:pt>
    <dgm:pt modelId="{2B314F86-B4BA-4D2B-9DD8-62307D32C98A}" type="pres">
      <dgm:prSet presAssocID="{F3C64213-C5CF-409E-9993-22B5E863DCF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9740F8-C260-46E1-9510-24344D8856A5}" type="presOf" srcId="{115D3C46-6E29-4716-BE6C-EA41A9A1DC37}" destId="{540CE626-0A02-4486-AE94-C11FEC7E4D23}" srcOrd="0" destOrd="0" presId="urn:microsoft.com/office/officeart/2009/3/layout/StepUpProcess"/>
    <dgm:cxn modelId="{21684049-447A-4CFA-9997-F937B602774F}" type="presOf" srcId="{F3C64213-C5CF-409E-9993-22B5E863DCF5}" destId="{2B314F86-B4BA-4D2B-9DD8-62307D32C98A}" srcOrd="0" destOrd="0" presId="urn:microsoft.com/office/officeart/2009/3/layout/StepUpProcess"/>
    <dgm:cxn modelId="{81B6D969-7B18-4348-A226-B19A04F8A62D}" srcId="{158E5FC5-7969-4957-8D75-B3446A1E7BE7}" destId="{115D3C46-6E29-4716-BE6C-EA41A9A1DC37}" srcOrd="1" destOrd="0" parTransId="{D5DCEB1E-1D05-468A-A742-55D2F366CC30}" sibTransId="{10457085-5E6F-4BA3-BA5C-673E5F6A6D09}"/>
    <dgm:cxn modelId="{C113A588-59E1-473A-AAEA-073B7291D6ED}" srcId="{158E5FC5-7969-4957-8D75-B3446A1E7BE7}" destId="{F3C64213-C5CF-409E-9993-22B5E863DCF5}" srcOrd="2" destOrd="0" parTransId="{77A9D609-BDCA-4AD9-B399-AC4A7F87740A}" sibTransId="{96D08D75-DEAB-4D7B-81A1-C17134038806}"/>
    <dgm:cxn modelId="{D3E345CF-3C38-4DE6-9FA5-466EFEFC5127}" srcId="{158E5FC5-7969-4957-8D75-B3446A1E7BE7}" destId="{8E711E68-F05B-4548-80CC-258CFE568D50}" srcOrd="0" destOrd="0" parTransId="{19834DD4-D98A-4894-98DA-6DBE32F0B7C7}" sibTransId="{F4162533-3107-4846-AE11-B83CB56B55C2}"/>
    <dgm:cxn modelId="{A186B4C3-8E6A-4576-A239-2C61AC2CFBE8}" type="presOf" srcId="{8E711E68-F05B-4548-80CC-258CFE568D50}" destId="{DED7A156-D8F4-4250-B5C6-917B4A63E07C}" srcOrd="0" destOrd="0" presId="urn:microsoft.com/office/officeart/2009/3/layout/StepUpProcess"/>
    <dgm:cxn modelId="{16BDEA05-0987-4DE5-86FE-637DBEE339F2}" type="presOf" srcId="{158E5FC5-7969-4957-8D75-B3446A1E7BE7}" destId="{6AF83306-0E4C-4316-94EB-9B9071150AB5}" srcOrd="0" destOrd="0" presId="urn:microsoft.com/office/officeart/2009/3/layout/StepUpProcess"/>
    <dgm:cxn modelId="{0E0A5D9F-7AE4-4788-A778-900D7D807151}" type="presParOf" srcId="{6AF83306-0E4C-4316-94EB-9B9071150AB5}" destId="{4AFD2E48-9700-4C92-902A-92ED40E4A9A0}" srcOrd="0" destOrd="0" presId="urn:microsoft.com/office/officeart/2009/3/layout/StepUpProcess"/>
    <dgm:cxn modelId="{DD2A5FCE-F746-4A47-B685-802397ADA511}" type="presParOf" srcId="{4AFD2E48-9700-4C92-902A-92ED40E4A9A0}" destId="{C499C226-61E5-4FB6-8152-9F3DD547D762}" srcOrd="0" destOrd="0" presId="urn:microsoft.com/office/officeart/2009/3/layout/StepUpProcess"/>
    <dgm:cxn modelId="{2DBEB5A5-A00B-4C9D-A455-1700FA53F910}" type="presParOf" srcId="{4AFD2E48-9700-4C92-902A-92ED40E4A9A0}" destId="{DED7A156-D8F4-4250-B5C6-917B4A63E07C}" srcOrd="1" destOrd="0" presId="urn:microsoft.com/office/officeart/2009/3/layout/StepUpProcess"/>
    <dgm:cxn modelId="{DEB4D6F6-4C3B-4726-B440-59F28AEB6742}" type="presParOf" srcId="{4AFD2E48-9700-4C92-902A-92ED40E4A9A0}" destId="{58C15937-39C9-497C-BC2F-E6102A49C07B}" srcOrd="2" destOrd="0" presId="urn:microsoft.com/office/officeart/2009/3/layout/StepUpProcess"/>
    <dgm:cxn modelId="{EE3FEC0D-8BD3-4AA0-924F-859454D8E52A}" type="presParOf" srcId="{6AF83306-0E4C-4316-94EB-9B9071150AB5}" destId="{84A77228-1787-42E9-9085-4572886D3B6E}" srcOrd="1" destOrd="0" presId="urn:microsoft.com/office/officeart/2009/3/layout/StepUpProcess"/>
    <dgm:cxn modelId="{BD7815FA-9D76-484D-9B96-81FE9A3184F9}" type="presParOf" srcId="{84A77228-1787-42E9-9085-4572886D3B6E}" destId="{8516BEDA-2FA1-484D-B494-184262B7E0FD}" srcOrd="0" destOrd="0" presId="urn:microsoft.com/office/officeart/2009/3/layout/StepUpProcess"/>
    <dgm:cxn modelId="{5EB486B9-BB4B-489F-B655-32473E675A1A}" type="presParOf" srcId="{6AF83306-0E4C-4316-94EB-9B9071150AB5}" destId="{5C0DFA15-0A45-4483-81B9-5292EE11FFB5}" srcOrd="2" destOrd="0" presId="urn:microsoft.com/office/officeart/2009/3/layout/StepUpProcess"/>
    <dgm:cxn modelId="{A0E559C6-9C72-4AA4-A2C7-DCAAEDCECBF4}" type="presParOf" srcId="{5C0DFA15-0A45-4483-81B9-5292EE11FFB5}" destId="{47B6CCD4-83D6-4541-9492-F72CA8D35B62}" srcOrd="0" destOrd="0" presId="urn:microsoft.com/office/officeart/2009/3/layout/StepUpProcess"/>
    <dgm:cxn modelId="{C776E972-4435-4BF6-9059-D9C6F6353DB4}" type="presParOf" srcId="{5C0DFA15-0A45-4483-81B9-5292EE11FFB5}" destId="{540CE626-0A02-4486-AE94-C11FEC7E4D23}" srcOrd="1" destOrd="0" presId="urn:microsoft.com/office/officeart/2009/3/layout/StepUpProcess"/>
    <dgm:cxn modelId="{9D344C5E-F4B3-4E52-9C34-E06D6E1874B5}" type="presParOf" srcId="{5C0DFA15-0A45-4483-81B9-5292EE11FFB5}" destId="{F89A1BFF-17D3-4101-929D-1DC43283AFD3}" srcOrd="2" destOrd="0" presId="urn:microsoft.com/office/officeart/2009/3/layout/StepUpProcess"/>
    <dgm:cxn modelId="{AA7A44E7-F25C-4DBB-92E1-AADFE1A111B7}" type="presParOf" srcId="{6AF83306-0E4C-4316-94EB-9B9071150AB5}" destId="{94689108-EF84-4B41-A710-1350CDD32AD4}" srcOrd="3" destOrd="0" presId="urn:microsoft.com/office/officeart/2009/3/layout/StepUpProcess"/>
    <dgm:cxn modelId="{D43CF7FE-AF3E-47A4-81E3-8E7B70CD08FE}" type="presParOf" srcId="{94689108-EF84-4B41-A710-1350CDD32AD4}" destId="{E1EE8F10-FC9D-432D-882D-F8820EDEBBA1}" srcOrd="0" destOrd="0" presId="urn:microsoft.com/office/officeart/2009/3/layout/StepUpProcess"/>
    <dgm:cxn modelId="{4D6799E7-6C3E-4677-BBC3-DFAEFA3B3EA5}" type="presParOf" srcId="{6AF83306-0E4C-4316-94EB-9B9071150AB5}" destId="{2C46E989-421B-47C5-A876-DABEDC50A066}" srcOrd="4" destOrd="0" presId="urn:microsoft.com/office/officeart/2009/3/layout/StepUpProcess"/>
    <dgm:cxn modelId="{B509E025-9EC1-44E9-BCE6-0247B80795AB}" type="presParOf" srcId="{2C46E989-421B-47C5-A876-DABEDC50A066}" destId="{4019AD20-6A88-4F3B-B89D-2B3623B7F299}" srcOrd="0" destOrd="0" presId="urn:microsoft.com/office/officeart/2009/3/layout/StepUpProcess"/>
    <dgm:cxn modelId="{475C2CF8-9E50-4CB4-BAA3-5DC2F5C613AA}" type="presParOf" srcId="{2C46E989-421B-47C5-A876-DABEDC50A066}" destId="{2B314F86-B4BA-4D2B-9DD8-62307D32C98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E0B069-09F0-472B-9418-C3627407444B}" type="doc">
      <dgm:prSet loTypeId="urn:microsoft.com/office/officeart/2005/8/layout/hList9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463FCC92-42F5-4806-B3F8-7667F1ED7641}">
      <dgm:prSet phldrT="[Texto]"/>
      <dgm:spPr/>
      <dgm:t>
        <a:bodyPr/>
        <a:lstStyle/>
        <a:p>
          <a:r>
            <a:rPr lang="es-PE" dirty="0">
              <a:latin typeface="Playfair Display" panose="020B0604020202020204" charset="0"/>
            </a:rPr>
            <a:t>Enfoque</a:t>
          </a:r>
        </a:p>
      </dgm:t>
    </dgm:pt>
    <dgm:pt modelId="{673B30DA-E98A-487B-9727-F33D0B50484C}" type="parTrans" cxnId="{C335E291-3DCA-4C5A-9CDA-FA880D04429D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FD28C80D-F3A1-49DF-AB2D-F04AB4771E06}" type="sibTrans" cxnId="{C335E291-3DCA-4C5A-9CDA-FA880D04429D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A1526741-6EE2-4BBE-A160-32E187A051A4}">
      <dgm:prSet phldrT="[Texto]"/>
      <dgm:spPr/>
      <dgm:t>
        <a:bodyPr/>
        <a:lstStyle/>
        <a:p>
          <a:r>
            <a:rPr lang="es-PE" dirty="0">
              <a:latin typeface="Playfair Display" panose="020B0604020202020204" charset="0"/>
            </a:rPr>
            <a:t>Mixto</a:t>
          </a:r>
        </a:p>
      </dgm:t>
    </dgm:pt>
    <dgm:pt modelId="{C15DA11C-4542-4E0D-A650-8CC3BCEB0D30}" type="parTrans" cxnId="{66C26B14-AA01-4531-A1A9-4790A3BD8C59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ED207EEB-B459-4116-A394-7B164483B040}" type="sibTrans" cxnId="{66C26B14-AA01-4531-A1A9-4790A3BD8C59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1A994C7F-349D-4895-83C5-21A3A9EBA521}">
      <dgm:prSet phldrT="[Texto]"/>
      <dgm:spPr/>
      <dgm:t>
        <a:bodyPr/>
        <a:lstStyle/>
        <a:p>
          <a:r>
            <a:rPr lang="es-PE" dirty="0">
              <a:latin typeface="Playfair Display" panose="020B0604020202020204" charset="0"/>
            </a:rPr>
            <a:t>Alcance</a:t>
          </a:r>
        </a:p>
      </dgm:t>
    </dgm:pt>
    <dgm:pt modelId="{75EFCAA3-B35D-43F7-896B-9E39C51EEBE8}" type="parTrans" cxnId="{0C6C0E02-5755-4F91-94F3-2741F67E007C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FC97EB28-42C9-4B4D-A1C4-EB2CFB75A0C6}" type="sibTrans" cxnId="{0C6C0E02-5755-4F91-94F3-2741F67E007C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6CD8F749-A9A8-4F0A-85FF-57847AE38D0B}">
      <dgm:prSet phldrT="[Texto]"/>
      <dgm:spPr/>
      <dgm:t>
        <a:bodyPr/>
        <a:lstStyle/>
        <a:p>
          <a:r>
            <a:rPr lang="es-PE" dirty="0">
              <a:latin typeface="Playfair Display" panose="020B0604020202020204" charset="0"/>
            </a:rPr>
            <a:t>Descriptivo</a:t>
          </a:r>
        </a:p>
      </dgm:t>
    </dgm:pt>
    <dgm:pt modelId="{DD5949E6-C6A0-49B9-BE04-53C9C67FC014}" type="parTrans" cxnId="{8FE5F7FE-9C87-4313-A013-73516AC1BD80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012AC3FF-A623-487E-85D3-FF8FFF116E44}" type="sibTrans" cxnId="{8FE5F7FE-9C87-4313-A013-73516AC1BD80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7C82C96D-5661-4FEF-B908-F40C650AD95B}" type="pres">
      <dgm:prSet presAssocID="{A3E0B069-09F0-472B-9418-C3627407444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DEC28CD-5864-493A-B3D0-8AF0826B2A03}" type="pres">
      <dgm:prSet presAssocID="{463FCC92-42F5-4806-B3F8-7667F1ED7641}" presName="posSpace" presStyleCnt="0"/>
      <dgm:spPr/>
    </dgm:pt>
    <dgm:pt modelId="{E5B30B97-207D-4D27-A8B4-ACB8323AB74F}" type="pres">
      <dgm:prSet presAssocID="{463FCC92-42F5-4806-B3F8-7667F1ED7641}" presName="vertFlow" presStyleCnt="0"/>
      <dgm:spPr/>
    </dgm:pt>
    <dgm:pt modelId="{053338A2-D8C8-4C91-8626-0A8E013EE458}" type="pres">
      <dgm:prSet presAssocID="{463FCC92-42F5-4806-B3F8-7667F1ED7641}" presName="topSpace" presStyleCnt="0"/>
      <dgm:spPr/>
    </dgm:pt>
    <dgm:pt modelId="{CFEC8293-F11C-448E-91B9-BA7ACA675357}" type="pres">
      <dgm:prSet presAssocID="{463FCC92-42F5-4806-B3F8-7667F1ED7641}" presName="firstComp" presStyleCnt="0"/>
      <dgm:spPr/>
    </dgm:pt>
    <dgm:pt modelId="{8C8E00B5-75BA-4B24-8462-41176ABEDAF6}" type="pres">
      <dgm:prSet presAssocID="{463FCC92-42F5-4806-B3F8-7667F1ED7641}" presName="firstChild" presStyleLbl="bgAccFollowNode1" presStyleIdx="0" presStyleCnt="2"/>
      <dgm:spPr/>
      <dgm:t>
        <a:bodyPr/>
        <a:lstStyle/>
        <a:p>
          <a:endParaRPr lang="es-ES"/>
        </a:p>
      </dgm:t>
    </dgm:pt>
    <dgm:pt modelId="{239979D7-F43C-422C-A2F0-2D69C8B8F775}" type="pres">
      <dgm:prSet presAssocID="{463FCC92-42F5-4806-B3F8-7667F1ED7641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0FD89B-60FC-4099-9897-6E44CCD3DE36}" type="pres">
      <dgm:prSet presAssocID="{463FCC92-42F5-4806-B3F8-7667F1ED7641}" presName="negSpace" presStyleCnt="0"/>
      <dgm:spPr/>
    </dgm:pt>
    <dgm:pt modelId="{89DE2CCF-106E-4ECF-ACCD-FFCDFE07ECDE}" type="pres">
      <dgm:prSet presAssocID="{463FCC92-42F5-4806-B3F8-7667F1ED7641}" presName="circle" presStyleLbl="node1" presStyleIdx="0" presStyleCnt="2"/>
      <dgm:spPr/>
      <dgm:t>
        <a:bodyPr/>
        <a:lstStyle/>
        <a:p>
          <a:endParaRPr lang="es-ES"/>
        </a:p>
      </dgm:t>
    </dgm:pt>
    <dgm:pt modelId="{6B474541-CFAE-413C-84F5-EA0AD85968C5}" type="pres">
      <dgm:prSet presAssocID="{FD28C80D-F3A1-49DF-AB2D-F04AB4771E06}" presName="transSpace" presStyleCnt="0"/>
      <dgm:spPr/>
    </dgm:pt>
    <dgm:pt modelId="{F9F82D05-586D-4513-84EC-A715AB9B75DF}" type="pres">
      <dgm:prSet presAssocID="{1A994C7F-349D-4895-83C5-21A3A9EBA521}" presName="posSpace" presStyleCnt="0"/>
      <dgm:spPr/>
    </dgm:pt>
    <dgm:pt modelId="{51B029C1-D540-4F13-94A8-788AA4141525}" type="pres">
      <dgm:prSet presAssocID="{1A994C7F-349D-4895-83C5-21A3A9EBA521}" presName="vertFlow" presStyleCnt="0"/>
      <dgm:spPr/>
    </dgm:pt>
    <dgm:pt modelId="{E9CC15DB-0A0F-49D9-88ED-1E4F2A028108}" type="pres">
      <dgm:prSet presAssocID="{1A994C7F-349D-4895-83C5-21A3A9EBA521}" presName="topSpace" presStyleCnt="0"/>
      <dgm:spPr/>
    </dgm:pt>
    <dgm:pt modelId="{D1B44822-D925-4961-A521-FAB0475324F8}" type="pres">
      <dgm:prSet presAssocID="{1A994C7F-349D-4895-83C5-21A3A9EBA521}" presName="firstComp" presStyleCnt="0"/>
      <dgm:spPr/>
    </dgm:pt>
    <dgm:pt modelId="{2723F6BC-91B1-4FDA-B00F-222332A9C4AE}" type="pres">
      <dgm:prSet presAssocID="{1A994C7F-349D-4895-83C5-21A3A9EBA521}" presName="firstChild" presStyleLbl="bgAccFollowNode1" presStyleIdx="1" presStyleCnt="2"/>
      <dgm:spPr/>
      <dgm:t>
        <a:bodyPr/>
        <a:lstStyle/>
        <a:p>
          <a:endParaRPr lang="es-ES"/>
        </a:p>
      </dgm:t>
    </dgm:pt>
    <dgm:pt modelId="{889B16E0-9DF3-4AB9-BD27-269B48DFA0E2}" type="pres">
      <dgm:prSet presAssocID="{1A994C7F-349D-4895-83C5-21A3A9EBA521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3640C1-2752-4C46-9504-E14BFF97428B}" type="pres">
      <dgm:prSet presAssocID="{1A994C7F-349D-4895-83C5-21A3A9EBA521}" presName="negSpace" presStyleCnt="0"/>
      <dgm:spPr/>
    </dgm:pt>
    <dgm:pt modelId="{B38A26BC-3D49-4B73-8789-C15B676F33AB}" type="pres">
      <dgm:prSet presAssocID="{1A994C7F-349D-4895-83C5-21A3A9EBA521}" presName="circle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8118B534-7612-40F4-AB73-279DF76D844F}" type="presOf" srcId="{463FCC92-42F5-4806-B3F8-7667F1ED7641}" destId="{89DE2CCF-106E-4ECF-ACCD-FFCDFE07ECDE}" srcOrd="0" destOrd="0" presId="urn:microsoft.com/office/officeart/2005/8/layout/hList9"/>
    <dgm:cxn modelId="{8FE5F7FE-9C87-4313-A013-73516AC1BD80}" srcId="{1A994C7F-349D-4895-83C5-21A3A9EBA521}" destId="{6CD8F749-A9A8-4F0A-85FF-57847AE38D0B}" srcOrd="0" destOrd="0" parTransId="{DD5949E6-C6A0-49B9-BE04-53C9C67FC014}" sibTransId="{012AC3FF-A623-487E-85D3-FF8FFF116E44}"/>
    <dgm:cxn modelId="{0C6C0E02-5755-4F91-94F3-2741F67E007C}" srcId="{A3E0B069-09F0-472B-9418-C3627407444B}" destId="{1A994C7F-349D-4895-83C5-21A3A9EBA521}" srcOrd="1" destOrd="0" parTransId="{75EFCAA3-B35D-43F7-896B-9E39C51EEBE8}" sibTransId="{FC97EB28-42C9-4B4D-A1C4-EB2CFB75A0C6}"/>
    <dgm:cxn modelId="{5A789DB4-52C6-431C-9026-69D6C0CBA059}" type="presOf" srcId="{A1526741-6EE2-4BBE-A160-32E187A051A4}" destId="{239979D7-F43C-422C-A2F0-2D69C8B8F775}" srcOrd="1" destOrd="0" presId="urn:microsoft.com/office/officeart/2005/8/layout/hList9"/>
    <dgm:cxn modelId="{7D12CEF1-736C-4985-915E-663421B495B7}" type="presOf" srcId="{A3E0B069-09F0-472B-9418-C3627407444B}" destId="{7C82C96D-5661-4FEF-B908-F40C650AD95B}" srcOrd="0" destOrd="0" presId="urn:microsoft.com/office/officeart/2005/8/layout/hList9"/>
    <dgm:cxn modelId="{C335E291-3DCA-4C5A-9CDA-FA880D04429D}" srcId="{A3E0B069-09F0-472B-9418-C3627407444B}" destId="{463FCC92-42F5-4806-B3F8-7667F1ED7641}" srcOrd="0" destOrd="0" parTransId="{673B30DA-E98A-487B-9727-F33D0B50484C}" sibTransId="{FD28C80D-F3A1-49DF-AB2D-F04AB4771E06}"/>
    <dgm:cxn modelId="{496AE378-E886-400D-8D7A-D7B8D2A0CD51}" type="presOf" srcId="{6CD8F749-A9A8-4F0A-85FF-57847AE38D0B}" destId="{2723F6BC-91B1-4FDA-B00F-222332A9C4AE}" srcOrd="0" destOrd="0" presId="urn:microsoft.com/office/officeart/2005/8/layout/hList9"/>
    <dgm:cxn modelId="{66C26B14-AA01-4531-A1A9-4790A3BD8C59}" srcId="{463FCC92-42F5-4806-B3F8-7667F1ED7641}" destId="{A1526741-6EE2-4BBE-A160-32E187A051A4}" srcOrd="0" destOrd="0" parTransId="{C15DA11C-4542-4E0D-A650-8CC3BCEB0D30}" sibTransId="{ED207EEB-B459-4116-A394-7B164483B040}"/>
    <dgm:cxn modelId="{CB0B1BF3-4B46-4339-ACA6-D3326DB34B21}" type="presOf" srcId="{A1526741-6EE2-4BBE-A160-32E187A051A4}" destId="{8C8E00B5-75BA-4B24-8462-41176ABEDAF6}" srcOrd="0" destOrd="0" presId="urn:microsoft.com/office/officeart/2005/8/layout/hList9"/>
    <dgm:cxn modelId="{A8CC0CED-CB8D-4E3E-8EA0-4FAE93E2A558}" type="presOf" srcId="{1A994C7F-349D-4895-83C5-21A3A9EBA521}" destId="{B38A26BC-3D49-4B73-8789-C15B676F33AB}" srcOrd="0" destOrd="0" presId="urn:microsoft.com/office/officeart/2005/8/layout/hList9"/>
    <dgm:cxn modelId="{D6343C71-31EB-472C-9BB3-1AFE51E1F603}" type="presOf" srcId="{6CD8F749-A9A8-4F0A-85FF-57847AE38D0B}" destId="{889B16E0-9DF3-4AB9-BD27-269B48DFA0E2}" srcOrd="1" destOrd="0" presId="urn:microsoft.com/office/officeart/2005/8/layout/hList9"/>
    <dgm:cxn modelId="{C4720CB7-ED93-4CBB-AAE4-1B73BD70FE12}" type="presParOf" srcId="{7C82C96D-5661-4FEF-B908-F40C650AD95B}" destId="{BDEC28CD-5864-493A-B3D0-8AF0826B2A03}" srcOrd="0" destOrd="0" presId="urn:microsoft.com/office/officeart/2005/8/layout/hList9"/>
    <dgm:cxn modelId="{FD44B3C5-C032-483F-8933-F93123DB6C93}" type="presParOf" srcId="{7C82C96D-5661-4FEF-B908-F40C650AD95B}" destId="{E5B30B97-207D-4D27-A8B4-ACB8323AB74F}" srcOrd="1" destOrd="0" presId="urn:microsoft.com/office/officeart/2005/8/layout/hList9"/>
    <dgm:cxn modelId="{8B10DD40-15F5-45DB-BA75-E2CE50418572}" type="presParOf" srcId="{E5B30B97-207D-4D27-A8B4-ACB8323AB74F}" destId="{053338A2-D8C8-4C91-8626-0A8E013EE458}" srcOrd="0" destOrd="0" presId="urn:microsoft.com/office/officeart/2005/8/layout/hList9"/>
    <dgm:cxn modelId="{90E9699E-22B0-4D82-B87E-2A90865D91AF}" type="presParOf" srcId="{E5B30B97-207D-4D27-A8B4-ACB8323AB74F}" destId="{CFEC8293-F11C-448E-91B9-BA7ACA675357}" srcOrd="1" destOrd="0" presId="urn:microsoft.com/office/officeart/2005/8/layout/hList9"/>
    <dgm:cxn modelId="{1993BBE2-022C-4288-8B51-86D22469DB74}" type="presParOf" srcId="{CFEC8293-F11C-448E-91B9-BA7ACA675357}" destId="{8C8E00B5-75BA-4B24-8462-41176ABEDAF6}" srcOrd="0" destOrd="0" presId="urn:microsoft.com/office/officeart/2005/8/layout/hList9"/>
    <dgm:cxn modelId="{C3FFAD68-4A70-4589-AE14-C3605895C356}" type="presParOf" srcId="{CFEC8293-F11C-448E-91B9-BA7ACA675357}" destId="{239979D7-F43C-422C-A2F0-2D69C8B8F775}" srcOrd="1" destOrd="0" presId="urn:microsoft.com/office/officeart/2005/8/layout/hList9"/>
    <dgm:cxn modelId="{363C163A-0C99-4859-B5E5-D37AB26C37A4}" type="presParOf" srcId="{7C82C96D-5661-4FEF-B908-F40C650AD95B}" destId="{A70FD89B-60FC-4099-9897-6E44CCD3DE36}" srcOrd="2" destOrd="0" presId="urn:microsoft.com/office/officeart/2005/8/layout/hList9"/>
    <dgm:cxn modelId="{0BB54180-9273-4981-8DA6-4ACB98483F03}" type="presParOf" srcId="{7C82C96D-5661-4FEF-B908-F40C650AD95B}" destId="{89DE2CCF-106E-4ECF-ACCD-FFCDFE07ECDE}" srcOrd="3" destOrd="0" presId="urn:microsoft.com/office/officeart/2005/8/layout/hList9"/>
    <dgm:cxn modelId="{7C1D2117-5727-4C7E-AB01-056FC468C770}" type="presParOf" srcId="{7C82C96D-5661-4FEF-B908-F40C650AD95B}" destId="{6B474541-CFAE-413C-84F5-EA0AD85968C5}" srcOrd="4" destOrd="0" presId="urn:microsoft.com/office/officeart/2005/8/layout/hList9"/>
    <dgm:cxn modelId="{AE8A0912-4959-463F-8FEC-0DE5284A5868}" type="presParOf" srcId="{7C82C96D-5661-4FEF-B908-F40C650AD95B}" destId="{F9F82D05-586D-4513-84EC-A715AB9B75DF}" srcOrd="5" destOrd="0" presId="urn:microsoft.com/office/officeart/2005/8/layout/hList9"/>
    <dgm:cxn modelId="{DF61079F-D715-4F35-811A-3B01FF95BB36}" type="presParOf" srcId="{7C82C96D-5661-4FEF-B908-F40C650AD95B}" destId="{51B029C1-D540-4F13-94A8-788AA4141525}" srcOrd="6" destOrd="0" presId="urn:microsoft.com/office/officeart/2005/8/layout/hList9"/>
    <dgm:cxn modelId="{1029300A-FD3A-4D33-9277-5DEE4E3AC104}" type="presParOf" srcId="{51B029C1-D540-4F13-94A8-788AA4141525}" destId="{E9CC15DB-0A0F-49D9-88ED-1E4F2A028108}" srcOrd="0" destOrd="0" presId="urn:microsoft.com/office/officeart/2005/8/layout/hList9"/>
    <dgm:cxn modelId="{B2B627AE-FFCE-422F-BC05-FF23D533134E}" type="presParOf" srcId="{51B029C1-D540-4F13-94A8-788AA4141525}" destId="{D1B44822-D925-4961-A521-FAB0475324F8}" srcOrd="1" destOrd="0" presId="urn:microsoft.com/office/officeart/2005/8/layout/hList9"/>
    <dgm:cxn modelId="{882BFBBE-A11D-458F-BA4C-637A8ADAAF23}" type="presParOf" srcId="{D1B44822-D925-4961-A521-FAB0475324F8}" destId="{2723F6BC-91B1-4FDA-B00F-222332A9C4AE}" srcOrd="0" destOrd="0" presId="urn:microsoft.com/office/officeart/2005/8/layout/hList9"/>
    <dgm:cxn modelId="{583AEB59-C822-4A6D-A185-412811A02154}" type="presParOf" srcId="{D1B44822-D925-4961-A521-FAB0475324F8}" destId="{889B16E0-9DF3-4AB9-BD27-269B48DFA0E2}" srcOrd="1" destOrd="0" presId="urn:microsoft.com/office/officeart/2005/8/layout/hList9"/>
    <dgm:cxn modelId="{5F011F2B-122C-4D1F-8090-FBBB54287FE8}" type="presParOf" srcId="{7C82C96D-5661-4FEF-B908-F40C650AD95B}" destId="{6C3640C1-2752-4C46-9504-E14BFF97428B}" srcOrd="7" destOrd="0" presId="urn:microsoft.com/office/officeart/2005/8/layout/hList9"/>
    <dgm:cxn modelId="{6C7B440A-3784-4C2C-A520-95F36D806C05}" type="presParOf" srcId="{7C82C96D-5661-4FEF-B908-F40C650AD95B}" destId="{B38A26BC-3D49-4B73-8789-C15B676F33A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22813F-5D1F-44D4-A861-2C47B2071B5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EA5FDD7-3798-4157-AAB6-4EA0446941EE}">
      <dgm:prSet phldrT="[Texto]"/>
      <dgm:spPr/>
      <dgm:t>
        <a:bodyPr/>
        <a:lstStyle/>
        <a:p>
          <a:r>
            <a:rPr lang="es-ES" dirty="0"/>
            <a:t>Meta</a:t>
          </a:r>
        </a:p>
      </dgm:t>
    </dgm:pt>
    <dgm:pt modelId="{F7EE2C07-0982-4FE2-8965-F75F5875078B}" type="parTrans" cxnId="{84E3A940-CD06-4B2F-95EF-CBBE671B9C35}">
      <dgm:prSet/>
      <dgm:spPr/>
      <dgm:t>
        <a:bodyPr/>
        <a:lstStyle/>
        <a:p>
          <a:endParaRPr lang="es-ES"/>
        </a:p>
      </dgm:t>
    </dgm:pt>
    <dgm:pt modelId="{04336C9B-F973-4FE4-9D25-906618604606}" type="sibTrans" cxnId="{84E3A940-CD06-4B2F-95EF-CBBE671B9C35}">
      <dgm:prSet/>
      <dgm:spPr/>
      <dgm:t>
        <a:bodyPr/>
        <a:lstStyle/>
        <a:p>
          <a:endParaRPr lang="es-ES"/>
        </a:p>
      </dgm:t>
    </dgm:pt>
    <dgm:pt modelId="{63A0490F-4C8C-47A0-948E-0F603EDE946E}">
      <dgm:prSet phldrT="[Texto]"/>
      <dgm:spPr/>
      <dgm:t>
        <a:bodyPr/>
        <a:lstStyle/>
        <a:p>
          <a:r>
            <a:rPr lang="es-ES" dirty="0"/>
            <a:t>C.R</a:t>
          </a:r>
        </a:p>
      </dgm:t>
    </dgm:pt>
    <dgm:pt modelId="{70E40206-D77C-415E-A170-1429686A9552}" type="parTrans" cxnId="{2A281593-2B56-413E-9293-6629004A9553}">
      <dgm:prSet/>
      <dgm:spPr/>
      <dgm:t>
        <a:bodyPr/>
        <a:lstStyle/>
        <a:p>
          <a:endParaRPr lang="es-ES"/>
        </a:p>
      </dgm:t>
    </dgm:pt>
    <dgm:pt modelId="{6665FD4A-8806-4A3B-9316-7A937566FC78}" type="sibTrans" cxnId="{2A281593-2B56-413E-9293-6629004A9553}">
      <dgm:prSet/>
      <dgm:spPr/>
      <dgm:t>
        <a:bodyPr/>
        <a:lstStyle/>
        <a:p>
          <a:endParaRPr lang="es-ES"/>
        </a:p>
      </dgm:t>
    </dgm:pt>
    <dgm:pt modelId="{B9FBF2B8-A192-4286-B260-1FC8BF8BC9EC}">
      <dgm:prSet phldrT="[Texto]"/>
      <dgm:spPr/>
      <dgm:t>
        <a:bodyPr/>
        <a:lstStyle/>
        <a:p>
          <a:r>
            <a:rPr lang="es-ES" dirty="0"/>
            <a:t>Macro</a:t>
          </a:r>
        </a:p>
      </dgm:t>
    </dgm:pt>
    <dgm:pt modelId="{51A8D5BB-321F-4BA9-BD35-928B9773FB23}" type="parTrans" cxnId="{4ECCEBEC-7460-4AAA-B33D-56489237FBD2}">
      <dgm:prSet/>
      <dgm:spPr/>
      <dgm:t>
        <a:bodyPr/>
        <a:lstStyle/>
        <a:p>
          <a:endParaRPr lang="es-ES"/>
        </a:p>
      </dgm:t>
    </dgm:pt>
    <dgm:pt modelId="{FAF6E397-A41D-44E6-AC18-855382AE6E88}" type="sibTrans" cxnId="{4ECCEBEC-7460-4AAA-B33D-56489237FBD2}">
      <dgm:prSet/>
      <dgm:spPr/>
      <dgm:t>
        <a:bodyPr/>
        <a:lstStyle/>
        <a:p>
          <a:endParaRPr lang="es-ES"/>
        </a:p>
      </dgm:t>
    </dgm:pt>
    <dgm:pt modelId="{DBE6B7D8-718E-4F2F-B327-7AD23ABDB9F2}">
      <dgm:prSet phldrT="[Texto]"/>
      <dgm:spPr/>
      <dgm:t>
        <a:bodyPr/>
        <a:lstStyle/>
        <a:p>
          <a:r>
            <a:rPr lang="es-ES" dirty="0"/>
            <a:t>S</a:t>
          </a:r>
        </a:p>
      </dgm:t>
    </dgm:pt>
    <dgm:pt modelId="{8E75B357-CD2D-48B2-9F44-AB3C7816B294}" type="parTrans" cxnId="{BD342ADD-9BC7-4CB6-A034-25AB18A0B1AC}">
      <dgm:prSet/>
      <dgm:spPr/>
      <dgm:t>
        <a:bodyPr/>
        <a:lstStyle/>
        <a:p>
          <a:endParaRPr lang="es-ES"/>
        </a:p>
      </dgm:t>
    </dgm:pt>
    <dgm:pt modelId="{3966486F-0100-4489-B9CF-52A0E9325859}" type="sibTrans" cxnId="{BD342ADD-9BC7-4CB6-A034-25AB18A0B1AC}">
      <dgm:prSet/>
      <dgm:spPr/>
      <dgm:t>
        <a:bodyPr/>
        <a:lstStyle/>
        <a:p>
          <a:endParaRPr lang="es-ES"/>
        </a:p>
      </dgm:t>
    </dgm:pt>
    <dgm:pt modelId="{FADD6E35-98AE-4827-B8CB-1FC2C23564D9}">
      <dgm:prSet phldrT="[Texto]"/>
      <dgm:spPr/>
      <dgm:t>
        <a:bodyPr/>
        <a:lstStyle/>
        <a:p>
          <a:r>
            <a:rPr lang="es-ES" dirty="0"/>
            <a:t>Meso</a:t>
          </a:r>
        </a:p>
      </dgm:t>
    </dgm:pt>
    <dgm:pt modelId="{051EE992-73F2-49F4-AAE5-29BE3114239E}" type="parTrans" cxnId="{F176360C-8633-4501-BC52-ED2737235D6C}">
      <dgm:prSet/>
      <dgm:spPr/>
      <dgm:t>
        <a:bodyPr/>
        <a:lstStyle/>
        <a:p>
          <a:endParaRPr lang="es-ES"/>
        </a:p>
      </dgm:t>
    </dgm:pt>
    <dgm:pt modelId="{D72D1453-BCF1-4D28-91E4-20E0D6B2D9D9}" type="sibTrans" cxnId="{F176360C-8633-4501-BC52-ED2737235D6C}">
      <dgm:prSet/>
      <dgm:spPr/>
      <dgm:t>
        <a:bodyPr/>
        <a:lstStyle/>
        <a:p>
          <a:endParaRPr lang="es-ES"/>
        </a:p>
      </dgm:t>
    </dgm:pt>
    <dgm:pt modelId="{FBBB7DF3-406A-4886-9770-EFD688A2F772}">
      <dgm:prSet phldrT="[Texto]"/>
      <dgm:spPr/>
      <dgm:t>
        <a:bodyPr/>
        <a:lstStyle/>
        <a:p>
          <a:r>
            <a:rPr lang="es-ES" dirty="0"/>
            <a:t>E </a:t>
          </a:r>
        </a:p>
      </dgm:t>
    </dgm:pt>
    <dgm:pt modelId="{B05A3C18-00A1-44D1-AE67-B073FE6F02C6}" type="parTrans" cxnId="{F3560707-E7CB-4894-B703-555BA976829C}">
      <dgm:prSet/>
      <dgm:spPr/>
      <dgm:t>
        <a:bodyPr/>
        <a:lstStyle/>
        <a:p>
          <a:endParaRPr lang="es-ES"/>
        </a:p>
      </dgm:t>
    </dgm:pt>
    <dgm:pt modelId="{63A4096D-A12E-455F-A7E1-10315E288908}" type="sibTrans" cxnId="{F3560707-E7CB-4894-B703-555BA976829C}">
      <dgm:prSet/>
      <dgm:spPr/>
      <dgm:t>
        <a:bodyPr/>
        <a:lstStyle/>
        <a:p>
          <a:endParaRPr lang="es-ES"/>
        </a:p>
      </dgm:t>
    </dgm:pt>
    <dgm:pt modelId="{C866DBEE-0725-40BD-83D7-08D84C23F52C}">
      <dgm:prSet phldrT="[Texto]"/>
      <dgm:spPr/>
      <dgm:t>
        <a:bodyPr/>
        <a:lstStyle/>
        <a:p>
          <a:r>
            <a:rPr lang="es-ES" dirty="0"/>
            <a:t>A</a:t>
          </a:r>
        </a:p>
      </dgm:t>
    </dgm:pt>
    <dgm:pt modelId="{932578C7-A499-418D-8288-1711A12066D5}" type="parTrans" cxnId="{92FCDB0F-A319-4BBC-902A-AA80D8E72227}">
      <dgm:prSet/>
      <dgm:spPr/>
      <dgm:t>
        <a:bodyPr/>
        <a:lstStyle/>
        <a:p>
          <a:endParaRPr lang="es-ES"/>
        </a:p>
      </dgm:t>
    </dgm:pt>
    <dgm:pt modelId="{FED8044F-7402-49A7-99C3-87674A753D5B}" type="sibTrans" cxnId="{92FCDB0F-A319-4BBC-902A-AA80D8E72227}">
      <dgm:prSet/>
      <dgm:spPr/>
      <dgm:t>
        <a:bodyPr/>
        <a:lstStyle/>
        <a:p>
          <a:endParaRPr lang="es-ES"/>
        </a:p>
      </dgm:t>
    </dgm:pt>
    <dgm:pt modelId="{649BAA87-E70E-4DB1-8D9A-2126D52AD65F}">
      <dgm:prSet phldrT="[Texto]"/>
      <dgm:spPr/>
      <dgm:t>
        <a:bodyPr/>
        <a:lstStyle/>
        <a:p>
          <a:r>
            <a:rPr lang="es-ES" dirty="0"/>
            <a:t>Micro</a:t>
          </a:r>
        </a:p>
      </dgm:t>
    </dgm:pt>
    <dgm:pt modelId="{E372DC6A-C265-4168-95FD-30883F6C0A46}" type="parTrans" cxnId="{79C3B56A-4DAB-49E5-83DA-6FFEB5D8CF8A}">
      <dgm:prSet/>
      <dgm:spPr/>
      <dgm:t>
        <a:bodyPr/>
        <a:lstStyle/>
        <a:p>
          <a:endParaRPr lang="es-ES"/>
        </a:p>
      </dgm:t>
    </dgm:pt>
    <dgm:pt modelId="{1F11B7F5-0E72-43FE-A979-ADEE52C44A72}" type="sibTrans" cxnId="{79C3B56A-4DAB-49E5-83DA-6FFEB5D8CF8A}">
      <dgm:prSet/>
      <dgm:spPr/>
      <dgm:t>
        <a:bodyPr/>
        <a:lstStyle/>
        <a:p>
          <a:endParaRPr lang="es-ES"/>
        </a:p>
      </dgm:t>
    </dgm:pt>
    <dgm:pt modelId="{97BA2346-C739-49B7-A28A-65D3048FE390}">
      <dgm:prSet phldrT="[Texto]"/>
      <dgm:spPr/>
      <dgm:t>
        <a:bodyPr/>
        <a:lstStyle/>
        <a:p>
          <a:r>
            <a:rPr lang="es-ES" dirty="0"/>
            <a:t>D</a:t>
          </a:r>
        </a:p>
      </dgm:t>
    </dgm:pt>
    <dgm:pt modelId="{7C2CE3AF-17F4-47A8-8553-D85074E799F4}" type="parTrans" cxnId="{0171EE81-D022-48A5-859A-74C348C034F6}">
      <dgm:prSet/>
      <dgm:spPr/>
      <dgm:t>
        <a:bodyPr/>
        <a:lstStyle/>
        <a:p>
          <a:endParaRPr lang="es-ES"/>
        </a:p>
      </dgm:t>
    </dgm:pt>
    <dgm:pt modelId="{8F7B68E4-207E-4636-B4FC-17C0587591D7}" type="sibTrans" cxnId="{0171EE81-D022-48A5-859A-74C348C034F6}">
      <dgm:prSet/>
      <dgm:spPr/>
      <dgm:t>
        <a:bodyPr/>
        <a:lstStyle/>
        <a:p>
          <a:endParaRPr lang="es-ES"/>
        </a:p>
      </dgm:t>
    </dgm:pt>
    <dgm:pt modelId="{0EC1BD62-7062-451B-9B28-8B255C3005EF}">
      <dgm:prSet phldrT="[Texto]"/>
      <dgm:spPr/>
      <dgm:t>
        <a:bodyPr/>
        <a:lstStyle/>
        <a:p>
          <a:r>
            <a:rPr lang="es-ES" dirty="0"/>
            <a:t>I</a:t>
          </a:r>
        </a:p>
      </dgm:t>
    </dgm:pt>
    <dgm:pt modelId="{B02D70F6-92C8-4468-AE7C-E75918F30F60}" type="parTrans" cxnId="{FE5A2AB8-EC3D-4F4D-BBEB-74F3E7F7D049}">
      <dgm:prSet/>
      <dgm:spPr/>
      <dgm:t>
        <a:bodyPr/>
        <a:lstStyle/>
        <a:p>
          <a:endParaRPr lang="es-ES"/>
        </a:p>
      </dgm:t>
    </dgm:pt>
    <dgm:pt modelId="{BC5C4B4F-CB6B-4190-A19D-12C7172EB5E3}" type="sibTrans" cxnId="{FE5A2AB8-EC3D-4F4D-BBEB-74F3E7F7D049}">
      <dgm:prSet/>
      <dgm:spPr/>
      <dgm:t>
        <a:bodyPr/>
        <a:lstStyle/>
        <a:p>
          <a:endParaRPr lang="es-ES"/>
        </a:p>
      </dgm:t>
    </dgm:pt>
    <dgm:pt modelId="{86F8250F-2BDE-4F10-9FDE-33916979B840}" type="pres">
      <dgm:prSet presAssocID="{CA22813F-5D1F-44D4-A861-2C47B2071B5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F923E58-7CA7-48C4-B39D-67DB9D5B0B07}" type="pres">
      <dgm:prSet presAssocID="{2EA5FDD7-3798-4157-AAB6-4EA0446941EE}" presName="composite" presStyleCnt="0"/>
      <dgm:spPr/>
    </dgm:pt>
    <dgm:pt modelId="{F45789CE-40AA-46E8-8736-4C45A8FA506E}" type="pres">
      <dgm:prSet presAssocID="{2EA5FDD7-3798-4157-AAB6-4EA0446941EE}" presName="LShape" presStyleLbl="alignNode1" presStyleIdx="0" presStyleCnt="7"/>
      <dgm:spPr/>
    </dgm:pt>
    <dgm:pt modelId="{A160C173-3B2C-4858-98FF-A4D26ECEF12B}" type="pres">
      <dgm:prSet presAssocID="{2EA5FDD7-3798-4157-AAB6-4EA0446941EE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22B41A-AFAA-4599-82EF-26974E12CC95}" type="pres">
      <dgm:prSet presAssocID="{2EA5FDD7-3798-4157-AAB6-4EA0446941EE}" presName="Triangle" presStyleLbl="alignNode1" presStyleIdx="1" presStyleCnt="7"/>
      <dgm:spPr/>
    </dgm:pt>
    <dgm:pt modelId="{310A2D47-3799-4ED3-A24F-70BBFCB2A2B5}" type="pres">
      <dgm:prSet presAssocID="{04336C9B-F973-4FE4-9D25-906618604606}" presName="sibTrans" presStyleCnt="0"/>
      <dgm:spPr/>
    </dgm:pt>
    <dgm:pt modelId="{321927E9-EC69-4E1A-B54C-95A196FB1C05}" type="pres">
      <dgm:prSet presAssocID="{04336C9B-F973-4FE4-9D25-906618604606}" presName="space" presStyleCnt="0"/>
      <dgm:spPr/>
    </dgm:pt>
    <dgm:pt modelId="{180BBDB0-F82C-4499-88B4-897C8E054CB0}" type="pres">
      <dgm:prSet presAssocID="{B9FBF2B8-A192-4286-B260-1FC8BF8BC9EC}" presName="composite" presStyleCnt="0"/>
      <dgm:spPr/>
    </dgm:pt>
    <dgm:pt modelId="{2F9E8C88-2B13-4FCB-9537-26C41AE71E96}" type="pres">
      <dgm:prSet presAssocID="{B9FBF2B8-A192-4286-B260-1FC8BF8BC9EC}" presName="LShape" presStyleLbl="alignNode1" presStyleIdx="2" presStyleCnt="7"/>
      <dgm:spPr/>
    </dgm:pt>
    <dgm:pt modelId="{C593FEEC-60E2-4918-BE82-C6143395F65F}" type="pres">
      <dgm:prSet presAssocID="{B9FBF2B8-A192-4286-B260-1FC8BF8BC9EC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361686-7BFA-4C66-9D4C-CC04CEA725DA}" type="pres">
      <dgm:prSet presAssocID="{B9FBF2B8-A192-4286-B260-1FC8BF8BC9EC}" presName="Triangle" presStyleLbl="alignNode1" presStyleIdx="3" presStyleCnt="7"/>
      <dgm:spPr/>
    </dgm:pt>
    <dgm:pt modelId="{1D306A8D-E115-4CB5-9B11-DA24E7C376C2}" type="pres">
      <dgm:prSet presAssocID="{FAF6E397-A41D-44E6-AC18-855382AE6E88}" presName="sibTrans" presStyleCnt="0"/>
      <dgm:spPr/>
    </dgm:pt>
    <dgm:pt modelId="{BA588EF3-2A12-4B71-9F6E-3151B951295E}" type="pres">
      <dgm:prSet presAssocID="{FAF6E397-A41D-44E6-AC18-855382AE6E88}" presName="space" presStyleCnt="0"/>
      <dgm:spPr/>
    </dgm:pt>
    <dgm:pt modelId="{B175C814-5816-4228-953C-0D0D4CD34A9F}" type="pres">
      <dgm:prSet presAssocID="{FADD6E35-98AE-4827-B8CB-1FC2C23564D9}" presName="composite" presStyleCnt="0"/>
      <dgm:spPr/>
    </dgm:pt>
    <dgm:pt modelId="{BE85B4A2-C44A-4369-BF61-D4D263FD33D2}" type="pres">
      <dgm:prSet presAssocID="{FADD6E35-98AE-4827-B8CB-1FC2C23564D9}" presName="LShape" presStyleLbl="alignNode1" presStyleIdx="4" presStyleCnt="7"/>
      <dgm:spPr/>
    </dgm:pt>
    <dgm:pt modelId="{54BC9564-F171-455F-9400-9D78E1B0B0C4}" type="pres">
      <dgm:prSet presAssocID="{FADD6E35-98AE-4827-B8CB-1FC2C23564D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6B4F2F-D607-4EAD-A633-C798915B20FB}" type="pres">
      <dgm:prSet presAssocID="{FADD6E35-98AE-4827-B8CB-1FC2C23564D9}" presName="Triangle" presStyleLbl="alignNode1" presStyleIdx="5" presStyleCnt="7"/>
      <dgm:spPr/>
    </dgm:pt>
    <dgm:pt modelId="{76D31FCA-9ECA-4772-BD8A-C95BE70204D4}" type="pres">
      <dgm:prSet presAssocID="{D72D1453-BCF1-4D28-91E4-20E0D6B2D9D9}" presName="sibTrans" presStyleCnt="0"/>
      <dgm:spPr/>
    </dgm:pt>
    <dgm:pt modelId="{06D428D8-3B89-4BFC-9A39-D20D6B26AB33}" type="pres">
      <dgm:prSet presAssocID="{D72D1453-BCF1-4D28-91E4-20E0D6B2D9D9}" presName="space" presStyleCnt="0"/>
      <dgm:spPr/>
    </dgm:pt>
    <dgm:pt modelId="{20A3D560-9021-49BB-AC7B-5B674F23ACE7}" type="pres">
      <dgm:prSet presAssocID="{649BAA87-E70E-4DB1-8D9A-2126D52AD65F}" presName="composite" presStyleCnt="0"/>
      <dgm:spPr/>
    </dgm:pt>
    <dgm:pt modelId="{73979EE3-2D23-479F-A6ED-15769CBCEEC5}" type="pres">
      <dgm:prSet presAssocID="{649BAA87-E70E-4DB1-8D9A-2126D52AD65F}" presName="LShape" presStyleLbl="alignNode1" presStyleIdx="6" presStyleCnt="7"/>
      <dgm:spPr/>
    </dgm:pt>
    <dgm:pt modelId="{90AFE20C-162B-4DEA-9D3F-ACADACCD4F1F}" type="pres">
      <dgm:prSet presAssocID="{649BAA87-E70E-4DB1-8D9A-2126D52AD65F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E30D82-B661-429C-8B6C-E43E71E71DC7}" type="presOf" srcId="{63A0490F-4C8C-47A0-948E-0F603EDE946E}" destId="{A160C173-3B2C-4858-98FF-A4D26ECEF12B}" srcOrd="0" destOrd="1" presId="urn:microsoft.com/office/officeart/2009/3/layout/StepUpProcess"/>
    <dgm:cxn modelId="{8C093069-9CDF-4DD3-AC62-E31D38E33FF5}" type="presOf" srcId="{DBE6B7D8-718E-4F2F-B327-7AD23ABDB9F2}" destId="{C593FEEC-60E2-4918-BE82-C6143395F65F}" srcOrd="0" destOrd="1" presId="urn:microsoft.com/office/officeart/2009/3/layout/StepUpProcess"/>
    <dgm:cxn modelId="{4ECCEBEC-7460-4AAA-B33D-56489237FBD2}" srcId="{CA22813F-5D1F-44D4-A861-2C47B2071B5D}" destId="{B9FBF2B8-A192-4286-B260-1FC8BF8BC9EC}" srcOrd="1" destOrd="0" parTransId="{51A8D5BB-321F-4BA9-BD35-928B9773FB23}" sibTransId="{FAF6E397-A41D-44E6-AC18-855382AE6E88}"/>
    <dgm:cxn modelId="{06413CFD-AD2D-4A20-95A9-94C99697059A}" type="presOf" srcId="{C866DBEE-0725-40BD-83D7-08D84C23F52C}" destId="{90AFE20C-162B-4DEA-9D3F-ACADACCD4F1F}" srcOrd="0" destOrd="1" presId="urn:microsoft.com/office/officeart/2009/3/layout/StepUpProcess"/>
    <dgm:cxn modelId="{B713E0D1-A335-49C4-B9F0-37E68734E80D}" type="presOf" srcId="{FADD6E35-98AE-4827-B8CB-1FC2C23564D9}" destId="{54BC9564-F171-455F-9400-9D78E1B0B0C4}" srcOrd="0" destOrd="0" presId="urn:microsoft.com/office/officeart/2009/3/layout/StepUpProcess"/>
    <dgm:cxn modelId="{302190F7-B782-4253-B7B7-397ACF081973}" type="presOf" srcId="{97BA2346-C739-49B7-A28A-65D3048FE390}" destId="{A160C173-3B2C-4858-98FF-A4D26ECEF12B}" srcOrd="0" destOrd="2" presId="urn:microsoft.com/office/officeart/2009/3/layout/StepUpProcess"/>
    <dgm:cxn modelId="{84E3A940-CD06-4B2F-95EF-CBBE671B9C35}" srcId="{CA22813F-5D1F-44D4-A861-2C47B2071B5D}" destId="{2EA5FDD7-3798-4157-AAB6-4EA0446941EE}" srcOrd="0" destOrd="0" parTransId="{F7EE2C07-0982-4FE2-8965-F75F5875078B}" sibTransId="{04336C9B-F973-4FE4-9D25-906618604606}"/>
    <dgm:cxn modelId="{0171EE81-D022-48A5-859A-74C348C034F6}" srcId="{2EA5FDD7-3798-4157-AAB6-4EA0446941EE}" destId="{97BA2346-C739-49B7-A28A-65D3048FE390}" srcOrd="1" destOrd="0" parTransId="{7C2CE3AF-17F4-47A8-8553-D85074E799F4}" sibTransId="{8F7B68E4-207E-4636-B4FC-17C0587591D7}"/>
    <dgm:cxn modelId="{9599C4FD-31DF-4F6C-8871-5631D1483681}" type="presOf" srcId="{B9FBF2B8-A192-4286-B260-1FC8BF8BC9EC}" destId="{C593FEEC-60E2-4918-BE82-C6143395F65F}" srcOrd="0" destOrd="0" presId="urn:microsoft.com/office/officeart/2009/3/layout/StepUpProcess"/>
    <dgm:cxn modelId="{2475ACB2-43B1-4CA9-87A2-7E49F96633BD}" type="presOf" srcId="{FBBB7DF3-406A-4886-9770-EFD688A2F772}" destId="{54BC9564-F171-455F-9400-9D78E1B0B0C4}" srcOrd="0" destOrd="1" presId="urn:microsoft.com/office/officeart/2009/3/layout/StepUpProcess"/>
    <dgm:cxn modelId="{568A3279-67F5-4A38-BDD7-C4E2A9A1AE9B}" type="presOf" srcId="{649BAA87-E70E-4DB1-8D9A-2126D52AD65F}" destId="{90AFE20C-162B-4DEA-9D3F-ACADACCD4F1F}" srcOrd="0" destOrd="0" presId="urn:microsoft.com/office/officeart/2009/3/layout/StepUpProcess"/>
    <dgm:cxn modelId="{2A281593-2B56-413E-9293-6629004A9553}" srcId="{2EA5FDD7-3798-4157-AAB6-4EA0446941EE}" destId="{63A0490F-4C8C-47A0-948E-0F603EDE946E}" srcOrd="0" destOrd="0" parTransId="{70E40206-D77C-415E-A170-1429686A9552}" sibTransId="{6665FD4A-8806-4A3B-9316-7A937566FC78}"/>
    <dgm:cxn modelId="{92FCDB0F-A319-4BBC-902A-AA80D8E72227}" srcId="{649BAA87-E70E-4DB1-8D9A-2126D52AD65F}" destId="{C866DBEE-0725-40BD-83D7-08D84C23F52C}" srcOrd="0" destOrd="0" parTransId="{932578C7-A499-418D-8288-1711A12066D5}" sibTransId="{FED8044F-7402-49A7-99C3-87674A753D5B}"/>
    <dgm:cxn modelId="{FE5A2AB8-EC3D-4F4D-BBEB-74F3E7F7D049}" srcId="{FADD6E35-98AE-4827-B8CB-1FC2C23564D9}" destId="{0EC1BD62-7062-451B-9B28-8B255C3005EF}" srcOrd="1" destOrd="0" parTransId="{B02D70F6-92C8-4468-AE7C-E75918F30F60}" sibTransId="{BC5C4B4F-CB6B-4190-A19D-12C7172EB5E3}"/>
    <dgm:cxn modelId="{1C7FFAC7-5611-4353-8BFA-9DA0B61D9B60}" type="presOf" srcId="{0EC1BD62-7062-451B-9B28-8B255C3005EF}" destId="{54BC9564-F171-455F-9400-9D78E1B0B0C4}" srcOrd="0" destOrd="2" presId="urn:microsoft.com/office/officeart/2009/3/layout/StepUpProcess"/>
    <dgm:cxn modelId="{F3560707-E7CB-4894-B703-555BA976829C}" srcId="{FADD6E35-98AE-4827-B8CB-1FC2C23564D9}" destId="{FBBB7DF3-406A-4886-9770-EFD688A2F772}" srcOrd="0" destOrd="0" parTransId="{B05A3C18-00A1-44D1-AE67-B073FE6F02C6}" sibTransId="{63A4096D-A12E-455F-A7E1-10315E288908}"/>
    <dgm:cxn modelId="{79C3B56A-4DAB-49E5-83DA-6FFEB5D8CF8A}" srcId="{CA22813F-5D1F-44D4-A861-2C47B2071B5D}" destId="{649BAA87-E70E-4DB1-8D9A-2126D52AD65F}" srcOrd="3" destOrd="0" parTransId="{E372DC6A-C265-4168-95FD-30883F6C0A46}" sibTransId="{1F11B7F5-0E72-43FE-A979-ADEE52C44A72}"/>
    <dgm:cxn modelId="{FC5A8DF8-86C7-4A77-A153-0D48BF1D8595}" type="presOf" srcId="{2EA5FDD7-3798-4157-AAB6-4EA0446941EE}" destId="{A160C173-3B2C-4858-98FF-A4D26ECEF12B}" srcOrd="0" destOrd="0" presId="urn:microsoft.com/office/officeart/2009/3/layout/StepUpProcess"/>
    <dgm:cxn modelId="{5B810C35-C52E-46D5-B011-234463242CF5}" type="presOf" srcId="{CA22813F-5D1F-44D4-A861-2C47B2071B5D}" destId="{86F8250F-2BDE-4F10-9FDE-33916979B840}" srcOrd="0" destOrd="0" presId="urn:microsoft.com/office/officeart/2009/3/layout/StepUpProcess"/>
    <dgm:cxn modelId="{BD342ADD-9BC7-4CB6-A034-25AB18A0B1AC}" srcId="{B9FBF2B8-A192-4286-B260-1FC8BF8BC9EC}" destId="{DBE6B7D8-718E-4F2F-B327-7AD23ABDB9F2}" srcOrd="0" destOrd="0" parTransId="{8E75B357-CD2D-48B2-9F44-AB3C7816B294}" sibTransId="{3966486F-0100-4489-B9CF-52A0E9325859}"/>
    <dgm:cxn modelId="{F176360C-8633-4501-BC52-ED2737235D6C}" srcId="{CA22813F-5D1F-44D4-A861-2C47B2071B5D}" destId="{FADD6E35-98AE-4827-B8CB-1FC2C23564D9}" srcOrd="2" destOrd="0" parTransId="{051EE992-73F2-49F4-AAE5-29BE3114239E}" sibTransId="{D72D1453-BCF1-4D28-91E4-20E0D6B2D9D9}"/>
    <dgm:cxn modelId="{5A815BAD-C930-485E-930A-404E86D1CEA2}" type="presParOf" srcId="{86F8250F-2BDE-4F10-9FDE-33916979B840}" destId="{5F923E58-7CA7-48C4-B39D-67DB9D5B0B07}" srcOrd="0" destOrd="0" presId="urn:microsoft.com/office/officeart/2009/3/layout/StepUpProcess"/>
    <dgm:cxn modelId="{DFB96F7E-93D5-430B-AF78-1A310882BB56}" type="presParOf" srcId="{5F923E58-7CA7-48C4-B39D-67DB9D5B0B07}" destId="{F45789CE-40AA-46E8-8736-4C45A8FA506E}" srcOrd="0" destOrd="0" presId="urn:microsoft.com/office/officeart/2009/3/layout/StepUpProcess"/>
    <dgm:cxn modelId="{F4394388-7A62-4E37-8D35-FAEFF7B45F25}" type="presParOf" srcId="{5F923E58-7CA7-48C4-B39D-67DB9D5B0B07}" destId="{A160C173-3B2C-4858-98FF-A4D26ECEF12B}" srcOrd="1" destOrd="0" presId="urn:microsoft.com/office/officeart/2009/3/layout/StepUpProcess"/>
    <dgm:cxn modelId="{0DD8AD30-09FB-469C-8EE3-E473DB666846}" type="presParOf" srcId="{5F923E58-7CA7-48C4-B39D-67DB9D5B0B07}" destId="{C122B41A-AFAA-4599-82EF-26974E12CC95}" srcOrd="2" destOrd="0" presId="urn:microsoft.com/office/officeart/2009/3/layout/StepUpProcess"/>
    <dgm:cxn modelId="{F539A6FC-0ABE-4D6F-B82A-93CDD2A4E215}" type="presParOf" srcId="{86F8250F-2BDE-4F10-9FDE-33916979B840}" destId="{310A2D47-3799-4ED3-A24F-70BBFCB2A2B5}" srcOrd="1" destOrd="0" presId="urn:microsoft.com/office/officeart/2009/3/layout/StepUpProcess"/>
    <dgm:cxn modelId="{D4D3CD89-7962-48BC-881C-42954C8DFE90}" type="presParOf" srcId="{310A2D47-3799-4ED3-A24F-70BBFCB2A2B5}" destId="{321927E9-EC69-4E1A-B54C-95A196FB1C05}" srcOrd="0" destOrd="0" presId="urn:microsoft.com/office/officeart/2009/3/layout/StepUpProcess"/>
    <dgm:cxn modelId="{A18A48C6-D25F-456B-B661-7B27B32523A6}" type="presParOf" srcId="{86F8250F-2BDE-4F10-9FDE-33916979B840}" destId="{180BBDB0-F82C-4499-88B4-897C8E054CB0}" srcOrd="2" destOrd="0" presId="urn:microsoft.com/office/officeart/2009/3/layout/StepUpProcess"/>
    <dgm:cxn modelId="{80B7CB0E-2E5B-4B06-9C5A-FF3AE397C0A6}" type="presParOf" srcId="{180BBDB0-F82C-4499-88B4-897C8E054CB0}" destId="{2F9E8C88-2B13-4FCB-9537-26C41AE71E96}" srcOrd="0" destOrd="0" presId="urn:microsoft.com/office/officeart/2009/3/layout/StepUpProcess"/>
    <dgm:cxn modelId="{579BD06C-2AEA-4252-B413-918690AAC690}" type="presParOf" srcId="{180BBDB0-F82C-4499-88B4-897C8E054CB0}" destId="{C593FEEC-60E2-4918-BE82-C6143395F65F}" srcOrd="1" destOrd="0" presId="urn:microsoft.com/office/officeart/2009/3/layout/StepUpProcess"/>
    <dgm:cxn modelId="{1CF3C9E7-71A6-40AE-9392-5C46103EE057}" type="presParOf" srcId="{180BBDB0-F82C-4499-88B4-897C8E054CB0}" destId="{EF361686-7BFA-4C66-9D4C-CC04CEA725DA}" srcOrd="2" destOrd="0" presId="urn:microsoft.com/office/officeart/2009/3/layout/StepUpProcess"/>
    <dgm:cxn modelId="{AD258657-C99C-4175-A4B3-134B527703B4}" type="presParOf" srcId="{86F8250F-2BDE-4F10-9FDE-33916979B840}" destId="{1D306A8D-E115-4CB5-9B11-DA24E7C376C2}" srcOrd="3" destOrd="0" presId="urn:microsoft.com/office/officeart/2009/3/layout/StepUpProcess"/>
    <dgm:cxn modelId="{C60041A2-33CA-4B3A-9DAF-04ABCD285C97}" type="presParOf" srcId="{1D306A8D-E115-4CB5-9B11-DA24E7C376C2}" destId="{BA588EF3-2A12-4B71-9F6E-3151B951295E}" srcOrd="0" destOrd="0" presId="urn:microsoft.com/office/officeart/2009/3/layout/StepUpProcess"/>
    <dgm:cxn modelId="{F453AB78-012D-4455-856F-5FE650D56195}" type="presParOf" srcId="{86F8250F-2BDE-4F10-9FDE-33916979B840}" destId="{B175C814-5816-4228-953C-0D0D4CD34A9F}" srcOrd="4" destOrd="0" presId="urn:microsoft.com/office/officeart/2009/3/layout/StepUpProcess"/>
    <dgm:cxn modelId="{B9F87510-6433-4B9F-835B-9DE5500A9A8D}" type="presParOf" srcId="{B175C814-5816-4228-953C-0D0D4CD34A9F}" destId="{BE85B4A2-C44A-4369-BF61-D4D263FD33D2}" srcOrd="0" destOrd="0" presId="urn:microsoft.com/office/officeart/2009/3/layout/StepUpProcess"/>
    <dgm:cxn modelId="{31562702-CAF4-4BAA-99BF-270A9139A1B4}" type="presParOf" srcId="{B175C814-5816-4228-953C-0D0D4CD34A9F}" destId="{54BC9564-F171-455F-9400-9D78E1B0B0C4}" srcOrd="1" destOrd="0" presId="urn:microsoft.com/office/officeart/2009/3/layout/StepUpProcess"/>
    <dgm:cxn modelId="{EF88E58B-3418-4CDF-8046-9F2280E2E41B}" type="presParOf" srcId="{B175C814-5816-4228-953C-0D0D4CD34A9F}" destId="{1F6B4F2F-D607-4EAD-A633-C798915B20FB}" srcOrd="2" destOrd="0" presId="urn:microsoft.com/office/officeart/2009/3/layout/StepUpProcess"/>
    <dgm:cxn modelId="{778A62A2-14D1-44B4-80D9-04D9A4A65DFF}" type="presParOf" srcId="{86F8250F-2BDE-4F10-9FDE-33916979B840}" destId="{76D31FCA-9ECA-4772-BD8A-C95BE70204D4}" srcOrd="5" destOrd="0" presId="urn:microsoft.com/office/officeart/2009/3/layout/StepUpProcess"/>
    <dgm:cxn modelId="{3A030123-57C9-475B-A813-2CC76B7ABB10}" type="presParOf" srcId="{76D31FCA-9ECA-4772-BD8A-C95BE70204D4}" destId="{06D428D8-3B89-4BFC-9A39-D20D6B26AB33}" srcOrd="0" destOrd="0" presId="urn:microsoft.com/office/officeart/2009/3/layout/StepUpProcess"/>
    <dgm:cxn modelId="{37DDBC32-7B1D-416B-B136-C357DA27F0B0}" type="presParOf" srcId="{86F8250F-2BDE-4F10-9FDE-33916979B840}" destId="{20A3D560-9021-49BB-AC7B-5B674F23ACE7}" srcOrd="6" destOrd="0" presId="urn:microsoft.com/office/officeart/2009/3/layout/StepUpProcess"/>
    <dgm:cxn modelId="{F5AD6FDE-D83F-4EB2-B548-083FCFF7FFE9}" type="presParOf" srcId="{20A3D560-9021-49BB-AC7B-5B674F23ACE7}" destId="{73979EE3-2D23-479F-A6ED-15769CBCEEC5}" srcOrd="0" destOrd="0" presId="urn:microsoft.com/office/officeart/2009/3/layout/StepUpProcess"/>
    <dgm:cxn modelId="{475932E1-7E4E-4D08-BA47-966641C9A353}" type="presParOf" srcId="{20A3D560-9021-49BB-AC7B-5B674F23ACE7}" destId="{90AFE20C-162B-4DEA-9D3F-ACADACCD4F1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A7F73EF-7826-4D2D-B6B9-62275B1E46D6}" type="doc">
      <dgm:prSet loTypeId="urn:microsoft.com/office/officeart/2009/3/layout/PieProces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CDB31FA-DD44-42D8-BE0D-DF7EB86530EC}">
      <dgm:prSet phldrT="[Texto]"/>
      <dgm:spPr/>
      <dgm:t>
        <a:bodyPr/>
        <a:lstStyle/>
        <a:p>
          <a:r>
            <a:rPr lang="es-ES" dirty="0"/>
            <a:t>Encuestas</a:t>
          </a:r>
        </a:p>
      </dgm:t>
    </dgm:pt>
    <dgm:pt modelId="{66A86E07-8698-46B0-B54D-B4E13CB1D292}" type="parTrans" cxnId="{74757679-CA8A-475F-BE6B-A95C740E0B57}">
      <dgm:prSet/>
      <dgm:spPr/>
      <dgm:t>
        <a:bodyPr/>
        <a:lstStyle/>
        <a:p>
          <a:endParaRPr lang="es-ES"/>
        </a:p>
      </dgm:t>
    </dgm:pt>
    <dgm:pt modelId="{2AC0DAC4-DC20-4400-9860-C43086CCF313}" type="sibTrans" cxnId="{74757679-CA8A-475F-BE6B-A95C740E0B57}">
      <dgm:prSet/>
      <dgm:spPr/>
      <dgm:t>
        <a:bodyPr/>
        <a:lstStyle/>
        <a:p>
          <a:endParaRPr lang="es-ES"/>
        </a:p>
      </dgm:t>
    </dgm:pt>
    <dgm:pt modelId="{90676B3A-0698-415E-8885-EDE3E4F1D73B}">
      <dgm:prSet phldrT="[Texto]"/>
      <dgm:spPr/>
      <dgm:t>
        <a:bodyPr/>
        <a:lstStyle/>
        <a:p>
          <a:r>
            <a:rPr lang="es-ES" dirty="0"/>
            <a:t>384</a:t>
          </a:r>
        </a:p>
      </dgm:t>
    </dgm:pt>
    <dgm:pt modelId="{6CFC80C4-77B6-478F-8C89-E11114727963}" type="parTrans" cxnId="{040602C4-3003-463C-9634-3199432FD9B1}">
      <dgm:prSet/>
      <dgm:spPr/>
      <dgm:t>
        <a:bodyPr/>
        <a:lstStyle/>
        <a:p>
          <a:endParaRPr lang="es-ES"/>
        </a:p>
      </dgm:t>
    </dgm:pt>
    <dgm:pt modelId="{1C549DA1-4839-43A3-B123-456B869D3348}" type="sibTrans" cxnId="{040602C4-3003-463C-9634-3199432FD9B1}">
      <dgm:prSet/>
      <dgm:spPr/>
      <dgm:t>
        <a:bodyPr/>
        <a:lstStyle/>
        <a:p>
          <a:endParaRPr lang="es-ES"/>
        </a:p>
      </dgm:t>
    </dgm:pt>
    <dgm:pt modelId="{ECB844CF-6E89-487E-8A32-0DBFAEFD68F2}">
      <dgm:prSet phldrT="[Texto]"/>
      <dgm:spPr/>
      <dgm:t>
        <a:bodyPr/>
        <a:lstStyle/>
        <a:p>
          <a:r>
            <a:rPr lang="es-ES" dirty="0"/>
            <a:t>Entrevistas</a:t>
          </a:r>
        </a:p>
      </dgm:t>
    </dgm:pt>
    <dgm:pt modelId="{D6C04522-7827-4043-958D-7FB2A70A8B87}" type="parTrans" cxnId="{8D61A7D1-E4B4-462D-8425-4D9E498B11D9}">
      <dgm:prSet/>
      <dgm:spPr/>
      <dgm:t>
        <a:bodyPr/>
        <a:lstStyle/>
        <a:p>
          <a:endParaRPr lang="es-ES"/>
        </a:p>
      </dgm:t>
    </dgm:pt>
    <dgm:pt modelId="{4B3D7302-0EDD-4733-947C-ACBE7E5194AE}" type="sibTrans" cxnId="{8D61A7D1-E4B4-462D-8425-4D9E498B11D9}">
      <dgm:prSet/>
      <dgm:spPr/>
      <dgm:t>
        <a:bodyPr/>
        <a:lstStyle/>
        <a:p>
          <a:endParaRPr lang="es-ES"/>
        </a:p>
      </dgm:t>
    </dgm:pt>
    <dgm:pt modelId="{5207D9A3-0426-41BE-A385-69742170F506}">
      <dgm:prSet phldrT="[Texto]"/>
      <dgm:spPr/>
      <dgm:t>
        <a:bodyPr/>
        <a:lstStyle/>
        <a:p>
          <a:r>
            <a:rPr lang="es-ES" dirty="0"/>
            <a:t>GAD</a:t>
          </a:r>
        </a:p>
      </dgm:t>
    </dgm:pt>
    <dgm:pt modelId="{439D69C6-2264-4F2D-8EDE-5878E811E1E4}" type="parTrans" cxnId="{E396ACB7-F112-4862-A055-62CCB65E7AF5}">
      <dgm:prSet/>
      <dgm:spPr/>
      <dgm:t>
        <a:bodyPr/>
        <a:lstStyle/>
        <a:p>
          <a:endParaRPr lang="es-ES"/>
        </a:p>
      </dgm:t>
    </dgm:pt>
    <dgm:pt modelId="{14BEAA2D-AFAB-4509-BD9B-88864500735F}" type="sibTrans" cxnId="{E396ACB7-F112-4862-A055-62CCB65E7AF5}">
      <dgm:prSet/>
      <dgm:spPr/>
      <dgm:t>
        <a:bodyPr/>
        <a:lstStyle/>
        <a:p>
          <a:endParaRPr lang="es-ES"/>
        </a:p>
      </dgm:t>
    </dgm:pt>
    <dgm:pt modelId="{62AE07D9-57E9-431D-A7A2-B1E629EBF710}">
      <dgm:prSet phldrT="[Texto]"/>
      <dgm:spPr/>
      <dgm:t>
        <a:bodyPr/>
        <a:lstStyle/>
        <a:p>
          <a:r>
            <a:rPr lang="es-ES" dirty="0"/>
            <a:t>115</a:t>
          </a:r>
        </a:p>
      </dgm:t>
    </dgm:pt>
    <dgm:pt modelId="{DF8E94B5-9F8F-406D-B205-8B2C7039B7BD}" type="parTrans" cxnId="{A8EE9295-6C2F-4286-9F11-C2B1D842DA90}">
      <dgm:prSet/>
      <dgm:spPr/>
      <dgm:t>
        <a:bodyPr/>
        <a:lstStyle/>
        <a:p>
          <a:endParaRPr lang="es-ES"/>
        </a:p>
      </dgm:t>
    </dgm:pt>
    <dgm:pt modelId="{6C23AA78-786C-4DF6-9407-F72AC4760D66}" type="sibTrans" cxnId="{A8EE9295-6C2F-4286-9F11-C2B1D842DA90}">
      <dgm:prSet/>
      <dgm:spPr/>
      <dgm:t>
        <a:bodyPr/>
        <a:lstStyle/>
        <a:p>
          <a:endParaRPr lang="es-ES"/>
        </a:p>
      </dgm:t>
    </dgm:pt>
    <dgm:pt modelId="{EAF36780-A4B8-47DC-A592-64D679E0BFA8}">
      <dgm:prSet phldrT="[Texto]"/>
      <dgm:spPr/>
      <dgm:t>
        <a:bodyPr/>
        <a:lstStyle/>
        <a:p>
          <a:r>
            <a:rPr lang="es-ES" dirty="0"/>
            <a:t>PNM</a:t>
          </a:r>
        </a:p>
      </dgm:t>
    </dgm:pt>
    <dgm:pt modelId="{56A64AC5-A1F8-4308-89C2-B0327052D52D}" type="parTrans" cxnId="{41523DE8-F44C-4050-AE19-05D22137B15D}">
      <dgm:prSet/>
      <dgm:spPr/>
      <dgm:t>
        <a:bodyPr/>
        <a:lstStyle/>
        <a:p>
          <a:endParaRPr lang="es-ES"/>
        </a:p>
      </dgm:t>
    </dgm:pt>
    <dgm:pt modelId="{B2D05183-DA6B-434F-93F4-0D91C536D233}" type="sibTrans" cxnId="{41523DE8-F44C-4050-AE19-05D22137B15D}">
      <dgm:prSet/>
      <dgm:spPr/>
      <dgm:t>
        <a:bodyPr/>
        <a:lstStyle/>
        <a:p>
          <a:endParaRPr lang="es-ES"/>
        </a:p>
      </dgm:t>
    </dgm:pt>
    <dgm:pt modelId="{A223B423-DA88-4143-A9AE-2C138CE1B257}" type="pres">
      <dgm:prSet presAssocID="{5A7F73EF-7826-4D2D-B6B9-62275B1E46D6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1DAE2E1A-5689-435F-B7C6-DD996A8D00C6}" type="pres">
      <dgm:prSet presAssocID="{ACDB31FA-DD44-42D8-BE0D-DF7EB86530EC}" presName="ParentComposite" presStyleCnt="0"/>
      <dgm:spPr/>
    </dgm:pt>
    <dgm:pt modelId="{835C330F-53DF-4AE2-9D20-6C39E0E768D2}" type="pres">
      <dgm:prSet presAssocID="{ACDB31FA-DD44-42D8-BE0D-DF7EB86530EC}" presName="Chord" presStyleLbl="bgShp" presStyleIdx="0" presStyleCnt="2"/>
      <dgm:spPr/>
    </dgm:pt>
    <dgm:pt modelId="{E9F9E1E0-546E-4499-84BC-BEACA37CC1AC}" type="pres">
      <dgm:prSet presAssocID="{ACDB31FA-DD44-42D8-BE0D-DF7EB86530EC}" presName="Pie" presStyleLbl="alignNode1" presStyleIdx="0" presStyleCnt="2"/>
      <dgm:spPr/>
    </dgm:pt>
    <dgm:pt modelId="{D61E1098-C541-4FDC-BD90-BE0383EFA47C}" type="pres">
      <dgm:prSet presAssocID="{ACDB31FA-DD44-42D8-BE0D-DF7EB86530EC}" presName="Parent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3F8C2C-DE47-4989-B432-4096620D4BB5}" type="pres">
      <dgm:prSet presAssocID="{1C549DA1-4839-43A3-B123-456B869D3348}" presName="negSibTrans" presStyleCnt="0"/>
      <dgm:spPr/>
    </dgm:pt>
    <dgm:pt modelId="{42A3A75C-D7C1-47A0-B005-EF02F06F6626}" type="pres">
      <dgm:prSet presAssocID="{ACDB31FA-DD44-42D8-BE0D-DF7EB86530EC}" presName="composite" presStyleCnt="0"/>
      <dgm:spPr/>
    </dgm:pt>
    <dgm:pt modelId="{96922AE7-06B9-412D-BE69-D44DAA355F97}" type="pres">
      <dgm:prSet presAssocID="{ACDB31FA-DD44-42D8-BE0D-DF7EB86530EC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5724CB-8E17-4C15-9039-F8934AEB09AF}" type="pres">
      <dgm:prSet presAssocID="{2AC0DAC4-DC20-4400-9860-C43086CCF313}" presName="sibTrans" presStyleCnt="0"/>
      <dgm:spPr/>
    </dgm:pt>
    <dgm:pt modelId="{DF398E43-BAC7-409D-92CC-6F10B167AA69}" type="pres">
      <dgm:prSet presAssocID="{ECB844CF-6E89-487E-8A32-0DBFAEFD68F2}" presName="ParentComposite" presStyleCnt="0"/>
      <dgm:spPr/>
    </dgm:pt>
    <dgm:pt modelId="{DD73CF8D-17CC-4FAA-83E3-42466294C883}" type="pres">
      <dgm:prSet presAssocID="{ECB844CF-6E89-487E-8A32-0DBFAEFD68F2}" presName="Chord" presStyleLbl="bgShp" presStyleIdx="1" presStyleCnt="2"/>
      <dgm:spPr/>
    </dgm:pt>
    <dgm:pt modelId="{3371B773-E250-4375-B26F-E267F3A7695B}" type="pres">
      <dgm:prSet presAssocID="{ECB844CF-6E89-487E-8A32-0DBFAEFD68F2}" presName="Pie" presStyleLbl="alignNode1" presStyleIdx="1" presStyleCnt="2"/>
      <dgm:spPr/>
    </dgm:pt>
    <dgm:pt modelId="{1A277783-459B-4660-BB57-CD5D820DE969}" type="pres">
      <dgm:prSet presAssocID="{ECB844CF-6E89-487E-8A32-0DBFAEFD68F2}" presName="Parent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4EC794-3D73-47A0-BCCC-9607DF559FC9}" type="pres">
      <dgm:prSet presAssocID="{14BEAA2D-AFAB-4509-BD9B-88864500735F}" presName="negSibTrans" presStyleCnt="0"/>
      <dgm:spPr/>
    </dgm:pt>
    <dgm:pt modelId="{5946E69A-81B0-4E3B-A34A-5C4E2846EE4F}" type="pres">
      <dgm:prSet presAssocID="{ECB844CF-6E89-487E-8A32-0DBFAEFD68F2}" presName="composite" presStyleCnt="0"/>
      <dgm:spPr/>
    </dgm:pt>
    <dgm:pt modelId="{17E47DA4-133A-4ED1-B9B3-4F9F80307686}" type="pres">
      <dgm:prSet presAssocID="{ECB844CF-6E89-487E-8A32-0DBFAEFD68F2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44E9F9-486C-4238-88A0-D24821E79EB6}" type="presOf" srcId="{62AE07D9-57E9-431D-A7A2-B1E629EBF710}" destId="{96922AE7-06B9-412D-BE69-D44DAA355F97}" srcOrd="0" destOrd="1" presId="urn:microsoft.com/office/officeart/2009/3/layout/PieProcess"/>
    <dgm:cxn modelId="{41523DE8-F44C-4050-AE19-05D22137B15D}" srcId="{ECB844CF-6E89-487E-8A32-0DBFAEFD68F2}" destId="{EAF36780-A4B8-47DC-A592-64D679E0BFA8}" srcOrd="1" destOrd="0" parTransId="{56A64AC5-A1F8-4308-89C2-B0327052D52D}" sibTransId="{B2D05183-DA6B-434F-93F4-0D91C536D233}"/>
    <dgm:cxn modelId="{0267B4E7-E3AB-4AC1-AA5C-6E924D4972BD}" type="presOf" srcId="{5207D9A3-0426-41BE-A385-69742170F506}" destId="{17E47DA4-133A-4ED1-B9B3-4F9F80307686}" srcOrd="0" destOrd="0" presId="urn:microsoft.com/office/officeart/2009/3/layout/PieProcess"/>
    <dgm:cxn modelId="{040602C4-3003-463C-9634-3199432FD9B1}" srcId="{ACDB31FA-DD44-42D8-BE0D-DF7EB86530EC}" destId="{90676B3A-0698-415E-8885-EDE3E4F1D73B}" srcOrd="0" destOrd="0" parTransId="{6CFC80C4-77B6-478F-8C89-E11114727963}" sibTransId="{1C549DA1-4839-43A3-B123-456B869D3348}"/>
    <dgm:cxn modelId="{8D9FB8E4-1301-4B7E-A06C-A2CAAD30A1A7}" type="presOf" srcId="{EAF36780-A4B8-47DC-A592-64D679E0BFA8}" destId="{17E47DA4-133A-4ED1-B9B3-4F9F80307686}" srcOrd="0" destOrd="1" presId="urn:microsoft.com/office/officeart/2009/3/layout/PieProcess"/>
    <dgm:cxn modelId="{89129912-E8A0-4450-852D-90656FDDEA70}" type="presOf" srcId="{5A7F73EF-7826-4D2D-B6B9-62275B1E46D6}" destId="{A223B423-DA88-4143-A9AE-2C138CE1B257}" srcOrd="0" destOrd="0" presId="urn:microsoft.com/office/officeart/2009/3/layout/PieProcess"/>
    <dgm:cxn modelId="{A8EE9295-6C2F-4286-9F11-C2B1D842DA90}" srcId="{ACDB31FA-DD44-42D8-BE0D-DF7EB86530EC}" destId="{62AE07D9-57E9-431D-A7A2-B1E629EBF710}" srcOrd="1" destOrd="0" parTransId="{DF8E94B5-9F8F-406D-B205-8B2C7039B7BD}" sibTransId="{6C23AA78-786C-4DF6-9407-F72AC4760D66}"/>
    <dgm:cxn modelId="{47588679-22C3-4839-B47E-4F55ACF12147}" type="presOf" srcId="{90676B3A-0698-415E-8885-EDE3E4F1D73B}" destId="{96922AE7-06B9-412D-BE69-D44DAA355F97}" srcOrd="0" destOrd="0" presId="urn:microsoft.com/office/officeart/2009/3/layout/PieProcess"/>
    <dgm:cxn modelId="{4DE38D3A-F0C2-4D8E-AEC2-80EF56BC5CF8}" type="presOf" srcId="{ACDB31FA-DD44-42D8-BE0D-DF7EB86530EC}" destId="{D61E1098-C541-4FDC-BD90-BE0383EFA47C}" srcOrd="0" destOrd="0" presId="urn:microsoft.com/office/officeart/2009/3/layout/PieProcess"/>
    <dgm:cxn modelId="{74757679-CA8A-475F-BE6B-A95C740E0B57}" srcId="{5A7F73EF-7826-4D2D-B6B9-62275B1E46D6}" destId="{ACDB31FA-DD44-42D8-BE0D-DF7EB86530EC}" srcOrd="0" destOrd="0" parTransId="{66A86E07-8698-46B0-B54D-B4E13CB1D292}" sibTransId="{2AC0DAC4-DC20-4400-9860-C43086CCF313}"/>
    <dgm:cxn modelId="{8D61A7D1-E4B4-462D-8425-4D9E498B11D9}" srcId="{5A7F73EF-7826-4D2D-B6B9-62275B1E46D6}" destId="{ECB844CF-6E89-487E-8A32-0DBFAEFD68F2}" srcOrd="1" destOrd="0" parTransId="{D6C04522-7827-4043-958D-7FB2A70A8B87}" sibTransId="{4B3D7302-0EDD-4733-947C-ACBE7E5194AE}"/>
    <dgm:cxn modelId="{552A919C-46B3-4A60-A5FE-95442A3DE4E5}" type="presOf" srcId="{ECB844CF-6E89-487E-8A32-0DBFAEFD68F2}" destId="{1A277783-459B-4660-BB57-CD5D820DE969}" srcOrd="0" destOrd="0" presId="urn:microsoft.com/office/officeart/2009/3/layout/PieProcess"/>
    <dgm:cxn modelId="{E396ACB7-F112-4862-A055-62CCB65E7AF5}" srcId="{ECB844CF-6E89-487E-8A32-0DBFAEFD68F2}" destId="{5207D9A3-0426-41BE-A385-69742170F506}" srcOrd="0" destOrd="0" parTransId="{439D69C6-2264-4F2D-8EDE-5878E811E1E4}" sibTransId="{14BEAA2D-AFAB-4509-BD9B-88864500735F}"/>
    <dgm:cxn modelId="{07456DC1-26CB-4F52-8431-C62906EFE5A8}" type="presParOf" srcId="{A223B423-DA88-4143-A9AE-2C138CE1B257}" destId="{1DAE2E1A-5689-435F-B7C6-DD996A8D00C6}" srcOrd="0" destOrd="0" presId="urn:microsoft.com/office/officeart/2009/3/layout/PieProcess"/>
    <dgm:cxn modelId="{A56F4B90-7CC7-41DC-9FF0-DB9F55C2BC6E}" type="presParOf" srcId="{1DAE2E1A-5689-435F-B7C6-DD996A8D00C6}" destId="{835C330F-53DF-4AE2-9D20-6C39E0E768D2}" srcOrd="0" destOrd="0" presId="urn:microsoft.com/office/officeart/2009/3/layout/PieProcess"/>
    <dgm:cxn modelId="{31BDCEEA-5DD1-4240-A46A-87434DC346D7}" type="presParOf" srcId="{1DAE2E1A-5689-435F-B7C6-DD996A8D00C6}" destId="{E9F9E1E0-546E-4499-84BC-BEACA37CC1AC}" srcOrd="1" destOrd="0" presId="urn:microsoft.com/office/officeart/2009/3/layout/PieProcess"/>
    <dgm:cxn modelId="{4AF0FCCC-2501-41CF-81D0-CA267D7964A1}" type="presParOf" srcId="{1DAE2E1A-5689-435F-B7C6-DD996A8D00C6}" destId="{D61E1098-C541-4FDC-BD90-BE0383EFA47C}" srcOrd="2" destOrd="0" presId="urn:microsoft.com/office/officeart/2009/3/layout/PieProcess"/>
    <dgm:cxn modelId="{D8C7357B-68D4-4687-82F2-1E47861B9AC2}" type="presParOf" srcId="{A223B423-DA88-4143-A9AE-2C138CE1B257}" destId="{043F8C2C-DE47-4989-B432-4096620D4BB5}" srcOrd="1" destOrd="0" presId="urn:microsoft.com/office/officeart/2009/3/layout/PieProcess"/>
    <dgm:cxn modelId="{B175275D-66B0-4261-8234-A1D63EA6990A}" type="presParOf" srcId="{A223B423-DA88-4143-A9AE-2C138CE1B257}" destId="{42A3A75C-D7C1-47A0-B005-EF02F06F6626}" srcOrd="2" destOrd="0" presId="urn:microsoft.com/office/officeart/2009/3/layout/PieProcess"/>
    <dgm:cxn modelId="{8E4BE054-AF91-4EEB-ACA3-0D0FD093ACB8}" type="presParOf" srcId="{42A3A75C-D7C1-47A0-B005-EF02F06F6626}" destId="{96922AE7-06B9-412D-BE69-D44DAA355F97}" srcOrd="0" destOrd="0" presId="urn:microsoft.com/office/officeart/2009/3/layout/PieProcess"/>
    <dgm:cxn modelId="{0B9B3185-5DB8-4F3D-9A48-67A41DB64208}" type="presParOf" srcId="{A223B423-DA88-4143-A9AE-2C138CE1B257}" destId="{CC5724CB-8E17-4C15-9039-F8934AEB09AF}" srcOrd="3" destOrd="0" presId="urn:microsoft.com/office/officeart/2009/3/layout/PieProcess"/>
    <dgm:cxn modelId="{DACB25CC-539A-4980-9088-11BD373CC018}" type="presParOf" srcId="{A223B423-DA88-4143-A9AE-2C138CE1B257}" destId="{DF398E43-BAC7-409D-92CC-6F10B167AA69}" srcOrd="4" destOrd="0" presId="urn:microsoft.com/office/officeart/2009/3/layout/PieProcess"/>
    <dgm:cxn modelId="{73EFF0FF-F1B6-4C5C-B4ED-A64190BF8635}" type="presParOf" srcId="{DF398E43-BAC7-409D-92CC-6F10B167AA69}" destId="{DD73CF8D-17CC-4FAA-83E3-42466294C883}" srcOrd="0" destOrd="0" presId="urn:microsoft.com/office/officeart/2009/3/layout/PieProcess"/>
    <dgm:cxn modelId="{C6443D69-0C16-4F5A-A8A6-95213E6D2255}" type="presParOf" srcId="{DF398E43-BAC7-409D-92CC-6F10B167AA69}" destId="{3371B773-E250-4375-B26F-E267F3A7695B}" srcOrd="1" destOrd="0" presId="urn:microsoft.com/office/officeart/2009/3/layout/PieProcess"/>
    <dgm:cxn modelId="{D088E68E-0912-4E89-A49E-02371A9A233D}" type="presParOf" srcId="{DF398E43-BAC7-409D-92CC-6F10B167AA69}" destId="{1A277783-459B-4660-BB57-CD5D820DE969}" srcOrd="2" destOrd="0" presId="urn:microsoft.com/office/officeart/2009/3/layout/PieProcess"/>
    <dgm:cxn modelId="{F02DCF46-784A-4539-8C19-F018AD88E9BC}" type="presParOf" srcId="{A223B423-DA88-4143-A9AE-2C138CE1B257}" destId="{1A4EC794-3D73-47A0-BCCC-9607DF559FC9}" srcOrd="5" destOrd="0" presId="urn:microsoft.com/office/officeart/2009/3/layout/PieProcess"/>
    <dgm:cxn modelId="{F5481823-329A-4AAF-9488-62AAB602F93C}" type="presParOf" srcId="{A223B423-DA88-4143-A9AE-2C138CE1B257}" destId="{5946E69A-81B0-4E3B-A34A-5C4E2846EE4F}" srcOrd="6" destOrd="0" presId="urn:microsoft.com/office/officeart/2009/3/layout/PieProcess"/>
    <dgm:cxn modelId="{F4760CD2-0C04-47A9-B203-CB98E1171148}" type="presParOf" srcId="{5946E69A-81B0-4E3B-A34A-5C4E2846EE4F}" destId="{17E47DA4-133A-4ED1-B9B3-4F9F80307686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C5944F-6257-444B-A86C-F5B753E90E60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EF29BD0-ACD3-4AA3-80F1-B2AE768FE7D2}">
      <dgm:prSet phldrT="[Texto]" custT="1"/>
      <dgm:spPr/>
      <dgm:t>
        <a:bodyPr/>
        <a:lstStyle/>
        <a:p>
          <a:r>
            <a:rPr lang="es-ES" sz="2800" b="1" dirty="0"/>
            <a:t>PEA</a:t>
          </a:r>
        </a:p>
      </dgm:t>
    </dgm:pt>
    <dgm:pt modelId="{7B3EE599-93B7-4394-9E03-A4F7DF7948EF}" type="parTrans" cxnId="{B907DCC2-788E-40D8-AD6D-993CFB810624}">
      <dgm:prSet/>
      <dgm:spPr/>
      <dgm:t>
        <a:bodyPr/>
        <a:lstStyle/>
        <a:p>
          <a:endParaRPr lang="es-ES"/>
        </a:p>
      </dgm:t>
    </dgm:pt>
    <dgm:pt modelId="{3C301BC6-C421-4CF6-BD65-3AD9F91F0E90}" type="sibTrans" cxnId="{B907DCC2-788E-40D8-AD6D-993CFB810624}">
      <dgm:prSet/>
      <dgm:spPr/>
      <dgm:t>
        <a:bodyPr/>
        <a:lstStyle/>
        <a:p>
          <a:endParaRPr lang="es-ES"/>
        </a:p>
      </dgm:t>
    </dgm:pt>
    <dgm:pt modelId="{1E3957CF-0166-46FB-BE15-08295F87D52C}">
      <dgm:prSet phldrT="[Texto]"/>
      <dgm:spPr/>
      <dgm:t>
        <a:bodyPr/>
        <a:lstStyle/>
        <a:p>
          <a:r>
            <a:rPr lang="es-ES" dirty="0"/>
            <a:t>área urbana  </a:t>
          </a:r>
        </a:p>
      </dgm:t>
    </dgm:pt>
    <dgm:pt modelId="{460718F3-4D2A-4CE9-8DA2-DCE2F87F2E76}" type="parTrans" cxnId="{5BE7903E-61AD-44A9-9728-BC60CF0C321E}">
      <dgm:prSet/>
      <dgm:spPr/>
      <dgm:t>
        <a:bodyPr/>
        <a:lstStyle/>
        <a:p>
          <a:endParaRPr lang="es-ES"/>
        </a:p>
      </dgm:t>
    </dgm:pt>
    <dgm:pt modelId="{C4C96F03-D8C7-4786-925B-4392784ED4D0}" type="sibTrans" cxnId="{5BE7903E-61AD-44A9-9728-BC60CF0C321E}">
      <dgm:prSet/>
      <dgm:spPr/>
      <dgm:t>
        <a:bodyPr/>
        <a:lstStyle/>
        <a:p>
          <a:endParaRPr lang="es-ES"/>
        </a:p>
      </dgm:t>
    </dgm:pt>
    <dgm:pt modelId="{80E7408D-0E73-4E58-9230-E5448C59FC43}">
      <dgm:prSet phldrT="[Texto]"/>
      <dgm:spPr/>
      <dgm:t>
        <a:bodyPr/>
        <a:lstStyle/>
        <a:p>
          <a:r>
            <a:rPr lang="es-ES" dirty="0"/>
            <a:t>46,53 %</a:t>
          </a:r>
        </a:p>
      </dgm:t>
    </dgm:pt>
    <dgm:pt modelId="{892B8B1D-7155-4E2D-A4E8-9493EF9FA232}" type="parTrans" cxnId="{AD355982-D81E-44A7-80F7-C93A6851EBDC}">
      <dgm:prSet/>
      <dgm:spPr/>
      <dgm:t>
        <a:bodyPr/>
        <a:lstStyle/>
        <a:p>
          <a:endParaRPr lang="es-ES"/>
        </a:p>
      </dgm:t>
    </dgm:pt>
    <dgm:pt modelId="{512EBF60-7B5B-4853-B6CF-B06847AC6DF6}" type="sibTrans" cxnId="{AD355982-D81E-44A7-80F7-C93A6851EBDC}">
      <dgm:prSet/>
      <dgm:spPr/>
      <dgm:t>
        <a:bodyPr/>
        <a:lstStyle/>
        <a:p>
          <a:endParaRPr lang="es-ES"/>
        </a:p>
      </dgm:t>
    </dgm:pt>
    <dgm:pt modelId="{040CCAFA-C0A8-4542-AD54-C2234310C4A1}">
      <dgm:prSet phldrT="[Texto]"/>
      <dgm:spPr/>
      <dgm:t>
        <a:bodyPr/>
        <a:lstStyle/>
        <a:p>
          <a:r>
            <a:rPr lang="es-ES" dirty="0"/>
            <a:t> área rural </a:t>
          </a:r>
        </a:p>
      </dgm:t>
    </dgm:pt>
    <dgm:pt modelId="{901939C2-8116-45B8-8E34-F469BFD5911B}" type="parTrans" cxnId="{72685B21-C3DB-41C9-AAB7-6C794E41CEE2}">
      <dgm:prSet/>
      <dgm:spPr/>
      <dgm:t>
        <a:bodyPr/>
        <a:lstStyle/>
        <a:p>
          <a:endParaRPr lang="es-ES"/>
        </a:p>
      </dgm:t>
    </dgm:pt>
    <dgm:pt modelId="{4BA3BC0B-DA90-4228-897F-95D5885591EF}" type="sibTrans" cxnId="{72685B21-C3DB-41C9-AAB7-6C794E41CEE2}">
      <dgm:prSet/>
      <dgm:spPr/>
      <dgm:t>
        <a:bodyPr/>
        <a:lstStyle/>
        <a:p>
          <a:endParaRPr lang="es-ES"/>
        </a:p>
      </dgm:t>
    </dgm:pt>
    <dgm:pt modelId="{AA8E883B-3DA0-4241-9F2B-435115DCA88A}">
      <dgm:prSet phldrT="[Texto]"/>
      <dgm:spPr/>
      <dgm:t>
        <a:bodyPr/>
        <a:lstStyle/>
        <a:p>
          <a:r>
            <a:rPr lang="es-ES" dirty="0"/>
            <a:t>41,13 %, </a:t>
          </a:r>
        </a:p>
      </dgm:t>
    </dgm:pt>
    <dgm:pt modelId="{45D783B2-64E5-4668-B237-356C982E9029}" type="parTrans" cxnId="{7B64D8B2-A280-485C-9F01-420D2DB31BAE}">
      <dgm:prSet/>
      <dgm:spPr/>
      <dgm:t>
        <a:bodyPr/>
        <a:lstStyle/>
        <a:p>
          <a:endParaRPr lang="es-ES"/>
        </a:p>
      </dgm:t>
    </dgm:pt>
    <dgm:pt modelId="{020937C7-9C0B-41CF-A4F1-9C3AA053DE06}" type="sibTrans" cxnId="{7B64D8B2-A280-485C-9F01-420D2DB31BAE}">
      <dgm:prSet/>
      <dgm:spPr/>
      <dgm:t>
        <a:bodyPr/>
        <a:lstStyle/>
        <a:p>
          <a:endParaRPr lang="es-ES"/>
        </a:p>
      </dgm:t>
    </dgm:pt>
    <dgm:pt modelId="{39675926-1508-46F1-B4A2-104244F996DF}" type="pres">
      <dgm:prSet presAssocID="{46C5944F-6257-444B-A86C-F5B753E90E6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DFBA168-C773-4EAC-8565-583F6D686223}" type="pres">
      <dgm:prSet presAssocID="{AEF29BD0-ACD3-4AA3-80F1-B2AE768FE7D2}" presName="vertOne" presStyleCnt="0"/>
      <dgm:spPr/>
    </dgm:pt>
    <dgm:pt modelId="{1E84C7AC-79C2-4DB8-A60B-23E75BEEB969}" type="pres">
      <dgm:prSet presAssocID="{AEF29BD0-ACD3-4AA3-80F1-B2AE768FE7D2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8DE17A7-1886-46A5-85A7-D437EA4C1117}" type="pres">
      <dgm:prSet presAssocID="{AEF29BD0-ACD3-4AA3-80F1-B2AE768FE7D2}" presName="parTransOne" presStyleCnt="0"/>
      <dgm:spPr/>
    </dgm:pt>
    <dgm:pt modelId="{F109009E-1000-4032-8A01-275C2188572D}" type="pres">
      <dgm:prSet presAssocID="{AEF29BD0-ACD3-4AA3-80F1-B2AE768FE7D2}" presName="horzOne" presStyleCnt="0"/>
      <dgm:spPr/>
    </dgm:pt>
    <dgm:pt modelId="{A390301E-5572-469A-BF90-AA5BE4BC2000}" type="pres">
      <dgm:prSet presAssocID="{1E3957CF-0166-46FB-BE15-08295F87D52C}" presName="vertTwo" presStyleCnt="0"/>
      <dgm:spPr/>
    </dgm:pt>
    <dgm:pt modelId="{16EF7BCB-F076-49D0-AB03-60A7B7E399C0}" type="pres">
      <dgm:prSet presAssocID="{1E3957CF-0166-46FB-BE15-08295F87D52C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700931A-7A9E-4047-8ACE-9192B6FF6159}" type="pres">
      <dgm:prSet presAssocID="{1E3957CF-0166-46FB-BE15-08295F87D52C}" presName="parTransTwo" presStyleCnt="0"/>
      <dgm:spPr/>
    </dgm:pt>
    <dgm:pt modelId="{618C07C0-6175-4E26-903E-649ED5DD1E73}" type="pres">
      <dgm:prSet presAssocID="{1E3957CF-0166-46FB-BE15-08295F87D52C}" presName="horzTwo" presStyleCnt="0"/>
      <dgm:spPr/>
    </dgm:pt>
    <dgm:pt modelId="{F2256E2B-7A16-4E02-B9CE-F6455C75DA30}" type="pres">
      <dgm:prSet presAssocID="{80E7408D-0E73-4E58-9230-E5448C59FC43}" presName="vertThree" presStyleCnt="0"/>
      <dgm:spPr/>
    </dgm:pt>
    <dgm:pt modelId="{F1C0902B-BFD2-4EB8-9FAF-7DC34887B662}" type="pres">
      <dgm:prSet presAssocID="{80E7408D-0E73-4E58-9230-E5448C59FC43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D3E5CC-1470-4811-9577-DBD814D3621F}" type="pres">
      <dgm:prSet presAssocID="{80E7408D-0E73-4E58-9230-E5448C59FC43}" presName="horzThree" presStyleCnt="0"/>
      <dgm:spPr/>
    </dgm:pt>
    <dgm:pt modelId="{786F9E3C-997C-47A8-8AAB-9C2FEF1E0640}" type="pres">
      <dgm:prSet presAssocID="{C4C96F03-D8C7-4786-925B-4392784ED4D0}" presName="sibSpaceTwo" presStyleCnt="0"/>
      <dgm:spPr/>
    </dgm:pt>
    <dgm:pt modelId="{CD4029DE-6BD7-4D61-A63A-39225D67E869}" type="pres">
      <dgm:prSet presAssocID="{040CCAFA-C0A8-4542-AD54-C2234310C4A1}" presName="vertTwo" presStyleCnt="0"/>
      <dgm:spPr/>
    </dgm:pt>
    <dgm:pt modelId="{ADC7E135-602F-46FC-BCC0-40218058B5C9}" type="pres">
      <dgm:prSet presAssocID="{040CCAFA-C0A8-4542-AD54-C2234310C4A1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52C1E2-1E18-4484-A8D9-54A709931659}" type="pres">
      <dgm:prSet presAssocID="{040CCAFA-C0A8-4542-AD54-C2234310C4A1}" presName="parTransTwo" presStyleCnt="0"/>
      <dgm:spPr/>
    </dgm:pt>
    <dgm:pt modelId="{3C815765-100D-4C1E-8080-B7B1C327708F}" type="pres">
      <dgm:prSet presAssocID="{040CCAFA-C0A8-4542-AD54-C2234310C4A1}" presName="horzTwo" presStyleCnt="0"/>
      <dgm:spPr/>
    </dgm:pt>
    <dgm:pt modelId="{22C65126-8BD4-4C4A-ADF6-1E83F60C1C3C}" type="pres">
      <dgm:prSet presAssocID="{AA8E883B-3DA0-4241-9F2B-435115DCA88A}" presName="vertThree" presStyleCnt="0"/>
      <dgm:spPr/>
    </dgm:pt>
    <dgm:pt modelId="{8A9ECBD2-83C1-44D5-991D-945F86E4C583}" type="pres">
      <dgm:prSet presAssocID="{AA8E883B-3DA0-4241-9F2B-435115DCA88A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79C00F2-962A-4466-BF8C-A29FC4E6CAB0}" type="pres">
      <dgm:prSet presAssocID="{AA8E883B-3DA0-4241-9F2B-435115DCA88A}" presName="horzThree" presStyleCnt="0"/>
      <dgm:spPr/>
    </dgm:pt>
  </dgm:ptLst>
  <dgm:cxnLst>
    <dgm:cxn modelId="{72685B21-C3DB-41C9-AAB7-6C794E41CEE2}" srcId="{AEF29BD0-ACD3-4AA3-80F1-B2AE768FE7D2}" destId="{040CCAFA-C0A8-4542-AD54-C2234310C4A1}" srcOrd="1" destOrd="0" parTransId="{901939C2-8116-45B8-8E34-F469BFD5911B}" sibTransId="{4BA3BC0B-DA90-4228-897F-95D5885591EF}"/>
    <dgm:cxn modelId="{26970F23-D892-4BE5-8A9C-C0671CCDCB3E}" type="presOf" srcId="{AA8E883B-3DA0-4241-9F2B-435115DCA88A}" destId="{8A9ECBD2-83C1-44D5-991D-945F86E4C583}" srcOrd="0" destOrd="0" presId="urn:microsoft.com/office/officeart/2005/8/layout/hierarchy4"/>
    <dgm:cxn modelId="{058CE2C6-2917-43F2-ADB0-43D48BDC6E0E}" type="presOf" srcId="{1E3957CF-0166-46FB-BE15-08295F87D52C}" destId="{16EF7BCB-F076-49D0-AB03-60A7B7E399C0}" srcOrd="0" destOrd="0" presId="urn:microsoft.com/office/officeart/2005/8/layout/hierarchy4"/>
    <dgm:cxn modelId="{5BE7903E-61AD-44A9-9728-BC60CF0C321E}" srcId="{AEF29BD0-ACD3-4AA3-80F1-B2AE768FE7D2}" destId="{1E3957CF-0166-46FB-BE15-08295F87D52C}" srcOrd="0" destOrd="0" parTransId="{460718F3-4D2A-4CE9-8DA2-DCE2F87F2E76}" sibTransId="{C4C96F03-D8C7-4786-925B-4392784ED4D0}"/>
    <dgm:cxn modelId="{B907DCC2-788E-40D8-AD6D-993CFB810624}" srcId="{46C5944F-6257-444B-A86C-F5B753E90E60}" destId="{AEF29BD0-ACD3-4AA3-80F1-B2AE768FE7D2}" srcOrd="0" destOrd="0" parTransId="{7B3EE599-93B7-4394-9E03-A4F7DF7948EF}" sibTransId="{3C301BC6-C421-4CF6-BD65-3AD9F91F0E90}"/>
    <dgm:cxn modelId="{7B64D8B2-A280-485C-9F01-420D2DB31BAE}" srcId="{040CCAFA-C0A8-4542-AD54-C2234310C4A1}" destId="{AA8E883B-3DA0-4241-9F2B-435115DCA88A}" srcOrd="0" destOrd="0" parTransId="{45D783B2-64E5-4668-B237-356C982E9029}" sibTransId="{020937C7-9C0B-41CF-A4F1-9C3AA053DE06}"/>
    <dgm:cxn modelId="{AD355982-D81E-44A7-80F7-C93A6851EBDC}" srcId="{1E3957CF-0166-46FB-BE15-08295F87D52C}" destId="{80E7408D-0E73-4E58-9230-E5448C59FC43}" srcOrd="0" destOrd="0" parTransId="{892B8B1D-7155-4E2D-A4E8-9493EF9FA232}" sibTransId="{512EBF60-7B5B-4853-B6CF-B06847AC6DF6}"/>
    <dgm:cxn modelId="{B81D6759-5081-4C64-8FAD-22840E2530EF}" type="presOf" srcId="{46C5944F-6257-444B-A86C-F5B753E90E60}" destId="{39675926-1508-46F1-B4A2-104244F996DF}" srcOrd="0" destOrd="0" presId="urn:microsoft.com/office/officeart/2005/8/layout/hierarchy4"/>
    <dgm:cxn modelId="{D2D5D82F-C618-4DED-81D8-BE9B9D2B4808}" type="presOf" srcId="{AEF29BD0-ACD3-4AA3-80F1-B2AE768FE7D2}" destId="{1E84C7AC-79C2-4DB8-A60B-23E75BEEB969}" srcOrd="0" destOrd="0" presId="urn:microsoft.com/office/officeart/2005/8/layout/hierarchy4"/>
    <dgm:cxn modelId="{A9ABDECB-D6A2-464B-9F55-68D0C32F69F0}" type="presOf" srcId="{80E7408D-0E73-4E58-9230-E5448C59FC43}" destId="{F1C0902B-BFD2-4EB8-9FAF-7DC34887B662}" srcOrd="0" destOrd="0" presId="urn:microsoft.com/office/officeart/2005/8/layout/hierarchy4"/>
    <dgm:cxn modelId="{DBE6A44F-FD98-443C-BC41-247C3EE20F66}" type="presOf" srcId="{040CCAFA-C0A8-4542-AD54-C2234310C4A1}" destId="{ADC7E135-602F-46FC-BCC0-40218058B5C9}" srcOrd="0" destOrd="0" presId="urn:microsoft.com/office/officeart/2005/8/layout/hierarchy4"/>
    <dgm:cxn modelId="{DE8C662E-5D37-4C67-B24C-49731A856C94}" type="presParOf" srcId="{39675926-1508-46F1-B4A2-104244F996DF}" destId="{2DFBA168-C773-4EAC-8565-583F6D686223}" srcOrd="0" destOrd="0" presId="urn:microsoft.com/office/officeart/2005/8/layout/hierarchy4"/>
    <dgm:cxn modelId="{9C137556-A7C8-4F92-8FE6-EFDE2100A215}" type="presParOf" srcId="{2DFBA168-C773-4EAC-8565-583F6D686223}" destId="{1E84C7AC-79C2-4DB8-A60B-23E75BEEB969}" srcOrd="0" destOrd="0" presId="urn:microsoft.com/office/officeart/2005/8/layout/hierarchy4"/>
    <dgm:cxn modelId="{414FF1FA-1261-47EF-997A-7E56996A3F3F}" type="presParOf" srcId="{2DFBA168-C773-4EAC-8565-583F6D686223}" destId="{F8DE17A7-1886-46A5-85A7-D437EA4C1117}" srcOrd="1" destOrd="0" presId="urn:microsoft.com/office/officeart/2005/8/layout/hierarchy4"/>
    <dgm:cxn modelId="{86E70504-A93C-428E-9AEA-5F917A3C3D18}" type="presParOf" srcId="{2DFBA168-C773-4EAC-8565-583F6D686223}" destId="{F109009E-1000-4032-8A01-275C2188572D}" srcOrd="2" destOrd="0" presId="urn:microsoft.com/office/officeart/2005/8/layout/hierarchy4"/>
    <dgm:cxn modelId="{07F38878-16C8-403F-9318-75A859436A73}" type="presParOf" srcId="{F109009E-1000-4032-8A01-275C2188572D}" destId="{A390301E-5572-469A-BF90-AA5BE4BC2000}" srcOrd="0" destOrd="0" presId="urn:microsoft.com/office/officeart/2005/8/layout/hierarchy4"/>
    <dgm:cxn modelId="{547432FE-EFEA-4559-B1DA-CF14F5B5808B}" type="presParOf" srcId="{A390301E-5572-469A-BF90-AA5BE4BC2000}" destId="{16EF7BCB-F076-49D0-AB03-60A7B7E399C0}" srcOrd="0" destOrd="0" presId="urn:microsoft.com/office/officeart/2005/8/layout/hierarchy4"/>
    <dgm:cxn modelId="{A0F70B90-AC72-43AD-B3BE-01FE2C7BE108}" type="presParOf" srcId="{A390301E-5572-469A-BF90-AA5BE4BC2000}" destId="{6700931A-7A9E-4047-8ACE-9192B6FF6159}" srcOrd="1" destOrd="0" presId="urn:microsoft.com/office/officeart/2005/8/layout/hierarchy4"/>
    <dgm:cxn modelId="{34B56E4B-E616-4D7A-B395-B0E9D682D4D5}" type="presParOf" srcId="{A390301E-5572-469A-BF90-AA5BE4BC2000}" destId="{618C07C0-6175-4E26-903E-649ED5DD1E73}" srcOrd="2" destOrd="0" presId="urn:microsoft.com/office/officeart/2005/8/layout/hierarchy4"/>
    <dgm:cxn modelId="{770E0483-5FA3-4EFD-A6A7-A28E2F9C6D61}" type="presParOf" srcId="{618C07C0-6175-4E26-903E-649ED5DD1E73}" destId="{F2256E2B-7A16-4E02-B9CE-F6455C75DA30}" srcOrd="0" destOrd="0" presId="urn:microsoft.com/office/officeart/2005/8/layout/hierarchy4"/>
    <dgm:cxn modelId="{F7F42D01-6CB4-4993-977E-C9B9EA467CC8}" type="presParOf" srcId="{F2256E2B-7A16-4E02-B9CE-F6455C75DA30}" destId="{F1C0902B-BFD2-4EB8-9FAF-7DC34887B662}" srcOrd="0" destOrd="0" presId="urn:microsoft.com/office/officeart/2005/8/layout/hierarchy4"/>
    <dgm:cxn modelId="{7BF20E63-7646-4EDC-962E-244664886C28}" type="presParOf" srcId="{F2256E2B-7A16-4E02-B9CE-F6455C75DA30}" destId="{C6D3E5CC-1470-4811-9577-DBD814D3621F}" srcOrd="1" destOrd="0" presId="urn:microsoft.com/office/officeart/2005/8/layout/hierarchy4"/>
    <dgm:cxn modelId="{CA0D3234-D0F2-4F22-BD00-1094D2F0009E}" type="presParOf" srcId="{F109009E-1000-4032-8A01-275C2188572D}" destId="{786F9E3C-997C-47A8-8AAB-9C2FEF1E0640}" srcOrd="1" destOrd="0" presId="urn:microsoft.com/office/officeart/2005/8/layout/hierarchy4"/>
    <dgm:cxn modelId="{D05B52AD-54EF-450D-915C-C65D1EAA47A9}" type="presParOf" srcId="{F109009E-1000-4032-8A01-275C2188572D}" destId="{CD4029DE-6BD7-4D61-A63A-39225D67E869}" srcOrd="2" destOrd="0" presId="urn:microsoft.com/office/officeart/2005/8/layout/hierarchy4"/>
    <dgm:cxn modelId="{8E5215CF-DB37-49B8-A048-9DCA5454C0CE}" type="presParOf" srcId="{CD4029DE-6BD7-4D61-A63A-39225D67E869}" destId="{ADC7E135-602F-46FC-BCC0-40218058B5C9}" srcOrd="0" destOrd="0" presId="urn:microsoft.com/office/officeart/2005/8/layout/hierarchy4"/>
    <dgm:cxn modelId="{FC33A1CE-FFEE-42FA-9DF6-260E4D6B8C97}" type="presParOf" srcId="{CD4029DE-6BD7-4D61-A63A-39225D67E869}" destId="{2252C1E2-1E18-4484-A8D9-54A709931659}" srcOrd="1" destOrd="0" presId="urn:microsoft.com/office/officeart/2005/8/layout/hierarchy4"/>
    <dgm:cxn modelId="{490CD617-8DA4-4C4E-9FB1-BFE8C00DD5E0}" type="presParOf" srcId="{CD4029DE-6BD7-4D61-A63A-39225D67E869}" destId="{3C815765-100D-4C1E-8080-B7B1C327708F}" srcOrd="2" destOrd="0" presId="urn:microsoft.com/office/officeart/2005/8/layout/hierarchy4"/>
    <dgm:cxn modelId="{532EE391-5F4D-4C48-AC82-3566F35DA2E2}" type="presParOf" srcId="{3C815765-100D-4C1E-8080-B7B1C327708F}" destId="{22C65126-8BD4-4C4A-ADF6-1E83F60C1C3C}" srcOrd="0" destOrd="0" presId="urn:microsoft.com/office/officeart/2005/8/layout/hierarchy4"/>
    <dgm:cxn modelId="{9FF248D3-B941-46C8-B329-DB5A13D5AAEF}" type="presParOf" srcId="{22C65126-8BD4-4C4A-ADF6-1E83F60C1C3C}" destId="{8A9ECBD2-83C1-44D5-991D-945F86E4C583}" srcOrd="0" destOrd="0" presId="urn:microsoft.com/office/officeart/2005/8/layout/hierarchy4"/>
    <dgm:cxn modelId="{6B53BF48-CA09-4F72-BB08-85E92274CFF2}" type="presParOf" srcId="{22C65126-8BD4-4C4A-ADF6-1E83F60C1C3C}" destId="{479C00F2-962A-4466-BF8C-A29FC4E6CAB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AD674-9DB1-47ED-B479-55FC1621FF1B}">
      <dsp:nvSpPr>
        <dsp:cNvPr id="0" name=""/>
        <dsp:cNvSpPr/>
      </dsp:nvSpPr>
      <dsp:spPr>
        <a:xfrm>
          <a:off x="3419726" y="3652374"/>
          <a:ext cx="2434269" cy="24349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1DF98-D2DF-47CE-824D-E6338EDA9AD7}">
      <dsp:nvSpPr>
        <dsp:cNvPr id="0" name=""/>
        <dsp:cNvSpPr/>
      </dsp:nvSpPr>
      <dsp:spPr>
        <a:xfrm>
          <a:off x="4972412" y="1859667"/>
          <a:ext cx="722959" cy="722561"/>
        </a:xfrm>
        <a:prstGeom prst="donut">
          <a:avLst>
            <a:gd name="adj" fmla="val 7460"/>
          </a:avLst>
        </a:prstGeom>
        <a:solidFill>
          <a:schemeClr val="accent4">
            <a:hueOff val="-1206458"/>
            <a:satOff val="7303"/>
            <a:lumOff val="1008"/>
            <a:alphaOff val="0"/>
          </a:schemeClr>
        </a:solidFill>
        <a:ln w="12700" cap="flat" cmpd="sng" algn="ctr">
          <a:solidFill>
            <a:schemeClr val="accent4">
              <a:hueOff val="-1206458"/>
              <a:satOff val="7303"/>
              <a:lumOff val="10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FE56A-9788-4CFC-8EFB-086451817471}">
      <dsp:nvSpPr>
        <dsp:cNvPr id="0" name=""/>
        <dsp:cNvSpPr/>
      </dsp:nvSpPr>
      <dsp:spPr>
        <a:xfrm>
          <a:off x="3513274" y="3746118"/>
          <a:ext cx="2248191" cy="224742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83ED9-B62C-4ED8-AE5F-A76C1BEFB935}">
      <dsp:nvSpPr>
        <dsp:cNvPr id="0" name=""/>
        <dsp:cNvSpPr/>
      </dsp:nvSpPr>
      <dsp:spPr>
        <a:xfrm>
          <a:off x="6030923" y="4112573"/>
          <a:ext cx="1274076" cy="1273461"/>
        </a:xfrm>
        <a:prstGeom prst="ellipse">
          <a:avLst/>
        </a:prstGeom>
        <a:solidFill>
          <a:schemeClr val="accent4">
            <a:hueOff val="-2412916"/>
            <a:satOff val="14607"/>
            <a:lumOff val="2017"/>
            <a:alphaOff val="0"/>
          </a:schemeClr>
        </a:solidFill>
        <a:ln w="12700" cap="flat" cmpd="sng" algn="ctr">
          <a:solidFill>
            <a:schemeClr val="accent4">
              <a:hueOff val="-2412916"/>
              <a:satOff val="14607"/>
              <a:lumOff val="20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D11FB-BD5D-4BE1-8E0A-D8852ACF0F76}">
      <dsp:nvSpPr>
        <dsp:cNvPr id="0" name=""/>
        <dsp:cNvSpPr/>
      </dsp:nvSpPr>
      <dsp:spPr>
        <a:xfrm>
          <a:off x="6106168" y="4187447"/>
          <a:ext cx="1123587" cy="11237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6BEF4-D1AF-461B-B314-F3E303B451E5}">
      <dsp:nvSpPr>
        <dsp:cNvPr id="0" name=""/>
        <dsp:cNvSpPr/>
      </dsp:nvSpPr>
      <dsp:spPr>
        <a:xfrm>
          <a:off x="5532681" y="2314388"/>
          <a:ext cx="1633014" cy="1633220"/>
        </a:xfrm>
        <a:prstGeom prst="ellipse">
          <a:avLst/>
        </a:prstGeom>
        <a:solidFill>
          <a:schemeClr val="accent4">
            <a:hueOff val="-3619373"/>
            <a:satOff val="21910"/>
            <a:lumOff val="3025"/>
            <a:alphaOff val="0"/>
          </a:schemeClr>
        </a:solidFill>
        <a:ln w="12700" cap="flat" cmpd="sng" algn="ctr">
          <a:solidFill>
            <a:schemeClr val="accent4">
              <a:hueOff val="-3619373"/>
              <a:satOff val="21910"/>
              <a:lumOff val="30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96B11-27EF-4FB5-B13C-CD18E2C26593}">
      <dsp:nvSpPr>
        <dsp:cNvPr id="0" name=""/>
        <dsp:cNvSpPr/>
      </dsp:nvSpPr>
      <dsp:spPr>
        <a:xfrm>
          <a:off x="6448836" y="267840"/>
          <a:ext cx="534847" cy="535072"/>
        </a:xfrm>
        <a:prstGeom prst="donut">
          <a:avLst>
            <a:gd name="adj" fmla="val 7460"/>
          </a:avLst>
        </a:prstGeom>
        <a:solidFill>
          <a:schemeClr val="accent4">
            <a:hueOff val="-4825831"/>
            <a:satOff val="29214"/>
            <a:lumOff val="4034"/>
            <a:alphaOff val="0"/>
          </a:schemeClr>
        </a:solidFill>
        <a:ln w="12700" cap="flat" cmpd="sng" algn="ctr">
          <a:solidFill>
            <a:schemeClr val="accent4">
              <a:hueOff val="-4825831"/>
              <a:satOff val="29214"/>
              <a:lumOff val="40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76B25-CCE0-43E9-A9D8-8F122580C3C2}">
      <dsp:nvSpPr>
        <dsp:cNvPr id="0" name=""/>
        <dsp:cNvSpPr/>
      </dsp:nvSpPr>
      <dsp:spPr>
        <a:xfrm>
          <a:off x="7117905" y="0"/>
          <a:ext cx="267423" cy="267840"/>
        </a:xfrm>
        <a:prstGeom prst="donut">
          <a:avLst>
            <a:gd name="adj" fmla="val 7460"/>
          </a:avLst>
        </a:prstGeom>
        <a:solidFill>
          <a:schemeClr val="accent4">
            <a:hueOff val="-6032289"/>
            <a:satOff val="36517"/>
            <a:lumOff val="5042"/>
            <a:alphaOff val="0"/>
          </a:schemeClr>
        </a:solidFill>
        <a:ln w="12700" cap="flat" cmpd="sng" algn="ctr">
          <a:solidFill>
            <a:schemeClr val="accent4">
              <a:hueOff val="-6032289"/>
              <a:satOff val="36517"/>
              <a:lumOff val="50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16736-916D-4DE9-B127-557B6928B674}">
      <dsp:nvSpPr>
        <dsp:cNvPr id="0" name=""/>
        <dsp:cNvSpPr/>
      </dsp:nvSpPr>
      <dsp:spPr>
        <a:xfrm>
          <a:off x="5619110" y="2400827"/>
          <a:ext cx="1461171" cy="146094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A7FE0-D86E-44D7-BFD3-08E1278E529C}">
      <dsp:nvSpPr>
        <dsp:cNvPr id="0" name=""/>
        <dsp:cNvSpPr/>
      </dsp:nvSpPr>
      <dsp:spPr>
        <a:xfrm>
          <a:off x="5715708" y="861351"/>
          <a:ext cx="1144940" cy="1145019"/>
        </a:xfrm>
        <a:prstGeom prst="ellipse">
          <a:avLst/>
        </a:prstGeom>
        <a:solidFill>
          <a:schemeClr val="accent4">
            <a:hueOff val="-7238746"/>
            <a:satOff val="43821"/>
            <a:lumOff val="6051"/>
            <a:alphaOff val="0"/>
          </a:schemeClr>
        </a:solidFill>
        <a:ln w="12700" cap="flat" cmpd="sng" algn="ctr">
          <a:solidFill>
            <a:schemeClr val="accent4">
              <a:hueOff val="-7238746"/>
              <a:satOff val="43821"/>
              <a:lumOff val="60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4A819-EB74-444E-8FB2-EF001195DF58}">
      <dsp:nvSpPr>
        <dsp:cNvPr id="0" name=""/>
        <dsp:cNvSpPr/>
      </dsp:nvSpPr>
      <dsp:spPr>
        <a:xfrm>
          <a:off x="7385329" y="5351337"/>
          <a:ext cx="401644" cy="401152"/>
        </a:xfrm>
        <a:prstGeom prst="donut">
          <a:avLst>
            <a:gd name="adj" fmla="val 7460"/>
          </a:avLst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accent4">
              <a:hueOff val="-8445204"/>
              <a:satOff val="51124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B62E7-27A7-46D5-B47A-89782DB7500F}">
      <dsp:nvSpPr>
        <dsp:cNvPr id="0" name=""/>
        <dsp:cNvSpPr/>
      </dsp:nvSpPr>
      <dsp:spPr>
        <a:xfrm>
          <a:off x="5782819" y="928920"/>
          <a:ext cx="1010720" cy="101049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486AAD-B852-45E0-9F0A-DD30A096C5CC}">
      <dsp:nvSpPr>
        <dsp:cNvPr id="0" name=""/>
        <dsp:cNvSpPr/>
      </dsp:nvSpPr>
      <dsp:spPr>
        <a:xfrm>
          <a:off x="1011894" y="2400827"/>
          <a:ext cx="3612765" cy="1175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" numCol="1" spcCol="1270" anchor="b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solidFill>
                <a:schemeClr val="bg1"/>
              </a:solidFill>
            </a:rPr>
            <a:t>Cada día la población y los turistas como tal exigen mucho más de los destinos</a:t>
          </a:r>
        </a:p>
      </dsp:txBody>
      <dsp:txXfrm>
        <a:off x="1011894" y="2400827"/>
        <a:ext cx="3612765" cy="1175455"/>
      </dsp:txXfrm>
    </dsp:sp>
    <dsp:sp modelId="{3D7926D2-23B9-41D9-815B-2E084746B1CD}">
      <dsp:nvSpPr>
        <dsp:cNvPr id="0" name=""/>
        <dsp:cNvSpPr/>
      </dsp:nvSpPr>
      <dsp:spPr>
        <a:xfrm>
          <a:off x="7567340" y="4187447"/>
          <a:ext cx="3612765" cy="112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solidFill>
                <a:schemeClr val="bg1"/>
              </a:solidFill>
            </a:rPr>
            <a:t>La ubicación de Ecuador es considerada geoestratégica </a:t>
          </a:r>
        </a:p>
      </dsp:txBody>
      <dsp:txXfrm>
        <a:off x="7567340" y="4187447"/>
        <a:ext cx="3612765" cy="1123713"/>
      </dsp:txXfrm>
    </dsp:sp>
    <dsp:sp modelId="{DFCCBB3E-806F-4E34-9DA4-3256435177F8}">
      <dsp:nvSpPr>
        <dsp:cNvPr id="0" name=""/>
        <dsp:cNvSpPr/>
      </dsp:nvSpPr>
      <dsp:spPr>
        <a:xfrm>
          <a:off x="7434136" y="2400827"/>
          <a:ext cx="3612765" cy="1460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solidFill>
                <a:schemeClr val="bg1"/>
              </a:solidFill>
            </a:rPr>
            <a:t>El turismo pertenece al sector terciario de la economía mejor conocido como de servicios</a:t>
          </a:r>
        </a:p>
      </dsp:txBody>
      <dsp:txXfrm>
        <a:off x="7434136" y="2400827"/>
        <a:ext cx="3612765" cy="1460949"/>
      </dsp:txXfrm>
    </dsp:sp>
    <dsp:sp modelId="{9728684B-1050-44DA-9066-979DB2B52B11}">
      <dsp:nvSpPr>
        <dsp:cNvPr id="0" name=""/>
        <dsp:cNvSpPr/>
      </dsp:nvSpPr>
      <dsp:spPr>
        <a:xfrm>
          <a:off x="7117905" y="928920"/>
          <a:ext cx="3612765" cy="1010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solidFill>
                <a:schemeClr val="bg1"/>
              </a:solidFill>
            </a:rPr>
            <a:t>El turismo es la segunda actividad de gran importancia para el cantón </a:t>
          </a:r>
        </a:p>
      </dsp:txBody>
      <dsp:txXfrm>
        <a:off x="7117905" y="928920"/>
        <a:ext cx="3612765" cy="10104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AA98B-CA77-431C-A431-6FF05D13D793}">
      <dsp:nvSpPr>
        <dsp:cNvPr id="0" name=""/>
        <dsp:cNvSpPr/>
      </dsp:nvSpPr>
      <dsp:spPr>
        <a:xfrm>
          <a:off x="1152" y="1474276"/>
          <a:ext cx="1527236" cy="1527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</a:rPr>
            <a:t>costos-beneficio </a:t>
          </a:r>
        </a:p>
      </dsp:txBody>
      <dsp:txXfrm>
        <a:off x="224811" y="1697935"/>
        <a:ext cx="1079918" cy="1079918"/>
      </dsp:txXfrm>
    </dsp:sp>
    <dsp:sp modelId="{5FDD0D2D-0845-450A-976F-A1EB41D4CA1B}">
      <dsp:nvSpPr>
        <dsp:cNvPr id="0" name=""/>
        <dsp:cNvSpPr/>
      </dsp:nvSpPr>
      <dsp:spPr>
        <a:xfrm>
          <a:off x="1652399" y="1794996"/>
          <a:ext cx="885796" cy="885796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>
            <a:solidFill>
              <a:schemeClr val="tx1"/>
            </a:solidFill>
          </a:endParaRPr>
        </a:p>
      </dsp:txBody>
      <dsp:txXfrm>
        <a:off x="1769811" y="2133724"/>
        <a:ext cx="650972" cy="208340"/>
      </dsp:txXfrm>
    </dsp:sp>
    <dsp:sp modelId="{D317348F-4FB2-4924-9796-0FF29089B131}">
      <dsp:nvSpPr>
        <dsp:cNvPr id="0" name=""/>
        <dsp:cNvSpPr/>
      </dsp:nvSpPr>
      <dsp:spPr>
        <a:xfrm>
          <a:off x="2662208" y="1474276"/>
          <a:ext cx="1527236" cy="1527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chemeClr val="tx1"/>
              </a:solidFill>
            </a:rPr>
            <a:t>actividades ofertadas</a:t>
          </a:r>
        </a:p>
      </dsp:txBody>
      <dsp:txXfrm>
        <a:off x="2885867" y="1697935"/>
        <a:ext cx="1079918" cy="1079918"/>
      </dsp:txXfrm>
    </dsp:sp>
    <dsp:sp modelId="{2486C5EA-2914-4498-8699-D38947352D72}">
      <dsp:nvSpPr>
        <dsp:cNvPr id="0" name=""/>
        <dsp:cNvSpPr/>
      </dsp:nvSpPr>
      <dsp:spPr>
        <a:xfrm>
          <a:off x="4313456" y="1794996"/>
          <a:ext cx="885796" cy="885796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900" kern="1200">
            <a:solidFill>
              <a:schemeClr val="tx1"/>
            </a:solidFill>
          </a:endParaRPr>
        </a:p>
      </dsp:txBody>
      <dsp:txXfrm>
        <a:off x="4430868" y="1977470"/>
        <a:ext cx="650972" cy="520848"/>
      </dsp:txXfrm>
    </dsp:sp>
    <dsp:sp modelId="{A5D2FBE2-376D-443A-9022-A9F7A8FE6FAE}">
      <dsp:nvSpPr>
        <dsp:cNvPr id="0" name=""/>
        <dsp:cNvSpPr/>
      </dsp:nvSpPr>
      <dsp:spPr>
        <a:xfrm>
          <a:off x="5323264" y="1474276"/>
          <a:ext cx="1527236" cy="1527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>
              <a:solidFill>
                <a:schemeClr val="tx1"/>
              </a:solidFill>
            </a:rPr>
            <a:t>100% </a:t>
          </a:r>
        </a:p>
      </dsp:txBody>
      <dsp:txXfrm>
        <a:off x="5546923" y="1697935"/>
        <a:ext cx="1079918" cy="10799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A1CB3-5942-4122-83F2-A4EB701A0627}">
      <dsp:nvSpPr>
        <dsp:cNvPr id="0" name=""/>
        <dsp:cNvSpPr/>
      </dsp:nvSpPr>
      <dsp:spPr>
        <a:xfrm>
          <a:off x="1022619" y="0"/>
          <a:ext cx="619944" cy="61994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717A5-93FA-4334-8CA1-B6172C68D7EC}">
      <dsp:nvSpPr>
        <dsp:cNvPr id="0" name=""/>
        <dsp:cNvSpPr/>
      </dsp:nvSpPr>
      <dsp:spPr>
        <a:xfrm>
          <a:off x="1084613" y="61994"/>
          <a:ext cx="495955" cy="495955"/>
        </a:xfrm>
        <a:prstGeom prst="chord">
          <a:avLst>
            <a:gd name="adj1" fmla="val 0"/>
            <a:gd name="adj2" fmla="val 10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F3CCA-41C6-4472-B20C-04D8AF1E8EB7}">
      <dsp:nvSpPr>
        <dsp:cNvPr id="0" name=""/>
        <dsp:cNvSpPr/>
      </dsp:nvSpPr>
      <dsp:spPr>
        <a:xfrm>
          <a:off x="1771719" y="619944"/>
          <a:ext cx="1834003" cy="2608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GAD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MINTUR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MAE</a:t>
          </a:r>
        </a:p>
      </dsp:txBody>
      <dsp:txXfrm>
        <a:off x="1771719" y="619944"/>
        <a:ext cx="1834003" cy="2608934"/>
      </dsp:txXfrm>
    </dsp:sp>
    <dsp:sp modelId="{D7C91BA9-8E44-4C49-AED7-866D599683DE}">
      <dsp:nvSpPr>
        <dsp:cNvPr id="0" name=""/>
        <dsp:cNvSpPr/>
      </dsp:nvSpPr>
      <dsp:spPr>
        <a:xfrm>
          <a:off x="1771719" y="0"/>
          <a:ext cx="1834003" cy="61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/>
            <a:t>Públicos</a:t>
          </a:r>
        </a:p>
      </dsp:txBody>
      <dsp:txXfrm>
        <a:off x="1771719" y="0"/>
        <a:ext cx="1834003" cy="619944"/>
      </dsp:txXfrm>
    </dsp:sp>
    <dsp:sp modelId="{B76BA718-900C-458A-8E40-1C32267B89B9}">
      <dsp:nvSpPr>
        <dsp:cNvPr id="0" name=""/>
        <dsp:cNvSpPr/>
      </dsp:nvSpPr>
      <dsp:spPr>
        <a:xfrm>
          <a:off x="3734877" y="0"/>
          <a:ext cx="619944" cy="61994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7C70E-1EA2-4A37-8DC6-F00D076336F3}">
      <dsp:nvSpPr>
        <dsp:cNvPr id="0" name=""/>
        <dsp:cNvSpPr/>
      </dsp:nvSpPr>
      <dsp:spPr>
        <a:xfrm>
          <a:off x="3796872" y="61994"/>
          <a:ext cx="495955" cy="495955"/>
        </a:xfrm>
        <a:prstGeom prst="chord">
          <a:avLst>
            <a:gd name="adj1" fmla="val 162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DD8FA-4613-4FF0-9E53-6289B7583ED0}">
      <dsp:nvSpPr>
        <dsp:cNvPr id="0" name=""/>
        <dsp:cNvSpPr/>
      </dsp:nvSpPr>
      <dsp:spPr>
        <a:xfrm>
          <a:off x="4483977" y="619944"/>
          <a:ext cx="1834003" cy="2608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Establecimientos</a:t>
          </a:r>
        </a:p>
      </dsp:txBody>
      <dsp:txXfrm>
        <a:off x="4483977" y="619944"/>
        <a:ext cx="1834003" cy="2608934"/>
      </dsp:txXfrm>
    </dsp:sp>
    <dsp:sp modelId="{AE2F7189-B331-4EED-A169-C8D25A581C9B}">
      <dsp:nvSpPr>
        <dsp:cNvPr id="0" name=""/>
        <dsp:cNvSpPr/>
      </dsp:nvSpPr>
      <dsp:spPr>
        <a:xfrm>
          <a:off x="4483977" y="0"/>
          <a:ext cx="1834003" cy="61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/>
            <a:t>Privados</a:t>
          </a:r>
        </a:p>
      </dsp:txBody>
      <dsp:txXfrm>
        <a:off x="4483977" y="0"/>
        <a:ext cx="1834003" cy="6199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68EEB-9E3B-479D-A109-FF9807FC79FD}">
      <dsp:nvSpPr>
        <dsp:cNvPr id="0" name=""/>
        <dsp:cNvSpPr/>
      </dsp:nvSpPr>
      <dsp:spPr>
        <a:xfrm>
          <a:off x="2681296" y="0"/>
          <a:ext cx="2114388" cy="211449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629AB-6001-494A-84F7-FB3A854D99B5}">
      <dsp:nvSpPr>
        <dsp:cNvPr id="0" name=""/>
        <dsp:cNvSpPr/>
      </dsp:nvSpPr>
      <dsp:spPr>
        <a:xfrm>
          <a:off x="3148119" y="765804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Seguridad</a:t>
          </a:r>
          <a:endParaRPr lang="es-ES" sz="1400" b="1" kern="1200" dirty="0"/>
        </a:p>
      </dsp:txBody>
      <dsp:txXfrm>
        <a:off x="3148119" y="765804"/>
        <a:ext cx="1179948" cy="589710"/>
      </dsp:txXfrm>
    </dsp:sp>
    <dsp:sp modelId="{E7798DF7-6103-40D5-8CD8-789F6A411F69}">
      <dsp:nvSpPr>
        <dsp:cNvPr id="0" name=""/>
        <dsp:cNvSpPr/>
      </dsp:nvSpPr>
      <dsp:spPr>
        <a:xfrm>
          <a:off x="2093899" y="1214913"/>
          <a:ext cx="2114388" cy="211449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-2111301"/>
            <a:satOff val="12781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04259-C3C0-46B0-A720-A97D9AB79756}">
      <dsp:nvSpPr>
        <dsp:cNvPr id="0" name=""/>
        <dsp:cNvSpPr/>
      </dsp:nvSpPr>
      <dsp:spPr>
        <a:xfrm>
          <a:off x="2558343" y="1983448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Calidad</a:t>
          </a:r>
          <a:endParaRPr lang="es-ES" sz="1400" b="1" kern="1200" dirty="0"/>
        </a:p>
      </dsp:txBody>
      <dsp:txXfrm>
        <a:off x="2558343" y="1983448"/>
        <a:ext cx="1179948" cy="589710"/>
      </dsp:txXfrm>
    </dsp:sp>
    <dsp:sp modelId="{1FA1FABE-DE6F-4D91-8130-712375BB35BF}">
      <dsp:nvSpPr>
        <dsp:cNvPr id="0" name=""/>
        <dsp:cNvSpPr/>
      </dsp:nvSpPr>
      <dsp:spPr>
        <a:xfrm>
          <a:off x="2681296" y="2435287"/>
          <a:ext cx="2114388" cy="211449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-4222602"/>
            <a:satOff val="2556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F45CE-683A-4F98-8CDB-6A84D8E600CA}">
      <dsp:nvSpPr>
        <dsp:cNvPr id="0" name=""/>
        <dsp:cNvSpPr/>
      </dsp:nvSpPr>
      <dsp:spPr>
        <a:xfrm>
          <a:off x="3148119" y="3200409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Destinos y Productos</a:t>
          </a:r>
          <a:endParaRPr lang="es-ES" sz="1400" b="1" kern="1200" dirty="0"/>
        </a:p>
      </dsp:txBody>
      <dsp:txXfrm>
        <a:off x="3148119" y="3200409"/>
        <a:ext cx="1179948" cy="589710"/>
      </dsp:txXfrm>
    </dsp:sp>
    <dsp:sp modelId="{C273BC6D-7761-48CF-85A1-9AD29536C63F}">
      <dsp:nvSpPr>
        <dsp:cNvPr id="0" name=""/>
        <dsp:cNvSpPr/>
      </dsp:nvSpPr>
      <dsp:spPr>
        <a:xfrm>
          <a:off x="1819473" y="3698428"/>
          <a:ext cx="2114388" cy="211449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-6333903"/>
            <a:satOff val="38343"/>
            <a:lumOff val="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CA752-6010-43A5-B9E2-90152A49E311}">
      <dsp:nvSpPr>
        <dsp:cNvPr id="0" name=""/>
        <dsp:cNvSpPr/>
      </dsp:nvSpPr>
      <dsp:spPr>
        <a:xfrm>
          <a:off x="2558343" y="4418052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Conectividad</a:t>
          </a:r>
          <a:endParaRPr lang="es-ES" sz="1400" b="1" kern="1200" dirty="0"/>
        </a:p>
      </dsp:txBody>
      <dsp:txXfrm>
        <a:off x="2558343" y="4418052"/>
        <a:ext cx="1179948" cy="589710"/>
      </dsp:txXfrm>
    </dsp:sp>
    <dsp:sp modelId="{E2F26853-296C-4200-9D69-EEA6D0F6F96C}">
      <dsp:nvSpPr>
        <dsp:cNvPr id="0" name=""/>
        <dsp:cNvSpPr/>
      </dsp:nvSpPr>
      <dsp:spPr>
        <a:xfrm>
          <a:off x="2831615" y="5007763"/>
          <a:ext cx="1816526" cy="181759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5E8D4-5957-4862-B60C-454D98F470D9}">
      <dsp:nvSpPr>
        <dsp:cNvPr id="0" name=""/>
        <dsp:cNvSpPr/>
      </dsp:nvSpPr>
      <dsp:spPr>
        <a:xfrm>
          <a:off x="3148119" y="5635696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Promoción</a:t>
          </a:r>
          <a:endParaRPr lang="es-ES" sz="1400" b="1" kern="1200" dirty="0"/>
        </a:p>
      </dsp:txBody>
      <dsp:txXfrm>
        <a:off x="3148119" y="5635696"/>
        <a:ext cx="1179948" cy="5897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97CF2-5DC5-4EEA-BF34-F28179FFB55B}">
      <dsp:nvSpPr>
        <dsp:cNvPr id="0" name=""/>
        <dsp:cNvSpPr/>
      </dsp:nvSpPr>
      <dsp:spPr>
        <a:xfrm>
          <a:off x="2506221" y="0"/>
          <a:ext cx="2076096" cy="11533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Innovador</a:t>
          </a:r>
        </a:p>
      </dsp:txBody>
      <dsp:txXfrm>
        <a:off x="2540003" y="33782"/>
        <a:ext cx="2008532" cy="1085823"/>
      </dsp:txXfrm>
    </dsp:sp>
    <dsp:sp modelId="{A158D7C8-A573-468E-8742-74A15166E167}">
      <dsp:nvSpPr>
        <dsp:cNvPr id="0" name=""/>
        <dsp:cNvSpPr/>
      </dsp:nvSpPr>
      <dsp:spPr>
        <a:xfrm rot="5400000">
          <a:off x="3328009" y="1182221"/>
          <a:ext cx="432520" cy="519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 rot="-5400000">
        <a:off x="3388562" y="1225473"/>
        <a:ext cx="311414" cy="302764"/>
      </dsp:txXfrm>
    </dsp:sp>
    <dsp:sp modelId="{32AAA762-1F1F-44EF-9C20-B341E48F80DA}">
      <dsp:nvSpPr>
        <dsp:cNvPr id="0" name=""/>
        <dsp:cNvSpPr/>
      </dsp:nvSpPr>
      <dsp:spPr>
        <a:xfrm>
          <a:off x="2506221" y="1730080"/>
          <a:ext cx="2076096" cy="1153387"/>
        </a:xfrm>
        <a:prstGeom prst="roundRect">
          <a:avLst>
            <a:gd name="adj" fmla="val 10000"/>
          </a:avLst>
        </a:prstGeom>
        <a:solidFill>
          <a:schemeClr val="accent4">
            <a:hueOff val="-4222602"/>
            <a:satOff val="2556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Sostenible</a:t>
          </a:r>
        </a:p>
      </dsp:txBody>
      <dsp:txXfrm>
        <a:off x="2540003" y="1763862"/>
        <a:ext cx="2008532" cy="1085823"/>
      </dsp:txXfrm>
    </dsp:sp>
    <dsp:sp modelId="{0DEF73B0-5147-4B78-8792-C24BAAF7BD63}">
      <dsp:nvSpPr>
        <dsp:cNvPr id="0" name=""/>
        <dsp:cNvSpPr/>
      </dsp:nvSpPr>
      <dsp:spPr>
        <a:xfrm rot="5400000">
          <a:off x="3328009" y="2912302"/>
          <a:ext cx="432520" cy="519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 rot="-5400000">
        <a:off x="3388562" y="2955554"/>
        <a:ext cx="311414" cy="302764"/>
      </dsp:txXfrm>
    </dsp:sp>
    <dsp:sp modelId="{403AAD19-F9A0-43CB-BE64-1326E9FAF058}">
      <dsp:nvSpPr>
        <dsp:cNvPr id="0" name=""/>
        <dsp:cNvSpPr/>
      </dsp:nvSpPr>
      <dsp:spPr>
        <a:xfrm>
          <a:off x="2506221" y="3460161"/>
          <a:ext cx="2076096" cy="1153387"/>
        </a:xfrm>
        <a:prstGeom prst="roundRect">
          <a:avLst>
            <a:gd name="adj" fmla="val 10000"/>
          </a:avLst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Competitivo</a:t>
          </a:r>
        </a:p>
      </dsp:txBody>
      <dsp:txXfrm>
        <a:off x="2540003" y="3493943"/>
        <a:ext cx="2008532" cy="108582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50A8B-2FBB-44D1-934E-BEBC48159487}">
      <dsp:nvSpPr>
        <dsp:cNvPr id="0" name=""/>
        <dsp:cNvSpPr/>
      </dsp:nvSpPr>
      <dsp:spPr>
        <a:xfrm>
          <a:off x="1425" y="1961602"/>
          <a:ext cx="1583719" cy="1306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Dos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Tres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Cuatro</a:t>
          </a:r>
        </a:p>
      </dsp:txBody>
      <dsp:txXfrm>
        <a:off x="31485" y="1991662"/>
        <a:ext cx="1523599" cy="966209"/>
      </dsp:txXfrm>
    </dsp:sp>
    <dsp:sp modelId="{DDA0C405-7444-4338-8EB8-F786897EF4C1}">
      <dsp:nvSpPr>
        <dsp:cNvPr id="0" name=""/>
        <dsp:cNvSpPr/>
      </dsp:nvSpPr>
      <dsp:spPr>
        <a:xfrm>
          <a:off x="912005" y="2346593"/>
          <a:ext cx="1637398" cy="1637398"/>
        </a:xfrm>
        <a:prstGeom prst="leftCircularArrow">
          <a:avLst>
            <a:gd name="adj1" fmla="val 2492"/>
            <a:gd name="adj2" fmla="val 302013"/>
            <a:gd name="adj3" fmla="val 2077524"/>
            <a:gd name="adj4" fmla="val 9024489"/>
            <a:gd name="adj5" fmla="val 290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7DA59-3B79-4399-A927-22E2ACEC412D}">
      <dsp:nvSpPr>
        <dsp:cNvPr id="0" name=""/>
        <dsp:cNvSpPr/>
      </dsp:nvSpPr>
      <dsp:spPr>
        <a:xfrm>
          <a:off x="353362" y="2987932"/>
          <a:ext cx="1407750" cy="5598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Alojamiento</a:t>
          </a:r>
        </a:p>
      </dsp:txBody>
      <dsp:txXfrm>
        <a:off x="369758" y="3004328"/>
        <a:ext cx="1374958" cy="527023"/>
      </dsp:txXfrm>
    </dsp:sp>
    <dsp:sp modelId="{7A4D44FC-2967-47A6-8DA5-7AE4BCD1B861}">
      <dsp:nvSpPr>
        <dsp:cNvPr id="0" name=""/>
        <dsp:cNvSpPr/>
      </dsp:nvSpPr>
      <dsp:spPr>
        <a:xfrm>
          <a:off x="1955451" y="1961602"/>
          <a:ext cx="1583719" cy="1306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2815068"/>
              <a:satOff val="17041"/>
              <a:lumOff val="2353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Segunda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Tercera</a:t>
          </a:r>
        </a:p>
      </dsp:txBody>
      <dsp:txXfrm>
        <a:off x="1985511" y="2271570"/>
        <a:ext cx="1523599" cy="966209"/>
      </dsp:txXfrm>
    </dsp:sp>
    <dsp:sp modelId="{12EB4607-323D-415C-897B-DCE676B4A9BF}">
      <dsp:nvSpPr>
        <dsp:cNvPr id="0" name=""/>
        <dsp:cNvSpPr/>
      </dsp:nvSpPr>
      <dsp:spPr>
        <a:xfrm>
          <a:off x="2852834" y="1194235"/>
          <a:ext cx="1839762" cy="1839762"/>
        </a:xfrm>
        <a:prstGeom prst="circularArrow">
          <a:avLst>
            <a:gd name="adj1" fmla="val 2218"/>
            <a:gd name="adj2" fmla="val 267097"/>
            <a:gd name="adj3" fmla="val 19557392"/>
            <a:gd name="adj4" fmla="val 12575511"/>
            <a:gd name="adj5" fmla="val 2588"/>
          </a:avLst>
        </a:prstGeom>
        <a:solidFill>
          <a:schemeClr val="accent4">
            <a:hueOff val="-4222602"/>
            <a:satOff val="25562"/>
            <a:lumOff val="353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8AA6B-7041-403E-928E-A80F8C212304}">
      <dsp:nvSpPr>
        <dsp:cNvPr id="0" name=""/>
        <dsp:cNvSpPr/>
      </dsp:nvSpPr>
      <dsp:spPr>
        <a:xfrm>
          <a:off x="2307389" y="1681694"/>
          <a:ext cx="1407750" cy="559815"/>
        </a:xfrm>
        <a:prstGeom prst="roundRect">
          <a:avLst>
            <a:gd name="adj" fmla="val 10000"/>
          </a:avLst>
        </a:prstGeom>
        <a:solidFill>
          <a:schemeClr val="accent4">
            <a:hueOff val="-2815068"/>
            <a:satOff val="17041"/>
            <a:lumOff val="23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A&amp;B</a:t>
          </a:r>
        </a:p>
      </dsp:txBody>
      <dsp:txXfrm>
        <a:off x="2323785" y="1698090"/>
        <a:ext cx="1374958" cy="527023"/>
      </dsp:txXfrm>
    </dsp:sp>
    <dsp:sp modelId="{6BCEFD7F-D16B-4AE5-801A-BB21EF583906}">
      <dsp:nvSpPr>
        <dsp:cNvPr id="0" name=""/>
        <dsp:cNvSpPr/>
      </dsp:nvSpPr>
      <dsp:spPr>
        <a:xfrm>
          <a:off x="3909478" y="1961602"/>
          <a:ext cx="1583719" cy="1306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5630136"/>
              <a:satOff val="34083"/>
              <a:lumOff val="4706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Categoría única</a:t>
          </a:r>
        </a:p>
      </dsp:txBody>
      <dsp:txXfrm>
        <a:off x="3939538" y="1991662"/>
        <a:ext cx="1523599" cy="966209"/>
      </dsp:txXfrm>
    </dsp:sp>
    <dsp:sp modelId="{C2555ACC-9133-466B-A02D-DCDF90187637}">
      <dsp:nvSpPr>
        <dsp:cNvPr id="0" name=""/>
        <dsp:cNvSpPr/>
      </dsp:nvSpPr>
      <dsp:spPr>
        <a:xfrm>
          <a:off x="4820059" y="2346593"/>
          <a:ext cx="1637398" cy="1637398"/>
        </a:xfrm>
        <a:prstGeom prst="leftCircularArrow">
          <a:avLst>
            <a:gd name="adj1" fmla="val 2492"/>
            <a:gd name="adj2" fmla="val 302013"/>
            <a:gd name="adj3" fmla="val 2077524"/>
            <a:gd name="adj4" fmla="val 9024489"/>
            <a:gd name="adj5" fmla="val 2908"/>
          </a:avLst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5675F-BC3A-452A-B889-FA2CBF9AC492}">
      <dsp:nvSpPr>
        <dsp:cNvPr id="0" name=""/>
        <dsp:cNvSpPr/>
      </dsp:nvSpPr>
      <dsp:spPr>
        <a:xfrm>
          <a:off x="4261415" y="2987932"/>
          <a:ext cx="1407750" cy="559815"/>
        </a:xfrm>
        <a:prstGeom prst="roundRect">
          <a:avLst>
            <a:gd name="adj" fmla="val 10000"/>
          </a:avLst>
        </a:prstGeom>
        <a:solidFill>
          <a:schemeClr val="accent4">
            <a:hueOff val="-5630136"/>
            <a:satOff val="34083"/>
            <a:lumOff val="470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Operación</a:t>
          </a:r>
        </a:p>
      </dsp:txBody>
      <dsp:txXfrm>
        <a:off x="4277811" y="3004328"/>
        <a:ext cx="1374958" cy="527023"/>
      </dsp:txXfrm>
    </dsp:sp>
    <dsp:sp modelId="{D1957BE6-8268-4CB0-8B01-2F80D5644CD1}">
      <dsp:nvSpPr>
        <dsp:cNvPr id="0" name=""/>
        <dsp:cNvSpPr/>
      </dsp:nvSpPr>
      <dsp:spPr>
        <a:xfrm>
          <a:off x="5863504" y="1961602"/>
          <a:ext cx="1583719" cy="1306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8445204"/>
              <a:satOff val="51124"/>
              <a:lumOff val="7059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Categoría única</a:t>
          </a:r>
        </a:p>
      </dsp:txBody>
      <dsp:txXfrm>
        <a:off x="5893564" y="2271570"/>
        <a:ext cx="1523599" cy="966209"/>
      </dsp:txXfrm>
    </dsp:sp>
    <dsp:sp modelId="{827C0C7D-981D-4C35-9121-EE9CF8E4F028}">
      <dsp:nvSpPr>
        <dsp:cNvPr id="0" name=""/>
        <dsp:cNvSpPr/>
      </dsp:nvSpPr>
      <dsp:spPr>
        <a:xfrm>
          <a:off x="6215442" y="1681694"/>
          <a:ext cx="1407750" cy="559815"/>
        </a:xfrm>
        <a:prstGeom prst="roundRect">
          <a:avLst>
            <a:gd name="adj" fmla="val 10000"/>
          </a:avLst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Transporte Turístico</a:t>
          </a:r>
        </a:p>
      </dsp:txBody>
      <dsp:txXfrm>
        <a:off x="6231838" y="1698090"/>
        <a:ext cx="1374958" cy="52702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6382F-ED7B-467B-8329-6B12C6148F74}">
      <dsp:nvSpPr>
        <dsp:cNvPr id="0" name=""/>
        <dsp:cNvSpPr/>
      </dsp:nvSpPr>
      <dsp:spPr>
        <a:xfrm>
          <a:off x="2360" y="89767"/>
          <a:ext cx="2551795" cy="190486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6500" kern="1200" dirty="0"/>
            <a:t>21</a:t>
          </a:r>
        </a:p>
      </dsp:txBody>
      <dsp:txXfrm>
        <a:off x="46993" y="134400"/>
        <a:ext cx="2462529" cy="1860228"/>
      </dsp:txXfrm>
    </dsp:sp>
    <dsp:sp modelId="{279EE527-49F6-474B-B472-AB9C5FD5C692}">
      <dsp:nvSpPr>
        <dsp:cNvPr id="0" name=""/>
        <dsp:cNvSpPr/>
      </dsp:nvSpPr>
      <dsp:spPr>
        <a:xfrm>
          <a:off x="2360" y="1994628"/>
          <a:ext cx="2551795" cy="819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381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/>
            <a:t>Jerarquía II</a:t>
          </a:r>
        </a:p>
      </dsp:txBody>
      <dsp:txXfrm>
        <a:off x="2360" y="1994628"/>
        <a:ext cx="1797039" cy="819090"/>
      </dsp:txXfrm>
    </dsp:sp>
    <dsp:sp modelId="{55B434CC-AC2F-4398-BD63-D32F04F50570}">
      <dsp:nvSpPr>
        <dsp:cNvPr id="0" name=""/>
        <dsp:cNvSpPr/>
      </dsp:nvSpPr>
      <dsp:spPr>
        <a:xfrm>
          <a:off x="1871585" y="2124734"/>
          <a:ext cx="893128" cy="89312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BB722-B389-45A5-8E27-13BE9D834077}">
      <dsp:nvSpPr>
        <dsp:cNvPr id="0" name=""/>
        <dsp:cNvSpPr/>
      </dsp:nvSpPr>
      <dsp:spPr>
        <a:xfrm>
          <a:off x="2985980" y="89767"/>
          <a:ext cx="2551795" cy="190486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6500" kern="1200" dirty="0"/>
            <a:t>11</a:t>
          </a:r>
        </a:p>
      </dsp:txBody>
      <dsp:txXfrm>
        <a:off x="3030613" y="134400"/>
        <a:ext cx="2462529" cy="1860228"/>
      </dsp:txXfrm>
    </dsp:sp>
    <dsp:sp modelId="{BD0C39B6-F1AE-478A-90BF-BCC587BC3580}">
      <dsp:nvSpPr>
        <dsp:cNvPr id="0" name=""/>
        <dsp:cNvSpPr/>
      </dsp:nvSpPr>
      <dsp:spPr>
        <a:xfrm>
          <a:off x="2985980" y="1994628"/>
          <a:ext cx="2551795" cy="819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381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/>
            <a:t>Jerarquía III</a:t>
          </a:r>
        </a:p>
      </dsp:txBody>
      <dsp:txXfrm>
        <a:off x="2985980" y="1994628"/>
        <a:ext cx="1797039" cy="819090"/>
      </dsp:txXfrm>
    </dsp:sp>
    <dsp:sp modelId="{B6A36866-4253-480C-8FAB-130CACBFB362}">
      <dsp:nvSpPr>
        <dsp:cNvPr id="0" name=""/>
        <dsp:cNvSpPr/>
      </dsp:nvSpPr>
      <dsp:spPr>
        <a:xfrm>
          <a:off x="4855206" y="2124734"/>
          <a:ext cx="893128" cy="89312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314B5-7F7E-4709-A460-2947628AEFB1}">
      <dsp:nvSpPr>
        <dsp:cNvPr id="0" name=""/>
        <dsp:cNvSpPr/>
      </dsp:nvSpPr>
      <dsp:spPr>
        <a:xfrm>
          <a:off x="1328" y="1572432"/>
          <a:ext cx="1760413" cy="17604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MESO</a:t>
          </a:r>
        </a:p>
      </dsp:txBody>
      <dsp:txXfrm>
        <a:off x="259135" y="1830239"/>
        <a:ext cx="1244799" cy="1244799"/>
      </dsp:txXfrm>
    </dsp:sp>
    <dsp:sp modelId="{445686BE-E7CD-42FC-9D74-51B09EC34CF6}">
      <dsp:nvSpPr>
        <dsp:cNvPr id="0" name=""/>
        <dsp:cNvSpPr/>
      </dsp:nvSpPr>
      <dsp:spPr>
        <a:xfrm>
          <a:off x="1904687" y="1942119"/>
          <a:ext cx="1021039" cy="1021039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040026" y="2332564"/>
        <a:ext cx="750361" cy="240149"/>
      </dsp:txXfrm>
    </dsp:sp>
    <dsp:sp modelId="{6EFED336-E2B2-4C16-AAD8-179CE424F02C}">
      <dsp:nvSpPr>
        <dsp:cNvPr id="0" name=""/>
        <dsp:cNvSpPr/>
      </dsp:nvSpPr>
      <dsp:spPr>
        <a:xfrm>
          <a:off x="3068672" y="1572432"/>
          <a:ext cx="1760413" cy="1760413"/>
        </a:xfrm>
        <a:prstGeom prst="ellipse">
          <a:avLst/>
        </a:prstGeom>
        <a:solidFill>
          <a:schemeClr val="accent4">
            <a:hueOff val="-4222602"/>
            <a:satOff val="2556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MICRO</a:t>
          </a:r>
        </a:p>
      </dsp:txBody>
      <dsp:txXfrm>
        <a:off x="3326479" y="1830239"/>
        <a:ext cx="1244799" cy="1244799"/>
      </dsp:txXfrm>
    </dsp:sp>
    <dsp:sp modelId="{EF0F9418-6A0E-4FB3-B6D2-E78D8A8D8948}">
      <dsp:nvSpPr>
        <dsp:cNvPr id="0" name=""/>
        <dsp:cNvSpPr/>
      </dsp:nvSpPr>
      <dsp:spPr>
        <a:xfrm>
          <a:off x="4972031" y="1942119"/>
          <a:ext cx="1021039" cy="1021039"/>
        </a:xfrm>
        <a:prstGeom prst="mathEqual">
          <a:avLst/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/>
        </a:p>
      </dsp:txBody>
      <dsp:txXfrm>
        <a:off x="5107370" y="2152453"/>
        <a:ext cx="750361" cy="600371"/>
      </dsp:txXfrm>
    </dsp:sp>
    <dsp:sp modelId="{979D092A-6164-4BD2-86BD-FA66FE6EED8B}">
      <dsp:nvSpPr>
        <dsp:cNvPr id="0" name=""/>
        <dsp:cNvSpPr/>
      </dsp:nvSpPr>
      <dsp:spPr>
        <a:xfrm>
          <a:off x="6136016" y="1572432"/>
          <a:ext cx="1760413" cy="1760413"/>
        </a:xfrm>
        <a:prstGeom prst="ellipse">
          <a:avLst/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Oferta Turística</a:t>
          </a:r>
        </a:p>
      </dsp:txBody>
      <dsp:txXfrm>
        <a:off x="6393823" y="1830239"/>
        <a:ext cx="1244799" cy="12447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68EEB-9E3B-479D-A109-FF9807FC79FD}">
      <dsp:nvSpPr>
        <dsp:cNvPr id="0" name=""/>
        <dsp:cNvSpPr/>
      </dsp:nvSpPr>
      <dsp:spPr>
        <a:xfrm>
          <a:off x="2681296" y="0"/>
          <a:ext cx="2114388" cy="211449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629AB-6001-494A-84F7-FB3A854D99B5}">
      <dsp:nvSpPr>
        <dsp:cNvPr id="0" name=""/>
        <dsp:cNvSpPr/>
      </dsp:nvSpPr>
      <dsp:spPr>
        <a:xfrm>
          <a:off x="3148119" y="765804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Seguridad</a:t>
          </a:r>
          <a:endParaRPr lang="es-ES" sz="1400" b="1" kern="1200" dirty="0"/>
        </a:p>
      </dsp:txBody>
      <dsp:txXfrm>
        <a:off x="3148119" y="765804"/>
        <a:ext cx="1179948" cy="589710"/>
      </dsp:txXfrm>
    </dsp:sp>
    <dsp:sp modelId="{E7798DF7-6103-40D5-8CD8-789F6A411F69}">
      <dsp:nvSpPr>
        <dsp:cNvPr id="0" name=""/>
        <dsp:cNvSpPr/>
      </dsp:nvSpPr>
      <dsp:spPr>
        <a:xfrm>
          <a:off x="2093899" y="1214913"/>
          <a:ext cx="2114388" cy="211449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-2111301"/>
            <a:satOff val="12781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04259-C3C0-46B0-A720-A97D9AB79756}">
      <dsp:nvSpPr>
        <dsp:cNvPr id="0" name=""/>
        <dsp:cNvSpPr/>
      </dsp:nvSpPr>
      <dsp:spPr>
        <a:xfrm>
          <a:off x="2558343" y="1983448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Calidad</a:t>
          </a:r>
          <a:endParaRPr lang="es-ES" sz="1400" b="1" kern="1200" dirty="0"/>
        </a:p>
      </dsp:txBody>
      <dsp:txXfrm>
        <a:off x="2558343" y="1983448"/>
        <a:ext cx="1179948" cy="589710"/>
      </dsp:txXfrm>
    </dsp:sp>
    <dsp:sp modelId="{1FA1FABE-DE6F-4D91-8130-712375BB35BF}">
      <dsp:nvSpPr>
        <dsp:cNvPr id="0" name=""/>
        <dsp:cNvSpPr/>
      </dsp:nvSpPr>
      <dsp:spPr>
        <a:xfrm>
          <a:off x="2681296" y="2435287"/>
          <a:ext cx="2114388" cy="211449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-4222602"/>
            <a:satOff val="2556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F45CE-683A-4F98-8CDB-6A84D8E600CA}">
      <dsp:nvSpPr>
        <dsp:cNvPr id="0" name=""/>
        <dsp:cNvSpPr/>
      </dsp:nvSpPr>
      <dsp:spPr>
        <a:xfrm>
          <a:off x="3148119" y="3200409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Destinos y Productos</a:t>
          </a:r>
          <a:endParaRPr lang="es-ES" sz="1400" b="1" kern="1200" dirty="0"/>
        </a:p>
      </dsp:txBody>
      <dsp:txXfrm>
        <a:off x="3148119" y="3200409"/>
        <a:ext cx="1179948" cy="589710"/>
      </dsp:txXfrm>
    </dsp:sp>
    <dsp:sp modelId="{C273BC6D-7761-48CF-85A1-9AD29536C63F}">
      <dsp:nvSpPr>
        <dsp:cNvPr id="0" name=""/>
        <dsp:cNvSpPr/>
      </dsp:nvSpPr>
      <dsp:spPr>
        <a:xfrm>
          <a:off x="1819473" y="3698428"/>
          <a:ext cx="2114388" cy="211449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-6333903"/>
            <a:satOff val="38343"/>
            <a:lumOff val="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CA752-6010-43A5-B9E2-90152A49E311}">
      <dsp:nvSpPr>
        <dsp:cNvPr id="0" name=""/>
        <dsp:cNvSpPr/>
      </dsp:nvSpPr>
      <dsp:spPr>
        <a:xfrm>
          <a:off x="2558343" y="4418052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Conectividad</a:t>
          </a:r>
          <a:endParaRPr lang="es-ES" sz="1400" b="1" kern="1200" dirty="0"/>
        </a:p>
      </dsp:txBody>
      <dsp:txXfrm>
        <a:off x="2558343" y="4418052"/>
        <a:ext cx="1179948" cy="589710"/>
      </dsp:txXfrm>
    </dsp:sp>
    <dsp:sp modelId="{E2F26853-296C-4200-9D69-EEA6D0F6F96C}">
      <dsp:nvSpPr>
        <dsp:cNvPr id="0" name=""/>
        <dsp:cNvSpPr/>
      </dsp:nvSpPr>
      <dsp:spPr>
        <a:xfrm>
          <a:off x="2831615" y="5007763"/>
          <a:ext cx="1816526" cy="181759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5E8D4-5957-4862-B60C-454D98F470D9}">
      <dsp:nvSpPr>
        <dsp:cNvPr id="0" name=""/>
        <dsp:cNvSpPr/>
      </dsp:nvSpPr>
      <dsp:spPr>
        <a:xfrm>
          <a:off x="3148119" y="5635696"/>
          <a:ext cx="1179948" cy="5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Promoción</a:t>
          </a:r>
          <a:endParaRPr lang="es-ES" sz="1400" b="1" kern="1200" dirty="0"/>
        </a:p>
      </dsp:txBody>
      <dsp:txXfrm>
        <a:off x="3148119" y="5635696"/>
        <a:ext cx="1179948" cy="58971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B912B-A532-45D8-84C6-51482237A133}">
      <dsp:nvSpPr>
        <dsp:cNvPr id="0" name=""/>
        <dsp:cNvSpPr/>
      </dsp:nvSpPr>
      <dsp:spPr>
        <a:xfrm>
          <a:off x="936819" y="108144"/>
          <a:ext cx="2373580" cy="23736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</a:rPr>
            <a:t>Subsistema</a:t>
          </a:r>
        </a:p>
      </dsp:txBody>
      <dsp:txXfrm>
        <a:off x="1284422" y="455756"/>
        <a:ext cx="1678374" cy="1678416"/>
      </dsp:txXfrm>
    </dsp:sp>
    <dsp:sp modelId="{F8FDF26E-FD40-449B-8CFB-1D51C40FBBE1}">
      <dsp:nvSpPr>
        <dsp:cNvPr id="0" name=""/>
        <dsp:cNvSpPr/>
      </dsp:nvSpPr>
      <dsp:spPr>
        <a:xfrm>
          <a:off x="2290878" y="0"/>
          <a:ext cx="263961" cy="26398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023BB-7AAA-4D69-9028-81849B05F1B3}">
      <dsp:nvSpPr>
        <dsp:cNvPr id="0" name=""/>
        <dsp:cNvSpPr/>
      </dsp:nvSpPr>
      <dsp:spPr>
        <a:xfrm>
          <a:off x="1666087" y="2305426"/>
          <a:ext cx="191311" cy="191333"/>
        </a:xfrm>
        <a:prstGeom prst="ellipse">
          <a:avLst/>
        </a:prstGeom>
        <a:solidFill>
          <a:schemeClr val="accent4">
            <a:hueOff val="-1055651"/>
            <a:satOff val="6391"/>
            <a:lumOff val="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E2EE9-1DF1-4A72-AA0F-78059BF023C3}">
      <dsp:nvSpPr>
        <dsp:cNvPr id="0" name=""/>
        <dsp:cNvSpPr/>
      </dsp:nvSpPr>
      <dsp:spPr>
        <a:xfrm>
          <a:off x="3462965" y="1071465"/>
          <a:ext cx="191311" cy="191333"/>
        </a:xfrm>
        <a:prstGeom prst="ellipse">
          <a:avLst/>
        </a:prstGeom>
        <a:solidFill>
          <a:schemeClr val="accent4">
            <a:hueOff val="-2111301"/>
            <a:satOff val="12781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B99E6-7EB9-4DCE-8F66-717FF603B490}">
      <dsp:nvSpPr>
        <dsp:cNvPr id="0" name=""/>
        <dsp:cNvSpPr/>
      </dsp:nvSpPr>
      <dsp:spPr>
        <a:xfrm>
          <a:off x="2548267" y="2508960"/>
          <a:ext cx="263961" cy="263984"/>
        </a:xfrm>
        <a:prstGeom prst="ellipse">
          <a:avLst/>
        </a:prstGeom>
        <a:solidFill>
          <a:schemeClr val="accent4">
            <a:hueOff val="-3166951"/>
            <a:satOff val="19172"/>
            <a:lumOff val="2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FA489-1882-4740-8DCF-350EAAF32F5D}">
      <dsp:nvSpPr>
        <dsp:cNvPr id="0" name=""/>
        <dsp:cNvSpPr/>
      </dsp:nvSpPr>
      <dsp:spPr>
        <a:xfrm>
          <a:off x="1720056" y="375179"/>
          <a:ext cx="191311" cy="191333"/>
        </a:xfrm>
        <a:prstGeom prst="ellipse">
          <a:avLst/>
        </a:prstGeom>
        <a:solidFill>
          <a:schemeClr val="accent4">
            <a:hueOff val="-4222602"/>
            <a:satOff val="2556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0BB52-676F-43FB-A0AF-105F6C087402}">
      <dsp:nvSpPr>
        <dsp:cNvPr id="0" name=""/>
        <dsp:cNvSpPr/>
      </dsp:nvSpPr>
      <dsp:spPr>
        <a:xfrm>
          <a:off x="1117752" y="1469660"/>
          <a:ext cx="191311" cy="191333"/>
        </a:xfrm>
        <a:prstGeom prst="ellipse">
          <a:avLst/>
        </a:prstGeom>
        <a:solidFill>
          <a:schemeClr val="accent4">
            <a:hueOff val="-5278253"/>
            <a:satOff val="31953"/>
            <a:lumOff val="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E31CF-259A-496B-9E4B-323C6092860F}">
      <dsp:nvSpPr>
        <dsp:cNvPr id="0" name=""/>
        <dsp:cNvSpPr/>
      </dsp:nvSpPr>
      <dsp:spPr>
        <a:xfrm>
          <a:off x="194751" y="536564"/>
          <a:ext cx="964861" cy="964707"/>
        </a:xfrm>
        <a:prstGeom prst="ellipse">
          <a:avLst/>
        </a:prstGeom>
        <a:solidFill>
          <a:schemeClr val="accent4">
            <a:hueOff val="-6333903"/>
            <a:satOff val="38343"/>
            <a:lumOff val="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Niveles</a:t>
          </a:r>
        </a:p>
      </dsp:txBody>
      <dsp:txXfrm>
        <a:off x="336052" y="677842"/>
        <a:ext cx="682259" cy="682151"/>
      </dsp:txXfrm>
    </dsp:sp>
    <dsp:sp modelId="{B734BC5D-692F-4EF3-9E6E-7E0C1C77D80D}">
      <dsp:nvSpPr>
        <dsp:cNvPr id="0" name=""/>
        <dsp:cNvSpPr/>
      </dsp:nvSpPr>
      <dsp:spPr>
        <a:xfrm>
          <a:off x="2023802" y="383498"/>
          <a:ext cx="263961" cy="263984"/>
        </a:xfrm>
        <a:prstGeom prst="ellipse">
          <a:avLst/>
        </a:prstGeom>
        <a:solidFill>
          <a:schemeClr val="accent4">
            <a:hueOff val="-7389554"/>
            <a:satOff val="44734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C27FB-DDC2-4F6F-9FDA-BA7541A2C85A}">
      <dsp:nvSpPr>
        <dsp:cNvPr id="0" name=""/>
        <dsp:cNvSpPr/>
      </dsp:nvSpPr>
      <dsp:spPr>
        <a:xfrm>
          <a:off x="285390" y="1784112"/>
          <a:ext cx="477414" cy="477223"/>
        </a:xfrm>
        <a:prstGeom prst="ellipse">
          <a:avLst/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E6AE3-9A82-4962-941A-8CEEA147FDC6}">
      <dsp:nvSpPr>
        <dsp:cNvPr id="0" name=""/>
        <dsp:cNvSpPr/>
      </dsp:nvSpPr>
      <dsp:spPr>
        <a:xfrm>
          <a:off x="1097" y="2084480"/>
          <a:ext cx="1796923" cy="17969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>
              <a:solidFill>
                <a:schemeClr val="tx1"/>
              </a:solidFill>
            </a:rPr>
            <a:t>Seguridad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264250" y="2347633"/>
        <a:ext cx="1270617" cy="1270617"/>
      </dsp:txXfrm>
    </dsp:sp>
    <dsp:sp modelId="{B78E99AB-20B7-4618-A320-43C4616EF737}">
      <dsp:nvSpPr>
        <dsp:cNvPr id="0" name=""/>
        <dsp:cNvSpPr/>
      </dsp:nvSpPr>
      <dsp:spPr>
        <a:xfrm>
          <a:off x="1798020" y="2084480"/>
          <a:ext cx="1796923" cy="1796923"/>
        </a:xfrm>
        <a:prstGeom prst="ellipse">
          <a:avLst/>
        </a:prstGeom>
        <a:solidFill>
          <a:schemeClr val="accent3">
            <a:hueOff val="-241629"/>
            <a:satOff val="-7054"/>
            <a:lumOff val="3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>
              <a:solidFill>
                <a:schemeClr val="tx1"/>
              </a:solidFill>
            </a:rPr>
            <a:t>Calidad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2061173" y="2347633"/>
        <a:ext cx="1270617" cy="1270617"/>
      </dsp:txXfrm>
    </dsp:sp>
    <dsp:sp modelId="{362CD160-5547-49C6-9A46-BAA09FE45F47}">
      <dsp:nvSpPr>
        <dsp:cNvPr id="0" name=""/>
        <dsp:cNvSpPr/>
      </dsp:nvSpPr>
      <dsp:spPr>
        <a:xfrm>
          <a:off x="3594943" y="2084480"/>
          <a:ext cx="1796923" cy="1796923"/>
        </a:xfrm>
        <a:prstGeom prst="ellipse">
          <a:avLst/>
        </a:prstGeom>
        <a:solidFill>
          <a:schemeClr val="accent3">
            <a:hueOff val="-483258"/>
            <a:satOff val="-14108"/>
            <a:lumOff val="72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>
              <a:solidFill>
                <a:schemeClr val="tx1"/>
              </a:solidFill>
            </a:rPr>
            <a:t>Destinos y Productos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3858096" y="2347633"/>
        <a:ext cx="1270617" cy="1270617"/>
      </dsp:txXfrm>
    </dsp:sp>
    <dsp:sp modelId="{2DDC8205-81C4-435E-9D7D-179804A8DA15}">
      <dsp:nvSpPr>
        <dsp:cNvPr id="0" name=""/>
        <dsp:cNvSpPr/>
      </dsp:nvSpPr>
      <dsp:spPr>
        <a:xfrm>
          <a:off x="5391866" y="2084480"/>
          <a:ext cx="1796923" cy="1796923"/>
        </a:xfrm>
        <a:prstGeom prst="ellipse">
          <a:avLst/>
        </a:prstGeom>
        <a:solidFill>
          <a:schemeClr val="accent3">
            <a:hueOff val="-724888"/>
            <a:satOff val="-21162"/>
            <a:lumOff val="10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>
              <a:solidFill>
                <a:schemeClr val="tx1"/>
              </a:solidFill>
            </a:rPr>
            <a:t>Conectividad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5655019" y="2347633"/>
        <a:ext cx="1270617" cy="1270617"/>
      </dsp:txXfrm>
    </dsp:sp>
    <dsp:sp modelId="{AA00C719-F34B-4A34-B408-A3470B3A6CD2}">
      <dsp:nvSpPr>
        <dsp:cNvPr id="0" name=""/>
        <dsp:cNvSpPr/>
      </dsp:nvSpPr>
      <dsp:spPr>
        <a:xfrm>
          <a:off x="7188789" y="2084480"/>
          <a:ext cx="1796923" cy="1796923"/>
        </a:xfrm>
        <a:prstGeom prst="ellipse">
          <a:avLst/>
        </a:prstGeom>
        <a:solidFill>
          <a:schemeClr val="accent3">
            <a:hueOff val="-966517"/>
            <a:satOff val="-28216"/>
            <a:lumOff val="14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tx1"/>
              </a:solidFill>
            </a:rPr>
            <a:t>Promoción</a:t>
          </a:r>
        </a:p>
      </dsp:txBody>
      <dsp:txXfrm>
        <a:off x="7451942" y="2347633"/>
        <a:ext cx="1270617" cy="12706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058DB-D900-4D50-BA20-69D58FA082DA}">
      <dsp:nvSpPr>
        <dsp:cNvPr id="0" name=""/>
        <dsp:cNvSpPr/>
      </dsp:nvSpPr>
      <dsp:spPr>
        <a:xfrm>
          <a:off x="5841" y="783376"/>
          <a:ext cx="1746065" cy="1047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</a:rPr>
            <a:t>Fundamentar </a:t>
          </a:r>
        </a:p>
      </dsp:txBody>
      <dsp:txXfrm>
        <a:off x="36525" y="814060"/>
        <a:ext cx="1684697" cy="986271"/>
      </dsp:txXfrm>
    </dsp:sp>
    <dsp:sp modelId="{78817956-CF31-49C1-9DEA-E5F1B8C16E84}">
      <dsp:nvSpPr>
        <dsp:cNvPr id="0" name=""/>
        <dsp:cNvSpPr/>
      </dsp:nvSpPr>
      <dsp:spPr>
        <a:xfrm>
          <a:off x="1926513" y="1090683"/>
          <a:ext cx="370165" cy="433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solidFill>
              <a:schemeClr val="tx1"/>
            </a:solidFill>
          </a:endParaRPr>
        </a:p>
      </dsp:txBody>
      <dsp:txXfrm>
        <a:off x="1926513" y="1177288"/>
        <a:ext cx="259116" cy="259814"/>
      </dsp:txXfrm>
    </dsp:sp>
    <dsp:sp modelId="{FEEEEA7D-BF27-4105-BEA5-6BAA83D4BE90}">
      <dsp:nvSpPr>
        <dsp:cNvPr id="0" name=""/>
        <dsp:cNvSpPr/>
      </dsp:nvSpPr>
      <dsp:spPr>
        <a:xfrm>
          <a:off x="2450332" y="783376"/>
          <a:ext cx="1746065" cy="1047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</a:rPr>
            <a:t>bibliografía</a:t>
          </a:r>
        </a:p>
      </dsp:txBody>
      <dsp:txXfrm>
        <a:off x="2481016" y="814060"/>
        <a:ext cx="1684697" cy="986271"/>
      </dsp:txXfrm>
    </dsp:sp>
    <dsp:sp modelId="{1E39D1AC-B638-4E74-806C-B316DB838D26}">
      <dsp:nvSpPr>
        <dsp:cNvPr id="0" name=""/>
        <dsp:cNvSpPr/>
      </dsp:nvSpPr>
      <dsp:spPr>
        <a:xfrm>
          <a:off x="4371004" y="1090683"/>
          <a:ext cx="370165" cy="433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solidFill>
              <a:schemeClr val="tx1"/>
            </a:solidFill>
          </a:endParaRPr>
        </a:p>
      </dsp:txBody>
      <dsp:txXfrm>
        <a:off x="4371004" y="1177288"/>
        <a:ext cx="259116" cy="259814"/>
      </dsp:txXfrm>
    </dsp:sp>
    <dsp:sp modelId="{D380C55A-8CCD-4832-A9A9-AB336683BA76}">
      <dsp:nvSpPr>
        <dsp:cNvPr id="0" name=""/>
        <dsp:cNvSpPr/>
      </dsp:nvSpPr>
      <dsp:spPr>
        <a:xfrm>
          <a:off x="4894824" y="783376"/>
          <a:ext cx="1746065" cy="1047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</a:rPr>
            <a:t>sustentar </a:t>
          </a:r>
          <a:r>
            <a:rPr lang="es-ES" sz="2000" kern="1200">
              <a:solidFill>
                <a:schemeClr val="tx1"/>
              </a:solidFill>
            </a:rPr>
            <a:t>y  relacionar 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925508" y="814060"/>
        <a:ext cx="1684697" cy="98627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BDB29-CCC2-4F53-B6EA-F616351055C8}">
      <dsp:nvSpPr>
        <dsp:cNvPr id="0" name=""/>
        <dsp:cNvSpPr/>
      </dsp:nvSpPr>
      <dsp:spPr>
        <a:xfrm>
          <a:off x="1237877" y="0"/>
          <a:ext cx="7014640" cy="4900981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D64BA-3B7C-46B3-B088-56D34E2EF391}">
      <dsp:nvSpPr>
        <dsp:cNvPr id="0" name=""/>
        <dsp:cNvSpPr/>
      </dsp:nvSpPr>
      <dsp:spPr>
        <a:xfrm>
          <a:off x="8865" y="1470294"/>
          <a:ext cx="2656279" cy="196039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FASE I: Análisis de los lineamientos estratégicos</a:t>
          </a:r>
        </a:p>
      </dsp:txBody>
      <dsp:txXfrm>
        <a:off x="104563" y="1565992"/>
        <a:ext cx="2464883" cy="1768996"/>
      </dsp:txXfrm>
    </dsp:sp>
    <dsp:sp modelId="{76D00926-9215-4D81-8A7B-C3F16F2CDB2C}">
      <dsp:nvSpPr>
        <dsp:cNvPr id="0" name=""/>
        <dsp:cNvSpPr/>
      </dsp:nvSpPr>
      <dsp:spPr>
        <a:xfrm>
          <a:off x="2798119" y="1470294"/>
          <a:ext cx="2656279" cy="1960392"/>
        </a:xfrm>
        <a:prstGeom prst="roundRect">
          <a:avLst/>
        </a:prstGeom>
        <a:solidFill>
          <a:schemeClr val="accent4">
            <a:hueOff val="-4222602"/>
            <a:satOff val="2556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FASE II: Coordinadores encargados</a:t>
          </a:r>
        </a:p>
      </dsp:txBody>
      <dsp:txXfrm>
        <a:off x="2893817" y="1565992"/>
        <a:ext cx="2464883" cy="1768996"/>
      </dsp:txXfrm>
    </dsp:sp>
    <dsp:sp modelId="{6CD5184C-6FC1-4A04-A8B8-DCCC432913B2}">
      <dsp:nvSpPr>
        <dsp:cNvPr id="0" name=""/>
        <dsp:cNvSpPr/>
      </dsp:nvSpPr>
      <dsp:spPr>
        <a:xfrm>
          <a:off x="5587373" y="1470294"/>
          <a:ext cx="2656279" cy="1960392"/>
        </a:xfrm>
        <a:prstGeom prst="roundRect">
          <a:avLst/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FASE III: Implementación de la estrategia para mejorar la competitividad</a:t>
          </a:r>
        </a:p>
      </dsp:txBody>
      <dsp:txXfrm>
        <a:off x="5683071" y="1565992"/>
        <a:ext cx="2464883" cy="176899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3020F-D224-48ED-A165-16BBD0FCA27B}">
      <dsp:nvSpPr>
        <dsp:cNvPr id="0" name=""/>
        <dsp:cNvSpPr/>
      </dsp:nvSpPr>
      <dsp:spPr>
        <a:xfrm rot="5400000">
          <a:off x="309" y="1275843"/>
          <a:ext cx="4028836" cy="402945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E241C-4069-4CAA-A95D-101BF97DE90B}">
      <dsp:nvSpPr>
        <dsp:cNvPr id="0" name=""/>
        <dsp:cNvSpPr/>
      </dsp:nvSpPr>
      <dsp:spPr>
        <a:xfrm rot="16200000">
          <a:off x="4146808" y="1275843"/>
          <a:ext cx="4028836" cy="402945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-2815068"/>
            <a:satOff val="17041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45FBA1-2411-4B71-A01D-80900D08AF18}">
      <dsp:nvSpPr>
        <dsp:cNvPr id="0" name=""/>
        <dsp:cNvSpPr/>
      </dsp:nvSpPr>
      <dsp:spPr>
        <a:xfrm>
          <a:off x="4566523" y="1231153"/>
          <a:ext cx="3058972" cy="806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Subsistemas</a:t>
          </a:r>
          <a:endParaRPr lang="es-ES" sz="1600" kern="1200" dirty="0"/>
        </a:p>
      </dsp:txBody>
      <dsp:txXfrm>
        <a:off x="4566523" y="1231153"/>
        <a:ext cx="3058972" cy="806025"/>
      </dsp:txXfrm>
    </dsp:sp>
    <dsp:sp modelId="{E7003114-635B-4A84-B17E-5CA15E8FC250}">
      <dsp:nvSpPr>
        <dsp:cNvPr id="0" name=""/>
        <dsp:cNvSpPr/>
      </dsp:nvSpPr>
      <dsp:spPr>
        <a:xfrm rot="5400000">
          <a:off x="4070923" y="1275843"/>
          <a:ext cx="4028836" cy="402945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-5630136"/>
            <a:satOff val="34083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384F9-FE3A-4B4B-8BC0-51349738EF85}">
      <dsp:nvSpPr>
        <dsp:cNvPr id="0" name=""/>
        <dsp:cNvSpPr/>
      </dsp:nvSpPr>
      <dsp:spPr>
        <a:xfrm rot="16200000">
          <a:off x="8162853" y="1275843"/>
          <a:ext cx="4028836" cy="402945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37330-009E-4B36-9536-8534F1EF6CEE}">
      <dsp:nvSpPr>
        <dsp:cNvPr id="0" name=""/>
        <dsp:cNvSpPr/>
      </dsp:nvSpPr>
      <dsp:spPr>
        <a:xfrm>
          <a:off x="8345424" y="4775820"/>
          <a:ext cx="3058972" cy="806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/>
        </a:p>
      </dsp:txBody>
      <dsp:txXfrm>
        <a:off x="8345424" y="4775820"/>
        <a:ext cx="3058972" cy="806025"/>
      </dsp:txXfrm>
    </dsp:sp>
    <dsp:sp modelId="{62E7F354-0229-4156-9333-48931F0344DC}">
      <dsp:nvSpPr>
        <dsp:cNvPr id="0" name=""/>
        <dsp:cNvSpPr/>
      </dsp:nvSpPr>
      <dsp:spPr>
        <a:xfrm>
          <a:off x="4699294" y="1941383"/>
          <a:ext cx="2827548" cy="282754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Niveles de competitividad sistémica </a:t>
          </a:r>
        </a:p>
      </dsp:txBody>
      <dsp:txXfrm>
        <a:off x="5264804" y="2224137"/>
        <a:ext cx="1696529" cy="2262038"/>
      </dsp:txXfrm>
    </dsp:sp>
    <dsp:sp modelId="{1B027154-770C-4674-A352-84465C9789AB}">
      <dsp:nvSpPr>
        <dsp:cNvPr id="0" name=""/>
        <dsp:cNvSpPr/>
      </dsp:nvSpPr>
      <dsp:spPr>
        <a:xfrm>
          <a:off x="599429" y="1549596"/>
          <a:ext cx="2913546" cy="2251628"/>
        </a:xfrm>
        <a:prstGeom prst="ellipse">
          <a:avLst/>
        </a:prstGeom>
        <a:solidFill>
          <a:schemeClr val="accent4">
            <a:alpha val="50000"/>
            <a:hueOff val="-1689041"/>
            <a:satOff val="10225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Fundamentación teórica, bibliográfica y referencial </a:t>
          </a:r>
        </a:p>
      </dsp:txBody>
      <dsp:txXfrm>
        <a:off x="1026108" y="1879339"/>
        <a:ext cx="2060188" cy="1592142"/>
      </dsp:txXfrm>
    </dsp:sp>
    <dsp:sp modelId="{F7DB78C4-6A04-4637-BF6F-0F40BF666533}">
      <dsp:nvSpPr>
        <dsp:cNvPr id="0" name=""/>
        <dsp:cNvSpPr/>
      </dsp:nvSpPr>
      <dsp:spPr>
        <a:xfrm>
          <a:off x="883880" y="3128814"/>
          <a:ext cx="662576" cy="662516"/>
        </a:xfrm>
        <a:prstGeom prst="ellipse">
          <a:avLst/>
        </a:prstGeom>
        <a:solidFill>
          <a:schemeClr val="accent4">
            <a:alpha val="50000"/>
            <a:hueOff val="-3378082"/>
            <a:satOff val="20450"/>
            <a:lumOff val="2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924621-E5FE-417D-AA21-981695E92301}">
      <dsp:nvSpPr>
        <dsp:cNvPr id="0" name=""/>
        <dsp:cNvSpPr/>
      </dsp:nvSpPr>
      <dsp:spPr>
        <a:xfrm>
          <a:off x="2841443" y="2266315"/>
          <a:ext cx="385479" cy="385594"/>
        </a:xfrm>
        <a:prstGeom prst="ellipse">
          <a:avLst/>
        </a:prstGeom>
        <a:solidFill>
          <a:schemeClr val="accent4">
            <a:alpha val="50000"/>
            <a:hueOff val="-5067122"/>
            <a:satOff val="30674"/>
            <a:lumOff val="4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11182F1-768F-49DE-B94F-98CFE1ED8C16}">
      <dsp:nvSpPr>
        <dsp:cNvPr id="0" name=""/>
        <dsp:cNvSpPr/>
      </dsp:nvSpPr>
      <dsp:spPr>
        <a:xfrm>
          <a:off x="1799275" y="3131697"/>
          <a:ext cx="1795193" cy="1638285"/>
        </a:xfrm>
        <a:prstGeom prst="ellipse">
          <a:avLst/>
        </a:prstGeom>
        <a:solidFill>
          <a:schemeClr val="accent4">
            <a:alpha val="50000"/>
            <a:hueOff val="-6756163"/>
            <a:satOff val="40899"/>
            <a:lumOff val="5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Logro de estrategias de competitividad</a:t>
          </a:r>
        </a:p>
      </dsp:txBody>
      <dsp:txXfrm>
        <a:off x="2062175" y="3371618"/>
        <a:ext cx="1269393" cy="1158443"/>
      </dsp:txXfrm>
    </dsp:sp>
    <dsp:sp modelId="{ADBD1861-98D7-478C-A550-DD615DD8A7BF}">
      <dsp:nvSpPr>
        <dsp:cNvPr id="0" name=""/>
        <dsp:cNvSpPr/>
      </dsp:nvSpPr>
      <dsp:spPr>
        <a:xfrm>
          <a:off x="2345178" y="4608923"/>
          <a:ext cx="385479" cy="385594"/>
        </a:xfrm>
        <a:prstGeom prst="ellipse">
          <a:avLst/>
        </a:prstGeom>
        <a:solidFill>
          <a:schemeClr val="accent4">
            <a:alpha val="50000"/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B18335D-CD09-45BF-8F7E-E3A56D632DE2}">
      <dsp:nvSpPr>
        <dsp:cNvPr id="0" name=""/>
        <dsp:cNvSpPr/>
      </dsp:nvSpPr>
      <dsp:spPr>
        <a:xfrm>
          <a:off x="8453425" y="2644603"/>
          <a:ext cx="1423740" cy="12792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>
              <a:solidFill>
                <a:schemeClr val="tx1"/>
              </a:solidFill>
            </a:rPr>
            <a:t>Turista nacional	</a:t>
          </a:r>
        </a:p>
      </dsp:txBody>
      <dsp:txXfrm>
        <a:off x="8661927" y="2831951"/>
        <a:ext cx="1006736" cy="904593"/>
      </dsp:txXfrm>
    </dsp:sp>
    <dsp:sp modelId="{5AD6F984-4E24-449F-88DD-6F759F97F4DD}">
      <dsp:nvSpPr>
        <dsp:cNvPr id="0" name=""/>
        <dsp:cNvSpPr/>
      </dsp:nvSpPr>
      <dsp:spPr>
        <a:xfrm>
          <a:off x="757123" y="4775820"/>
          <a:ext cx="3058972" cy="806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/>
        </a:p>
      </dsp:txBody>
      <dsp:txXfrm>
        <a:off x="757123" y="4775820"/>
        <a:ext cx="3058972" cy="80602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89704-B18A-422D-A9E9-0E5C33F665C0}">
      <dsp:nvSpPr>
        <dsp:cNvPr id="0" name=""/>
        <dsp:cNvSpPr/>
      </dsp:nvSpPr>
      <dsp:spPr>
        <a:xfrm>
          <a:off x="864771" y="312"/>
          <a:ext cx="3336026" cy="10237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kern="1200">
              <a:solidFill>
                <a:schemeClr val="tx1"/>
              </a:solidFill>
            </a:rPr>
            <a:t>Calidad</a:t>
          </a:r>
          <a:endParaRPr lang="es-ES" sz="4400" b="1" kern="1200" dirty="0">
            <a:solidFill>
              <a:schemeClr val="tx1"/>
            </a:solidFill>
          </a:endParaRPr>
        </a:p>
      </dsp:txBody>
      <dsp:txXfrm>
        <a:off x="894754" y="30295"/>
        <a:ext cx="3276060" cy="963735"/>
      </dsp:txXfrm>
    </dsp:sp>
    <dsp:sp modelId="{81BD9DB4-91D7-4753-9493-D472B0FB6B68}">
      <dsp:nvSpPr>
        <dsp:cNvPr id="0" name=""/>
        <dsp:cNvSpPr/>
      </dsp:nvSpPr>
      <dsp:spPr>
        <a:xfrm rot="5400000">
          <a:off x="2340841" y="1049606"/>
          <a:ext cx="383887" cy="4606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>
            <a:solidFill>
              <a:schemeClr val="tx1"/>
            </a:solidFill>
          </a:endParaRPr>
        </a:p>
      </dsp:txBody>
      <dsp:txXfrm rot="-5400000">
        <a:off x="2394585" y="1087995"/>
        <a:ext cx="276399" cy="268721"/>
      </dsp:txXfrm>
    </dsp:sp>
    <dsp:sp modelId="{59076021-91F5-4A8D-9E9A-4BB369E4B310}">
      <dsp:nvSpPr>
        <dsp:cNvPr id="0" name=""/>
        <dsp:cNvSpPr/>
      </dsp:nvSpPr>
      <dsp:spPr>
        <a:xfrm>
          <a:off x="864771" y="1535864"/>
          <a:ext cx="3336026" cy="1023701"/>
        </a:xfrm>
        <a:prstGeom prst="roundRect">
          <a:avLst>
            <a:gd name="adj" fmla="val 10000"/>
          </a:avLst>
        </a:prstGeom>
        <a:solidFill>
          <a:schemeClr val="accent3">
            <a:hueOff val="-966517"/>
            <a:satOff val="-28216"/>
            <a:lumOff val="14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kern="1200" dirty="0">
              <a:solidFill>
                <a:schemeClr val="tx1"/>
              </a:solidFill>
            </a:rPr>
            <a:t>Promoción</a:t>
          </a:r>
        </a:p>
      </dsp:txBody>
      <dsp:txXfrm>
        <a:off x="894754" y="1565847"/>
        <a:ext cx="3276060" cy="963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058DB-D900-4D50-BA20-69D58FA082DA}">
      <dsp:nvSpPr>
        <dsp:cNvPr id="0" name=""/>
        <dsp:cNvSpPr/>
      </dsp:nvSpPr>
      <dsp:spPr>
        <a:xfrm>
          <a:off x="5841" y="783376"/>
          <a:ext cx="1746065" cy="1047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solidFill>
                <a:schemeClr val="tx1"/>
              </a:solidFill>
            </a:rPr>
            <a:t>Aplicar</a:t>
          </a:r>
        </a:p>
      </dsp:txBody>
      <dsp:txXfrm>
        <a:off x="36525" y="814060"/>
        <a:ext cx="1684697" cy="986271"/>
      </dsp:txXfrm>
    </dsp:sp>
    <dsp:sp modelId="{78817956-CF31-49C1-9DEA-E5F1B8C16E84}">
      <dsp:nvSpPr>
        <dsp:cNvPr id="0" name=""/>
        <dsp:cNvSpPr/>
      </dsp:nvSpPr>
      <dsp:spPr>
        <a:xfrm>
          <a:off x="1926513" y="1090683"/>
          <a:ext cx="370165" cy="433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>
            <a:solidFill>
              <a:schemeClr val="tx1"/>
            </a:solidFill>
          </a:endParaRPr>
        </a:p>
      </dsp:txBody>
      <dsp:txXfrm>
        <a:off x="1926513" y="1177288"/>
        <a:ext cx="259116" cy="259814"/>
      </dsp:txXfrm>
    </dsp:sp>
    <dsp:sp modelId="{FEEEEA7D-BF27-4105-BEA5-6BAA83D4BE90}">
      <dsp:nvSpPr>
        <dsp:cNvPr id="0" name=""/>
        <dsp:cNvSpPr/>
      </dsp:nvSpPr>
      <dsp:spPr>
        <a:xfrm>
          <a:off x="2450332" y="783376"/>
          <a:ext cx="1746065" cy="1047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solidFill>
                <a:schemeClr val="tx1"/>
              </a:solidFill>
            </a:rPr>
            <a:t>niveles</a:t>
          </a:r>
        </a:p>
      </dsp:txBody>
      <dsp:txXfrm>
        <a:off x="2481016" y="814060"/>
        <a:ext cx="1684697" cy="986271"/>
      </dsp:txXfrm>
    </dsp:sp>
    <dsp:sp modelId="{1E39D1AC-B638-4E74-806C-B316DB838D26}">
      <dsp:nvSpPr>
        <dsp:cNvPr id="0" name=""/>
        <dsp:cNvSpPr/>
      </dsp:nvSpPr>
      <dsp:spPr>
        <a:xfrm>
          <a:off x="4371004" y="1090683"/>
          <a:ext cx="370165" cy="433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>
            <a:solidFill>
              <a:schemeClr val="tx1"/>
            </a:solidFill>
          </a:endParaRPr>
        </a:p>
      </dsp:txBody>
      <dsp:txXfrm>
        <a:off x="4371004" y="1177288"/>
        <a:ext cx="259116" cy="259814"/>
      </dsp:txXfrm>
    </dsp:sp>
    <dsp:sp modelId="{D380C55A-8CCD-4832-A9A9-AB336683BA76}">
      <dsp:nvSpPr>
        <dsp:cNvPr id="0" name=""/>
        <dsp:cNvSpPr/>
      </dsp:nvSpPr>
      <dsp:spPr>
        <a:xfrm>
          <a:off x="4894824" y="783376"/>
          <a:ext cx="1746065" cy="1047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solidFill>
                <a:schemeClr val="tx1"/>
              </a:solidFill>
            </a:rPr>
            <a:t>recolección </a:t>
          </a:r>
        </a:p>
      </dsp:txBody>
      <dsp:txXfrm>
        <a:off x="4925508" y="814060"/>
        <a:ext cx="1684697" cy="9862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058DB-D900-4D50-BA20-69D58FA082DA}">
      <dsp:nvSpPr>
        <dsp:cNvPr id="0" name=""/>
        <dsp:cNvSpPr/>
      </dsp:nvSpPr>
      <dsp:spPr>
        <a:xfrm>
          <a:off x="5841" y="783376"/>
          <a:ext cx="1746065" cy="1047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</a:rPr>
            <a:t>Proponer</a:t>
          </a:r>
        </a:p>
      </dsp:txBody>
      <dsp:txXfrm>
        <a:off x="36525" y="814060"/>
        <a:ext cx="1684697" cy="986271"/>
      </dsp:txXfrm>
    </dsp:sp>
    <dsp:sp modelId="{78817956-CF31-49C1-9DEA-E5F1B8C16E84}">
      <dsp:nvSpPr>
        <dsp:cNvPr id="0" name=""/>
        <dsp:cNvSpPr/>
      </dsp:nvSpPr>
      <dsp:spPr>
        <a:xfrm>
          <a:off x="1926513" y="1090683"/>
          <a:ext cx="370165" cy="433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</a:endParaRPr>
        </a:p>
      </dsp:txBody>
      <dsp:txXfrm>
        <a:off x="1926513" y="1177288"/>
        <a:ext cx="259116" cy="259814"/>
      </dsp:txXfrm>
    </dsp:sp>
    <dsp:sp modelId="{FEEEEA7D-BF27-4105-BEA5-6BAA83D4BE90}">
      <dsp:nvSpPr>
        <dsp:cNvPr id="0" name=""/>
        <dsp:cNvSpPr/>
      </dsp:nvSpPr>
      <dsp:spPr>
        <a:xfrm>
          <a:off x="2450332" y="783376"/>
          <a:ext cx="1746065" cy="1047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</a:rPr>
            <a:t>sistema turístico </a:t>
          </a:r>
        </a:p>
      </dsp:txBody>
      <dsp:txXfrm>
        <a:off x="2481016" y="814060"/>
        <a:ext cx="1684697" cy="986271"/>
      </dsp:txXfrm>
    </dsp:sp>
    <dsp:sp modelId="{1E39D1AC-B638-4E74-806C-B316DB838D26}">
      <dsp:nvSpPr>
        <dsp:cNvPr id="0" name=""/>
        <dsp:cNvSpPr/>
      </dsp:nvSpPr>
      <dsp:spPr>
        <a:xfrm>
          <a:off x="4371004" y="1090683"/>
          <a:ext cx="370165" cy="433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</a:endParaRPr>
        </a:p>
      </dsp:txBody>
      <dsp:txXfrm>
        <a:off x="4371004" y="1177288"/>
        <a:ext cx="259116" cy="259814"/>
      </dsp:txXfrm>
    </dsp:sp>
    <dsp:sp modelId="{D380C55A-8CCD-4832-A9A9-AB336683BA76}">
      <dsp:nvSpPr>
        <dsp:cNvPr id="0" name=""/>
        <dsp:cNvSpPr/>
      </dsp:nvSpPr>
      <dsp:spPr>
        <a:xfrm>
          <a:off x="4894824" y="783376"/>
          <a:ext cx="1746065" cy="1047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</a:rPr>
            <a:t>fortalecimiento</a:t>
          </a:r>
        </a:p>
      </dsp:txBody>
      <dsp:txXfrm>
        <a:off x="4925508" y="814060"/>
        <a:ext cx="1684697" cy="9862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9C226-61E5-4FB6-8152-9F3DD547D762}">
      <dsp:nvSpPr>
        <dsp:cNvPr id="0" name=""/>
        <dsp:cNvSpPr/>
      </dsp:nvSpPr>
      <dsp:spPr>
        <a:xfrm rot="5400000">
          <a:off x="384840" y="1756580"/>
          <a:ext cx="1154730" cy="19214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D7A156-D8F4-4250-B5C6-917B4A63E07C}">
      <dsp:nvSpPr>
        <dsp:cNvPr id="0" name=""/>
        <dsp:cNvSpPr/>
      </dsp:nvSpPr>
      <dsp:spPr>
        <a:xfrm>
          <a:off x="192087" y="2330679"/>
          <a:ext cx="1734692" cy="152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/>
            <a:t>Presencia de la cultura Machalilla </a:t>
          </a:r>
          <a:endParaRPr lang="es-ES" sz="2400" kern="1200" dirty="0">
            <a:solidFill>
              <a:schemeClr val="bg1"/>
            </a:solidFill>
            <a:latin typeface="Playfair Display" panose="020B0604020202020204" charset="0"/>
          </a:endParaRPr>
        </a:p>
      </dsp:txBody>
      <dsp:txXfrm>
        <a:off x="192087" y="2330679"/>
        <a:ext cx="1734692" cy="1520559"/>
      </dsp:txXfrm>
    </dsp:sp>
    <dsp:sp modelId="{58C15937-39C9-497C-BC2F-E6102A49C07B}">
      <dsp:nvSpPr>
        <dsp:cNvPr id="0" name=""/>
        <dsp:cNvSpPr/>
      </dsp:nvSpPr>
      <dsp:spPr>
        <a:xfrm>
          <a:off x="1599479" y="1615121"/>
          <a:ext cx="327300" cy="32730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2111301"/>
                <a:satOff val="12781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111301"/>
                <a:satOff val="12781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111301"/>
                <a:satOff val="12781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2111301"/>
              <a:satOff val="12781"/>
              <a:lumOff val="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B6CCD4-83D6-4541-9492-F72CA8D35B62}">
      <dsp:nvSpPr>
        <dsp:cNvPr id="0" name=""/>
        <dsp:cNvSpPr/>
      </dsp:nvSpPr>
      <dsp:spPr>
        <a:xfrm rot="5400000">
          <a:off x="2508442" y="1231093"/>
          <a:ext cx="1154730" cy="19214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4222602"/>
                <a:satOff val="25562"/>
                <a:lumOff val="35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222602"/>
                <a:satOff val="25562"/>
                <a:lumOff val="35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222602"/>
                <a:satOff val="25562"/>
                <a:lumOff val="35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4222602"/>
              <a:satOff val="25562"/>
              <a:lumOff val="353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0CE626-0A02-4486-AE94-C11FEC7E4D23}">
      <dsp:nvSpPr>
        <dsp:cNvPr id="0" name=""/>
        <dsp:cNvSpPr/>
      </dsp:nvSpPr>
      <dsp:spPr>
        <a:xfrm>
          <a:off x="2315689" y="1805191"/>
          <a:ext cx="1734692" cy="152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Se inician las primeras excavaciones </a:t>
          </a:r>
          <a:endParaRPr lang="es-ES" sz="2000" kern="1200" dirty="0">
            <a:solidFill>
              <a:schemeClr val="tx1"/>
            </a:solidFill>
            <a:latin typeface="Playfair Display" panose="020B0604020202020204" charset="0"/>
          </a:endParaRPr>
        </a:p>
      </dsp:txBody>
      <dsp:txXfrm>
        <a:off x="2315689" y="1805191"/>
        <a:ext cx="1734692" cy="1520559"/>
      </dsp:txXfrm>
    </dsp:sp>
    <dsp:sp modelId="{F89A1BFF-17D3-4101-929D-1DC43283AFD3}">
      <dsp:nvSpPr>
        <dsp:cNvPr id="0" name=""/>
        <dsp:cNvSpPr/>
      </dsp:nvSpPr>
      <dsp:spPr>
        <a:xfrm>
          <a:off x="3723081" y="1089634"/>
          <a:ext cx="327300" cy="32730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6333903"/>
                <a:satOff val="38343"/>
                <a:lumOff val="5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6333903"/>
                <a:satOff val="38343"/>
                <a:lumOff val="5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6333903"/>
                <a:satOff val="38343"/>
                <a:lumOff val="5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6333903"/>
              <a:satOff val="38343"/>
              <a:lumOff val="529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19AD20-6A88-4F3B-B89D-2B3623B7F299}">
      <dsp:nvSpPr>
        <dsp:cNvPr id="0" name=""/>
        <dsp:cNvSpPr/>
      </dsp:nvSpPr>
      <dsp:spPr>
        <a:xfrm rot="5400000">
          <a:off x="4632044" y="705605"/>
          <a:ext cx="1154730" cy="19214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8445204"/>
                <a:satOff val="51124"/>
                <a:lumOff val="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445204"/>
                <a:satOff val="51124"/>
                <a:lumOff val="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445204"/>
                <a:satOff val="51124"/>
                <a:lumOff val="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8445204"/>
              <a:satOff val="51124"/>
              <a:lumOff val="705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314F86-B4BA-4D2B-9DD8-62307D32C98A}">
      <dsp:nvSpPr>
        <dsp:cNvPr id="0" name=""/>
        <dsp:cNvSpPr/>
      </dsp:nvSpPr>
      <dsp:spPr>
        <a:xfrm>
          <a:off x="4439291" y="1279704"/>
          <a:ext cx="1734692" cy="1520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sede del CAMTRI Sprint Triatlón American Cup</a:t>
          </a:r>
          <a:endParaRPr lang="es-ES" sz="2000" kern="1200" dirty="0">
            <a:solidFill>
              <a:schemeClr val="bg1"/>
            </a:solidFill>
            <a:latin typeface="Playfair Display" panose="020B0604020202020204" charset="0"/>
          </a:endParaRPr>
        </a:p>
      </dsp:txBody>
      <dsp:txXfrm>
        <a:off x="4439291" y="1279704"/>
        <a:ext cx="1734692" cy="15205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E00B5-75BA-4B24-8462-41176ABEDAF6}">
      <dsp:nvSpPr>
        <dsp:cNvPr id="0" name=""/>
        <dsp:cNvSpPr/>
      </dsp:nvSpPr>
      <dsp:spPr>
        <a:xfrm>
          <a:off x="737175" y="526459"/>
          <a:ext cx="1380585" cy="9208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>
              <a:latin typeface="Playfair Display" panose="020B0604020202020204" charset="0"/>
            </a:rPr>
            <a:t>Mixto</a:t>
          </a:r>
        </a:p>
      </dsp:txBody>
      <dsp:txXfrm>
        <a:off x="958069" y="526459"/>
        <a:ext cx="1159692" cy="920850"/>
      </dsp:txXfrm>
    </dsp:sp>
    <dsp:sp modelId="{89DE2CCF-106E-4ECF-ACCD-FFCDFE07ECDE}">
      <dsp:nvSpPr>
        <dsp:cNvPr id="0" name=""/>
        <dsp:cNvSpPr/>
      </dsp:nvSpPr>
      <dsp:spPr>
        <a:xfrm>
          <a:off x="863" y="158303"/>
          <a:ext cx="920390" cy="92039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>
              <a:latin typeface="Playfair Display" panose="020B0604020202020204" charset="0"/>
            </a:rPr>
            <a:t>Enfoque</a:t>
          </a:r>
        </a:p>
      </dsp:txBody>
      <dsp:txXfrm>
        <a:off x="135651" y="293091"/>
        <a:ext cx="650814" cy="650814"/>
      </dsp:txXfrm>
    </dsp:sp>
    <dsp:sp modelId="{2723F6BC-91B1-4FDA-B00F-222332A9C4AE}">
      <dsp:nvSpPr>
        <dsp:cNvPr id="0" name=""/>
        <dsp:cNvSpPr/>
      </dsp:nvSpPr>
      <dsp:spPr>
        <a:xfrm>
          <a:off x="3038151" y="526459"/>
          <a:ext cx="1380585" cy="920850"/>
        </a:xfrm>
        <a:prstGeom prst="rect">
          <a:avLst/>
        </a:prstGeom>
        <a:solidFill>
          <a:schemeClr val="accent3">
            <a:tint val="40000"/>
            <a:alpha val="90000"/>
            <a:hueOff val="-1500503"/>
            <a:satOff val="-22648"/>
            <a:lumOff val="1198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1500503"/>
              <a:satOff val="-22648"/>
              <a:lumOff val="119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>
              <a:latin typeface="Playfair Display" panose="020B0604020202020204" charset="0"/>
            </a:rPr>
            <a:t>Descriptivo</a:t>
          </a:r>
        </a:p>
      </dsp:txBody>
      <dsp:txXfrm>
        <a:off x="3259045" y="526459"/>
        <a:ext cx="1159692" cy="920850"/>
      </dsp:txXfrm>
    </dsp:sp>
    <dsp:sp modelId="{B38A26BC-3D49-4B73-8789-C15B676F33AB}">
      <dsp:nvSpPr>
        <dsp:cNvPr id="0" name=""/>
        <dsp:cNvSpPr/>
      </dsp:nvSpPr>
      <dsp:spPr>
        <a:xfrm>
          <a:off x="2301839" y="158303"/>
          <a:ext cx="920390" cy="920390"/>
        </a:xfrm>
        <a:prstGeom prst="ellipse">
          <a:avLst/>
        </a:prstGeom>
        <a:gradFill rotWithShape="0">
          <a:gsLst>
            <a:gs pos="0">
              <a:schemeClr val="accent3">
                <a:hueOff val="-966517"/>
                <a:satOff val="-28216"/>
                <a:lumOff val="145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966517"/>
                <a:satOff val="-28216"/>
                <a:lumOff val="145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966517"/>
                <a:satOff val="-28216"/>
                <a:lumOff val="145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>
              <a:latin typeface="Playfair Display" panose="020B0604020202020204" charset="0"/>
            </a:rPr>
            <a:t>Alcance</a:t>
          </a:r>
        </a:p>
      </dsp:txBody>
      <dsp:txXfrm>
        <a:off x="2436627" y="293091"/>
        <a:ext cx="650814" cy="6508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789CE-40AA-46E8-8736-4C45A8FA506E}">
      <dsp:nvSpPr>
        <dsp:cNvPr id="0" name=""/>
        <dsp:cNvSpPr/>
      </dsp:nvSpPr>
      <dsp:spPr>
        <a:xfrm rot="5400000">
          <a:off x="375684" y="2267702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0C173-3B2C-4858-98FF-A4D26ECEF12B}">
      <dsp:nvSpPr>
        <dsp:cNvPr id="0" name=""/>
        <dsp:cNvSpPr/>
      </dsp:nvSpPr>
      <dsp:spPr>
        <a:xfrm>
          <a:off x="186842" y="2830153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/>
            <a:t>Meta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/>
            <a:t>C.R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/>
            <a:t>D</a:t>
          </a:r>
        </a:p>
      </dsp:txBody>
      <dsp:txXfrm>
        <a:off x="186842" y="2830153"/>
        <a:ext cx="1699498" cy="1489710"/>
      </dsp:txXfrm>
    </dsp:sp>
    <dsp:sp modelId="{C122B41A-AFAA-4599-82EF-26974E12CC95}">
      <dsp:nvSpPr>
        <dsp:cNvPr id="0" name=""/>
        <dsp:cNvSpPr/>
      </dsp:nvSpPr>
      <dsp:spPr>
        <a:xfrm>
          <a:off x="1565680" y="2129113"/>
          <a:ext cx="320660" cy="320660"/>
        </a:xfrm>
        <a:prstGeom prst="triangle">
          <a:avLst>
            <a:gd name="adj" fmla="val 100000"/>
          </a:avLst>
        </a:prstGeom>
        <a:solidFill>
          <a:schemeClr val="accent4">
            <a:hueOff val="-1407534"/>
            <a:satOff val="8521"/>
            <a:lumOff val="1177"/>
            <a:alphaOff val="0"/>
          </a:schemeClr>
        </a:solidFill>
        <a:ln w="12700" cap="flat" cmpd="sng" algn="ctr">
          <a:solidFill>
            <a:schemeClr val="accent4">
              <a:hueOff val="-1407534"/>
              <a:satOff val="8521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E8C88-2B13-4FCB-9537-26C41AE71E96}">
      <dsp:nvSpPr>
        <dsp:cNvPr id="0" name=""/>
        <dsp:cNvSpPr/>
      </dsp:nvSpPr>
      <dsp:spPr>
        <a:xfrm rot="5400000">
          <a:off x="2456202" y="1752876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2815068"/>
            <a:satOff val="17041"/>
            <a:lumOff val="2353"/>
            <a:alphaOff val="0"/>
          </a:schemeClr>
        </a:solidFill>
        <a:ln w="12700" cap="flat" cmpd="sng" algn="ctr">
          <a:solidFill>
            <a:schemeClr val="accent4">
              <a:hueOff val="-2815068"/>
              <a:satOff val="17041"/>
              <a:lumOff val="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3FEEC-60E2-4918-BE82-C6143395F65F}">
      <dsp:nvSpPr>
        <dsp:cNvPr id="0" name=""/>
        <dsp:cNvSpPr/>
      </dsp:nvSpPr>
      <dsp:spPr>
        <a:xfrm>
          <a:off x="2267360" y="2315327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/>
            <a:t>Macro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/>
            <a:t>S</a:t>
          </a:r>
        </a:p>
      </dsp:txBody>
      <dsp:txXfrm>
        <a:off x="2267360" y="2315327"/>
        <a:ext cx="1699498" cy="1489710"/>
      </dsp:txXfrm>
    </dsp:sp>
    <dsp:sp modelId="{EF361686-7BFA-4C66-9D4C-CC04CEA725DA}">
      <dsp:nvSpPr>
        <dsp:cNvPr id="0" name=""/>
        <dsp:cNvSpPr/>
      </dsp:nvSpPr>
      <dsp:spPr>
        <a:xfrm>
          <a:off x="3646198" y="1614287"/>
          <a:ext cx="320660" cy="320660"/>
        </a:xfrm>
        <a:prstGeom prst="triangle">
          <a:avLst>
            <a:gd name="adj" fmla="val 100000"/>
          </a:avLst>
        </a:prstGeom>
        <a:solidFill>
          <a:schemeClr val="accent4">
            <a:hueOff val="-4222602"/>
            <a:satOff val="25562"/>
            <a:lumOff val="3530"/>
            <a:alphaOff val="0"/>
          </a:schemeClr>
        </a:solidFill>
        <a:ln w="12700" cap="flat" cmpd="sng" algn="ctr">
          <a:solidFill>
            <a:schemeClr val="accent4">
              <a:hueOff val="-4222602"/>
              <a:satOff val="2556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5B4A2-C44A-4369-BF61-D4D263FD33D2}">
      <dsp:nvSpPr>
        <dsp:cNvPr id="0" name=""/>
        <dsp:cNvSpPr/>
      </dsp:nvSpPr>
      <dsp:spPr>
        <a:xfrm rot="5400000">
          <a:off x="4536721" y="1238049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5630136"/>
            <a:satOff val="34083"/>
            <a:lumOff val="4706"/>
            <a:alphaOff val="0"/>
          </a:schemeClr>
        </a:solidFill>
        <a:ln w="12700" cap="flat" cmpd="sng" algn="ctr">
          <a:solidFill>
            <a:schemeClr val="accent4">
              <a:hueOff val="-5630136"/>
              <a:satOff val="34083"/>
              <a:lumOff val="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C9564-F171-455F-9400-9D78E1B0B0C4}">
      <dsp:nvSpPr>
        <dsp:cNvPr id="0" name=""/>
        <dsp:cNvSpPr/>
      </dsp:nvSpPr>
      <dsp:spPr>
        <a:xfrm>
          <a:off x="4347878" y="1800500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/>
            <a:t>Meso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/>
            <a:t>E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/>
            <a:t>I</a:t>
          </a:r>
        </a:p>
      </dsp:txBody>
      <dsp:txXfrm>
        <a:off x="4347878" y="1800500"/>
        <a:ext cx="1699498" cy="1489710"/>
      </dsp:txXfrm>
    </dsp:sp>
    <dsp:sp modelId="{1F6B4F2F-D607-4EAD-A633-C798915B20FB}">
      <dsp:nvSpPr>
        <dsp:cNvPr id="0" name=""/>
        <dsp:cNvSpPr/>
      </dsp:nvSpPr>
      <dsp:spPr>
        <a:xfrm>
          <a:off x="5726716" y="1099460"/>
          <a:ext cx="320660" cy="320660"/>
        </a:xfrm>
        <a:prstGeom prst="triangle">
          <a:avLst>
            <a:gd name="adj" fmla="val 100000"/>
          </a:avLst>
        </a:prstGeom>
        <a:solidFill>
          <a:schemeClr val="accent4">
            <a:hueOff val="-7037670"/>
            <a:satOff val="42603"/>
            <a:lumOff val="5883"/>
            <a:alphaOff val="0"/>
          </a:schemeClr>
        </a:solidFill>
        <a:ln w="12700" cap="flat" cmpd="sng" algn="ctr">
          <a:solidFill>
            <a:schemeClr val="accent4">
              <a:hueOff val="-7037670"/>
              <a:satOff val="42603"/>
              <a:lumOff val="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79EE3-2D23-479F-A6ED-15769CBCEEC5}">
      <dsp:nvSpPr>
        <dsp:cNvPr id="0" name=""/>
        <dsp:cNvSpPr/>
      </dsp:nvSpPr>
      <dsp:spPr>
        <a:xfrm rot="5400000">
          <a:off x="6617239" y="723223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8445204"/>
            <a:satOff val="51124"/>
            <a:lumOff val="7059"/>
            <a:alphaOff val="0"/>
          </a:schemeClr>
        </a:solidFill>
        <a:ln w="12700" cap="flat" cmpd="sng" algn="ctr">
          <a:solidFill>
            <a:schemeClr val="accent4">
              <a:hueOff val="-8445204"/>
              <a:satOff val="51124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FE20C-162B-4DEA-9D3F-ACADACCD4F1F}">
      <dsp:nvSpPr>
        <dsp:cNvPr id="0" name=""/>
        <dsp:cNvSpPr/>
      </dsp:nvSpPr>
      <dsp:spPr>
        <a:xfrm>
          <a:off x="6428396" y="1285674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/>
            <a:t>Micro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/>
            <a:t>A</a:t>
          </a:r>
        </a:p>
      </dsp:txBody>
      <dsp:txXfrm>
        <a:off x="6428396" y="1285674"/>
        <a:ext cx="1699498" cy="14897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C330F-53DF-4AE2-9D20-6C39E0E768D2}">
      <dsp:nvSpPr>
        <dsp:cNvPr id="0" name=""/>
        <dsp:cNvSpPr/>
      </dsp:nvSpPr>
      <dsp:spPr>
        <a:xfrm>
          <a:off x="717745" y="0"/>
          <a:ext cx="582877" cy="582877"/>
        </a:xfrm>
        <a:prstGeom prst="chord">
          <a:avLst>
            <a:gd name="adj1" fmla="val 4800000"/>
            <a:gd name="adj2" fmla="val 1680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9E1E0-546E-4499-84BC-BEACA37CC1AC}">
      <dsp:nvSpPr>
        <dsp:cNvPr id="0" name=""/>
        <dsp:cNvSpPr/>
      </dsp:nvSpPr>
      <dsp:spPr>
        <a:xfrm>
          <a:off x="776033" y="58287"/>
          <a:ext cx="466302" cy="466302"/>
        </a:xfrm>
        <a:prstGeom prst="pie">
          <a:avLst>
            <a:gd name="adj1" fmla="val 108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E1098-C541-4FDC-BD90-BE0383EFA47C}">
      <dsp:nvSpPr>
        <dsp:cNvPr id="0" name=""/>
        <dsp:cNvSpPr/>
      </dsp:nvSpPr>
      <dsp:spPr>
        <a:xfrm rot="16200000">
          <a:off x="47435" y="1311475"/>
          <a:ext cx="1690346" cy="34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Encuestas</a:t>
          </a:r>
        </a:p>
      </dsp:txBody>
      <dsp:txXfrm>
        <a:off x="47435" y="1311475"/>
        <a:ext cx="1690346" cy="349726"/>
      </dsp:txXfrm>
    </dsp:sp>
    <dsp:sp modelId="{96922AE7-06B9-412D-BE69-D44DAA355F97}">
      <dsp:nvSpPr>
        <dsp:cNvPr id="0" name=""/>
        <dsp:cNvSpPr/>
      </dsp:nvSpPr>
      <dsp:spPr>
        <a:xfrm>
          <a:off x="1125759" y="0"/>
          <a:ext cx="1165755" cy="233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384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115</a:t>
          </a:r>
        </a:p>
      </dsp:txBody>
      <dsp:txXfrm>
        <a:off x="1125759" y="0"/>
        <a:ext cx="1165755" cy="2331511"/>
      </dsp:txXfrm>
    </dsp:sp>
    <dsp:sp modelId="{DD73CF8D-17CC-4FAA-83E3-42466294C883}">
      <dsp:nvSpPr>
        <dsp:cNvPr id="0" name=""/>
        <dsp:cNvSpPr/>
      </dsp:nvSpPr>
      <dsp:spPr>
        <a:xfrm>
          <a:off x="2494940" y="0"/>
          <a:ext cx="582877" cy="582877"/>
        </a:xfrm>
        <a:prstGeom prst="chord">
          <a:avLst>
            <a:gd name="adj1" fmla="val 4800000"/>
            <a:gd name="adj2" fmla="val 1680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1B773-E250-4375-B26F-E267F3A7695B}">
      <dsp:nvSpPr>
        <dsp:cNvPr id="0" name=""/>
        <dsp:cNvSpPr/>
      </dsp:nvSpPr>
      <dsp:spPr>
        <a:xfrm>
          <a:off x="2553227" y="58287"/>
          <a:ext cx="466302" cy="46630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966517"/>
            <a:satOff val="-28216"/>
            <a:lumOff val="14509"/>
            <a:alphaOff val="0"/>
          </a:schemeClr>
        </a:solidFill>
        <a:ln w="12700" cap="flat" cmpd="sng" algn="ctr">
          <a:solidFill>
            <a:schemeClr val="accent3">
              <a:hueOff val="-966517"/>
              <a:satOff val="-28216"/>
              <a:lumOff val="145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77783-459B-4660-BB57-CD5D820DE969}">
      <dsp:nvSpPr>
        <dsp:cNvPr id="0" name=""/>
        <dsp:cNvSpPr/>
      </dsp:nvSpPr>
      <dsp:spPr>
        <a:xfrm rot="16200000">
          <a:off x="1824630" y="1311475"/>
          <a:ext cx="1690346" cy="34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Entrevistas</a:t>
          </a:r>
        </a:p>
      </dsp:txBody>
      <dsp:txXfrm>
        <a:off x="1824630" y="1311475"/>
        <a:ext cx="1690346" cy="349726"/>
      </dsp:txXfrm>
    </dsp:sp>
    <dsp:sp modelId="{17E47DA4-133A-4ED1-B9B3-4F9F80307686}">
      <dsp:nvSpPr>
        <dsp:cNvPr id="0" name=""/>
        <dsp:cNvSpPr/>
      </dsp:nvSpPr>
      <dsp:spPr>
        <a:xfrm>
          <a:off x="2902954" y="0"/>
          <a:ext cx="1165755" cy="233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GAD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/>
            <a:t>PNM</a:t>
          </a:r>
        </a:p>
      </dsp:txBody>
      <dsp:txXfrm>
        <a:off x="2902954" y="0"/>
        <a:ext cx="1165755" cy="23315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4C7AC-79C2-4DB8-A60B-23E75BEEB969}">
      <dsp:nvSpPr>
        <dsp:cNvPr id="0" name=""/>
        <dsp:cNvSpPr/>
      </dsp:nvSpPr>
      <dsp:spPr>
        <a:xfrm>
          <a:off x="1528" y="311"/>
          <a:ext cx="4138287" cy="513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/>
            <a:t>PEA</a:t>
          </a:r>
        </a:p>
      </dsp:txBody>
      <dsp:txXfrm>
        <a:off x="16572" y="15355"/>
        <a:ext cx="4108199" cy="483543"/>
      </dsp:txXfrm>
    </dsp:sp>
    <dsp:sp modelId="{16EF7BCB-F076-49D0-AB03-60A7B7E399C0}">
      <dsp:nvSpPr>
        <dsp:cNvPr id="0" name=""/>
        <dsp:cNvSpPr/>
      </dsp:nvSpPr>
      <dsp:spPr>
        <a:xfrm>
          <a:off x="1528" y="584718"/>
          <a:ext cx="1985742" cy="513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área urbana  </a:t>
          </a:r>
        </a:p>
      </dsp:txBody>
      <dsp:txXfrm>
        <a:off x="16572" y="599762"/>
        <a:ext cx="1955654" cy="483543"/>
      </dsp:txXfrm>
    </dsp:sp>
    <dsp:sp modelId="{F1C0902B-BFD2-4EB8-9FAF-7DC34887B662}">
      <dsp:nvSpPr>
        <dsp:cNvPr id="0" name=""/>
        <dsp:cNvSpPr/>
      </dsp:nvSpPr>
      <dsp:spPr>
        <a:xfrm>
          <a:off x="1528" y="1169124"/>
          <a:ext cx="1985742" cy="513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46,53 %</a:t>
          </a:r>
        </a:p>
      </dsp:txBody>
      <dsp:txXfrm>
        <a:off x="16572" y="1184168"/>
        <a:ext cx="1955654" cy="483543"/>
      </dsp:txXfrm>
    </dsp:sp>
    <dsp:sp modelId="{ADC7E135-602F-46FC-BCC0-40218058B5C9}">
      <dsp:nvSpPr>
        <dsp:cNvPr id="0" name=""/>
        <dsp:cNvSpPr/>
      </dsp:nvSpPr>
      <dsp:spPr>
        <a:xfrm>
          <a:off x="2154073" y="584718"/>
          <a:ext cx="1985742" cy="513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 área rural </a:t>
          </a:r>
        </a:p>
      </dsp:txBody>
      <dsp:txXfrm>
        <a:off x="2169117" y="599762"/>
        <a:ext cx="1955654" cy="483543"/>
      </dsp:txXfrm>
    </dsp:sp>
    <dsp:sp modelId="{8A9ECBD2-83C1-44D5-991D-945F86E4C583}">
      <dsp:nvSpPr>
        <dsp:cNvPr id="0" name=""/>
        <dsp:cNvSpPr/>
      </dsp:nvSpPr>
      <dsp:spPr>
        <a:xfrm>
          <a:off x="2154073" y="1169124"/>
          <a:ext cx="1985742" cy="513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41,13 %, </a:t>
          </a:r>
        </a:p>
      </dsp:txBody>
      <dsp:txXfrm>
        <a:off x="2169117" y="1184168"/>
        <a:ext cx="1955654" cy="483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321D3-3FC4-4C29-9749-57A1AA006D2C}" type="datetimeFigureOut">
              <a:rPr lang="zh-CN" altLang="en-US" smtClean="0"/>
              <a:t>2020/1/12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40341-C09C-46B6-8735-67378E09541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15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https://www.abc.es/economia/abci-turismo-gastronomico-mucho-mas-sentarse-mesa-201701230220_noticia.html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1F727-6935-4CC3-82DC-7EB8493F0D92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46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05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/>
        </p:nvSpPr>
        <p:spPr>
          <a:xfrm flipV="1">
            <a:off x="0" y="-15799"/>
            <a:ext cx="12192000" cy="3737429"/>
          </a:xfrm>
          <a:custGeom>
            <a:avLst/>
            <a:gdLst>
              <a:gd name="connsiteX0" fmla="*/ 3657600 w 12192000"/>
              <a:gd name="connsiteY0" fmla="*/ 0 h 3737429"/>
              <a:gd name="connsiteX1" fmla="*/ 5878286 w 12192000"/>
              <a:gd name="connsiteY1" fmla="*/ 1567543 h 3737429"/>
              <a:gd name="connsiteX2" fmla="*/ 7794171 w 12192000"/>
              <a:gd name="connsiteY2" fmla="*/ 362858 h 3737429"/>
              <a:gd name="connsiteX3" fmla="*/ 11263086 w 12192000"/>
              <a:gd name="connsiteY3" fmla="*/ 1567543 h 3737429"/>
              <a:gd name="connsiteX4" fmla="*/ 12192000 w 12192000"/>
              <a:gd name="connsiteY4" fmla="*/ 910158 h 3737429"/>
              <a:gd name="connsiteX5" fmla="*/ 12192000 w 12192000"/>
              <a:gd name="connsiteY5" fmla="*/ 3737429 h 3737429"/>
              <a:gd name="connsiteX6" fmla="*/ 0 w 12192000"/>
              <a:gd name="connsiteY6" fmla="*/ 3737429 h 3737429"/>
              <a:gd name="connsiteX7" fmla="*/ 0 w 12192000"/>
              <a:gd name="connsiteY7" fmla="*/ 2258730 h 373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737429">
                <a:moveTo>
                  <a:pt x="3657600" y="0"/>
                </a:moveTo>
                <a:lnTo>
                  <a:pt x="5878286" y="1567543"/>
                </a:lnTo>
                <a:lnTo>
                  <a:pt x="7794171" y="362858"/>
                </a:lnTo>
                <a:lnTo>
                  <a:pt x="11263086" y="1567543"/>
                </a:lnTo>
                <a:lnTo>
                  <a:pt x="12192000" y="910158"/>
                </a:lnTo>
                <a:lnTo>
                  <a:pt x="12192000" y="3737429"/>
                </a:lnTo>
                <a:lnTo>
                  <a:pt x="0" y="3737429"/>
                </a:lnTo>
                <a:lnTo>
                  <a:pt x="0" y="2258730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-15798"/>
            <a:ext cx="12191999" cy="687379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71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15798"/>
            <a:ext cx="12191999" cy="687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-241300" y="4076700"/>
            <a:ext cx="12674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任意多边形 4"/>
          <p:cNvSpPr/>
          <p:nvPr userDrawn="1"/>
        </p:nvSpPr>
        <p:spPr>
          <a:xfrm>
            <a:off x="0" y="4888756"/>
            <a:ext cx="12183268" cy="1969244"/>
          </a:xfrm>
          <a:custGeom>
            <a:avLst/>
            <a:gdLst>
              <a:gd name="connsiteX0" fmla="*/ 2080179 w 12183268"/>
              <a:gd name="connsiteY0" fmla="*/ 2342 h 1969244"/>
              <a:gd name="connsiteX1" fmla="*/ 5419803 w 12183268"/>
              <a:gd name="connsiteY1" fmla="*/ 1169740 h 1969244"/>
              <a:gd name="connsiteX2" fmla="*/ 11955019 w 12183268"/>
              <a:gd name="connsiteY2" fmla="*/ 201931 h 1969244"/>
              <a:gd name="connsiteX3" fmla="*/ 12183268 w 12183268"/>
              <a:gd name="connsiteY3" fmla="*/ 207500 h 1969244"/>
              <a:gd name="connsiteX4" fmla="*/ 12183268 w 12183268"/>
              <a:gd name="connsiteY4" fmla="*/ 1969244 h 1969244"/>
              <a:gd name="connsiteX5" fmla="*/ 0 w 12183268"/>
              <a:gd name="connsiteY5" fmla="*/ 1969244 h 1969244"/>
              <a:gd name="connsiteX6" fmla="*/ 0 w 12183268"/>
              <a:gd name="connsiteY6" fmla="*/ 257543 h 1969244"/>
              <a:gd name="connsiteX7" fmla="*/ 65836 w 12183268"/>
              <a:gd name="connsiteY7" fmla="*/ 239350 h 1969244"/>
              <a:gd name="connsiteX8" fmla="*/ 2080179 w 12183268"/>
              <a:gd name="connsiteY8" fmla="*/ 2342 h 196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3268" h="1969244">
                <a:moveTo>
                  <a:pt x="2080179" y="2342"/>
                </a:moveTo>
                <a:cubicBezTo>
                  <a:pt x="3107613" y="29432"/>
                  <a:pt x="4327967" y="298537"/>
                  <a:pt x="5419803" y="1169740"/>
                </a:cubicBezTo>
                <a:cubicBezTo>
                  <a:pt x="7759452" y="3038463"/>
                  <a:pt x="9599486" y="238865"/>
                  <a:pt x="11955019" y="201931"/>
                </a:cubicBezTo>
                <a:lnTo>
                  <a:pt x="12183268" y="207500"/>
                </a:lnTo>
                <a:lnTo>
                  <a:pt x="12183268" y="1969244"/>
                </a:lnTo>
                <a:lnTo>
                  <a:pt x="0" y="1969244"/>
                </a:lnTo>
                <a:lnTo>
                  <a:pt x="0" y="257543"/>
                </a:lnTo>
                <a:lnTo>
                  <a:pt x="65836" y="239350"/>
                </a:lnTo>
                <a:cubicBezTo>
                  <a:pt x="460599" y="133711"/>
                  <a:pt x="1199521" y="-20877"/>
                  <a:pt x="2080179" y="234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 5"/>
          <p:cNvSpPr/>
          <p:nvPr userDrawn="1"/>
        </p:nvSpPr>
        <p:spPr>
          <a:xfrm>
            <a:off x="0" y="4073412"/>
            <a:ext cx="12183268" cy="2784588"/>
          </a:xfrm>
          <a:custGeom>
            <a:avLst/>
            <a:gdLst>
              <a:gd name="connsiteX0" fmla="*/ 7057208 w 12183268"/>
              <a:gd name="connsiteY0" fmla="*/ 245 h 2784588"/>
              <a:gd name="connsiteX1" fmla="*/ 9767339 w 12183268"/>
              <a:gd name="connsiteY1" fmla="*/ 1225018 h 2784588"/>
              <a:gd name="connsiteX2" fmla="*/ 12092743 w 12183268"/>
              <a:gd name="connsiteY2" fmla="*/ 2170833 h 2784588"/>
              <a:gd name="connsiteX3" fmla="*/ 12183268 w 12183268"/>
              <a:gd name="connsiteY3" fmla="*/ 2170415 h 2784588"/>
              <a:gd name="connsiteX4" fmla="*/ 12183268 w 12183268"/>
              <a:gd name="connsiteY4" fmla="*/ 2784588 h 2784588"/>
              <a:gd name="connsiteX5" fmla="*/ 0 w 12183268"/>
              <a:gd name="connsiteY5" fmla="*/ 2784588 h 2784588"/>
              <a:gd name="connsiteX6" fmla="*/ 0 w 12183268"/>
              <a:gd name="connsiteY6" fmla="*/ 2246065 h 2784588"/>
              <a:gd name="connsiteX7" fmla="*/ 48994 w 12183268"/>
              <a:gd name="connsiteY7" fmla="*/ 2257573 h 2784588"/>
              <a:gd name="connsiteX8" fmla="*/ 4795897 w 12183268"/>
              <a:gd name="connsiteY8" fmla="*/ 1050443 h 2784588"/>
              <a:gd name="connsiteX9" fmla="*/ 7057208 w 12183268"/>
              <a:gd name="connsiteY9" fmla="*/ 245 h 278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3268" h="2784588">
                <a:moveTo>
                  <a:pt x="7057208" y="245"/>
                </a:moveTo>
                <a:cubicBezTo>
                  <a:pt x="8259876" y="16131"/>
                  <a:pt x="9294458" y="803458"/>
                  <a:pt x="9767339" y="1225018"/>
                </a:cubicBezTo>
                <a:cubicBezTo>
                  <a:pt x="10429373" y="1815203"/>
                  <a:pt x="11288543" y="2151739"/>
                  <a:pt x="12092743" y="2170833"/>
                </a:cubicBezTo>
                <a:lnTo>
                  <a:pt x="12183268" y="2170415"/>
                </a:lnTo>
                <a:lnTo>
                  <a:pt x="12183268" y="2784588"/>
                </a:lnTo>
                <a:lnTo>
                  <a:pt x="0" y="2784588"/>
                </a:lnTo>
                <a:lnTo>
                  <a:pt x="0" y="2246065"/>
                </a:lnTo>
                <a:lnTo>
                  <a:pt x="48994" y="2257573"/>
                </a:lnTo>
                <a:cubicBezTo>
                  <a:pt x="853961" y="2439454"/>
                  <a:pt x="3154429" y="2763839"/>
                  <a:pt x="4795897" y="1050443"/>
                </a:cubicBezTo>
                <a:cubicBezTo>
                  <a:pt x="5553497" y="258901"/>
                  <a:pt x="6335608" y="-9287"/>
                  <a:pt x="7057208" y="245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5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15798"/>
            <a:ext cx="12191999" cy="6873798"/>
          </a:xfrm>
          <a:prstGeom prst="rect">
            <a:avLst/>
          </a:prstGeom>
          <a:solidFill>
            <a:srgbClr val="FAD9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-241300" y="4076700"/>
            <a:ext cx="12674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>
            <a:off x="0" y="4888756"/>
            <a:ext cx="12183268" cy="1969244"/>
          </a:xfrm>
          <a:custGeom>
            <a:avLst/>
            <a:gdLst>
              <a:gd name="connsiteX0" fmla="*/ 2080179 w 12183268"/>
              <a:gd name="connsiteY0" fmla="*/ 2342 h 1969244"/>
              <a:gd name="connsiteX1" fmla="*/ 5419803 w 12183268"/>
              <a:gd name="connsiteY1" fmla="*/ 1169740 h 1969244"/>
              <a:gd name="connsiteX2" fmla="*/ 11955019 w 12183268"/>
              <a:gd name="connsiteY2" fmla="*/ 201931 h 1969244"/>
              <a:gd name="connsiteX3" fmla="*/ 12183268 w 12183268"/>
              <a:gd name="connsiteY3" fmla="*/ 207500 h 1969244"/>
              <a:gd name="connsiteX4" fmla="*/ 12183268 w 12183268"/>
              <a:gd name="connsiteY4" fmla="*/ 1969244 h 1969244"/>
              <a:gd name="connsiteX5" fmla="*/ 0 w 12183268"/>
              <a:gd name="connsiteY5" fmla="*/ 1969244 h 1969244"/>
              <a:gd name="connsiteX6" fmla="*/ 0 w 12183268"/>
              <a:gd name="connsiteY6" fmla="*/ 257543 h 1969244"/>
              <a:gd name="connsiteX7" fmla="*/ 65836 w 12183268"/>
              <a:gd name="connsiteY7" fmla="*/ 239350 h 1969244"/>
              <a:gd name="connsiteX8" fmla="*/ 2080179 w 12183268"/>
              <a:gd name="connsiteY8" fmla="*/ 2342 h 196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3268" h="1969244">
                <a:moveTo>
                  <a:pt x="2080179" y="2342"/>
                </a:moveTo>
                <a:cubicBezTo>
                  <a:pt x="3107613" y="29432"/>
                  <a:pt x="4327967" y="298537"/>
                  <a:pt x="5419803" y="1169740"/>
                </a:cubicBezTo>
                <a:cubicBezTo>
                  <a:pt x="7759452" y="3038463"/>
                  <a:pt x="9599486" y="238865"/>
                  <a:pt x="11955019" y="201931"/>
                </a:cubicBezTo>
                <a:lnTo>
                  <a:pt x="12183268" y="207500"/>
                </a:lnTo>
                <a:lnTo>
                  <a:pt x="12183268" y="1969244"/>
                </a:lnTo>
                <a:lnTo>
                  <a:pt x="0" y="1969244"/>
                </a:lnTo>
                <a:lnTo>
                  <a:pt x="0" y="257543"/>
                </a:lnTo>
                <a:lnTo>
                  <a:pt x="65836" y="239350"/>
                </a:lnTo>
                <a:cubicBezTo>
                  <a:pt x="460599" y="133711"/>
                  <a:pt x="1199521" y="-20877"/>
                  <a:pt x="2080179" y="2342"/>
                </a:cubicBezTo>
                <a:close/>
              </a:path>
            </a:pathLst>
          </a:cu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任意多边形 15"/>
          <p:cNvSpPr/>
          <p:nvPr userDrawn="1"/>
        </p:nvSpPr>
        <p:spPr>
          <a:xfrm>
            <a:off x="0" y="4073412"/>
            <a:ext cx="12183268" cy="2784588"/>
          </a:xfrm>
          <a:custGeom>
            <a:avLst/>
            <a:gdLst>
              <a:gd name="connsiteX0" fmla="*/ 7057208 w 12183268"/>
              <a:gd name="connsiteY0" fmla="*/ 245 h 2784588"/>
              <a:gd name="connsiteX1" fmla="*/ 9767339 w 12183268"/>
              <a:gd name="connsiteY1" fmla="*/ 1225018 h 2784588"/>
              <a:gd name="connsiteX2" fmla="*/ 12092743 w 12183268"/>
              <a:gd name="connsiteY2" fmla="*/ 2170833 h 2784588"/>
              <a:gd name="connsiteX3" fmla="*/ 12183268 w 12183268"/>
              <a:gd name="connsiteY3" fmla="*/ 2170415 h 2784588"/>
              <a:gd name="connsiteX4" fmla="*/ 12183268 w 12183268"/>
              <a:gd name="connsiteY4" fmla="*/ 2784588 h 2784588"/>
              <a:gd name="connsiteX5" fmla="*/ 0 w 12183268"/>
              <a:gd name="connsiteY5" fmla="*/ 2784588 h 2784588"/>
              <a:gd name="connsiteX6" fmla="*/ 0 w 12183268"/>
              <a:gd name="connsiteY6" fmla="*/ 2246065 h 2784588"/>
              <a:gd name="connsiteX7" fmla="*/ 48994 w 12183268"/>
              <a:gd name="connsiteY7" fmla="*/ 2257573 h 2784588"/>
              <a:gd name="connsiteX8" fmla="*/ 4795897 w 12183268"/>
              <a:gd name="connsiteY8" fmla="*/ 1050443 h 2784588"/>
              <a:gd name="connsiteX9" fmla="*/ 7057208 w 12183268"/>
              <a:gd name="connsiteY9" fmla="*/ 245 h 278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3268" h="2784588">
                <a:moveTo>
                  <a:pt x="7057208" y="245"/>
                </a:moveTo>
                <a:cubicBezTo>
                  <a:pt x="8259876" y="16131"/>
                  <a:pt x="9294458" y="803458"/>
                  <a:pt x="9767339" y="1225018"/>
                </a:cubicBezTo>
                <a:cubicBezTo>
                  <a:pt x="10429373" y="1815203"/>
                  <a:pt x="11288543" y="2151739"/>
                  <a:pt x="12092743" y="2170833"/>
                </a:cubicBezTo>
                <a:lnTo>
                  <a:pt x="12183268" y="2170415"/>
                </a:lnTo>
                <a:lnTo>
                  <a:pt x="12183268" y="2784588"/>
                </a:lnTo>
                <a:lnTo>
                  <a:pt x="0" y="2784588"/>
                </a:lnTo>
                <a:lnTo>
                  <a:pt x="0" y="2246065"/>
                </a:lnTo>
                <a:lnTo>
                  <a:pt x="48994" y="2257573"/>
                </a:lnTo>
                <a:cubicBezTo>
                  <a:pt x="853961" y="2439454"/>
                  <a:pt x="3154429" y="2763839"/>
                  <a:pt x="4795897" y="1050443"/>
                </a:cubicBezTo>
                <a:cubicBezTo>
                  <a:pt x="5553497" y="258901"/>
                  <a:pt x="6335608" y="-9287"/>
                  <a:pt x="7057208" y="245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5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4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6B6E-3A41-408D-863C-4CBCE1FB86FC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2F08475-C56A-44F5-A224-8E7EA91051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77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l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9292814" y="-2209785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orma libre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" name="Forma libre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8" name="Forma libre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23" name="Elipse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114424" y="1476430"/>
            <a:ext cx="3852000" cy="3852000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489058" y="1594270"/>
            <a:ext cx="3096000" cy="82800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9042" y="1692430"/>
            <a:ext cx="3420000" cy="3420000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4111246" y="1476430"/>
            <a:ext cx="3852000" cy="3852000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51" name="Forma libre: Forma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4485880" y="1594270"/>
            <a:ext cx="3096000" cy="82800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52" name="Marcador de posición de imagen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5864" y="1692430"/>
            <a:ext cx="3420000" cy="3420000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8181270" y="1476430"/>
            <a:ext cx="3852000" cy="3852000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54" name="Forma libre: Forma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8555904" y="1594270"/>
            <a:ext cx="3096000" cy="82800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55" name="Marcador de posición de imagen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5888" y="1692430"/>
            <a:ext cx="3420000" cy="3420000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70220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161B0-C8E5-48F4-B14B-4AFF188ADAF5}" type="datetimeFigureOut">
              <a:rPr lang="zh-CN" altLang="en-US" smtClean="0"/>
              <a:t>2020/1/12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4D321-E330-4F20-8F08-154B1CDD1C6D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34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diagramLayout" Target="../diagrams/layout10.xml"/><Relationship Id="rId12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0.xml"/><Relationship Id="rId11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microsoft.com/office/2007/relationships/diagramDrawing" Target="../diagrams/drawing10.xml"/><Relationship Id="rId4" Type="http://schemas.openxmlformats.org/officeDocument/2006/relationships/image" Target="../media/image29.gif"/><Relationship Id="rId9" Type="http://schemas.openxmlformats.org/officeDocument/2006/relationships/diagramColors" Target="../diagrams/colors10.xml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35.png"/><Relationship Id="rId18" Type="http://schemas.microsoft.com/office/2007/relationships/diagramDrawing" Target="../diagrams/drawing13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openxmlformats.org/officeDocument/2006/relationships/diagramColors" Target="../diagrams/colors13.xml"/><Relationship Id="rId2" Type="http://schemas.openxmlformats.org/officeDocument/2006/relationships/image" Target="../media/image10.png"/><Relationship Id="rId16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5" Type="http://schemas.openxmlformats.org/officeDocument/2006/relationships/diagramLayout" Target="../diagrams/layout13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diagramData" Target="../diagrams/data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diagramDrawing" Target="../diagrams/drawing17.xml"/><Relationship Id="rId18" Type="http://schemas.microsoft.com/office/2007/relationships/diagramDrawing" Target="../diagrams/drawing18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openxmlformats.org/officeDocument/2006/relationships/diagramColors" Target="../diagrams/colors17.xml"/><Relationship Id="rId17" Type="http://schemas.openxmlformats.org/officeDocument/2006/relationships/diagramColors" Target="../diagrams/colors18.xml"/><Relationship Id="rId2" Type="http://schemas.openxmlformats.org/officeDocument/2006/relationships/image" Target="../media/image9.png"/><Relationship Id="rId16" Type="http://schemas.openxmlformats.org/officeDocument/2006/relationships/diagramQuickStyle" Target="../diagrams/quickStyl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QuickStyle" Target="../diagrams/quickStyle17.xml"/><Relationship Id="rId5" Type="http://schemas.openxmlformats.org/officeDocument/2006/relationships/diagramQuickStyle" Target="../diagrams/quickStyle16.xml"/><Relationship Id="rId15" Type="http://schemas.openxmlformats.org/officeDocument/2006/relationships/diagramLayout" Target="../diagrams/layout18.xml"/><Relationship Id="rId10" Type="http://schemas.openxmlformats.org/officeDocument/2006/relationships/diagramLayout" Target="../diagrams/layout17.xml"/><Relationship Id="rId19" Type="http://schemas.openxmlformats.org/officeDocument/2006/relationships/image" Target="../media/image44.gif"/><Relationship Id="rId4" Type="http://schemas.openxmlformats.org/officeDocument/2006/relationships/diagramLayout" Target="../diagrams/layout16.xml"/><Relationship Id="rId9" Type="http://schemas.openxmlformats.org/officeDocument/2006/relationships/diagramData" Target="../diagrams/data17.xml"/><Relationship Id="rId14" Type="http://schemas.openxmlformats.org/officeDocument/2006/relationships/diagramData" Target="../diagrams/data1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13" Type="http://schemas.microsoft.com/office/2007/relationships/diagramDrawing" Target="../diagrams/drawing20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9.xml"/><Relationship Id="rId12" Type="http://schemas.openxmlformats.org/officeDocument/2006/relationships/diagramColors" Target="../diagrams/colors2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11" Type="http://schemas.openxmlformats.org/officeDocument/2006/relationships/diagramQuickStyle" Target="../diagrams/quickStyle20.xml"/><Relationship Id="rId5" Type="http://schemas.openxmlformats.org/officeDocument/2006/relationships/diagramLayout" Target="../diagrams/layout19.xml"/><Relationship Id="rId10" Type="http://schemas.openxmlformats.org/officeDocument/2006/relationships/diagramLayout" Target="../diagrams/layout20.xml"/><Relationship Id="rId4" Type="http://schemas.openxmlformats.org/officeDocument/2006/relationships/diagramData" Target="../diagrams/data19.xml"/><Relationship Id="rId9" Type="http://schemas.openxmlformats.org/officeDocument/2006/relationships/diagramData" Target="../diagrams/data20.xml"/><Relationship Id="rId14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image" Target="../media/image48.gif"/><Relationship Id="rId3" Type="http://schemas.openxmlformats.org/officeDocument/2006/relationships/diagramLayout" Target="../diagrams/layout21.xml"/><Relationship Id="rId7" Type="http://schemas.openxmlformats.org/officeDocument/2006/relationships/image" Target="../media/image47.gif"/><Relationship Id="rId12" Type="http://schemas.microsoft.com/office/2007/relationships/diagramDrawing" Target="../diagrams/drawing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1.xml"/><Relationship Id="rId11" Type="http://schemas.openxmlformats.org/officeDocument/2006/relationships/diagramColors" Target="../diagrams/colors22.xml"/><Relationship Id="rId5" Type="http://schemas.openxmlformats.org/officeDocument/2006/relationships/diagramColors" Target="../diagrams/colors21.xml"/><Relationship Id="rId10" Type="http://schemas.openxmlformats.org/officeDocument/2006/relationships/diagramQuickStyle" Target="../diagrams/quickStyle22.xml"/><Relationship Id="rId4" Type="http://schemas.openxmlformats.org/officeDocument/2006/relationships/diagramQuickStyle" Target="../diagrams/quickStyle21.xml"/><Relationship Id="rId9" Type="http://schemas.openxmlformats.org/officeDocument/2006/relationships/diagramLayout" Target="../diagrams/layout22.xml"/><Relationship Id="rId1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image" Target="../media/image54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image" Target="../media/image10.png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image" Target="../media/image12.png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11" Type="http://schemas.microsoft.com/office/2007/relationships/diagramDrawing" Target="../diagrams/drawing2.xml"/><Relationship Id="rId5" Type="http://schemas.openxmlformats.org/officeDocument/2006/relationships/image" Target="../media/image14.png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18" Type="http://schemas.microsoft.com/office/2007/relationships/diagramDrawing" Target="../diagrams/drawing8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17" Type="http://schemas.openxmlformats.org/officeDocument/2006/relationships/diagramColors" Target="../diagrams/colors8.xml"/><Relationship Id="rId2" Type="http://schemas.openxmlformats.org/officeDocument/2006/relationships/image" Target="../media/image10.png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5" Type="http://schemas.openxmlformats.org/officeDocument/2006/relationships/diagramLayout" Target="../diagrams/layout8.xml"/><Relationship Id="rId10" Type="http://schemas.openxmlformats.org/officeDocument/2006/relationships/diagramLayout" Target="../diagrams/layout7.xml"/><Relationship Id="rId19" Type="http://schemas.openxmlformats.org/officeDocument/2006/relationships/image" Target="../media/image22.png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diagramData" Target="../diagrams/data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2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26.gif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组合 209">
            <a:extLst>
              <a:ext uri="{FF2B5EF4-FFF2-40B4-BE49-F238E27FC236}">
                <a16:creationId xmlns:a16="http://schemas.microsoft.com/office/drawing/2014/main" id="{CD1C2A70-CFF7-4A5E-A07E-ADC93BEDA4BF}"/>
              </a:ext>
            </a:extLst>
          </p:cNvPr>
          <p:cNvGrpSpPr/>
          <p:nvPr/>
        </p:nvGrpSpPr>
        <p:grpSpPr>
          <a:xfrm>
            <a:off x="-29380" y="89133"/>
            <a:ext cx="12479360" cy="6679735"/>
            <a:chOff x="-29380" y="89133"/>
            <a:chExt cx="12479360" cy="6679735"/>
          </a:xfrm>
        </p:grpSpPr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28ACEA7B-7E3B-415B-B0E4-DCB5CC75B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20" y="89133"/>
              <a:ext cx="12250760" cy="6679735"/>
            </a:xfrm>
            <a:custGeom>
              <a:avLst/>
              <a:gdLst>
                <a:gd name="connsiteX0" fmla="*/ 12146930 w 12250760"/>
                <a:gd name="connsiteY0" fmla="*/ 6393712 h 6679735"/>
                <a:gd name="connsiteX1" fmla="*/ 12250760 w 12250760"/>
                <a:gd name="connsiteY1" fmla="*/ 6471718 h 6679735"/>
                <a:gd name="connsiteX2" fmla="*/ 12250760 w 12250760"/>
                <a:gd name="connsiteY2" fmla="*/ 6523722 h 6679735"/>
                <a:gd name="connsiteX3" fmla="*/ 12224803 w 12250760"/>
                <a:gd name="connsiteY3" fmla="*/ 6549725 h 6679735"/>
                <a:gd name="connsiteX4" fmla="*/ 12198844 w 12250760"/>
                <a:gd name="connsiteY4" fmla="*/ 6549725 h 6679735"/>
                <a:gd name="connsiteX5" fmla="*/ 12198844 w 12250760"/>
                <a:gd name="connsiteY5" fmla="*/ 6653734 h 6679735"/>
                <a:gd name="connsiteX6" fmla="*/ 12172887 w 12250760"/>
                <a:gd name="connsiteY6" fmla="*/ 6679735 h 6679735"/>
                <a:gd name="connsiteX7" fmla="*/ 12120972 w 12250760"/>
                <a:gd name="connsiteY7" fmla="*/ 6679735 h 6679735"/>
                <a:gd name="connsiteX8" fmla="*/ 12095015 w 12250760"/>
                <a:gd name="connsiteY8" fmla="*/ 6653734 h 6679735"/>
                <a:gd name="connsiteX9" fmla="*/ 12095015 w 12250760"/>
                <a:gd name="connsiteY9" fmla="*/ 6549725 h 6679735"/>
                <a:gd name="connsiteX10" fmla="*/ 12069057 w 12250760"/>
                <a:gd name="connsiteY10" fmla="*/ 6549725 h 6679735"/>
                <a:gd name="connsiteX11" fmla="*/ 12043099 w 12250760"/>
                <a:gd name="connsiteY11" fmla="*/ 6523722 h 6679735"/>
                <a:gd name="connsiteX12" fmla="*/ 12043099 w 12250760"/>
                <a:gd name="connsiteY12" fmla="*/ 6471718 h 6679735"/>
                <a:gd name="connsiteX13" fmla="*/ 12146930 w 12250760"/>
                <a:gd name="connsiteY13" fmla="*/ 6393712 h 6679735"/>
                <a:gd name="connsiteX14" fmla="*/ 11665206 w 12250760"/>
                <a:gd name="connsiteY14" fmla="*/ 6393712 h 6679735"/>
                <a:gd name="connsiteX15" fmla="*/ 11769036 w 12250760"/>
                <a:gd name="connsiteY15" fmla="*/ 6471718 h 6679735"/>
                <a:gd name="connsiteX16" fmla="*/ 11769036 w 12250760"/>
                <a:gd name="connsiteY16" fmla="*/ 6523722 h 6679735"/>
                <a:gd name="connsiteX17" fmla="*/ 11743079 w 12250760"/>
                <a:gd name="connsiteY17" fmla="*/ 6549725 h 6679735"/>
                <a:gd name="connsiteX18" fmla="*/ 11717120 w 12250760"/>
                <a:gd name="connsiteY18" fmla="*/ 6549725 h 6679735"/>
                <a:gd name="connsiteX19" fmla="*/ 11717120 w 12250760"/>
                <a:gd name="connsiteY19" fmla="*/ 6653734 h 6679735"/>
                <a:gd name="connsiteX20" fmla="*/ 11691163 w 12250760"/>
                <a:gd name="connsiteY20" fmla="*/ 6679735 h 6679735"/>
                <a:gd name="connsiteX21" fmla="*/ 11639248 w 12250760"/>
                <a:gd name="connsiteY21" fmla="*/ 6679735 h 6679735"/>
                <a:gd name="connsiteX22" fmla="*/ 11613291 w 12250760"/>
                <a:gd name="connsiteY22" fmla="*/ 6653734 h 6679735"/>
                <a:gd name="connsiteX23" fmla="*/ 11613291 w 12250760"/>
                <a:gd name="connsiteY23" fmla="*/ 6549725 h 6679735"/>
                <a:gd name="connsiteX24" fmla="*/ 11587333 w 12250760"/>
                <a:gd name="connsiteY24" fmla="*/ 6549725 h 6679735"/>
                <a:gd name="connsiteX25" fmla="*/ 11561375 w 12250760"/>
                <a:gd name="connsiteY25" fmla="*/ 6523722 h 6679735"/>
                <a:gd name="connsiteX26" fmla="*/ 11561375 w 12250760"/>
                <a:gd name="connsiteY26" fmla="*/ 6471718 h 6679735"/>
                <a:gd name="connsiteX27" fmla="*/ 11665206 w 12250760"/>
                <a:gd name="connsiteY27" fmla="*/ 6393712 h 6679735"/>
                <a:gd name="connsiteX28" fmla="*/ 11183481 w 12250760"/>
                <a:gd name="connsiteY28" fmla="*/ 6393712 h 6679735"/>
                <a:gd name="connsiteX29" fmla="*/ 11287311 w 12250760"/>
                <a:gd name="connsiteY29" fmla="*/ 6471718 h 6679735"/>
                <a:gd name="connsiteX30" fmla="*/ 11287311 w 12250760"/>
                <a:gd name="connsiteY30" fmla="*/ 6523722 h 6679735"/>
                <a:gd name="connsiteX31" fmla="*/ 11261354 w 12250760"/>
                <a:gd name="connsiteY31" fmla="*/ 6549725 h 6679735"/>
                <a:gd name="connsiteX32" fmla="*/ 11235395 w 12250760"/>
                <a:gd name="connsiteY32" fmla="*/ 6549725 h 6679735"/>
                <a:gd name="connsiteX33" fmla="*/ 11235395 w 12250760"/>
                <a:gd name="connsiteY33" fmla="*/ 6653734 h 6679735"/>
                <a:gd name="connsiteX34" fmla="*/ 11209438 w 12250760"/>
                <a:gd name="connsiteY34" fmla="*/ 6679735 h 6679735"/>
                <a:gd name="connsiteX35" fmla="*/ 11157523 w 12250760"/>
                <a:gd name="connsiteY35" fmla="*/ 6679735 h 6679735"/>
                <a:gd name="connsiteX36" fmla="*/ 11131566 w 12250760"/>
                <a:gd name="connsiteY36" fmla="*/ 6653734 h 6679735"/>
                <a:gd name="connsiteX37" fmla="*/ 11131566 w 12250760"/>
                <a:gd name="connsiteY37" fmla="*/ 6549725 h 6679735"/>
                <a:gd name="connsiteX38" fmla="*/ 11105608 w 12250760"/>
                <a:gd name="connsiteY38" fmla="*/ 6549725 h 6679735"/>
                <a:gd name="connsiteX39" fmla="*/ 11079650 w 12250760"/>
                <a:gd name="connsiteY39" fmla="*/ 6523722 h 6679735"/>
                <a:gd name="connsiteX40" fmla="*/ 11079650 w 12250760"/>
                <a:gd name="connsiteY40" fmla="*/ 6471718 h 6679735"/>
                <a:gd name="connsiteX41" fmla="*/ 11183481 w 12250760"/>
                <a:gd name="connsiteY41" fmla="*/ 6393712 h 6679735"/>
                <a:gd name="connsiteX42" fmla="*/ 10701757 w 12250760"/>
                <a:gd name="connsiteY42" fmla="*/ 6393712 h 6679735"/>
                <a:gd name="connsiteX43" fmla="*/ 10805587 w 12250760"/>
                <a:gd name="connsiteY43" fmla="*/ 6471718 h 6679735"/>
                <a:gd name="connsiteX44" fmla="*/ 10805587 w 12250760"/>
                <a:gd name="connsiteY44" fmla="*/ 6523722 h 6679735"/>
                <a:gd name="connsiteX45" fmla="*/ 10779630 w 12250760"/>
                <a:gd name="connsiteY45" fmla="*/ 6549725 h 6679735"/>
                <a:gd name="connsiteX46" fmla="*/ 10753671 w 12250760"/>
                <a:gd name="connsiteY46" fmla="*/ 6549725 h 6679735"/>
                <a:gd name="connsiteX47" fmla="*/ 10753671 w 12250760"/>
                <a:gd name="connsiteY47" fmla="*/ 6653734 h 6679735"/>
                <a:gd name="connsiteX48" fmla="*/ 10727714 w 12250760"/>
                <a:gd name="connsiteY48" fmla="*/ 6679735 h 6679735"/>
                <a:gd name="connsiteX49" fmla="*/ 10675799 w 12250760"/>
                <a:gd name="connsiteY49" fmla="*/ 6679735 h 6679735"/>
                <a:gd name="connsiteX50" fmla="*/ 10649842 w 12250760"/>
                <a:gd name="connsiteY50" fmla="*/ 6653734 h 6679735"/>
                <a:gd name="connsiteX51" fmla="*/ 10649842 w 12250760"/>
                <a:gd name="connsiteY51" fmla="*/ 6549725 h 6679735"/>
                <a:gd name="connsiteX52" fmla="*/ 10623884 w 12250760"/>
                <a:gd name="connsiteY52" fmla="*/ 6549725 h 6679735"/>
                <a:gd name="connsiteX53" fmla="*/ 10597926 w 12250760"/>
                <a:gd name="connsiteY53" fmla="*/ 6523722 h 6679735"/>
                <a:gd name="connsiteX54" fmla="*/ 10597926 w 12250760"/>
                <a:gd name="connsiteY54" fmla="*/ 6471718 h 6679735"/>
                <a:gd name="connsiteX55" fmla="*/ 10701757 w 12250760"/>
                <a:gd name="connsiteY55" fmla="*/ 6393712 h 6679735"/>
                <a:gd name="connsiteX56" fmla="*/ 10220033 w 12250760"/>
                <a:gd name="connsiteY56" fmla="*/ 6393712 h 6679735"/>
                <a:gd name="connsiteX57" fmla="*/ 10323863 w 12250760"/>
                <a:gd name="connsiteY57" fmla="*/ 6471718 h 6679735"/>
                <a:gd name="connsiteX58" fmla="*/ 10323863 w 12250760"/>
                <a:gd name="connsiteY58" fmla="*/ 6523722 h 6679735"/>
                <a:gd name="connsiteX59" fmla="*/ 10297906 w 12250760"/>
                <a:gd name="connsiteY59" fmla="*/ 6549725 h 6679735"/>
                <a:gd name="connsiteX60" fmla="*/ 10271947 w 12250760"/>
                <a:gd name="connsiteY60" fmla="*/ 6549725 h 6679735"/>
                <a:gd name="connsiteX61" fmla="*/ 10271947 w 12250760"/>
                <a:gd name="connsiteY61" fmla="*/ 6653734 h 6679735"/>
                <a:gd name="connsiteX62" fmla="*/ 10245990 w 12250760"/>
                <a:gd name="connsiteY62" fmla="*/ 6679735 h 6679735"/>
                <a:gd name="connsiteX63" fmla="*/ 10194075 w 12250760"/>
                <a:gd name="connsiteY63" fmla="*/ 6679735 h 6679735"/>
                <a:gd name="connsiteX64" fmla="*/ 10168118 w 12250760"/>
                <a:gd name="connsiteY64" fmla="*/ 6653734 h 6679735"/>
                <a:gd name="connsiteX65" fmla="*/ 10168118 w 12250760"/>
                <a:gd name="connsiteY65" fmla="*/ 6549725 h 6679735"/>
                <a:gd name="connsiteX66" fmla="*/ 10142160 w 12250760"/>
                <a:gd name="connsiteY66" fmla="*/ 6549725 h 6679735"/>
                <a:gd name="connsiteX67" fmla="*/ 10116202 w 12250760"/>
                <a:gd name="connsiteY67" fmla="*/ 6523722 h 6679735"/>
                <a:gd name="connsiteX68" fmla="*/ 10116202 w 12250760"/>
                <a:gd name="connsiteY68" fmla="*/ 6471718 h 6679735"/>
                <a:gd name="connsiteX69" fmla="*/ 10220033 w 12250760"/>
                <a:gd name="connsiteY69" fmla="*/ 6393712 h 6679735"/>
                <a:gd name="connsiteX70" fmla="*/ 9738308 w 12250760"/>
                <a:gd name="connsiteY70" fmla="*/ 6393712 h 6679735"/>
                <a:gd name="connsiteX71" fmla="*/ 9842138 w 12250760"/>
                <a:gd name="connsiteY71" fmla="*/ 6471718 h 6679735"/>
                <a:gd name="connsiteX72" fmla="*/ 9842138 w 12250760"/>
                <a:gd name="connsiteY72" fmla="*/ 6523722 h 6679735"/>
                <a:gd name="connsiteX73" fmla="*/ 9816181 w 12250760"/>
                <a:gd name="connsiteY73" fmla="*/ 6549725 h 6679735"/>
                <a:gd name="connsiteX74" fmla="*/ 9790222 w 12250760"/>
                <a:gd name="connsiteY74" fmla="*/ 6549725 h 6679735"/>
                <a:gd name="connsiteX75" fmla="*/ 9790222 w 12250760"/>
                <a:gd name="connsiteY75" fmla="*/ 6653734 h 6679735"/>
                <a:gd name="connsiteX76" fmla="*/ 9764265 w 12250760"/>
                <a:gd name="connsiteY76" fmla="*/ 6679735 h 6679735"/>
                <a:gd name="connsiteX77" fmla="*/ 9712350 w 12250760"/>
                <a:gd name="connsiteY77" fmla="*/ 6679735 h 6679735"/>
                <a:gd name="connsiteX78" fmla="*/ 9686393 w 12250760"/>
                <a:gd name="connsiteY78" fmla="*/ 6653734 h 6679735"/>
                <a:gd name="connsiteX79" fmla="*/ 9686393 w 12250760"/>
                <a:gd name="connsiteY79" fmla="*/ 6549725 h 6679735"/>
                <a:gd name="connsiteX80" fmla="*/ 9660435 w 12250760"/>
                <a:gd name="connsiteY80" fmla="*/ 6549725 h 6679735"/>
                <a:gd name="connsiteX81" fmla="*/ 9634477 w 12250760"/>
                <a:gd name="connsiteY81" fmla="*/ 6523722 h 6679735"/>
                <a:gd name="connsiteX82" fmla="*/ 9634477 w 12250760"/>
                <a:gd name="connsiteY82" fmla="*/ 6471718 h 6679735"/>
                <a:gd name="connsiteX83" fmla="*/ 9738308 w 12250760"/>
                <a:gd name="connsiteY83" fmla="*/ 6393712 h 6679735"/>
                <a:gd name="connsiteX84" fmla="*/ 9256584 w 12250760"/>
                <a:gd name="connsiteY84" fmla="*/ 6393712 h 6679735"/>
                <a:gd name="connsiteX85" fmla="*/ 9360414 w 12250760"/>
                <a:gd name="connsiteY85" fmla="*/ 6471718 h 6679735"/>
                <a:gd name="connsiteX86" fmla="*/ 9360414 w 12250760"/>
                <a:gd name="connsiteY86" fmla="*/ 6523722 h 6679735"/>
                <a:gd name="connsiteX87" fmla="*/ 9334457 w 12250760"/>
                <a:gd name="connsiteY87" fmla="*/ 6549725 h 6679735"/>
                <a:gd name="connsiteX88" fmla="*/ 9308498 w 12250760"/>
                <a:gd name="connsiteY88" fmla="*/ 6549725 h 6679735"/>
                <a:gd name="connsiteX89" fmla="*/ 9308498 w 12250760"/>
                <a:gd name="connsiteY89" fmla="*/ 6653734 h 6679735"/>
                <a:gd name="connsiteX90" fmla="*/ 9282541 w 12250760"/>
                <a:gd name="connsiteY90" fmla="*/ 6679735 h 6679735"/>
                <a:gd name="connsiteX91" fmla="*/ 9230626 w 12250760"/>
                <a:gd name="connsiteY91" fmla="*/ 6679735 h 6679735"/>
                <a:gd name="connsiteX92" fmla="*/ 9204669 w 12250760"/>
                <a:gd name="connsiteY92" fmla="*/ 6653734 h 6679735"/>
                <a:gd name="connsiteX93" fmla="*/ 9204669 w 12250760"/>
                <a:gd name="connsiteY93" fmla="*/ 6549725 h 6679735"/>
                <a:gd name="connsiteX94" fmla="*/ 9178711 w 12250760"/>
                <a:gd name="connsiteY94" fmla="*/ 6549725 h 6679735"/>
                <a:gd name="connsiteX95" fmla="*/ 9152753 w 12250760"/>
                <a:gd name="connsiteY95" fmla="*/ 6523722 h 6679735"/>
                <a:gd name="connsiteX96" fmla="*/ 9152753 w 12250760"/>
                <a:gd name="connsiteY96" fmla="*/ 6471718 h 6679735"/>
                <a:gd name="connsiteX97" fmla="*/ 9256584 w 12250760"/>
                <a:gd name="connsiteY97" fmla="*/ 6393712 h 6679735"/>
                <a:gd name="connsiteX98" fmla="*/ 8774860 w 12250760"/>
                <a:gd name="connsiteY98" fmla="*/ 6393712 h 6679735"/>
                <a:gd name="connsiteX99" fmla="*/ 8878690 w 12250760"/>
                <a:gd name="connsiteY99" fmla="*/ 6471718 h 6679735"/>
                <a:gd name="connsiteX100" fmla="*/ 8878690 w 12250760"/>
                <a:gd name="connsiteY100" fmla="*/ 6523722 h 6679735"/>
                <a:gd name="connsiteX101" fmla="*/ 8852733 w 12250760"/>
                <a:gd name="connsiteY101" fmla="*/ 6549725 h 6679735"/>
                <a:gd name="connsiteX102" fmla="*/ 8826774 w 12250760"/>
                <a:gd name="connsiteY102" fmla="*/ 6549725 h 6679735"/>
                <a:gd name="connsiteX103" fmla="*/ 8826774 w 12250760"/>
                <a:gd name="connsiteY103" fmla="*/ 6653734 h 6679735"/>
                <a:gd name="connsiteX104" fmla="*/ 8800817 w 12250760"/>
                <a:gd name="connsiteY104" fmla="*/ 6679735 h 6679735"/>
                <a:gd name="connsiteX105" fmla="*/ 8748902 w 12250760"/>
                <a:gd name="connsiteY105" fmla="*/ 6679735 h 6679735"/>
                <a:gd name="connsiteX106" fmla="*/ 8722945 w 12250760"/>
                <a:gd name="connsiteY106" fmla="*/ 6653734 h 6679735"/>
                <a:gd name="connsiteX107" fmla="*/ 8722945 w 12250760"/>
                <a:gd name="connsiteY107" fmla="*/ 6549725 h 6679735"/>
                <a:gd name="connsiteX108" fmla="*/ 8696987 w 12250760"/>
                <a:gd name="connsiteY108" fmla="*/ 6549725 h 6679735"/>
                <a:gd name="connsiteX109" fmla="*/ 8671029 w 12250760"/>
                <a:gd name="connsiteY109" fmla="*/ 6523722 h 6679735"/>
                <a:gd name="connsiteX110" fmla="*/ 8671029 w 12250760"/>
                <a:gd name="connsiteY110" fmla="*/ 6471718 h 6679735"/>
                <a:gd name="connsiteX111" fmla="*/ 8774860 w 12250760"/>
                <a:gd name="connsiteY111" fmla="*/ 6393712 h 6679735"/>
                <a:gd name="connsiteX112" fmla="*/ 8293136 w 12250760"/>
                <a:gd name="connsiteY112" fmla="*/ 6393712 h 6679735"/>
                <a:gd name="connsiteX113" fmla="*/ 8396966 w 12250760"/>
                <a:gd name="connsiteY113" fmla="*/ 6471718 h 6679735"/>
                <a:gd name="connsiteX114" fmla="*/ 8396966 w 12250760"/>
                <a:gd name="connsiteY114" fmla="*/ 6523722 h 6679735"/>
                <a:gd name="connsiteX115" fmla="*/ 8371009 w 12250760"/>
                <a:gd name="connsiteY115" fmla="*/ 6549725 h 6679735"/>
                <a:gd name="connsiteX116" fmla="*/ 8345051 w 12250760"/>
                <a:gd name="connsiteY116" fmla="*/ 6549725 h 6679735"/>
                <a:gd name="connsiteX117" fmla="*/ 8345051 w 12250760"/>
                <a:gd name="connsiteY117" fmla="*/ 6653734 h 6679735"/>
                <a:gd name="connsiteX118" fmla="*/ 8319094 w 12250760"/>
                <a:gd name="connsiteY118" fmla="*/ 6679735 h 6679735"/>
                <a:gd name="connsiteX119" fmla="*/ 8267178 w 12250760"/>
                <a:gd name="connsiteY119" fmla="*/ 6679735 h 6679735"/>
                <a:gd name="connsiteX120" fmla="*/ 8241221 w 12250760"/>
                <a:gd name="connsiteY120" fmla="*/ 6653734 h 6679735"/>
                <a:gd name="connsiteX121" fmla="*/ 8241221 w 12250760"/>
                <a:gd name="connsiteY121" fmla="*/ 6549725 h 6679735"/>
                <a:gd name="connsiteX122" fmla="*/ 8215264 w 12250760"/>
                <a:gd name="connsiteY122" fmla="*/ 6549725 h 6679735"/>
                <a:gd name="connsiteX123" fmla="*/ 8189305 w 12250760"/>
                <a:gd name="connsiteY123" fmla="*/ 6523722 h 6679735"/>
                <a:gd name="connsiteX124" fmla="*/ 8189305 w 12250760"/>
                <a:gd name="connsiteY124" fmla="*/ 6471718 h 6679735"/>
                <a:gd name="connsiteX125" fmla="*/ 8293136 w 12250760"/>
                <a:gd name="connsiteY125" fmla="*/ 6393712 h 6679735"/>
                <a:gd name="connsiteX126" fmla="*/ 7811412 w 12250760"/>
                <a:gd name="connsiteY126" fmla="*/ 6393712 h 6679735"/>
                <a:gd name="connsiteX127" fmla="*/ 7915242 w 12250760"/>
                <a:gd name="connsiteY127" fmla="*/ 6471718 h 6679735"/>
                <a:gd name="connsiteX128" fmla="*/ 7915242 w 12250760"/>
                <a:gd name="connsiteY128" fmla="*/ 6523722 h 6679735"/>
                <a:gd name="connsiteX129" fmla="*/ 7889285 w 12250760"/>
                <a:gd name="connsiteY129" fmla="*/ 6549725 h 6679735"/>
                <a:gd name="connsiteX130" fmla="*/ 7863327 w 12250760"/>
                <a:gd name="connsiteY130" fmla="*/ 6549725 h 6679735"/>
                <a:gd name="connsiteX131" fmla="*/ 7863327 w 12250760"/>
                <a:gd name="connsiteY131" fmla="*/ 6653734 h 6679735"/>
                <a:gd name="connsiteX132" fmla="*/ 7837370 w 12250760"/>
                <a:gd name="connsiteY132" fmla="*/ 6679735 h 6679735"/>
                <a:gd name="connsiteX133" fmla="*/ 7785454 w 12250760"/>
                <a:gd name="connsiteY133" fmla="*/ 6679735 h 6679735"/>
                <a:gd name="connsiteX134" fmla="*/ 7759497 w 12250760"/>
                <a:gd name="connsiteY134" fmla="*/ 6653734 h 6679735"/>
                <a:gd name="connsiteX135" fmla="*/ 7759497 w 12250760"/>
                <a:gd name="connsiteY135" fmla="*/ 6549725 h 6679735"/>
                <a:gd name="connsiteX136" fmla="*/ 7733540 w 12250760"/>
                <a:gd name="connsiteY136" fmla="*/ 6549725 h 6679735"/>
                <a:gd name="connsiteX137" fmla="*/ 7707581 w 12250760"/>
                <a:gd name="connsiteY137" fmla="*/ 6523722 h 6679735"/>
                <a:gd name="connsiteX138" fmla="*/ 7707581 w 12250760"/>
                <a:gd name="connsiteY138" fmla="*/ 6471718 h 6679735"/>
                <a:gd name="connsiteX139" fmla="*/ 7811412 w 12250760"/>
                <a:gd name="connsiteY139" fmla="*/ 6393712 h 6679735"/>
                <a:gd name="connsiteX140" fmla="*/ 7329688 w 12250760"/>
                <a:gd name="connsiteY140" fmla="*/ 6393712 h 6679735"/>
                <a:gd name="connsiteX141" fmla="*/ 7433518 w 12250760"/>
                <a:gd name="connsiteY141" fmla="*/ 6471718 h 6679735"/>
                <a:gd name="connsiteX142" fmla="*/ 7433518 w 12250760"/>
                <a:gd name="connsiteY142" fmla="*/ 6523722 h 6679735"/>
                <a:gd name="connsiteX143" fmla="*/ 7407561 w 12250760"/>
                <a:gd name="connsiteY143" fmla="*/ 6549725 h 6679735"/>
                <a:gd name="connsiteX144" fmla="*/ 7381603 w 12250760"/>
                <a:gd name="connsiteY144" fmla="*/ 6549725 h 6679735"/>
                <a:gd name="connsiteX145" fmla="*/ 7381603 w 12250760"/>
                <a:gd name="connsiteY145" fmla="*/ 6653734 h 6679735"/>
                <a:gd name="connsiteX146" fmla="*/ 7355646 w 12250760"/>
                <a:gd name="connsiteY146" fmla="*/ 6679735 h 6679735"/>
                <a:gd name="connsiteX147" fmla="*/ 7303730 w 12250760"/>
                <a:gd name="connsiteY147" fmla="*/ 6679735 h 6679735"/>
                <a:gd name="connsiteX148" fmla="*/ 7277773 w 12250760"/>
                <a:gd name="connsiteY148" fmla="*/ 6653734 h 6679735"/>
                <a:gd name="connsiteX149" fmla="*/ 7277773 w 12250760"/>
                <a:gd name="connsiteY149" fmla="*/ 6549725 h 6679735"/>
                <a:gd name="connsiteX150" fmla="*/ 7251816 w 12250760"/>
                <a:gd name="connsiteY150" fmla="*/ 6549725 h 6679735"/>
                <a:gd name="connsiteX151" fmla="*/ 7225857 w 12250760"/>
                <a:gd name="connsiteY151" fmla="*/ 6523722 h 6679735"/>
                <a:gd name="connsiteX152" fmla="*/ 7225857 w 12250760"/>
                <a:gd name="connsiteY152" fmla="*/ 6471718 h 6679735"/>
                <a:gd name="connsiteX153" fmla="*/ 7329688 w 12250760"/>
                <a:gd name="connsiteY153" fmla="*/ 6393712 h 6679735"/>
                <a:gd name="connsiteX154" fmla="*/ 6847964 w 12250760"/>
                <a:gd name="connsiteY154" fmla="*/ 6393712 h 6679735"/>
                <a:gd name="connsiteX155" fmla="*/ 6951794 w 12250760"/>
                <a:gd name="connsiteY155" fmla="*/ 6471718 h 6679735"/>
                <a:gd name="connsiteX156" fmla="*/ 6951794 w 12250760"/>
                <a:gd name="connsiteY156" fmla="*/ 6523722 h 6679735"/>
                <a:gd name="connsiteX157" fmla="*/ 6925837 w 12250760"/>
                <a:gd name="connsiteY157" fmla="*/ 6549725 h 6679735"/>
                <a:gd name="connsiteX158" fmla="*/ 6899879 w 12250760"/>
                <a:gd name="connsiteY158" fmla="*/ 6549725 h 6679735"/>
                <a:gd name="connsiteX159" fmla="*/ 6899879 w 12250760"/>
                <a:gd name="connsiteY159" fmla="*/ 6653734 h 6679735"/>
                <a:gd name="connsiteX160" fmla="*/ 6873922 w 12250760"/>
                <a:gd name="connsiteY160" fmla="*/ 6679735 h 6679735"/>
                <a:gd name="connsiteX161" fmla="*/ 6822006 w 12250760"/>
                <a:gd name="connsiteY161" fmla="*/ 6679735 h 6679735"/>
                <a:gd name="connsiteX162" fmla="*/ 6796049 w 12250760"/>
                <a:gd name="connsiteY162" fmla="*/ 6653734 h 6679735"/>
                <a:gd name="connsiteX163" fmla="*/ 6796049 w 12250760"/>
                <a:gd name="connsiteY163" fmla="*/ 6549725 h 6679735"/>
                <a:gd name="connsiteX164" fmla="*/ 6770092 w 12250760"/>
                <a:gd name="connsiteY164" fmla="*/ 6549725 h 6679735"/>
                <a:gd name="connsiteX165" fmla="*/ 6744133 w 12250760"/>
                <a:gd name="connsiteY165" fmla="*/ 6523722 h 6679735"/>
                <a:gd name="connsiteX166" fmla="*/ 6744133 w 12250760"/>
                <a:gd name="connsiteY166" fmla="*/ 6471718 h 6679735"/>
                <a:gd name="connsiteX167" fmla="*/ 6847964 w 12250760"/>
                <a:gd name="connsiteY167" fmla="*/ 6393712 h 6679735"/>
                <a:gd name="connsiteX168" fmla="*/ 6366240 w 12250760"/>
                <a:gd name="connsiteY168" fmla="*/ 6393712 h 6679735"/>
                <a:gd name="connsiteX169" fmla="*/ 6470070 w 12250760"/>
                <a:gd name="connsiteY169" fmla="*/ 6471718 h 6679735"/>
                <a:gd name="connsiteX170" fmla="*/ 6470070 w 12250760"/>
                <a:gd name="connsiteY170" fmla="*/ 6523722 h 6679735"/>
                <a:gd name="connsiteX171" fmla="*/ 6444113 w 12250760"/>
                <a:gd name="connsiteY171" fmla="*/ 6549725 h 6679735"/>
                <a:gd name="connsiteX172" fmla="*/ 6418155 w 12250760"/>
                <a:gd name="connsiteY172" fmla="*/ 6549725 h 6679735"/>
                <a:gd name="connsiteX173" fmla="*/ 6418155 w 12250760"/>
                <a:gd name="connsiteY173" fmla="*/ 6653734 h 6679735"/>
                <a:gd name="connsiteX174" fmla="*/ 6392198 w 12250760"/>
                <a:gd name="connsiteY174" fmla="*/ 6679735 h 6679735"/>
                <a:gd name="connsiteX175" fmla="*/ 6340282 w 12250760"/>
                <a:gd name="connsiteY175" fmla="*/ 6679735 h 6679735"/>
                <a:gd name="connsiteX176" fmla="*/ 6314325 w 12250760"/>
                <a:gd name="connsiteY176" fmla="*/ 6653734 h 6679735"/>
                <a:gd name="connsiteX177" fmla="*/ 6314325 w 12250760"/>
                <a:gd name="connsiteY177" fmla="*/ 6549725 h 6679735"/>
                <a:gd name="connsiteX178" fmla="*/ 6288368 w 12250760"/>
                <a:gd name="connsiteY178" fmla="*/ 6549725 h 6679735"/>
                <a:gd name="connsiteX179" fmla="*/ 6262409 w 12250760"/>
                <a:gd name="connsiteY179" fmla="*/ 6523722 h 6679735"/>
                <a:gd name="connsiteX180" fmla="*/ 6262409 w 12250760"/>
                <a:gd name="connsiteY180" fmla="*/ 6471718 h 6679735"/>
                <a:gd name="connsiteX181" fmla="*/ 6366240 w 12250760"/>
                <a:gd name="connsiteY181" fmla="*/ 6393712 h 6679735"/>
                <a:gd name="connsiteX182" fmla="*/ 5884516 w 12250760"/>
                <a:gd name="connsiteY182" fmla="*/ 6393712 h 6679735"/>
                <a:gd name="connsiteX183" fmla="*/ 5988347 w 12250760"/>
                <a:gd name="connsiteY183" fmla="*/ 6471718 h 6679735"/>
                <a:gd name="connsiteX184" fmla="*/ 5988347 w 12250760"/>
                <a:gd name="connsiteY184" fmla="*/ 6523722 h 6679735"/>
                <a:gd name="connsiteX185" fmla="*/ 5962390 w 12250760"/>
                <a:gd name="connsiteY185" fmla="*/ 6549725 h 6679735"/>
                <a:gd name="connsiteX186" fmla="*/ 5936432 w 12250760"/>
                <a:gd name="connsiteY186" fmla="*/ 6549725 h 6679735"/>
                <a:gd name="connsiteX187" fmla="*/ 5936432 w 12250760"/>
                <a:gd name="connsiteY187" fmla="*/ 6653734 h 6679735"/>
                <a:gd name="connsiteX188" fmla="*/ 5910474 w 12250760"/>
                <a:gd name="connsiteY188" fmla="*/ 6679735 h 6679735"/>
                <a:gd name="connsiteX189" fmla="*/ 5858558 w 12250760"/>
                <a:gd name="connsiteY189" fmla="*/ 6679735 h 6679735"/>
                <a:gd name="connsiteX190" fmla="*/ 5832601 w 12250760"/>
                <a:gd name="connsiteY190" fmla="*/ 6653734 h 6679735"/>
                <a:gd name="connsiteX191" fmla="*/ 5832601 w 12250760"/>
                <a:gd name="connsiteY191" fmla="*/ 6549725 h 6679735"/>
                <a:gd name="connsiteX192" fmla="*/ 5806645 w 12250760"/>
                <a:gd name="connsiteY192" fmla="*/ 6549725 h 6679735"/>
                <a:gd name="connsiteX193" fmla="*/ 5780686 w 12250760"/>
                <a:gd name="connsiteY193" fmla="*/ 6523722 h 6679735"/>
                <a:gd name="connsiteX194" fmla="*/ 5780686 w 12250760"/>
                <a:gd name="connsiteY194" fmla="*/ 6471718 h 6679735"/>
                <a:gd name="connsiteX195" fmla="*/ 5884516 w 12250760"/>
                <a:gd name="connsiteY195" fmla="*/ 6393712 h 6679735"/>
                <a:gd name="connsiteX196" fmla="*/ 5402793 w 12250760"/>
                <a:gd name="connsiteY196" fmla="*/ 6393712 h 6679735"/>
                <a:gd name="connsiteX197" fmla="*/ 5506623 w 12250760"/>
                <a:gd name="connsiteY197" fmla="*/ 6471718 h 6679735"/>
                <a:gd name="connsiteX198" fmla="*/ 5506623 w 12250760"/>
                <a:gd name="connsiteY198" fmla="*/ 6523722 h 6679735"/>
                <a:gd name="connsiteX199" fmla="*/ 5480666 w 12250760"/>
                <a:gd name="connsiteY199" fmla="*/ 6549725 h 6679735"/>
                <a:gd name="connsiteX200" fmla="*/ 5454708 w 12250760"/>
                <a:gd name="connsiteY200" fmla="*/ 6549725 h 6679735"/>
                <a:gd name="connsiteX201" fmla="*/ 5454708 w 12250760"/>
                <a:gd name="connsiteY201" fmla="*/ 6653734 h 6679735"/>
                <a:gd name="connsiteX202" fmla="*/ 5428750 w 12250760"/>
                <a:gd name="connsiteY202" fmla="*/ 6679735 h 6679735"/>
                <a:gd name="connsiteX203" fmla="*/ 5376834 w 12250760"/>
                <a:gd name="connsiteY203" fmla="*/ 6679735 h 6679735"/>
                <a:gd name="connsiteX204" fmla="*/ 5350878 w 12250760"/>
                <a:gd name="connsiteY204" fmla="*/ 6653734 h 6679735"/>
                <a:gd name="connsiteX205" fmla="*/ 5350878 w 12250760"/>
                <a:gd name="connsiteY205" fmla="*/ 6549725 h 6679735"/>
                <a:gd name="connsiteX206" fmla="*/ 5324921 w 12250760"/>
                <a:gd name="connsiteY206" fmla="*/ 6549725 h 6679735"/>
                <a:gd name="connsiteX207" fmla="*/ 5298962 w 12250760"/>
                <a:gd name="connsiteY207" fmla="*/ 6523722 h 6679735"/>
                <a:gd name="connsiteX208" fmla="*/ 5298962 w 12250760"/>
                <a:gd name="connsiteY208" fmla="*/ 6471718 h 6679735"/>
                <a:gd name="connsiteX209" fmla="*/ 5402793 w 12250760"/>
                <a:gd name="connsiteY209" fmla="*/ 6393712 h 6679735"/>
                <a:gd name="connsiteX210" fmla="*/ 4921068 w 12250760"/>
                <a:gd name="connsiteY210" fmla="*/ 6393712 h 6679735"/>
                <a:gd name="connsiteX211" fmla="*/ 5024899 w 12250760"/>
                <a:gd name="connsiteY211" fmla="*/ 6471718 h 6679735"/>
                <a:gd name="connsiteX212" fmla="*/ 5024899 w 12250760"/>
                <a:gd name="connsiteY212" fmla="*/ 6523722 h 6679735"/>
                <a:gd name="connsiteX213" fmla="*/ 4998941 w 12250760"/>
                <a:gd name="connsiteY213" fmla="*/ 6549725 h 6679735"/>
                <a:gd name="connsiteX214" fmla="*/ 4972983 w 12250760"/>
                <a:gd name="connsiteY214" fmla="*/ 6549725 h 6679735"/>
                <a:gd name="connsiteX215" fmla="*/ 4972983 w 12250760"/>
                <a:gd name="connsiteY215" fmla="*/ 6653734 h 6679735"/>
                <a:gd name="connsiteX216" fmla="*/ 4947025 w 12250760"/>
                <a:gd name="connsiteY216" fmla="*/ 6679735 h 6679735"/>
                <a:gd name="connsiteX217" fmla="*/ 4895110 w 12250760"/>
                <a:gd name="connsiteY217" fmla="*/ 6679735 h 6679735"/>
                <a:gd name="connsiteX218" fmla="*/ 4869153 w 12250760"/>
                <a:gd name="connsiteY218" fmla="*/ 6653734 h 6679735"/>
                <a:gd name="connsiteX219" fmla="*/ 4869153 w 12250760"/>
                <a:gd name="connsiteY219" fmla="*/ 6549725 h 6679735"/>
                <a:gd name="connsiteX220" fmla="*/ 4843196 w 12250760"/>
                <a:gd name="connsiteY220" fmla="*/ 6549725 h 6679735"/>
                <a:gd name="connsiteX221" fmla="*/ 4817237 w 12250760"/>
                <a:gd name="connsiteY221" fmla="*/ 6523722 h 6679735"/>
                <a:gd name="connsiteX222" fmla="*/ 4817237 w 12250760"/>
                <a:gd name="connsiteY222" fmla="*/ 6471718 h 6679735"/>
                <a:gd name="connsiteX223" fmla="*/ 4921068 w 12250760"/>
                <a:gd name="connsiteY223" fmla="*/ 6393712 h 6679735"/>
                <a:gd name="connsiteX224" fmla="*/ 4439345 w 12250760"/>
                <a:gd name="connsiteY224" fmla="*/ 6393712 h 6679735"/>
                <a:gd name="connsiteX225" fmla="*/ 4543175 w 12250760"/>
                <a:gd name="connsiteY225" fmla="*/ 6471718 h 6679735"/>
                <a:gd name="connsiteX226" fmla="*/ 4543175 w 12250760"/>
                <a:gd name="connsiteY226" fmla="*/ 6523722 h 6679735"/>
                <a:gd name="connsiteX227" fmla="*/ 4517218 w 12250760"/>
                <a:gd name="connsiteY227" fmla="*/ 6549725 h 6679735"/>
                <a:gd name="connsiteX228" fmla="*/ 4491259 w 12250760"/>
                <a:gd name="connsiteY228" fmla="*/ 6549725 h 6679735"/>
                <a:gd name="connsiteX229" fmla="*/ 4491259 w 12250760"/>
                <a:gd name="connsiteY229" fmla="*/ 6653734 h 6679735"/>
                <a:gd name="connsiteX230" fmla="*/ 4465302 w 12250760"/>
                <a:gd name="connsiteY230" fmla="*/ 6679735 h 6679735"/>
                <a:gd name="connsiteX231" fmla="*/ 4413385 w 12250760"/>
                <a:gd name="connsiteY231" fmla="*/ 6679735 h 6679735"/>
                <a:gd name="connsiteX232" fmla="*/ 4387428 w 12250760"/>
                <a:gd name="connsiteY232" fmla="*/ 6653734 h 6679735"/>
                <a:gd name="connsiteX233" fmla="*/ 4387428 w 12250760"/>
                <a:gd name="connsiteY233" fmla="*/ 6549725 h 6679735"/>
                <a:gd name="connsiteX234" fmla="*/ 4361472 w 12250760"/>
                <a:gd name="connsiteY234" fmla="*/ 6549725 h 6679735"/>
                <a:gd name="connsiteX235" fmla="*/ 4335513 w 12250760"/>
                <a:gd name="connsiteY235" fmla="*/ 6523722 h 6679735"/>
                <a:gd name="connsiteX236" fmla="*/ 4335513 w 12250760"/>
                <a:gd name="connsiteY236" fmla="*/ 6471718 h 6679735"/>
                <a:gd name="connsiteX237" fmla="*/ 4439345 w 12250760"/>
                <a:gd name="connsiteY237" fmla="*/ 6393712 h 6679735"/>
                <a:gd name="connsiteX238" fmla="*/ 3957622 w 12250760"/>
                <a:gd name="connsiteY238" fmla="*/ 6393712 h 6679735"/>
                <a:gd name="connsiteX239" fmla="*/ 4061452 w 12250760"/>
                <a:gd name="connsiteY239" fmla="*/ 6471718 h 6679735"/>
                <a:gd name="connsiteX240" fmla="*/ 4061452 w 12250760"/>
                <a:gd name="connsiteY240" fmla="*/ 6523722 h 6679735"/>
                <a:gd name="connsiteX241" fmla="*/ 4035495 w 12250760"/>
                <a:gd name="connsiteY241" fmla="*/ 6549725 h 6679735"/>
                <a:gd name="connsiteX242" fmla="*/ 4009537 w 12250760"/>
                <a:gd name="connsiteY242" fmla="*/ 6549725 h 6679735"/>
                <a:gd name="connsiteX243" fmla="*/ 4009537 w 12250760"/>
                <a:gd name="connsiteY243" fmla="*/ 6653734 h 6679735"/>
                <a:gd name="connsiteX244" fmla="*/ 3983580 w 12250760"/>
                <a:gd name="connsiteY244" fmla="*/ 6679735 h 6679735"/>
                <a:gd name="connsiteX245" fmla="*/ 3931664 w 12250760"/>
                <a:gd name="connsiteY245" fmla="*/ 6679735 h 6679735"/>
                <a:gd name="connsiteX246" fmla="*/ 3905706 w 12250760"/>
                <a:gd name="connsiteY246" fmla="*/ 6653734 h 6679735"/>
                <a:gd name="connsiteX247" fmla="*/ 3905706 w 12250760"/>
                <a:gd name="connsiteY247" fmla="*/ 6549725 h 6679735"/>
                <a:gd name="connsiteX248" fmla="*/ 3879749 w 12250760"/>
                <a:gd name="connsiteY248" fmla="*/ 6549725 h 6679735"/>
                <a:gd name="connsiteX249" fmla="*/ 3853790 w 12250760"/>
                <a:gd name="connsiteY249" fmla="*/ 6523722 h 6679735"/>
                <a:gd name="connsiteX250" fmla="*/ 3853790 w 12250760"/>
                <a:gd name="connsiteY250" fmla="*/ 6471718 h 6679735"/>
                <a:gd name="connsiteX251" fmla="*/ 3957622 w 12250760"/>
                <a:gd name="connsiteY251" fmla="*/ 6393712 h 6679735"/>
                <a:gd name="connsiteX252" fmla="*/ 3475899 w 12250760"/>
                <a:gd name="connsiteY252" fmla="*/ 6393712 h 6679735"/>
                <a:gd name="connsiteX253" fmla="*/ 3579730 w 12250760"/>
                <a:gd name="connsiteY253" fmla="*/ 6471718 h 6679735"/>
                <a:gd name="connsiteX254" fmla="*/ 3579730 w 12250760"/>
                <a:gd name="connsiteY254" fmla="*/ 6523722 h 6679735"/>
                <a:gd name="connsiteX255" fmla="*/ 3553772 w 12250760"/>
                <a:gd name="connsiteY255" fmla="*/ 6549725 h 6679735"/>
                <a:gd name="connsiteX256" fmla="*/ 3527814 w 12250760"/>
                <a:gd name="connsiteY256" fmla="*/ 6549725 h 6679735"/>
                <a:gd name="connsiteX257" fmla="*/ 3527814 w 12250760"/>
                <a:gd name="connsiteY257" fmla="*/ 6653734 h 6679735"/>
                <a:gd name="connsiteX258" fmla="*/ 3501856 w 12250760"/>
                <a:gd name="connsiteY258" fmla="*/ 6679735 h 6679735"/>
                <a:gd name="connsiteX259" fmla="*/ 3449941 w 12250760"/>
                <a:gd name="connsiteY259" fmla="*/ 6679735 h 6679735"/>
                <a:gd name="connsiteX260" fmla="*/ 3423984 w 12250760"/>
                <a:gd name="connsiteY260" fmla="*/ 6653734 h 6679735"/>
                <a:gd name="connsiteX261" fmla="*/ 3423984 w 12250760"/>
                <a:gd name="connsiteY261" fmla="*/ 6549725 h 6679735"/>
                <a:gd name="connsiteX262" fmla="*/ 3398026 w 12250760"/>
                <a:gd name="connsiteY262" fmla="*/ 6549725 h 6679735"/>
                <a:gd name="connsiteX263" fmla="*/ 3372068 w 12250760"/>
                <a:gd name="connsiteY263" fmla="*/ 6523722 h 6679735"/>
                <a:gd name="connsiteX264" fmla="*/ 3372068 w 12250760"/>
                <a:gd name="connsiteY264" fmla="*/ 6471718 h 6679735"/>
                <a:gd name="connsiteX265" fmla="*/ 3475899 w 12250760"/>
                <a:gd name="connsiteY265" fmla="*/ 6393712 h 6679735"/>
                <a:gd name="connsiteX266" fmla="*/ 2994175 w 12250760"/>
                <a:gd name="connsiteY266" fmla="*/ 6393712 h 6679735"/>
                <a:gd name="connsiteX267" fmla="*/ 3098005 w 12250760"/>
                <a:gd name="connsiteY267" fmla="*/ 6471718 h 6679735"/>
                <a:gd name="connsiteX268" fmla="*/ 3098005 w 12250760"/>
                <a:gd name="connsiteY268" fmla="*/ 6523722 h 6679735"/>
                <a:gd name="connsiteX269" fmla="*/ 3072047 w 12250760"/>
                <a:gd name="connsiteY269" fmla="*/ 6549725 h 6679735"/>
                <a:gd name="connsiteX270" fmla="*/ 3046090 w 12250760"/>
                <a:gd name="connsiteY270" fmla="*/ 6549725 h 6679735"/>
                <a:gd name="connsiteX271" fmla="*/ 3046090 w 12250760"/>
                <a:gd name="connsiteY271" fmla="*/ 6653734 h 6679735"/>
                <a:gd name="connsiteX272" fmla="*/ 3020132 w 12250760"/>
                <a:gd name="connsiteY272" fmla="*/ 6679735 h 6679735"/>
                <a:gd name="connsiteX273" fmla="*/ 2968216 w 12250760"/>
                <a:gd name="connsiteY273" fmla="*/ 6679735 h 6679735"/>
                <a:gd name="connsiteX274" fmla="*/ 2942259 w 12250760"/>
                <a:gd name="connsiteY274" fmla="*/ 6653734 h 6679735"/>
                <a:gd name="connsiteX275" fmla="*/ 2942259 w 12250760"/>
                <a:gd name="connsiteY275" fmla="*/ 6549725 h 6679735"/>
                <a:gd name="connsiteX276" fmla="*/ 2916302 w 12250760"/>
                <a:gd name="connsiteY276" fmla="*/ 6549725 h 6679735"/>
                <a:gd name="connsiteX277" fmla="*/ 2890344 w 12250760"/>
                <a:gd name="connsiteY277" fmla="*/ 6523722 h 6679735"/>
                <a:gd name="connsiteX278" fmla="*/ 2890344 w 12250760"/>
                <a:gd name="connsiteY278" fmla="*/ 6471718 h 6679735"/>
                <a:gd name="connsiteX279" fmla="*/ 2994175 w 12250760"/>
                <a:gd name="connsiteY279" fmla="*/ 6393712 h 6679735"/>
                <a:gd name="connsiteX280" fmla="*/ 2512451 w 12250760"/>
                <a:gd name="connsiteY280" fmla="*/ 6393712 h 6679735"/>
                <a:gd name="connsiteX281" fmla="*/ 2616281 w 12250760"/>
                <a:gd name="connsiteY281" fmla="*/ 6471718 h 6679735"/>
                <a:gd name="connsiteX282" fmla="*/ 2616281 w 12250760"/>
                <a:gd name="connsiteY282" fmla="*/ 6523722 h 6679735"/>
                <a:gd name="connsiteX283" fmla="*/ 2590324 w 12250760"/>
                <a:gd name="connsiteY283" fmla="*/ 6549725 h 6679735"/>
                <a:gd name="connsiteX284" fmla="*/ 2564366 w 12250760"/>
                <a:gd name="connsiteY284" fmla="*/ 6549725 h 6679735"/>
                <a:gd name="connsiteX285" fmla="*/ 2564366 w 12250760"/>
                <a:gd name="connsiteY285" fmla="*/ 6653734 h 6679735"/>
                <a:gd name="connsiteX286" fmla="*/ 2538408 w 12250760"/>
                <a:gd name="connsiteY286" fmla="*/ 6679735 h 6679735"/>
                <a:gd name="connsiteX287" fmla="*/ 2486493 w 12250760"/>
                <a:gd name="connsiteY287" fmla="*/ 6679735 h 6679735"/>
                <a:gd name="connsiteX288" fmla="*/ 2460536 w 12250760"/>
                <a:gd name="connsiteY288" fmla="*/ 6653734 h 6679735"/>
                <a:gd name="connsiteX289" fmla="*/ 2460536 w 12250760"/>
                <a:gd name="connsiteY289" fmla="*/ 6549725 h 6679735"/>
                <a:gd name="connsiteX290" fmla="*/ 2434579 w 12250760"/>
                <a:gd name="connsiteY290" fmla="*/ 6549725 h 6679735"/>
                <a:gd name="connsiteX291" fmla="*/ 2408621 w 12250760"/>
                <a:gd name="connsiteY291" fmla="*/ 6523722 h 6679735"/>
                <a:gd name="connsiteX292" fmla="*/ 2408621 w 12250760"/>
                <a:gd name="connsiteY292" fmla="*/ 6471718 h 6679735"/>
                <a:gd name="connsiteX293" fmla="*/ 2512451 w 12250760"/>
                <a:gd name="connsiteY293" fmla="*/ 6393712 h 6679735"/>
                <a:gd name="connsiteX294" fmla="*/ 2030727 w 12250760"/>
                <a:gd name="connsiteY294" fmla="*/ 6393712 h 6679735"/>
                <a:gd name="connsiteX295" fmla="*/ 2134558 w 12250760"/>
                <a:gd name="connsiteY295" fmla="*/ 6471718 h 6679735"/>
                <a:gd name="connsiteX296" fmla="*/ 2134558 w 12250760"/>
                <a:gd name="connsiteY296" fmla="*/ 6523722 h 6679735"/>
                <a:gd name="connsiteX297" fmla="*/ 2108599 w 12250760"/>
                <a:gd name="connsiteY297" fmla="*/ 6549725 h 6679735"/>
                <a:gd name="connsiteX298" fmla="*/ 2082641 w 12250760"/>
                <a:gd name="connsiteY298" fmla="*/ 6549725 h 6679735"/>
                <a:gd name="connsiteX299" fmla="*/ 2082641 w 12250760"/>
                <a:gd name="connsiteY299" fmla="*/ 6653734 h 6679735"/>
                <a:gd name="connsiteX300" fmla="*/ 2056684 w 12250760"/>
                <a:gd name="connsiteY300" fmla="*/ 6679735 h 6679735"/>
                <a:gd name="connsiteX301" fmla="*/ 2004768 w 12250760"/>
                <a:gd name="connsiteY301" fmla="*/ 6679735 h 6679735"/>
                <a:gd name="connsiteX302" fmla="*/ 1978811 w 12250760"/>
                <a:gd name="connsiteY302" fmla="*/ 6653734 h 6679735"/>
                <a:gd name="connsiteX303" fmla="*/ 1978811 w 12250760"/>
                <a:gd name="connsiteY303" fmla="*/ 6549725 h 6679735"/>
                <a:gd name="connsiteX304" fmla="*/ 1952854 w 12250760"/>
                <a:gd name="connsiteY304" fmla="*/ 6549725 h 6679735"/>
                <a:gd name="connsiteX305" fmla="*/ 1926896 w 12250760"/>
                <a:gd name="connsiteY305" fmla="*/ 6523722 h 6679735"/>
                <a:gd name="connsiteX306" fmla="*/ 1926896 w 12250760"/>
                <a:gd name="connsiteY306" fmla="*/ 6471718 h 6679735"/>
                <a:gd name="connsiteX307" fmla="*/ 2030727 w 12250760"/>
                <a:gd name="connsiteY307" fmla="*/ 6393712 h 6679735"/>
                <a:gd name="connsiteX308" fmla="*/ 1549002 w 12250760"/>
                <a:gd name="connsiteY308" fmla="*/ 6393712 h 6679735"/>
                <a:gd name="connsiteX309" fmla="*/ 1652832 w 12250760"/>
                <a:gd name="connsiteY309" fmla="*/ 6471718 h 6679735"/>
                <a:gd name="connsiteX310" fmla="*/ 1652832 w 12250760"/>
                <a:gd name="connsiteY310" fmla="*/ 6523722 h 6679735"/>
                <a:gd name="connsiteX311" fmla="*/ 1626875 w 12250760"/>
                <a:gd name="connsiteY311" fmla="*/ 6549725 h 6679735"/>
                <a:gd name="connsiteX312" fmla="*/ 1600916 w 12250760"/>
                <a:gd name="connsiteY312" fmla="*/ 6549725 h 6679735"/>
                <a:gd name="connsiteX313" fmla="*/ 1600916 w 12250760"/>
                <a:gd name="connsiteY313" fmla="*/ 6653734 h 6679735"/>
                <a:gd name="connsiteX314" fmla="*/ 1574959 w 12250760"/>
                <a:gd name="connsiteY314" fmla="*/ 6679735 h 6679735"/>
                <a:gd name="connsiteX315" fmla="*/ 1523044 w 12250760"/>
                <a:gd name="connsiteY315" fmla="*/ 6679735 h 6679735"/>
                <a:gd name="connsiteX316" fmla="*/ 1497086 w 12250760"/>
                <a:gd name="connsiteY316" fmla="*/ 6653734 h 6679735"/>
                <a:gd name="connsiteX317" fmla="*/ 1497086 w 12250760"/>
                <a:gd name="connsiteY317" fmla="*/ 6549725 h 6679735"/>
                <a:gd name="connsiteX318" fmla="*/ 1471129 w 12250760"/>
                <a:gd name="connsiteY318" fmla="*/ 6549725 h 6679735"/>
                <a:gd name="connsiteX319" fmla="*/ 1445171 w 12250760"/>
                <a:gd name="connsiteY319" fmla="*/ 6523722 h 6679735"/>
                <a:gd name="connsiteX320" fmla="*/ 1445171 w 12250760"/>
                <a:gd name="connsiteY320" fmla="*/ 6471718 h 6679735"/>
                <a:gd name="connsiteX321" fmla="*/ 1549002 w 12250760"/>
                <a:gd name="connsiteY321" fmla="*/ 6393712 h 6679735"/>
                <a:gd name="connsiteX322" fmla="*/ 1067278 w 12250760"/>
                <a:gd name="connsiteY322" fmla="*/ 6393712 h 6679735"/>
                <a:gd name="connsiteX323" fmla="*/ 1171108 w 12250760"/>
                <a:gd name="connsiteY323" fmla="*/ 6471718 h 6679735"/>
                <a:gd name="connsiteX324" fmla="*/ 1171108 w 12250760"/>
                <a:gd name="connsiteY324" fmla="*/ 6523722 h 6679735"/>
                <a:gd name="connsiteX325" fmla="*/ 1145151 w 12250760"/>
                <a:gd name="connsiteY325" fmla="*/ 6549725 h 6679735"/>
                <a:gd name="connsiteX326" fmla="*/ 1119193 w 12250760"/>
                <a:gd name="connsiteY326" fmla="*/ 6549725 h 6679735"/>
                <a:gd name="connsiteX327" fmla="*/ 1119193 w 12250760"/>
                <a:gd name="connsiteY327" fmla="*/ 6653734 h 6679735"/>
                <a:gd name="connsiteX328" fmla="*/ 1093235 w 12250760"/>
                <a:gd name="connsiteY328" fmla="*/ 6679735 h 6679735"/>
                <a:gd name="connsiteX329" fmla="*/ 1041320 w 12250760"/>
                <a:gd name="connsiteY329" fmla="*/ 6679735 h 6679735"/>
                <a:gd name="connsiteX330" fmla="*/ 1015363 w 12250760"/>
                <a:gd name="connsiteY330" fmla="*/ 6653734 h 6679735"/>
                <a:gd name="connsiteX331" fmla="*/ 1015363 w 12250760"/>
                <a:gd name="connsiteY331" fmla="*/ 6549725 h 6679735"/>
                <a:gd name="connsiteX332" fmla="*/ 989405 w 12250760"/>
                <a:gd name="connsiteY332" fmla="*/ 6549725 h 6679735"/>
                <a:gd name="connsiteX333" fmla="*/ 963447 w 12250760"/>
                <a:gd name="connsiteY333" fmla="*/ 6523722 h 6679735"/>
                <a:gd name="connsiteX334" fmla="*/ 963447 w 12250760"/>
                <a:gd name="connsiteY334" fmla="*/ 6471718 h 6679735"/>
                <a:gd name="connsiteX335" fmla="*/ 1067278 w 12250760"/>
                <a:gd name="connsiteY335" fmla="*/ 6393712 h 6679735"/>
                <a:gd name="connsiteX336" fmla="*/ 585555 w 12250760"/>
                <a:gd name="connsiteY336" fmla="*/ 6393712 h 6679735"/>
                <a:gd name="connsiteX337" fmla="*/ 689384 w 12250760"/>
                <a:gd name="connsiteY337" fmla="*/ 6471718 h 6679735"/>
                <a:gd name="connsiteX338" fmla="*/ 689384 w 12250760"/>
                <a:gd name="connsiteY338" fmla="*/ 6523722 h 6679735"/>
                <a:gd name="connsiteX339" fmla="*/ 663427 w 12250760"/>
                <a:gd name="connsiteY339" fmla="*/ 6549725 h 6679735"/>
                <a:gd name="connsiteX340" fmla="*/ 637469 w 12250760"/>
                <a:gd name="connsiteY340" fmla="*/ 6549725 h 6679735"/>
                <a:gd name="connsiteX341" fmla="*/ 637469 w 12250760"/>
                <a:gd name="connsiteY341" fmla="*/ 6653734 h 6679735"/>
                <a:gd name="connsiteX342" fmla="*/ 611512 w 12250760"/>
                <a:gd name="connsiteY342" fmla="*/ 6679735 h 6679735"/>
                <a:gd name="connsiteX343" fmla="*/ 559596 w 12250760"/>
                <a:gd name="connsiteY343" fmla="*/ 6679735 h 6679735"/>
                <a:gd name="connsiteX344" fmla="*/ 533639 w 12250760"/>
                <a:gd name="connsiteY344" fmla="*/ 6653734 h 6679735"/>
                <a:gd name="connsiteX345" fmla="*/ 533639 w 12250760"/>
                <a:gd name="connsiteY345" fmla="*/ 6549725 h 6679735"/>
                <a:gd name="connsiteX346" fmla="*/ 507682 w 12250760"/>
                <a:gd name="connsiteY346" fmla="*/ 6549725 h 6679735"/>
                <a:gd name="connsiteX347" fmla="*/ 481723 w 12250760"/>
                <a:gd name="connsiteY347" fmla="*/ 6523722 h 6679735"/>
                <a:gd name="connsiteX348" fmla="*/ 481723 w 12250760"/>
                <a:gd name="connsiteY348" fmla="*/ 6471718 h 6679735"/>
                <a:gd name="connsiteX349" fmla="*/ 585555 w 12250760"/>
                <a:gd name="connsiteY349" fmla="*/ 6393712 h 6679735"/>
                <a:gd name="connsiteX350" fmla="*/ 103831 w 12250760"/>
                <a:gd name="connsiteY350" fmla="*/ 6393712 h 6679735"/>
                <a:gd name="connsiteX351" fmla="*/ 207661 w 12250760"/>
                <a:gd name="connsiteY351" fmla="*/ 6471718 h 6679735"/>
                <a:gd name="connsiteX352" fmla="*/ 207661 w 12250760"/>
                <a:gd name="connsiteY352" fmla="*/ 6523722 h 6679735"/>
                <a:gd name="connsiteX353" fmla="*/ 181704 w 12250760"/>
                <a:gd name="connsiteY353" fmla="*/ 6549725 h 6679735"/>
                <a:gd name="connsiteX354" fmla="*/ 155745 w 12250760"/>
                <a:gd name="connsiteY354" fmla="*/ 6549725 h 6679735"/>
                <a:gd name="connsiteX355" fmla="*/ 155745 w 12250760"/>
                <a:gd name="connsiteY355" fmla="*/ 6653734 h 6679735"/>
                <a:gd name="connsiteX356" fmla="*/ 129788 w 12250760"/>
                <a:gd name="connsiteY356" fmla="*/ 6679735 h 6679735"/>
                <a:gd name="connsiteX357" fmla="*/ 77872 w 12250760"/>
                <a:gd name="connsiteY357" fmla="*/ 6679735 h 6679735"/>
                <a:gd name="connsiteX358" fmla="*/ 51915 w 12250760"/>
                <a:gd name="connsiteY358" fmla="*/ 6653734 h 6679735"/>
                <a:gd name="connsiteX359" fmla="*/ 51915 w 12250760"/>
                <a:gd name="connsiteY359" fmla="*/ 6549725 h 6679735"/>
                <a:gd name="connsiteX360" fmla="*/ 25958 w 12250760"/>
                <a:gd name="connsiteY360" fmla="*/ 6549725 h 6679735"/>
                <a:gd name="connsiteX361" fmla="*/ 0 w 12250760"/>
                <a:gd name="connsiteY361" fmla="*/ 6523722 h 6679735"/>
                <a:gd name="connsiteX362" fmla="*/ 0 w 12250760"/>
                <a:gd name="connsiteY362" fmla="*/ 6471718 h 6679735"/>
                <a:gd name="connsiteX363" fmla="*/ 103831 w 12250760"/>
                <a:gd name="connsiteY363" fmla="*/ 6393712 h 6679735"/>
                <a:gd name="connsiteX364" fmla="*/ 12145950 w 12250760"/>
                <a:gd name="connsiteY364" fmla="*/ 6262454 h 6679735"/>
                <a:gd name="connsiteX365" fmla="*/ 12197866 w 12250760"/>
                <a:gd name="connsiteY365" fmla="*/ 6314370 h 6679735"/>
                <a:gd name="connsiteX366" fmla="*/ 12145950 w 12250760"/>
                <a:gd name="connsiteY366" fmla="*/ 6366285 h 6679735"/>
                <a:gd name="connsiteX367" fmla="*/ 12094035 w 12250760"/>
                <a:gd name="connsiteY367" fmla="*/ 6314370 h 6679735"/>
                <a:gd name="connsiteX368" fmla="*/ 12145950 w 12250760"/>
                <a:gd name="connsiteY368" fmla="*/ 6262454 h 6679735"/>
                <a:gd name="connsiteX369" fmla="*/ 11664226 w 12250760"/>
                <a:gd name="connsiteY369" fmla="*/ 6262454 h 6679735"/>
                <a:gd name="connsiteX370" fmla="*/ 11716142 w 12250760"/>
                <a:gd name="connsiteY370" fmla="*/ 6314370 h 6679735"/>
                <a:gd name="connsiteX371" fmla="*/ 11664226 w 12250760"/>
                <a:gd name="connsiteY371" fmla="*/ 6366285 h 6679735"/>
                <a:gd name="connsiteX372" fmla="*/ 11612311 w 12250760"/>
                <a:gd name="connsiteY372" fmla="*/ 6314370 h 6679735"/>
                <a:gd name="connsiteX373" fmla="*/ 11664226 w 12250760"/>
                <a:gd name="connsiteY373" fmla="*/ 6262454 h 6679735"/>
                <a:gd name="connsiteX374" fmla="*/ 11182501 w 12250760"/>
                <a:gd name="connsiteY374" fmla="*/ 6262454 h 6679735"/>
                <a:gd name="connsiteX375" fmla="*/ 11234417 w 12250760"/>
                <a:gd name="connsiteY375" fmla="*/ 6314370 h 6679735"/>
                <a:gd name="connsiteX376" fmla="*/ 11182501 w 12250760"/>
                <a:gd name="connsiteY376" fmla="*/ 6366285 h 6679735"/>
                <a:gd name="connsiteX377" fmla="*/ 11130586 w 12250760"/>
                <a:gd name="connsiteY377" fmla="*/ 6314370 h 6679735"/>
                <a:gd name="connsiteX378" fmla="*/ 11182501 w 12250760"/>
                <a:gd name="connsiteY378" fmla="*/ 6262454 h 6679735"/>
                <a:gd name="connsiteX379" fmla="*/ 10700777 w 12250760"/>
                <a:gd name="connsiteY379" fmla="*/ 6262454 h 6679735"/>
                <a:gd name="connsiteX380" fmla="*/ 10752693 w 12250760"/>
                <a:gd name="connsiteY380" fmla="*/ 6314370 h 6679735"/>
                <a:gd name="connsiteX381" fmla="*/ 10700777 w 12250760"/>
                <a:gd name="connsiteY381" fmla="*/ 6366285 h 6679735"/>
                <a:gd name="connsiteX382" fmla="*/ 10648862 w 12250760"/>
                <a:gd name="connsiteY382" fmla="*/ 6314370 h 6679735"/>
                <a:gd name="connsiteX383" fmla="*/ 10700777 w 12250760"/>
                <a:gd name="connsiteY383" fmla="*/ 6262454 h 6679735"/>
                <a:gd name="connsiteX384" fmla="*/ 10219053 w 12250760"/>
                <a:gd name="connsiteY384" fmla="*/ 6262454 h 6679735"/>
                <a:gd name="connsiteX385" fmla="*/ 10270969 w 12250760"/>
                <a:gd name="connsiteY385" fmla="*/ 6314370 h 6679735"/>
                <a:gd name="connsiteX386" fmla="*/ 10219053 w 12250760"/>
                <a:gd name="connsiteY386" fmla="*/ 6366285 h 6679735"/>
                <a:gd name="connsiteX387" fmla="*/ 10167138 w 12250760"/>
                <a:gd name="connsiteY387" fmla="*/ 6314370 h 6679735"/>
                <a:gd name="connsiteX388" fmla="*/ 10219053 w 12250760"/>
                <a:gd name="connsiteY388" fmla="*/ 6262454 h 6679735"/>
                <a:gd name="connsiteX389" fmla="*/ 9737328 w 12250760"/>
                <a:gd name="connsiteY389" fmla="*/ 6262454 h 6679735"/>
                <a:gd name="connsiteX390" fmla="*/ 9789244 w 12250760"/>
                <a:gd name="connsiteY390" fmla="*/ 6314370 h 6679735"/>
                <a:gd name="connsiteX391" fmla="*/ 9737328 w 12250760"/>
                <a:gd name="connsiteY391" fmla="*/ 6366285 h 6679735"/>
                <a:gd name="connsiteX392" fmla="*/ 9685413 w 12250760"/>
                <a:gd name="connsiteY392" fmla="*/ 6314370 h 6679735"/>
                <a:gd name="connsiteX393" fmla="*/ 9737328 w 12250760"/>
                <a:gd name="connsiteY393" fmla="*/ 6262454 h 6679735"/>
                <a:gd name="connsiteX394" fmla="*/ 9255604 w 12250760"/>
                <a:gd name="connsiteY394" fmla="*/ 6262454 h 6679735"/>
                <a:gd name="connsiteX395" fmla="*/ 9307520 w 12250760"/>
                <a:gd name="connsiteY395" fmla="*/ 6314370 h 6679735"/>
                <a:gd name="connsiteX396" fmla="*/ 9255604 w 12250760"/>
                <a:gd name="connsiteY396" fmla="*/ 6366285 h 6679735"/>
                <a:gd name="connsiteX397" fmla="*/ 9203689 w 12250760"/>
                <a:gd name="connsiteY397" fmla="*/ 6314370 h 6679735"/>
                <a:gd name="connsiteX398" fmla="*/ 9255604 w 12250760"/>
                <a:gd name="connsiteY398" fmla="*/ 6262454 h 6679735"/>
                <a:gd name="connsiteX399" fmla="*/ 8773880 w 12250760"/>
                <a:gd name="connsiteY399" fmla="*/ 6262454 h 6679735"/>
                <a:gd name="connsiteX400" fmla="*/ 8825796 w 12250760"/>
                <a:gd name="connsiteY400" fmla="*/ 6314370 h 6679735"/>
                <a:gd name="connsiteX401" fmla="*/ 8773880 w 12250760"/>
                <a:gd name="connsiteY401" fmla="*/ 6366285 h 6679735"/>
                <a:gd name="connsiteX402" fmla="*/ 8721965 w 12250760"/>
                <a:gd name="connsiteY402" fmla="*/ 6314370 h 6679735"/>
                <a:gd name="connsiteX403" fmla="*/ 8773880 w 12250760"/>
                <a:gd name="connsiteY403" fmla="*/ 6262454 h 6679735"/>
                <a:gd name="connsiteX404" fmla="*/ 8292157 w 12250760"/>
                <a:gd name="connsiteY404" fmla="*/ 6262454 h 6679735"/>
                <a:gd name="connsiteX405" fmla="*/ 8344072 w 12250760"/>
                <a:gd name="connsiteY405" fmla="*/ 6314370 h 6679735"/>
                <a:gd name="connsiteX406" fmla="*/ 8292157 w 12250760"/>
                <a:gd name="connsiteY406" fmla="*/ 6366285 h 6679735"/>
                <a:gd name="connsiteX407" fmla="*/ 8240241 w 12250760"/>
                <a:gd name="connsiteY407" fmla="*/ 6314370 h 6679735"/>
                <a:gd name="connsiteX408" fmla="*/ 8292157 w 12250760"/>
                <a:gd name="connsiteY408" fmla="*/ 6262454 h 6679735"/>
                <a:gd name="connsiteX409" fmla="*/ 7810433 w 12250760"/>
                <a:gd name="connsiteY409" fmla="*/ 6262454 h 6679735"/>
                <a:gd name="connsiteX410" fmla="*/ 7862348 w 12250760"/>
                <a:gd name="connsiteY410" fmla="*/ 6314370 h 6679735"/>
                <a:gd name="connsiteX411" fmla="*/ 7810433 w 12250760"/>
                <a:gd name="connsiteY411" fmla="*/ 6366285 h 6679735"/>
                <a:gd name="connsiteX412" fmla="*/ 7758517 w 12250760"/>
                <a:gd name="connsiteY412" fmla="*/ 6314370 h 6679735"/>
                <a:gd name="connsiteX413" fmla="*/ 7810433 w 12250760"/>
                <a:gd name="connsiteY413" fmla="*/ 6262454 h 6679735"/>
                <a:gd name="connsiteX414" fmla="*/ 7328709 w 12250760"/>
                <a:gd name="connsiteY414" fmla="*/ 6262454 h 6679735"/>
                <a:gd name="connsiteX415" fmla="*/ 7380624 w 12250760"/>
                <a:gd name="connsiteY415" fmla="*/ 6314370 h 6679735"/>
                <a:gd name="connsiteX416" fmla="*/ 7328709 w 12250760"/>
                <a:gd name="connsiteY416" fmla="*/ 6366285 h 6679735"/>
                <a:gd name="connsiteX417" fmla="*/ 7276793 w 12250760"/>
                <a:gd name="connsiteY417" fmla="*/ 6314370 h 6679735"/>
                <a:gd name="connsiteX418" fmla="*/ 7328709 w 12250760"/>
                <a:gd name="connsiteY418" fmla="*/ 6262454 h 6679735"/>
                <a:gd name="connsiteX419" fmla="*/ 6846985 w 12250760"/>
                <a:gd name="connsiteY419" fmla="*/ 6262454 h 6679735"/>
                <a:gd name="connsiteX420" fmla="*/ 6898900 w 12250760"/>
                <a:gd name="connsiteY420" fmla="*/ 6314370 h 6679735"/>
                <a:gd name="connsiteX421" fmla="*/ 6846985 w 12250760"/>
                <a:gd name="connsiteY421" fmla="*/ 6366285 h 6679735"/>
                <a:gd name="connsiteX422" fmla="*/ 6795069 w 12250760"/>
                <a:gd name="connsiteY422" fmla="*/ 6314370 h 6679735"/>
                <a:gd name="connsiteX423" fmla="*/ 6846985 w 12250760"/>
                <a:gd name="connsiteY423" fmla="*/ 6262454 h 6679735"/>
                <a:gd name="connsiteX424" fmla="*/ 6365261 w 12250760"/>
                <a:gd name="connsiteY424" fmla="*/ 6262454 h 6679735"/>
                <a:gd name="connsiteX425" fmla="*/ 6417176 w 12250760"/>
                <a:gd name="connsiteY425" fmla="*/ 6314370 h 6679735"/>
                <a:gd name="connsiteX426" fmla="*/ 6365261 w 12250760"/>
                <a:gd name="connsiteY426" fmla="*/ 6366285 h 6679735"/>
                <a:gd name="connsiteX427" fmla="*/ 6313345 w 12250760"/>
                <a:gd name="connsiteY427" fmla="*/ 6314370 h 6679735"/>
                <a:gd name="connsiteX428" fmla="*/ 6365261 w 12250760"/>
                <a:gd name="connsiteY428" fmla="*/ 6262454 h 6679735"/>
                <a:gd name="connsiteX429" fmla="*/ 5883537 w 12250760"/>
                <a:gd name="connsiteY429" fmla="*/ 6262454 h 6679735"/>
                <a:gd name="connsiteX430" fmla="*/ 5935452 w 12250760"/>
                <a:gd name="connsiteY430" fmla="*/ 6314370 h 6679735"/>
                <a:gd name="connsiteX431" fmla="*/ 5883537 w 12250760"/>
                <a:gd name="connsiteY431" fmla="*/ 6366285 h 6679735"/>
                <a:gd name="connsiteX432" fmla="*/ 5831621 w 12250760"/>
                <a:gd name="connsiteY432" fmla="*/ 6314370 h 6679735"/>
                <a:gd name="connsiteX433" fmla="*/ 5883537 w 12250760"/>
                <a:gd name="connsiteY433" fmla="*/ 6262454 h 6679735"/>
                <a:gd name="connsiteX434" fmla="*/ 5401813 w 12250760"/>
                <a:gd name="connsiteY434" fmla="*/ 6262454 h 6679735"/>
                <a:gd name="connsiteX435" fmla="*/ 5453728 w 12250760"/>
                <a:gd name="connsiteY435" fmla="*/ 6314370 h 6679735"/>
                <a:gd name="connsiteX436" fmla="*/ 5401813 w 12250760"/>
                <a:gd name="connsiteY436" fmla="*/ 6366285 h 6679735"/>
                <a:gd name="connsiteX437" fmla="*/ 5349897 w 12250760"/>
                <a:gd name="connsiteY437" fmla="*/ 6314370 h 6679735"/>
                <a:gd name="connsiteX438" fmla="*/ 5401813 w 12250760"/>
                <a:gd name="connsiteY438" fmla="*/ 6262454 h 6679735"/>
                <a:gd name="connsiteX439" fmla="*/ 4920088 w 12250760"/>
                <a:gd name="connsiteY439" fmla="*/ 6262454 h 6679735"/>
                <a:gd name="connsiteX440" fmla="*/ 4972005 w 12250760"/>
                <a:gd name="connsiteY440" fmla="*/ 6314370 h 6679735"/>
                <a:gd name="connsiteX441" fmla="*/ 4920088 w 12250760"/>
                <a:gd name="connsiteY441" fmla="*/ 6366285 h 6679735"/>
                <a:gd name="connsiteX442" fmla="*/ 4868172 w 12250760"/>
                <a:gd name="connsiteY442" fmla="*/ 6314370 h 6679735"/>
                <a:gd name="connsiteX443" fmla="*/ 4920088 w 12250760"/>
                <a:gd name="connsiteY443" fmla="*/ 6262454 h 6679735"/>
                <a:gd name="connsiteX444" fmla="*/ 4438366 w 12250760"/>
                <a:gd name="connsiteY444" fmla="*/ 6262454 h 6679735"/>
                <a:gd name="connsiteX445" fmla="*/ 4490280 w 12250760"/>
                <a:gd name="connsiteY445" fmla="*/ 6314370 h 6679735"/>
                <a:gd name="connsiteX446" fmla="*/ 4438366 w 12250760"/>
                <a:gd name="connsiteY446" fmla="*/ 6366285 h 6679735"/>
                <a:gd name="connsiteX447" fmla="*/ 4386449 w 12250760"/>
                <a:gd name="connsiteY447" fmla="*/ 6314370 h 6679735"/>
                <a:gd name="connsiteX448" fmla="*/ 4438366 w 12250760"/>
                <a:gd name="connsiteY448" fmla="*/ 6262454 h 6679735"/>
                <a:gd name="connsiteX449" fmla="*/ 3956642 w 12250760"/>
                <a:gd name="connsiteY449" fmla="*/ 6262454 h 6679735"/>
                <a:gd name="connsiteX450" fmla="*/ 4008558 w 12250760"/>
                <a:gd name="connsiteY450" fmla="*/ 6314370 h 6679735"/>
                <a:gd name="connsiteX451" fmla="*/ 3956642 w 12250760"/>
                <a:gd name="connsiteY451" fmla="*/ 6366285 h 6679735"/>
                <a:gd name="connsiteX452" fmla="*/ 3904726 w 12250760"/>
                <a:gd name="connsiteY452" fmla="*/ 6314370 h 6679735"/>
                <a:gd name="connsiteX453" fmla="*/ 3956642 w 12250760"/>
                <a:gd name="connsiteY453" fmla="*/ 6262454 h 6679735"/>
                <a:gd name="connsiteX454" fmla="*/ 3474919 w 12250760"/>
                <a:gd name="connsiteY454" fmla="*/ 6262454 h 6679735"/>
                <a:gd name="connsiteX455" fmla="*/ 3526835 w 12250760"/>
                <a:gd name="connsiteY455" fmla="*/ 6314370 h 6679735"/>
                <a:gd name="connsiteX456" fmla="*/ 3474919 w 12250760"/>
                <a:gd name="connsiteY456" fmla="*/ 6366285 h 6679735"/>
                <a:gd name="connsiteX457" fmla="*/ 3423004 w 12250760"/>
                <a:gd name="connsiteY457" fmla="*/ 6314370 h 6679735"/>
                <a:gd name="connsiteX458" fmla="*/ 3474919 w 12250760"/>
                <a:gd name="connsiteY458" fmla="*/ 6262454 h 6679735"/>
                <a:gd name="connsiteX459" fmla="*/ 2993195 w 12250760"/>
                <a:gd name="connsiteY459" fmla="*/ 6262454 h 6679735"/>
                <a:gd name="connsiteX460" fmla="*/ 3045110 w 12250760"/>
                <a:gd name="connsiteY460" fmla="*/ 6314370 h 6679735"/>
                <a:gd name="connsiteX461" fmla="*/ 2993195 w 12250760"/>
                <a:gd name="connsiteY461" fmla="*/ 6366285 h 6679735"/>
                <a:gd name="connsiteX462" fmla="*/ 2941280 w 12250760"/>
                <a:gd name="connsiteY462" fmla="*/ 6314370 h 6679735"/>
                <a:gd name="connsiteX463" fmla="*/ 2993195 w 12250760"/>
                <a:gd name="connsiteY463" fmla="*/ 6262454 h 6679735"/>
                <a:gd name="connsiteX464" fmla="*/ 2511472 w 12250760"/>
                <a:gd name="connsiteY464" fmla="*/ 6262454 h 6679735"/>
                <a:gd name="connsiteX465" fmla="*/ 2563387 w 12250760"/>
                <a:gd name="connsiteY465" fmla="*/ 6314370 h 6679735"/>
                <a:gd name="connsiteX466" fmla="*/ 2511472 w 12250760"/>
                <a:gd name="connsiteY466" fmla="*/ 6366285 h 6679735"/>
                <a:gd name="connsiteX467" fmla="*/ 2459556 w 12250760"/>
                <a:gd name="connsiteY467" fmla="*/ 6314370 h 6679735"/>
                <a:gd name="connsiteX468" fmla="*/ 2511472 w 12250760"/>
                <a:gd name="connsiteY468" fmla="*/ 6262454 h 6679735"/>
                <a:gd name="connsiteX469" fmla="*/ 2029747 w 12250760"/>
                <a:gd name="connsiteY469" fmla="*/ 6262454 h 6679735"/>
                <a:gd name="connsiteX470" fmla="*/ 2081662 w 12250760"/>
                <a:gd name="connsiteY470" fmla="*/ 6314370 h 6679735"/>
                <a:gd name="connsiteX471" fmla="*/ 2029747 w 12250760"/>
                <a:gd name="connsiteY471" fmla="*/ 6366285 h 6679735"/>
                <a:gd name="connsiteX472" fmla="*/ 1977831 w 12250760"/>
                <a:gd name="connsiteY472" fmla="*/ 6314370 h 6679735"/>
                <a:gd name="connsiteX473" fmla="*/ 2029747 w 12250760"/>
                <a:gd name="connsiteY473" fmla="*/ 6262454 h 6679735"/>
                <a:gd name="connsiteX474" fmla="*/ 1548022 w 12250760"/>
                <a:gd name="connsiteY474" fmla="*/ 6262454 h 6679735"/>
                <a:gd name="connsiteX475" fmla="*/ 1599938 w 12250760"/>
                <a:gd name="connsiteY475" fmla="*/ 6314370 h 6679735"/>
                <a:gd name="connsiteX476" fmla="*/ 1548022 w 12250760"/>
                <a:gd name="connsiteY476" fmla="*/ 6366285 h 6679735"/>
                <a:gd name="connsiteX477" fmla="*/ 1496107 w 12250760"/>
                <a:gd name="connsiteY477" fmla="*/ 6314370 h 6679735"/>
                <a:gd name="connsiteX478" fmla="*/ 1548022 w 12250760"/>
                <a:gd name="connsiteY478" fmla="*/ 6262454 h 6679735"/>
                <a:gd name="connsiteX479" fmla="*/ 1066298 w 12250760"/>
                <a:gd name="connsiteY479" fmla="*/ 6262454 h 6679735"/>
                <a:gd name="connsiteX480" fmla="*/ 1118214 w 12250760"/>
                <a:gd name="connsiteY480" fmla="*/ 6314370 h 6679735"/>
                <a:gd name="connsiteX481" fmla="*/ 1066298 w 12250760"/>
                <a:gd name="connsiteY481" fmla="*/ 6366285 h 6679735"/>
                <a:gd name="connsiteX482" fmla="*/ 1014383 w 12250760"/>
                <a:gd name="connsiteY482" fmla="*/ 6314370 h 6679735"/>
                <a:gd name="connsiteX483" fmla="*/ 1066298 w 12250760"/>
                <a:gd name="connsiteY483" fmla="*/ 6262454 h 6679735"/>
                <a:gd name="connsiteX484" fmla="*/ 584575 w 12250760"/>
                <a:gd name="connsiteY484" fmla="*/ 6262454 h 6679735"/>
                <a:gd name="connsiteX485" fmla="*/ 636490 w 12250760"/>
                <a:gd name="connsiteY485" fmla="*/ 6314370 h 6679735"/>
                <a:gd name="connsiteX486" fmla="*/ 584575 w 12250760"/>
                <a:gd name="connsiteY486" fmla="*/ 6366285 h 6679735"/>
                <a:gd name="connsiteX487" fmla="*/ 532659 w 12250760"/>
                <a:gd name="connsiteY487" fmla="*/ 6314370 h 6679735"/>
                <a:gd name="connsiteX488" fmla="*/ 584575 w 12250760"/>
                <a:gd name="connsiteY488" fmla="*/ 6262454 h 6679735"/>
                <a:gd name="connsiteX489" fmla="*/ 102851 w 12250760"/>
                <a:gd name="connsiteY489" fmla="*/ 6262454 h 6679735"/>
                <a:gd name="connsiteX490" fmla="*/ 154767 w 12250760"/>
                <a:gd name="connsiteY490" fmla="*/ 6314370 h 6679735"/>
                <a:gd name="connsiteX491" fmla="*/ 102851 w 12250760"/>
                <a:gd name="connsiteY491" fmla="*/ 6366285 h 6679735"/>
                <a:gd name="connsiteX492" fmla="*/ 50935 w 12250760"/>
                <a:gd name="connsiteY492" fmla="*/ 6314370 h 6679735"/>
                <a:gd name="connsiteX493" fmla="*/ 102851 w 12250760"/>
                <a:gd name="connsiteY493" fmla="*/ 6262454 h 6679735"/>
                <a:gd name="connsiteX494" fmla="*/ 12146930 w 12250760"/>
                <a:gd name="connsiteY494" fmla="*/ 5911988 h 6679735"/>
                <a:gd name="connsiteX495" fmla="*/ 12250760 w 12250760"/>
                <a:gd name="connsiteY495" fmla="*/ 5989994 h 6679735"/>
                <a:gd name="connsiteX496" fmla="*/ 12250760 w 12250760"/>
                <a:gd name="connsiteY496" fmla="*/ 6041998 h 6679735"/>
                <a:gd name="connsiteX497" fmla="*/ 12224803 w 12250760"/>
                <a:gd name="connsiteY497" fmla="*/ 6068001 h 6679735"/>
                <a:gd name="connsiteX498" fmla="*/ 12198844 w 12250760"/>
                <a:gd name="connsiteY498" fmla="*/ 6068001 h 6679735"/>
                <a:gd name="connsiteX499" fmla="*/ 12198844 w 12250760"/>
                <a:gd name="connsiteY499" fmla="*/ 6172010 h 6679735"/>
                <a:gd name="connsiteX500" fmla="*/ 12172887 w 12250760"/>
                <a:gd name="connsiteY500" fmla="*/ 6198011 h 6679735"/>
                <a:gd name="connsiteX501" fmla="*/ 12120972 w 12250760"/>
                <a:gd name="connsiteY501" fmla="*/ 6198011 h 6679735"/>
                <a:gd name="connsiteX502" fmla="*/ 12095015 w 12250760"/>
                <a:gd name="connsiteY502" fmla="*/ 6172010 h 6679735"/>
                <a:gd name="connsiteX503" fmla="*/ 12095015 w 12250760"/>
                <a:gd name="connsiteY503" fmla="*/ 6068001 h 6679735"/>
                <a:gd name="connsiteX504" fmla="*/ 12069057 w 12250760"/>
                <a:gd name="connsiteY504" fmla="*/ 6068001 h 6679735"/>
                <a:gd name="connsiteX505" fmla="*/ 12043099 w 12250760"/>
                <a:gd name="connsiteY505" fmla="*/ 6041998 h 6679735"/>
                <a:gd name="connsiteX506" fmla="*/ 12043099 w 12250760"/>
                <a:gd name="connsiteY506" fmla="*/ 5989994 h 6679735"/>
                <a:gd name="connsiteX507" fmla="*/ 12146930 w 12250760"/>
                <a:gd name="connsiteY507" fmla="*/ 5911988 h 6679735"/>
                <a:gd name="connsiteX508" fmla="*/ 11665206 w 12250760"/>
                <a:gd name="connsiteY508" fmla="*/ 5911988 h 6679735"/>
                <a:gd name="connsiteX509" fmla="*/ 11769036 w 12250760"/>
                <a:gd name="connsiteY509" fmla="*/ 5989994 h 6679735"/>
                <a:gd name="connsiteX510" fmla="*/ 11769036 w 12250760"/>
                <a:gd name="connsiteY510" fmla="*/ 6041998 h 6679735"/>
                <a:gd name="connsiteX511" fmla="*/ 11743079 w 12250760"/>
                <a:gd name="connsiteY511" fmla="*/ 6068001 h 6679735"/>
                <a:gd name="connsiteX512" fmla="*/ 11717120 w 12250760"/>
                <a:gd name="connsiteY512" fmla="*/ 6068001 h 6679735"/>
                <a:gd name="connsiteX513" fmla="*/ 11717120 w 12250760"/>
                <a:gd name="connsiteY513" fmla="*/ 6172010 h 6679735"/>
                <a:gd name="connsiteX514" fmla="*/ 11691163 w 12250760"/>
                <a:gd name="connsiteY514" fmla="*/ 6198011 h 6679735"/>
                <a:gd name="connsiteX515" fmla="*/ 11639248 w 12250760"/>
                <a:gd name="connsiteY515" fmla="*/ 6198011 h 6679735"/>
                <a:gd name="connsiteX516" fmla="*/ 11613291 w 12250760"/>
                <a:gd name="connsiteY516" fmla="*/ 6172010 h 6679735"/>
                <a:gd name="connsiteX517" fmla="*/ 11613291 w 12250760"/>
                <a:gd name="connsiteY517" fmla="*/ 6068001 h 6679735"/>
                <a:gd name="connsiteX518" fmla="*/ 11587333 w 12250760"/>
                <a:gd name="connsiteY518" fmla="*/ 6068001 h 6679735"/>
                <a:gd name="connsiteX519" fmla="*/ 11561375 w 12250760"/>
                <a:gd name="connsiteY519" fmla="*/ 6041998 h 6679735"/>
                <a:gd name="connsiteX520" fmla="*/ 11561375 w 12250760"/>
                <a:gd name="connsiteY520" fmla="*/ 5989994 h 6679735"/>
                <a:gd name="connsiteX521" fmla="*/ 11665206 w 12250760"/>
                <a:gd name="connsiteY521" fmla="*/ 5911988 h 6679735"/>
                <a:gd name="connsiteX522" fmla="*/ 11183481 w 12250760"/>
                <a:gd name="connsiteY522" fmla="*/ 5911988 h 6679735"/>
                <a:gd name="connsiteX523" fmla="*/ 11287311 w 12250760"/>
                <a:gd name="connsiteY523" fmla="*/ 5989994 h 6679735"/>
                <a:gd name="connsiteX524" fmla="*/ 11287311 w 12250760"/>
                <a:gd name="connsiteY524" fmla="*/ 6041998 h 6679735"/>
                <a:gd name="connsiteX525" fmla="*/ 11261354 w 12250760"/>
                <a:gd name="connsiteY525" fmla="*/ 6068001 h 6679735"/>
                <a:gd name="connsiteX526" fmla="*/ 11235395 w 12250760"/>
                <a:gd name="connsiteY526" fmla="*/ 6068001 h 6679735"/>
                <a:gd name="connsiteX527" fmla="*/ 11235395 w 12250760"/>
                <a:gd name="connsiteY527" fmla="*/ 6172010 h 6679735"/>
                <a:gd name="connsiteX528" fmla="*/ 11209438 w 12250760"/>
                <a:gd name="connsiteY528" fmla="*/ 6198011 h 6679735"/>
                <a:gd name="connsiteX529" fmla="*/ 11157523 w 12250760"/>
                <a:gd name="connsiteY529" fmla="*/ 6198011 h 6679735"/>
                <a:gd name="connsiteX530" fmla="*/ 11131566 w 12250760"/>
                <a:gd name="connsiteY530" fmla="*/ 6172010 h 6679735"/>
                <a:gd name="connsiteX531" fmla="*/ 11131566 w 12250760"/>
                <a:gd name="connsiteY531" fmla="*/ 6068001 h 6679735"/>
                <a:gd name="connsiteX532" fmla="*/ 11105608 w 12250760"/>
                <a:gd name="connsiteY532" fmla="*/ 6068001 h 6679735"/>
                <a:gd name="connsiteX533" fmla="*/ 11079650 w 12250760"/>
                <a:gd name="connsiteY533" fmla="*/ 6041998 h 6679735"/>
                <a:gd name="connsiteX534" fmla="*/ 11079650 w 12250760"/>
                <a:gd name="connsiteY534" fmla="*/ 5989994 h 6679735"/>
                <a:gd name="connsiteX535" fmla="*/ 11183481 w 12250760"/>
                <a:gd name="connsiteY535" fmla="*/ 5911988 h 6679735"/>
                <a:gd name="connsiteX536" fmla="*/ 10701757 w 12250760"/>
                <a:gd name="connsiteY536" fmla="*/ 5911988 h 6679735"/>
                <a:gd name="connsiteX537" fmla="*/ 10805587 w 12250760"/>
                <a:gd name="connsiteY537" fmla="*/ 5989994 h 6679735"/>
                <a:gd name="connsiteX538" fmla="*/ 10805587 w 12250760"/>
                <a:gd name="connsiteY538" fmla="*/ 6041998 h 6679735"/>
                <a:gd name="connsiteX539" fmla="*/ 10779630 w 12250760"/>
                <a:gd name="connsiteY539" fmla="*/ 6068001 h 6679735"/>
                <a:gd name="connsiteX540" fmla="*/ 10753671 w 12250760"/>
                <a:gd name="connsiteY540" fmla="*/ 6068001 h 6679735"/>
                <a:gd name="connsiteX541" fmla="*/ 10753671 w 12250760"/>
                <a:gd name="connsiteY541" fmla="*/ 6172010 h 6679735"/>
                <a:gd name="connsiteX542" fmla="*/ 10727714 w 12250760"/>
                <a:gd name="connsiteY542" fmla="*/ 6198011 h 6679735"/>
                <a:gd name="connsiteX543" fmla="*/ 10675799 w 12250760"/>
                <a:gd name="connsiteY543" fmla="*/ 6198011 h 6679735"/>
                <a:gd name="connsiteX544" fmla="*/ 10649842 w 12250760"/>
                <a:gd name="connsiteY544" fmla="*/ 6172010 h 6679735"/>
                <a:gd name="connsiteX545" fmla="*/ 10649842 w 12250760"/>
                <a:gd name="connsiteY545" fmla="*/ 6068001 h 6679735"/>
                <a:gd name="connsiteX546" fmla="*/ 10623884 w 12250760"/>
                <a:gd name="connsiteY546" fmla="*/ 6068001 h 6679735"/>
                <a:gd name="connsiteX547" fmla="*/ 10597926 w 12250760"/>
                <a:gd name="connsiteY547" fmla="*/ 6041998 h 6679735"/>
                <a:gd name="connsiteX548" fmla="*/ 10597926 w 12250760"/>
                <a:gd name="connsiteY548" fmla="*/ 5989994 h 6679735"/>
                <a:gd name="connsiteX549" fmla="*/ 10701757 w 12250760"/>
                <a:gd name="connsiteY549" fmla="*/ 5911988 h 6679735"/>
                <a:gd name="connsiteX550" fmla="*/ 10220033 w 12250760"/>
                <a:gd name="connsiteY550" fmla="*/ 5911988 h 6679735"/>
                <a:gd name="connsiteX551" fmla="*/ 10323863 w 12250760"/>
                <a:gd name="connsiteY551" fmla="*/ 5989994 h 6679735"/>
                <a:gd name="connsiteX552" fmla="*/ 10323863 w 12250760"/>
                <a:gd name="connsiteY552" fmla="*/ 6041998 h 6679735"/>
                <a:gd name="connsiteX553" fmla="*/ 10297906 w 12250760"/>
                <a:gd name="connsiteY553" fmla="*/ 6068001 h 6679735"/>
                <a:gd name="connsiteX554" fmla="*/ 10271947 w 12250760"/>
                <a:gd name="connsiteY554" fmla="*/ 6068001 h 6679735"/>
                <a:gd name="connsiteX555" fmla="*/ 10271947 w 12250760"/>
                <a:gd name="connsiteY555" fmla="*/ 6172010 h 6679735"/>
                <a:gd name="connsiteX556" fmla="*/ 10245990 w 12250760"/>
                <a:gd name="connsiteY556" fmla="*/ 6198011 h 6679735"/>
                <a:gd name="connsiteX557" fmla="*/ 10194075 w 12250760"/>
                <a:gd name="connsiteY557" fmla="*/ 6198011 h 6679735"/>
                <a:gd name="connsiteX558" fmla="*/ 10168118 w 12250760"/>
                <a:gd name="connsiteY558" fmla="*/ 6172010 h 6679735"/>
                <a:gd name="connsiteX559" fmla="*/ 10168118 w 12250760"/>
                <a:gd name="connsiteY559" fmla="*/ 6068001 h 6679735"/>
                <a:gd name="connsiteX560" fmla="*/ 10142160 w 12250760"/>
                <a:gd name="connsiteY560" fmla="*/ 6068001 h 6679735"/>
                <a:gd name="connsiteX561" fmla="*/ 10116202 w 12250760"/>
                <a:gd name="connsiteY561" fmla="*/ 6041998 h 6679735"/>
                <a:gd name="connsiteX562" fmla="*/ 10116202 w 12250760"/>
                <a:gd name="connsiteY562" fmla="*/ 5989994 h 6679735"/>
                <a:gd name="connsiteX563" fmla="*/ 10220033 w 12250760"/>
                <a:gd name="connsiteY563" fmla="*/ 5911988 h 6679735"/>
                <a:gd name="connsiteX564" fmla="*/ 9738308 w 12250760"/>
                <a:gd name="connsiteY564" fmla="*/ 5911988 h 6679735"/>
                <a:gd name="connsiteX565" fmla="*/ 9842138 w 12250760"/>
                <a:gd name="connsiteY565" fmla="*/ 5989994 h 6679735"/>
                <a:gd name="connsiteX566" fmla="*/ 9842138 w 12250760"/>
                <a:gd name="connsiteY566" fmla="*/ 6041998 h 6679735"/>
                <a:gd name="connsiteX567" fmla="*/ 9816181 w 12250760"/>
                <a:gd name="connsiteY567" fmla="*/ 6068001 h 6679735"/>
                <a:gd name="connsiteX568" fmla="*/ 9790222 w 12250760"/>
                <a:gd name="connsiteY568" fmla="*/ 6068001 h 6679735"/>
                <a:gd name="connsiteX569" fmla="*/ 9790222 w 12250760"/>
                <a:gd name="connsiteY569" fmla="*/ 6172010 h 6679735"/>
                <a:gd name="connsiteX570" fmla="*/ 9764265 w 12250760"/>
                <a:gd name="connsiteY570" fmla="*/ 6198011 h 6679735"/>
                <a:gd name="connsiteX571" fmla="*/ 9712350 w 12250760"/>
                <a:gd name="connsiteY571" fmla="*/ 6198011 h 6679735"/>
                <a:gd name="connsiteX572" fmla="*/ 9686393 w 12250760"/>
                <a:gd name="connsiteY572" fmla="*/ 6172010 h 6679735"/>
                <a:gd name="connsiteX573" fmla="*/ 9686393 w 12250760"/>
                <a:gd name="connsiteY573" fmla="*/ 6068001 h 6679735"/>
                <a:gd name="connsiteX574" fmla="*/ 9660435 w 12250760"/>
                <a:gd name="connsiteY574" fmla="*/ 6068001 h 6679735"/>
                <a:gd name="connsiteX575" fmla="*/ 9634477 w 12250760"/>
                <a:gd name="connsiteY575" fmla="*/ 6041998 h 6679735"/>
                <a:gd name="connsiteX576" fmla="*/ 9634477 w 12250760"/>
                <a:gd name="connsiteY576" fmla="*/ 5989994 h 6679735"/>
                <a:gd name="connsiteX577" fmla="*/ 9738308 w 12250760"/>
                <a:gd name="connsiteY577" fmla="*/ 5911988 h 6679735"/>
                <a:gd name="connsiteX578" fmla="*/ 9256584 w 12250760"/>
                <a:gd name="connsiteY578" fmla="*/ 5911988 h 6679735"/>
                <a:gd name="connsiteX579" fmla="*/ 9360414 w 12250760"/>
                <a:gd name="connsiteY579" fmla="*/ 5989994 h 6679735"/>
                <a:gd name="connsiteX580" fmla="*/ 9360414 w 12250760"/>
                <a:gd name="connsiteY580" fmla="*/ 6041998 h 6679735"/>
                <a:gd name="connsiteX581" fmla="*/ 9334457 w 12250760"/>
                <a:gd name="connsiteY581" fmla="*/ 6068001 h 6679735"/>
                <a:gd name="connsiteX582" fmla="*/ 9308498 w 12250760"/>
                <a:gd name="connsiteY582" fmla="*/ 6068001 h 6679735"/>
                <a:gd name="connsiteX583" fmla="*/ 9308498 w 12250760"/>
                <a:gd name="connsiteY583" fmla="*/ 6172010 h 6679735"/>
                <a:gd name="connsiteX584" fmla="*/ 9282541 w 12250760"/>
                <a:gd name="connsiteY584" fmla="*/ 6198011 h 6679735"/>
                <a:gd name="connsiteX585" fmla="*/ 9230626 w 12250760"/>
                <a:gd name="connsiteY585" fmla="*/ 6198011 h 6679735"/>
                <a:gd name="connsiteX586" fmla="*/ 9204669 w 12250760"/>
                <a:gd name="connsiteY586" fmla="*/ 6172010 h 6679735"/>
                <a:gd name="connsiteX587" fmla="*/ 9204669 w 12250760"/>
                <a:gd name="connsiteY587" fmla="*/ 6068001 h 6679735"/>
                <a:gd name="connsiteX588" fmla="*/ 9178711 w 12250760"/>
                <a:gd name="connsiteY588" fmla="*/ 6068001 h 6679735"/>
                <a:gd name="connsiteX589" fmla="*/ 9152753 w 12250760"/>
                <a:gd name="connsiteY589" fmla="*/ 6041998 h 6679735"/>
                <a:gd name="connsiteX590" fmla="*/ 9152753 w 12250760"/>
                <a:gd name="connsiteY590" fmla="*/ 5989994 h 6679735"/>
                <a:gd name="connsiteX591" fmla="*/ 9256584 w 12250760"/>
                <a:gd name="connsiteY591" fmla="*/ 5911988 h 6679735"/>
                <a:gd name="connsiteX592" fmla="*/ 8774860 w 12250760"/>
                <a:gd name="connsiteY592" fmla="*/ 5911988 h 6679735"/>
                <a:gd name="connsiteX593" fmla="*/ 8878690 w 12250760"/>
                <a:gd name="connsiteY593" fmla="*/ 5989994 h 6679735"/>
                <a:gd name="connsiteX594" fmla="*/ 8878690 w 12250760"/>
                <a:gd name="connsiteY594" fmla="*/ 6041998 h 6679735"/>
                <a:gd name="connsiteX595" fmla="*/ 8852733 w 12250760"/>
                <a:gd name="connsiteY595" fmla="*/ 6068001 h 6679735"/>
                <a:gd name="connsiteX596" fmla="*/ 8826774 w 12250760"/>
                <a:gd name="connsiteY596" fmla="*/ 6068001 h 6679735"/>
                <a:gd name="connsiteX597" fmla="*/ 8826774 w 12250760"/>
                <a:gd name="connsiteY597" fmla="*/ 6172010 h 6679735"/>
                <a:gd name="connsiteX598" fmla="*/ 8800817 w 12250760"/>
                <a:gd name="connsiteY598" fmla="*/ 6198011 h 6679735"/>
                <a:gd name="connsiteX599" fmla="*/ 8748902 w 12250760"/>
                <a:gd name="connsiteY599" fmla="*/ 6198011 h 6679735"/>
                <a:gd name="connsiteX600" fmla="*/ 8722945 w 12250760"/>
                <a:gd name="connsiteY600" fmla="*/ 6172010 h 6679735"/>
                <a:gd name="connsiteX601" fmla="*/ 8722945 w 12250760"/>
                <a:gd name="connsiteY601" fmla="*/ 6068001 h 6679735"/>
                <a:gd name="connsiteX602" fmla="*/ 8696987 w 12250760"/>
                <a:gd name="connsiteY602" fmla="*/ 6068001 h 6679735"/>
                <a:gd name="connsiteX603" fmla="*/ 8671029 w 12250760"/>
                <a:gd name="connsiteY603" fmla="*/ 6041998 h 6679735"/>
                <a:gd name="connsiteX604" fmla="*/ 8671029 w 12250760"/>
                <a:gd name="connsiteY604" fmla="*/ 5989994 h 6679735"/>
                <a:gd name="connsiteX605" fmla="*/ 8774860 w 12250760"/>
                <a:gd name="connsiteY605" fmla="*/ 5911988 h 6679735"/>
                <a:gd name="connsiteX606" fmla="*/ 8293136 w 12250760"/>
                <a:gd name="connsiteY606" fmla="*/ 5911988 h 6679735"/>
                <a:gd name="connsiteX607" fmla="*/ 8396966 w 12250760"/>
                <a:gd name="connsiteY607" fmla="*/ 5989994 h 6679735"/>
                <a:gd name="connsiteX608" fmla="*/ 8396966 w 12250760"/>
                <a:gd name="connsiteY608" fmla="*/ 6041998 h 6679735"/>
                <a:gd name="connsiteX609" fmla="*/ 8371009 w 12250760"/>
                <a:gd name="connsiteY609" fmla="*/ 6068001 h 6679735"/>
                <a:gd name="connsiteX610" fmla="*/ 8345051 w 12250760"/>
                <a:gd name="connsiteY610" fmla="*/ 6068001 h 6679735"/>
                <a:gd name="connsiteX611" fmla="*/ 8345051 w 12250760"/>
                <a:gd name="connsiteY611" fmla="*/ 6172010 h 6679735"/>
                <a:gd name="connsiteX612" fmla="*/ 8319094 w 12250760"/>
                <a:gd name="connsiteY612" fmla="*/ 6198011 h 6679735"/>
                <a:gd name="connsiteX613" fmla="*/ 8267178 w 12250760"/>
                <a:gd name="connsiteY613" fmla="*/ 6198011 h 6679735"/>
                <a:gd name="connsiteX614" fmla="*/ 8241221 w 12250760"/>
                <a:gd name="connsiteY614" fmla="*/ 6172010 h 6679735"/>
                <a:gd name="connsiteX615" fmla="*/ 8241221 w 12250760"/>
                <a:gd name="connsiteY615" fmla="*/ 6068001 h 6679735"/>
                <a:gd name="connsiteX616" fmla="*/ 8215264 w 12250760"/>
                <a:gd name="connsiteY616" fmla="*/ 6068001 h 6679735"/>
                <a:gd name="connsiteX617" fmla="*/ 8189305 w 12250760"/>
                <a:gd name="connsiteY617" fmla="*/ 6041998 h 6679735"/>
                <a:gd name="connsiteX618" fmla="*/ 8189305 w 12250760"/>
                <a:gd name="connsiteY618" fmla="*/ 5989994 h 6679735"/>
                <a:gd name="connsiteX619" fmla="*/ 8293136 w 12250760"/>
                <a:gd name="connsiteY619" fmla="*/ 5911988 h 6679735"/>
                <a:gd name="connsiteX620" fmla="*/ 7811412 w 12250760"/>
                <a:gd name="connsiteY620" fmla="*/ 5911988 h 6679735"/>
                <a:gd name="connsiteX621" fmla="*/ 7915242 w 12250760"/>
                <a:gd name="connsiteY621" fmla="*/ 5989994 h 6679735"/>
                <a:gd name="connsiteX622" fmla="*/ 7915242 w 12250760"/>
                <a:gd name="connsiteY622" fmla="*/ 6041998 h 6679735"/>
                <a:gd name="connsiteX623" fmla="*/ 7889285 w 12250760"/>
                <a:gd name="connsiteY623" fmla="*/ 6068001 h 6679735"/>
                <a:gd name="connsiteX624" fmla="*/ 7863327 w 12250760"/>
                <a:gd name="connsiteY624" fmla="*/ 6068001 h 6679735"/>
                <a:gd name="connsiteX625" fmla="*/ 7863327 w 12250760"/>
                <a:gd name="connsiteY625" fmla="*/ 6172010 h 6679735"/>
                <a:gd name="connsiteX626" fmla="*/ 7837370 w 12250760"/>
                <a:gd name="connsiteY626" fmla="*/ 6198011 h 6679735"/>
                <a:gd name="connsiteX627" fmla="*/ 7785454 w 12250760"/>
                <a:gd name="connsiteY627" fmla="*/ 6198011 h 6679735"/>
                <a:gd name="connsiteX628" fmla="*/ 7759497 w 12250760"/>
                <a:gd name="connsiteY628" fmla="*/ 6172010 h 6679735"/>
                <a:gd name="connsiteX629" fmla="*/ 7759497 w 12250760"/>
                <a:gd name="connsiteY629" fmla="*/ 6068001 h 6679735"/>
                <a:gd name="connsiteX630" fmla="*/ 7733540 w 12250760"/>
                <a:gd name="connsiteY630" fmla="*/ 6068001 h 6679735"/>
                <a:gd name="connsiteX631" fmla="*/ 7707581 w 12250760"/>
                <a:gd name="connsiteY631" fmla="*/ 6041998 h 6679735"/>
                <a:gd name="connsiteX632" fmla="*/ 7707581 w 12250760"/>
                <a:gd name="connsiteY632" fmla="*/ 5989994 h 6679735"/>
                <a:gd name="connsiteX633" fmla="*/ 7811412 w 12250760"/>
                <a:gd name="connsiteY633" fmla="*/ 5911988 h 6679735"/>
                <a:gd name="connsiteX634" fmla="*/ 7329688 w 12250760"/>
                <a:gd name="connsiteY634" fmla="*/ 5911988 h 6679735"/>
                <a:gd name="connsiteX635" fmla="*/ 7433518 w 12250760"/>
                <a:gd name="connsiteY635" fmla="*/ 5989994 h 6679735"/>
                <a:gd name="connsiteX636" fmla="*/ 7433518 w 12250760"/>
                <a:gd name="connsiteY636" fmla="*/ 6041998 h 6679735"/>
                <a:gd name="connsiteX637" fmla="*/ 7407561 w 12250760"/>
                <a:gd name="connsiteY637" fmla="*/ 6068001 h 6679735"/>
                <a:gd name="connsiteX638" fmla="*/ 7381603 w 12250760"/>
                <a:gd name="connsiteY638" fmla="*/ 6068001 h 6679735"/>
                <a:gd name="connsiteX639" fmla="*/ 7381603 w 12250760"/>
                <a:gd name="connsiteY639" fmla="*/ 6172010 h 6679735"/>
                <a:gd name="connsiteX640" fmla="*/ 7355646 w 12250760"/>
                <a:gd name="connsiteY640" fmla="*/ 6198011 h 6679735"/>
                <a:gd name="connsiteX641" fmla="*/ 7303730 w 12250760"/>
                <a:gd name="connsiteY641" fmla="*/ 6198011 h 6679735"/>
                <a:gd name="connsiteX642" fmla="*/ 7277773 w 12250760"/>
                <a:gd name="connsiteY642" fmla="*/ 6172010 h 6679735"/>
                <a:gd name="connsiteX643" fmla="*/ 7277773 w 12250760"/>
                <a:gd name="connsiteY643" fmla="*/ 6068001 h 6679735"/>
                <a:gd name="connsiteX644" fmla="*/ 7251816 w 12250760"/>
                <a:gd name="connsiteY644" fmla="*/ 6068001 h 6679735"/>
                <a:gd name="connsiteX645" fmla="*/ 7225857 w 12250760"/>
                <a:gd name="connsiteY645" fmla="*/ 6041998 h 6679735"/>
                <a:gd name="connsiteX646" fmla="*/ 7225857 w 12250760"/>
                <a:gd name="connsiteY646" fmla="*/ 5989994 h 6679735"/>
                <a:gd name="connsiteX647" fmla="*/ 7329688 w 12250760"/>
                <a:gd name="connsiteY647" fmla="*/ 5911988 h 6679735"/>
                <a:gd name="connsiteX648" fmla="*/ 6847964 w 12250760"/>
                <a:gd name="connsiteY648" fmla="*/ 5911988 h 6679735"/>
                <a:gd name="connsiteX649" fmla="*/ 6951794 w 12250760"/>
                <a:gd name="connsiteY649" fmla="*/ 5989994 h 6679735"/>
                <a:gd name="connsiteX650" fmla="*/ 6951794 w 12250760"/>
                <a:gd name="connsiteY650" fmla="*/ 6041998 h 6679735"/>
                <a:gd name="connsiteX651" fmla="*/ 6925837 w 12250760"/>
                <a:gd name="connsiteY651" fmla="*/ 6068001 h 6679735"/>
                <a:gd name="connsiteX652" fmla="*/ 6899879 w 12250760"/>
                <a:gd name="connsiteY652" fmla="*/ 6068001 h 6679735"/>
                <a:gd name="connsiteX653" fmla="*/ 6899879 w 12250760"/>
                <a:gd name="connsiteY653" fmla="*/ 6172010 h 6679735"/>
                <a:gd name="connsiteX654" fmla="*/ 6873922 w 12250760"/>
                <a:gd name="connsiteY654" fmla="*/ 6198011 h 6679735"/>
                <a:gd name="connsiteX655" fmla="*/ 6822006 w 12250760"/>
                <a:gd name="connsiteY655" fmla="*/ 6198011 h 6679735"/>
                <a:gd name="connsiteX656" fmla="*/ 6796049 w 12250760"/>
                <a:gd name="connsiteY656" fmla="*/ 6172010 h 6679735"/>
                <a:gd name="connsiteX657" fmla="*/ 6796049 w 12250760"/>
                <a:gd name="connsiteY657" fmla="*/ 6068001 h 6679735"/>
                <a:gd name="connsiteX658" fmla="*/ 6770092 w 12250760"/>
                <a:gd name="connsiteY658" fmla="*/ 6068001 h 6679735"/>
                <a:gd name="connsiteX659" fmla="*/ 6744133 w 12250760"/>
                <a:gd name="connsiteY659" fmla="*/ 6041998 h 6679735"/>
                <a:gd name="connsiteX660" fmla="*/ 6744133 w 12250760"/>
                <a:gd name="connsiteY660" fmla="*/ 5989994 h 6679735"/>
                <a:gd name="connsiteX661" fmla="*/ 6847964 w 12250760"/>
                <a:gd name="connsiteY661" fmla="*/ 5911988 h 6679735"/>
                <a:gd name="connsiteX662" fmla="*/ 6366240 w 12250760"/>
                <a:gd name="connsiteY662" fmla="*/ 5911988 h 6679735"/>
                <a:gd name="connsiteX663" fmla="*/ 6470070 w 12250760"/>
                <a:gd name="connsiteY663" fmla="*/ 5989994 h 6679735"/>
                <a:gd name="connsiteX664" fmla="*/ 6470070 w 12250760"/>
                <a:gd name="connsiteY664" fmla="*/ 6041998 h 6679735"/>
                <a:gd name="connsiteX665" fmla="*/ 6444113 w 12250760"/>
                <a:gd name="connsiteY665" fmla="*/ 6068001 h 6679735"/>
                <a:gd name="connsiteX666" fmla="*/ 6418155 w 12250760"/>
                <a:gd name="connsiteY666" fmla="*/ 6068001 h 6679735"/>
                <a:gd name="connsiteX667" fmla="*/ 6418155 w 12250760"/>
                <a:gd name="connsiteY667" fmla="*/ 6172010 h 6679735"/>
                <a:gd name="connsiteX668" fmla="*/ 6392198 w 12250760"/>
                <a:gd name="connsiteY668" fmla="*/ 6198011 h 6679735"/>
                <a:gd name="connsiteX669" fmla="*/ 6340282 w 12250760"/>
                <a:gd name="connsiteY669" fmla="*/ 6198011 h 6679735"/>
                <a:gd name="connsiteX670" fmla="*/ 6314325 w 12250760"/>
                <a:gd name="connsiteY670" fmla="*/ 6172010 h 6679735"/>
                <a:gd name="connsiteX671" fmla="*/ 6314325 w 12250760"/>
                <a:gd name="connsiteY671" fmla="*/ 6068001 h 6679735"/>
                <a:gd name="connsiteX672" fmla="*/ 6288368 w 12250760"/>
                <a:gd name="connsiteY672" fmla="*/ 6068001 h 6679735"/>
                <a:gd name="connsiteX673" fmla="*/ 6262409 w 12250760"/>
                <a:gd name="connsiteY673" fmla="*/ 6041998 h 6679735"/>
                <a:gd name="connsiteX674" fmla="*/ 6262409 w 12250760"/>
                <a:gd name="connsiteY674" fmla="*/ 5989994 h 6679735"/>
                <a:gd name="connsiteX675" fmla="*/ 6366240 w 12250760"/>
                <a:gd name="connsiteY675" fmla="*/ 5911988 h 6679735"/>
                <a:gd name="connsiteX676" fmla="*/ 5884518 w 12250760"/>
                <a:gd name="connsiteY676" fmla="*/ 5911988 h 6679735"/>
                <a:gd name="connsiteX677" fmla="*/ 5988348 w 12250760"/>
                <a:gd name="connsiteY677" fmla="*/ 5989994 h 6679735"/>
                <a:gd name="connsiteX678" fmla="*/ 5988348 w 12250760"/>
                <a:gd name="connsiteY678" fmla="*/ 6041998 h 6679735"/>
                <a:gd name="connsiteX679" fmla="*/ 5962391 w 12250760"/>
                <a:gd name="connsiteY679" fmla="*/ 6068001 h 6679735"/>
                <a:gd name="connsiteX680" fmla="*/ 5936433 w 12250760"/>
                <a:gd name="connsiteY680" fmla="*/ 6068001 h 6679735"/>
                <a:gd name="connsiteX681" fmla="*/ 5936433 w 12250760"/>
                <a:gd name="connsiteY681" fmla="*/ 6172010 h 6679735"/>
                <a:gd name="connsiteX682" fmla="*/ 5910476 w 12250760"/>
                <a:gd name="connsiteY682" fmla="*/ 6198011 h 6679735"/>
                <a:gd name="connsiteX683" fmla="*/ 5858559 w 12250760"/>
                <a:gd name="connsiteY683" fmla="*/ 6198011 h 6679735"/>
                <a:gd name="connsiteX684" fmla="*/ 5832602 w 12250760"/>
                <a:gd name="connsiteY684" fmla="*/ 6172010 h 6679735"/>
                <a:gd name="connsiteX685" fmla="*/ 5832602 w 12250760"/>
                <a:gd name="connsiteY685" fmla="*/ 6068001 h 6679735"/>
                <a:gd name="connsiteX686" fmla="*/ 5806647 w 12250760"/>
                <a:gd name="connsiteY686" fmla="*/ 6068001 h 6679735"/>
                <a:gd name="connsiteX687" fmla="*/ 5780688 w 12250760"/>
                <a:gd name="connsiteY687" fmla="*/ 6041998 h 6679735"/>
                <a:gd name="connsiteX688" fmla="*/ 5780688 w 12250760"/>
                <a:gd name="connsiteY688" fmla="*/ 5989994 h 6679735"/>
                <a:gd name="connsiteX689" fmla="*/ 5884518 w 12250760"/>
                <a:gd name="connsiteY689" fmla="*/ 5911988 h 6679735"/>
                <a:gd name="connsiteX690" fmla="*/ 5402797 w 12250760"/>
                <a:gd name="connsiteY690" fmla="*/ 5911988 h 6679735"/>
                <a:gd name="connsiteX691" fmla="*/ 5506626 w 12250760"/>
                <a:gd name="connsiteY691" fmla="*/ 5989994 h 6679735"/>
                <a:gd name="connsiteX692" fmla="*/ 5506626 w 12250760"/>
                <a:gd name="connsiteY692" fmla="*/ 6041998 h 6679735"/>
                <a:gd name="connsiteX693" fmla="*/ 5480669 w 12250760"/>
                <a:gd name="connsiteY693" fmla="*/ 6068001 h 6679735"/>
                <a:gd name="connsiteX694" fmla="*/ 5454711 w 12250760"/>
                <a:gd name="connsiteY694" fmla="*/ 6068001 h 6679735"/>
                <a:gd name="connsiteX695" fmla="*/ 5454711 w 12250760"/>
                <a:gd name="connsiteY695" fmla="*/ 6172010 h 6679735"/>
                <a:gd name="connsiteX696" fmla="*/ 5428752 w 12250760"/>
                <a:gd name="connsiteY696" fmla="*/ 6198011 h 6679735"/>
                <a:gd name="connsiteX697" fmla="*/ 5376837 w 12250760"/>
                <a:gd name="connsiteY697" fmla="*/ 6198011 h 6679735"/>
                <a:gd name="connsiteX698" fmla="*/ 5350881 w 12250760"/>
                <a:gd name="connsiteY698" fmla="*/ 6172010 h 6679735"/>
                <a:gd name="connsiteX699" fmla="*/ 5350881 w 12250760"/>
                <a:gd name="connsiteY699" fmla="*/ 6068001 h 6679735"/>
                <a:gd name="connsiteX700" fmla="*/ 5324924 w 12250760"/>
                <a:gd name="connsiteY700" fmla="*/ 6068001 h 6679735"/>
                <a:gd name="connsiteX701" fmla="*/ 5298965 w 12250760"/>
                <a:gd name="connsiteY701" fmla="*/ 6041998 h 6679735"/>
                <a:gd name="connsiteX702" fmla="*/ 5298965 w 12250760"/>
                <a:gd name="connsiteY702" fmla="*/ 5989994 h 6679735"/>
                <a:gd name="connsiteX703" fmla="*/ 5402797 w 12250760"/>
                <a:gd name="connsiteY703" fmla="*/ 5911988 h 6679735"/>
                <a:gd name="connsiteX704" fmla="*/ 4921068 w 12250760"/>
                <a:gd name="connsiteY704" fmla="*/ 5911988 h 6679735"/>
                <a:gd name="connsiteX705" fmla="*/ 5024901 w 12250760"/>
                <a:gd name="connsiteY705" fmla="*/ 5989994 h 6679735"/>
                <a:gd name="connsiteX706" fmla="*/ 5024901 w 12250760"/>
                <a:gd name="connsiteY706" fmla="*/ 6041998 h 6679735"/>
                <a:gd name="connsiteX707" fmla="*/ 4998943 w 12250760"/>
                <a:gd name="connsiteY707" fmla="*/ 6068001 h 6679735"/>
                <a:gd name="connsiteX708" fmla="*/ 4972985 w 12250760"/>
                <a:gd name="connsiteY708" fmla="*/ 6068001 h 6679735"/>
                <a:gd name="connsiteX709" fmla="*/ 4972985 w 12250760"/>
                <a:gd name="connsiteY709" fmla="*/ 6172010 h 6679735"/>
                <a:gd name="connsiteX710" fmla="*/ 4947026 w 12250760"/>
                <a:gd name="connsiteY710" fmla="*/ 6198011 h 6679735"/>
                <a:gd name="connsiteX711" fmla="*/ 4895110 w 12250760"/>
                <a:gd name="connsiteY711" fmla="*/ 6198011 h 6679735"/>
                <a:gd name="connsiteX712" fmla="*/ 4869155 w 12250760"/>
                <a:gd name="connsiteY712" fmla="*/ 6172010 h 6679735"/>
                <a:gd name="connsiteX713" fmla="*/ 4869155 w 12250760"/>
                <a:gd name="connsiteY713" fmla="*/ 6068001 h 6679735"/>
                <a:gd name="connsiteX714" fmla="*/ 4843197 w 12250760"/>
                <a:gd name="connsiteY714" fmla="*/ 6068001 h 6679735"/>
                <a:gd name="connsiteX715" fmla="*/ 4817240 w 12250760"/>
                <a:gd name="connsiteY715" fmla="*/ 6041998 h 6679735"/>
                <a:gd name="connsiteX716" fmla="*/ 4817240 w 12250760"/>
                <a:gd name="connsiteY716" fmla="*/ 5989994 h 6679735"/>
                <a:gd name="connsiteX717" fmla="*/ 4921068 w 12250760"/>
                <a:gd name="connsiteY717" fmla="*/ 5911988 h 6679735"/>
                <a:gd name="connsiteX718" fmla="*/ 4439348 w 12250760"/>
                <a:gd name="connsiteY718" fmla="*/ 5911988 h 6679735"/>
                <a:gd name="connsiteX719" fmla="*/ 4543177 w 12250760"/>
                <a:gd name="connsiteY719" fmla="*/ 5989994 h 6679735"/>
                <a:gd name="connsiteX720" fmla="*/ 4543177 w 12250760"/>
                <a:gd name="connsiteY720" fmla="*/ 6041998 h 6679735"/>
                <a:gd name="connsiteX721" fmla="*/ 4517219 w 12250760"/>
                <a:gd name="connsiteY721" fmla="*/ 6068001 h 6679735"/>
                <a:gd name="connsiteX722" fmla="*/ 4491261 w 12250760"/>
                <a:gd name="connsiteY722" fmla="*/ 6068001 h 6679735"/>
                <a:gd name="connsiteX723" fmla="*/ 4491261 w 12250760"/>
                <a:gd name="connsiteY723" fmla="*/ 6172010 h 6679735"/>
                <a:gd name="connsiteX724" fmla="*/ 4465303 w 12250760"/>
                <a:gd name="connsiteY724" fmla="*/ 6198011 h 6679735"/>
                <a:gd name="connsiteX725" fmla="*/ 4413387 w 12250760"/>
                <a:gd name="connsiteY725" fmla="*/ 6198011 h 6679735"/>
                <a:gd name="connsiteX726" fmla="*/ 4387431 w 12250760"/>
                <a:gd name="connsiteY726" fmla="*/ 6172010 h 6679735"/>
                <a:gd name="connsiteX727" fmla="*/ 4387431 w 12250760"/>
                <a:gd name="connsiteY727" fmla="*/ 6068001 h 6679735"/>
                <a:gd name="connsiteX728" fmla="*/ 4361473 w 12250760"/>
                <a:gd name="connsiteY728" fmla="*/ 6068001 h 6679735"/>
                <a:gd name="connsiteX729" fmla="*/ 4335515 w 12250760"/>
                <a:gd name="connsiteY729" fmla="*/ 6041998 h 6679735"/>
                <a:gd name="connsiteX730" fmla="*/ 4335515 w 12250760"/>
                <a:gd name="connsiteY730" fmla="*/ 5989994 h 6679735"/>
                <a:gd name="connsiteX731" fmla="*/ 4439348 w 12250760"/>
                <a:gd name="connsiteY731" fmla="*/ 5911988 h 6679735"/>
                <a:gd name="connsiteX732" fmla="*/ 3957626 w 12250760"/>
                <a:gd name="connsiteY732" fmla="*/ 5911988 h 6679735"/>
                <a:gd name="connsiteX733" fmla="*/ 4061456 w 12250760"/>
                <a:gd name="connsiteY733" fmla="*/ 5989994 h 6679735"/>
                <a:gd name="connsiteX734" fmla="*/ 4061456 w 12250760"/>
                <a:gd name="connsiteY734" fmla="*/ 6041998 h 6679735"/>
                <a:gd name="connsiteX735" fmla="*/ 4035499 w 12250760"/>
                <a:gd name="connsiteY735" fmla="*/ 6068001 h 6679735"/>
                <a:gd name="connsiteX736" fmla="*/ 4009541 w 12250760"/>
                <a:gd name="connsiteY736" fmla="*/ 6068001 h 6679735"/>
                <a:gd name="connsiteX737" fmla="*/ 4009541 w 12250760"/>
                <a:gd name="connsiteY737" fmla="*/ 6172010 h 6679735"/>
                <a:gd name="connsiteX738" fmla="*/ 3983584 w 12250760"/>
                <a:gd name="connsiteY738" fmla="*/ 6198011 h 6679735"/>
                <a:gd name="connsiteX739" fmla="*/ 3931667 w 12250760"/>
                <a:gd name="connsiteY739" fmla="*/ 6198011 h 6679735"/>
                <a:gd name="connsiteX740" fmla="*/ 3905710 w 12250760"/>
                <a:gd name="connsiteY740" fmla="*/ 6172010 h 6679735"/>
                <a:gd name="connsiteX741" fmla="*/ 3905710 w 12250760"/>
                <a:gd name="connsiteY741" fmla="*/ 6068001 h 6679735"/>
                <a:gd name="connsiteX742" fmla="*/ 3879753 w 12250760"/>
                <a:gd name="connsiteY742" fmla="*/ 6068001 h 6679735"/>
                <a:gd name="connsiteX743" fmla="*/ 3853794 w 12250760"/>
                <a:gd name="connsiteY743" fmla="*/ 6041998 h 6679735"/>
                <a:gd name="connsiteX744" fmla="*/ 3853794 w 12250760"/>
                <a:gd name="connsiteY744" fmla="*/ 5989994 h 6679735"/>
                <a:gd name="connsiteX745" fmla="*/ 3957626 w 12250760"/>
                <a:gd name="connsiteY745" fmla="*/ 5911988 h 6679735"/>
                <a:gd name="connsiteX746" fmla="*/ 3475904 w 12250760"/>
                <a:gd name="connsiteY746" fmla="*/ 5911988 h 6679735"/>
                <a:gd name="connsiteX747" fmla="*/ 3579735 w 12250760"/>
                <a:gd name="connsiteY747" fmla="*/ 5989994 h 6679735"/>
                <a:gd name="connsiteX748" fmla="*/ 3579735 w 12250760"/>
                <a:gd name="connsiteY748" fmla="*/ 6041998 h 6679735"/>
                <a:gd name="connsiteX749" fmla="*/ 3553778 w 12250760"/>
                <a:gd name="connsiteY749" fmla="*/ 6068001 h 6679735"/>
                <a:gd name="connsiteX750" fmla="*/ 3527819 w 12250760"/>
                <a:gd name="connsiteY750" fmla="*/ 6068001 h 6679735"/>
                <a:gd name="connsiteX751" fmla="*/ 3527819 w 12250760"/>
                <a:gd name="connsiteY751" fmla="*/ 6172010 h 6679735"/>
                <a:gd name="connsiteX752" fmla="*/ 3501862 w 12250760"/>
                <a:gd name="connsiteY752" fmla="*/ 6198011 h 6679735"/>
                <a:gd name="connsiteX753" fmla="*/ 3449946 w 12250760"/>
                <a:gd name="connsiteY753" fmla="*/ 6198011 h 6679735"/>
                <a:gd name="connsiteX754" fmla="*/ 3423989 w 12250760"/>
                <a:gd name="connsiteY754" fmla="*/ 6172010 h 6679735"/>
                <a:gd name="connsiteX755" fmla="*/ 3423989 w 12250760"/>
                <a:gd name="connsiteY755" fmla="*/ 6068001 h 6679735"/>
                <a:gd name="connsiteX756" fmla="*/ 3398031 w 12250760"/>
                <a:gd name="connsiteY756" fmla="*/ 6068001 h 6679735"/>
                <a:gd name="connsiteX757" fmla="*/ 3372073 w 12250760"/>
                <a:gd name="connsiteY757" fmla="*/ 6041998 h 6679735"/>
                <a:gd name="connsiteX758" fmla="*/ 3372073 w 12250760"/>
                <a:gd name="connsiteY758" fmla="*/ 5989994 h 6679735"/>
                <a:gd name="connsiteX759" fmla="*/ 3475904 w 12250760"/>
                <a:gd name="connsiteY759" fmla="*/ 5911988 h 6679735"/>
                <a:gd name="connsiteX760" fmla="*/ 2994180 w 12250760"/>
                <a:gd name="connsiteY760" fmla="*/ 5911988 h 6679735"/>
                <a:gd name="connsiteX761" fmla="*/ 3098010 w 12250760"/>
                <a:gd name="connsiteY761" fmla="*/ 5989994 h 6679735"/>
                <a:gd name="connsiteX762" fmla="*/ 3098010 w 12250760"/>
                <a:gd name="connsiteY762" fmla="*/ 6041998 h 6679735"/>
                <a:gd name="connsiteX763" fmla="*/ 3072052 w 12250760"/>
                <a:gd name="connsiteY763" fmla="*/ 6068001 h 6679735"/>
                <a:gd name="connsiteX764" fmla="*/ 3046095 w 12250760"/>
                <a:gd name="connsiteY764" fmla="*/ 6068001 h 6679735"/>
                <a:gd name="connsiteX765" fmla="*/ 3046095 w 12250760"/>
                <a:gd name="connsiteY765" fmla="*/ 6172010 h 6679735"/>
                <a:gd name="connsiteX766" fmla="*/ 3020138 w 12250760"/>
                <a:gd name="connsiteY766" fmla="*/ 6198011 h 6679735"/>
                <a:gd name="connsiteX767" fmla="*/ 2968221 w 12250760"/>
                <a:gd name="connsiteY767" fmla="*/ 6198011 h 6679735"/>
                <a:gd name="connsiteX768" fmla="*/ 2942264 w 12250760"/>
                <a:gd name="connsiteY768" fmla="*/ 6172010 h 6679735"/>
                <a:gd name="connsiteX769" fmla="*/ 2942264 w 12250760"/>
                <a:gd name="connsiteY769" fmla="*/ 6068001 h 6679735"/>
                <a:gd name="connsiteX770" fmla="*/ 2916306 w 12250760"/>
                <a:gd name="connsiteY770" fmla="*/ 6068001 h 6679735"/>
                <a:gd name="connsiteX771" fmla="*/ 2890349 w 12250760"/>
                <a:gd name="connsiteY771" fmla="*/ 6041998 h 6679735"/>
                <a:gd name="connsiteX772" fmla="*/ 2890349 w 12250760"/>
                <a:gd name="connsiteY772" fmla="*/ 5989994 h 6679735"/>
                <a:gd name="connsiteX773" fmla="*/ 2994180 w 12250760"/>
                <a:gd name="connsiteY773" fmla="*/ 5911988 h 6679735"/>
                <a:gd name="connsiteX774" fmla="*/ 2512457 w 12250760"/>
                <a:gd name="connsiteY774" fmla="*/ 5911988 h 6679735"/>
                <a:gd name="connsiteX775" fmla="*/ 2616286 w 12250760"/>
                <a:gd name="connsiteY775" fmla="*/ 5989994 h 6679735"/>
                <a:gd name="connsiteX776" fmla="*/ 2616286 w 12250760"/>
                <a:gd name="connsiteY776" fmla="*/ 6041998 h 6679735"/>
                <a:gd name="connsiteX777" fmla="*/ 2590329 w 12250760"/>
                <a:gd name="connsiteY777" fmla="*/ 6068001 h 6679735"/>
                <a:gd name="connsiteX778" fmla="*/ 2564371 w 12250760"/>
                <a:gd name="connsiteY778" fmla="*/ 6068001 h 6679735"/>
                <a:gd name="connsiteX779" fmla="*/ 2564371 w 12250760"/>
                <a:gd name="connsiteY779" fmla="*/ 6172010 h 6679735"/>
                <a:gd name="connsiteX780" fmla="*/ 2538413 w 12250760"/>
                <a:gd name="connsiteY780" fmla="*/ 6198011 h 6679735"/>
                <a:gd name="connsiteX781" fmla="*/ 2486498 w 12250760"/>
                <a:gd name="connsiteY781" fmla="*/ 6198011 h 6679735"/>
                <a:gd name="connsiteX782" fmla="*/ 2460541 w 12250760"/>
                <a:gd name="connsiteY782" fmla="*/ 6172010 h 6679735"/>
                <a:gd name="connsiteX783" fmla="*/ 2460541 w 12250760"/>
                <a:gd name="connsiteY783" fmla="*/ 6068001 h 6679735"/>
                <a:gd name="connsiteX784" fmla="*/ 2434585 w 12250760"/>
                <a:gd name="connsiteY784" fmla="*/ 6068001 h 6679735"/>
                <a:gd name="connsiteX785" fmla="*/ 2408626 w 12250760"/>
                <a:gd name="connsiteY785" fmla="*/ 6041998 h 6679735"/>
                <a:gd name="connsiteX786" fmla="*/ 2408626 w 12250760"/>
                <a:gd name="connsiteY786" fmla="*/ 5989994 h 6679735"/>
                <a:gd name="connsiteX787" fmla="*/ 2512457 w 12250760"/>
                <a:gd name="connsiteY787" fmla="*/ 5911988 h 6679735"/>
                <a:gd name="connsiteX788" fmla="*/ 2030731 w 12250760"/>
                <a:gd name="connsiteY788" fmla="*/ 5911988 h 6679735"/>
                <a:gd name="connsiteX789" fmla="*/ 2134563 w 12250760"/>
                <a:gd name="connsiteY789" fmla="*/ 5989994 h 6679735"/>
                <a:gd name="connsiteX790" fmla="*/ 2134563 w 12250760"/>
                <a:gd name="connsiteY790" fmla="*/ 6041998 h 6679735"/>
                <a:gd name="connsiteX791" fmla="*/ 2108603 w 12250760"/>
                <a:gd name="connsiteY791" fmla="*/ 6068001 h 6679735"/>
                <a:gd name="connsiteX792" fmla="*/ 2082645 w 12250760"/>
                <a:gd name="connsiteY792" fmla="*/ 6068001 h 6679735"/>
                <a:gd name="connsiteX793" fmla="*/ 2082645 w 12250760"/>
                <a:gd name="connsiteY793" fmla="*/ 6172010 h 6679735"/>
                <a:gd name="connsiteX794" fmla="*/ 2056688 w 12250760"/>
                <a:gd name="connsiteY794" fmla="*/ 6198011 h 6679735"/>
                <a:gd name="connsiteX795" fmla="*/ 2004772 w 12250760"/>
                <a:gd name="connsiteY795" fmla="*/ 6198011 h 6679735"/>
                <a:gd name="connsiteX796" fmla="*/ 1978815 w 12250760"/>
                <a:gd name="connsiteY796" fmla="*/ 6172010 h 6679735"/>
                <a:gd name="connsiteX797" fmla="*/ 1978815 w 12250760"/>
                <a:gd name="connsiteY797" fmla="*/ 6068001 h 6679735"/>
                <a:gd name="connsiteX798" fmla="*/ 1952858 w 12250760"/>
                <a:gd name="connsiteY798" fmla="*/ 6068001 h 6679735"/>
                <a:gd name="connsiteX799" fmla="*/ 1926900 w 12250760"/>
                <a:gd name="connsiteY799" fmla="*/ 6041998 h 6679735"/>
                <a:gd name="connsiteX800" fmla="*/ 1926900 w 12250760"/>
                <a:gd name="connsiteY800" fmla="*/ 5989994 h 6679735"/>
                <a:gd name="connsiteX801" fmla="*/ 2030731 w 12250760"/>
                <a:gd name="connsiteY801" fmla="*/ 5911988 h 6679735"/>
                <a:gd name="connsiteX802" fmla="*/ 1549006 w 12250760"/>
                <a:gd name="connsiteY802" fmla="*/ 5911988 h 6679735"/>
                <a:gd name="connsiteX803" fmla="*/ 1652836 w 12250760"/>
                <a:gd name="connsiteY803" fmla="*/ 5989994 h 6679735"/>
                <a:gd name="connsiteX804" fmla="*/ 1652836 w 12250760"/>
                <a:gd name="connsiteY804" fmla="*/ 6041998 h 6679735"/>
                <a:gd name="connsiteX805" fmla="*/ 1626879 w 12250760"/>
                <a:gd name="connsiteY805" fmla="*/ 6068001 h 6679735"/>
                <a:gd name="connsiteX806" fmla="*/ 1600920 w 12250760"/>
                <a:gd name="connsiteY806" fmla="*/ 6068001 h 6679735"/>
                <a:gd name="connsiteX807" fmla="*/ 1600920 w 12250760"/>
                <a:gd name="connsiteY807" fmla="*/ 6172010 h 6679735"/>
                <a:gd name="connsiteX808" fmla="*/ 1574963 w 12250760"/>
                <a:gd name="connsiteY808" fmla="*/ 6198011 h 6679735"/>
                <a:gd name="connsiteX809" fmla="*/ 1523048 w 12250760"/>
                <a:gd name="connsiteY809" fmla="*/ 6198011 h 6679735"/>
                <a:gd name="connsiteX810" fmla="*/ 1497090 w 12250760"/>
                <a:gd name="connsiteY810" fmla="*/ 6172010 h 6679735"/>
                <a:gd name="connsiteX811" fmla="*/ 1497090 w 12250760"/>
                <a:gd name="connsiteY811" fmla="*/ 6068001 h 6679735"/>
                <a:gd name="connsiteX812" fmla="*/ 1471133 w 12250760"/>
                <a:gd name="connsiteY812" fmla="*/ 6068001 h 6679735"/>
                <a:gd name="connsiteX813" fmla="*/ 1445175 w 12250760"/>
                <a:gd name="connsiteY813" fmla="*/ 6041998 h 6679735"/>
                <a:gd name="connsiteX814" fmla="*/ 1445175 w 12250760"/>
                <a:gd name="connsiteY814" fmla="*/ 5989994 h 6679735"/>
                <a:gd name="connsiteX815" fmla="*/ 1549006 w 12250760"/>
                <a:gd name="connsiteY815" fmla="*/ 5911988 h 6679735"/>
                <a:gd name="connsiteX816" fmla="*/ 1067283 w 12250760"/>
                <a:gd name="connsiteY816" fmla="*/ 5911988 h 6679735"/>
                <a:gd name="connsiteX817" fmla="*/ 1171112 w 12250760"/>
                <a:gd name="connsiteY817" fmla="*/ 5989994 h 6679735"/>
                <a:gd name="connsiteX818" fmla="*/ 1171112 w 12250760"/>
                <a:gd name="connsiteY818" fmla="*/ 6041998 h 6679735"/>
                <a:gd name="connsiteX819" fmla="*/ 1145155 w 12250760"/>
                <a:gd name="connsiteY819" fmla="*/ 6068001 h 6679735"/>
                <a:gd name="connsiteX820" fmla="*/ 1119197 w 12250760"/>
                <a:gd name="connsiteY820" fmla="*/ 6068001 h 6679735"/>
                <a:gd name="connsiteX821" fmla="*/ 1119197 w 12250760"/>
                <a:gd name="connsiteY821" fmla="*/ 6172010 h 6679735"/>
                <a:gd name="connsiteX822" fmla="*/ 1093240 w 12250760"/>
                <a:gd name="connsiteY822" fmla="*/ 6198011 h 6679735"/>
                <a:gd name="connsiteX823" fmla="*/ 1041324 w 12250760"/>
                <a:gd name="connsiteY823" fmla="*/ 6198011 h 6679735"/>
                <a:gd name="connsiteX824" fmla="*/ 1015367 w 12250760"/>
                <a:gd name="connsiteY824" fmla="*/ 6172010 h 6679735"/>
                <a:gd name="connsiteX825" fmla="*/ 1015367 w 12250760"/>
                <a:gd name="connsiteY825" fmla="*/ 6068001 h 6679735"/>
                <a:gd name="connsiteX826" fmla="*/ 989410 w 12250760"/>
                <a:gd name="connsiteY826" fmla="*/ 6068001 h 6679735"/>
                <a:gd name="connsiteX827" fmla="*/ 963452 w 12250760"/>
                <a:gd name="connsiteY827" fmla="*/ 6041998 h 6679735"/>
                <a:gd name="connsiteX828" fmla="*/ 963452 w 12250760"/>
                <a:gd name="connsiteY828" fmla="*/ 5989994 h 6679735"/>
                <a:gd name="connsiteX829" fmla="*/ 1067283 w 12250760"/>
                <a:gd name="connsiteY829" fmla="*/ 5911988 h 6679735"/>
                <a:gd name="connsiteX830" fmla="*/ 585559 w 12250760"/>
                <a:gd name="connsiteY830" fmla="*/ 5911988 h 6679735"/>
                <a:gd name="connsiteX831" fmla="*/ 689389 w 12250760"/>
                <a:gd name="connsiteY831" fmla="*/ 5989994 h 6679735"/>
                <a:gd name="connsiteX832" fmla="*/ 689389 w 12250760"/>
                <a:gd name="connsiteY832" fmla="*/ 6041998 h 6679735"/>
                <a:gd name="connsiteX833" fmla="*/ 663432 w 12250760"/>
                <a:gd name="connsiteY833" fmla="*/ 6068001 h 6679735"/>
                <a:gd name="connsiteX834" fmla="*/ 637473 w 12250760"/>
                <a:gd name="connsiteY834" fmla="*/ 6068001 h 6679735"/>
                <a:gd name="connsiteX835" fmla="*/ 637473 w 12250760"/>
                <a:gd name="connsiteY835" fmla="*/ 6172010 h 6679735"/>
                <a:gd name="connsiteX836" fmla="*/ 611516 w 12250760"/>
                <a:gd name="connsiteY836" fmla="*/ 6198011 h 6679735"/>
                <a:gd name="connsiteX837" fmla="*/ 559601 w 12250760"/>
                <a:gd name="connsiteY837" fmla="*/ 6198011 h 6679735"/>
                <a:gd name="connsiteX838" fmla="*/ 533644 w 12250760"/>
                <a:gd name="connsiteY838" fmla="*/ 6172010 h 6679735"/>
                <a:gd name="connsiteX839" fmla="*/ 533644 w 12250760"/>
                <a:gd name="connsiteY839" fmla="*/ 6068001 h 6679735"/>
                <a:gd name="connsiteX840" fmla="*/ 507686 w 12250760"/>
                <a:gd name="connsiteY840" fmla="*/ 6068001 h 6679735"/>
                <a:gd name="connsiteX841" fmla="*/ 481728 w 12250760"/>
                <a:gd name="connsiteY841" fmla="*/ 6041998 h 6679735"/>
                <a:gd name="connsiteX842" fmla="*/ 481728 w 12250760"/>
                <a:gd name="connsiteY842" fmla="*/ 5989994 h 6679735"/>
                <a:gd name="connsiteX843" fmla="*/ 585559 w 12250760"/>
                <a:gd name="connsiteY843" fmla="*/ 5911988 h 6679735"/>
                <a:gd name="connsiteX844" fmla="*/ 103836 w 12250760"/>
                <a:gd name="connsiteY844" fmla="*/ 5911988 h 6679735"/>
                <a:gd name="connsiteX845" fmla="*/ 207665 w 12250760"/>
                <a:gd name="connsiteY845" fmla="*/ 5989994 h 6679735"/>
                <a:gd name="connsiteX846" fmla="*/ 207665 w 12250760"/>
                <a:gd name="connsiteY846" fmla="*/ 6041998 h 6679735"/>
                <a:gd name="connsiteX847" fmla="*/ 181708 w 12250760"/>
                <a:gd name="connsiteY847" fmla="*/ 6068001 h 6679735"/>
                <a:gd name="connsiteX848" fmla="*/ 155750 w 12250760"/>
                <a:gd name="connsiteY848" fmla="*/ 6068001 h 6679735"/>
                <a:gd name="connsiteX849" fmla="*/ 155750 w 12250760"/>
                <a:gd name="connsiteY849" fmla="*/ 6172010 h 6679735"/>
                <a:gd name="connsiteX850" fmla="*/ 129793 w 12250760"/>
                <a:gd name="connsiteY850" fmla="*/ 6198011 h 6679735"/>
                <a:gd name="connsiteX851" fmla="*/ 77877 w 12250760"/>
                <a:gd name="connsiteY851" fmla="*/ 6198011 h 6679735"/>
                <a:gd name="connsiteX852" fmla="*/ 51920 w 12250760"/>
                <a:gd name="connsiteY852" fmla="*/ 6172010 h 6679735"/>
                <a:gd name="connsiteX853" fmla="*/ 51920 w 12250760"/>
                <a:gd name="connsiteY853" fmla="*/ 6068001 h 6679735"/>
                <a:gd name="connsiteX854" fmla="*/ 25963 w 12250760"/>
                <a:gd name="connsiteY854" fmla="*/ 6068001 h 6679735"/>
                <a:gd name="connsiteX855" fmla="*/ 4 w 12250760"/>
                <a:gd name="connsiteY855" fmla="*/ 6041998 h 6679735"/>
                <a:gd name="connsiteX856" fmla="*/ 4 w 12250760"/>
                <a:gd name="connsiteY856" fmla="*/ 5989994 h 6679735"/>
                <a:gd name="connsiteX857" fmla="*/ 103836 w 12250760"/>
                <a:gd name="connsiteY857" fmla="*/ 5911988 h 6679735"/>
                <a:gd name="connsiteX858" fmla="*/ 12145950 w 12250760"/>
                <a:gd name="connsiteY858" fmla="*/ 5780730 h 6679735"/>
                <a:gd name="connsiteX859" fmla="*/ 12197866 w 12250760"/>
                <a:gd name="connsiteY859" fmla="*/ 5832646 h 6679735"/>
                <a:gd name="connsiteX860" fmla="*/ 12145950 w 12250760"/>
                <a:gd name="connsiteY860" fmla="*/ 5884561 h 6679735"/>
                <a:gd name="connsiteX861" fmla="*/ 12094035 w 12250760"/>
                <a:gd name="connsiteY861" fmla="*/ 5832646 h 6679735"/>
                <a:gd name="connsiteX862" fmla="*/ 12145950 w 12250760"/>
                <a:gd name="connsiteY862" fmla="*/ 5780730 h 6679735"/>
                <a:gd name="connsiteX863" fmla="*/ 11664226 w 12250760"/>
                <a:gd name="connsiteY863" fmla="*/ 5780730 h 6679735"/>
                <a:gd name="connsiteX864" fmla="*/ 11716142 w 12250760"/>
                <a:gd name="connsiteY864" fmla="*/ 5832646 h 6679735"/>
                <a:gd name="connsiteX865" fmla="*/ 11664226 w 12250760"/>
                <a:gd name="connsiteY865" fmla="*/ 5884561 h 6679735"/>
                <a:gd name="connsiteX866" fmla="*/ 11612311 w 12250760"/>
                <a:gd name="connsiteY866" fmla="*/ 5832646 h 6679735"/>
                <a:gd name="connsiteX867" fmla="*/ 11664226 w 12250760"/>
                <a:gd name="connsiteY867" fmla="*/ 5780730 h 6679735"/>
                <a:gd name="connsiteX868" fmla="*/ 11182501 w 12250760"/>
                <a:gd name="connsiteY868" fmla="*/ 5780730 h 6679735"/>
                <a:gd name="connsiteX869" fmla="*/ 11234417 w 12250760"/>
                <a:gd name="connsiteY869" fmla="*/ 5832646 h 6679735"/>
                <a:gd name="connsiteX870" fmla="*/ 11182501 w 12250760"/>
                <a:gd name="connsiteY870" fmla="*/ 5884561 h 6679735"/>
                <a:gd name="connsiteX871" fmla="*/ 11130586 w 12250760"/>
                <a:gd name="connsiteY871" fmla="*/ 5832646 h 6679735"/>
                <a:gd name="connsiteX872" fmla="*/ 11182501 w 12250760"/>
                <a:gd name="connsiteY872" fmla="*/ 5780730 h 6679735"/>
                <a:gd name="connsiteX873" fmla="*/ 10700777 w 12250760"/>
                <a:gd name="connsiteY873" fmla="*/ 5780730 h 6679735"/>
                <a:gd name="connsiteX874" fmla="*/ 10752693 w 12250760"/>
                <a:gd name="connsiteY874" fmla="*/ 5832646 h 6679735"/>
                <a:gd name="connsiteX875" fmla="*/ 10700777 w 12250760"/>
                <a:gd name="connsiteY875" fmla="*/ 5884561 h 6679735"/>
                <a:gd name="connsiteX876" fmla="*/ 10648862 w 12250760"/>
                <a:gd name="connsiteY876" fmla="*/ 5832646 h 6679735"/>
                <a:gd name="connsiteX877" fmla="*/ 10700777 w 12250760"/>
                <a:gd name="connsiteY877" fmla="*/ 5780730 h 6679735"/>
                <a:gd name="connsiteX878" fmla="*/ 10219053 w 12250760"/>
                <a:gd name="connsiteY878" fmla="*/ 5780730 h 6679735"/>
                <a:gd name="connsiteX879" fmla="*/ 10270969 w 12250760"/>
                <a:gd name="connsiteY879" fmla="*/ 5832646 h 6679735"/>
                <a:gd name="connsiteX880" fmla="*/ 10219053 w 12250760"/>
                <a:gd name="connsiteY880" fmla="*/ 5884561 h 6679735"/>
                <a:gd name="connsiteX881" fmla="*/ 10167138 w 12250760"/>
                <a:gd name="connsiteY881" fmla="*/ 5832646 h 6679735"/>
                <a:gd name="connsiteX882" fmla="*/ 10219053 w 12250760"/>
                <a:gd name="connsiteY882" fmla="*/ 5780730 h 6679735"/>
                <a:gd name="connsiteX883" fmla="*/ 9737328 w 12250760"/>
                <a:gd name="connsiteY883" fmla="*/ 5780730 h 6679735"/>
                <a:gd name="connsiteX884" fmla="*/ 9789244 w 12250760"/>
                <a:gd name="connsiteY884" fmla="*/ 5832646 h 6679735"/>
                <a:gd name="connsiteX885" fmla="*/ 9737328 w 12250760"/>
                <a:gd name="connsiteY885" fmla="*/ 5884561 h 6679735"/>
                <a:gd name="connsiteX886" fmla="*/ 9685413 w 12250760"/>
                <a:gd name="connsiteY886" fmla="*/ 5832646 h 6679735"/>
                <a:gd name="connsiteX887" fmla="*/ 9737328 w 12250760"/>
                <a:gd name="connsiteY887" fmla="*/ 5780730 h 6679735"/>
                <a:gd name="connsiteX888" fmla="*/ 9255604 w 12250760"/>
                <a:gd name="connsiteY888" fmla="*/ 5780730 h 6679735"/>
                <a:gd name="connsiteX889" fmla="*/ 9307520 w 12250760"/>
                <a:gd name="connsiteY889" fmla="*/ 5832646 h 6679735"/>
                <a:gd name="connsiteX890" fmla="*/ 9255604 w 12250760"/>
                <a:gd name="connsiteY890" fmla="*/ 5884561 h 6679735"/>
                <a:gd name="connsiteX891" fmla="*/ 9203689 w 12250760"/>
                <a:gd name="connsiteY891" fmla="*/ 5832646 h 6679735"/>
                <a:gd name="connsiteX892" fmla="*/ 9255604 w 12250760"/>
                <a:gd name="connsiteY892" fmla="*/ 5780730 h 6679735"/>
                <a:gd name="connsiteX893" fmla="*/ 8773880 w 12250760"/>
                <a:gd name="connsiteY893" fmla="*/ 5780730 h 6679735"/>
                <a:gd name="connsiteX894" fmla="*/ 8825796 w 12250760"/>
                <a:gd name="connsiteY894" fmla="*/ 5832646 h 6679735"/>
                <a:gd name="connsiteX895" fmla="*/ 8773880 w 12250760"/>
                <a:gd name="connsiteY895" fmla="*/ 5884561 h 6679735"/>
                <a:gd name="connsiteX896" fmla="*/ 8721965 w 12250760"/>
                <a:gd name="connsiteY896" fmla="*/ 5832646 h 6679735"/>
                <a:gd name="connsiteX897" fmla="*/ 8773880 w 12250760"/>
                <a:gd name="connsiteY897" fmla="*/ 5780730 h 6679735"/>
                <a:gd name="connsiteX898" fmla="*/ 8292157 w 12250760"/>
                <a:gd name="connsiteY898" fmla="*/ 5780730 h 6679735"/>
                <a:gd name="connsiteX899" fmla="*/ 8344072 w 12250760"/>
                <a:gd name="connsiteY899" fmla="*/ 5832646 h 6679735"/>
                <a:gd name="connsiteX900" fmla="*/ 8292157 w 12250760"/>
                <a:gd name="connsiteY900" fmla="*/ 5884561 h 6679735"/>
                <a:gd name="connsiteX901" fmla="*/ 8240241 w 12250760"/>
                <a:gd name="connsiteY901" fmla="*/ 5832646 h 6679735"/>
                <a:gd name="connsiteX902" fmla="*/ 8292157 w 12250760"/>
                <a:gd name="connsiteY902" fmla="*/ 5780730 h 6679735"/>
                <a:gd name="connsiteX903" fmla="*/ 7810433 w 12250760"/>
                <a:gd name="connsiteY903" fmla="*/ 5780730 h 6679735"/>
                <a:gd name="connsiteX904" fmla="*/ 7862348 w 12250760"/>
                <a:gd name="connsiteY904" fmla="*/ 5832646 h 6679735"/>
                <a:gd name="connsiteX905" fmla="*/ 7810433 w 12250760"/>
                <a:gd name="connsiteY905" fmla="*/ 5884561 h 6679735"/>
                <a:gd name="connsiteX906" fmla="*/ 7758517 w 12250760"/>
                <a:gd name="connsiteY906" fmla="*/ 5832646 h 6679735"/>
                <a:gd name="connsiteX907" fmla="*/ 7810433 w 12250760"/>
                <a:gd name="connsiteY907" fmla="*/ 5780730 h 6679735"/>
                <a:gd name="connsiteX908" fmla="*/ 7328709 w 12250760"/>
                <a:gd name="connsiteY908" fmla="*/ 5780730 h 6679735"/>
                <a:gd name="connsiteX909" fmla="*/ 7380624 w 12250760"/>
                <a:gd name="connsiteY909" fmla="*/ 5832646 h 6679735"/>
                <a:gd name="connsiteX910" fmla="*/ 7328709 w 12250760"/>
                <a:gd name="connsiteY910" fmla="*/ 5884561 h 6679735"/>
                <a:gd name="connsiteX911" fmla="*/ 7276793 w 12250760"/>
                <a:gd name="connsiteY911" fmla="*/ 5832646 h 6679735"/>
                <a:gd name="connsiteX912" fmla="*/ 7328709 w 12250760"/>
                <a:gd name="connsiteY912" fmla="*/ 5780730 h 6679735"/>
                <a:gd name="connsiteX913" fmla="*/ 6846985 w 12250760"/>
                <a:gd name="connsiteY913" fmla="*/ 5780730 h 6679735"/>
                <a:gd name="connsiteX914" fmla="*/ 6898900 w 12250760"/>
                <a:gd name="connsiteY914" fmla="*/ 5832646 h 6679735"/>
                <a:gd name="connsiteX915" fmla="*/ 6846985 w 12250760"/>
                <a:gd name="connsiteY915" fmla="*/ 5884561 h 6679735"/>
                <a:gd name="connsiteX916" fmla="*/ 6795069 w 12250760"/>
                <a:gd name="connsiteY916" fmla="*/ 5832646 h 6679735"/>
                <a:gd name="connsiteX917" fmla="*/ 6846985 w 12250760"/>
                <a:gd name="connsiteY917" fmla="*/ 5780730 h 6679735"/>
                <a:gd name="connsiteX918" fmla="*/ 6365261 w 12250760"/>
                <a:gd name="connsiteY918" fmla="*/ 5780730 h 6679735"/>
                <a:gd name="connsiteX919" fmla="*/ 6417176 w 12250760"/>
                <a:gd name="connsiteY919" fmla="*/ 5832646 h 6679735"/>
                <a:gd name="connsiteX920" fmla="*/ 6365261 w 12250760"/>
                <a:gd name="connsiteY920" fmla="*/ 5884561 h 6679735"/>
                <a:gd name="connsiteX921" fmla="*/ 6313345 w 12250760"/>
                <a:gd name="connsiteY921" fmla="*/ 5832646 h 6679735"/>
                <a:gd name="connsiteX922" fmla="*/ 6365261 w 12250760"/>
                <a:gd name="connsiteY922" fmla="*/ 5780730 h 6679735"/>
                <a:gd name="connsiteX923" fmla="*/ 5883538 w 12250760"/>
                <a:gd name="connsiteY923" fmla="*/ 5780730 h 6679735"/>
                <a:gd name="connsiteX924" fmla="*/ 5935453 w 12250760"/>
                <a:gd name="connsiteY924" fmla="*/ 5832646 h 6679735"/>
                <a:gd name="connsiteX925" fmla="*/ 5883538 w 12250760"/>
                <a:gd name="connsiteY925" fmla="*/ 5884561 h 6679735"/>
                <a:gd name="connsiteX926" fmla="*/ 5831622 w 12250760"/>
                <a:gd name="connsiteY926" fmla="*/ 5832646 h 6679735"/>
                <a:gd name="connsiteX927" fmla="*/ 5883538 w 12250760"/>
                <a:gd name="connsiteY927" fmla="*/ 5780730 h 6679735"/>
                <a:gd name="connsiteX928" fmla="*/ 5401816 w 12250760"/>
                <a:gd name="connsiteY928" fmla="*/ 5780730 h 6679735"/>
                <a:gd name="connsiteX929" fmla="*/ 5453731 w 12250760"/>
                <a:gd name="connsiteY929" fmla="*/ 5832646 h 6679735"/>
                <a:gd name="connsiteX930" fmla="*/ 5401816 w 12250760"/>
                <a:gd name="connsiteY930" fmla="*/ 5884561 h 6679735"/>
                <a:gd name="connsiteX931" fmla="*/ 5349901 w 12250760"/>
                <a:gd name="connsiteY931" fmla="*/ 5832646 h 6679735"/>
                <a:gd name="connsiteX932" fmla="*/ 5401816 w 12250760"/>
                <a:gd name="connsiteY932" fmla="*/ 5780730 h 6679735"/>
                <a:gd name="connsiteX933" fmla="*/ 4920088 w 12250760"/>
                <a:gd name="connsiteY933" fmla="*/ 5780730 h 6679735"/>
                <a:gd name="connsiteX934" fmla="*/ 4972006 w 12250760"/>
                <a:gd name="connsiteY934" fmla="*/ 5832646 h 6679735"/>
                <a:gd name="connsiteX935" fmla="*/ 4920088 w 12250760"/>
                <a:gd name="connsiteY935" fmla="*/ 5884561 h 6679735"/>
                <a:gd name="connsiteX936" fmla="*/ 4868174 w 12250760"/>
                <a:gd name="connsiteY936" fmla="*/ 5832646 h 6679735"/>
                <a:gd name="connsiteX937" fmla="*/ 4920088 w 12250760"/>
                <a:gd name="connsiteY937" fmla="*/ 5780730 h 6679735"/>
                <a:gd name="connsiteX938" fmla="*/ 4438369 w 12250760"/>
                <a:gd name="connsiteY938" fmla="*/ 5780730 h 6679735"/>
                <a:gd name="connsiteX939" fmla="*/ 4490282 w 12250760"/>
                <a:gd name="connsiteY939" fmla="*/ 5832646 h 6679735"/>
                <a:gd name="connsiteX940" fmla="*/ 4438369 w 12250760"/>
                <a:gd name="connsiteY940" fmla="*/ 5884561 h 6679735"/>
                <a:gd name="connsiteX941" fmla="*/ 4386450 w 12250760"/>
                <a:gd name="connsiteY941" fmla="*/ 5832646 h 6679735"/>
                <a:gd name="connsiteX942" fmla="*/ 4438369 w 12250760"/>
                <a:gd name="connsiteY942" fmla="*/ 5780730 h 6679735"/>
                <a:gd name="connsiteX943" fmla="*/ 3956646 w 12250760"/>
                <a:gd name="connsiteY943" fmla="*/ 5780730 h 6679735"/>
                <a:gd name="connsiteX944" fmla="*/ 4008563 w 12250760"/>
                <a:gd name="connsiteY944" fmla="*/ 5832646 h 6679735"/>
                <a:gd name="connsiteX945" fmla="*/ 3956646 w 12250760"/>
                <a:gd name="connsiteY945" fmla="*/ 5884561 h 6679735"/>
                <a:gd name="connsiteX946" fmla="*/ 3904730 w 12250760"/>
                <a:gd name="connsiteY946" fmla="*/ 5832646 h 6679735"/>
                <a:gd name="connsiteX947" fmla="*/ 3956646 w 12250760"/>
                <a:gd name="connsiteY947" fmla="*/ 5780730 h 6679735"/>
                <a:gd name="connsiteX948" fmla="*/ 3474924 w 12250760"/>
                <a:gd name="connsiteY948" fmla="*/ 5780730 h 6679735"/>
                <a:gd name="connsiteX949" fmla="*/ 3526840 w 12250760"/>
                <a:gd name="connsiteY949" fmla="*/ 5832646 h 6679735"/>
                <a:gd name="connsiteX950" fmla="*/ 3474924 w 12250760"/>
                <a:gd name="connsiteY950" fmla="*/ 5884561 h 6679735"/>
                <a:gd name="connsiteX951" fmla="*/ 3423009 w 12250760"/>
                <a:gd name="connsiteY951" fmla="*/ 5832646 h 6679735"/>
                <a:gd name="connsiteX952" fmla="*/ 3474924 w 12250760"/>
                <a:gd name="connsiteY952" fmla="*/ 5780730 h 6679735"/>
                <a:gd name="connsiteX953" fmla="*/ 2993201 w 12250760"/>
                <a:gd name="connsiteY953" fmla="*/ 5780730 h 6679735"/>
                <a:gd name="connsiteX954" fmla="*/ 3045115 w 12250760"/>
                <a:gd name="connsiteY954" fmla="*/ 5832646 h 6679735"/>
                <a:gd name="connsiteX955" fmla="*/ 2993201 w 12250760"/>
                <a:gd name="connsiteY955" fmla="*/ 5884561 h 6679735"/>
                <a:gd name="connsiteX956" fmla="*/ 2941284 w 12250760"/>
                <a:gd name="connsiteY956" fmla="*/ 5832646 h 6679735"/>
                <a:gd name="connsiteX957" fmla="*/ 2993201 w 12250760"/>
                <a:gd name="connsiteY957" fmla="*/ 5780730 h 6679735"/>
                <a:gd name="connsiteX958" fmla="*/ 2511477 w 12250760"/>
                <a:gd name="connsiteY958" fmla="*/ 5780730 h 6679735"/>
                <a:gd name="connsiteX959" fmla="*/ 2563392 w 12250760"/>
                <a:gd name="connsiteY959" fmla="*/ 5832646 h 6679735"/>
                <a:gd name="connsiteX960" fmla="*/ 2511477 w 12250760"/>
                <a:gd name="connsiteY960" fmla="*/ 5884561 h 6679735"/>
                <a:gd name="connsiteX961" fmla="*/ 2459562 w 12250760"/>
                <a:gd name="connsiteY961" fmla="*/ 5832646 h 6679735"/>
                <a:gd name="connsiteX962" fmla="*/ 2511477 w 12250760"/>
                <a:gd name="connsiteY962" fmla="*/ 5780730 h 6679735"/>
                <a:gd name="connsiteX963" fmla="*/ 2029751 w 12250760"/>
                <a:gd name="connsiteY963" fmla="*/ 5780730 h 6679735"/>
                <a:gd name="connsiteX964" fmla="*/ 2081666 w 12250760"/>
                <a:gd name="connsiteY964" fmla="*/ 5832646 h 6679735"/>
                <a:gd name="connsiteX965" fmla="*/ 2029751 w 12250760"/>
                <a:gd name="connsiteY965" fmla="*/ 5884561 h 6679735"/>
                <a:gd name="connsiteX966" fmla="*/ 1977835 w 12250760"/>
                <a:gd name="connsiteY966" fmla="*/ 5832646 h 6679735"/>
                <a:gd name="connsiteX967" fmla="*/ 2029751 w 12250760"/>
                <a:gd name="connsiteY967" fmla="*/ 5780730 h 6679735"/>
                <a:gd name="connsiteX968" fmla="*/ 1548026 w 12250760"/>
                <a:gd name="connsiteY968" fmla="*/ 5780730 h 6679735"/>
                <a:gd name="connsiteX969" fmla="*/ 1599942 w 12250760"/>
                <a:gd name="connsiteY969" fmla="*/ 5832646 h 6679735"/>
                <a:gd name="connsiteX970" fmla="*/ 1548026 w 12250760"/>
                <a:gd name="connsiteY970" fmla="*/ 5884561 h 6679735"/>
                <a:gd name="connsiteX971" fmla="*/ 1496111 w 12250760"/>
                <a:gd name="connsiteY971" fmla="*/ 5832646 h 6679735"/>
                <a:gd name="connsiteX972" fmla="*/ 1548026 w 12250760"/>
                <a:gd name="connsiteY972" fmla="*/ 5780730 h 6679735"/>
                <a:gd name="connsiteX973" fmla="*/ 1066303 w 12250760"/>
                <a:gd name="connsiteY973" fmla="*/ 5780730 h 6679735"/>
                <a:gd name="connsiteX974" fmla="*/ 1118218 w 12250760"/>
                <a:gd name="connsiteY974" fmla="*/ 5832646 h 6679735"/>
                <a:gd name="connsiteX975" fmla="*/ 1066303 w 12250760"/>
                <a:gd name="connsiteY975" fmla="*/ 5884561 h 6679735"/>
                <a:gd name="connsiteX976" fmla="*/ 1014387 w 12250760"/>
                <a:gd name="connsiteY976" fmla="*/ 5832646 h 6679735"/>
                <a:gd name="connsiteX977" fmla="*/ 1066303 w 12250760"/>
                <a:gd name="connsiteY977" fmla="*/ 5780730 h 6679735"/>
                <a:gd name="connsiteX978" fmla="*/ 584579 w 12250760"/>
                <a:gd name="connsiteY978" fmla="*/ 5780730 h 6679735"/>
                <a:gd name="connsiteX979" fmla="*/ 636495 w 12250760"/>
                <a:gd name="connsiteY979" fmla="*/ 5832646 h 6679735"/>
                <a:gd name="connsiteX980" fmla="*/ 584579 w 12250760"/>
                <a:gd name="connsiteY980" fmla="*/ 5884561 h 6679735"/>
                <a:gd name="connsiteX981" fmla="*/ 532664 w 12250760"/>
                <a:gd name="connsiteY981" fmla="*/ 5832646 h 6679735"/>
                <a:gd name="connsiteX982" fmla="*/ 584579 w 12250760"/>
                <a:gd name="connsiteY982" fmla="*/ 5780730 h 6679735"/>
                <a:gd name="connsiteX983" fmla="*/ 102856 w 12250760"/>
                <a:gd name="connsiteY983" fmla="*/ 5780730 h 6679735"/>
                <a:gd name="connsiteX984" fmla="*/ 154771 w 12250760"/>
                <a:gd name="connsiteY984" fmla="*/ 5832646 h 6679735"/>
                <a:gd name="connsiteX985" fmla="*/ 102856 w 12250760"/>
                <a:gd name="connsiteY985" fmla="*/ 5884561 h 6679735"/>
                <a:gd name="connsiteX986" fmla="*/ 50940 w 12250760"/>
                <a:gd name="connsiteY986" fmla="*/ 5832646 h 6679735"/>
                <a:gd name="connsiteX987" fmla="*/ 102856 w 12250760"/>
                <a:gd name="connsiteY987" fmla="*/ 5780730 h 6679735"/>
                <a:gd name="connsiteX988" fmla="*/ 12146930 w 12250760"/>
                <a:gd name="connsiteY988" fmla="*/ 5430263 h 6679735"/>
                <a:gd name="connsiteX989" fmla="*/ 12250760 w 12250760"/>
                <a:gd name="connsiteY989" fmla="*/ 5508269 h 6679735"/>
                <a:gd name="connsiteX990" fmla="*/ 12250760 w 12250760"/>
                <a:gd name="connsiteY990" fmla="*/ 5560273 h 6679735"/>
                <a:gd name="connsiteX991" fmla="*/ 12224803 w 12250760"/>
                <a:gd name="connsiteY991" fmla="*/ 5586276 h 6679735"/>
                <a:gd name="connsiteX992" fmla="*/ 12198844 w 12250760"/>
                <a:gd name="connsiteY992" fmla="*/ 5586276 h 6679735"/>
                <a:gd name="connsiteX993" fmla="*/ 12198844 w 12250760"/>
                <a:gd name="connsiteY993" fmla="*/ 5690285 h 6679735"/>
                <a:gd name="connsiteX994" fmla="*/ 12172887 w 12250760"/>
                <a:gd name="connsiteY994" fmla="*/ 5716286 h 6679735"/>
                <a:gd name="connsiteX995" fmla="*/ 12120972 w 12250760"/>
                <a:gd name="connsiteY995" fmla="*/ 5716286 h 6679735"/>
                <a:gd name="connsiteX996" fmla="*/ 12095015 w 12250760"/>
                <a:gd name="connsiteY996" fmla="*/ 5690285 h 6679735"/>
                <a:gd name="connsiteX997" fmla="*/ 12095015 w 12250760"/>
                <a:gd name="connsiteY997" fmla="*/ 5586276 h 6679735"/>
                <a:gd name="connsiteX998" fmla="*/ 12069057 w 12250760"/>
                <a:gd name="connsiteY998" fmla="*/ 5586276 h 6679735"/>
                <a:gd name="connsiteX999" fmla="*/ 12043099 w 12250760"/>
                <a:gd name="connsiteY999" fmla="*/ 5560273 h 6679735"/>
                <a:gd name="connsiteX1000" fmla="*/ 12043099 w 12250760"/>
                <a:gd name="connsiteY1000" fmla="*/ 5508269 h 6679735"/>
                <a:gd name="connsiteX1001" fmla="*/ 12146930 w 12250760"/>
                <a:gd name="connsiteY1001" fmla="*/ 5430263 h 6679735"/>
                <a:gd name="connsiteX1002" fmla="*/ 11665206 w 12250760"/>
                <a:gd name="connsiteY1002" fmla="*/ 5430263 h 6679735"/>
                <a:gd name="connsiteX1003" fmla="*/ 11769036 w 12250760"/>
                <a:gd name="connsiteY1003" fmla="*/ 5508269 h 6679735"/>
                <a:gd name="connsiteX1004" fmla="*/ 11769036 w 12250760"/>
                <a:gd name="connsiteY1004" fmla="*/ 5560273 h 6679735"/>
                <a:gd name="connsiteX1005" fmla="*/ 11743079 w 12250760"/>
                <a:gd name="connsiteY1005" fmla="*/ 5586276 h 6679735"/>
                <a:gd name="connsiteX1006" fmla="*/ 11717120 w 12250760"/>
                <a:gd name="connsiteY1006" fmla="*/ 5586276 h 6679735"/>
                <a:gd name="connsiteX1007" fmla="*/ 11717120 w 12250760"/>
                <a:gd name="connsiteY1007" fmla="*/ 5690285 h 6679735"/>
                <a:gd name="connsiteX1008" fmla="*/ 11691163 w 12250760"/>
                <a:gd name="connsiteY1008" fmla="*/ 5716286 h 6679735"/>
                <a:gd name="connsiteX1009" fmla="*/ 11639248 w 12250760"/>
                <a:gd name="connsiteY1009" fmla="*/ 5716286 h 6679735"/>
                <a:gd name="connsiteX1010" fmla="*/ 11613291 w 12250760"/>
                <a:gd name="connsiteY1010" fmla="*/ 5690285 h 6679735"/>
                <a:gd name="connsiteX1011" fmla="*/ 11613291 w 12250760"/>
                <a:gd name="connsiteY1011" fmla="*/ 5586276 h 6679735"/>
                <a:gd name="connsiteX1012" fmla="*/ 11587333 w 12250760"/>
                <a:gd name="connsiteY1012" fmla="*/ 5586276 h 6679735"/>
                <a:gd name="connsiteX1013" fmla="*/ 11561375 w 12250760"/>
                <a:gd name="connsiteY1013" fmla="*/ 5560273 h 6679735"/>
                <a:gd name="connsiteX1014" fmla="*/ 11561375 w 12250760"/>
                <a:gd name="connsiteY1014" fmla="*/ 5508269 h 6679735"/>
                <a:gd name="connsiteX1015" fmla="*/ 11665206 w 12250760"/>
                <a:gd name="connsiteY1015" fmla="*/ 5430263 h 6679735"/>
                <a:gd name="connsiteX1016" fmla="*/ 11183481 w 12250760"/>
                <a:gd name="connsiteY1016" fmla="*/ 5430263 h 6679735"/>
                <a:gd name="connsiteX1017" fmla="*/ 11287311 w 12250760"/>
                <a:gd name="connsiteY1017" fmla="*/ 5508269 h 6679735"/>
                <a:gd name="connsiteX1018" fmla="*/ 11287311 w 12250760"/>
                <a:gd name="connsiteY1018" fmla="*/ 5560273 h 6679735"/>
                <a:gd name="connsiteX1019" fmla="*/ 11261354 w 12250760"/>
                <a:gd name="connsiteY1019" fmla="*/ 5586276 h 6679735"/>
                <a:gd name="connsiteX1020" fmla="*/ 11235395 w 12250760"/>
                <a:gd name="connsiteY1020" fmla="*/ 5586276 h 6679735"/>
                <a:gd name="connsiteX1021" fmla="*/ 11235395 w 12250760"/>
                <a:gd name="connsiteY1021" fmla="*/ 5690285 h 6679735"/>
                <a:gd name="connsiteX1022" fmla="*/ 11209438 w 12250760"/>
                <a:gd name="connsiteY1022" fmla="*/ 5716286 h 6679735"/>
                <a:gd name="connsiteX1023" fmla="*/ 11157523 w 12250760"/>
                <a:gd name="connsiteY1023" fmla="*/ 5716286 h 6679735"/>
                <a:gd name="connsiteX1024" fmla="*/ 11131566 w 12250760"/>
                <a:gd name="connsiteY1024" fmla="*/ 5690285 h 6679735"/>
                <a:gd name="connsiteX1025" fmla="*/ 11131566 w 12250760"/>
                <a:gd name="connsiteY1025" fmla="*/ 5586276 h 6679735"/>
                <a:gd name="connsiteX1026" fmla="*/ 11105608 w 12250760"/>
                <a:gd name="connsiteY1026" fmla="*/ 5586276 h 6679735"/>
                <a:gd name="connsiteX1027" fmla="*/ 11079650 w 12250760"/>
                <a:gd name="connsiteY1027" fmla="*/ 5560273 h 6679735"/>
                <a:gd name="connsiteX1028" fmla="*/ 11079650 w 12250760"/>
                <a:gd name="connsiteY1028" fmla="*/ 5508269 h 6679735"/>
                <a:gd name="connsiteX1029" fmla="*/ 11183481 w 12250760"/>
                <a:gd name="connsiteY1029" fmla="*/ 5430263 h 6679735"/>
                <a:gd name="connsiteX1030" fmla="*/ 10701757 w 12250760"/>
                <a:gd name="connsiteY1030" fmla="*/ 5430263 h 6679735"/>
                <a:gd name="connsiteX1031" fmla="*/ 10805587 w 12250760"/>
                <a:gd name="connsiteY1031" fmla="*/ 5508269 h 6679735"/>
                <a:gd name="connsiteX1032" fmla="*/ 10805587 w 12250760"/>
                <a:gd name="connsiteY1032" fmla="*/ 5560273 h 6679735"/>
                <a:gd name="connsiteX1033" fmla="*/ 10779630 w 12250760"/>
                <a:gd name="connsiteY1033" fmla="*/ 5586276 h 6679735"/>
                <a:gd name="connsiteX1034" fmla="*/ 10753671 w 12250760"/>
                <a:gd name="connsiteY1034" fmla="*/ 5586276 h 6679735"/>
                <a:gd name="connsiteX1035" fmla="*/ 10753671 w 12250760"/>
                <a:gd name="connsiteY1035" fmla="*/ 5690285 h 6679735"/>
                <a:gd name="connsiteX1036" fmla="*/ 10727714 w 12250760"/>
                <a:gd name="connsiteY1036" fmla="*/ 5716286 h 6679735"/>
                <a:gd name="connsiteX1037" fmla="*/ 10675799 w 12250760"/>
                <a:gd name="connsiteY1037" fmla="*/ 5716286 h 6679735"/>
                <a:gd name="connsiteX1038" fmla="*/ 10649842 w 12250760"/>
                <a:gd name="connsiteY1038" fmla="*/ 5690285 h 6679735"/>
                <a:gd name="connsiteX1039" fmla="*/ 10649842 w 12250760"/>
                <a:gd name="connsiteY1039" fmla="*/ 5586276 h 6679735"/>
                <a:gd name="connsiteX1040" fmla="*/ 10623884 w 12250760"/>
                <a:gd name="connsiteY1040" fmla="*/ 5586276 h 6679735"/>
                <a:gd name="connsiteX1041" fmla="*/ 10597926 w 12250760"/>
                <a:gd name="connsiteY1041" fmla="*/ 5560273 h 6679735"/>
                <a:gd name="connsiteX1042" fmla="*/ 10597926 w 12250760"/>
                <a:gd name="connsiteY1042" fmla="*/ 5508269 h 6679735"/>
                <a:gd name="connsiteX1043" fmla="*/ 10701757 w 12250760"/>
                <a:gd name="connsiteY1043" fmla="*/ 5430263 h 6679735"/>
                <a:gd name="connsiteX1044" fmla="*/ 10220033 w 12250760"/>
                <a:gd name="connsiteY1044" fmla="*/ 5430263 h 6679735"/>
                <a:gd name="connsiteX1045" fmla="*/ 10323863 w 12250760"/>
                <a:gd name="connsiteY1045" fmla="*/ 5508269 h 6679735"/>
                <a:gd name="connsiteX1046" fmla="*/ 10323863 w 12250760"/>
                <a:gd name="connsiteY1046" fmla="*/ 5560273 h 6679735"/>
                <a:gd name="connsiteX1047" fmla="*/ 10297906 w 12250760"/>
                <a:gd name="connsiteY1047" fmla="*/ 5586276 h 6679735"/>
                <a:gd name="connsiteX1048" fmla="*/ 10271947 w 12250760"/>
                <a:gd name="connsiteY1048" fmla="*/ 5586276 h 6679735"/>
                <a:gd name="connsiteX1049" fmla="*/ 10271947 w 12250760"/>
                <a:gd name="connsiteY1049" fmla="*/ 5690285 h 6679735"/>
                <a:gd name="connsiteX1050" fmla="*/ 10245990 w 12250760"/>
                <a:gd name="connsiteY1050" fmla="*/ 5716286 h 6679735"/>
                <a:gd name="connsiteX1051" fmla="*/ 10194075 w 12250760"/>
                <a:gd name="connsiteY1051" fmla="*/ 5716286 h 6679735"/>
                <a:gd name="connsiteX1052" fmla="*/ 10168118 w 12250760"/>
                <a:gd name="connsiteY1052" fmla="*/ 5690285 h 6679735"/>
                <a:gd name="connsiteX1053" fmla="*/ 10168118 w 12250760"/>
                <a:gd name="connsiteY1053" fmla="*/ 5586276 h 6679735"/>
                <a:gd name="connsiteX1054" fmla="*/ 10142160 w 12250760"/>
                <a:gd name="connsiteY1054" fmla="*/ 5586276 h 6679735"/>
                <a:gd name="connsiteX1055" fmla="*/ 10116202 w 12250760"/>
                <a:gd name="connsiteY1055" fmla="*/ 5560273 h 6679735"/>
                <a:gd name="connsiteX1056" fmla="*/ 10116202 w 12250760"/>
                <a:gd name="connsiteY1056" fmla="*/ 5508269 h 6679735"/>
                <a:gd name="connsiteX1057" fmla="*/ 10220033 w 12250760"/>
                <a:gd name="connsiteY1057" fmla="*/ 5430263 h 6679735"/>
                <a:gd name="connsiteX1058" fmla="*/ 9738308 w 12250760"/>
                <a:gd name="connsiteY1058" fmla="*/ 5430263 h 6679735"/>
                <a:gd name="connsiteX1059" fmla="*/ 9842138 w 12250760"/>
                <a:gd name="connsiteY1059" fmla="*/ 5508269 h 6679735"/>
                <a:gd name="connsiteX1060" fmla="*/ 9842138 w 12250760"/>
                <a:gd name="connsiteY1060" fmla="*/ 5560273 h 6679735"/>
                <a:gd name="connsiteX1061" fmla="*/ 9816181 w 12250760"/>
                <a:gd name="connsiteY1061" fmla="*/ 5586276 h 6679735"/>
                <a:gd name="connsiteX1062" fmla="*/ 9790222 w 12250760"/>
                <a:gd name="connsiteY1062" fmla="*/ 5586276 h 6679735"/>
                <a:gd name="connsiteX1063" fmla="*/ 9790222 w 12250760"/>
                <a:gd name="connsiteY1063" fmla="*/ 5690285 h 6679735"/>
                <a:gd name="connsiteX1064" fmla="*/ 9764265 w 12250760"/>
                <a:gd name="connsiteY1064" fmla="*/ 5716286 h 6679735"/>
                <a:gd name="connsiteX1065" fmla="*/ 9712350 w 12250760"/>
                <a:gd name="connsiteY1065" fmla="*/ 5716286 h 6679735"/>
                <a:gd name="connsiteX1066" fmla="*/ 9686393 w 12250760"/>
                <a:gd name="connsiteY1066" fmla="*/ 5690285 h 6679735"/>
                <a:gd name="connsiteX1067" fmla="*/ 9686393 w 12250760"/>
                <a:gd name="connsiteY1067" fmla="*/ 5586276 h 6679735"/>
                <a:gd name="connsiteX1068" fmla="*/ 9660435 w 12250760"/>
                <a:gd name="connsiteY1068" fmla="*/ 5586276 h 6679735"/>
                <a:gd name="connsiteX1069" fmla="*/ 9634477 w 12250760"/>
                <a:gd name="connsiteY1069" fmla="*/ 5560273 h 6679735"/>
                <a:gd name="connsiteX1070" fmla="*/ 9634477 w 12250760"/>
                <a:gd name="connsiteY1070" fmla="*/ 5508269 h 6679735"/>
                <a:gd name="connsiteX1071" fmla="*/ 9738308 w 12250760"/>
                <a:gd name="connsiteY1071" fmla="*/ 5430263 h 6679735"/>
                <a:gd name="connsiteX1072" fmla="*/ 9256584 w 12250760"/>
                <a:gd name="connsiteY1072" fmla="*/ 5430263 h 6679735"/>
                <a:gd name="connsiteX1073" fmla="*/ 9360414 w 12250760"/>
                <a:gd name="connsiteY1073" fmla="*/ 5508269 h 6679735"/>
                <a:gd name="connsiteX1074" fmla="*/ 9360414 w 12250760"/>
                <a:gd name="connsiteY1074" fmla="*/ 5560273 h 6679735"/>
                <a:gd name="connsiteX1075" fmla="*/ 9334457 w 12250760"/>
                <a:gd name="connsiteY1075" fmla="*/ 5586276 h 6679735"/>
                <a:gd name="connsiteX1076" fmla="*/ 9308498 w 12250760"/>
                <a:gd name="connsiteY1076" fmla="*/ 5586276 h 6679735"/>
                <a:gd name="connsiteX1077" fmla="*/ 9308498 w 12250760"/>
                <a:gd name="connsiteY1077" fmla="*/ 5690285 h 6679735"/>
                <a:gd name="connsiteX1078" fmla="*/ 9282541 w 12250760"/>
                <a:gd name="connsiteY1078" fmla="*/ 5716286 h 6679735"/>
                <a:gd name="connsiteX1079" fmla="*/ 9230626 w 12250760"/>
                <a:gd name="connsiteY1079" fmla="*/ 5716286 h 6679735"/>
                <a:gd name="connsiteX1080" fmla="*/ 9204669 w 12250760"/>
                <a:gd name="connsiteY1080" fmla="*/ 5690285 h 6679735"/>
                <a:gd name="connsiteX1081" fmla="*/ 9204669 w 12250760"/>
                <a:gd name="connsiteY1081" fmla="*/ 5586276 h 6679735"/>
                <a:gd name="connsiteX1082" fmla="*/ 9178711 w 12250760"/>
                <a:gd name="connsiteY1082" fmla="*/ 5586276 h 6679735"/>
                <a:gd name="connsiteX1083" fmla="*/ 9152753 w 12250760"/>
                <a:gd name="connsiteY1083" fmla="*/ 5560273 h 6679735"/>
                <a:gd name="connsiteX1084" fmla="*/ 9152753 w 12250760"/>
                <a:gd name="connsiteY1084" fmla="*/ 5508269 h 6679735"/>
                <a:gd name="connsiteX1085" fmla="*/ 9256584 w 12250760"/>
                <a:gd name="connsiteY1085" fmla="*/ 5430263 h 6679735"/>
                <a:gd name="connsiteX1086" fmla="*/ 8774860 w 12250760"/>
                <a:gd name="connsiteY1086" fmla="*/ 5430263 h 6679735"/>
                <a:gd name="connsiteX1087" fmla="*/ 8878690 w 12250760"/>
                <a:gd name="connsiteY1087" fmla="*/ 5508269 h 6679735"/>
                <a:gd name="connsiteX1088" fmla="*/ 8878690 w 12250760"/>
                <a:gd name="connsiteY1088" fmla="*/ 5560273 h 6679735"/>
                <a:gd name="connsiteX1089" fmla="*/ 8852733 w 12250760"/>
                <a:gd name="connsiteY1089" fmla="*/ 5586276 h 6679735"/>
                <a:gd name="connsiteX1090" fmla="*/ 8826774 w 12250760"/>
                <a:gd name="connsiteY1090" fmla="*/ 5586276 h 6679735"/>
                <a:gd name="connsiteX1091" fmla="*/ 8826774 w 12250760"/>
                <a:gd name="connsiteY1091" fmla="*/ 5690285 h 6679735"/>
                <a:gd name="connsiteX1092" fmla="*/ 8800817 w 12250760"/>
                <a:gd name="connsiteY1092" fmla="*/ 5716286 h 6679735"/>
                <a:gd name="connsiteX1093" fmla="*/ 8748902 w 12250760"/>
                <a:gd name="connsiteY1093" fmla="*/ 5716286 h 6679735"/>
                <a:gd name="connsiteX1094" fmla="*/ 8722945 w 12250760"/>
                <a:gd name="connsiteY1094" fmla="*/ 5690285 h 6679735"/>
                <a:gd name="connsiteX1095" fmla="*/ 8722945 w 12250760"/>
                <a:gd name="connsiteY1095" fmla="*/ 5586276 h 6679735"/>
                <a:gd name="connsiteX1096" fmla="*/ 8696987 w 12250760"/>
                <a:gd name="connsiteY1096" fmla="*/ 5586276 h 6679735"/>
                <a:gd name="connsiteX1097" fmla="*/ 8671029 w 12250760"/>
                <a:gd name="connsiteY1097" fmla="*/ 5560273 h 6679735"/>
                <a:gd name="connsiteX1098" fmla="*/ 8671029 w 12250760"/>
                <a:gd name="connsiteY1098" fmla="*/ 5508269 h 6679735"/>
                <a:gd name="connsiteX1099" fmla="*/ 8774860 w 12250760"/>
                <a:gd name="connsiteY1099" fmla="*/ 5430263 h 6679735"/>
                <a:gd name="connsiteX1100" fmla="*/ 8293136 w 12250760"/>
                <a:gd name="connsiteY1100" fmla="*/ 5430263 h 6679735"/>
                <a:gd name="connsiteX1101" fmla="*/ 8396966 w 12250760"/>
                <a:gd name="connsiteY1101" fmla="*/ 5508269 h 6679735"/>
                <a:gd name="connsiteX1102" fmla="*/ 8396966 w 12250760"/>
                <a:gd name="connsiteY1102" fmla="*/ 5560273 h 6679735"/>
                <a:gd name="connsiteX1103" fmla="*/ 8371009 w 12250760"/>
                <a:gd name="connsiteY1103" fmla="*/ 5586276 h 6679735"/>
                <a:gd name="connsiteX1104" fmla="*/ 8345051 w 12250760"/>
                <a:gd name="connsiteY1104" fmla="*/ 5586276 h 6679735"/>
                <a:gd name="connsiteX1105" fmla="*/ 8345051 w 12250760"/>
                <a:gd name="connsiteY1105" fmla="*/ 5690285 h 6679735"/>
                <a:gd name="connsiteX1106" fmla="*/ 8319094 w 12250760"/>
                <a:gd name="connsiteY1106" fmla="*/ 5716286 h 6679735"/>
                <a:gd name="connsiteX1107" fmla="*/ 8267178 w 12250760"/>
                <a:gd name="connsiteY1107" fmla="*/ 5716286 h 6679735"/>
                <a:gd name="connsiteX1108" fmla="*/ 8241221 w 12250760"/>
                <a:gd name="connsiteY1108" fmla="*/ 5690285 h 6679735"/>
                <a:gd name="connsiteX1109" fmla="*/ 8241221 w 12250760"/>
                <a:gd name="connsiteY1109" fmla="*/ 5586276 h 6679735"/>
                <a:gd name="connsiteX1110" fmla="*/ 8215264 w 12250760"/>
                <a:gd name="connsiteY1110" fmla="*/ 5586276 h 6679735"/>
                <a:gd name="connsiteX1111" fmla="*/ 8189305 w 12250760"/>
                <a:gd name="connsiteY1111" fmla="*/ 5560273 h 6679735"/>
                <a:gd name="connsiteX1112" fmla="*/ 8189305 w 12250760"/>
                <a:gd name="connsiteY1112" fmla="*/ 5508269 h 6679735"/>
                <a:gd name="connsiteX1113" fmla="*/ 8293136 w 12250760"/>
                <a:gd name="connsiteY1113" fmla="*/ 5430263 h 6679735"/>
                <a:gd name="connsiteX1114" fmla="*/ 7811412 w 12250760"/>
                <a:gd name="connsiteY1114" fmla="*/ 5430263 h 6679735"/>
                <a:gd name="connsiteX1115" fmla="*/ 7915242 w 12250760"/>
                <a:gd name="connsiteY1115" fmla="*/ 5508269 h 6679735"/>
                <a:gd name="connsiteX1116" fmla="*/ 7915242 w 12250760"/>
                <a:gd name="connsiteY1116" fmla="*/ 5560273 h 6679735"/>
                <a:gd name="connsiteX1117" fmla="*/ 7889285 w 12250760"/>
                <a:gd name="connsiteY1117" fmla="*/ 5586276 h 6679735"/>
                <a:gd name="connsiteX1118" fmla="*/ 7863327 w 12250760"/>
                <a:gd name="connsiteY1118" fmla="*/ 5586276 h 6679735"/>
                <a:gd name="connsiteX1119" fmla="*/ 7863327 w 12250760"/>
                <a:gd name="connsiteY1119" fmla="*/ 5690285 h 6679735"/>
                <a:gd name="connsiteX1120" fmla="*/ 7837370 w 12250760"/>
                <a:gd name="connsiteY1120" fmla="*/ 5716286 h 6679735"/>
                <a:gd name="connsiteX1121" fmla="*/ 7785454 w 12250760"/>
                <a:gd name="connsiteY1121" fmla="*/ 5716286 h 6679735"/>
                <a:gd name="connsiteX1122" fmla="*/ 7759497 w 12250760"/>
                <a:gd name="connsiteY1122" fmla="*/ 5690285 h 6679735"/>
                <a:gd name="connsiteX1123" fmla="*/ 7759497 w 12250760"/>
                <a:gd name="connsiteY1123" fmla="*/ 5586276 h 6679735"/>
                <a:gd name="connsiteX1124" fmla="*/ 7733540 w 12250760"/>
                <a:gd name="connsiteY1124" fmla="*/ 5586276 h 6679735"/>
                <a:gd name="connsiteX1125" fmla="*/ 7707581 w 12250760"/>
                <a:gd name="connsiteY1125" fmla="*/ 5560273 h 6679735"/>
                <a:gd name="connsiteX1126" fmla="*/ 7707581 w 12250760"/>
                <a:gd name="connsiteY1126" fmla="*/ 5508269 h 6679735"/>
                <a:gd name="connsiteX1127" fmla="*/ 7811412 w 12250760"/>
                <a:gd name="connsiteY1127" fmla="*/ 5430263 h 6679735"/>
                <a:gd name="connsiteX1128" fmla="*/ 7329688 w 12250760"/>
                <a:gd name="connsiteY1128" fmla="*/ 5430263 h 6679735"/>
                <a:gd name="connsiteX1129" fmla="*/ 7433518 w 12250760"/>
                <a:gd name="connsiteY1129" fmla="*/ 5508269 h 6679735"/>
                <a:gd name="connsiteX1130" fmla="*/ 7433518 w 12250760"/>
                <a:gd name="connsiteY1130" fmla="*/ 5560273 h 6679735"/>
                <a:gd name="connsiteX1131" fmla="*/ 7407561 w 12250760"/>
                <a:gd name="connsiteY1131" fmla="*/ 5586276 h 6679735"/>
                <a:gd name="connsiteX1132" fmla="*/ 7381603 w 12250760"/>
                <a:gd name="connsiteY1132" fmla="*/ 5586276 h 6679735"/>
                <a:gd name="connsiteX1133" fmla="*/ 7381603 w 12250760"/>
                <a:gd name="connsiteY1133" fmla="*/ 5690285 h 6679735"/>
                <a:gd name="connsiteX1134" fmla="*/ 7355646 w 12250760"/>
                <a:gd name="connsiteY1134" fmla="*/ 5716286 h 6679735"/>
                <a:gd name="connsiteX1135" fmla="*/ 7303730 w 12250760"/>
                <a:gd name="connsiteY1135" fmla="*/ 5716286 h 6679735"/>
                <a:gd name="connsiteX1136" fmla="*/ 7277773 w 12250760"/>
                <a:gd name="connsiteY1136" fmla="*/ 5690285 h 6679735"/>
                <a:gd name="connsiteX1137" fmla="*/ 7277773 w 12250760"/>
                <a:gd name="connsiteY1137" fmla="*/ 5586276 h 6679735"/>
                <a:gd name="connsiteX1138" fmla="*/ 7251816 w 12250760"/>
                <a:gd name="connsiteY1138" fmla="*/ 5586276 h 6679735"/>
                <a:gd name="connsiteX1139" fmla="*/ 7225857 w 12250760"/>
                <a:gd name="connsiteY1139" fmla="*/ 5560273 h 6679735"/>
                <a:gd name="connsiteX1140" fmla="*/ 7225857 w 12250760"/>
                <a:gd name="connsiteY1140" fmla="*/ 5508269 h 6679735"/>
                <a:gd name="connsiteX1141" fmla="*/ 7329688 w 12250760"/>
                <a:gd name="connsiteY1141" fmla="*/ 5430263 h 6679735"/>
                <a:gd name="connsiteX1142" fmla="*/ 6847964 w 12250760"/>
                <a:gd name="connsiteY1142" fmla="*/ 5430263 h 6679735"/>
                <a:gd name="connsiteX1143" fmla="*/ 6951794 w 12250760"/>
                <a:gd name="connsiteY1143" fmla="*/ 5508269 h 6679735"/>
                <a:gd name="connsiteX1144" fmla="*/ 6951794 w 12250760"/>
                <a:gd name="connsiteY1144" fmla="*/ 5560273 h 6679735"/>
                <a:gd name="connsiteX1145" fmla="*/ 6925837 w 12250760"/>
                <a:gd name="connsiteY1145" fmla="*/ 5586276 h 6679735"/>
                <a:gd name="connsiteX1146" fmla="*/ 6899879 w 12250760"/>
                <a:gd name="connsiteY1146" fmla="*/ 5586276 h 6679735"/>
                <a:gd name="connsiteX1147" fmla="*/ 6899879 w 12250760"/>
                <a:gd name="connsiteY1147" fmla="*/ 5690285 h 6679735"/>
                <a:gd name="connsiteX1148" fmla="*/ 6873922 w 12250760"/>
                <a:gd name="connsiteY1148" fmla="*/ 5716286 h 6679735"/>
                <a:gd name="connsiteX1149" fmla="*/ 6822006 w 12250760"/>
                <a:gd name="connsiteY1149" fmla="*/ 5716286 h 6679735"/>
                <a:gd name="connsiteX1150" fmla="*/ 6796049 w 12250760"/>
                <a:gd name="connsiteY1150" fmla="*/ 5690285 h 6679735"/>
                <a:gd name="connsiteX1151" fmla="*/ 6796049 w 12250760"/>
                <a:gd name="connsiteY1151" fmla="*/ 5586276 h 6679735"/>
                <a:gd name="connsiteX1152" fmla="*/ 6770092 w 12250760"/>
                <a:gd name="connsiteY1152" fmla="*/ 5586276 h 6679735"/>
                <a:gd name="connsiteX1153" fmla="*/ 6744133 w 12250760"/>
                <a:gd name="connsiteY1153" fmla="*/ 5560273 h 6679735"/>
                <a:gd name="connsiteX1154" fmla="*/ 6744133 w 12250760"/>
                <a:gd name="connsiteY1154" fmla="*/ 5508269 h 6679735"/>
                <a:gd name="connsiteX1155" fmla="*/ 6847964 w 12250760"/>
                <a:gd name="connsiteY1155" fmla="*/ 5430263 h 6679735"/>
                <a:gd name="connsiteX1156" fmla="*/ 6366240 w 12250760"/>
                <a:gd name="connsiteY1156" fmla="*/ 5430263 h 6679735"/>
                <a:gd name="connsiteX1157" fmla="*/ 6470070 w 12250760"/>
                <a:gd name="connsiteY1157" fmla="*/ 5508269 h 6679735"/>
                <a:gd name="connsiteX1158" fmla="*/ 6470070 w 12250760"/>
                <a:gd name="connsiteY1158" fmla="*/ 5560273 h 6679735"/>
                <a:gd name="connsiteX1159" fmla="*/ 6444113 w 12250760"/>
                <a:gd name="connsiteY1159" fmla="*/ 5586276 h 6679735"/>
                <a:gd name="connsiteX1160" fmla="*/ 6418155 w 12250760"/>
                <a:gd name="connsiteY1160" fmla="*/ 5586276 h 6679735"/>
                <a:gd name="connsiteX1161" fmla="*/ 6418155 w 12250760"/>
                <a:gd name="connsiteY1161" fmla="*/ 5690285 h 6679735"/>
                <a:gd name="connsiteX1162" fmla="*/ 6392198 w 12250760"/>
                <a:gd name="connsiteY1162" fmla="*/ 5716286 h 6679735"/>
                <a:gd name="connsiteX1163" fmla="*/ 6340282 w 12250760"/>
                <a:gd name="connsiteY1163" fmla="*/ 5716286 h 6679735"/>
                <a:gd name="connsiteX1164" fmla="*/ 6314325 w 12250760"/>
                <a:gd name="connsiteY1164" fmla="*/ 5690285 h 6679735"/>
                <a:gd name="connsiteX1165" fmla="*/ 6314325 w 12250760"/>
                <a:gd name="connsiteY1165" fmla="*/ 5586276 h 6679735"/>
                <a:gd name="connsiteX1166" fmla="*/ 6288368 w 12250760"/>
                <a:gd name="connsiteY1166" fmla="*/ 5586276 h 6679735"/>
                <a:gd name="connsiteX1167" fmla="*/ 6262409 w 12250760"/>
                <a:gd name="connsiteY1167" fmla="*/ 5560273 h 6679735"/>
                <a:gd name="connsiteX1168" fmla="*/ 6262409 w 12250760"/>
                <a:gd name="connsiteY1168" fmla="*/ 5508269 h 6679735"/>
                <a:gd name="connsiteX1169" fmla="*/ 6366240 w 12250760"/>
                <a:gd name="connsiteY1169" fmla="*/ 5430263 h 6679735"/>
                <a:gd name="connsiteX1170" fmla="*/ 5884520 w 12250760"/>
                <a:gd name="connsiteY1170" fmla="*/ 5430263 h 6679735"/>
                <a:gd name="connsiteX1171" fmla="*/ 5988349 w 12250760"/>
                <a:gd name="connsiteY1171" fmla="*/ 5508269 h 6679735"/>
                <a:gd name="connsiteX1172" fmla="*/ 5988349 w 12250760"/>
                <a:gd name="connsiteY1172" fmla="*/ 5560273 h 6679735"/>
                <a:gd name="connsiteX1173" fmla="*/ 5962392 w 12250760"/>
                <a:gd name="connsiteY1173" fmla="*/ 5586276 h 6679735"/>
                <a:gd name="connsiteX1174" fmla="*/ 5936434 w 12250760"/>
                <a:gd name="connsiteY1174" fmla="*/ 5586276 h 6679735"/>
                <a:gd name="connsiteX1175" fmla="*/ 5936434 w 12250760"/>
                <a:gd name="connsiteY1175" fmla="*/ 5690285 h 6679735"/>
                <a:gd name="connsiteX1176" fmla="*/ 5910477 w 12250760"/>
                <a:gd name="connsiteY1176" fmla="*/ 5716286 h 6679735"/>
                <a:gd name="connsiteX1177" fmla="*/ 5858560 w 12250760"/>
                <a:gd name="connsiteY1177" fmla="*/ 5716286 h 6679735"/>
                <a:gd name="connsiteX1178" fmla="*/ 5832603 w 12250760"/>
                <a:gd name="connsiteY1178" fmla="*/ 5690285 h 6679735"/>
                <a:gd name="connsiteX1179" fmla="*/ 5832603 w 12250760"/>
                <a:gd name="connsiteY1179" fmla="*/ 5586276 h 6679735"/>
                <a:gd name="connsiteX1180" fmla="*/ 5806648 w 12250760"/>
                <a:gd name="connsiteY1180" fmla="*/ 5586276 h 6679735"/>
                <a:gd name="connsiteX1181" fmla="*/ 5780690 w 12250760"/>
                <a:gd name="connsiteY1181" fmla="*/ 5560273 h 6679735"/>
                <a:gd name="connsiteX1182" fmla="*/ 5780690 w 12250760"/>
                <a:gd name="connsiteY1182" fmla="*/ 5508269 h 6679735"/>
                <a:gd name="connsiteX1183" fmla="*/ 5884520 w 12250760"/>
                <a:gd name="connsiteY1183" fmla="*/ 5430263 h 6679735"/>
                <a:gd name="connsiteX1184" fmla="*/ 5402800 w 12250760"/>
                <a:gd name="connsiteY1184" fmla="*/ 5430263 h 6679735"/>
                <a:gd name="connsiteX1185" fmla="*/ 5506628 w 12250760"/>
                <a:gd name="connsiteY1185" fmla="*/ 5508269 h 6679735"/>
                <a:gd name="connsiteX1186" fmla="*/ 5506628 w 12250760"/>
                <a:gd name="connsiteY1186" fmla="*/ 5560273 h 6679735"/>
                <a:gd name="connsiteX1187" fmla="*/ 5480671 w 12250760"/>
                <a:gd name="connsiteY1187" fmla="*/ 5586276 h 6679735"/>
                <a:gd name="connsiteX1188" fmla="*/ 5454714 w 12250760"/>
                <a:gd name="connsiteY1188" fmla="*/ 5586276 h 6679735"/>
                <a:gd name="connsiteX1189" fmla="*/ 5454714 w 12250760"/>
                <a:gd name="connsiteY1189" fmla="*/ 5690285 h 6679735"/>
                <a:gd name="connsiteX1190" fmla="*/ 5428755 w 12250760"/>
                <a:gd name="connsiteY1190" fmla="*/ 5716286 h 6679735"/>
                <a:gd name="connsiteX1191" fmla="*/ 5376840 w 12250760"/>
                <a:gd name="connsiteY1191" fmla="*/ 5716286 h 6679735"/>
                <a:gd name="connsiteX1192" fmla="*/ 5350884 w 12250760"/>
                <a:gd name="connsiteY1192" fmla="*/ 5690285 h 6679735"/>
                <a:gd name="connsiteX1193" fmla="*/ 5350884 w 12250760"/>
                <a:gd name="connsiteY1193" fmla="*/ 5586276 h 6679735"/>
                <a:gd name="connsiteX1194" fmla="*/ 5324927 w 12250760"/>
                <a:gd name="connsiteY1194" fmla="*/ 5586276 h 6679735"/>
                <a:gd name="connsiteX1195" fmla="*/ 5298968 w 12250760"/>
                <a:gd name="connsiteY1195" fmla="*/ 5560273 h 6679735"/>
                <a:gd name="connsiteX1196" fmla="*/ 5298968 w 12250760"/>
                <a:gd name="connsiteY1196" fmla="*/ 5508269 h 6679735"/>
                <a:gd name="connsiteX1197" fmla="*/ 5402800 w 12250760"/>
                <a:gd name="connsiteY1197" fmla="*/ 5430263 h 6679735"/>
                <a:gd name="connsiteX1198" fmla="*/ 4921068 w 12250760"/>
                <a:gd name="connsiteY1198" fmla="*/ 5430263 h 6679735"/>
                <a:gd name="connsiteX1199" fmla="*/ 5024903 w 12250760"/>
                <a:gd name="connsiteY1199" fmla="*/ 5508269 h 6679735"/>
                <a:gd name="connsiteX1200" fmla="*/ 5024903 w 12250760"/>
                <a:gd name="connsiteY1200" fmla="*/ 5560273 h 6679735"/>
                <a:gd name="connsiteX1201" fmla="*/ 4998944 w 12250760"/>
                <a:gd name="connsiteY1201" fmla="*/ 5586276 h 6679735"/>
                <a:gd name="connsiteX1202" fmla="*/ 4972986 w 12250760"/>
                <a:gd name="connsiteY1202" fmla="*/ 5586276 h 6679735"/>
                <a:gd name="connsiteX1203" fmla="*/ 4972986 w 12250760"/>
                <a:gd name="connsiteY1203" fmla="*/ 5690285 h 6679735"/>
                <a:gd name="connsiteX1204" fmla="*/ 4947028 w 12250760"/>
                <a:gd name="connsiteY1204" fmla="*/ 5716286 h 6679735"/>
                <a:gd name="connsiteX1205" fmla="*/ 4895110 w 12250760"/>
                <a:gd name="connsiteY1205" fmla="*/ 5716286 h 6679735"/>
                <a:gd name="connsiteX1206" fmla="*/ 4869157 w 12250760"/>
                <a:gd name="connsiteY1206" fmla="*/ 5690285 h 6679735"/>
                <a:gd name="connsiteX1207" fmla="*/ 4869157 w 12250760"/>
                <a:gd name="connsiteY1207" fmla="*/ 5586276 h 6679735"/>
                <a:gd name="connsiteX1208" fmla="*/ 4843199 w 12250760"/>
                <a:gd name="connsiteY1208" fmla="*/ 5586276 h 6679735"/>
                <a:gd name="connsiteX1209" fmla="*/ 4817242 w 12250760"/>
                <a:gd name="connsiteY1209" fmla="*/ 5560273 h 6679735"/>
                <a:gd name="connsiteX1210" fmla="*/ 4817242 w 12250760"/>
                <a:gd name="connsiteY1210" fmla="*/ 5508269 h 6679735"/>
                <a:gd name="connsiteX1211" fmla="*/ 4921068 w 12250760"/>
                <a:gd name="connsiteY1211" fmla="*/ 5430263 h 6679735"/>
                <a:gd name="connsiteX1212" fmla="*/ 4439353 w 12250760"/>
                <a:gd name="connsiteY1212" fmla="*/ 5430263 h 6679735"/>
                <a:gd name="connsiteX1213" fmla="*/ 4543179 w 12250760"/>
                <a:gd name="connsiteY1213" fmla="*/ 5508269 h 6679735"/>
                <a:gd name="connsiteX1214" fmla="*/ 4543179 w 12250760"/>
                <a:gd name="connsiteY1214" fmla="*/ 5560273 h 6679735"/>
                <a:gd name="connsiteX1215" fmla="*/ 4517221 w 12250760"/>
                <a:gd name="connsiteY1215" fmla="*/ 5586276 h 6679735"/>
                <a:gd name="connsiteX1216" fmla="*/ 4491263 w 12250760"/>
                <a:gd name="connsiteY1216" fmla="*/ 5586276 h 6679735"/>
                <a:gd name="connsiteX1217" fmla="*/ 4491263 w 12250760"/>
                <a:gd name="connsiteY1217" fmla="*/ 5690285 h 6679735"/>
                <a:gd name="connsiteX1218" fmla="*/ 4465305 w 12250760"/>
                <a:gd name="connsiteY1218" fmla="*/ 5716286 h 6679735"/>
                <a:gd name="connsiteX1219" fmla="*/ 4413390 w 12250760"/>
                <a:gd name="connsiteY1219" fmla="*/ 5716286 h 6679735"/>
                <a:gd name="connsiteX1220" fmla="*/ 4387433 w 12250760"/>
                <a:gd name="connsiteY1220" fmla="*/ 5690285 h 6679735"/>
                <a:gd name="connsiteX1221" fmla="*/ 4387433 w 12250760"/>
                <a:gd name="connsiteY1221" fmla="*/ 5586276 h 6679735"/>
                <a:gd name="connsiteX1222" fmla="*/ 4361476 w 12250760"/>
                <a:gd name="connsiteY1222" fmla="*/ 5586276 h 6679735"/>
                <a:gd name="connsiteX1223" fmla="*/ 4335518 w 12250760"/>
                <a:gd name="connsiteY1223" fmla="*/ 5560273 h 6679735"/>
                <a:gd name="connsiteX1224" fmla="*/ 4335518 w 12250760"/>
                <a:gd name="connsiteY1224" fmla="*/ 5508269 h 6679735"/>
                <a:gd name="connsiteX1225" fmla="*/ 4439353 w 12250760"/>
                <a:gd name="connsiteY1225" fmla="*/ 5430263 h 6679735"/>
                <a:gd name="connsiteX1226" fmla="*/ 3957630 w 12250760"/>
                <a:gd name="connsiteY1226" fmla="*/ 5430263 h 6679735"/>
                <a:gd name="connsiteX1227" fmla="*/ 4061460 w 12250760"/>
                <a:gd name="connsiteY1227" fmla="*/ 5508269 h 6679735"/>
                <a:gd name="connsiteX1228" fmla="*/ 4061460 w 12250760"/>
                <a:gd name="connsiteY1228" fmla="*/ 5560273 h 6679735"/>
                <a:gd name="connsiteX1229" fmla="*/ 4035504 w 12250760"/>
                <a:gd name="connsiteY1229" fmla="*/ 5586276 h 6679735"/>
                <a:gd name="connsiteX1230" fmla="*/ 4009545 w 12250760"/>
                <a:gd name="connsiteY1230" fmla="*/ 5586276 h 6679735"/>
                <a:gd name="connsiteX1231" fmla="*/ 4009545 w 12250760"/>
                <a:gd name="connsiteY1231" fmla="*/ 5690285 h 6679735"/>
                <a:gd name="connsiteX1232" fmla="*/ 3983587 w 12250760"/>
                <a:gd name="connsiteY1232" fmla="*/ 5716286 h 6679735"/>
                <a:gd name="connsiteX1233" fmla="*/ 3931671 w 12250760"/>
                <a:gd name="connsiteY1233" fmla="*/ 5716286 h 6679735"/>
                <a:gd name="connsiteX1234" fmla="*/ 3905715 w 12250760"/>
                <a:gd name="connsiteY1234" fmla="*/ 5690285 h 6679735"/>
                <a:gd name="connsiteX1235" fmla="*/ 3905715 w 12250760"/>
                <a:gd name="connsiteY1235" fmla="*/ 5586276 h 6679735"/>
                <a:gd name="connsiteX1236" fmla="*/ 3879758 w 12250760"/>
                <a:gd name="connsiteY1236" fmla="*/ 5586276 h 6679735"/>
                <a:gd name="connsiteX1237" fmla="*/ 3853799 w 12250760"/>
                <a:gd name="connsiteY1237" fmla="*/ 5560273 h 6679735"/>
                <a:gd name="connsiteX1238" fmla="*/ 3853799 w 12250760"/>
                <a:gd name="connsiteY1238" fmla="*/ 5508269 h 6679735"/>
                <a:gd name="connsiteX1239" fmla="*/ 3957630 w 12250760"/>
                <a:gd name="connsiteY1239" fmla="*/ 5430263 h 6679735"/>
                <a:gd name="connsiteX1240" fmla="*/ 3475909 w 12250760"/>
                <a:gd name="connsiteY1240" fmla="*/ 5430263 h 6679735"/>
                <a:gd name="connsiteX1241" fmla="*/ 3579741 w 12250760"/>
                <a:gd name="connsiteY1241" fmla="*/ 5508269 h 6679735"/>
                <a:gd name="connsiteX1242" fmla="*/ 3579741 w 12250760"/>
                <a:gd name="connsiteY1242" fmla="*/ 5560273 h 6679735"/>
                <a:gd name="connsiteX1243" fmla="*/ 3553783 w 12250760"/>
                <a:gd name="connsiteY1243" fmla="*/ 5586276 h 6679735"/>
                <a:gd name="connsiteX1244" fmla="*/ 3527824 w 12250760"/>
                <a:gd name="connsiteY1244" fmla="*/ 5586276 h 6679735"/>
                <a:gd name="connsiteX1245" fmla="*/ 3527824 w 12250760"/>
                <a:gd name="connsiteY1245" fmla="*/ 5690285 h 6679735"/>
                <a:gd name="connsiteX1246" fmla="*/ 3501867 w 12250760"/>
                <a:gd name="connsiteY1246" fmla="*/ 5716286 h 6679735"/>
                <a:gd name="connsiteX1247" fmla="*/ 3449951 w 12250760"/>
                <a:gd name="connsiteY1247" fmla="*/ 5716286 h 6679735"/>
                <a:gd name="connsiteX1248" fmla="*/ 3423994 w 12250760"/>
                <a:gd name="connsiteY1248" fmla="*/ 5690285 h 6679735"/>
                <a:gd name="connsiteX1249" fmla="*/ 3423994 w 12250760"/>
                <a:gd name="connsiteY1249" fmla="*/ 5586276 h 6679735"/>
                <a:gd name="connsiteX1250" fmla="*/ 3398036 w 12250760"/>
                <a:gd name="connsiteY1250" fmla="*/ 5586276 h 6679735"/>
                <a:gd name="connsiteX1251" fmla="*/ 3372078 w 12250760"/>
                <a:gd name="connsiteY1251" fmla="*/ 5560273 h 6679735"/>
                <a:gd name="connsiteX1252" fmla="*/ 3372078 w 12250760"/>
                <a:gd name="connsiteY1252" fmla="*/ 5508269 h 6679735"/>
                <a:gd name="connsiteX1253" fmla="*/ 3475909 w 12250760"/>
                <a:gd name="connsiteY1253" fmla="*/ 5430263 h 6679735"/>
                <a:gd name="connsiteX1254" fmla="*/ 2994186 w 12250760"/>
                <a:gd name="connsiteY1254" fmla="*/ 5430263 h 6679735"/>
                <a:gd name="connsiteX1255" fmla="*/ 3098015 w 12250760"/>
                <a:gd name="connsiteY1255" fmla="*/ 5508269 h 6679735"/>
                <a:gd name="connsiteX1256" fmla="*/ 3098015 w 12250760"/>
                <a:gd name="connsiteY1256" fmla="*/ 5560273 h 6679735"/>
                <a:gd name="connsiteX1257" fmla="*/ 3072057 w 12250760"/>
                <a:gd name="connsiteY1257" fmla="*/ 5586276 h 6679735"/>
                <a:gd name="connsiteX1258" fmla="*/ 3046100 w 12250760"/>
                <a:gd name="connsiteY1258" fmla="*/ 5586276 h 6679735"/>
                <a:gd name="connsiteX1259" fmla="*/ 3046100 w 12250760"/>
                <a:gd name="connsiteY1259" fmla="*/ 5690285 h 6679735"/>
                <a:gd name="connsiteX1260" fmla="*/ 3020143 w 12250760"/>
                <a:gd name="connsiteY1260" fmla="*/ 5716286 h 6679735"/>
                <a:gd name="connsiteX1261" fmla="*/ 2968226 w 12250760"/>
                <a:gd name="connsiteY1261" fmla="*/ 5716286 h 6679735"/>
                <a:gd name="connsiteX1262" fmla="*/ 2942269 w 12250760"/>
                <a:gd name="connsiteY1262" fmla="*/ 5690285 h 6679735"/>
                <a:gd name="connsiteX1263" fmla="*/ 2942269 w 12250760"/>
                <a:gd name="connsiteY1263" fmla="*/ 5586276 h 6679735"/>
                <a:gd name="connsiteX1264" fmla="*/ 2916312 w 12250760"/>
                <a:gd name="connsiteY1264" fmla="*/ 5586276 h 6679735"/>
                <a:gd name="connsiteX1265" fmla="*/ 2890354 w 12250760"/>
                <a:gd name="connsiteY1265" fmla="*/ 5560273 h 6679735"/>
                <a:gd name="connsiteX1266" fmla="*/ 2890354 w 12250760"/>
                <a:gd name="connsiteY1266" fmla="*/ 5508269 h 6679735"/>
                <a:gd name="connsiteX1267" fmla="*/ 2994186 w 12250760"/>
                <a:gd name="connsiteY1267" fmla="*/ 5430263 h 6679735"/>
                <a:gd name="connsiteX1268" fmla="*/ 2512462 w 12250760"/>
                <a:gd name="connsiteY1268" fmla="*/ 5430263 h 6679735"/>
                <a:gd name="connsiteX1269" fmla="*/ 2616291 w 12250760"/>
                <a:gd name="connsiteY1269" fmla="*/ 5508269 h 6679735"/>
                <a:gd name="connsiteX1270" fmla="*/ 2616291 w 12250760"/>
                <a:gd name="connsiteY1270" fmla="*/ 5560273 h 6679735"/>
                <a:gd name="connsiteX1271" fmla="*/ 2590334 w 12250760"/>
                <a:gd name="connsiteY1271" fmla="*/ 5586276 h 6679735"/>
                <a:gd name="connsiteX1272" fmla="*/ 2564376 w 12250760"/>
                <a:gd name="connsiteY1272" fmla="*/ 5586276 h 6679735"/>
                <a:gd name="connsiteX1273" fmla="*/ 2564376 w 12250760"/>
                <a:gd name="connsiteY1273" fmla="*/ 5690285 h 6679735"/>
                <a:gd name="connsiteX1274" fmla="*/ 2538419 w 12250760"/>
                <a:gd name="connsiteY1274" fmla="*/ 5716286 h 6679735"/>
                <a:gd name="connsiteX1275" fmla="*/ 2486504 w 12250760"/>
                <a:gd name="connsiteY1275" fmla="*/ 5716286 h 6679735"/>
                <a:gd name="connsiteX1276" fmla="*/ 2460547 w 12250760"/>
                <a:gd name="connsiteY1276" fmla="*/ 5690285 h 6679735"/>
                <a:gd name="connsiteX1277" fmla="*/ 2460547 w 12250760"/>
                <a:gd name="connsiteY1277" fmla="*/ 5586276 h 6679735"/>
                <a:gd name="connsiteX1278" fmla="*/ 2434590 w 12250760"/>
                <a:gd name="connsiteY1278" fmla="*/ 5586276 h 6679735"/>
                <a:gd name="connsiteX1279" fmla="*/ 2408631 w 12250760"/>
                <a:gd name="connsiteY1279" fmla="*/ 5560273 h 6679735"/>
                <a:gd name="connsiteX1280" fmla="*/ 2408631 w 12250760"/>
                <a:gd name="connsiteY1280" fmla="*/ 5508269 h 6679735"/>
                <a:gd name="connsiteX1281" fmla="*/ 2512462 w 12250760"/>
                <a:gd name="connsiteY1281" fmla="*/ 5430263 h 6679735"/>
                <a:gd name="connsiteX1282" fmla="*/ 2030735 w 12250760"/>
                <a:gd name="connsiteY1282" fmla="*/ 5430263 h 6679735"/>
                <a:gd name="connsiteX1283" fmla="*/ 2134569 w 12250760"/>
                <a:gd name="connsiteY1283" fmla="*/ 5508269 h 6679735"/>
                <a:gd name="connsiteX1284" fmla="*/ 2134569 w 12250760"/>
                <a:gd name="connsiteY1284" fmla="*/ 5560273 h 6679735"/>
                <a:gd name="connsiteX1285" fmla="*/ 2108607 w 12250760"/>
                <a:gd name="connsiteY1285" fmla="*/ 5586276 h 6679735"/>
                <a:gd name="connsiteX1286" fmla="*/ 2082649 w 12250760"/>
                <a:gd name="connsiteY1286" fmla="*/ 5586276 h 6679735"/>
                <a:gd name="connsiteX1287" fmla="*/ 2082649 w 12250760"/>
                <a:gd name="connsiteY1287" fmla="*/ 5690285 h 6679735"/>
                <a:gd name="connsiteX1288" fmla="*/ 2056692 w 12250760"/>
                <a:gd name="connsiteY1288" fmla="*/ 5716286 h 6679735"/>
                <a:gd name="connsiteX1289" fmla="*/ 2004776 w 12250760"/>
                <a:gd name="connsiteY1289" fmla="*/ 5716286 h 6679735"/>
                <a:gd name="connsiteX1290" fmla="*/ 1978819 w 12250760"/>
                <a:gd name="connsiteY1290" fmla="*/ 5690285 h 6679735"/>
                <a:gd name="connsiteX1291" fmla="*/ 1978819 w 12250760"/>
                <a:gd name="connsiteY1291" fmla="*/ 5586276 h 6679735"/>
                <a:gd name="connsiteX1292" fmla="*/ 1952862 w 12250760"/>
                <a:gd name="connsiteY1292" fmla="*/ 5586276 h 6679735"/>
                <a:gd name="connsiteX1293" fmla="*/ 1926904 w 12250760"/>
                <a:gd name="connsiteY1293" fmla="*/ 5560273 h 6679735"/>
                <a:gd name="connsiteX1294" fmla="*/ 1926904 w 12250760"/>
                <a:gd name="connsiteY1294" fmla="*/ 5508269 h 6679735"/>
                <a:gd name="connsiteX1295" fmla="*/ 2030735 w 12250760"/>
                <a:gd name="connsiteY1295" fmla="*/ 5430263 h 6679735"/>
                <a:gd name="connsiteX1296" fmla="*/ 1549010 w 12250760"/>
                <a:gd name="connsiteY1296" fmla="*/ 5430263 h 6679735"/>
                <a:gd name="connsiteX1297" fmla="*/ 1652840 w 12250760"/>
                <a:gd name="connsiteY1297" fmla="*/ 5508269 h 6679735"/>
                <a:gd name="connsiteX1298" fmla="*/ 1652840 w 12250760"/>
                <a:gd name="connsiteY1298" fmla="*/ 5560273 h 6679735"/>
                <a:gd name="connsiteX1299" fmla="*/ 1626883 w 12250760"/>
                <a:gd name="connsiteY1299" fmla="*/ 5586276 h 6679735"/>
                <a:gd name="connsiteX1300" fmla="*/ 1600925 w 12250760"/>
                <a:gd name="connsiteY1300" fmla="*/ 5586276 h 6679735"/>
                <a:gd name="connsiteX1301" fmla="*/ 1600925 w 12250760"/>
                <a:gd name="connsiteY1301" fmla="*/ 5690285 h 6679735"/>
                <a:gd name="connsiteX1302" fmla="*/ 1574967 w 12250760"/>
                <a:gd name="connsiteY1302" fmla="*/ 5716286 h 6679735"/>
                <a:gd name="connsiteX1303" fmla="*/ 1523052 w 12250760"/>
                <a:gd name="connsiteY1303" fmla="*/ 5716286 h 6679735"/>
                <a:gd name="connsiteX1304" fmla="*/ 1497095 w 12250760"/>
                <a:gd name="connsiteY1304" fmla="*/ 5690285 h 6679735"/>
                <a:gd name="connsiteX1305" fmla="*/ 1497095 w 12250760"/>
                <a:gd name="connsiteY1305" fmla="*/ 5586276 h 6679735"/>
                <a:gd name="connsiteX1306" fmla="*/ 1471138 w 12250760"/>
                <a:gd name="connsiteY1306" fmla="*/ 5586276 h 6679735"/>
                <a:gd name="connsiteX1307" fmla="*/ 1445179 w 12250760"/>
                <a:gd name="connsiteY1307" fmla="*/ 5560273 h 6679735"/>
                <a:gd name="connsiteX1308" fmla="*/ 1445179 w 12250760"/>
                <a:gd name="connsiteY1308" fmla="*/ 5508269 h 6679735"/>
                <a:gd name="connsiteX1309" fmla="*/ 1549010 w 12250760"/>
                <a:gd name="connsiteY1309" fmla="*/ 5430263 h 6679735"/>
                <a:gd name="connsiteX1310" fmla="*/ 1067287 w 12250760"/>
                <a:gd name="connsiteY1310" fmla="*/ 5430263 h 6679735"/>
                <a:gd name="connsiteX1311" fmla="*/ 1171117 w 12250760"/>
                <a:gd name="connsiteY1311" fmla="*/ 5508269 h 6679735"/>
                <a:gd name="connsiteX1312" fmla="*/ 1171117 w 12250760"/>
                <a:gd name="connsiteY1312" fmla="*/ 5560273 h 6679735"/>
                <a:gd name="connsiteX1313" fmla="*/ 1145160 w 12250760"/>
                <a:gd name="connsiteY1313" fmla="*/ 5586276 h 6679735"/>
                <a:gd name="connsiteX1314" fmla="*/ 1119201 w 12250760"/>
                <a:gd name="connsiteY1314" fmla="*/ 5586276 h 6679735"/>
                <a:gd name="connsiteX1315" fmla="*/ 1119201 w 12250760"/>
                <a:gd name="connsiteY1315" fmla="*/ 5690285 h 6679735"/>
                <a:gd name="connsiteX1316" fmla="*/ 1093244 w 12250760"/>
                <a:gd name="connsiteY1316" fmla="*/ 5716286 h 6679735"/>
                <a:gd name="connsiteX1317" fmla="*/ 1041329 w 12250760"/>
                <a:gd name="connsiteY1317" fmla="*/ 5716286 h 6679735"/>
                <a:gd name="connsiteX1318" fmla="*/ 1015371 w 12250760"/>
                <a:gd name="connsiteY1318" fmla="*/ 5690285 h 6679735"/>
                <a:gd name="connsiteX1319" fmla="*/ 1015371 w 12250760"/>
                <a:gd name="connsiteY1319" fmla="*/ 5586276 h 6679735"/>
                <a:gd name="connsiteX1320" fmla="*/ 989414 w 12250760"/>
                <a:gd name="connsiteY1320" fmla="*/ 5586276 h 6679735"/>
                <a:gd name="connsiteX1321" fmla="*/ 963456 w 12250760"/>
                <a:gd name="connsiteY1321" fmla="*/ 5560273 h 6679735"/>
                <a:gd name="connsiteX1322" fmla="*/ 963456 w 12250760"/>
                <a:gd name="connsiteY1322" fmla="*/ 5508269 h 6679735"/>
                <a:gd name="connsiteX1323" fmla="*/ 1067287 w 12250760"/>
                <a:gd name="connsiteY1323" fmla="*/ 5430263 h 6679735"/>
                <a:gd name="connsiteX1324" fmla="*/ 585564 w 12250760"/>
                <a:gd name="connsiteY1324" fmla="*/ 5430263 h 6679735"/>
                <a:gd name="connsiteX1325" fmla="*/ 689393 w 12250760"/>
                <a:gd name="connsiteY1325" fmla="*/ 5508269 h 6679735"/>
                <a:gd name="connsiteX1326" fmla="*/ 689393 w 12250760"/>
                <a:gd name="connsiteY1326" fmla="*/ 5560273 h 6679735"/>
                <a:gd name="connsiteX1327" fmla="*/ 663436 w 12250760"/>
                <a:gd name="connsiteY1327" fmla="*/ 5586276 h 6679735"/>
                <a:gd name="connsiteX1328" fmla="*/ 637478 w 12250760"/>
                <a:gd name="connsiteY1328" fmla="*/ 5586276 h 6679735"/>
                <a:gd name="connsiteX1329" fmla="*/ 637478 w 12250760"/>
                <a:gd name="connsiteY1329" fmla="*/ 5690285 h 6679735"/>
                <a:gd name="connsiteX1330" fmla="*/ 611521 w 12250760"/>
                <a:gd name="connsiteY1330" fmla="*/ 5716286 h 6679735"/>
                <a:gd name="connsiteX1331" fmla="*/ 559605 w 12250760"/>
                <a:gd name="connsiteY1331" fmla="*/ 5716286 h 6679735"/>
                <a:gd name="connsiteX1332" fmla="*/ 533648 w 12250760"/>
                <a:gd name="connsiteY1332" fmla="*/ 5690285 h 6679735"/>
                <a:gd name="connsiteX1333" fmla="*/ 533648 w 12250760"/>
                <a:gd name="connsiteY1333" fmla="*/ 5586276 h 6679735"/>
                <a:gd name="connsiteX1334" fmla="*/ 507691 w 12250760"/>
                <a:gd name="connsiteY1334" fmla="*/ 5586276 h 6679735"/>
                <a:gd name="connsiteX1335" fmla="*/ 481733 w 12250760"/>
                <a:gd name="connsiteY1335" fmla="*/ 5560273 h 6679735"/>
                <a:gd name="connsiteX1336" fmla="*/ 481733 w 12250760"/>
                <a:gd name="connsiteY1336" fmla="*/ 5508269 h 6679735"/>
                <a:gd name="connsiteX1337" fmla="*/ 585564 w 12250760"/>
                <a:gd name="connsiteY1337" fmla="*/ 5430263 h 6679735"/>
                <a:gd name="connsiteX1338" fmla="*/ 103840 w 12250760"/>
                <a:gd name="connsiteY1338" fmla="*/ 5430263 h 6679735"/>
                <a:gd name="connsiteX1339" fmla="*/ 207670 w 12250760"/>
                <a:gd name="connsiteY1339" fmla="*/ 5508269 h 6679735"/>
                <a:gd name="connsiteX1340" fmla="*/ 207670 w 12250760"/>
                <a:gd name="connsiteY1340" fmla="*/ 5560273 h 6679735"/>
                <a:gd name="connsiteX1341" fmla="*/ 181713 w 12250760"/>
                <a:gd name="connsiteY1341" fmla="*/ 5586276 h 6679735"/>
                <a:gd name="connsiteX1342" fmla="*/ 155755 w 12250760"/>
                <a:gd name="connsiteY1342" fmla="*/ 5586276 h 6679735"/>
                <a:gd name="connsiteX1343" fmla="*/ 155755 w 12250760"/>
                <a:gd name="connsiteY1343" fmla="*/ 5690285 h 6679735"/>
                <a:gd name="connsiteX1344" fmla="*/ 129798 w 12250760"/>
                <a:gd name="connsiteY1344" fmla="*/ 5716286 h 6679735"/>
                <a:gd name="connsiteX1345" fmla="*/ 77882 w 12250760"/>
                <a:gd name="connsiteY1345" fmla="*/ 5716286 h 6679735"/>
                <a:gd name="connsiteX1346" fmla="*/ 51925 w 12250760"/>
                <a:gd name="connsiteY1346" fmla="*/ 5690285 h 6679735"/>
                <a:gd name="connsiteX1347" fmla="*/ 51925 w 12250760"/>
                <a:gd name="connsiteY1347" fmla="*/ 5586276 h 6679735"/>
                <a:gd name="connsiteX1348" fmla="*/ 25968 w 12250760"/>
                <a:gd name="connsiteY1348" fmla="*/ 5586276 h 6679735"/>
                <a:gd name="connsiteX1349" fmla="*/ 9 w 12250760"/>
                <a:gd name="connsiteY1349" fmla="*/ 5560273 h 6679735"/>
                <a:gd name="connsiteX1350" fmla="*/ 9 w 12250760"/>
                <a:gd name="connsiteY1350" fmla="*/ 5508269 h 6679735"/>
                <a:gd name="connsiteX1351" fmla="*/ 103840 w 12250760"/>
                <a:gd name="connsiteY1351" fmla="*/ 5430263 h 6679735"/>
                <a:gd name="connsiteX1352" fmla="*/ 12145950 w 12250760"/>
                <a:gd name="connsiteY1352" fmla="*/ 5299005 h 6679735"/>
                <a:gd name="connsiteX1353" fmla="*/ 12197866 w 12250760"/>
                <a:gd name="connsiteY1353" fmla="*/ 5350921 h 6679735"/>
                <a:gd name="connsiteX1354" fmla="*/ 12145950 w 12250760"/>
                <a:gd name="connsiteY1354" fmla="*/ 5402836 h 6679735"/>
                <a:gd name="connsiteX1355" fmla="*/ 12094035 w 12250760"/>
                <a:gd name="connsiteY1355" fmla="*/ 5350921 h 6679735"/>
                <a:gd name="connsiteX1356" fmla="*/ 12145950 w 12250760"/>
                <a:gd name="connsiteY1356" fmla="*/ 5299005 h 6679735"/>
                <a:gd name="connsiteX1357" fmla="*/ 11664226 w 12250760"/>
                <a:gd name="connsiteY1357" fmla="*/ 5299005 h 6679735"/>
                <a:gd name="connsiteX1358" fmla="*/ 11716142 w 12250760"/>
                <a:gd name="connsiteY1358" fmla="*/ 5350921 h 6679735"/>
                <a:gd name="connsiteX1359" fmla="*/ 11664226 w 12250760"/>
                <a:gd name="connsiteY1359" fmla="*/ 5402836 h 6679735"/>
                <a:gd name="connsiteX1360" fmla="*/ 11612311 w 12250760"/>
                <a:gd name="connsiteY1360" fmla="*/ 5350921 h 6679735"/>
                <a:gd name="connsiteX1361" fmla="*/ 11664226 w 12250760"/>
                <a:gd name="connsiteY1361" fmla="*/ 5299005 h 6679735"/>
                <a:gd name="connsiteX1362" fmla="*/ 11182501 w 12250760"/>
                <a:gd name="connsiteY1362" fmla="*/ 5299005 h 6679735"/>
                <a:gd name="connsiteX1363" fmla="*/ 11234417 w 12250760"/>
                <a:gd name="connsiteY1363" fmla="*/ 5350921 h 6679735"/>
                <a:gd name="connsiteX1364" fmla="*/ 11182501 w 12250760"/>
                <a:gd name="connsiteY1364" fmla="*/ 5402836 h 6679735"/>
                <a:gd name="connsiteX1365" fmla="*/ 11130586 w 12250760"/>
                <a:gd name="connsiteY1365" fmla="*/ 5350921 h 6679735"/>
                <a:gd name="connsiteX1366" fmla="*/ 11182501 w 12250760"/>
                <a:gd name="connsiteY1366" fmla="*/ 5299005 h 6679735"/>
                <a:gd name="connsiteX1367" fmla="*/ 10700777 w 12250760"/>
                <a:gd name="connsiteY1367" fmla="*/ 5299005 h 6679735"/>
                <a:gd name="connsiteX1368" fmla="*/ 10752693 w 12250760"/>
                <a:gd name="connsiteY1368" fmla="*/ 5350921 h 6679735"/>
                <a:gd name="connsiteX1369" fmla="*/ 10700777 w 12250760"/>
                <a:gd name="connsiteY1369" fmla="*/ 5402836 h 6679735"/>
                <a:gd name="connsiteX1370" fmla="*/ 10648862 w 12250760"/>
                <a:gd name="connsiteY1370" fmla="*/ 5350921 h 6679735"/>
                <a:gd name="connsiteX1371" fmla="*/ 10700777 w 12250760"/>
                <a:gd name="connsiteY1371" fmla="*/ 5299005 h 6679735"/>
                <a:gd name="connsiteX1372" fmla="*/ 10219053 w 12250760"/>
                <a:gd name="connsiteY1372" fmla="*/ 5299005 h 6679735"/>
                <a:gd name="connsiteX1373" fmla="*/ 10270969 w 12250760"/>
                <a:gd name="connsiteY1373" fmla="*/ 5350921 h 6679735"/>
                <a:gd name="connsiteX1374" fmla="*/ 10219053 w 12250760"/>
                <a:gd name="connsiteY1374" fmla="*/ 5402836 h 6679735"/>
                <a:gd name="connsiteX1375" fmla="*/ 10167138 w 12250760"/>
                <a:gd name="connsiteY1375" fmla="*/ 5350921 h 6679735"/>
                <a:gd name="connsiteX1376" fmla="*/ 10219053 w 12250760"/>
                <a:gd name="connsiteY1376" fmla="*/ 5299005 h 6679735"/>
                <a:gd name="connsiteX1377" fmla="*/ 9737328 w 12250760"/>
                <a:gd name="connsiteY1377" fmla="*/ 5299005 h 6679735"/>
                <a:gd name="connsiteX1378" fmla="*/ 9789244 w 12250760"/>
                <a:gd name="connsiteY1378" fmla="*/ 5350921 h 6679735"/>
                <a:gd name="connsiteX1379" fmla="*/ 9737328 w 12250760"/>
                <a:gd name="connsiteY1379" fmla="*/ 5402836 h 6679735"/>
                <a:gd name="connsiteX1380" fmla="*/ 9685413 w 12250760"/>
                <a:gd name="connsiteY1380" fmla="*/ 5350921 h 6679735"/>
                <a:gd name="connsiteX1381" fmla="*/ 9737328 w 12250760"/>
                <a:gd name="connsiteY1381" fmla="*/ 5299005 h 6679735"/>
                <a:gd name="connsiteX1382" fmla="*/ 9255604 w 12250760"/>
                <a:gd name="connsiteY1382" fmla="*/ 5299005 h 6679735"/>
                <a:gd name="connsiteX1383" fmla="*/ 9307520 w 12250760"/>
                <a:gd name="connsiteY1383" fmla="*/ 5350921 h 6679735"/>
                <a:gd name="connsiteX1384" fmla="*/ 9255604 w 12250760"/>
                <a:gd name="connsiteY1384" fmla="*/ 5402836 h 6679735"/>
                <a:gd name="connsiteX1385" fmla="*/ 9203689 w 12250760"/>
                <a:gd name="connsiteY1385" fmla="*/ 5350921 h 6679735"/>
                <a:gd name="connsiteX1386" fmla="*/ 9255604 w 12250760"/>
                <a:gd name="connsiteY1386" fmla="*/ 5299005 h 6679735"/>
                <a:gd name="connsiteX1387" fmla="*/ 8773880 w 12250760"/>
                <a:gd name="connsiteY1387" fmla="*/ 5299005 h 6679735"/>
                <a:gd name="connsiteX1388" fmla="*/ 8825796 w 12250760"/>
                <a:gd name="connsiteY1388" fmla="*/ 5350921 h 6679735"/>
                <a:gd name="connsiteX1389" fmla="*/ 8773880 w 12250760"/>
                <a:gd name="connsiteY1389" fmla="*/ 5402836 h 6679735"/>
                <a:gd name="connsiteX1390" fmla="*/ 8721965 w 12250760"/>
                <a:gd name="connsiteY1390" fmla="*/ 5350921 h 6679735"/>
                <a:gd name="connsiteX1391" fmla="*/ 8773880 w 12250760"/>
                <a:gd name="connsiteY1391" fmla="*/ 5299005 h 6679735"/>
                <a:gd name="connsiteX1392" fmla="*/ 8292157 w 12250760"/>
                <a:gd name="connsiteY1392" fmla="*/ 5299005 h 6679735"/>
                <a:gd name="connsiteX1393" fmla="*/ 8344072 w 12250760"/>
                <a:gd name="connsiteY1393" fmla="*/ 5350921 h 6679735"/>
                <a:gd name="connsiteX1394" fmla="*/ 8292157 w 12250760"/>
                <a:gd name="connsiteY1394" fmla="*/ 5402836 h 6679735"/>
                <a:gd name="connsiteX1395" fmla="*/ 8240241 w 12250760"/>
                <a:gd name="connsiteY1395" fmla="*/ 5350921 h 6679735"/>
                <a:gd name="connsiteX1396" fmla="*/ 8292157 w 12250760"/>
                <a:gd name="connsiteY1396" fmla="*/ 5299005 h 6679735"/>
                <a:gd name="connsiteX1397" fmla="*/ 7810433 w 12250760"/>
                <a:gd name="connsiteY1397" fmla="*/ 5299005 h 6679735"/>
                <a:gd name="connsiteX1398" fmla="*/ 7862348 w 12250760"/>
                <a:gd name="connsiteY1398" fmla="*/ 5350921 h 6679735"/>
                <a:gd name="connsiteX1399" fmla="*/ 7810433 w 12250760"/>
                <a:gd name="connsiteY1399" fmla="*/ 5402836 h 6679735"/>
                <a:gd name="connsiteX1400" fmla="*/ 7758517 w 12250760"/>
                <a:gd name="connsiteY1400" fmla="*/ 5350921 h 6679735"/>
                <a:gd name="connsiteX1401" fmla="*/ 7810433 w 12250760"/>
                <a:gd name="connsiteY1401" fmla="*/ 5299005 h 6679735"/>
                <a:gd name="connsiteX1402" fmla="*/ 7328709 w 12250760"/>
                <a:gd name="connsiteY1402" fmla="*/ 5299005 h 6679735"/>
                <a:gd name="connsiteX1403" fmla="*/ 7380624 w 12250760"/>
                <a:gd name="connsiteY1403" fmla="*/ 5350921 h 6679735"/>
                <a:gd name="connsiteX1404" fmla="*/ 7328709 w 12250760"/>
                <a:gd name="connsiteY1404" fmla="*/ 5402836 h 6679735"/>
                <a:gd name="connsiteX1405" fmla="*/ 7276793 w 12250760"/>
                <a:gd name="connsiteY1405" fmla="*/ 5350921 h 6679735"/>
                <a:gd name="connsiteX1406" fmla="*/ 7328709 w 12250760"/>
                <a:gd name="connsiteY1406" fmla="*/ 5299005 h 6679735"/>
                <a:gd name="connsiteX1407" fmla="*/ 6846985 w 12250760"/>
                <a:gd name="connsiteY1407" fmla="*/ 5299005 h 6679735"/>
                <a:gd name="connsiteX1408" fmla="*/ 6898900 w 12250760"/>
                <a:gd name="connsiteY1408" fmla="*/ 5350921 h 6679735"/>
                <a:gd name="connsiteX1409" fmla="*/ 6846985 w 12250760"/>
                <a:gd name="connsiteY1409" fmla="*/ 5402836 h 6679735"/>
                <a:gd name="connsiteX1410" fmla="*/ 6795069 w 12250760"/>
                <a:gd name="connsiteY1410" fmla="*/ 5350921 h 6679735"/>
                <a:gd name="connsiteX1411" fmla="*/ 6846985 w 12250760"/>
                <a:gd name="connsiteY1411" fmla="*/ 5299005 h 6679735"/>
                <a:gd name="connsiteX1412" fmla="*/ 6365261 w 12250760"/>
                <a:gd name="connsiteY1412" fmla="*/ 5299005 h 6679735"/>
                <a:gd name="connsiteX1413" fmla="*/ 6417176 w 12250760"/>
                <a:gd name="connsiteY1413" fmla="*/ 5350921 h 6679735"/>
                <a:gd name="connsiteX1414" fmla="*/ 6365261 w 12250760"/>
                <a:gd name="connsiteY1414" fmla="*/ 5402836 h 6679735"/>
                <a:gd name="connsiteX1415" fmla="*/ 6313345 w 12250760"/>
                <a:gd name="connsiteY1415" fmla="*/ 5350921 h 6679735"/>
                <a:gd name="connsiteX1416" fmla="*/ 6365261 w 12250760"/>
                <a:gd name="connsiteY1416" fmla="*/ 5299005 h 6679735"/>
                <a:gd name="connsiteX1417" fmla="*/ 5883539 w 12250760"/>
                <a:gd name="connsiteY1417" fmla="*/ 5299005 h 6679735"/>
                <a:gd name="connsiteX1418" fmla="*/ 5935454 w 12250760"/>
                <a:gd name="connsiteY1418" fmla="*/ 5350921 h 6679735"/>
                <a:gd name="connsiteX1419" fmla="*/ 5883539 w 12250760"/>
                <a:gd name="connsiteY1419" fmla="*/ 5402836 h 6679735"/>
                <a:gd name="connsiteX1420" fmla="*/ 5831624 w 12250760"/>
                <a:gd name="connsiteY1420" fmla="*/ 5350921 h 6679735"/>
                <a:gd name="connsiteX1421" fmla="*/ 5883539 w 12250760"/>
                <a:gd name="connsiteY1421" fmla="*/ 5299005 h 6679735"/>
                <a:gd name="connsiteX1422" fmla="*/ 5401820 w 12250760"/>
                <a:gd name="connsiteY1422" fmla="*/ 5299005 h 6679735"/>
                <a:gd name="connsiteX1423" fmla="*/ 5453734 w 12250760"/>
                <a:gd name="connsiteY1423" fmla="*/ 5350921 h 6679735"/>
                <a:gd name="connsiteX1424" fmla="*/ 5401820 w 12250760"/>
                <a:gd name="connsiteY1424" fmla="*/ 5402836 h 6679735"/>
                <a:gd name="connsiteX1425" fmla="*/ 5349905 w 12250760"/>
                <a:gd name="connsiteY1425" fmla="*/ 5350921 h 6679735"/>
                <a:gd name="connsiteX1426" fmla="*/ 5401820 w 12250760"/>
                <a:gd name="connsiteY1426" fmla="*/ 5299005 h 6679735"/>
                <a:gd name="connsiteX1427" fmla="*/ 4920088 w 12250760"/>
                <a:gd name="connsiteY1427" fmla="*/ 5299005 h 6679735"/>
                <a:gd name="connsiteX1428" fmla="*/ 4972008 w 12250760"/>
                <a:gd name="connsiteY1428" fmla="*/ 5350921 h 6679735"/>
                <a:gd name="connsiteX1429" fmla="*/ 4920088 w 12250760"/>
                <a:gd name="connsiteY1429" fmla="*/ 5402836 h 6679735"/>
                <a:gd name="connsiteX1430" fmla="*/ 4868175 w 12250760"/>
                <a:gd name="connsiteY1430" fmla="*/ 5350921 h 6679735"/>
                <a:gd name="connsiteX1431" fmla="*/ 4920088 w 12250760"/>
                <a:gd name="connsiteY1431" fmla="*/ 5299005 h 6679735"/>
                <a:gd name="connsiteX1432" fmla="*/ 4438373 w 12250760"/>
                <a:gd name="connsiteY1432" fmla="*/ 5299005 h 6679735"/>
                <a:gd name="connsiteX1433" fmla="*/ 4490284 w 12250760"/>
                <a:gd name="connsiteY1433" fmla="*/ 5350921 h 6679735"/>
                <a:gd name="connsiteX1434" fmla="*/ 4438373 w 12250760"/>
                <a:gd name="connsiteY1434" fmla="*/ 5402836 h 6679735"/>
                <a:gd name="connsiteX1435" fmla="*/ 4386453 w 12250760"/>
                <a:gd name="connsiteY1435" fmla="*/ 5350921 h 6679735"/>
                <a:gd name="connsiteX1436" fmla="*/ 4438373 w 12250760"/>
                <a:gd name="connsiteY1436" fmla="*/ 5299005 h 6679735"/>
                <a:gd name="connsiteX1437" fmla="*/ 3956651 w 12250760"/>
                <a:gd name="connsiteY1437" fmla="*/ 5299005 h 6679735"/>
                <a:gd name="connsiteX1438" fmla="*/ 4008568 w 12250760"/>
                <a:gd name="connsiteY1438" fmla="*/ 5350921 h 6679735"/>
                <a:gd name="connsiteX1439" fmla="*/ 3956651 w 12250760"/>
                <a:gd name="connsiteY1439" fmla="*/ 5402836 h 6679735"/>
                <a:gd name="connsiteX1440" fmla="*/ 3904735 w 12250760"/>
                <a:gd name="connsiteY1440" fmla="*/ 5350921 h 6679735"/>
                <a:gd name="connsiteX1441" fmla="*/ 3956651 w 12250760"/>
                <a:gd name="connsiteY1441" fmla="*/ 5299005 h 6679735"/>
                <a:gd name="connsiteX1442" fmla="*/ 3474929 w 12250760"/>
                <a:gd name="connsiteY1442" fmla="*/ 5299005 h 6679735"/>
                <a:gd name="connsiteX1443" fmla="*/ 3526845 w 12250760"/>
                <a:gd name="connsiteY1443" fmla="*/ 5350921 h 6679735"/>
                <a:gd name="connsiteX1444" fmla="*/ 3474929 w 12250760"/>
                <a:gd name="connsiteY1444" fmla="*/ 5402836 h 6679735"/>
                <a:gd name="connsiteX1445" fmla="*/ 3423014 w 12250760"/>
                <a:gd name="connsiteY1445" fmla="*/ 5350921 h 6679735"/>
                <a:gd name="connsiteX1446" fmla="*/ 3474929 w 12250760"/>
                <a:gd name="connsiteY1446" fmla="*/ 5299005 h 6679735"/>
                <a:gd name="connsiteX1447" fmla="*/ 2993206 w 12250760"/>
                <a:gd name="connsiteY1447" fmla="*/ 5299005 h 6679735"/>
                <a:gd name="connsiteX1448" fmla="*/ 3045120 w 12250760"/>
                <a:gd name="connsiteY1448" fmla="*/ 5350921 h 6679735"/>
                <a:gd name="connsiteX1449" fmla="*/ 2993206 w 12250760"/>
                <a:gd name="connsiteY1449" fmla="*/ 5402836 h 6679735"/>
                <a:gd name="connsiteX1450" fmla="*/ 2941289 w 12250760"/>
                <a:gd name="connsiteY1450" fmla="*/ 5350921 h 6679735"/>
                <a:gd name="connsiteX1451" fmla="*/ 2993206 w 12250760"/>
                <a:gd name="connsiteY1451" fmla="*/ 5299005 h 6679735"/>
                <a:gd name="connsiteX1452" fmla="*/ 2511482 w 12250760"/>
                <a:gd name="connsiteY1452" fmla="*/ 5299005 h 6679735"/>
                <a:gd name="connsiteX1453" fmla="*/ 2563397 w 12250760"/>
                <a:gd name="connsiteY1453" fmla="*/ 5350921 h 6679735"/>
                <a:gd name="connsiteX1454" fmla="*/ 2511482 w 12250760"/>
                <a:gd name="connsiteY1454" fmla="*/ 5402836 h 6679735"/>
                <a:gd name="connsiteX1455" fmla="*/ 2459567 w 12250760"/>
                <a:gd name="connsiteY1455" fmla="*/ 5350921 h 6679735"/>
                <a:gd name="connsiteX1456" fmla="*/ 2511482 w 12250760"/>
                <a:gd name="connsiteY1456" fmla="*/ 5299005 h 6679735"/>
                <a:gd name="connsiteX1457" fmla="*/ 2029755 w 12250760"/>
                <a:gd name="connsiteY1457" fmla="*/ 5299005 h 6679735"/>
                <a:gd name="connsiteX1458" fmla="*/ 2081670 w 12250760"/>
                <a:gd name="connsiteY1458" fmla="*/ 5350921 h 6679735"/>
                <a:gd name="connsiteX1459" fmla="*/ 2029755 w 12250760"/>
                <a:gd name="connsiteY1459" fmla="*/ 5402836 h 6679735"/>
                <a:gd name="connsiteX1460" fmla="*/ 1977839 w 12250760"/>
                <a:gd name="connsiteY1460" fmla="*/ 5350921 h 6679735"/>
                <a:gd name="connsiteX1461" fmla="*/ 2029755 w 12250760"/>
                <a:gd name="connsiteY1461" fmla="*/ 5299005 h 6679735"/>
                <a:gd name="connsiteX1462" fmla="*/ 1548030 w 12250760"/>
                <a:gd name="connsiteY1462" fmla="*/ 5299005 h 6679735"/>
                <a:gd name="connsiteX1463" fmla="*/ 1599946 w 12250760"/>
                <a:gd name="connsiteY1463" fmla="*/ 5350921 h 6679735"/>
                <a:gd name="connsiteX1464" fmla="*/ 1548030 w 12250760"/>
                <a:gd name="connsiteY1464" fmla="*/ 5402836 h 6679735"/>
                <a:gd name="connsiteX1465" fmla="*/ 1496115 w 12250760"/>
                <a:gd name="connsiteY1465" fmla="*/ 5350921 h 6679735"/>
                <a:gd name="connsiteX1466" fmla="*/ 1548030 w 12250760"/>
                <a:gd name="connsiteY1466" fmla="*/ 5299005 h 6679735"/>
                <a:gd name="connsiteX1467" fmla="*/ 1066307 w 12250760"/>
                <a:gd name="connsiteY1467" fmla="*/ 5299005 h 6679735"/>
                <a:gd name="connsiteX1468" fmla="*/ 1118223 w 12250760"/>
                <a:gd name="connsiteY1468" fmla="*/ 5350921 h 6679735"/>
                <a:gd name="connsiteX1469" fmla="*/ 1066307 w 12250760"/>
                <a:gd name="connsiteY1469" fmla="*/ 5402836 h 6679735"/>
                <a:gd name="connsiteX1470" fmla="*/ 1014392 w 12250760"/>
                <a:gd name="connsiteY1470" fmla="*/ 5350921 h 6679735"/>
                <a:gd name="connsiteX1471" fmla="*/ 1066307 w 12250760"/>
                <a:gd name="connsiteY1471" fmla="*/ 5299005 h 6679735"/>
                <a:gd name="connsiteX1472" fmla="*/ 584584 w 12250760"/>
                <a:gd name="connsiteY1472" fmla="*/ 5299005 h 6679735"/>
                <a:gd name="connsiteX1473" fmla="*/ 636499 w 12250760"/>
                <a:gd name="connsiteY1473" fmla="*/ 5350921 h 6679735"/>
                <a:gd name="connsiteX1474" fmla="*/ 584584 w 12250760"/>
                <a:gd name="connsiteY1474" fmla="*/ 5402836 h 6679735"/>
                <a:gd name="connsiteX1475" fmla="*/ 532668 w 12250760"/>
                <a:gd name="connsiteY1475" fmla="*/ 5350921 h 6679735"/>
                <a:gd name="connsiteX1476" fmla="*/ 584584 w 12250760"/>
                <a:gd name="connsiteY1476" fmla="*/ 5299005 h 6679735"/>
                <a:gd name="connsiteX1477" fmla="*/ 102861 w 12250760"/>
                <a:gd name="connsiteY1477" fmla="*/ 5299005 h 6679735"/>
                <a:gd name="connsiteX1478" fmla="*/ 154776 w 12250760"/>
                <a:gd name="connsiteY1478" fmla="*/ 5350921 h 6679735"/>
                <a:gd name="connsiteX1479" fmla="*/ 102861 w 12250760"/>
                <a:gd name="connsiteY1479" fmla="*/ 5402836 h 6679735"/>
                <a:gd name="connsiteX1480" fmla="*/ 50945 w 12250760"/>
                <a:gd name="connsiteY1480" fmla="*/ 5350921 h 6679735"/>
                <a:gd name="connsiteX1481" fmla="*/ 102861 w 12250760"/>
                <a:gd name="connsiteY1481" fmla="*/ 5299005 h 6679735"/>
                <a:gd name="connsiteX1482" fmla="*/ 12146930 w 12250760"/>
                <a:gd name="connsiteY1482" fmla="*/ 4948539 h 6679735"/>
                <a:gd name="connsiteX1483" fmla="*/ 12250760 w 12250760"/>
                <a:gd name="connsiteY1483" fmla="*/ 5026545 h 6679735"/>
                <a:gd name="connsiteX1484" fmla="*/ 12250760 w 12250760"/>
                <a:gd name="connsiteY1484" fmla="*/ 5078549 h 6679735"/>
                <a:gd name="connsiteX1485" fmla="*/ 12224803 w 12250760"/>
                <a:gd name="connsiteY1485" fmla="*/ 5104552 h 6679735"/>
                <a:gd name="connsiteX1486" fmla="*/ 12198844 w 12250760"/>
                <a:gd name="connsiteY1486" fmla="*/ 5104552 h 6679735"/>
                <a:gd name="connsiteX1487" fmla="*/ 12198844 w 12250760"/>
                <a:gd name="connsiteY1487" fmla="*/ 5208561 h 6679735"/>
                <a:gd name="connsiteX1488" fmla="*/ 12172887 w 12250760"/>
                <a:gd name="connsiteY1488" fmla="*/ 5234562 h 6679735"/>
                <a:gd name="connsiteX1489" fmla="*/ 12120972 w 12250760"/>
                <a:gd name="connsiteY1489" fmla="*/ 5234562 h 6679735"/>
                <a:gd name="connsiteX1490" fmla="*/ 12095015 w 12250760"/>
                <a:gd name="connsiteY1490" fmla="*/ 5208561 h 6679735"/>
                <a:gd name="connsiteX1491" fmla="*/ 12095015 w 12250760"/>
                <a:gd name="connsiteY1491" fmla="*/ 5104552 h 6679735"/>
                <a:gd name="connsiteX1492" fmla="*/ 12069057 w 12250760"/>
                <a:gd name="connsiteY1492" fmla="*/ 5104552 h 6679735"/>
                <a:gd name="connsiteX1493" fmla="*/ 12043099 w 12250760"/>
                <a:gd name="connsiteY1493" fmla="*/ 5078549 h 6679735"/>
                <a:gd name="connsiteX1494" fmla="*/ 12043099 w 12250760"/>
                <a:gd name="connsiteY1494" fmla="*/ 5026545 h 6679735"/>
                <a:gd name="connsiteX1495" fmla="*/ 12146930 w 12250760"/>
                <a:gd name="connsiteY1495" fmla="*/ 4948539 h 6679735"/>
                <a:gd name="connsiteX1496" fmla="*/ 11665206 w 12250760"/>
                <a:gd name="connsiteY1496" fmla="*/ 4948539 h 6679735"/>
                <a:gd name="connsiteX1497" fmla="*/ 11769036 w 12250760"/>
                <a:gd name="connsiteY1497" fmla="*/ 5026545 h 6679735"/>
                <a:gd name="connsiteX1498" fmla="*/ 11769036 w 12250760"/>
                <a:gd name="connsiteY1498" fmla="*/ 5078549 h 6679735"/>
                <a:gd name="connsiteX1499" fmla="*/ 11743079 w 12250760"/>
                <a:gd name="connsiteY1499" fmla="*/ 5104552 h 6679735"/>
                <a:gd name="connsiteX1500" fmla="*/ 11717120 w 12250760"/>
                <a:gd name="connsiteY1500" fmla="*/ 5104552 h 6679735"/>
                <a:gd name="connsiteX1501" fmla="*/ 11717120 w 12250760"/>
                <a:gd name="connsiteY1501" fmla="*/ 5208561 h 6679735"/>
                <a:gd name="connsiteX1502" fmla="*/ 11691163 w 12250760"/>
                <a:gd name="connsiteY1502" fmla="*/ 5234562 h 6679735"/>
                <a:gd name="connsiteX1503" fmla="*/ 11639248 w 12250760"/>
                <a:gd name="connsiteY1503" fmla="*/ 5234562 h 6679735"/>
                <a:gd name="connsiteX1504" fmla="*/ 11613291 w 12250760"/>
                <a:gd name="connsiteY1504" fmla="*/ 5208561 h 6679735"/>
                <a:gd name="connsiteX1505" fmla="*/ 11613291 w 12250760"/>
                <a:gd name="connsiteY1505" fmla="*/ 5104552 h 6679735"/>
                <a:gd name="connsiteX1506" fmla="*/ 11587333 w 12250760"/>
                <a:gd name="connsiteY1506" fmla="*/ 5104552 h 6679735"/>
                <a:gd name="connsiteX1507" fmla="*/ 11561375 w 12250760"/>
                <a:gd name="connsiteY1507" fmla="*/ 5078549 h 6679735"/>
                <a:gd name="connsiteX1508" fmla="*/ 11561375 w 12250760"/>
                <a:gd name="connsiteY1508" fmla="*/ 5026545 h 6679735"/>
                <a:gd name="connsiteX1509" fmla="*/ 11665206 w 12250760"/>
                <a:gd name="connsiteY1509" fmla="*/ 4948539 h 6679735"/>
                <a:gd name="connsiteX1510" fmla="*/ 11183481 w 12250760"/>
                <a:gd name="connsiteY1510" fmla="*/ 4948539 h 6679735"/>
                <a:gd name="connsiteX1511" fmla="*/ 11287311 w 12250760"/>
                <a:gd name="connsiteY1511" fmla="*/ 5026545 h 6679735"/>
                <a:gd name="connsiteX1512" fmla="*/ 11287311 w 12250760"/>
                <a:gd name="connsiteY1512" fmla="*/ 5078549 h 6679735"/>
                <a:gd name="connsiteX1513" fmla="*/ 11261354 w 12250760"/>
                <a:gd name="connsiteY1513" fmla="*/ 5104552 h 6679735"/>
                <a:gd name="connsiteX1514" fmla="*/ 11235395 w 12250760"/>
                <a:gd name="connsiteY1514" fmla="*/ 5104552 h 6679735"/>
                <a:gd name="connsiteX1515" fmla="*/ 11235395 w 12250760"/>
                <a:gd name="connsiteY1515" fmla="*/ 5208561 h 6679735"/>
                <a:gd name="connsiteX1516" fmla="*/ 11209438 w 12250760"/>
                <a:gd name="connsiteY1516" fmla="*/ 5234562 h 6679735"/>
                <a:gd name="connsiteX1517" fmla="*/ 11157523 w 12250760"/>
                <a:gd name="connsiteY1517" fmla="*/ 5234562 h 6679735"/>
                <a:gd name="connsiteX1518" fmla="*/ 11131566 w 12250760"/>
                <a:gd name="connsiteY1518" fmla="*/ 5208561 h 6679735"/>
                <a:gd name="connsiteX1519" fmla="*/ 11131566 w 12250760"/>
                <a:gd name="connsiteY1519" fmla="*/ 5104552 h 6679735"/>
                <a:gd name="connsiteX1520" fmla="*/ 11105608 w 12250760"/>
                <a:gd name="connsiteY1520" fmla="*/ 5104552 h 6679735"/>
                <a:gd name="connsiteX1521" fmla="*/ 11079650 w 12250760"/>
                <a:gd name="connsiteY1521" fmla="*/ 5078549 h 6679735"/>
                <a:gd name="connsiteX1522" fmla="*/ 11079650 w 12250760"/>
                <a:gd name="connsiteY1522" fmla="*/ 5026545 h 6679735"/>
                <a:gd name="connsiteX1523" fmla="*/ 11183481 w 12250760"/>
                <a:gd name="connsiteY1523" fmla="*/ 4948539 h 6679735"/>
                <a:gd name="connsiteX1524" fmla="*/ 10701757 w 12250760"/>
                <a:gd name="connsiteY1524" fmla="*/ 4948539 h 6679735"/>
                <a:gd name="connsiteX1525" fmla="*/ 10805587 w 12250760"/>
                <a:gd name="connsiteY1525" fmla="*/ 5026545 h 6679735"/>
                <a:gd name="connsiteX1526" fmla="*/ 10805587 w 12250760"/>
                <a:gd name="connsiteY1526" fmla="*/ 5078549 h 6679735"/>
                <a:gd name="connsiteX1527" fmla="*/ 10779630 w 12250760"/>
                <a:gd name="connsiteY1527" fmla="*/ 5104552 h 6679735"/>
                <a:gd name="connsiteX1528" fmla="*/ 10753671 w 12250760"/>
                <a:gd name="connsiteY1528" fmla="*/ 5104552 h 6679735"/>
                <a:gd name="connsiteX1529" fmla="*/ 10753671 w 12250760"/>
                <a:gd name="connsiteY1529" fmla="*/ 5208561 h 6679735"/>
                <a:gd name="connsiteX1530" fmla="*/ 10727714 w 12250760"/>
                <a:gd name="connsiteY1530" fmla="*/ 5234562 h 6679735"/>
                <a:gd name="connsiteX1531" fmla="*/ 10675799 w 12250760"/>
                <a:gd name="connsiteY1531" fmla="*/ 5234562 h 6679735"/>
                <a:gd name="connsiteX1532" fmla="*/ 10649842 w 12250760"/>
                <a:gd name="connsiteY1532" fmla="*/ 5208561 h 6679735"/>
                <a:gd name="connsiteX1533" fmla="*/ 10649842 w 12250760"/>
                <a:gd name="connsiteY1533" fmla="*/ 5104552 h 6679735"/>
                <a:gd name="connsiteX1534" fmla="*/ 10623884 w 12250760"/>
                <a:gd name="connsiteY1534" fmla="*/ 5104552 h 6679735"/>
                <a:gd name="connsiteX1535" fmla="*/ 10597926 w 12250760"/>
                <a:gd name="connsiteY1535" fmla="*/ 5078549 h 6679735"/>
                <a:gd name="connsiteX1536" fmla="*/ 10597926 w 12250760"/>
                <a:gd name="connsiteY1536" fmla="*/ 5026545 h 6679735"/>
                <a:gd name="connsiteX1537" fmla="*/ 10701757 w 12250760"/>
                <a:gd name="connsiteY1537" fmla="*/ 4948539 h 6679735"/>
                <a:gd name="connsiteX1538" fmla="*/ 10220033 w 12250760"/>
                <a:gd name="connsiteY1538" fmla="*/ 4948539 h 6679735"/>
                <a:gd name="connsiteX1539" fmla="*/ 10323863 w 12250760"/>
                <a:gd name="connsiteY1539" fmla="*/ 5026545 h 6679735"/>
                <a:gd name="connsiteX1540" fmla="*/ 10323863 w 12250760"/>
                <a:gd name="connsiteY1540" fmla="*/ 5078549 h 6679735"/>
                <a:gd name="connsiteX1541" fmla="*/ 10297906 w 12250760"/>
                <a:gd name="connsiteY1541" fmla="*/ 5104552 h 6679735"/>
                <a:gd name="connsiteX1542" fmla="*/ 10271947 w 12250760"/>
                <a:gd name="connsiteY1542" fmla="*/ 5104552 h 6679735"/>
                <a:gd name="connsiteX1543" fmla="*/ 10271947 w 12250760"/>
                <a:gd name="connsiteY1543" fmla="*/ 5208561 h 6679735"/>
                <a:gd name="connsiteX1544" fmla="*/ 10245990 w 12250760"/>
                <a:gd name="connsiteY1544" fmla="*/ 5234562 h 6679735"/>
                <a:gd name="connsiteX1545" fmla="*/ 10194075 w 12250760"/>
                <a:gd name="connsiteY1545" fmla="*/ 5234562 h 6679735"/>
                <a:gd name="connsiteX1546" fmla="*/ 10168118 w 12250760"/>
                <a:gd name="connsiteY1546" fmla="*/ 5208561 h 6679735"/>
                <a:gd name="connsiteX1547" fmla="*/ 10168118 w 12250760"/>
                <a:gd name="connsiteY1547" fmla="*/ 5104552 h 6679735"/>
                <a:gd name="connsiteX1548" fmla="*/ 10142160 w 12250760"/>
                <a:gd name="connsiteY1548" fmla="*/ 5104552 h 6679735"/>
                <a:gd name="connsiteX1549" fmla="*/ 10116202 w 12250760"/>
                <a:gd name="connsiteY1549" fmla="*/ 5078549 h 6679735"/>
                <a:gd name="connsiteX1550" fmla="*/ 10116202 w 12250760"/>
                <a:gd name="connsiteY1550" fmla="*/ 5026545 h 6679735"/>
                <a:gd name="connsiteX1551" fmla="*/ 10220033 w 12250760"/>
                <a:gd name="connsiteY1551" fmla="*/ 4948539 h 6679735"/>
                <a:gd name="connsiteX1552" fmla="*/ 9738308 w 12250760"/>
                <a:gd name="connsiteY1552" fmla="*/ 4948539 h 6679735"/>
                <a:gd name="connsiteX1553" fmla="*/ 9842138 w 12250760"/>
                <a:gd name="connsiteY1553" fmla="*/ 5026545 h 6679735"/>
                <a:gd name="connsiteX1554" fmla="*/ 9842138 w 12250760"/>
                <a:gd name="connsiteY1554" fmla="*/ 5078549 h 6679735"/>
                <a:gd name="connsiteX1555" fmla="*/ 9816181 w 12250760"/>
                <a:gd name="connsiteY1555" fmla="*/ 5104552 h 6679735"/>
                <a:gd name="connsiteX1556" fmla="*/ 9790222 w 12250760"/>
                <a:gd name="connsiteY1556" fmla="*/ 5104552 h 6679735"/>
                <a:gd name="connsiteX1557" fmla="*/ 9790222 w 12250760"/>
                <a:gd name="connsiteY1557" fmla="*/ 5208561 h 6679735"/>
                <a:gd name="connsiteX1558" fmla="*/ 9764265 w 12250760"/>
                <a:gd name="connsiteY1558" fmla="*/ 5234562 h 6679735"/>
                <a:gd name="connsiteX1559" fmla="*/ 9712350 w 12250760"/>
                <a:gd name="connsiteY1559" fmla="*/ 5234562 h 6679735"/>
                <a:gd name="connsiteX1560" fmla="*/ 9686393 w 12250760"/>
                <a:gd name="connsiteY1560" fmla="*/ 5208561 h 6679735"/>
                <a:gd name="connsiteX1561" fmla="*/ 9686393 w 12250760"/>
                <a:gd name="connsiteY1561" fmla="*/ 5104552 h 6679735"/>
                <a:gd name="connsiteX1562" fmla="*/ 9660435 w 12250760"/>
                <a:gd name="connsiteY1562" fmla="*/ 5104552 h 6679735"/>
                <a:gd name="connsiteX1563" fmla="*/ 9634477 w 12250760"/>
                <a:gd name="connsiteY1563" fmla="*/ 5078549 h 6679735"/>
                <a:gd name="connsiteX1564" fmla="*/ 9634477 w 12250760"/>
                <a:gd name="connsiteY1564" fmla="*/ 5026545 h 6679735"/>
                <a:gd name="connsiteX1565" fmla="*/ 9738308 w 12250760"/>
                <a:gd name="connsiteY1565" fmla="*/ 4948539 h 6679735"/>
                <a:gd name="connsiteX1566" fmla="*/ 9256584 w 12250760"/>
                <a:gd name="connsiteY1566" fmla="*/ 4948539 h 6679735"/>
                <a:gd name="connsiteX1567" fmla="*/ 9360414 w 12250760"/>
                <a:gd name="connsiteY1567" fmla="*/ 5026545 h 6679735"/>
                <a:gd name="connsiteX1568" fmla="*/ 9360414 w 12250760"/>
                <a:gd name="connsiteY1568" fmla="*/ 5078549 h 6679735"/>
                <a:gd name="connsiteX1569" fmla="*/ 9334457 w 12250760"/>
                <a:gd name="connsiteY1569" fmla="*/ 5104552 h 6679735"/>
                <a:gd name="connsiteX1570" fmla="*/ 9308498 w 12250760"/>
                <a:gd name="connsiteY1570" fmla="*/ 5104552 h 6679735"/>
                <a:gd name="connsiteX1571" fmla="*/ 9308498 w 12250760"/>
                <a:gd name="connsiteY1571" fmla="*/ 5208561 h 6679735"/>
                <a:gd name="connsiteX1572" fmla="*/ 9282541 w 12250760"/>
                <a:gd name="connsiteY1572" fmla="*/ 5234562 h 6679735"/>
                <a:gd name="connsiteX1573" fmla="*/ 9230626 w 12250760"/>
                <a:gd name="connsiteY1573" fmla="*/ 5234562 h 6679735"/>
                <a:gd name="connsiteX1574" fmla="*/ 9204669 w 12250760"/>
                <a:gd name="connsiteY1574" fmla="*/ 5208561 h 6679735"/>
                <a:gd name="connsiteX1575" fmla="*/ 9204669 w 12250760"/>
                <a:gd name="connsiteY1575" fmla="*/ 5104552 h 6679735"/>
                <a:gd name="connsiteX1576" fmla="*/ 9178711 w 12250760"/>
                <a:gd name="connsiteY1576" fmla="*/ 5104552 h 6679735"/>
                <a:gd name="connsiteX1577" fmla="*/ 9152753 w 12250760"/>
                <a:gd name="connsiteY1577" fmla="*/ 5078549 h 6679735"/>
                <a:gd name="connsiteX1578" fmla="*/ 9152753 w 12250760"/>
                <a:gd name="connsiteY1578" fmla="*/ 5026545 h 6679735"/>
                <a:gd name="connsiteX1579" fmla="*/ 9256584 w 12250760"/>
                <a:gd name="connsiteY1579" fmla="*/ 4948539 h 6679735"/>
                <a:gd name="connsiteX1580" fmla="*/ 8774860 w 12250760"/>
                <a:gd name="connsiteY1580" fmla="*/ 4948539 h 6679735"/>
                <a:gd name="connsiteX1581" fmla="*/ 8878690 w 12250760"/>
                <a:gd name="connsiteY1581" fmla="*/ 5026545 h 6679735"/>
                <a:gd name="connsiteX1582" fmla="*/ 8878690 w 12250760"/>
                <a:gd name="connsiteY1582" fmla="*/ 5078549 h 6679735"/>
                <a:gd name="connsiteX1583" fmla="*/ 8852733 w 12250760"/>
                <a:gd name="connsiteY1583" fmla="*/ 5104552 h 6679735"/>
                <a:gd name="connsiteX1584" fmla="*/ 8826774 w 12250760"/>
                <a:gd name="connsiteY1584" fmla="*/ 5104552 h 6679735"/>
                <a:gd name="connsiteX1585" fmla="*/ 8826774 w 12250760"/>
                <a:gd name="connsiteY1585" fmla="*/ 5208561 h 6679735"/>
                <a:gd name="connsiteX1586" fmla="*/ 8800817 w 12250760"/>
                <a:gd name="connsiteY1586" fmla="*/ 5234562 h 6679735"/>
                <a:gd name="connsiteX1587" fmla="*/ 8748902 w 12250760"/>
                <a:gd name="connsiteY1587" fmla="*/ 5234562 h 6679735"/>
                <a:gd name="connsiteX1588" fmla="*/ 8722945 w 12250760"/>
                <a:gd name="connsiteY1588" fmla="*/ 5208561 h 6679735"/>
                <a:gd name="connsiteX1589" fmla="*/ 8722945 w 12250760"/>
                <a:gd name="connsiteY1589" fmla="*/ 5104552 h 6679735"/>
                <a:gd name="connsiteX1590" fmla="*/ 8696987 w 12250760"/>
                <a:gd name="connsiteY1590" fmla="*/ 5104552 h 6679735"/>
                <a:gd name="connsiteX1591" fmla="*/ 8671029 w 12250760"/>
                <a:gd name="connsiteY1591" fmla="*/ 5078549 h 6679735"/>
                <a:gd name="connsiteX1592" fmla="*/ 8671029 w 12250760"/>
                <a:gd name="connsiteY1592" fmla="*/ 5026545 h 6679735"/>
                <a:gd name="connsiteX1593" fmla="*/ 8774860 w 12250760"/>
                <a:gd name="connsiteY1593" fmla="*/ 4948539 h 6679735"/>
                <a:gd name="connsiteX1594" fmla="*/ 8293136 w 12250760"/>
                <a:gd name="connsiteY1594" fmla="*/ 4948539 h 6679735"/>
                <a:gd name="connsiteX1595" fmla="*/ 8396966 w 12250760"/>
                <a:gd name="connsiteY1595" fmla="*/ 5026545 h 6679735"/>
                <a:gd name="connsiteX1596" fmla="*/ 8396966 w 12250760"/>
                <a:gd name="connsiteY1596" fmla="*/ 5078549 h 6679735"/>
                <a:gd name="connsiteX1597" fmla="*/ 8371009 w 12250760"/>
                <a:gd name="connsiteY1597" fmla="*/ 5104552 h 6679735"/>
                <a:gd name="connsiteX1598" fmla="*/ 8345051 w 12250760"/>
                <a:gd name="connsiteY1598" fmla="*/ 5104552 h 6679735"/>
                <a:gd name="connsiteX1599" fmla="*/ 8345051 w 12250760"/>
                <a:gd name="connsiteY1599" fmla="*/ 5208561 h 6679735"/>
                <a:gd name="connsiteX1600" fmla="*/ 8319094 w 12250760"/>
                <a:gd name="connsiteY1600" fmla="*/ 5234562 h 6679735"/>
                <a:gd name="connsiteX1601" fmla="*/ 8267178 w 12250760"/>
                <a:gd name="connsiteY1601" fmla="*/ 5234562 h 6679735"/>
                <a:gd name="connsiteX1602" fmla="*/ 8241221 w 12250760"/>
                <a:gd name="connsiteY1602" fmla="*/ 5208561 h 6679735"/>
                <a:gd name="connsiteX1603" fmla="*/ 8241221 w 12250760"/>
                <a:gd name="connsiteY1603" fmla="*/ 5104552 h 6679735"/>
                <a:gd name="connsiteX1604" fmla="*/ 8215264 w 12250760"/>
                <a:gd name="connsiteY1604" fmla="*/ 5104552 h 6679735"/>
                <a:gd name="connsiteX1605" fmla="*/ 8189305 w 12250760"/>
                <a:gd name="connsiteY1605" fmla="*/ 5078549 h 6679735"/>
                <a:gd name="connsiteX1606" fmla="*/ 8189305 w 12250760"/>
                <a:gd name="connsiteY1606" fmla="*/ 5026545 h 6679735"/>
                <a:gd name="connsiteX1607" fmla="*/ 8293136 w 12250760"/>
                <a:gd name="connsiteY1607" fmla="*/ 4948539 h 6679735"/>
                <a:gd name="connsiteX1608" fmla="*/ 7811412 w 12250760"/>
                <a:gd name="connsiteY1608" fmla="*/ 4948539 h 6679735"/>
                <a:gd name="connsiteX1609" fmla="*/ 7915242 w 12250760"/>
                <a:gd name="connsiteY1609" fmla="*/ 5026545 h 6679735"/>
                <a:gd name="connsiteX1610" fmla="*/ 7915242 w 12250760"/>
                <a:gd name="connsiteY1610" fmla="*/ 5078549 h 6679735"/>
                <a:gd name="connsiteX1611" fmla="*/ 7889285 w 12250760"/>
                <a:gd name="connsiteY1611" fmla="*/ 5104552 h 6679735"/>
                <a:gd name="connsiteX1612" fmla="*/ 7863327 w 12250760"/>
                <a:gd name="connsiteY1612" fmla="*/ 5104552 h 6679735"/>
                <a:gd name="connsiteX1613" fmla="*/ 7863327 w 12250760"/>
                <a:gd name="connsiteY1613" fmla="*/ 5208561 h 6679735"/>
                <a:gd name="connsiteX1614" fmla="*/ 7837370 w 12250760"/>
                <a:gd name="connsiteY1614" fmla="*/ 5234562 h 6679735"/>
                <a:gd name="connsiteX1615" fmla="*/ 7785454 w 12250760"/>
                <a:gd name="connsiteY1615" fmla="*/ 5234562 h 6679735"/>
                <a:gd name="connsiteX1616" fmla="*/ 7759497 w 12250760"/>
                <a:gd name="connsiteY1616" fmla="*/ 5208561 h 6679735"/>
                <a:gd name="connsiteX1617" fmla="*/ 7759497 w 12250760"/>
                <a:gd name="connsiteY1617" fmla="*/ 5104552 h 6679735"/>
                <a:gd name="connsiteX1618" fmla="*/ 7733540 w 12250760"/>
                <a:gd name="connsiteY1618" fmla="*/ 5104552 h 6679735"/>
                <a:gd name="connsiteX1619" fmla="*/ 7707581 w 12250760"/>
                <a:gd name="connsiteY1619" fmla="*/ 5078549 h 6679735"/>
                <a:gd name="connsiteX1620" fmla="*/ 7707581 w 12250760"/>
                <a:gd name="connsiteY1620" fmla="*/ 5026545 h 6679735"/>
                <a:gd name="connsiteX1621" fmla="*/ 7811412 w 12250760"/>
                <a:gd name="connsiteY1621" fmla="*/ 4948539 h 6679735"/>
                <a:gd name="connsiteX1622" fmla="*/ 7329688 w 12250760"/>
                <a:gd name="connsiteY1622" fmla="*/ 4948539 h 6679735"/>
                <a:gd name="connsiteX1623" fmla="*/ 7433518 w 12250760"/>
                <a:gd name="connsiteY1623" fmla="*/ 5026545 h 6679735"/>
                <a:gd name="connsiteX1624" fmla="*/ 7433518 w 12250760"/>
                <a:gd name="connsiteY1624" fmla="*/ 5078549 h 6679735"/>
                <a:gd name="connsiteX1625" fmla="*/ 7407561 w 12250760"/>
                <a:gd name="connsiteY1625" fmla="*/ 5104552 h 6679735"/>
                <a:gd name="connsiteX1626" fmla="*/ 7381603 w 12250760"/>
                <a:gd name="connsiteY1626" fmla="*/ 5104552 h 6679735"/>
                <a:gd name="connsiteX1627" fmla="*/ 7381603 w 12250760"/>
                <a:gd name="connsiteY1627" fmla="*/ 5208561 h 6679735"/>
                <a:gd name="connsiteX1628" fmla="*/ 7355646 w 12250760"/>
                <a:gd name="connsiteY1628" fmla="*/ 5234562 h 6679735"/>
                <a:gd name="connsiteX1629" fmla="*/ 7303730 w 12250760"/>
                <a:gd name="connsiteY1629" fmla="*/ 5234562 h 6679735"/>
                <a:gd name="connsiteX1630" fmla="*/ 7277773 w 12250760"/>
                <a:gd name="connsiteY1630" fmla="*/ 5208561 h 6679735"/>
                <a:gd name="connsiteX1631" fmla="*/ 7277773 w 12250760"/>
                <a:gd name="connsiteY1631" fmla="*/ 5104552 h 6679735"/>
                <a:gd name="connsiteX1632" fmla="*/ 7251816 w 12250760"/>
                <a:gd name="connsiteY1632" fmla="*/ 5104552 h 6679735"/>
                <a:gd name="connsiteX1633" fmla="*/ 7225857 w 12250760"/>
                <a:gd name="connsiteY1633" fmla="*/ 5078549 h 6679735"/>
                <a:gd name="connsiteX1634" fmla="*/ 7225857 w 12250760"/>
                <a:gd name="connsiteY1634" fmla="*/ 5026545 h 6679735"/>
                <a:gd name="connsiteX1635" fmla="*/ 7329688 w 12250760"/>
                <a:gd name="connsiteY1635" fmla="*/ 4948539 h 6679735"/>
                <a:gd name="connsiteX1636" fmla="*/ 6847964 w 12250760"/>
                <a:gd name="connsiteY1636" fmla="*/ 4948539 h 6679735"/>
                <a:gd name="connsiteX1637" fmla="*/ 6951794 w 12250760"/>
                <a:gd name="connsiteY1637" fmla="*/ 5026545 h 6679735"/>
                <a:gd name="connsiteX1638" fmla="*/ 6951794 w 12250760"/>
                <a:gd name="connsiteY1638" fmla="*/ 5078549 h 6679735"/>
                <a:gd name="connsiteX1639" fmla="*/ 6925837 w 12250760"/>
                <a:gd name="connsiteY1639" fmla="*/ 5104552 h 6679735"/>
                <a:gd name="connsiteX1640" fmla="*/ 6899879 w 12250760"/>
                <a:gd name="connsiteY1640" fmla="*/ 5104552 h 6679735"/>
                <a:gd name="connsiteX1641" fmla="*/ 6899879 w 12250760"/>
                <a:gd name="connsiteY1641" fmla="*/ 5208561 h 6679735"/>
                <a:gd name="connsiteX1642" fmla="*/ 6873922 w 12250760"/>
                <a:gd name="connsiteY1642" fmla="*/ 5234562 h 6679735"/>
                <a:gd name="connsiteX1643" fmla="*/ 6822006 w 12250760"/>
                <a:gd name="connsiteY1643" fmla="*/ 5234562 h 6679735"/>
                <a:gd name="connsiteX1644" fmla="*/ 6796049 w 12250760"/>
                <a:gd name="connsiteY1644" fmla="*/ 5208561 h 6679735"/>
                <a:gd name="connsiteX1645" fmla="*/ 6796049 w 12250760"/>
                <a:gd name="connsiteY1645" fmla="*/ 5104552 h 6679735"/>
                <a:gd name="connsiteX1646" fmla="*/ 6770092 w 12250760"/>
                <a:gd name="connsiteY1646" fmla="*/ 5104552 h 6679735"/>
                <a:gd name="connsiteX1647" fmla="*/ 6744133 w 12250760"/>
                <a:gd name="connsiteY1647" fmla="*/ 5078549 h 6679735"/>
                <a:gd name="connsiteX1648" fmla="*/ 6744133 w 12250760"/>
                <a:gd name="connsiteY1648" fmla="*/ 5026545 h 6679735"/>
                <a:gd name="connsiteX1649" fmla="*/ 6847964 w 12250760"/>
                <a:gd name="connsiteY1649" fmla="*/ 4948539 h 6679735"/>
                <a:gd name="connsiteX1650" fmla="*/ 6366240 w 12250760"/>
                <a:gd name="connsiteY1650" fmla="*/ 4948539 h 6679735"/>
                <a:gd name="connsiteX1651" fmla="*/ 6470070 w 12250760"/>
                <a:gd name="connsiteY1651" fmla="*/ 5026545 h 6679735"/>
                <a:gd name="connsiteX1652" fmla="*/ 6470070 w 12250760"/>
                <a:gd name="connsiteY1652" fmla="*/ 5078549 h 6679735"/>
                <a:gd name="connsiteX1653" fmla="*/ 6444113 w 12250760"/>
                <a:gd name="connsiteY1653" fmla="*/ 5104552 h 6679735"/>
                <a:gd name="connsiteX1654" fmla="*/ 6418155 w 12250760"/>
                <a:gd name="connsiteY1654" fmla="*/ 5104552 h 6679735"/>
                <a:gd name="connsiteX1655" fmla="*/ 6418155 w 12250760"/>
                <a:gd name="connsiteY1655" fmla="*/ 5208561 h 6679735"/>
                <a:gd name="connsiteX1656" fmla="*/ 6392198 w 12250760"/>
                <a:gd name="connsiteY1656" fmla="*/ 5234562 h 6679735"/>
                <a:gd name="connsiteX1657" fmla="*/ 6340282 w 12250760"/>
                <a:gd name="connsiteY1657" fmla="*/ 5234562 h 6679735"/>
                <a:gd name="connsiteX1658" fmla="*/ 6314325 w 12250760"/>
                <a:gd name="connsiteY1658" fmla="*/ 5208561 h 6679735"/>
                <a:gd name="connsiteX1659" fmla="*/ 6314325 w 12250760"/>
                <a:gd name="connsiteY1659" fmla="*/ 5104552 h 6679735"/>
                <a:gd name="connsiteX1660" fmla="*/ 6288368 w 12250760"/>
                <a:gd name="connsiteY1660" fmla="*/ 5104552 h 6679735"/>
                <a:gd name="connsiteX1661" fmla="*/ 6262409 w 12250760"/>
                <a:gd name="connsiteY1661" fmla="*/ 5078549 h 6679735"/>
                <a:gd name="connsiteX1662" fmla="*/ 6262409 w 12250760"/>
                <a:gd name="connsiteY1662" fmla="*/ 5026545 h 6679735"/>
                <a:gd name="connsiteX1663" fmla="*/ 6366240 w 12250760"/>
                <a:gd name="connsiteY1663" fmla="*/ 4948539 h 6679735"/>
                <a:gd name="connsiteX1664" fmla="*/ 5884522 w 12250760"/>
                <a:gd name="connsiteY1664" fmla="*/ 4948539 h 6679735"/>
                <a:gd name="connsiteX1665" fmla="*/ 5988350 w 12250760"/>
                <a:gd name="connsiteY1665" fmla="*/ 5026545 h 6679735"/>
                <a:gd name="connsiteX1666" fmla="*/ 5988350 w 12250760"/>
                <a:gd name="connsiteY1666" fmla="*/ 5078549 h 6679735"/>
                <a:gd name="connsiteX1667" fmla="*/ 5962393 w 12250760"/>
                <a:gd name="connsiteY1667" fmla="*/ 5104552 h 6679735"/>
                <a:gd name="connsiteX1668" fmla="*/ 5936435 w 12250760"/>
                <a:gd name="connsiteY1668" fmla="*/ 5104552 h 6679735"/>
                <a:gd name="connsiteX1669" fmla="*/ 5936435 w 12250760"/>
                <a:gd name="connsiteY1669" fmla="*/ 5208561 h 6679735"/>
                <a:gd name="connsiteX1670" fmla="*/ 5910478 w 12250760"/>
                <a:gd name="connsiteY1670" fmla="*/ 5234562 h 6679735"/>
                <a:gd name="connsiteX1671" fmla="*/ 5858561 w 12250760"/>
                <a:gd name="connsiteY1671" fmla="*/ 5234562 h 6679735"/>
                <a:gd name="connsiteX1672" fmla="*/ 5832605 w 12250760"/>
                <a:gd name="connsiteY1672" fmla="*/ 5208561 h 6679735"/>
                <a:gd name="connsiteX1673" fmla="*/ 5832605 w 12250760"/>
                <a:gd name="connsiteY1673" fmla="*/ 5104552 h 6679735"/>
                <a:gd name="connsiteX1674" fmla="*/ 5806649 w 12250760"/>
                <a:gd name="connsiteY1674" fmla="*/ 5104552 h 6679735"/>
                <a:gd name="connsiteX1675" fmla="*/ 5780693 w 12250760"/>
                <a:gd name="connsiteY1675" fmla="*/ 5078549 h 6679735"/>
                <a:gd name="connsiteX1676" fmla="*/ 5780693 w 12250760"/>
                <a:gd name="connsiteY1676" fmla="*/ 5026545 h 6679735"/>
                <a:gd name="connsiteX1677" fmla="*/ 5884522 w 12250760"/>
                <a:gd name="connsiteY1677" fmla="*/ 4948539 h 6679735"/>
                <a:gd name="connsiteX1678" fmla="*/ 5402803 w 12250760"/>
                <a:gd name="connsiteY1678" fmla="*/ 4948539 h 6679735"/>
                <a:gd name="connsiteX1679" fmla="*/ 5506630 w 12250760"/>
                <a:gd name="connsiteY1679" fmla="*/ 5026545 h 6679735"/>
                <a:gd name="connsiteX1680" fmla="*/ 5506630 w 12250760"/>
                <a:gd name="connsiteY1680" fmla="*/ 5078549 h 6679735"/>
                <a:gd name="connsiteX1681" fmla="*/ 5480674 w 12250760"/>
                <a:gd name="connsiteY1681" fmla="*/ 5104552 h 6679735"/>
                <a:gd name="connsiteX1682" fmla="*/ 5454717 w 12250760"/>
                <a:gd name="connsiteY1682" fmla="*/ 5104552 h 6679735"/>
                <a:gd name="connsiteX1683" fmla="*/ 5454717 w 12250760"/>
                <a:gd name="connsiteY1683" fmla="*/ 5208561 h 6679735"/>
                <a:gd name="connsiteX1684" fmla="*/ 5428758 w 12250760"/>
                <a:gd name="connsiteY1684" fmla="*/ 5234562 h 6679735"/>
                <a:gd name="connsiteX1685" fmla="*/ 5376843 w 12250760"/>
                <a:gd name="connsiteY1685" fmla="*/ 5234562 h 6679735"/>
                <a:gd name="connsiteX1686" fmla="*/ 5350888 w 12250760"/>
                <a:gd name="connsiteY1686" fmla="*/ 5208561 h 6679735"/>
                <a:gd name="connsiteX1687" fmla="*/ 5350888 w 12250760"/>
                <a:gd name="connsiteY1687" fmla="*/ 5104552 h 6679735"/>
                <a:gd name="connsiteX1688" fmla="*/ 5324931 w 12250760"/>
                <a:gd name="connsiteY1688" fmla="*/ 5104552 h 6679735"/>
                <a:gd name="connsiteX1689" fmla="*/ 5298971 w 12250760"/>
                <a:gd name="connsiteY1689" fmla="*/ 5078549 h 6679735"/>
                <a:gd name="connsiteX1690" fmla="*/ 5298971 w 12250760"/>
                <a:gd name="connsiteY1690" fmla="*/ 5026545 h 6679735"/>
                <a:gd name="connsiteX1691" fmla="*/ 5402803 w 12250760"/>
                <a:gd name="connsiteY1691" fmla="*/ 4948539 h 6679735"/>
                <a:gd name="connsiteX1692" fmla="*/ 4921068 w 12250760"/>
                <a:gd name="connsiteY1692" fmla="*/ 4948539 h 6679735"/>
                <a:gd name="connsiteX1693" fmla="*/ 5024906 w 12250760"/>
                <a:gd name="connsiteY1693" fmla="*/ 5026545 h 6679735"/>
                <a:gd name="connsiteX1694" fmla="*/ 5024906 w 12250760"/>
                <a:gd name="connsiteY1694" fmla="*/ 5078549 h 6679735"/>
                <a:gd name="connsiteX1695" fmla="*/ 4998946 w 12250760"/>
                <a:gd name="connsiteY1695" fmla="*/ 5104552 h 6679735"/>
                <a:gd name="connsiteX1696" fmla="*/ 4972988 w 12250760"/>
                <a:gd name="connsiteY1696" fmla="*/ 5104552 h 6679735"/>
                <a:gd name="connsiteX1697" fmla="*/ 4972988 w 12250760"/>
                <a:gd name="connsiteY1697" fmla="*/ 5208561 h 6679735"/>
                <a:gd name="connsiteX1698" fmla="*/ 4947030 w 12250760"/>
                <a:gd name="connsiteY1698" fmla="*/ 5234562 h 6679735"/>
                <a:gd name="connsiteX1699" fmla="*/ 4895110 w 12250760"/>
                <a:gd name="connsiteY1699" fmla="*/ 5234562 h 6679735"/>
                <a:gd name="connsiteX1700" fmla="*/ 4869158 w 12250760"/>
                <a:gd name="connsiteY1700" fmla="*/ 5208561 h 6679735"/>
                <a:gd name="connsiteX1701" fmla="*/ 4869158 w 12250760"/>
                <a:gd name="connsiteY1701" fmla="*/ 5104552 h 6679735"/>
                <a:gd name="connsiteX1702" fmla="*/ 4843201 w 12250760"/>
                <a:gd name="connsiteY1702" fmla="*/ 5104552 h 6679735"/>
                <a:gd name="connsiteX1703" fmla="*/ 4817245 w 12250760"/>
                <a:gd name="connsiteY1703" fmla="*/ 5078549 h 6679735"/>
                <a:gd name="connsiteX1704" fmla="*/ 4817245 w 12250760"/>
                <a:gd name="connsiteY1704" fmla="*/ 5026545 h 6679735"/>
                <a:gd name="connsiteX1705" fmla="*/ 4921068 w 12250760"/>
                <a:gd name="connsiteY1705" fmla="*/ 4948539 h 6679735"/>
                <a:gd name="connsiteX1706" fmla="*/ 4439356 w 12250760"/>
                <a:gd name="connsiteY1706" fmla="*/ 4948539 h 6679735"/>
                <a:gd name="connsiteX1707" fmla="*/ 4543181 w 12250760"/>
                <a:gd name="connsiteY1707" fmla="*/ 5026545 h 6679735"/>
                <a:gd name="connsiteX1708" fmla="*/ 4543181 w 12250760"/>
                <a:gd name="connsiteY1708" fmla="*/ 5078549 h 6679735"/>
                <a:gd name="connsiteX1709" fmla="*/ 4517224 w 12250760"/>
                <a:gd name="connsiteY1709" fmla="*/ 5104552 h 6679735"/>
                <a:gd name="connsiteX1710" fmla="*/ 4491264 w 12250760"/>
                <a:gd name="connsiteY1710" fmla="*/ 5104552 h 6679735"/>
                <a:gd name="connsiteX1711" fmla="*/ 4491264 w 12250760"/>
                <a:gd name="connsiteY1711" fmla="*/ 5208561 h 6679735"/>
                <a:gd name="connsiteX1712" fmla="*/ 4465307 w 12250760"/>
                <a:gd name="connsiteY1712" fmla="*/ 5234562 h 6679735"/>
                <a:gd name="connsiteX1713" fmla="*/ 4413392 w 12250760"/>
                <a:gd name="connsiteY1713" fmla="*/ 5234562 h 6679735"/>
                <a:gd name="connsiteX1714" fmla="*/ 4387435 w 12250760"/>
                <a:gd name="connsiteY1714" fmla="*/ 5208561 h 6679735"/>
                <a:gd name="connsiteX1715" fmla="*/ 4387435 w 12250760"/>
                <a:gd name="connsiteY1715" fmla="*/ 5104552 h 6679735"/>
                <a:gd name="connsiteX1716" fmla="*/ 4361477 w 12250760"/>
                <a:gd name="connsiteY1716" fmla="*/ 5104552 h 6679735"/>
                <a:gd name="connsiteX1717" fmla="*/ 4335520 w 12250760"/>
                <a:gd name="connsiteY1717" fmla="*/ 5078549 h 6679735"/>
                <a:gd name="connsiteX1718" fmla="*/ 4335520 w 12250760"/>
                <a:gd name="connsiteY1718" fmla="*/ 5026545 h 6679735"/>
                <a:gd name="connsiteX1719" fmla="*/ 4439356 w 12250760"/>
                <a:gd name="connsiteY1719" fmla="*/ 4948539 h 6679735"/>
                <a:gd name="connsiteX1720" fmla="*/ 3957635 w 12250760"/>
                <a:gd name="connsiteY1720" fmla="*/ 4948539 h 6679735"/>
                <a:gd name="connsiteX1721" fmla="*/ 4061465 w 12250760"/>
                <a:gd name="connsiteY1721" fmla="*/ 5026545 h 6679735"/>
                <a:gd name="connsiteX1722" fmla="*/ 4061465 w 12250760"/>
                <a:gd name="connsiteY1722" fmla="*/ 5078549 h 6679735"/>
                <a:gd name="connsiteX1723" fmla="*/ 4035509 w 12250760"/>
                <a:gd name="connsiteY1723" fmla="*/ 5104552 h 6679735"/>
                <a:gd name="connsiteX1724" fmla="*/ 4009549 w 12250760"/>
                <a:gd name="connsiteY1724" fmla="*/ 5104552 h 6679735"/>
                <a:gd name="connsiteX1725" fmla="*/ 4009549 w 12250760"/>
                <a:gd name="connsiteY1725" fmla="*/ 5208561 h 6679735"/>
                <a:gd name="connsiteX1726" fmla="*/ 3983592 w 12250760"/>
                <a:gd name="connsiteY1726" fmla="*/ 5234562 h 6679735"/>
                <a:gd name="connsiteX1727" fmla="*/ 3931676 w 12250760"/>
                <a:gd name="connsiteY1727" fmla="*/ 5234562 h 6679735"/>
                <a:gd name="connsiteX1728" fmla="*/ 3905719 w 12250760"/>
                <a:gd name="connsiteY1728" fmla="*/ 5208561 h 6679735"/>
                <a:gd name="connsiteX1729" fmla="*/ 3905719 w 12250760"/>
                <a:gd name="connsiteY1729" fmla="*/ 5104552 h 6679735"/>
                <a:gd name="connsiteX1730" fmla="*/ 3879762 w 12250760"/>
                <a:gd name="connsiteY1730" fmla="*/ 5104552 h 6679735"/>
                <a:gd name="connsiteX1731" fmla="*/ 3853804 w 12250760"/>
                <a:gd name="connsiteY1731" fmla="*/ 5078549 h 6679735"/>
                <a:gd name="connsiteX1732" fmla="*/ 3853804 w 12250760"/>
                <a:gd name="connsiteY1732" fmla="*/ 5026545 h 6679735"/>
                <a:gd name="connsiteX1733" fmla="*/ 3957635 w 12250760"/>
                <a:gd name="connsiteY1733" fmla="*/ 4948539 h 6679735"/>
                <a:gd name="connsiteX1734" fmla="*/ 3475914 w 12250760"/>
                <a:gd name="connsiteY1734" fmla="*/ 4948539 h 6679735"/>
                <a:gd name="connsiteX1735" fmla="*/ 3579746 w 12250760"/>
                <a:gd name="connsiteY1735" fmla="*/ 5026545 h 6679735"/>
                <a:gd name="connsiteX1736" fmla="*/ 3579746 w 12250760"/>
                <a:gd name="connsiteY1736" fmla="*/ 5078549 h 6679735"/>
                <a:gd name="connsiteX1737" fmla="*/ 3553788 w 12250760"/>
                <a:gd name="connsiteY1737" fmla="*/ 5104552 h 6679735"/>
                <a:gd name="connsiteX1738" fmla="*/ 3527830 w 12250760"/>
                <a:gd name="connsiteY1738" fmla="*/ 5104552 h 6679735"/>
                <a:gd name="connsiteX1739" fmla="*/ 3527830 w 12250760"/>
                <a:gd name="connsiteY1739" fmla="*/ 5208561 h 6679735"/>
                <a:gd name="connsiteX1740" fmla="*/ 3501872 w 12250760"/>
                <a:gd name="connsiteY1740" fmla="*/ 5234562 h 6679735"/>
                <a:gd name="connsiteX1741" fmla="*/ 3449956 w 12250760"/>
                <a:gd name="connsiteY1741" fmla="*/ 5234562 h 6679735"/>
                <a:gd name="connsiteX1742" fmla="*/ 3424000 w 12250760"/>
                <a:gd name="connsiteY1742" fmla="*/ 5208561 h 6679735"/>
                <a:gd name="connsiteX1743" fmla="*/ 3424000 w 12250760"/>
                <a:gd name="connsiteY1743" fmla="*/ 5104552 h 6679735"/>
                <a:gd name="connsiteX1744" fmla="*/ 3398042 w 12250760"/>
                <a:gd name="connsiteY1744" fmla="*/ 5104552 h 6679735"/>
                <a:gd name="connsiteX1745" fmla="*/ 3372083 w 12250760"/>
                <a:gd name="connsiteY1745" fmla="*/ 5078549 h 6679735"/>
                <a:gd name="connsiteX1746" fmla="*/ 3372083 w 12250760"/>
                <a:gd name="connsiteY1746" fmla="*/ 5026545 h 6679735"/>
                <a:gd name="connsiteX1747" fmla="*/ 3475914 w 12250760"/>
                <a:gd name="connsiteY1747" fmla="*/ 4948539 h 6679735"/>
                <a:gd name="connsiteX1748" fmla="*/ 2994191 w 12250760"/>
                <a:gd name="connsiteY1748" fmla="*/ 4948539 h 6679735"/>
                <a:gd name="connsiteX1749" fmla="*/ 3098020 w 12250760"/>
                <a:gd name="connsiteY1749" fmla="*/ 5026545 h 6679735"/>
                <a:gd name="connsiteX1750" fmla="*/ 3098020 w 12250760"/>
                <a:gd name="connsiteY1750" fmla="*/ 5078549 h 6679735"/>
                <a:gd name="connsiteX1751" fmla="*/ 3072062 w 12250760"/>
                <a:gd name="connsiteY1751" fmla="*/ 5104552 h 6679735"/>
                <a:gd name="connsiteX1752" fmla="*/ 3046105 w 12250760"/>
                <a:gd name="connsiteY1752" fmla="*/ 5104552 h 6679735"/>
                <a:gd name="connsiteX1753" fmla="*/ 3046105 w 12250760"/>
                <a:gd name="connsiteY1753" fmla="*/ 5208561 h 6679735"/>
                <a:gd name="connsiteX1754" fmla="*/ 3020148 w 12250760"/>
                <a:gd name="connsiteY1754" fmla="*/ 5234562 h 6679735"/>
                <a:gd name="connsiteX1755" fmla="*/ 2968231 w 12250760"/>
                <a:gd name="connsiteY1755" fmla="*/ 5234562 h 6679735"/>
                <a:gd name="connsiteX1756" fmla="*/ 2942274 w 12250760"/>
                <a:gd name="connsiteY1756" fmla="*/ 5208561 h 6679735"/>
                <a:gd name="connsiteX1757" fmla="*/ 2942274 w 12250760"/>
                <a:gd name="connsiteY1757" fmla="*/ 5104552 h 6679735"/>
                <a:gd name="connsiteX1758" fmla="*/ 2916317 w 12250760"/>
                <a:gd name="connsiteY1758" fmla="*/ 5104552 h 6679735"/>
                <a:gd name="connsiteX1759" fmla="*/ 2890359 w 12250760"/>
                <a:gd name="connsiteY1759" fmla="*/ 5078549 h 6679735"/>
                <a:gd name="connsiteX1760" fmla="*/ 2890359 w 12250760"/>
                <a:gd name="connsiteY1760" fmla="*/ 5026545 h 6679735"/>
                <a:gd name="connsiteX1761" fmla="*/ 2994191 w 12250760"/>
                <a:gd name="connsiteY1761" fmla="*/ 4948539 h 6679735"/>
                <a:gd name="connsiteX1762" fmla="*/ 2512466 w 12250760"/>
                <a:gd name="connsiteY1762" fmla="*/ 4948539 h 6679735"/>
                <a:gd name="connsiteX1763" fmla="*/ 2616297 w 12250760"/>
                <a:gd name="connsiteY1763" fmla="*/ 5026545 h 6679735"/>
                <a:gd name="connsiteX1764" fmla="*/ 2616297 w 12250760"/>
                <a:gd name="connsiteY1764" fmla="*/ 5078549 h 6679735"/>
                <a:gd name="connsiteX1765" fmla="*/ 2590340 w 12250760"/>
                <a:gd name="connsiteY1765" fmla="*/ 5104552 h 6679735"/>
                <a:gd name="connsiteX1766" fmla="*/ 2564381 w 12250760"/>
                <a:gd name="connsiteY1766" fmla="*/ 5104552 h 6679735"/>
                <a:gd name="connsiteX1767" fmla="*/ 2564381 w 12250760"/>
                <a:gd name="connsiteY1767" fmla="*/ 5208561 h 6679735"/>
                <a:gd name="connsiteX1768" fmla="*/ 2538424 w 12250760"/>
                <a:gd name="connsiteY1768" fmla="*/ 5234562 h 6679735"/>
                <a:gd name="connsiteX1769" fmla="*/ 2486509 w 12250760"/>
                <a:gd name="connsiteY1769" fmla="*/ 5234562 h 6679735"/>
                <a:gd name="connsiteX1770" fmla="*/ 2460552 w 12250760"/>
                <a:gd name="connsiteY1770" fmla="*/ 5208561 h 6679735"/>
                <a:gd name="connsiteX1771" fmla="*/ 2460552 w 12250760"/>
                <a:gd name="connsiteY1771" fmla="*/ 5104552 h 6679735"/>
                <a:gd name="connsiteX1772" fmla="*/ 2434595 w 12250760"/>
                <a:gd name="connsiteY1772" fmla="*/ 5104552 h 6679735"/>
                <a:gd name="connsiteX1773" fmla="*/ 2408636 w 12250760"/>
                <a:gd name="connsiteY1773" fmla="*/ 5078549 h 6679735"/>
                <a:gd name="connsiteX1774" fmla="*/ 2408636 w 12250760"/>
                <a:gd name="connsiteY1774" fmla="*/ 5026545 h 6679735"/>
                <a:gd name="connsiteX1775" fmla="*/ 2512466 w 12250760"/>
                <a:gd name="connsiteY1775" fmla="*/ 4948539 h 6679735"/>
                <a:gd name="connsiteX1776" fmla="*/ 2030739 w 12250760"/>
                <a:gd name="connsiteY1776" fmla="*/ 4948539 h 6679735"/>
                <a:gd name="connsiteX1777" fmla="*/ 2134574 w 12250760"/>
                <a:gd name="connsiteY1777" fmla="*/ 5026545 h 6679735"/>
                <a:gd name="connsiteX1778" fmla="*/ 2134574 w 12250760"/>
                <a:gd name="connsiteY1778" fmla="*/ 5078549 h 6679735"/>
                <a:gd name="connsiteX1779" fmla="*/ 2108611 w 12250760"/>
                <a:gd name="connsiteY1779" fmla="*/ 5104552 h 6679735"/>
                <a:gd name="connsiteX1780" fmla="*/ 2082653 w 12250760"/>
                <a:gd name="connsiteY1780" fmla="*/ 5104552 h 6679735"/>
                <a:gd name="connsiteX1781" fmla="*/ 2082653 w 12250760"/>
                <a:gd name="connsiteY1781" fmla="*/ 5208561 h 6679735"/>
                <a:gd name="connsiteX1782" fmla="*/ 2056696 w 12250760"/>
                <a:gd name="connsiteY1782" fmla="*/ 5234562 h 6679735"/>
                <a:gd name="connsiteX1783" fmla="*/ 2004780 w 12250760"/>
                <a:gd name="connsiteY1783" fmla="*/ 5234562 h 6679735"/>
                <a:gd name="connsiteX1784" fmla="*/ 1978823 w 12250760"/>
                <a:gd name="connsiteY1784" fmla="*/ 5208561 h 6679735"/>
                <a:gd name="connsiteX1785" fmla="*/ 1978823 w 12250760"/>
                <a:gd name="connsiteY1785" fmla="*/ 5104552 h 6679735"/>
                <a:gd name="connsiteX1786" fmla="*/ 1952866 w 12250760"/>
                <a:gd name="connsiteY1786" fmla="*/ 5104552 h 6679735"/>
                <a:gd name="connsiteX1787" fmla="*/ 1926908 w 12250760"/>
                <a:gd name="connsiteY1787" fmla="*/ 5078549 h 6679735"/>
                <a:gd name="connsiteX1788" fmla="*/ 1926908 w 12250760"/>
                <a:gd name="connsiteY1788" fmla="*/ 5026545 h 6679735"/>
                <a:gd name="connsiteX1789" fmla="*/ 2030739 w 12250760"/>
                <a:gd name="connsiteY1789" fmla="*/ 4948539 h 6679735"/>
                <a:gd name="connsiteX1790" fmla="*/ 1549014 w 12250760"/>
                <a:gd name="connsiteY1790" fmla="*/ 4948539 h 6679735"/>
                <a:gd name="connsiteX1791" fmla="*/ 1652844 w 12250760"/>
                <a:gd name="connsiteY1791" fmla="*/ 5026545 h 6679735"/>
                <a:gd name="connsiteX1792" fmla="*/ 1652844 w 12250760"/>
                <a:gd name="connsiteY1792" fmla="*/ 5078549 h 6679735"/>
                <a:gd name="connsiteX1793" fmla="*/ 1626887 w 12250760"/>
                <a:gd name="connsiteY1793" fmla="*/ 5104552 h 6679735"/>
                <a:gd name="connsiteX1794" fmla="*/ 1600929 w 12250760"/>
                <a:gd name="connsiteY1794" fmla="*/ 5104552 h 6679735"/>
                <a:gd name="connsiteX1795" fmla="*/ 1600929 w 12250760"/>
                <a:gd name="connsiteY1795" fmla="*/ 5208561 h 6679735"/>
                <a:gd name="connsiteX1796" fmla="*/ 1574972 w 12250760"/>
                <a:gd name="connsiteY1796" fmla="*/ 5234562 h 6679735"/>
                <a:gd name="connsiteX1797" fmla="*/ 1523056 w 12250760"/>
                <a:gd name="connsiteY1797" fmla="*/ 5234562 h 6679735"/>
                <a:gd name="connsiteX1798" fmla="*/ 1497099 w 12250760"/>
                <a:gd name="connsiteY1798" fmla="*/ 5208561 h 6679735"/>
                <a:gd name="connsiteX1799" fmla="*/ 1497099 w 12250760"/>
                <a:gd name="connsiteY1799" fmla="*/ 5104552 h 6679735"/>
                <a:gd name="connsiteX1800" fmla="*/ 1471142 w 12250760"/>
                <a:gd name="connsiteY1800" fmla="*/ 5104552 h 6679735"/>
                <a:gd name="connsiteX1801" fmla="*/ 1445183 w 12250760"/>
                <a:gd name="connsiteY1801" fmla="*/ 5078549 h 6679735"/>
                <a:gd name="connsiteX1802" fmla="*/ 1445183 w 12250760"/>
                <a:gd name="connsiteY1802" fmla="*/ 5026545 h 6679735"/>
                <a:gd name="connsiteX1803" fmla="*/ 1549014 w 12250760"/>
                <a:gd name="connsiteY1803" fmla="*/ 4948539 h 6679735"/>
                <a:gd name="connsiteX1804" fmla="*/ 1067291 w 12250760"/>
                <a:gd name="connsiteY1804" fmla="*/ 4948539 h 6679735"/>
                <a:gd name="connsiteX1805" fmla="*/ 1171121 w 12250760"/>
                <a:gd name="connsiteY1805" fmla="*/ 5026545 h 6679735"/>
                <a:gd name="connsiteX1806" fmla="*/ 1171121 w 12250760"/>
                <a:gd name="connsiteY1806" fmla="*/ 5078549 h 6679735"/>
                <a:gd name="connsiteX1807" fmla="*/ 1145164 w 12250760"/>
                <a:gd name="connsiteY1807" fmla="*/ 5104552 h 6679735"/>
                <a:gd name="connsiteX1808" fmla="*/ 1119206 w 12250760"/>
                <a:gd name="connsiteY1808" fmla="*/ 5104552 h 6679735"/>
                <a:gd name="connsiteX1809" fmla="*/ 1119206 w 12250760"/>
                <a:gd name="connsiteY1809" fmla="*/ 5208561 h 6679735"/>
                <a:gd name="connsiteX1810" fmla="*/ 1093248 w 12250760"/>
                <a:gd name="connsiteY1810" fmla="*/ 5234562 h 6679735"/>
                <a:gd name="connsiteX1811" fmla="*/ 1041333 w 12250760"/>
                <a:gd name="connsiteY1811" fmla="*/ 5234562 h 6679735"/>
                <a:gd name="connsiteX1812" fmla="*/ 1015376 w 12250760"/>
                <a:gd name="connsiteY1812" fmla="*/ 5208561 h 6679735"/>
                <a:gd name="connsiteX1813" fmla="*/ 1015376 w 12250760"/>
                <a:gd name="connsiteY1813" fmla="*/ 5104552 h 6679735"/>
                <a:gd name="connsiteX1814" fmla="*/ 989419 w 12250760"/>
                <a:gd name="connsiteY1814" fmla="*/ 5104552 h 6679735"/>
                <a:gd name="connsiteX1815" fmla="*/ 963460 w 12250760"/>
                <a:gd name="connsiteY1815" fmla="*/ 5078549 h 6679735"/>
                <a:gd name="connsiteX1816" fmla="*/ 963460 w 12250760"/>
                <a:gd name="connsiteY1816" fmla="*/ 5026545 h 6679735"/>
                <a:gd name="connsiteX1817" fmla="*/ 1067291 w 12250760"/>
                <a:gd name="connsiteY1817" fmla="*/ 4948539 h 6679735"/>
                <a:gd name="connsiteX1818" fmla="*/ 585568 w 12250760"/>
                <a:gd name="connsiteY1818" fmla="*/ 4948539 h 6679735"/>
                <a:gd name="connsiteX1819" fmla="*/ 689398 w 12250760"/>
                <a:gd name="connsiteY1819" fmla="*/ 5026545 h 6679735"/>
                <a:gd name="connsiteX1820" fmla="*/ 689398 w 12250760"/>
                <a:gd name="connsiteY1820" fmla="*/ 5078549 h 6679735"/>
                <a:gd name="connsiteX1821" fmla="*/ 663441 w 12250760"/>
                <a:gd name="connsiteY1821" fmla="*/ 5104552 h 6679735"/>
                <a:gd name="connsiteX1822" fmla="*/ 637483 w 12250760"/>
                <a:gd name="connsiteY1822" fmla="*/ 5104552 h 6679735"/>
                <a:gd name="connsiteX1823" fmla="*/ 637483 w 12250760"/>
                <a:gd name="connsiteY1823" fmla="*/ 5208561 h 6679735"/>
                <a:gd name="connsiteX1824" fmla="*/ 611525 w 12250760"/>
                <a:gd name="connsiteY1824" fmla="*/ 5234562 h 6679735"/>
                <a:gd name="connsiteX1825" fmla="*/ 559610 w 12250760"/>
                <a:gd name="connsiteY1825" fmla="*/ 5234562 h 6679735"/>
                <a:gd name="connsiteX1826" fmla="*/ 533653 w 12250760"/>
                <a:gd name="connsiteY1826" fmla="*/ 5208561 h 6679735"/>
                <a:gd name="connsiteX1827" fmla="*/ 533653 w 12250760"/>
                <a:gd name="connsiteY1827" fmla="*/ 5104552 h 6679735"/>
                <a:gd name="connsiteX1828" fmla="*/ 507695 w 12250760"/>
                <a:gd name="connsiteY1828" fmla="*/ 5104552 h 6679735"/>
                <a:gd name="connsiteX1829" fmla="*/ 481737 w 12250760"/>
                <a:gd name="connsiteY1829" fmla="*/ 5078549 h 6679735"/>
                <a:gd name="connsiteX1830" fmla="*/ 481737 w 12250760"/>
                <a:gd name="connsiteY1830" fmla="*/ 5026545 h 6679735"/>
                <a:gd name="connsiteX1831" fmla="*/ 585568 w 12250760"/>
                <a:gd name="connsiteY1831" fmla="*/ 4948539 h 6679735"/>
                <a:gd name="connsiteX1832" fmla="*/ 103845 w 12250760"/>
                <a:gd name="connsiteY1832" fmla="*/ 4948539 h 6679735"/>
                <a:gd name="connsiteX1833" fmla="*/ 207675 w 12250760"/>
                <a:gd name="connsiteY1833" fmla="*/ 5026545 h 6679735"/>
                <a:gd name="connsiteX1834" fmla="*/ 207675 w 12250760"/>
                <a:gd name="connsiteY1834" fmla="*/ 5078549 h 6679735"/>
                <a:gd name="connsiteX1835" fmla="*/ 181718 w 12250760"/>
                <a:gd name="connsiteY1835" fmla="*/ 5104552 h 6679735"/>
                <a:gd name="connsiteX1836" fmla="*/ 155759 w 12250760"/>
                <a:gd name="connsiteY1836" fmla="*/ 5104552 h 6679735"/>
                <a:gd name="connsiteX1837" fmla="*/ 155759 w 12250760"/>
                <a:gd name="connsiteY1837" fmla="*/ 5208561 h 6679735"/>
                <a:gd name="connsiteX1838" fmla="*/ 129802 w 12250760"/>
                <a:gd name="connsiteY1838" fmla="*/ 5234562 h 6679735"/>
                <a:gd name="connsiteX1839" fmla="*/ 77887 w 12250760"/>
                <a:gd name="connsiteY1839" fmla="*/ 5234562 h 6679735"/>
                <a:gd name="connsiteX1840" fmla="*/ 51929 w 12250760"/>
                <a:gd name="connsiteY1840" fmla="*/ 5208561 h 6679735"/>
                <a:gd name="connsiteX1841" fmla="*/ 51929 w 12250760"/>
                <a:gd name="connsiteY1841" fmla="*/ 5104552 h 6679735"/>
                <a:gd name="connsiteX1842" fmla="*/ 25972 w 12250760"/>
                <a:gd name="connsiteY1842" fmla="*/ 5104552 h 6679735"/>
                <a:gd name="connsiteX1843" fmla="*/ 14 w 12250760"/>
                <a:gd name="connsiteY1843" fmla="*/ 5078549 h 6679735"/>
                <a:gd name="connsiteX1844" fmla="*/ 14 w 12250760"/>
                <a:gd name="connsiteY1844" fmla="*/ 5026545 h 6679735"/>
                <a:gd name="connsiteX1845" fmla="*/ 103845 w 12250760"/>
                <a:gd name="connsiteY1845" fmla="*/ 4948539 h 6679735"/>
                <a:gd name="connsiteX1846" fmla="*/ 12145950 w 12250760"/>
                <a:gd name="connsiteY1846" fmla="*/ 4817281 h 6679735"/>
                <a:gd name="connsiteX1847" fmla="*/ 12197866 w 12250760"/>
                <a:gd name="connsiteY1847" fmla="*/ 4869197 h 6679735"/>
                <a:gd name="connsiteX1848" fmla="*/ 12145950 w 12250760"/>
                <a:gd name="connsiteY1848" fmla="*/ 4921112 h 6679735"/>
                <a:gd name="connsiteX1849" fmla="*/ 12094035 w 12250760"/>
                <a:gd name="connsiteY1849" fmla="*/ 4869197 h 6679735"/>
                <a:gd name="connsiteX1850" fmla="*/ 12145950 w 12250760"/>
                <a:gd name="connsiteY1850" fmla="*/ 4817281 h 6679735"/>
                <a:gd name="connsiteX1851" fmla="*/ 11664226 w 12250760"/>
                <a:gd name="connsiteY1851" fmla="*/ 4817281 h 6679735"/>
                <a:gd name="connsiteX1852" fmla="*/ 11716142 w 12250760"/>
                <a:gd name="connsiteY1852" fmla="*/ 4869197 h 6679735"/>
                <a:gd name="connsiteX1853" fmla="*/ 11664226 w 12250760"/>
                <a:gd name="connsiteY1853" fmla="*/ 4921112 h 6679735"/>
                <a:gd name="connsiteX1854" fmla="*/ 11612311 w 12250760"/>
                <a:gd name="connsiteY1854" fmla="*/ 4869197 h 6679735"/>
                <a:gd name="connsiteX1855" fmla="*/ 11664226 w 12250760"/>
                <a:gd name="connsiteY1855" fmla="*/ 4817281 h 6679735"/>
                <a:gd name="connsiteX1856" fmla="*/ 11182501 w 12250760"/>
                <a:gd name="connsiteY1856" fmla="*/ 4817281 h 6679735"/>
                <a:gd name="connsiteX1857" fmla="*/ 11234417 w 12250760"/>
                <a:gd name="connsiteY1857" fmla="*/ 4869197 h 6679735"/>
                <a:gd name="connsiteX1858" fmla="*/ 11182501 w 12250760"/>
                <a:gd name="connsiteY1858" fmla="*/ 4921112 h 6679735"/>
                <a:gd name="connsiteX1859" fmla="*/ 11130586 w 12250760"/>
                <a:gd name="connsiteY1859" fmla="*/ 4869197 h 6679735"/>
                <a:gd name="connsiteX1860" fmla="*/ 11182501 w 12250760"/>
                <a:gd name="connsiteY1860" fmla="*/ 4817281 h 6679735"/>
                <a:gd name="connsiteX1861" fmla="*/ 10700777 w 12250760"/>
                <a:gd name="connsiteY1861" fmla="*/ 4817281 h 6679735"/>
                <a:gd name="connsiteX1862" fmla="*/ 10752693 w 12250760"/>
                <a:gd name="connsiteY1862" fmla="*/ 4869197 h 6679735"/>
                <a:gd name="connsiteX1863" fmla="*/ 10700777 w 12250760"/>
                <a:gd name="connsiteY1863" fmla="*/ 4921112 h 6679735"/>
                <a:gd name="connsiteX1864" fmla="*/ 10648862 w 12250760"/>
                <a:gd name="connsiteY1864" fmla="*/ 4869197 h 6679735"/>
                <a:gd name="connsiteX1865" fmla="*/ 10700777 w 12250760"/>
                <a:gd name="connsiteY1865" fmla="*/ 4817281 h 6679735"/>
                <a:gd name="connsiteX1866" fmla="*/ 10219053 w 12250760"/>
                <a:gd name="connsiteY1866" fmla="*/ 4817281 h 6679735"/>
                <a:gd name="connsiteX1867" fmla="*/ 10270969 w 12250760"/>
                <a:gd name="connsiteY1867" fmla="*/ 4869197 h 6679735"/>
                <a:gd name="connsiteX1868" fmla="*/ 10219053 w 12250760"/>
                <a:gd name="connsiteY1868" fmla="*/ 4921112 h 6679735"/>
                <a:gd name="connsiteX1869" fmla="*/ 10167138 w 12250760"/>
                <a:gd name="connsiteY1869" fmla="*/ 4869197 h 6679735"/>
                <a:gd name="connsiteX1870" fmla="*/ 10219053 w 12250760"/>
                <a:gd name="connsiteY1870" fmla="*/ 4817281 h 6679735"/>
                <a:gd name="connsiteX1871" fmla="*/ 9737328 w 12250760"/>
                <a:gd name="connsiteY1871" fmla="*/ 4817281 h 6679735"/>
                <a:gd name="connsiteX1872" fmla="*/ 9789244 w 12250760"/>
                <a:gd name="connsiteY1872" fmla="*/ 4869197 h 6679735"/>
                <a:gd name="connsiteX1873" fmla="*/ 9737328 w 12250760"/>
                <a:gd name="connsiteY1873" fmla="*/ 4921112 h 6679735"/>
                <a:gd name="connsiteX1874" fmla="*/ 9685413 w 12250760"/>
                <a:gd name="connsiteY1874" fmla="*/ 4869197 h 6679735"/>
                <a:gd name="connsiteX1875" fmla="*/ 9737328 w 12250760"/>
                <a:gd name="connsiteY1875" fmla="*/ 4817281 h 6679735"/>
                <a:gd name="connsiteX1876" fmla="*/ 9255604 w 12250760"/>
                <a:gd name="connsiteY1876" fmla="*/ 4817281 h 6679735"/>
                <a:gd name="connsiteX1877" fmla="*/ 9307520 w 12250760"/>
                <a:gd name="connsiteY1877" fmla="*/ 4869197 h 6679735"/>
                <a:gd name="connsiteX1878" fmla="*/ 9255604 w 12250760"/>
                <a:gd name="connsiteY1878" fmla="*/ 4921112 h 6679735"/>
                <a:gd name="connsiteX1879" fmla="*/ 9203689 w 12250760"/>
                <a:gd name="connsiteY1879" fmla="*/ 4869197 h 6679735"/>
                <a:gd name="connsiteX1880" fmla="*/ 9255604 w 12250760"/>
                <a:gd name="connsiteY1880" fmla="*/ 4817281 h 6679735"/>
                <a:gd name="connsiteX1881" fmla="*/ 8773880 w 12250760"/>
                <a:gd name="connsiteY1881" fmla="*/ 4817281 h 6679735"/>
                <a:gd name="connsiteX1882" fmla="*/ 8825796 w 12250760"/>
                <a:gd name="connsiteY1882" fmla="*/ 4869197 h 6679735"/>
                <a:gd name="connsiteX1883" fmla="*/ 8773880 w 12250760"/>
                <a:gd name="connsiteY1883" fmla="*/ 4921112 h 6679735"/>
                <a:gd name="connsiteX1884" fmla="*/ 8721965 w 12250760"/>
                <a:gd name="connsiteY1884" fmla="*/ 4869197 h 6679735"/>
                <a:gd name="connsiteX1885" fmla="*/ 8773880 w 12250760"/>
                <a:gd name="connsiteY1885" fmla="*/ 4817281 h 6679735"/>
                <a:gd name="connsiteX1886" fmla="*/ 8292157 w 12250760"/>
                <a:gd name="connsiteY1886" fmla="*/ 4817281 h 6679735"/>
                <a:gd name="connsiteX1887" fmla="*/ 8344072 w 12250760"/>
                <a:gd name="connsiteY1887" fmla="*/ 4869197 h 6679735"/>
                <a:gd name="connsiteX1888" fmla="*/ 8292157 w 12250760"/>
                <a:gd name="connsiteY1888" fmla="*/ 4921112 h 6679735"/>
                <a:gd name="connsiteX1889" fmla="*/ 8240241 w 12250760"/>
                <a:gd name="connsiteY1889" fmla="*/ 4869197 h 6679735"/>
                <a:gd name="connsiteX1890" fmla="*/ 8292157 w 12250760"/>
                <a:gd name="connsiteY1890" fmla="*/ 4817281 h 6679735"/>
                <a:gd name="connsiteX1891" fmla="*/ 7810433 w 12250760"/>
                <a:gd name="connsiteY1891" fmla="*/ 4817281 h 6679735"/>
                <a:gd name="connsiteX1892" fmla="*/ 7862348 w 12250760"/>
                <a:gd name="connsiteY1892" fmla="*/ 4869197 h 6679735"/>
                <a:gd name="connsiteX1893" fmla="*/ 7810433 w 12250760"/>
                <a:gd name="connsiteY1893" fmla="*/ 4921112 h 6679735"/>
                <a:gd name="connsiteX1894" fmla="*/ 7758517 w 12250760"/>
                <a:gd name="connsiteY1894" fmla="*/ 4869197 h 6679735"/>
                <a:gd name="connsiteX1895" fmla="*/ 7810433 w 12250760"/>
                <a:gd name="connsiteY1895" fmla="*/ 4817281 h 6679735"/>
                <a:gd name="connsiteX1896" fmla="*/ 7328709 w 12250760"/>
                <a:gd name="connsiteY1896" fmla="*/ 4817281 h 6679735"/>
                <a:gd name="connsiteX1897" fmla="*/ 7380624 w 12250760"/>
                <a:gd name="connsiteY1897" fmla="*/ 4869197 h 6679735"/>
                <a:gd name="connsiteX1898" fmla="*/ 7328709 w 12250760"/>
                <a:gd name="connsiteY1898" fmla="*/ 4921112 h 6679735"/>
                <a:gd name="connsiteX1899" fmla="*/ 7276793 w 12250760"/>
                <a:gd name="connsiteY1899" fmla="*/ 4869197 h 6679735"/>
                <a:gd name="connsiteX1900" fmla="*/ 7328709 w 12250760"/>
                <a:gd name="connsiteY1900" fmla="*/ 4817281 h 6679735"/>
                <a:gd name="connsiteX1901" fmla="*/ 6846985 w 12250760"/>
                <a:gd name="connsiteY1901" fmla="*/ 4817281 h 6679735"/>
                <a:gd name="connsiteX1902" fmla="*/ 6898900 w 12250760"/>
                <a:gd name="connsiteY1902" fmla="*/ 4869197 h 6679735"/>
                <a:gd name="connsiteX1903" fmla="*/ 6846985 w 12250760"/>
                <a:gd name="connsiteY1903" fmla="*/ 4921112 h 6679735"/>
                <a:gd name="connsiteX1904" fmla="*/ 6795069 w 12250760"/>
                <a:gd name="connsiteY1904" fmla="*/ 4869197 h 6679735"/>
                <a:gd name="connsiteX1905" fmla="*/ 6846985 w 12250760"/>
                <a:gd name="connsiteY1905" fmla="*/ 4817281 h 6679735"/>
                <a:gd name="connsiteX1906" fmla="*/ 6365261 w 12250760"/>
                <a:gd name="connsiteY1906" fmla="*/ 4817281 h 6679735"/>
                <a:gd name="connsiteX1907" fmla="*/ 6417176 w 12250760"/>
                <a:gd name="connsiteY1907" fmla="*/ 4869197 h 6679735"/>
                <a:gd name="connsiteX1908" fmla="*/ 6365261 w 12250760"/>
                <a:gd name="connsiteY1908" fmla="*/ 4921112 h 6679735"/>
                <a:gd name="connsiteX1909" fmla="*/ 6313345 w 12250760"/>
                <a:gd name="connsiteY1909" fmla="*/ 4869197 h 6679735"/>
                <a:gd name="connsiteX1910" fmla="*/ 6365261 w 12250760"/>
                <a:gd name="connsiteY1910" fmla="*/ 4817281 h 6679735"/>
                <a:gd name="connsiteX1911" fmla="*/ 5883540 w 12250760"/>
                <a:gd name="connsiteY1911" fmla="*/ 4817281 h 6679735"/>
                <a:gd name="connsiteX1912" fmla="*/ 5935455 w 12250760"/>
                <a:gd name="connsiteY1912" fmla="*/ 4869197 h 6679735"/>
                <a:gd name="connsiteX1913" fmla="*/ 5883540 w 12250760"/>
                <a:gd name="connsiteY1913" fmla="*/ 4921112 h 6679735"/>
                <a:gd name="connsiteX1914" fmla="*/ 5831626 w 12250760"/>
                <a:gd name="connsiteY1914" fmla="*/ 4869197 h 6679735"/>
                <a:gd name="connsiteX1915" fmla="*/ 5883540 w 12250760"/>
                <a:gd name="connsiteY1915" fmla="*/ 4817281 h 6679735"/>
                <a:gd name="connsiteX1916" fmla="*/ 5401823 w 12250760"/>
                <a:gd name="connsiteY1916" fmla="*/ 4817281 h 6679735"/>
                <a:gd name="connsiteX1917" fmla="*/ 5453737 w 12250760"/>
                <a:gd name="connsiteY1917" fmla="*/ 4869197 h 6679735"/>
                <a:gd name="connsiteX1918" fmla="*/ 5401823 w 12250760"/>
                <a:gd name="connsiteY1918" fmla="*/ 4921112 h 6679735"/>
                <a:gd name="connsiteX1919" fmla="*/ 5349909 w 12250760"/>
                <a:gd name="connsiteY1919" fmla="*/ 4869197 h 6679735"/>
                <a:gd name="connsiteX1920" fmla="*/ 5401823 w 12250760"/>
                <a:gd name="connsiteY1920" fmla="*/ 4817281 h 6679735"/>
                <a:gd name="connsiteX1921" fmla="*/ 4920088 w 12250760"/>
                <a:gd name="connsiteY1921" fmla="*/ 4817281 h 6679735"/>
                <a:gd name="connsiteX1922" fmla="*/ 4972010 w 12250760"/>
                <a:gd name="connsiteY1922" fmla="*/ 4869197 h 6679735"/>
                <a:gd name="connsiteX1923" fmla="*/ 4920088 w 12250760"/>
                <a:gd name="connsiteY1923" fmla="*/ 4921112 h 6679735"/>
                <a:gd name="connsiteX1924" fmla="*/ 4868176 w 12250760"/>
                <a:gd name="connsiteY1924" fmla="*/ 4869197 h 6679735"/>
                <a:gd name="connsiteX1925" fmla="*/ 4920088 w 12250760"/>
                <a:gd name="connsiteY1925" fmla="*/ 4817281 h 6679735"/>
                <a:gd name="connsiteX1926" fmla="*/ 4438374 w 12250760"/>
                <a:gd name="connsiteY1926" fmla="*/ 4817281 h 6679735"/>
                <a:gd name="connsiteX1927" fmla="*/ 4490286 w 12250760"/>
                <a:gd name="connsiteY1927" fmla="*/ 4869197 h 6679735"/>
                <a:gd name="connsiteX1928" fmla="*/ 4438374 w 12250760"/>
                <a:gd name="connsiteY1928" fmla="*/ 4921112 h 6679735"/>
                <a:gd name="connsiteX1929" fmla="*/ 4386456 w 12250760"/>
                <a:gd name="connsiteY1929" fmla="*/ 4869197 h 6679735"/>
                <a:gd name="connsiteX1930" fmla="*/ 4438374 w 12250760"/>
                <a:gd name="connsiteY1930" fmla="*/ 4817281 h 6679735"/>
                <a:gd name="connsiteX1931" fmla="*/ 3956655 w 12250760"/>
                <a:gd name="connsiteY1931" fmla="*/ 4817281 h 6679735"/>
                <a:gd name="connsiteX1932" fmla="*/ 4008572 w 12250760"/>
                <a:gd name="connsiteY1932" fmla="*/ 4869197 h 6679735"/>
                <a:gd name="connsiteX1933" fmla="*/ 3956655 w 12250760"/>
                <a:gd name="connsiteY1933" fmla="*/ 4921112 h 6679735"/>
                <a:gd name="connsiteX1934" fmla="*/ 3904740 w 12250760"/>
                <a:gd name="connsiteY1934" fmla="*/ 4869197 h 6679735"/>
                <a:gd name="connsiteX1935" fmla="*/ 3956655 w 12250760"/>
                <a:gd name="connsiteY1935" fmla="*/ 4817281 h 6679735"/>
                <a:gd name="connsiteX1936" fmla="*/ 3474934 w 12250760"/>
                <a:gd name="connsiteY1936" fmla="*/ 4817281 h 6679735"/>
                <a:gd name="connsiteX1937" fmla="*/ 3526850 w 12250760"/>
                <a:gd name="connsiteY1937" fmla="*/ 4869197 h 6679735"/>
                <a:gd name="connsiteX1938" fmla="*/ 3474934 w 12250760"/>
                <a:gd name="connsiteY1938" fmla="*/ 4921112 h 6679735"/>
                <a:gd name="connsiteX1939" fmla="*/ 3423019 w 12250760"/>
                <a:gd name="connsiteY1939" fmla="*/ 4869197 h 6679735"/>
                <a:gd name="connsiteX1940" fmla="*/ 3474934 w 12250760"/>
                <a:gd name="connsiteY1940" fmla="*/ 4817281 h 6679735"/>
                <a:gd name="connsiteX1941" fmla="*/ 2993211 w 12250760"/>
                <a:gd name="connsiteY1941" fmla="*/ 4817281 h 6679735"/>
                <a:gd name="connsiteX1942" fmla="*/ 3045125 w 12250760"/>
                <a:gd name="connsiteY1942" fmla="*/ 4869197 h 6679735"/>
                <a:gd name="connsiteX1943" fmla="*/ 2993211 w 12250760"/>
                <a:gd name="connsiteY1943" fmla="*/ 4921112 h 6679735"/>
                <a:gd name="connsiteX1944" fmla="*/ 2941294 w 12250760"/>
                <a:gd name="connsiteY1944" fmla="*/ 4869197 h 6679735"/>
                <a:gd name="connsiteX1945" fmla="*/ 2993211 w 12250760"/>
                <a:gd name="connsiteY1945" fmla="*/ 4817281 h 6679735"/>
                <a:gd name="connsiteX1946" fmla="*/ 2511487 w 12250760"/>
                <a:gd name="connsiteY1946" fmla="*/ 4817281 h 6679735"/>
                <a:gd name="connsiteX1947" fmla="*/ 2563402 w 12250760"/>
                <a:gd name="connsiteY1947" fmla="*/ 4869197 h 6679735"/>
                <a:gd name="connsiteX1948" fmla="*/ 2511487 w 12250760"/>
                <a:gd name="connsiteY1948" fmla="*/ 4921112 h 6679735"/>
                <a:gd name="connsiteX1949" fmla="*/ 2459572 w 12250760"/>
                <a:gd name="connsiteY1949" fmla="*/ 4869197 h 6679735"/>
                <a:gd name="connsiteX1950" fmla="*/ 2511487 w 12250760"/>
                <a:gd name="connsiteY1950" fmla="*/ 4817281 h 6679735"/>
                <a:gd name="connsiteX1951" fmla="*/ 2029759 w 12250760"/>
                <a:gd name="connsiteY1951" fmla="*/ 4817281 h 6679735"/>
                <a:gd name="connsiteX1952" fmla="*/ 2081674 w 12250760"/>
                <a:gd name="connsiteY1952" fmla="*/ 4869197 h 6679735"/>
                <a:gd name="connsiteX1953" fmla="*/ 2029759 w 12250760"/>
                <a:gd name="connsiteY1953" fmla="*/ 4921112 h 6679735"/>
                <a:gd name="connsiteX1954" fmla="*/ 1977843 w 12250760"/>
                <a:gd name="connsiteY1954" fmla="*/ 4869197 h 6679735"/>
                <a:gd name="connsiteX1955" fmla="*/ 2029759 w 12250760"/>
                <a:gd name="connsiteY1955" fmla="*/ 4817281 h 6679735"/>
                <a:gd name="connsiteX1956" fmla="*/ 1548035 w 12250760"/>
                <a:gd name="connsiteY1956" fmla="*/ 4817281 h 6679735"/>
                <a:gd name="connsiteX1957" fmla="*/ 1599950 w 12250760"/>
                <a:gd name="connsiteY1957" fmla="*/ 4869197 h 6679735"/>
                <a:gd name="connsiteX1958" fmla="*/ 1548035 w 12250760"/>
                <a:gd name="connsiteY1958" fmla="*/ 4921112 h 6679735"/>
                <a:gd name="connsiteX1959" fmla="*/ 1496119 w 12250760"/>
                <a:gd name="connsiteY1959" fmla="*/ 4869197 h 6679735"/>
                <a:gd name="connsiteX1960" fmla="*/ 1548035 w 12250760"/>
                <a:gd name="connsiteY1960" fmla="*/ 4817281 h 6679735"/>
                <a:gd name="connsiteX1961" fmla="*/ 1066311 w 12250760"/>
                <a:gd name="connsiteY1961" fmla="*/ 4817281 h 6679735"/>
                <a:gd name="connsiteX1962" fmla="*/ 1118227 w 12250760"/>
                <a:gd name="connsiteY1962" fmla="*/ 4869197 h 6679735"/>
                <a:gd name="connsiteX1963" fmla="*/ 1066311 w 12250760"/>
                <a:gd name="connsiteY1963" fmla="*/ 4921112 h 6679735"/>
                <a:gd name="connsiteX1964" fmla="*/ 1014396 w 12250760"/>
                <a:gd name="connsiteY1964" fmla="*/ 4869197 h 6679735"/>
                <a:gd name="connsiteX1965" fmla="*/ 1066311 w 12250760"/>
                <a:gd name="connsiteY1965" fmla="*/ 4817281 h 6679735"/>
                <a:gd name="connsiteX1966" fmla="*/ 584588 w 12250760"/>
                <a:gd name="connsiteY1966" fmla="*/ 4817281 h 6679735"/>
                <a:gd name="connsiteX1967" fmla="*/ 636504 w 12250760"/>
                <a:gd name="connsiteY1967" fmla="*/ 4869197 h 6679735"/>
                <a:gd name="connsiteX1968" fmla="*/ 584588 w 12250760"/>
                <a:gd name="connsiteY1968" fmla="*/ 4921112 h 6679735"/>
                <a:gd name="connsiteX1969" fmla="*/ 532673 w 12250760"/>
                <a:gd name="connsiteY1969" fmla="*/ 4869197 h 6679735"/>
                <a:gd name="connsiteX1970" fmla="*/ 584588 w 12250760"/>
                <a:gd name="connsiteY1970" fmla="*/ 4817281 h 6679735"/>
                <a:gd name="connsiteX1971" fmla="*/ 102865 w 12250760"/>
                <a:gd name="connsiteY1971" fmla="*/ 4817281 h 6679735"/>
                <a:gd name="connsiteX1972" fmla="*/ 154781 w 12250760"/>
                <a:gd name="connsiteY1972" fmla="*/ 4869197 h 6679735"/>
                <a:gd name="connsiteX1973" fmla="*/ 102865 w 12250760"/>
                <a:gd name="connsiteY1973" fmla="*/ 4921112 h 6679735"/>
                <a:gd name="connsiteX1974" fmla="*/ 50950 w 12250760"/>
                <a:gd name="connsiteY1974" fmla="*/ 4869197 h 6679735"/>
                <a:gd name="connsiteX1975" fmla="*/ 102865 w 12250760"/>
                <a:gd name="connsiteY1975" fmla="*/ 4817281 h 6679735"/>
                <a:gd name="connsiteX1976" fmla="*/ 12146930 w 12250760"/>
                <a:gd name="connsiteY1976" fmla="*/ 4466815 h 6679735"/>
                <a:gd name="connsiteX1977" fmla="*/ 12250760 w 12250760"/>
                <a:gd name="connsiteY1977" fmla="*/ 4544821 h 6679735"/>
                <a:gd name="connsiteX1978" fmla="*/ 12250760 w 12250760"/>
                <a:gd name="connsiteY1978" fmla="*/ 4596825 h 6679735"/>
                <a:gd name="connsiteX1979" fmla="*/ 12224803 w 12250760"/>
                <a:gd name="connsiteY1979" fmla="*/ 4622828 h 6679735"/>
                <a:gd name="connsiteX1980" fmla="*/ 12198844 w 12250760"/>
                <a:gd name="connsiteY1980" fmla="*/ 4622828 h 6679735"/>
                <a:gd name="connsiteX1981" fmla="*/ 12198844 w 12250760"/>
                <a:gd name="connsiteY1981" fmla="*/ 4726837 h 6679735"/>
                <a:gd name="connsiteX1982" fmla="*/ 12172887 w 12250760"/>
                <a:gd name="connsiteY1982" fmla="*/ 4752838 h 6679735"/>
                <a:gd name="connsiteX1983" fmla="*/ 12120972 w 12250760"/>
                <a:gd name="connsiteY1983" fmla="*/ 4752838 h 6679735"/>
                <a:gd name="connsiteX1984" fmla="*/ 12095015 w 12250760"/>
                <a:gd name="connsiteY1984" fmla="*/ 4726837 h 6679735"/>
                <a:gd name="connsiteX1985" fmla="*/ 12095015 w 12250760"/>
                <a:gd name="connsiteY1985" fmla="*/ 4622828 h 6679735"/>
                <a:gd name="connsiteX1986" fmla="*/ 12069057 w 12250760"/>
                <a:gd name="connsiteY1986" fmla="*/ 4622828 h 6679735"/>
                <a:gd name="connsiteX1987" fmla="*/ 12043099 w 12250760"/>
                <a:gd name="connsiteY1987" fmla="*/ 4596825 h 6679735"/>
                <a:gd name="connsiteX1988" fmla="*/ 12043099 w 12250760"/>
                <a:gd name="connsiteY1988" fmla="*/ 4544821 h 6679735"/>
                <a:gd name="connsiteX1989" fmla="*/ 12146930 w 12250760"/>
                <a:gd name="connsiteY1989" fmla="*/ 4466815 h 6679735"/>
                <a:gd name="connsiteX1990" fmla="*/ 11665206 w 12250760"/>
                <a:gd name="connsiteY1990" fmla="*/ 4466815 h 6679735"/>
                <a:gd name="connsiteX1991" fmla="*/ 11769036 w 12250760"/>
                <a:gd name="connsiteY1991" fmla="*/ 4544821 h 6679735"/>
                <a:gd name="connsiteX1992" fmla="*/ 11769036 w 12250760"/>
                <a:gd name="connsiteY1992" fmla="*/ 4596825 h 6679735"/>
                <a:gd name="connsiteX1993" fmla="*/ 11743079 w 12250760"/>
                <a:gd name="connsiteY1993" fmla="*/ 4622828 h 6679735"/>
                <a:gd name="connsiteX1994" fmla="*/ 11717120 w 12250760"/>
                <a:gd name="connsiteY1994" fmla="*/ 4622828 h 6679735"/>
                <a:gd name="connsiteX1995" fmla="*/ 11717120 w 12250760"/>
                <a:gd name="connsiteY1995" fmla="*/ 4726837 h 6679735"/>
                <a:gd name="connsiteX1996" fmla="*/ 11691163 w 12250760"/>
                <a:gd name="connsiteY1996" fmla="*/ 4752838 h 6679735"/>
                <a:gd name="connsiteX1997" fmla="*/ 11639248 w 12250760"/>
                <a:gd name="connsiteY1997" fmla="*/ 4752838 h 6679735"/>
                <a:gd name="connsiteX1998" fmla="*/ 11613291 w 12250760"/>
                <a:gd name="connsiteY1998" fmla="*/ 4726837 h 6679735"/>
                <a:gd name="connsiteX1999" fmla="*/ 11613291 w 12250760"/>
                <a:gd name="connsiteY1999" fmla="*/ 4622828 h 6679735"/>
                <a:gd name="connsiteX2000" fmla="*/ 11587333 w 12250760"/>
                <a:gd name="connsiteY2000" fmla="*/ 4622828 h 6679735"/>
                <a:gd name="connsiteX2001" fmla="*/ 11561375 w 12250760"/>
                <a:gd name="connsiteY2001" fmla="*/ 4596825 h 6679735"/>
                <a:gd name="connsiteX2002" fmla="*/ 11561375 w 12250760"/>
                <a:gd name="connsiteY2002" fmla="*/ 4544821 h 6679735"/>
                <a:gd name="connsiteX2003" fmla="*/ 11665206 w 12250760"/>
                <a:gd name="connsiteY2003" fmla="*/ 4466815 h 6679735"/>
                <a:gd name="connsiteX2004" fmla="*/ 11183481 w 12250760"/>
                <a:gd name="connsiteY2004" fmla="*/ 4466815 h 6679735"/>
                <a:gd name="connsiteX2005" fmla="*/ 11287311 w 12250760"/>
                <a:gd name="connsiteY2005" fmla="*/ 4544821 h 6679735"/>
                <a:gd name="connsiteX2006" fmla="*/ 11287311 w 12250760"/>
                <a:gd name="connsiteY2006" fmla="*/ 4596825 h 6679735"/>
                <a:gd name="connsiteX2007" fmla="*/ 11261354 w 12250760"/>
                <a:gd name="connsiteY2007" fmla="*/ 4622828 h 6679735"/>
                <a:gd name="connsiteX2008" fmla="*/ 11235395 w 12250760"/>
                <a:gd name="connsiteY2008" fmla="*/ 4622828 h 6679735"/>
                <a:gd name="connsiteX2009" fmla="*/ 11235395 w 12250760"/>
                <a:gd name="connsiteY2009" fmla="*/ 4726837 h 6679735"/>
                <a:gd name="connsiteX2010" fmla="*/ 11209438 w 12250760"/>
                <a:gd name="connsiteY2010" fmla="*/ 4752838 h 6679735"/>
                <a:gd name="connsiteX2011" fmla="*/ 11157523 w 12250760"/>
                <a:gd name="connsiteY2011" fmla="*/ 4752838 h 6679735"/>
                <a:gd name="connsiteX2012" fmla="*/ 11131566 w 12250760"/>
                <a:gd name="connsiteY2012" fmla="*/ 4726837 h 6679735"/>
                <a:gd name="connsiteX2013" fmla="*/ 11131566 w 12250760"/>
                <a:gd name="connsiteY2013" fmla="*/ 4622828 h 6679735"/>
                <a:gd name="connsiteX2014" fmla="*/ 11105608 w 12250760"/>
                <a:gd name="connsiteY2014" fmla="*/ 4622828 h 6679735"/>
                <a:gd name="connsiteX2015" fmla="*/ 11079650 w 12250760"/>
                <a:gd name="connsiteY2015" fmla="*/ 4596825 h 6679735"/>
                <a:gd name="connsiteX2016" fmla="*/ 11079650 w 12250760"/>
                <a:gd name="connsiteY2016" fmla="*/ 4544821 h 6679735"/>
                <a:gd name="connsiteX2017" fmla="*/ 11183481 w 12250760"/>
                <a:gd name="connsiteY2017" fmla="*/ 4466815 h 6679735"/>
                <a:gd name="connsiteX2018" fmla="*/ 10701757 w 12250760"/>
                <a:gd name="connsiteY2018" fmla="*/ 4466815 h 6679735"/>
                <a:gd name="connsiteX2019" fmla="*/ 10805587 w 12250760"/>
                <a:gd name="connsiteY2019" fmla="*/ 4544821 h 6679735"/>
                <a:gd name="connsiteX2020" fmla="*/ 10805587 w 12250760"/>
                <a:gd name="connsiteY2020" fmla="*/ 4596825 h 6679735"/>
                <a:gd name="connsiteX2021" fmla="*/ 10779630 w 12250760"/>
                <a:gd name="connsiteY2021" fmla="*/ 4622828 h 6679735"/>
                <a:gd name="connsiteX2022" fmla="*/ 10753671 w 12250760"/>
                <a:gd name="connsiteY2022" fmla="*/ 4622828 h 6679735"/>
                <a:gd name="connsiteX2023" fmla="*/ 10753671 w 12250760"/>
                <a:gd name="connsiteY2023" fmla="*/ 4726837 h 6679735"/>
                <a:gd name="connsiteX2024" fmla="*/ 10727714 w 12250760"/>
                <a:gd name="connsiteY2024" fmla="*/ 4752838 h 6679735"/>
                <a:gd name="connsiteX2025" fmla="*/ 10675799 w 12250760"/>
                <a:gd name="connsiteY2025" fmla="*/ 4752838 h 6679735"/>
                <a:gd name="connsiteX2026" fmla="*/ 10649842 w 12250760"/>
                <a:gd name="connsiteY2026" fmla="*/ 4726837 h 6679735"/>
                <a:gd name="connsiteX2027" fmla="*/ 10649842 w 12250760"/>
                <a:gd name="connsiteY2027" fmla="*/ 4622828 h 6679735"/>
                <a:gd name="connsiteX2028" fmla="*/ 10623884 w 12250760"/>
                <a:gd name="connsiteY2028" fmla="*/ 4622828 h 6679735"/>
                <a:gd name="connsiteX2029" fmla="*/ 10597926 w 12250760"/>
                <a:gd name="connsiteY2029" fmla="*/ 4596825 h 6679735"/>
                <a:gd name="connsiteX2030" fmla="*/ 10597926 w 12250760"/>
                <a:gd name="connsiteY2030" fmla="*/ 4544821 h 6679735"/>
                <a:gd name="connsiteX2031" fmla="*/ 10701757 w 12250760"/>
                <a:gd name="connsiteY2031" fmla="*/ 4466815 h 6679735"/>
                <a:gd name="connsiteX2032" fmla="*/ 10220033 w 12250760"/>
                <a:gd name="connsiteY2032" fmla="*/ 4466815 h 6679735"/>
                <a:gd name="connsiteX2033" fmla="*/ 10323863 w 12250760"/>
                <a:gd name="connsiteY2033" fmla="*/ 4544821 h 6679735"/>
                <a:gd name="connsiteX2034" fmla="*/ 10323863 w 12250760"/>
                <a:gd name="connsiteY2034" fmla="*/ 4596825 h 6679735"/>
                <a:gd name="connsiteX2035" fmla="*/ 10297906 w 12250760"/>
                <a:gd name="connsiteY2035" fmla="*/ 4622828 h 6679735"/>
                <a:gd name="connsiteX2036" fmla="*/ 10271947 w 12250760"/>
                <a:gd name="connsiteY2036" fmla="*/ 4622828 h 6679735"/>
                <a:gd name="connsiteX2037" fmla="*/ 10271947 w 12250760"/>
                <a:gd name="connsiteY2037" fmla="*/ 4726837 h 6679735"/>
                <a:gd name="connsiteX2038" fmla="*/ 10245990 w 12250760"/>
                <a:gd name="connsiteY2038" fmla="*/ 4752838 h 6679735"/>
                <a:gd name="connsiteX2039" fmla="*/ 10194075 w 12250760"/>
                <a:gd name="connsiteY2039" fmla="*/ 4752838 h 6679735"/>
                <a:gd name="connsiteX2040" fmla="*/ 10168118 w 12250760"/>
                <a:gd name="connsiteY2040" fmla="*/ 4726837 h 6679735"/>
                <a:gd name="connsiteX2041" fmla="*/ 10168118 w 12250760"/>
                <a:gd name="connsiteY2041" fmla="*/ 4622828 h 6679735"/>
                <a:gd name="connsiteX2042" fmla="*/ 10142160 w 12250760"/>
                <a:gd name="connsiteY2042" fmla="*/ 4622828 h 6679735"/>
                <a:gd name="connsiteX2043" fmla="*/ 10116202 w 12250760"/>
                <a:gd name="connsiteY2043" fmla="*/ 4596825 h 6679735"/>
                <a:gd name="connsiteX2044" fmla="*/ 10116202 w 12250760"/>
                <a:gd name="connsiteY2044" fmla="*/ 4544821 h 6679735"/>
                <a:gd name="connsiteX2045" fmla="*/ 10220033 w 12250760"/>
                <a:gd name="connsiteY2045" fmla="*/ 4466815 h 6679735"/>
                <a:gd name="connsiteX2046" fmla="*/ 9738308 w 12250760"/>
                <a:gd name="connsiteY2046" fmla="*/ 4466815 h 6679735"/>
                <a:gd name="connsiteX2047" fmla="*/ 9842138 w 12250760"/>
                <a:gd name="connsiteY2047" fmla="*/ 4544821 h 6679735"/>
                <a:gd name="connsiteX2048" fmla="*/ 9842138 w 12250760"/>
                <a:gd name="connsiteY2048" fmla="*/ 4596825 h 6679735"/>
                <a:gd name="connsiteX2049" fmla="*/ 9816181 w 12250760"/>
                <a:gd name="connsiteY2049" fmla="*/ 4622828 h 6679735"/>
                <a:gd name="connsiteX2050" fmla="*/ 9790222 w 12250760"/>
                <a:gd name="connsiteY2050" fmla="*/ 4622828 h 6679735"/>
                <a:gd name="connsiteX2051" fmla="*/ 9790222 w 12250760"/>
                <a:gd name="connsiteY2051" fmla="*/ 4726837 h 6679735"/>
                <a:gd name="connsiteX2052" fmla="*/ 9764265 w 12250760"/>
                <a:gd name="connsiteY2052" fmla="*/ 4752838 h 6679735"/>
                <a:gd name="connsiteX2053" fmla="*/ 9712350 w 12250760"/>
                <a:gd name="connsiteY2053" fmla="*/ 4752838 h 6679735"/>
                <a:gd name="connsiteX2054" fmla="*/ 9686393 w 12250760"/>
                <a:gd name="connsiteY2054" fmla="*/ 4726837 h 6679735"/>
                <a:gd name="connsiteX2055" fmla="*/ 9686393 w 12250760"/>
                <a:gd name="connsiteY2055" fmla="*/ 4622828 h 6679735"/>
                <a:gd name="connsiteX2056" fmla="*/ 9660435 w 12250760"/>
                <a:gd name="connsiteY2056" fmla="*/ 4622828 h 6679735"/>
                <a:gd name="connsiteX2057" fmla="*/ 9634477 w 12250760"/>
                <a:gd name="connsiteY2057" fmla="*/ 4596825 h 6679735"/>
                <a:gd name="connsiteX2058" fmla="*/ 9634477 w 12250760"/>
                <a:gd name="connsiteY2058" fmla="*/ 4544821 h 6679735"/>
                <a:gd name="connsiteX2059" fmla="*/ 9738308 w 12250760"/>
                <a:gd name="connsiteY2059" fmla="*/ 4466815 h 6679735"/>
                <a:gd name="connsiteX2060" fmla="*/ 9256584 w 12250760"/>
                <a:gd name="connsiteY2060" fmla="*/ 4466815 h 6679735"/>
                <a:gd name="connsiteX2061" fmla="*/ 9360414 w 12250760"/>
                <a:gd name="connsiteY2061" fmla="*/ 4544821 h 6679735"/>
                <a:gd name="connsiteX2062" fmla="*/ 9360414 w 12250760"/>
                <a:gd name="connsiteY2062" fmla="*/ 4596825 h 6679735"/>
                <a:gd name="connsiteX2063" fmla="*/ 9334457 w 12250760"/>
                <a:gd name="connsiteY2063" fmla="*/ 4622828 h 6679735"/>
                <a:gd name="connsiteX2064" fmla="*/ 9308498 w 12250760"/>
                <a:gd name="connsiteY2064" fmla="*/ 4622828 h 6679735"/>
                <a:gd name="connsiteX2065" fmla="*/ 9308498 w 12250760"/>
                <a:gd name="connsiteY2065" fmla="*/ 4726837 h 6679735"/>
                <a:gd name="connsiteX2066" fmla="*/ 9282541 w 12250760"/>
                <a:gd name="connsiteY2066" fmla="*/ 4752838 h 6679735"/>
                <a:gd name="connsiteX2067" fmla="*/ 9230626 w 12250760"/>
                <a:gd name="connsiteY2067" fmla="*/ 4752838 h 6679735"/>
                <a:gd name="connsiteX2068" fmla="*/ 9204669 w 12250760"/>
                <a:gd name="connsiteY2068" fmla="*/ 4726837 h 6679735"/>
                <a:gd name="connsiteX2069" fmla="*/ 9204669 w 12250760"/>
                <a:gd name="connsiteY2069" fmla="*/ 4622828 h 6679735"/>
                <a:gd name="connsiteX2070" fmla="*/ 9178711 w 12250760"/>
                <a:gd name="connsiteY2070" fmla="*/ 4622828 h 6679735"/>
                <a:gd name="connsiteX2071" fmla="*/ 9152753 w 12250760"/>
                <a:gd name="connsiteY2071" fmla="*/ 4596825 h 6679735"/>
                <a:gd name="connsiteX2072" fmla="*/ 9152753 w 12250760"/>
                <a:gd name="connsiteY2072" fmla="*/ 4544821 h 6679735"/>
                <a:gd name="connsiteX2073" fmla="*/ 9256584 w 12250760"/>
                <a:gd name="connsiteY2073" fmla="*/ 4466815 h 6679735"/>
                <a:gd name="connsiteX2074" fmla="*/ 8774860 w 12250760"/>
                <a:gd name="connsiteY2074" fmla="*/ 4466815 h 6679735"/>
                <a:gd name="connsiteX2075" fmla="*/ 8878690 w 12250760"/>
                <a:gd name="connsiteY2075" fmla="*/ 4544821 h 6679735"/>
                <a:gd name="connsiteX2076" fmla="*/ 8878690 w 12250760"/>
                <a:gd name="connsiteY2076" fmla="*/ 4596825 h 6679735"/>
                <a:gd name="connsiteX2077" fmla="*/ 8852733 w 12250760"/>
                <a:gd name="connsiteY2077" fmla="*/ 4622828 h 6679735"/>
                <a:gd name="connsiteX2078" fmla="*/ 8826774 w 12250760"/>
                <a:gd name="connsiteY2078" fmla="*/ 4622828 h 6679735"/>
                <a:gd name="connsiteX2079" fmla="*/ 8826774 w 12250760"/>
                <a:gd name="connsiteY2079" fmla="*/ 4726837 h 6679735"/>
                <a:gd name="connsiteX2080" fmla="*/ 8800817 w 12250760"/>
                <a:gd name="connsiteY2080" fmla="*/ 4752838 h 6679735"/>
                <a:gd name="connsiteX2081" fmla="*/ 8748902 w 12250760"/>
                <a:gd name="connsiteY2081" fmla="*/ 4752838 h 6679735"/>
                <a:gd name="connsiteX2082" fmla="*/ 8722945 w 12250760"/>
                <a:gd name="connsiteY2082" fmla="*/ 4726837 h 6679735"/>
                <a:gd name="connsiteX2083" fmla="*/ 8722945 w 12250760"/>
                <a:gd name="connsiteY2083" fmla="*/ 4622828 h 6679735"/>
                <a:gd name="connsiteX2084" fmla="*/ 8696987 w 12250760"/>
                <a:gd name="connsiteY2084" fmla="*/ 4622828 h 6679735"/>
                <a:gd name="connsiteX2085" fmla="*/ 8671029 w 12250760"/>
                <a:gd name="connsiteY2085" fmla="*/ 4596825 h 6679735"/>
                <a:gd name="connsiteX2086" fmla="*/ 8671029 w 12250760"/>
                <a:gd name="connsiteY2086" fmla="*/ 4544821 h 6679735"/>
                <a:gd name="connsiteX2087" fmla="*/ 8774860 w 12250760"/>
                <a:gd name="connsiteY2087" fmla="*/ 4466815 h 6679735"/>
                <a:gd name="connsiteX2088" fmla="*/ 8293136 w 12250760"/>
                <a:gd name="connsiteY2088" fmla="*/ 4466815 h 6679735"/>
                <a:gd name="connsiteX2089" fmla="*/ 8396966 w 12250760"/>
                <a:gd name="connsiteY2089" fmla="*/ 4544821 h 6679735"/>
                <a:gd name="connsiteX2090" fmla="*/ 8396966 w 12250760"/>
                <a:gd name="connsiteY2090" fmla="*/ 4596825 h 6679735"/>
                <a:gd name="connsiteX2091" fmla="*/ 8371009 w 12250760"/>
                <a:gd name="connsiteY2091" fmla="*/ 4622828 h 6679735"/>
                <a:gd name="connsiteX2092" fmla="*/ 8345051 w 12250760"/>
                <a:gd name="connsiteY2092" fmla="*/ 4622828 h 6679735"/>
                <a:gd name="connsiteX2093" fmla="*/ 8345051 w 12250760"/>
                <a:gd name="connsiteY2093" fmla="*/ 4726837 h 6679735"/>
                <a:gd name="connsiteX2094" fmla="*/ 8319094 w 12250760"/>
                <a:gd name="connsiteY2094" fmla="*/ 4752838 h 6679735"/>
                <a:gd name="connsiteX2095" fmla="*/ 8267178 w 12250760"/>
                <a:gd name="connsiteY2095" fmla="*/ 4752838 h 6679735"/>
                <a:gd name="connsiteX2096" fmla="*/ 8241221 w 12250760"/>
                <a:gd name="connsiteY2096" fmla="*/ 4726837 h 6679735"/>
                <a:gd name="connsiteX2097" fmla="*/ 8241221 w 12250760"/>
                <a:gd name="connsiteY2097" fmla="*/ 4622828 h 6679735"/>
                <a:gd name="connsiteX2098" fmla="*/ 8215264 w 12250760"/>
                <a:gd name="connsiteY2098" fmla="*/ 4622828 h 6679735"/>
                <a:gd name="connsiteX2099" fmla="*/ 8189305 w 12250760"/>
                <a:gd name="connsiteY2099" fmla="*/ 4596825 h 6679735"/>
                <a:gd name="connsiteX2100" fmla="*/ 8189305 w 12250760"/>
                <a:gd name="connsiteY2100" fmla="*/ 4544821 h 6679735"/>
                <a:gd name="connsiteX2101" fmla="*/ 8293136 w 12250760"/>
                <a:gd name="connsiteY2101" fmla="*/ 4466815 h 6679735"/>
                <a:gd name="connsiteX2102" fmla="*/ 7811412 w 12250760"/>
                <a:gd name="connsiteY2102" fmla="*/ 4466815 h 6679735"/>
                <a:gd name="connsiteX2103" fmla="*/ 7915242 w 12250760"/>
                <a:gd name="connsiteY2103" fmla="*/ 4544821 h 6679735"/>
                <a:gd name="connsiteX2104" fmla="*/ 7915242 w 12250760"/>
                <a:gd name="connsiteY2104" fmla="*/ 4596825 h 6679735"/>
                <a:gd name="connsiteX2105" fmla="*/ 7889285 w 12250760"/>
                <a:gd name="connsiteY2105" fmla="*/ 4622828 h 6679735"/>
                <a:gd name="connsiteX2106" fmla="*/ 7863327 w 12250760"/>
                <a:gd name="connsiteY2106" fmla="*/ 4622828 h 6679735"/>
                <a:gd name="connsiteX2107" fmla="*/ 7863327 w 12250760"/>
                <a:gd name="connsiteY2107" fmla="*/ 4726837 h 6679735"/>
                <a:gd name="connsiteX2108" fmla="*/ 7837370 w 12250760"/>
                <a:gd name="connsiteY2108" fmla="*/ 4752838 h 6679735"/>
                <a:gd name="connsiteX2109" fmla="*/ 7785454 w 12250760"/>
                <a:gd name="connsiteY2109" fmla="*/ 4752838 h 6679735"/>
                <a:gd name="connsiteX2110" fmla="*/ 7759497 w 12250760"/>
                <a:gd name="connsiteY2110" fmla="*/ 4726837 h 6679735"/>
                <a:gd name="connsiteX2111" fmla="*/ 7759497 w 12250760"/>
                <a:gd name="connsiteY2111" fmla="*/ 4622828 h 6679735"/>
                <a:gd name="connsiteX2112" fmla="*/ 7733540 w 12250760"/>
                <a:gd name="connsiteY2112" fmla="*/ 4622828 h 6679735"/>
                <a:gd name="connsiteX2113" fmla="*/ 7707581 w 12250760"/>
                <a:gd name="connsiteY2113" fmla="*/ 4596825 h 6679735"/>
                <a:gd name="connsiteX2114" fmla="*/ 7707581 w 12250760"/>
                <a:gd name="connsiteY2114" fmla="*/ 4544821 h 6679735"/>
                <a:gd name="connsiteX2115" fmla="*/ 7811412 w 12250760"/>
                <a:gd name="connsiteY2115" fmla="*/ 4466815 h 6679735"/>
                <a:gd name="connsiteX2116" fmla="*/ 7329688 w 12250760"/>
                <a:gd name="connsiteY2116" fmla="*/ 4466815 h 6679735"/>
                <a:gd name="connsiteX2117" fmla="*/ 7433518 w 12250760"/>
                <a:gd name="connsiteY2117" fmla="*/ 4544821 h 6679735"/>
                <a:gd name="connsiteX2118" fmla="*/ 7433518 w 12250760"/>
                <a:gd name="connsiteY2118" fmla="*/ 4596825 h 6679735"/>
                <a:gd name="connsiteX2119" fmla="*/ 7407561 w 12250760"/>
                <a:gd name="connsiteY2119" fmla="*/ 4622828 h 6679735"/>
                <a:gd name="connsiteX2120" fmla="*/ 7381603 w 12250760"/>
                <a:gd name="connsiteY2120" fmla="*/ 4622828 h 6679735"/>
                <a:gd name="connsiteX2121" fmla="*/ 7381603 w 12250760"/>
                <a:gd name="connsiteY2121" fmla="*/ 4726837 h 6679735"/>
                <a:gd name="connsiteX2122" fmla="*/ 7355646 w 12250760"/>
                <a:gd name="connsiteY2122" fmla="*/ 4752838 h 6679735"/>
                <a:gd name="connsiteX2123" fmla="*/ 7303730 w 12250760"/>
                <a:gd name="connsiteY2123" fmla="*/ 4752838 h 6679735"/>
                <a:gd name="connsiteX2124" fmla="*/ 7277773 w 12250760"/>
                <a:gd name="connsiteY2124" fmla="*/ 4726837 h 6679735"/>
                <a:gd name="connsiteX2125" fmla="*/ 7277773 w 12250760"/>
                <a:gd name="connsiteY2125" fmla="*/ 4622828 h 6679735"/>
                <a:gd name="connsiteX2126" fmla="*/ 7251816 w 12250760"/>
                <a:gd name="connsiteY2126" fmla="*/ 4622828 h 6679735"/>
                <a:gd name="connsiteX2127" fmla="*/ 7225857 w 12250760"/>
                <a:gd name="connsiteY2127" fmla="*/ 4596825 h 6679735"/>
                <a:gd name="connsiteX2128" fmla="*/ 7225857 w 12250760"/>
                <a:gd name="connsiteY2128" fmla="*/ 4544821 h 6679735"/>
                <a:gd name="connsiteX2129" fmla="*/ 7329688 w 12250760"/>
                <a:gd name="connsiteY2129" fmla="*/ 4466815 h 6679735"/>
                <a:gd name="connsiteX2130" fmla="*/ 6847964 w 12250760"/>
                <a:gd name="connsiteY2130" fmla="*/ 4466815 h 6679735"/>
                <a:gd name="connsiteX2131" fmla="*/ 6951794 w 12250760"/>
                <a:gd name="connsiteY2131" fmla="*/ 4544821 h 6679735"/>
                <a:gd name="connsiteX2132" fmla="*/ 6951794 w 12250760"/>
                <a:gd name="connsiteY2132" fmla="*/ 4596825 h 6679735"/>
                <a:gd name="connsiteX2133" fmla="*/ 6925837 w 12250760"/>
                <a:gd name="connsiteY2133" fmla="*/ 4622828 h 6679735"/>
                <a:gd name="connsiteX2134" fmla="*/ 6899879 w 12250760"/>
                <a:gd name="connsiteY2134" fmla="*/ 4622828 h 6679735"/>
                <a:gd name="connsiteX2135" fmla="*/ 6899879 w 12250760"/>
                <a:gd name="connsiteY2135" fmla="*/ 4726837 h 6679735"/>
                <a:gd name="connsiteX2136" fmla="*/ 6873922 w 12250760"/>
                <a:gd name="connsiteY2136" fmla="*/ 4752838 h 6679735"/>
                <a:gd name="connsiteX2137" fmla="*/ 6822006 w 12250760"/>
                <a:gd name="connsiteY2137" fmla="*/ 4752838 h 6679735"/>
                <a:gd name="connsiteX2138" fmla="*/ 6796049 w 12250760"/>
                <a:gd name="connsiteY2138" fmla="*/ 4726837 h 6679735"/>
                <a:gd name="connsiteX2139" fmla="*/ 6796049 w 12250760"/>
                <a:gd name="connsiteY2139" fmla="*/ 4622828 h 6679735"/>
                <a:gd name="connsiteX2140" fmla="*/ 6770092 w 12250760"/>
                <a:gd name="connsiteY2140" fmla="*/ 4622828 h 6679735"/>
                <a:gd name="connsiteX2141" fmla="*/ 6744133 w 12250760"/>
                <a:gd name="connsiteY2141" fmla="*/ 4596825 h 6679735"/>
                <a:gd name="connsiteX2142" fmla="*/ 6744133 w 12250760"/>
                <a:gd name="connsiteY2142" fmla="*/ 4544821 h 6679735"/>
                <a:gd name="connsiteX2143" fmla="*/ 6847964 w 12250760"/>
                <a:gd name="connsiteY2143" fmla="*/ 4466815 h 6679735"/>
                <a:gd name="connsiteX2144" fmla="*/ 6366240 w 12250760"/>
                <a:gd name="connsiteY2144" fmla="*/ 4466815 h 6679735"/>
                <a:gd name="connsiteX2145" fmla="*/ 6470070 w 12250760"/>
                <a:gd name="connsiteY2145" fmla="*/ 4544821 h 6679735"/>
                <a:gd name="connsiteX2146" fmla="*/ 6470070 w 12250760"/>
                <a:gd name="connsiteY2146" fmla="*/ 4596825 h 6679735"/>
                <a:gd name="connsiteX2147" fmla="*/ 6444113 w 12250760"/>
                <a:gd name="connsiteY2147" fmla="*/ 4622828 h 6679735"/>
                <a:gd name="connsiteX2148" fmla="*/ 6418155 w 12250760"/>
                <a:gd name="connsiteY2148" fmla="*/ 4622828 h 6679735"/>
                <a:gd name="connsiteX2149" fmla="*/ 6418155 w 12250760"/>
                <a:gd name="connsiteY2149" fmla="*/ 4726837 h 6679735"/>
                <a:gd name="connsiteX2150" fmla="*/ 6392198 w 12250760"/>
                <a:gd name="connsiteY2150" fmla="*/ 4752838 h 6679735"/>
                <a:gd name="connsiteX2151" fmla="*/ 6340282 w 12250760"/>
                <a:gd name="connsiteY2151" fmla="*/ 4752838 h 6679735"/>
                <a:gd name="connsiteX2152" fmla="*/ 6314325 w 12250760"/>
                <a:gd name="connsiteY2152" fmla="*/ 4726837 h 6679735"/>
                <a:gd name="connsiteX2153" fmla="*/ 6314325 w 12250760"/>
                <a:gd name="connsiteY2153" fmla="*/ 4622828 h 6679735"/>
                <a:gd name="connsiteX2154" fmla="*/ 6288368 w 12250760"/>
                <a:gd name="connsiteY2154" fmla="*/ 4622828 h 6679735"/>
                <a:gd name="connsiteX2155" fmla="*/ 6262409 w 12250760"/>
                <a:gd name="connsiteY2155" fmla="*/ 4596825 h 6679735"/>
                <a:gd name="connsiteX2156" fmla="*/ 6262409 w 12250760"/>
                <a:gd name="connsiteY2156" fmla="*/ 4544821 h 6679735"/>
                <a:gd name="connsiteX2157" fmla="*/ 6366240 w 12250760"/>
                <a:gd name="connsiteY2157" fmla="*/ 4466815 h 6679735"/>
                <a:gd name="connsiteX2158" fmla="*/ 5884523 w 12250760"/>
                <a:gd name="connsiteY2158" fmla="*/ 4466815 h 6679735"/>
                <a:gd name="connsiteX2159" fmla="*/ 5988351 w 12250760"/>
                <a:gd name="connsiteY2159" fmla="*/ 4544821 h 6679735"/>
                <a:gd name="connsiteX2160" fmla="*/ 5988351 w 12250760"/>
                <a:gd name="connsiteY2160" fmla="*/ 4596825 h 6679735"/>
                <a:gd name="connsiteX2161" fmla="*/ 5962394 w 12250760"/>
                <a:gd name="connsiteY2161" fmla="*/ 4622828 h 6679735"/>
                <a:gd name="connsiteX2162" fmla="*/ 5936436 w 12250760"/>
                <a:gd name="connsiteY2162" fmla="*/ 4622828 h 6679735"/>
                <a:gd name="connsiteX2163" fmla="*/ 5936436 w 12250760"/>
                <a:gd name="connsiteY2163" fmla="*/ 4726837 h 6679735"/>
                <a:gd name="connsiteX2164" fmla="*/ 5910479 w 12250760"/>
                <a:gd name="connsiteY2164" fmla="*/ 4752838 h 6679735"/>
                <a:gd name="connsiteX2165" fmla="*/ 5858563 w 12250760"/>
                <a:gd name="connsiteY2165" fmla="*/ 4752838 h 6679735"/>
                <a:gd name="connsiteX2166" fmla="*/ 5832606 w 12250760"/>
                <a:gd name="connsiteY2166" fmla="*/ 4726837 h 6679735"/>
                <a:gd name="connsiteX2167" fmla="*/ 5832606 w 12250760"/>
                <a:gd name="connsiteY2167" fmla="*/ 4622828 h 6679735"/>
                <a:gd name="connsiteX2168" fmla="*/ 5806650 w 12250760"/>
                <a:gd name="connsiteY2168" fmla="*/ 4622828 h 6679735"/>
                <a:gd name="connsiteX2169" fmla="*/ 5780695 w 12250760"/>
                <a:gd name="connsiteY2169" fmla="*/ 4596825 h 6679735"/>
                <a:gd name="connsiteX2170" fmla="*/ 5780695 w 12250760"/>
                <a:gd name="connsiteY2170" fmla="*/ 4544821 h 6679735"/>
                <a:gd name="connsiteX2171" fmla="*/ 5884523 w 12250760"/>
                <a:gd name="connsiteY2171" fmla="*/ 4466815 h 6679735"/>
                <a:gd name="connsiteX2172" fmla="*/ 5402806 w 12250760"/>
                <a:gd name="connsiteY2172" fmla="*/ 4466815 h 6679735"/>
                <a:gd name="connsiteX2173" fmla="*/ 5506633 w 12250760"/>
                <a:gd name="connsiteY2173" fmla="*/ 4544821 h 6679735"/>
                <a:gd name="connsiteX2174" fmla="*/ 5506633 w 12250760"/>
                <a:gd name="connsiteY2174" fmla="*/ 4596825 h 6679735"/>
                <a:gd name="connsiteX2175" fmla="*/ 5480677 w 12250760"/>
                <a:gd name="connsiteY2175" fmla="*/ 4622828 h 6679735"/>
                <a:gd name="connsiteX2176" fmla="*/ 5454720 w 12250760"/>
                <a:gd name="connsiteY2176" fmla="*/ 4622828 h 6679735"/>
                <a:gd name="connsiteX2177" fmla="*/ 5454720 w 12250760"/>
                <a:gd name="connsiteY2177" fmla="*/ 4726837 h 6679735"/>
                <a:gd name="connsiteX2178" fmla="*/ 5428761 w 12250760"/>
                <a:gd name="connsiteY2178" fmla="*/ 4752838 h 6679735"/>
                <a:gd name="connsiteX2179" fmla="*/ 5376846 w 12250760"/>
                <a:gd name="connsiteY2179" fmla="*/ 4752838 h 6679735"/>
                <a:gd name="connsiteX2180" fmla="*/ 5350891 w 12250760"/>
                <a:gd name="connsiteY2180" fmla="*/ 4726837 h 6679735"/>
                <a:gd name="connsiteX2181" fmla="*/ 5350891 w 12250760"/>
                <a:gd name="connsiteY2181" fmla="*/ 4622828 h 6679735"/>
                <a:gd name="connsiteX2182" fmla="*/ 5324935 w 12250760"/>
                <a:gd name="connsiteY2182" fmla="*/ 4622828 h 6679735"/>
                <a:gd name="connsiteX2183" fmla="*/ 5298974 w 12250760"/>
                <a:gd name="connsiteY2183" fmla="*/ 4596825 h 6679735"/>
                <a:gd name="connsiteX2184" fmla="*/ 5298974 w 12250760"/>
                <a:gd name="connsiteY2184" fmla="*/ 4544821 h 6679735"/>
                <a:gd name="connsiteX2185" fmla="*/ 5402806 w 12250760"/>
                <a:gd name="connsiteY2185" fmla="*/ 4466815 h 6679735"/>
                <a:gd name="connsiteX2186" fmla="*/ 4921068 w 12250760"/>
                <a:gd name="connsiteY2186" fmla="*/ 4466815 h 6679735"/>
                <a:gd name="connsiteX2187" fmla="*/ 5024907 w 12250760"/>
                <a:gd name="connsiteY2187" fmla="*/ 4544821 h 6679735"/>
                <a:gd name="connsiteX2188" fmla="*/ 5024907 w 12250760"/>
                <a:gd name="connsiteY2188" fmla="*/ 4596825 h 6679735"/>
                <a:gd name="connsiteX2189" fmla="*/ 4998947 w 12250760"/>
                <a:gd name="connsiteY2189" fmla="*/ 4622828 h 6679735"/>
                <a:gd name="connsiteX2190" fmla="*/ 4972989 w 12250760"/>
                <a:gd name="connsiteY2190" fmla="*/ 4622828 h 6679735"/>
                <a:gd name="connsiteX2191" fmla="*/ 4972989 w 12250760"/>
                <a:gd name="connsiteY2191" fmla="*/ 4726837 h 6679735"/>
                <a:gd name="connsiteX2192" fmla="*/ 4947031 w 12250760"/>
                <a:gd name="connsiteY2192" fmla="*/ 4752838 h 6679735"/>
                <a:gd name="connsiteX2193" fmla="*/ 4895110 w 12250760"/>
                <a:gd name="connsiteY2193" fmla="*/ 4752838 h 6679735"/>
                <a:gd name="connsiteX2194" fmla="*/ 4869159 w 12250760"/>
                <a:gd name="connsiteY2194" fmla="*/ 4726837 h 6679735"/>
                <a:gd name="connsiteX2195" fmla="*/ 4869159 w 12250760"/>
                <a:gd name="connsiteY2195" fmla="*/ 4622828 h 6679735"/>
                <a:gd name="connsiteX2196" fmla="*/ 4843202 w 12250760"/>
                <a:gd name="connsiteY2196" fmla="*/ 4622828 h 6679735"/>
                <a:gd name="connsiteX2197" fmla="*/ 4817246 w 12250760"/>
                <a:gd name="connsiteY2197" fmla="*/ 4596825 h 6679735"/>
                <a:gd name="connsiteX2198" fmla="*/ 4817246 w 12250760"/>
                <a:gd name="connsiteY2198" fmla="*/ 4544821 h 6679735"/>
                <a:gd name="connsiteX2199" fmla="*/ 4921068 w 12250760"/>
                <a:gd name="connsiteY2199" fmla="*/ 4466815 h 6679735"/>
                <a:gd name="connsiteX2200" fmla="*/ 4439360 w 12250760"/>
                <a:gd name="connsiteY2200" fmla="*/ 4466815 h 6679735"/>
                <a:gd name="connsiteX2201" fmla="*/ 4543183 w 12250760"/>
                <a:gd name="connsiteY2201" fmla="*/ 4544821 h 6679735"/>
                <a:gd name="connsiteX2202" fmla="*/ 4543183 w 12250760"/>
                <a:gd name="connsiteY2202" fmla="*/ 4596825 h 6679735"/>
                <a:gd name="connsiteX2203" fmla="*/ 4517227 w 12250760"/>
                <a:gd name="connsiteY2203" fmla="*/ 4622828 h 6679735"/>
                <a:gd name="connsiteX2204" fmla="*/ 4491266 w 12250760"/>
                <a:gd name="connsiteY2204" fmla="*/ 4622828 h 6679735"/>
                <a:gd name="connsiteX2205" fmla="*/ 4491266 w 12250760"/>
                <a:gd name="connsiteY2205" fmla="*/ 4726837 h 6679735"/>
                <a:gd name="connsiteX2206" fmla="*/ 4465309 w 12250760"/>
                <a:gd name="connsiteY2206" fmla="*/ 4752838 h 6679735"/>
                <a:gd name="connsiteX2207" fmla="*/ 4413396 w 12250760"/>
                <a:gd name="connsiteY2207" fmla="*/ 4752838 h 6679735"/>
                <a:gd name="connsiteX2208" fmla="*/ 4387438 w 12250760"/>
                <a:gd name="connsiteY2208" fmla="*/ 4726837 h 6679735"/>
                <a:gd name="connsiteX2209" fmla="*/ 4387438 w 12250760"/>
                <a:gd name="connsiteY2209" fmla="*/ 4622828 h 6679735"/>
                <a:gd name="connsiteX2210" fmla="*/ 4361479 w 12250760"/>
                <a:gd name="connsiteY2210" fmla="*/ 4622828 h 6679735"/>
                <a:gd name="connsiteX2211" fmla="*/ 4335522 w 12250760"/>
                <a:gd name="connsiteY2211" fmla="*/ 4596825 h 6679735"/>
                <a:gd name="connsiteX2212" fmla="*/ 4335522 w 12250760"/>
                <a:gd name="connsiteY2212" fmla="*/ 4544821 h 6679735"/>
                <a:gd name="connsiteX2213" fmla="*/ 4439360 w 12250760"/>
                <a:gd name="connsiteY2213" fmla="*/ 4466815 h 6679735"/>
                <a:gd name="connsiteX2214" fmla="*/ 3957639 w 12250760"/>
                <a:gd name="connsiteY2214" fmla="*/ 4466815 h 6679735"/>
                <a:gd name="connsiteX2215" fmla="*/ 4061469 w 12250760"/>
                <a:gd name="connsiteY2215" fmla="*/ 4544821 h 6679735"/>
                <a:gd name="connsiteX2216" fmla="*/ 4061469 w 12250760"/>
                <a:gd name="connsiteY2216" fmla="*/ 4596825 h 6679735"/>
                <a:gd name="connsiteX2217" fmla="*/ 4035513 w 12250760"/>
                <a:gd name="connsiteY2217" fmla="*/ 4622828 h 6679735"/>
                <a:gd name="connsiteX2218" fmla="*/ 4009554 w 12250760"/>
                <a:gd name="connsiteY2218" fmla="*/ 4622828 h 6679735"/>
                <a:gd name="connsiteX2219" fmla="*/ 4009554 w 12250760"/>
                <a:gd name="connsiteY2219" fmla="*/ 4726837 h 6679735"/>
                <a:gd name="connsiteX2220" fmla="*/ 3983596 w 12250760"/>
                <a:gd name="connsiteY2220" fmla="*/ 4752838 h 6679735"/>
                <a:gd name="connsiteX2221" fmla="*/ 3931680 w 12250760"/>
                <a:gd name="connsiteY2221" fmla="*/ 4752838 h 6679735"/>
                <a:gd name="connsiteX2222" fmla="*/ 3905724 w 12250760"/>
                <a:gd name="connsiteY2222" fmla="*/ 4726837 h 6679735"/>
                <a:gd name="connsiteX2223" fmla="*/ 3905724 w 12250760"/>
                <a:gd name="connsiteY2223" fmla="*/ 4622828 h 6679735"/>
                <a:gd name="connsiteX2224" fmla="*/ 3879767 w 12250760"/>
                <a:gd name="connsiteY2224" fmla="*/ 4622828 h 6679735"/>
                <a:gd name="connsiteX2225" fmla="*/ 3853808 w 12250760"/>
                <a:gd name="connsiteY2225" fmla="*/ 4596825 h 6679735"/>
                <a:gd name="connsiteX2226" fmla="*/ 3853808 w 12250760"/>
                <a:gd name="connsiteY2226" fmla="*/ 4544821 h 6679735"/>
                <a:gd name="connsiteX2227" fmla="*/ 3957639 w 12250760"/>
                <a:gd name="connsiteY2227" fmla="*/ 4466815 h 6679735"/>
                <a:gd name="connsiteX2228" fmla="*/ 3475918 w 12250760"/>
                <a:gd name="connsiteY2228" fmla="*/ 4466815 h 6679735"/>
                <a:gd name="connsiteX2229" fmla="*/ 3579752 w 12250760"/>
                <a:gd name="connsiteY2229" fmla="*/ 4544821 h 6679735"/>
                <a:gd name="connsiteX2230" fmla="*/ 3579752 w 12250760"/>
                <a:gd name="connsiteY2230" fmla="*/ 4596825 h 6679735"/>
                <a:gd name="connsiteX2231" fmla="*/ 3553794 w 12250760"/>
                <a:gd name="connsiteY2231" fmla="*/ 4622828 h 6679735"/>
                <a:gd name="connsiteX2232" fmla="*/ 3527836 w 12250760"/>
                <a:gd name="connsiteY2232" fmla="*/ 4622828 h 6679735"/>
                <a:gd name="connsiteX2233" fmla="*/ 3527836 w 12250760"/>
                <a:gd name="connsiteY2233" fmla="*/ 4726837 h 6679735"/>
                <a:gd name="connsiteX2234" fmla="*/ 3501878 w 12250760"/>
                <a:gd name="connsiteY2234" fmla="*/ 4752838 h 6679735"/>
                <a:gd name="connsiteX2235" fmla="*/ 3449962 w 12250760"/>
                <a:gd name="connsiteY2235" fmla="*/ 4752838 h 6679735"/>
                <a:gd name="connsiteX2236" fmla="*/ 3424005 w 12250760"/>
                <a:gd name="connsiteY2236" fmla="*/ 4726837 h 6679735"/>
                <a:gd name="connsiteX2237" fmla="*/ 3424005 w 12250760"/>
                <a:gd name="connsiteY2237" fmla="*/ 4622828 h 6679735"/>
                <a:gd name="connsiteX2238" fmla="*/ 3398047 w 12250760"/>
                <a:gd name="connsiteY2238" fmla="*/ 4622828 h 6679735"/>
                <a:gd name="connsiteX2239" fmla="*/ 3372088 w 12250760"/>
                <a:gd name="connsiteY2239" fmla="*/ 4596825 h 6679735"/>
                <a:gd name="connsiteX2240" fmla="*/ 3372088 w 12250760"/>
                <a:gd name="connsiteY2240" fmla="*/ 4544821 h 6679735"/>
                <a:gd name="connsiteX2241" fmla="*/ 3475918 w 12250760"/>
                <a:gd name="connsiteY2241" fmla="*/ 4466815 h 6679735"/>
                <a:gd name="connsiteX2242" fmla="*/ 2994196 w 12250760"/>
                <a:gd name="connsiteY2242" fmla="*/ 4466815 h 6679735"/>
                <a:gd name="connsiteX2243" fmla="*/ 3098025 w 12250760"/>
                <a:gd name="connsiteY2243" fmla="*/ 4544821 h 6679735"/>
                <a:gd name="connsiteX2244" fmla="*/ 3098025 w 12250760"/>
                <a:gd name="connsiteY2244" fmla="*/ 4596825 h 6679735"/>
                <a:gd name="connsiteX2245" fmla="*/ 3072067 w 12250760"/>
                <a:gd name="connsiteY2245" fmla="*/ 4622828 h 6679735"/>
                <a:gd name="connsiteX2246" fmla="*/ 3046110 w 12250760"/>
                <a:gd name="connsiteY2246" fmla="*/ 4622828 h 6679735"/>
                <a:gd name="connsiteX2247" fmla="*/ 3046110 w 12250760"/>
                <a:gd name="connsiteY2247" fmla="*/ 4726837 h 6679735"/>
                <a:gd name="connsiteX2248" fmla="*/ 3020153 w 12250760"/>
                <a:gd name="connsiteY2248" fmla="*/ 4752838 h 6679735"/>
                <a:gd name="connsiteX2249" fmla="*/ 2968236 w 12250760"/>
                <a:gd name="connsiteY2249" fmla="*/ 4752838 h 6679735"/>
                <a:gd name="connsiteX2250" fmla="*/ 2942280 w 12250760"/>
                <a:gd name="connsiteY2250" fmla="*/ 4726837 h 6679735"/>
                <a:gd name="connsiteX2251" fmla="*/ 2942280 w 12250760"/>
                <a:gd name="connsiteY2251" fmla="*/ 4622828 h 6679735"/>
                <a:gd name="connsiteX2252" fmla="*/ 2916321 w 12250760"/>
                <a:gd name="connsiteY2252" fmla="*/ 4622828 h 6679735"/>
                <a:gd name="connsiteX2253" fmla="*/ 2890364 w 12250760"/>
                <a:gd name="connsiteY2253" fmla="*/ 4596825 h 6679735"/>
                <a:gd name="connsiteX2254" fmla="*/ 2890364 w 12250760"/>
                <a:gd name="connsiteY2254" fmla="*/ 4544821 h 6679735"/>
                <a:gd name="connsiteX2255" fmla="*/ 2994196 w 12250760"/>
                <a:gd name="connsiteY2255" fmla="*/ 4466815 h 6679735"/>
                <a:gd name="connsiteX2256" fmla="*/ 2512471 w 12250760"/>
                <a:gd name="connsiteY2256" fmla="*/ 4466815 h 6679735"/>
                <a:gd name="connsiteX2257" fmla="*/ 2616302 w 12250760"/>
                <a:gd name="connsiteY2257" fmla="*/ 4544821 h 6679735"/>
                <a:gd name="connsiteX2258" fmla="*/ 2616302 w 12250760"/>
                <a:gd name="connsiteY2258" fmla="*/ 4596825 h 6679735"/>
                <a:gd name="connsiteX2259" fmla="*/ 2590345 w 12250760"/>
                <a:gd name="connsiteY2259" fmla="*/ 4622828 h 6679735"/>
                <a:gd name="connsiteX2260" fmla="*/ 2564387 w 12250760"/>
                <a:gd name="connsiteY2260" fmla="*/ 4622828 h 6679735"/>
                <a:gd name="connsiteX2261" fmla="*/ 2564387 w 12250760"/>
                <a:gd name="connsiteY2261" fmla="*/ 4726837 h 6679735"/>
                <a:gd name="connsiteX2262" fmla="*/ 2538429 w 12250760"/>
                <a:gd name="connsiteY2262" fmla="*/ 4752838 h 6679735"/>
                <a:gd name="connsiteX2263" fmla="*/ 2486514 w 12250760"/>
                <a:gd name="connsiteY2263" fmla="*/ 4752838 h 6679735"/>
                <a:gd name="connsiteX2264" fmla="*/ 2460557 w 12250760"/>
                <a:gd name="connsiteY2264" fmla="*/ 4726837 h 6679735"/>
                <a:gd name="connsiteX2265" fmla="*/ 2460557 w 12250760"/>
                <a:gd name="connsiteY2265" fmla="*/ 4622828 h 6679735"/>
                <a:gd name="connsiteX2266" fmla="*/ 2434601 w 12250760"/>
                <a:gd name="connsiteY2266" fmla="*/ 4622828 h 6679735"/>
                <a:gd name="connsiteX2267" fmla="*/ 2408642 w 12250760"/>
                <a:gd name="connsiteY2267" fmla="*/ 4596825 h 6679735"/>
                <a:gd name="connsiteX2268" fmla="*/ 2408642 w 12250760"/>
                <a:gd name="connsiteY2268" fmla="*/ 4544821 h 6679735"/>
                <a:gd name="connsiteX2269" fmla="*/ 2512471 w 12250760"/>
                <a:gd name="connsiteY2269" fmla="*/ 4466815 h 6679735"/>
                <a:gd name="connsiteX2270" fmla="*/ 2030743 w 12250760"/>
                <a:gd name="connsiteY2270" fmla="*/ 4466815 h 6679735"/>
                <a:gd name="connsiteX2271" fmla="*/ 2134580 w 12250760"/>
                <a:gd name="connsiteY2271" fmla="*/ 4544821 h 6679735"/>
                <a:gd name="connsiteX2272" fmla="*/ 2134580 w 12250760"/>
                <a:gd name="connsiteY2272" fmla="*/ 4596825 h 6679735"/>
                <a:gd name="connsiteX2273" fmla="*/ 2108615 w 12250760"/>
                <a:gd name="connsiteY2273" fmla="*/ 4622828 h 6679735"/>
                <a:gd name="connsiteX2274" fmla="*/ 2082658 w 12250760"/>
                <a:gd name="connsiteY2274" fmla="*/ 4622828 h 6679735"/>
                <a:gd name="connsiteX2275" fmla="*/ 2082658 w 12250760"/>
                <a:gd name="connsiteY2275" fmla="*/ 4726837 h 6679735"/>
                <a:gd name="connsiteX2276" fmla="*/ 2056700 w 12250760"/>
                <a:gd name="connsiteY2276" fmla="*/ 4752838 h 6679735"/>
                <a:gd name="connsiteX2277" fmla="*/ 2004784 w 12250760"/>
                <a:gd name="connsiteY2277" fmla="*/ 4752838 h 6679735"/>
                <a:gd name="connsiteX2278" fmla="*/ 1978827 w 12250760"/>
                <a:gd name="connsiteY2278" fmla="*/ 4726837 h 6679735"/>
                <a:gd name="connsiteX2279" fmla="*/ 1978827 w 12250760"/>
                <a:gd name="connsiteY2279" fmla="*/ 4622828 h 6679735"/>
                <a:gd name="connsiteX2280" fmla="*/ 1952870 w 12250760"/>
                <a:gd name="connsiteY2280" fmla="*/ 4622828 h 6679735"/>
                <a:gd name="connsiteX2281" fmla="*/ 1926912 w 12250760"/>
                <a:gd name="connsiteY2281" fmla="*/ 4596825 h 6679735"/>
                <a:gd name="connsiteX2282" fmla="*/ 1926912 w 12250760"/>
                <a:gd name="connsiteY2282" fmla="*/ 4544821 h 6679735"/>
                <a:gd name="connsiteX2283" fmla="*/ 2030743 w 12250760"/>
                <a:gd name="connsiteY2283" fmla="*/ 4466815 h 6679735"/>
                <a:gd name="connsiteX2284" fmla="*/ 1549019 w 12250760"/>
                <a:gd name="connsiteY2284" fmla="*/ 4466815 h 6679735"/>
                <a:gd name="connsiteX2285" fmla="*/ 1652848 w 12250760"/>
                <a:gd name="connsiteY2285" fmla="*/ 4544821 h 6679735"/>
                <a:gd name="connsiteX2286" fmla="*/ 1652848 w 12250760"/>
                <a:gd name="connsiteY2286" fmla="*/ 4596825 h 6679735"/>
                <a:gd name="connsiteX2287" fmla="*/ 1626891 w 12250760"/>
                <a:gd name="connsiteY2287" fmla="*/ 4622828 h 6679735"/>
                <a:gd name="connsiteX2288" fmla="*/ 1600933 w 12250760"/>
                <a:gd name="connsiteY2288" fmla="*/ 4622828 h 6679735"/>
                <a:gd name="connsiteX2289" fmla="*/ 1600933 w 12250760"/>
                <a:gd name="connsiteY2289" fmla="*/ 4726837 h 6679735"/>
                <a:gd name="connsiteX2290" fmla="*/ 1574976 w 12250760"/>
                <a:gd name="connsiteY2290" fmla="*/ 4752838 h 6679735"/>
                <a:gd name="connsiteX2291" fmla="*/ 1523060 w 12250760"/>
                <a:gd name="connsiteY2291" fmla="*/ 4752838 h 6679735"/>
                <a:gd name="connsiteX2292" fmla="*/ 1497103 w 12250760"/>
                <a:gd name="connsiteY2292" fmla="*/ 4726837 h 6679735"/>
                <a:gd name="connsiteX2293" fmla="*/ 1497103 w 12250760"/>
                <a:gd name="connsiteY2293" fmla="*/ 4622828 h 6679735"/>
                <a:gd name="connsiteX2294" fmla="*/ 1471146 w 12250760"/>
                <a:gd name="connsiteY2294" fmla="*/ 4622828 h 6679735"/>
                <a:gd name="connsiteX2295" fmla="*/ 1445188 w 12250760"/>
                <a:gd name="connsiteY2295" fmla="*/ 4596825 h 6679735"/>
                <a:gd name="connsiteX2296" fmla="*/ 1445188 w 12250760"/>
                <a:gd name="connsiteY2296" fmla="*/ 4544821 h 6679735"/>
                <a:gd name="connsiteX2297" fmla="*/ 1549019 w 12250760"/>
                <a:gd name="connsiteY2297" fmla="*/ 4466815 h 6679735"/>
                <a:gd name="connsiteX2298" fmla="*/ 1067296 w 12250760"/>
                <a:gd name="connsiteY2298" fmla="*/ 4466815 h 6679735"/>
                <a:gd name="connsiteX2299" fmla="*/ 1171125 w 12250760"/>
                <a:gd name="connsiteY2299" fmla="*/ 4544821 h 6679735"/>
                <a:gd name="connsiteX2300" fmla="*/ 1171125 w 12250760"/>
                <a:gd name="connsiteY2300" fmla="*/ 4596825 h 6679735"/>
                <a:gd name="connsiteX2301" fmla="*/ 1145168 w 12250760"/>
                <a:gd name="connsiteY2301" fmla="*/ 4622828 h 6679735"/>
                <a:gd name="connsiteX2302" fmla="*/ 1119210 w 12250760"/>
                <a:gd name="connsiteY2302" fmla="*/ 4622828 h 6679735"/>
                <a:gd name="connsiteX2303" fmla="*/ 1119210 w 12250760"/>
                <a:gd name="connsiteY2303" fmla="*/ 4726837 h 6679735"/>
                <a:gd name="connsiteX2304" fmla="*/ 1093253 w 12250760"/>
                <a:gd name="connsiteY2304" fmla="*/ 4752838 h 6679735"/>
                <a:gd name="connsiteX2305" fmla="*/ 1041337 w 12250760"/>
                <a:gd name="connsiteY2305" fmla="*/ 4752838 h 6679735"/>
                <a:gd name="connsiteX2306" fmla="*/ 1015380 w 12250760"/>
                <a:gd name="connsiteY2306" fmla="*/ 4726837 h 6679735"/>
                <a:gd name="connsiteX2307" fmla="*/ 1015380 w 12250760"/>
                <a:gd name="connsiteY2307" fmla="*/ 4622828 h 6679735"/>
                <a:gd name="connsiteX2308" fmla="*/ 989423 w 12250760"/>
                <a:gd name="connsiteY2308" fmla="*/ 4622828 h 6679735"/>
                <a:gd name="connsiteX2309" fmla="*/ 963465 w 12250760"/>
                <a:gd name="connsiteY2309" fmla="*/ 4596825 h 6679735"/>
                <a:gd name="connsiteX2310" fmla="*/ 963465 w 12250760"/>
                <a:gd name="connsiteY2310" fmla="*/ 4544821 h 6679735"/>
                <a:gd name="connsiteX2311" fmla="*/ 1067296 w 12250760"/>
                <a:gd name="connsiteY2311" fmla="*/ 4466815 h 6679735"/>
                <a:gd name="connsiteX2312" fmla="*/ 585573 w 12250760"/>
                <a:gd name="connsiteY2312" fmla="*/ 4466815 h 6679735"/>
                <a:gd name="connsiteX2313" fmla="*/ 689403 w 12250760"/>
                <a:gd name="connsiteY2313" fmla="*/ 4544821 h 6679735"/>
                <a:gd name="connsiteX2314" fmla="*/ 689403 w 12250760"/>
                <a:gd name="connsiteY2314" fmla="*/ 4596825 h 6679735"/>
                <a:gd name="connsiteX2315" fmla="*/ 663446 w 12250760"/>
                <a:gd name="connsiteY2315" fmla="*/ 4622828 h 6679735"/>
                <a:gd name="connsiteX2316" fmla="*/ 637487 w 12250760"/>
                <a:gd name="connsiteY2316" fmla="*/ 4622828 h 6679735"/>
                <a:gd name="connsiteX2317" fmla="*/ 637487 w 12250760"/>
                <a:gd name="connsiteY2317" fmla="*/ 4726837 h 6679735"/>
                <a:gd name="connsiteX2318" fmla="*/ 611530 w 12250760"/>
                <a:gd name="connsiteY2318" fmla="*/ 4752838 h 6679735"/>
                <a:gd name="connsiteX2319" fmla="*/ 559614 w 12250760"/>
                <a:gd name="connsiteY2319" fmla="*/ 4752838 h 6679735"/>
                <a:gd name="connsiteX2320" fmla="*/ 533657 w 12250760"/>
                <a:gd name="connsiteY2320" fmla="*/ 4726837 h 6679735"/>
                <a:gd name="connsiteX2321" fmla="*/ 533657 w 12250760"/>
                <a:gd name="connsiteY2321" fmla="*/ 4622828 h 6679735"/>
                <a:gd name="connsiteX2322" fmla="*/ 507700 w 12250760"/>
                <a:gd name="connsiteY2322" fmla="*/ 4622828 h 6679735"/>
                <a:gd name="connsiteX2323" fmla="*/ 481742 w 12250760"/>
                <a:gd name="connsiteY2323" fmla="*/ 4596825 h 6679735"/>
                <a:gd name="connsiteX2324" fmla="*/ 481742 w 12250760"/>
                <a:gd name="connsiteY2324" fmla="*/ 4544821 h 6679735"/>
                <a:gd name="connsiteX2325" fmla="*/ 585573 w 12250760"/>
                <a:gd name="connsiteY2325" fmla="*/ 4466815 h 6679735"/>
                <a:gd name="connsiteX2326" fmla="*/ 103850 w 12250760"/>
                <a:gd name="connsiteY2326" fmla="*/ 4466815 h 6679735"/>
                <a:gd name="connsiteX2327" fmla="*/ 207680 w 12250760"/>
                <a:gd name="connsiteY2327" fmla="*/ 4544821 h 6679735"/>
                <a:gd name="connsiteX2328" fmla="*/ 207680 w 12250760"/>
                <a:gd name="connsiteY2328" fmla="*/ 4596825 h 6679735"/>
                <a:gd name="connsiteX2329" fmla="*/ 181723 w 12250760"/>
                <a:gd name="connsiteY2329" fmla="*/ 4622828 h 6679735"/>
                <a:gd name="connsiteX2330" fmla="*/ 155764 w 12250760"/>
                <a:gd name="connsiteY2330" fmla="*/ 4622828 h 6679735"/>
                <a:gd name="connsiteX2331" fmla="*/ 155764 w 12250760"/>
                <a:gd name="connsiteY2331" fmla="*/ 4726837 h 6679735"/>
                <a:gd name="connsiteX2332" fmla="*/ 129807 w 12250760"/>
                <a:gd name="connsiteY2332" fmla="*/ 4752838 h 6679735"/>
                <a:gd name="connsiteX2333" fmla="*/ 77891 w 12250760"/>
                <a:gd name="connsiteY2333" fmla="*/ 4752838 h 6679735"/>
                <a:gd name="connsiteX2334" fmla="*/ 51934 w 12250760"/>
                <a:gd name="connsiteY2334" fmla="*/ 4726837 h 6679735"/>
                <a:gd name="connsiteX2335" fmla="*/ 51934 w 12250760"/>
                <a:gd name="connsiteY2335" fmla="*/ 4622828 h 6679735"/>
                <a:gd name="connsiteX2336" fmla="*/ 25977 w 12250760"/>
                <a:gd name="connsiteY2336" fmla="*/ 4622828 h 6679735"/>
                <a:gd name="connsiteX2337" fmla="*/ 19 w 12250760"/>
                <a:gd name="connsiteY2337" fmla="*/ 4596825 h 6679735"/>
                <a:gd name="connsiteX2338" fmla="*/ 19 w 12250760"/>
                <a:gd name="connsiteY2338" fmla="*/ 4544821 h 6679735"/>
                <a:gd name="connsiteX2339" fmla="*/ 103850 w 12250760"/>
                <a:gd name="connsiteY2339" fmla="*/ 4466815 h 6679735"/>
                <a:gd name="connsiteX2340" fmla="*/ 12145950 w 12250760"/>
                <a:gd name="connsiteY2340" fmla="*/ 4335557 h 6679735"/>
                <a:gd name="connsiteX2341" fmla="*/ 12197866 w 12250760"/>
                <a:gd name="connsiteY2341" fmla="*/ 4387473 h 6679735"/>
                <a:gd name="connsiteX2342" fmla="*/ 12145950 w 12250760"/>
                <a:gd name="connsiteY2342" fmla="*/ 4439388 h 6679735"/>
                <a:gd name="connsiteX2343" fmla="*/ 12094035 w 12250760"/>
                <a:gd name="connsiteY2343" fmla="*/ 4387473 h 6679735"/>
                <a:gd name="connsiteX2344" fmla="*/ 12145950 w 12250760"/>
                <a:gd name="connsiteY2344" fmla="*/ 4335557 h 6679735"/>
                <a:gd name="connsiteX2345" fmla="*/ 11664226 w 12250760"/>
                <a:gd name="connsiteY2345" fmla="*/ 4335557 h 6679735"/>
                <a:gd name="connsiteX2346" fmla="*/ 11716142 w 12250760"/>
                <a:gd name="connsiteY2346" fmla="*/ 4387473 h 6679735"/>
                <a:gd name="connsiteX2347" fmla="*/ 11664226 w 12250760"/>
                <a:gd name="connsiteY2347" fmla="*/ 4439388 h 6679735"/>
                <a:gd name="connsiteX2348" fmla="*/ 11612311 w 12250760"/>
                <a:gd name="connsiteY2348" fmla="*/ 4387473 h 6679735"/>
                <a:gd name="connsiteX2349" fmla="*/ 11664226 w 12250760"/>
                <a:gd name="connsiteY2349" fmla="*/ 4335557 h 6679735"/>
                <a:gd name="connsiteX2350" fmla="*/ 11182501 w 12250760"/>
                <a:gd name="connsiteY2350" fmla="*/ 4335557 h 6679735"/>
                <a:gd name="connsiteX2351" fmla="*/ 11234417 w 12250760"/>
                <a:gd name="connsiteY2351" fmla="*/ 4387473 h 6679735"/>
                <a:gd name="connsiteX2352" fmla="*/ 11182501 w 12250760"/>
                <a:gd name="connsiteY2352" fmla="*/ 4439388 h 6679735"/>
                <a:gd name="connsiteX2353" fmla="*/ 11130586 w 12250760"/>
                <a:gd name="connsiteY2353" fmla="*/ 4387473 h 6679735"/>
                <a:gd name="connsiteX2354" fmla="*/ 11182501 w 12250760"/>
                <a:gd name="connsiteY2354" fmla="*/ 4335557 h 6679735"/>
                <a:gd name="connsiteX2355" fmla="*/ 10700777 w 12250760"/>
                <a:gd name="connsiteY2355" fmla="*/ 4335557 h 6679735"/>
                <a:gd name="connsiteX2356" fmla="*/ 10752693 w 12250760"/>
                <a:gd name="connsiteY2356" fmla="*/ 4387473 h 6679735"/>
                <a:gd name="connsiteX2357" fmla="*/ 10700777 w 12250760"/>
                <a:gd name="connsiteY2357" fmla="*/ 4439388 h 6679735"/>
                <a:gd name="connsiteX2358" fmla="*/ 10648862 w 12250760"/>
                <a:gd name="connsiteY2358" fmla="*/ 4387473 h 6679735"/>
                <a:gd name="connsiteX2359" fmla="*/ 10700777 w 12250760"/>
                <a:gd name="connsiteY2359" fmla="*/ 4335557 h 6679735"/>
                <a:gd name="connsiteX2360" fmla="*/ 10219053 w 12250760"/>
                <a:gd name="connsiteY2360" fmla="*/ 4335557 h 6679735"/>
                <a:gd name="connsiteX2361" fmla="*/ 10270969 w 12250760"/>
                <a:gd name="connsiteY2361" fmla="*/ 4387473 h 6679735"/>
                <a:gd name="connsiteX2362" fmla="*/ 10219053 w 12250760"/>
                <a:gd name="connsiteY2362" fmla="*/ 4439388 h 6679735"/>
                <a:gd name="connsiteX2363" fmla="*/ 10167138 w 12250760"/>
                <a:gd name="connsiteY2363" fmla="*/ 4387473 h 6679735"/>
                <a:gd name="connsiteX2364" fmla="*/ 10219053 w 12250760"/>
                <a:gd name="connsiteY2364" fmla="*/ 4335557 h 6679735"/>
                <a:gd name="connsiteX2365" fmla="*/ 9737328 w 12250760"/>
                <a:gd name="connsiteY2365" fmla="*/ 4335557 h 6679735"/>
                <a:gd name="connsiteX2366" fmla="*/ 9789244 w 12250760"/>
                <a:gd name="connsiteY2366" fmla="*/ 4387473 h 6679735"/>
                <a:gd name="connsiteX2367" fmla="*/ 9737328 w 12250760"/>
                <a:gd name="connsiteY2367" fmla="*/ 4439388 h 6679735"/>
                <a:gd name="connsiteX2368" fmla="*/ 9685413 w 12250760"/>
                <a:gd name="connsiteY2368" fmla="*/ 4387473 h 6679735"/>
                <a:gd name="connsiteX2369" fmla="*/ 9737328 w 12250760"/>
                <a:gd name="connsiteY2369" fmla="*/ 4335557 h 6679735"/>
                <a:gd name="connsiteX2370" fmla="*/ 9255604 w 12250760"/>
                <a:gd name="connsiteY2370" fmla="*/ 4335557 h 6679735"/>
                <a:gd name="connsiteX2371" fmla="*/ 9307520 w 12250760"/>
                <a:gd name="connsiteY2371" fmla="*/ 4387473 h 6679735"/>
                <a:gd name="connsiteX2372" fmla="*/ 9255604 w 12250760"/>
                <a:gd name="connsiteY2372" fmla="*/ 4439388 h 6679735"/>
                <a:gd name="connsiteX2373" fmla="*/ 9203689 w 12250760"/>
                <a:gd name="connsiteY2373" fmla="*/ 4387473 h 6679735"/>
                <a:gd name="connsiteX2374" fmla="*/ 9255604 w 12250760"/>
                <a:gd name="connsiteY2374" fmla="*/ 4335557 h 6679735"/>
                <a:gd name="connsiteX2375" fmla="*/ 8773880 w 12250760"/>
                <a:gd name="connsiteY2375" fmla="*/ 4335557 h 6679735"/>
                <a:gd name="connsiteX2376" fmla="*/ 8825796 w 12250760"/>
                <a:gd name="connsiteY2376" fmla="*/ 4387473 h 6679735"/>
                <a:gd name="connsiteX2377" fmla="*/ 8773880 w 12250760"/>
                <a:gd name="connsiteY2377" fmla="*/ 4439388 h 6679735"/>
                <a:gd name="connsiteX2378" fmla="*/ 8721965 w 12250760"/>
                <a:gd name="connsiteY2378" fmla="*/ 4387473 h 6679735"/>
                <a:gd name="connsiteX2379" fmla="*/ 8773880 w 12250760"/>
                <a:gd name="connsiteY2379" fmla="*/ 4335557 h 6679735"/>
                <a:gd name="connsiteX2380" fmla="*/ 8292157 w 12250760"/>
                <a:gd name="connsiteY2380" fmla="*/ 4335557 h 6679735"/>
                <a:gd name="connsiteX2381" fmla="*/ 8344072 w 12250760"/>
                <a:gd name="connsiteY2381" fmla="*/ 4387473 h 6679735"/>
                <a:gd name="connsiteX2382" fmla="*/ 8292157 w 12250760"/>
                <a:gd name="connsiteY2382" fmla="*/ 4439388 h 6679735"/>
                <a:gd name="connsiteX2383" fmla="*/ 8240241 w 12250760"/>
                <a:gd name="connsiteY2383" fmla="*/ 4387473 h 6679735"/>
                <a:gd name="connsiteX2384" fmla="*/ 8292157 w 12250760"/>
                <a:gd name="connsiteY2384" fmla="*/ 4335557 h 6679735"/>
                <a:gd name="connsiteX2385" fmla="*/ 7810433 w 12250760"/>
                <a:gd name="connsiteY2385" fmla="*/ 4335557 h 6679735"/>
                <a:gd name="connsiteX2386" fmla="*/ 7862348 w 12250760"/>
                <a:gd name="connsiteY2386" fmla="*/ 4387473 h 6679735"/>
                <a:gd name="connsiteX2387" fmla="*/ 7810433 w 12250760"/>
                <a:gd name="connsiteY2387" fmla="*/ 4439388 h 6679735"/>
                <a:gd name="connsiteX2388" fmla="*/ 7758517 w 12250760"/>
                <a:gd name="connsiteY2388" fmla="*/ 4387473 h 6679735"/>
                <a:gd name="connsiteX2389" fmla="*/ 7810433 w 12250760"/>
                <a:gd name="connsiteY2389" fmla="*/ 4335557 h 6679735"/>
                <a:gd name="connsiteX2390" fmla="*/ 7328709 w 12250760"/>
                <a:gd name="connsiteY2390" fmla="*/ 4335557 h 6679735"/>
                <a:gd name="connsiteX2391" fmla="*/ 7380624 w 12250760"/>
                <a:gd name="connsiteY2391" fmla="*/ 4387473 h 6679735"/>
                <a:gd name="connsiteX2392" fmla="*/ 7328709 w 12250760"/>
                <a:gd name="connsiteY2392" fmla="*/ 4439388 h 6679735"/>
                <a:gd name="connsiteX2393" fmla="*/ 7276793 w 12250760"/>
                <a:gd name="connsiteY2393" fmla="*/ 4387473 h 6679735"/>
                <a:gd name="connsiteX2394" fmla="*/ 7328709 w 12250760"/>
                <a:gd name="connsiteY2394" fmla="*/ 4335557 h 6679735"/>
                <a:gd name="connsiteX2395" fmla="*/ 6846985 w 12250760"/>
                <a:gd name="connsiteY2395" fmla="*/ 4335557 h 6679735"/>
                <a:gd name="connsiteX2396" fmla="*/ 6898900 w 12250760"/>
                <a:gd name="connsiteY2396" fmla="*/ 4387473 h 6679735"/>
                <a:gd name="connsiteX2397" fmla="*/ 6846985 w 12250760"/>
                <a:gd name="connsiteY2397" fmla="*/ 4439388 h 6679735"/>
                <a:gd name="connsiteX2398" fmla="*/ 6795069 w 12250760"/>
                <a:gd name="connsiteY2398" fmla="*/ 4387473 h 6679735"/>
                <a:gd name="connsiteX2399" fmla="*/ 6846985 w 12250760"/>
                <a:gd name="connsiteY2399" fmla="*/ 4335557 h 6679735"/>
                <a:gd name="connsiteX2400" fmla="*/ 6365261 w 12250760"/>
                <a:gd name="connsiteY2400" fmla="*/ 4335557 h 6679735"/>
                <a:gd name="connsiteX2401" fmla="*/ 6417176 w 12250760"/>
                <a:gd name="connsiteY2401" fmla="*/ 4387473 h 6679735"/>
                <a:gd name="connsiteX2402" fmla="*/ 6365261 w 12250760"/>
                <a:gd name="connsiteY2402" fmla="*/ 4439388 h 6679735"/>
                <a:gd name="connsiteX2403" fmla="*/ 6313345 w 12250760"/>
                <a:gd name="connsiteY2403" fmla="*/ 4387473 h 6679735"/>
                <a:gd name="connsiteX2404" fmla="*/ 6365261 w 12250760"/>
                <a:gd name="connsiteY2404" fmla="*/ 4335557 h 6679735"/>
                <a:gd name="connsiteX2405" fmla="*/ 5883541 w 12250760"/>
                <a:gd name="connsiteY2405" fmla="*/ 4335557 h 6679735"/>
                <a:gd name="connsiteX2406" fmla="*/ 5935456 w 12250760"/>
                <a:gd name="connsiteY2406" fmla="*/ 4387473 h 6679735"/>
                <a:gd name="connsiteX2407" fmla="*/ 5883541 w 12250760"/>
                <a:gd name="connsiteY2407" fmla="*/ 4439388 h 6679735"/>
                <a:gd name="connsiteX2408" fmla="*/ 5831627 w 12250760"/>
                <a:gd name="connsiteY2408" fmla="*/ 4387473 h 6679735"/>
                <a:gd name="connsiteX2409" fmla="*/ 5883541 w 12250760"/>
                <a:gd name="connsiteY2409" fmla="*/ 4335557 h 6679735"/>
                <a:gd name="connsiteX2410" fmla="*/ 5401826 w 12250760"/>
                <a:gd name="connsiteY2410" fmla="*/ 4335557 h 6679735"/>
                <a:gd name="connsiteX2411" fmla="*/ 5453740 w 12250760"/>
                <a:gd name="connsiteY2411" fmla="*/ 4387473 h 6679735"/>
                <a:gd name="connsiteX2412" fmla="*/ 5401826 w 12250760"/>
                <a:gd name="connsiteY2412" fmla="*/ 4439388 h 6679735"/>
                <a:gd name="connsiteX2413" fmla="*/ 5349913 w 12250760"/>
                <a:gd name="connsiteY2413" fmla="*/ 4387473 h 6679735"/>
                <a:gd name="connsiteX2414" fmla="*/ 5401826 w 12250760"/>
                <a:gd name="connsiteY2414" fmla="*/ 4335557 h 6679735"/>
                <a:gd name="connsiteX2415" fmla="*/ 4920088 w 12250760"/>
                <a:gd name="connsiteY2415" fmla="*/ 4335557 h 6679735"/>
                <a:gd name="connsiteX2416" fmla="*/ 4972011 w 12250760"/>
                <a:gd name="connsiteY2416" fmla="*/ 4387473 h 6679735"/>
                <a:gd name="connsiteX2417" fmla="*/ 4920088 w 12250760"/>
                <a:gd name="connsiteY2417" fmla="*/ 4439388 h 6679735"/>
                <a:gd name="connsiteX2418" fmla="*/ 4868178 w 12250760"/>
                <a:gd name="connsiteY2418" fmla="*/ 4387473 h 6679735"/>
                <a:gd name="connsiteX2419" fmla="*/ 4920088 w 12250760"/>
                <a:gd name="connsiteY2419" fmla="*/ 4335557 h 6679735"/>
                <a:gd name="connsiteX2420" fmla="*/ 4438377 w 12250760"/>
                <a:gd name="connsiteY2420" fmla="*/ 4335557 h 6679735"/>
                <a:gd name="connsiteX2421" fmla="*/ 4490288 w 12250760"/>
                <a:gd name="connsiteY2421" fmla="*/ 4387473 h 6679735"/>
                <a:gd name="connsiteX2422" fmla="*/ 4438377 w 12250760"/>
                <a:gd name="connsiteY2422" fmla="*/ 4439388 h 6679735"/>
                <a:gd name="connsiteX2423" fmla="*/ 4386458 w 12250760"/>
                <a:gd name="connsiteY2423" fmla="*/ 4387473 h 6679735"/>
                <a:gd name="connsiteX2424" fmla="*/ 4438377 w 12250760"/>
                <a:gd name="connsiteY2424" fmla="*/ 4335557 h 6679735"/>
                <a:gd name="connsiteX2425" fmla="*/ 3956659 w 12250760"/>
                <a:gd name="connsiteY2425" fmla="*/ 4335557 h 6679735"/>
                <a:gd name="connsiteX2426" fmla="*/ 4008577 w 12250760"/>
                <a:gd name="connsiteY2426" fmla="*/ 4387473 h 6679735"/>
                <a:gd name="connsiteX2427" fmla="*/ 3956659 w 12250760"/>
                <a:gd name="connsiteY2427" fmla="*/ 4439388 h 6679735"/>
                <a:gd name="connsiteX2428" fmla="*/ 3904744 w 12250760"/>
                <a:gd name="connsiteY2428" fmla="*/ 4387473 h 6679735"/>
                <a:gd name="connsiteX2429" fmla="*/ 3956659 w 12250760"/>
                <a:gd name="connsiteY2429" fmla="*/ 4335557 h 6679735"/>
                <a:gd name="connsiteX2430" fmla="*/ 3474939 w 12250760"/>
                <a:gd name="connsiteY2430" fmla="*/ 4335557 h 6679735"/>
                <a:gd name="connsiteX2431" fmla="*/ 3526856 w 12250760"/>
                <a:gd name="connsiteY2431" fmla="*/ 4387473 h 6679735"/>
                <a:gd name="connsiteX2432" fmla="*/ 3474939 w 12250760"/>
                <a:gd name="connsiteY2432" fmla="*/ 4439388 h 6679735"/>
                <a:gd name="connsiteX2433" fmla="*/ 3423024 w 12250760"/>
                <a:gd name="connsiteY2433" fmla="*/ 4387473 h 6679735"/>
                <a:gd name="connsiteX2434" fmla="*/ 3474939 w 12250760"/>
                <a:gd name="connsiteY2434" fmla="*/ 4335557 h 6679735"/>
                <a:gd name="connsiteX2435" fmla="*/ 2993216 w 12250760"/>
                <a:gd name="connsiteY2435" fmla="*/ 4335557 h 6679735"/>
                <a:gd name="connsiteX2436" fmla="*/ 3045131 w 12250760"/>
                <a:gd name="connsiteY2436" fmla="*/ 4387473 h 6679735"/>
                <a:gd name="connsiteX2437" fmla="*/ 2993216 w 12250760"/>
                <a:gd name="connsiteY2437" fmla="*/ 4439388 h 6679735"/>
                <a:gd name="connsiteX2438" fmla="*/ 2941299 w 12250760"/>
                <a:gd name="connsiteY2438" fmla="*/ 4387473 h 6679735"/>
                <a:gd name="connsiteX2439" fmla="*/ 2993216 w 12250760"/>
                <a:gd name="connsiteY2439" fmla="*/ 4335557 h 6679735"/>
                <a:gd name="connsiteX2440" fmla="*/ 2511491 w 12250760"/>
                <a:gd name="connsiteY2440" fmla="*/ 4335557 h 6679735"/>
                <a:gd name="connsiteX2441" fmla="*/ 2563407 w 12250760"/>
                <a:gd name="connsiteY2441" fmla="*/ 4387473 h 6679735"/>
                <a:gd name="connsiteX2442" fmla="*/ 2511491 w 12250760"/>
                <a:gd name="connsiteY2442" fmla="*/ 4439388 h 6679735"/>
                <a:gd name="connsiteX2443" fmla="*/ 2459578 w 12250760"/>
                <a:gd name="connsiteY2443" fmla="*/ 4387473 h 6679735"/>
                <a:gd name="connsiteX2444" fmla="*/ 2511491 w 12250760"/>
                <a:gd name="connsiteY2444" fmla="*/ 4335557 h 6679735"/>
                <a:gd name="connsiteX2445" fmla="*/ 2029763 w 12250760"/>
                <a:gd name="connsiteY2445" fmla="*/ 4335557 h 6679735"/>
                <a:gd name="connsiteX2446" fmla="*/ 2081679 w 12250760"/>
                <a:gd name="connsiteY2446" fmla="*/ 4387473 h 6679735"/>
                <a:gd name="connsiteX2447" fmla="*/ 2029763 w 12250760"/>
                <a:gd name="connsiteY2447" fmla="*/ 4439388 h 6679735"/>
                <a:gd name="connsiteX2448" fmla="*/ 1977847 w 12250760"/>
                <a:gd name="connsiteY2448" fmla="*/ 4387473 h 6679735"/>
                <a:gd name="connsiteX2449" fmla="*/ 2029763 w 12250760"/>
                <a:gd name="connsiteY2449" fmla="*/ 4335557 h 6679735"/>
                <a:gd name="connsiteX2450" fmla="*/ 1548039 w 12250760"/>
                <a:gd name="connsiteY2450" fmla="*/ 4335557 h 6679735"/>
                <a:gd name="connsiteX2451" fmla="*/ 1599954 w 12250760"/>
                <a:gd name="connsiteY2451" fmla="*/ 4387473 h 6679735"/>
                <a:gd name="connsiteX2452" fmla="*/ 1548039 w 12250760"/>
                <a:gd name="connsiteY2452" fmla="*/ 4439388 h 6679735"/>
                <a:gd name="connsiteX2453" fmla="*/ 1496123 w 12250760"/>
                <a:gd name="connsiteY2453" fmla="*/ 4387473 h 6679735"/>
                <a:gd name="connsiteX2454" fmla="*/ 1548039 w 12250760"/>
                <a:gd name="connsiteY2454" fmla="*/ 4335557 h 6679735"/>
                <a:gd name="connsiteX2455" fmla="*/ 1066316 w 12250760"/>
                <a:gd name="connsiteY2455" fmla="*/ 4335557 h 6679735"/>
                <a:gd name="connsiteX2456" fmla="*/ 1118231 w 12250760"/>
                <a:gd name="connsiteY2456" fmla="*/ 4387473 h 6679735"/>
                <a:gd name="connsiteX2457" fmla="*/ 1066316 w 12250760"/>
                <a:gd name="connsiteY2457" fmla="*/ 4439388 h 6679735"/>
                <a:gd name="connsiteX2458" fmla="*/ 1014400 w 12250760"/>
                <a:gd name="connsiteY2458" fmla="*/ 4387473 h 6679735"/>
                <a:gd name="connsiteX2459" fmla="*/ 1066316 w 12250760"/>
                <a:gd name="connsiteY2459" fmla="*/ 4335557 h 6679735"/>
                <a:gd name="connsiteX2460" fmla="*/ 584593 w 12250760"/>
                <a:gd name="connsiteY2460" fmla="*/ 4335557 h 6679735"/>
                <a:gd name="connsiteX2461" fmla="*/ 636508 w 12250760"/>
                <a:gd name="connsiteY2461" fmla="*/ 4387473 h 6679735"/>
                <a:gd name="connsiteX2462" fmla="*/ 584593 w 12250760"/>
                <a:gd name="connsiteY2462" fmla="*/ 4439388 h 6679735"/>
                <a:gd name="connsiteX2463" fmla="*/ 532677 w 12250760"/>
                <a:gd name="connsiteY2463" fmla="*/ 4387473 h 6679735"/>
                <a:gd name="connsiteX2464" fmla="*/ 584593 w 12250760"/>
                <a:gd name="connsiteY2464" fmla="*/ 4335557 h 6679735"/>
                <a:gd name="connsiteX2465" fmla="*/ 102870 w 12250760"/>
                <a:gd name="connsiteY2465" fmla="*/ 4335557 h 6679735"/>
                <a:gd name="connsiteX2466" fmla="*/ 154786 w 12250760"/>
                <a:gd name="connsiteY2466" fmla="*/ 4387473 h 6679735"/>
                <a:gd name="connsiteX2467" fmla="*/ 102870 w 12250760"/>
                <a:gd name="connsiteY2467" fmla="*/ 4439388 h 6679735"/>
                <a:gd name="connsiteX2468" fmla="*/ 50954 w 12250760"/>
                <a:gd name="connsiteY2468" fmla="*/ 4387473 h 6679735"/>
                <a:gd name="connsiteX2469" fmla="*/ 102870 w 12250760"/>
                <a:gd name="connsiteY2469" fmla="*/ 4335557 h 6679735"/>
                <a:gd name="connsiteX2470" fmla="*/ 12146930 w 12250760"/>
                <a:gd name="connsiteY2470" fmla="*/ 3985091 h 6679735"/>
                <a:gd name="connsiteX2471" fmla="*/ 12250760 w 12250760"/>
                <a:gd name="connsiteY2471" fmla="*/ 4063097 h 6679735"/>
                <a:gd name="connsiteX2472" fmla="*/ 12250760 w 12250760"/>
                <a:gd name="connsiteY2472" fmla="*/ 4115101 h 6679735"/>
                <a:gd name="connsiteX2473" fmla="*/ 12224803 w 12250760"/>
                <a:gd name="connsiteY2473" fmla="*/ 4141104 h 6679735"/>
                <a:gd name="connsiteX2474" fmla="*/ 12198844 w 12250760"/>
                <a:gd name="connsiteY2474" fmla="*/ 4141104 h 6679735"/>
                <a:gd name="connsiteX2475" fmla="*/ 12198844 w 12250760"/>
                <a:gd name="connsiteY2475" fmla="*/ 4245113 h 6679735"/>
                <a:gd name="connsiteX2476" fmla="*/ 12172887 w 12250760"/>
                <a:gd name="connsiteY2476" fmla="*/ 4271114 h 6679735"/>
                <a:gd name="connsiteX2477" fmla="*/ 12120972 w 12250760"/>
                <a:gd name="connsiteY2477" fmla="*/ 4271114 h 6679735"/>
                <a:gd name="connsiteX2478" fmla="*/ 12095015 w 12250760"/>
                <a:gd name="connsiteY2478" fmla="*/ 4245113 h 6679735"/>
                <a:gd name="connsiteX2479" fmla="*/ 12095015 w 12250760"/>
                <a:gd name="connsiteY2479" fmla="*/ 4141104 h 6679735"/>
                <a:gd name="connsiteX2480" fmla="*/ 12069057 w 12250760"/>
                <a:gd name="connsiteY2480" fmla="*/ 4141104 h 6679735"/>
                <a:gd name="connsiteX2481" fmla="*/ 12043099 w 12250760"/>
                <a:gd name="connsiteY2481" fmla="*/ 4115101 h 6679735"/>
                <a:gd name="connsiteX2482" fmla="*/ 12043099 w 12250760"/>
                <a:gd name="connsiteY2482" fmla="*/ 4063097 h 6679735"/>
                <a:gd name="connsiteX2483" fmla="*/ 12146930 w 12250760"/>
                <a:gd name="connsiteY2483" fmla="*/ 3985091 h 6679735"/>
                <a:gd name="connsiteX2484" fmla="*/ 11665206 w 12250760"/>
                <a:gd name="connsiteY2484" fmla="*/ 3985091 h 6679735"/>
                <a:gd name="connsiteX2485" fmla="*/ 11769036 w 12250760"/>
                <a:gd name="connsiteY2485" fmla="*/ 4063097 h 6679735"/>
                <a:gd name="connsiteX2486" fmla="*/ 11769036 w 12250760"/>
                <a:gd name="connsiteY2486" fmla="*/ 4115101 h 6679735"/>
                <a:gd name="connsiteX2487" fmla="*/ 11743079 w 12250760"/>
                <a:gd name="connsiteY2487" fmla="*/ 4141104 h 6679735"/>
                <a:gd name="connsiteX2488" fmla="*/ 11717120 w 12250760"/>
                <a:gd name="connsiteY2488" fmla="*/ 4141104 h 6679735"/>
                <a:gd name="connsiteX2489" fmla="*/ 11717120 w 12250760"/>
                <a:gd name="connsiteY2489" fmla="*/ 4245113 h 6679735"/>
                <a:gd name="connsiteX2490" fmla="*/ 11691163 w 12250760"/>
                <a:gd name="connsiteY2490" fmla="*/ 4271114 h 6679735"/>
                <a:gd name="connsiteX2491" fmla="*/ 11639248 w 12250760"/>
                <a:gd name="connsiteY2491" fmla="*/ 4271114 h 6679735"/>
                <a:gd name="connsiteX2492" fmla="*/ 11613291 w 12250760"/>
                <a:gd name="connsiteY2492" fmla="*/ 4245113 h 6679735"/>
                <a:gd name="connsiteX2493" fmla="*/ 11613291 w 12250760"/>
                <a:gd name="connsiteY2493" fmla="*/ 4141104 h 6679735"/>
                <a:gd name="connsiteX2494" fmla="*/ 11587333 w 12250760"/>
                <a:gd name="connsiteY2494" fmla="*/ 4141104 h 6679735"/>
                <a:gd name="connsiteX2495" fmla="*/ 11561375 w 12250760"/>
                <a:gd name="connsiteY2495" fmla="*/ 4115101 h 6679735"/>
                <a:gd name="connsiteX2496" fmla="*/ 11561375 w 12250760"/>
                <a:gd name="connsiteY2496" fmla="*/ 4063097 h 6679735"/>
                <a:gd name="connsiteX2497" fmla="*/ 11665206 w 12250760"/>
                <a:gd name="connsiteY2497" fmla="*/ 3985091 h 6679735"/>
                <a:gd name="connsiteX2498" fmla="*/ 11183481 w 12250760"/>
                <a:gd name="connsiteY2498" fmla="*/ 3985091 h 6679735"/>
                <a:gd name="connsiteX2499" fmla="*/ 11287311 w 12250760"/>
                <a:gd name="connsiteY2499" fmla="*/ 4063097 h 6679735"/>
                <a:gd name="connsiteX2500" fmla="*/ 11287311 w 12250760"/>
                <a:gd name="connsiteY2500" fmla="*/ 4115101 h 6679735"/>
                <a:gd name="connsiteX2501" fmla="*/ 11261354 w 12250760"/>
                <a:gd name="connsiteY2501" fmla="*/ 4141104 h 6679735"/>
                <a:gd name="connsiteX2502" fmla="*/ 11235395 w 12250760"/>
                <a:gd name="connsiteY2502" fmla="*/ 4141104 h 6679735"/>
                <a:gd name="connsiteX2503" fmla="*/ 11235395 w 12250760"/>
                <a:gd name="connsiteY2503" fmla="*/ 4245113 h 6679735"/>
                <a:gd name="connsiteX2504" fmla="*/ 11209438 w 12250760"/>
                <a:gd name="connsiteY2504" fmla="*/ 4271114 h 6679735"/>
                <a:gd name="connsiteX2505" fmla="*/ 11157523 w 12250760"/>
                <a:gd name="connsiteY2505" fmla="*/ 4271114 h 6679735"/>
                <a:gd name="connsiteX2506" fmla="*/ 11131566 w 12250760"/>
                <a:gd name="connsiteY2506" fmla="*/ 4245113 h 6679735"/>
                <a:gd name="connsiteX2507" fmla="*/ 11131566 w 12250760"/>
                <a:gd name="connsiteY2507" fmla="*/ 4141104 h 6679735"/>
                <a:gd name="connsiteX2508" fmla="*/ 11105608 w 12250760"/>
                <a:gd name="connsiteY2508" fmla="*/ 4141104 h 6679735"/>
                <a:gd name="connsiteX2509" fmla="*/ 11079650 w 12250760"/>
                <a:gd name="connsiteY2509" fmla="*/ 4115101 h 6679735"/>
                <a:gd name="connsiteX2510" fmla="*/ 11079650 w 12250760"/>
                <a:gd name="connsiteY2510" fmla="*/ 4063097 h 6679735"/>
                <a:gd name="connsiteX2511" fmla="*/ 11183481 w 12250760"/>
                <a:gd name="connsiteY2511" fmla="*/ 3985091 h 6679735"/>
                <a:gd name="connsiteX2512" fmla="*/ 10701757 w 12250760"/>
                <a:gd name="connsiteY2512" fmla="*/ 3985091 h 6679735"/>
                <a:gd name="connsiteX2513" fmla="*/ 10805587 w 12250760"/>
                <a:gd name="connsiteY2513" fmla="*/ 4063097 h 6679735"/>
                <a:gd name="connsiteX2514" fmla="*/ 10805587 w 12250760"/>
                <a:gd name="connsiteY2514" fmla="*/ 4115101 h 6679735"/>
                <a:gd name="connsiteX2515" fmla="*/ 10779630 w 12250760"/>
                <a:gd name="connsiteY2515" fmla="*/ 4141104 h 6679735"/>
                <a:gd name="connsiteX2516" fmla="*/ 10753671 w 12250760"/>
                <a:gd name="connsiteY2516" fmla="*/ 4141104 h 6679735"/>
                <a:gd name="connsiteX2517" fmla="*/ 10753671 w 12250760"/>
                <a:gd name="connsiteY2517" fmla="*/ 4245113 h 6679735"/>
                <a:gd name="connsiteX2518" fmla="*/ 10727714 w 12250760"/>
                <a:gd name="connsiteY2518" fmla="*/ 4271114 h 6679735"/>
                <a:gd name="connsiteX2519" fmla="*/ 10675799 w 12250760"/>
                <a:gd name="connsiteY2519" fmla="*/ 4271114 h 6679735"/>
                <a:gd name="connsiteX2520" fmla="*/ 10649842 w 12250760"/>
                <a:gd name="connsiteY2520" fmla="*/ 4245113 h 6679735"/>
                <a:gd name="connsiteX2521" fmla="*/ 10649842 w 12250760"/>
                <a:gd name="connsiteY2521" fmla="*/ 4141104 h 6679735"/>
                <a:gd name="connsiteX2522" fmla="*/ 10623884 w 12250760"/>
                <a:gd name="connsiteY2522" fmla="*/ 4141104 h 6679735"/>
                <a:gd name="connsiteX2523" fmla="*/ 10597926 w 12250760"/>
                <a:gd name="connsiteY2523" fmla="*/ 4115101 h 6679735"/>
                <a:gd name="connsiteX2524" fmla="*/ 10597926 w 12250760"/>
                <a:gd name="connsiteY2524" fmla="*/ 4063097 h 6679735"/>
                <a:gd name="connsiteX2525" fmla="*/ 10701757 w 12250760"/>
                <a:gd name="connsiteY2525" fmla="*/ 3985091 h 6679735"/>
                <a:gd name="connsiteX2526" fmla="*/ 10220033 w 12250760"/>
                <a:gd name="connsiteY2526" fmla="*/ 3985091 h 6679735"/>
                <a:gd name="connsiteX2527" fmla="*/ 10323863 w 12250760"/>
                <a:gd name="connsiteY2527" fmla="*/ 4063097 h 6679735"/>
                <a:gd name="connsiteX2528" fmla="*/ 10323863 w 12250760"/>
                <a:gd name="connsiteY2528" fmla="*/ 4115101 h 6679735"/>
                <a:gd name="connsiteX2529" fmla="*/ 10297906 w 12250760"/>
                <a:gd name="connsiteY2529" fmla="*/ 4141104 h 6679735"/>
                <a:gd name="connsiteX2530" fmla="*/ 10271947 w 12250760"/>
                <a:gd name="connsiteY2530" fmla="*/ 4141104 h 6679735"/>
                <a:gd name="connsiteX2531" fmla="*/ 10271947 w 12250760"/>
                <a:gd name="connsiteY2531" fmla="*/ 4245113 h 6679735"/>
                <a:gd name="connsiteX2532" fmla="*/ 10245990 w 12250760"/>
                <a:gd name="connsiteY2532" fmla="*/ 4271114 h 6679735"/>
                <a:gd name="connsiteX2533" fmla="*/ 10194075 w 12250760"/>
                <a:gd name="connsiteY2533" fmla="*/ 4271114 h 6679735"/>
                <a:gd name="connsiteX2534" fmla="*/ 10168118 w 12250760"/>
                <a:gd name="connsiteY2534" fmla="*/ 4245113 h 6679735"/>
                <a:gd name="connsiteX2535" fmla="*/ 10168118 w 12250760"/>
                <a:gd name="connsiteY2535" fmla="*/ 4141104 h 6679735"/>
                <a:gd name="connsiteX2536" fmla="*/ 10142160 w 12250760"/>
                <a:gd name="connsiteY2536" fmla="*/ 4141104 h 6679735"/>
                <a:gd name="connsiteX2537" fmla="*/ 10116202 w 12250760"/>
                <a:gd name="connsiteY2537" fmla="*/ 4115101 h 6679735"/>
                <a:gd name="connsiteX2538" fmla="*/ 10116202 w 12250760"/>
                <a:gd name="connsiteY2538" fmla="*/ 4063097 h 6679735"/>
                <a:gd name="connsiteX2539" fmla="*/ 10220033 w 12250760"/>
                <a:gd name="connsiteY2539" fmla="*/ 3985091 h 6679735"/>
                <a:gd name="connsiteX2540" fmla="*/ 9738308 w 12250760"/>
                <a:gd name="connsiteY2540" fmla="*/ 3985091 h 6679735"/>
                <a:gd name="connsiteX2541" fmla="*/ 9842138 w 12250760"/>
                <a:gd name="connsiteY2541" fmla="*/ 4063097 h 6679735"/>
                <a:gd name="connsiteX2542" fmla="*/ 9842138 w 12250760"/>
                <a:gd name="connsiteY2542" fmla="*/ 4115101 h 6679735"/>
                <a:gd name="connsiteX2543" fmla="*/ 9816181 w 12250760"/>
                <a:gd name="connsiteY2543" fmla="*/ 4141104 h 6679735"/>
                <a:gd name="connsiteX2544" fmla="*/ 9790222 w 12250760"/>
                <a:gd name="connsiteY2544" fmla="*/ 4141104 h 6679735"/>
                <a:gd name="connsiteX2545" fmla="*/ 9790222 w 12250760"/>
                <a:gd name="connsiteY2545" fmla="*/ 4245113 h 6679735"/>
                <a:gd name="connsiteX2546" fmla="*/ 9764265 w 12250760"/>
                <a:gd name="connsiteY2546" fmla="*/ 4271114 h 6679735"/>
                <a:gd name="connsiteX2547" fmla="*/ 9712350 w 12250760"/>
                <a:gd name="connsiteY2547" fmla="*/ 4271114 h 6679735"/>
                <a:gd name="connsiteX2548" fmla="*/ 9686393 w 12250760"/>
                <a:gd name="connsiteY2548" fmla="*/ 4245113 h 6679735"/>
                <a:gd name="connsiteX2549" fmla="*/ 9686393 w 12250760"/>
                <a:gd name="connsiteY2549" fmla="*/ 4141104 h 6679735"/>
                <a:gd name="connsiteX2550" fmla="*/ 9660435 w 12250760"/>
                <a:gd name="connsiteY2550" fmla="*/ 4141104 h 6679735"/>
                <a:gd name="connsiteX2551" fmla="*/ 9634477 w 12250760"/>
                <a:gd name="connsiteY2551" fmla="*/ 4115101 h 6679735"/>
                <a:gd name="connsiteX2552" fmla="*/ 9634477 w 12250760"/>
                <a:gd name="connsiteY2552" fmla="*/ 4063097 h 6679735"/>
                <a:gd name="connsiteX2553" fmla="*/ 9738308 w 12250760"/>
                <a:gd name="connsiteY2553" fmla="*/ 3985091 h 6679735"/>
                <a:gd name="connsiteX2554" fmla="*/ 9256584 w 12250760"/>
                <a:gd name="connsiteY2554" fmla="*/ 3985091 h 6679735"/>
                <a:gd name="connsiteX2555" fmla="*/ 9360414 w 12250760"/>
                <a:gd name="connsiteY2555" fmla="*/ 4063097 h 6679735"/>
                <a:gd name="connsiteX2556" fmla="*/ 9360414 w 12250760"/>
                <a:gd name="connsiteY2556" fmla="*/ 4115101 h 6679735"/>
                <a:gd name="connsiteX2557" fmla="*/ 9334457 w 12250760"/>
                <a:gd name="connsiteY2557" fmla="*/ 4141104 h 6679735"/>
                <a:gd name="connsiteX2558" fmla="*/ 9308498 w 12250760"/>
                <a:gd name="connsiteY2558" fmla="*/ 4141104 h 6679735"/>
                <a:gd name="connsiteX2559" fmla="*/ 9308498 w 12250760"/>
                <a:gd name="connsiteY2559" fmla="*/ 4245113 h 6679735"/>
                <a:gd name="connsiteX2560" fmla="*/ 9282541 w 12250760"/>
                <a:gd name="connsiteY2560" fmla="*/ 4271114 h 6679735"/>
                <a:gd name="connsiteX2561" fmla="*/ 9230626 w 12250760"/>
                <a:gd name="connsiteY2561" fmla="*/ 4271114 h 6679735"/>
                <a:gd name="connsiteX2562" fmla="*/ 9204669 w 12250760"/>
                <a:gd name="connsiteY2562" fmla="*/ 4245113 h 6679735"/>
                <a:gd name="connsiteX2563" fmla="*/ 9204669 w 12250760"/>
                <a:gd name="connsiteY2563" fmla="*/ 4141104 h 6679735"/>
                <a:gd name="connsiteX2564" fmla="*/ 9178711 w 12250760"/>
                <a:gd name="connsiteY2564" fmla="*/ 4141104 h 6679735"/>
                <a:gd name="connsiteX2565" fmla="*/ 9152753 w 12250760"/>
                <a:gd name="connsiteY2565" fmla="*/ 4115101 h 6679735"/>
                <a:gd name="connsiteX2566" fmla="*/ 9152753 w 12250760"/>
                <a:gd name="connsiteY2566" fmla="*/ 4063097 h 6679735"/>
                <a:gd name="connsiteX2567" fmla="*/ 9256584 w 12250760"/>
                <a:gd name="connsiteY2567" fmla="*/ 3985091 h 6679735"/>
                <a:gd name="connsiteX2568" fmla="*/ 8774860 w 12250760"/>
                <a:gd name="connsiteY2568" fmla="*/ 3985091 h 6679735"/>
                <a:gd name="connsiteX2569" fmla="*/ 8878690 w 12250760"/>
                <a:gd name="connsiteY2569" fmla="*/ 4063097 h 6679735"/>
                <a:gd name="connsiteX2570" fmla="*/ 8878690 w 12250760"/>
                <a:gd name="connsiteY2570" fmla="*/ 4115101 h 6679735"/>
                <a:gd name="connsiteX2571" fmla="*/ 8852733 w 12250760"/>
                <a:gd name="connsiteY2571" fmla="*/ 4141104 h 6679735"/>
                <a:gd name="connsiteX2572" fmla="*/ 8826774 w 12250760"/>
                <a:gd name="connsiteY2572" fmla="*/ 4141104 h 6679735"/>
                <a:gd name="connsiteX2573" fmla="*/ 8826774 w 12250760"/>
                <a:gd name="connsiteY2573" fmla="*/ 4245113 h 6679735"/>
                <a:gd name="connsiteX2574" fmla="*/ 8800817 w 12250760"/>
                <a:gd name="connsiteY2574" fmla="*/ 4271114 h 6679735"/>
                <a:gd name="connsiteX2575" fmla="*/ 8748902 w 12250760"/>
                <a:gd name="connsiteY2575" fmla="*/ 4271114 h 6679735"/>
                <a:gd name="connsiteX2576" fmla="*/ 8722945 w 12250760"/>
                <a:gd name="connsiteY2576" fmla="*/ 4245113 h 6679735"/>
                <a:gd name="connsiteX2577" fmla="*/ 8722945 w 12250760"/>
                <a:gd name="connsiteY2577" fmla="*/ 4141104 h 6679735"/>
                <a:gd name="connsiteX2578" fmla="*/ 8696987 w 12250760"/>
                <a:gd name="connsiteY2578" fmla="*/ 4141104 h 6679735"/>
                <a:gd name="connsiteX2579" fmla="*/ 8671029 w 12250760"/>
                <a:gd name="connsiteY2579" fmla="*/ 4115101 h 6679735"/>
                <a:gd name="connsiteX2580" fmla="*/ 8671029 w 12250760"/>
                <a:gd name="connsiteY2580" fmla="*/ 4063097 h 6679735"/>
                <a:gd name="connsiteX2581" fmla="*/ 8774860 w 12250760"/>
                <a:gd name="connsiteY2581" fmla="*/ 3985091 h 6679735"/>
                <a:gd name="connsiteX2582" fmla="*/ 8293136 w 12250760"/>
                <a:gd name="connsiteY2582" fmla="*/ 3985091 h 6679735"/>
                <a:gd name="connsiteX2583" fmla="*/ 8396966 w 12250760"/>
                <a:gd name="connsiteY2583" fmla="*/ 4063097 h 6679735"/>
                <a:gd name="connsiteX2584" fmla="*/ 8396966 w 12250760"/>
                <a:gd name="connsiteY2584" fmla="*/ 4115101 h 6679735"/>
                <a:gd name="connsiteX2585" fmla="*/ 8371009 w 12250760"/>
                <a:gd name="connsiteY2585" fmla="*/ 4141104 h 6679735"/>
                <a:gd name="connsiteX2586" fmla="*/ 8345051 w 12250760"/>
                <a:gd name="connsiteY2586" fmla="*/ 4141104 h 6679735"/>
                <a:gd name="connsiteX2587" fmla="*/ 8345051 w 12250760"/>
                <a:gd name="connsiteY2587" fmla="*/ 4245113 h 6679735"/>
                <a:gd name="connsiteX2588" fmla="*/ 8319094 w 12250760"/>
                <a:gd name="connsiteY2588" fmla="*/ 4271114 h 6679735"/>
                <a:gd name="connsiteX2589" fmla="*/ 8267178 w 12250760"/>
                <a:gd name="connsiteY2589" fmla="*/ 4271114 h 6679735"/>
                <a:gd name="connsiteX2590" fmla="*/ 8241221 w 12250760"/>
                <a:gd name="connsiteY2590" fmla="*/ 4245113 h 6679735"/>
                <a:gd name="connsiteX2591" fmla="*/ 8241221 w 12250760"/>
                <a:gd name="connsiteY2591" fmla="*/ 4141104 h 6679735"/>
                <a:gd name="connsiteX2592" fmla="*/ 8215264 w 12250760"/>
                <a:gd name="connsiteY2592" fmla="*/ 4141104 h 6679735"/>
                <a:gd name="connsiteX2593" fmla="*/ 8189305 w 12250760"/>
                <a:gd name="connsiteY2593" fmla="*/ 4115101 h 6679735"/>
                <a:gd name="connsiteX2594" fmla="*/ 8189305 w 12250760"/>
                <a:gd name="connsiteY2594" fmla="*/ 4063097 h 6679735"/>
                <a:gd name="connsiteX2595" fmla="*/ 8293136 w 12250760"/>
                <a:gd name="connsiteY2595" fmla="*/ 3985091 h 6679735"/>
                <a:gd name="connsiteX2596" fmla="*/ 7811412 w 12250760"/>
                <a:gd name="connsiteY2596" fmla="*/ 3985091 h 6679735"/>
                <a:gd name="connsiteX2597" fmla="*/ 7915242 w 12250760"/>
                <a:gd name="connsiteY2597" fmla="*/ 4063097 h 6679735"/>
                <a:gd name="connsiteX2598" fmla="*/ 7915242 w 12250760"/>
                <a:gd name="connsiteY2598" fmla="*/ 4115101 h 6679735"/>
                <a:gd name="connsiteX2599" fmla="*/ 7889285 w 12250760"/>
                <a:gd name="connsiteY2599" fmla="*/ 4141104 h 6679735"/>
                <a:gd name="connsiteX2600" fmla="*/ 7863327 w 12250760"/>
                <a:gd name="connsiteY2600" fmla="*/ 4141104 h 6679735"/>
                <a:gd name="connsiteX2601" fmla="*/ 7863327 w 12250760"/>
                <a:gd name="connsiteY2601" fmla="*/ 4245113 h 6679735"/>
                <a:gd name="connsiteX2602" fmla="*/ 7837370 w 12250760"/>
                <a:gd name="connsiteY2602" fmla="*/ 4271114 h 6679735"/>
                <a:gd name="connsiteX2603" fmla="*/ 7785454 w 12250760"/>
                <a:gd name="connsiteY2603" fmla="*/ 4271114 h 6679735"/>
                <a:gd name="connsiteX2604" fmla="*/ 7759497 w 12250760"/>
                <a:gd name="connsiteY2604" fmla="*/ 4245113 h 6679735"/>
                <a:gd name="connsiteX2605" fmla="*/ 7759497 w 12250760"/>
                <a:gd name="connsiteY2605" fmla="*/ 4141104 h 6679735"/>
                <a:gd name="connsiteX2606" fmla="*/ 7733540 w 12250760"/>
                <a:gd name="connsiteY2606" fmla="*/ 4141104 h 6679735"/>
                <a:gd name="connsiteX2607" fmla="*/ 7707581 w 12250760"/>
                <a:gd name="connsiteY2607" fmla="*/ 4115101 h 6679735"/>
                <a:gd name="connsiteX2608" fmla="*/ 7707581 w 12250760"/>
                <a:gd name="connsiteY2608" fmla="*/ 4063097 h 6679735"/>
                <a:gd name="connsiteX2609" fmla="*/ 7811412 w 12250760"/>
                <a:gd name="connsiteY2609" fmla="*/ 3985091 h 6679735"/>
                <a:gd name="connsiteX2610" fmla="*/ 7329688 w 12250760"/>
                <a:gd name="connsiteY2610" fmla="*/ 3985091 h 6679735"/>
                <a:gd name="connsiteX2611" fmla="*/ 7433518 w 12250760"/>
                <a:gd name="connsiteY2611" fmla="*/ 4063097 h 6679735"/>
                <a:gd name="connsiteX2612" fmla="*/ 7433518 w 12250760"/>
                <a:gd name="connsiteY2612" fmla="*/ 4115101 h 6679735"/>
                <a:gd name="connsiteX2613" fmla="*/ 7407561 w 12250760"/>
                <a:gd name="connsiteY2613" fmla="*/ 4141104 h 6679735"/>
                <a:gd name="connsiteX2614" fmla="*/ 7381603 w 12250760"/>
                <a:gd name="connsiteY2614" fmla="*/ 4141104 h 6679735"/>
                <a:gd name="connsiteX2615" fmla="*/ 7381603 w 12250760"/>
                <a:gd name="connsiteY2615" fmla="*/ 4245113 h 6679735"/>
                <a:gd name="connsiteX2616" fmla="*/ 7355646 w 12250760"/>
                <a:gd name="connsiteY2616" fmla="*/ 4271114 h 6679735"/>
                <a:gd name="connsiteX2617" fmla="*/ 7303730 w 12250760"/>
                <a:gd name="connsiteY2617" fmla="*/ 4271114 h 6679735"/>
                <a:gd name="connsiteX2618" fmla="*/ 7277773 w 12250760"/>
                <a:gd name="connsiteY2618" fmla="*/ 4245113 h 6679735"/>
                <a:gd name="connsiteX2619" fmla="*/ 7277773 w 12250760"/>
                <a:gd name="connsiteY2619" fmla="*/ 4141104 h 6679735"/>
                <a:gd name="connsiteX2620" fmla="*/ 7251816 w 12250760"/>
                <a:gd name="connsiteY2620" fmla="*/ 4141104 h 6679735"/>
                <a:gd name="connsiteX2621" fmla="*/ 7225857 w 12250760"/>
                <a:gd name="connsiteY2621" fmla="*/ 4115101 h 6679735"/>
                <a:gd name="connsiteX2622" fmla="*/ 7225857 w 12250760"/>
                <a:gd name="connsiteY2622" fmla="*/ 4063097 h 6679735"/>
                <a:gd name="connsiteX2623" fmla="*/ 7329688 w 12250760"/>
                <a:gd name="connsiteY2623" fmla="*/ 3985091 h 6679735"/>
                <a:gd name="connsiteX2624" fmla="*/ 6847964 w 12250760"/>
                <a:gd name="connsiteY2624" fmla="*/ 3985091 h 6679735"/>
                <a:gd name="connsiteX2625" fmla="*/ 6951794 w 12250760"/>
                <a:gd name="connsiteY2625" fmla="*/ 4063097 h 6679735"/>
                <a:gd name="connsiteX2626" fmla="*/ 6951794 w 12250760"/>
                <a:gd name="connsiteY2626" fmla="*/ 4115101 h 6679735"/>
                <a:gd name="connsiteX2627" fmla="*/ 6925837 w 12250760"/>
                <a:gd name="connsiteY2627" fmla="*/ 4141104 h 6679735"/>
                <a:gd name="connsiteX2628" fmla="*/ 6899879 w 12250760"/>
                <a:gd name="connsiteY2628" fmla="*/ 4141104 h 6679735"/>
                <a:gd name="connsiteX2629" fmla="*/ 6899879 w 12250760"/>
                <a:gd name="connsiteY2629" fmla="*/ 4245113 h 6679735"/>
                <a:gd name="connsiteX2630" fmla="*/ 6873922 w 12250760"/>
                <a:gd name="connsiteY2630" fmla="*/ 4271114 h 6679735"/>
                <a:gd name="connsiteX2631" fmla="*/ 6822006 w 12250760"/>
                <a:gd name="connsiteY2631" fmla="*/ 4271114 h 6679735"/>
                <a:gd name="connsiteX2632" fmla="*/ 6796049 w 12250760"/>
                <a:gd name="connsiteY2632" fmla="*/ 4245113 h 6679735"/>
                <a:gd name="connsiteX2633" fmla="*/ 6796049 w 12250760"/>
                <a:gd name="connsiteY2633" fmla="*/ 4141104 h 6679735"/>
                <a:gd name="connsiteX2634" fmla="*/ 6770092 w 12250760"/>
                <a:gd name="connsiteY2634" fmla="*/ 4141104 h 6679735"/>
                <a:gd name="connsiteX2635" fmla="*/ 6744133 w 12250760"/>
                <a:gd name="connsiteY2635" fmla="*/ 4115101 h 6679735"/>
                <a:gd name="connsiteX2636" fmla="*/ 6744133 w 12250760"/>
                <a:gd name="connsiteY2636" fmla="*/ 4063097 h 6679735"/>
                <a:gd name="connsiteX2637" fmla="*/ 6847964 w 12250760"/>
                <a:gd name="connsiteY2637" fmla="*/ 3985091 h 6679735"/>
                <a:gd name="connsiteX2638" fmla="*/ 6366240 w 12250760"/>
                <a:gd name="connsiteY2638" fmla="*/ 3985091 h 6679735"/>
                <a:gd name="connsiteX2639" fmla="*/ 6470070 w 12250760"/>
                <a:gd name="connsiteY2639" fmla="*/ 4063097 h 6679735"/>
                <a:gd name="connsiteX2640" fmla="*/ 6470070 w 12250760"/>
                <a:gd name="connsiteY2640" fmla="*/ 4115101 h 6679735"/>
                <a:gd name="connsiteX2641" fmla="*/ 6444113 w 12250760"/>
                <a:gd name="connsiteY2641" fmla="*/ 4141104 h 6679735"/>
                <a:gd name="connsiteX2642" fmla="*/ 6418155 w 12250760"/>
                <a:gd name="connsiteY2642" fmla="*/ 4141104 h 6679735"/>
                <a:gd name="connsiteX2643" fmla="*/ 6418155 w 12250760"/>
                <a:gd name="connsiteY2643" fmla="*/ 4245113 h 6679735"/>
                <a:gd name="connsiteX2644" fmla="*/ 6392198 w 12250760"/>
                <a:gd name="connsiteY2644" fmla="*/ 4271114 h 6679735"/>
                <a:gd name="connsiteX2645" fmla="*/ 6340282 w 12250760"/>
                <a:gd name="connsiteY2645" fmla="*/ 4271114 h 6679735"/>
                <a:gd name="connsiteX2646" fmla="*/ 6314325 w 12250760"/>
                <a:gd name="connsiteY2646" fmla="*/ 4245113 h 6679735"/>
                <a:gd name="connsiteX2647" fmla="*/ 6314325 w 12250760"/>
                <a:gd name="connsiteY2647" fmla="*/ 4141104 h 6679735"/>
                <a:gd name="connsiteX2648" fmla="*/ 6288368 w 12250760"/>
                <a:gd name="connsiteY2648" fmla="*/ 4141104 h 6679735"/>
                <a:gd name="connsiteX2649" fmla="*/ 6262409 w 12250760"/>
                <a:gd name="connsiteY2649" fmla="*/ 4115101 h 6679735"/>
                <a:gd name="connsiteX2650" fmla="*/ 6262409 w 12250760"/>
                <a:gd name="connsiteY2650" fmla="*/ 4063097 h 6679735"/>
                <a:gd name="connsiteX2651" fmla="*/ 6366240 w 12250760"/>
                <a:gd name="connsiteY2651" fmla="*/ 3985091 h 6679735"/>
                <a:gd name="connsiteX2652" fmla="*/ 5884524 w 12250760"/>
                <a:gd name="connsiteY2652" fmla="*/ 3985091 h 6679735"/>
                <a:gd name="connsiteX2653" fmla="*/ 5988352 w 12250760"/>
                <a:gd name="connsiteY2653" fmla="*/ 4063097 h 6679735"/>
                <a:gd name="connsiteX2654" fmla="*/ 5988352 w 12250760"/>
                <a:gd name="connsiteY2654" fmla="*/ 4115101 h 6679735"/>
                <a:gd name="connsiteX2655" fmla="*/ 5962395 w 12250760"/>
                <a:gd name="connsiteY2655" fmla="*/ 4141104 h 6679735"/>
                <a:gd name="connsiteX2656" fmla="*/ 5936437 w 12250760"/>
                <a:gd name="connsiteY2656" fmla="*/ 4141104 h 6679735"/>
                <a:gd name="connsiteX2657" fmla="*/ 5936437 w 12250760"/>
                <a:gd name="connsiteY2657" fmla="*/ 4245113 h 6679735"/>
                <a:gd name="connsiteX2658" fmla="*/ 5910480 w 12250760"/>
                <a:gd name="connsiteY2658" fmla="*/ 4271114 h 6679735"/>
                <a:gd name="connsiteX2659" fmla="*/ 5858565 w 12250760"/>
                <a:gd name="connsiteY2659" fmla="*/ 4271114 h 6679735"/>
                <a:gd name="connsiteX2660" fmla="*/ 5832607 w 12250760"/>
                <a:gd name="connsiteY2660" fmla="*/ 4245113 h 6679735"/>
                <a:gd name="connsiteX2661" fmla="*/ 5832607 w 12250760"/>
                <a:gd name="connsiteY2661" fmla="*/ 4141104 h 6679735"/>
                <a:gd name="connsiteX2662" fmla="*/ 5806651 w 12250760"/>
                <a:gd name="connsiteY2662" fmla="*/ 4141104 h 6679735"/>
                <a:gd name="connsiteX2663" fmla="*/ 5780696 w 12250760"/>
                <a:gd name="connsiteY2663" fmla="*/ 4115101 h 6679735"/>
                <a:gd name="connsiteX2664" fmla="*/ 5780696 w 12250760"/>
                <a:gd name="connsiteY2664" fmla="*/ 4063097 h 6679735"/>
                <a:gd name="connsiteX2665" fmla="*/ 5884524 w 12250760"/>
                <a:gd name="connsiteY2665" fmla="*/ 3985091 h 6679735"/>
                <a:gd name="connsiteX2666" fmla="*/ 5402809 w 12250760"/>
                <a:gd name="connsiteY2666" fmla="*/ 3985091 h 6679735"/>
                <a:gd name="connsiteX2667" fmla="*/ 5506635 w 12250760"/>
                <a:gd name="connsiteY2667" fmla="*/ 4063097 h 6679735"/>
                <a:gd name="connsiteX2668" fmla="*/ 5506635 w 12250760"/>
                <a:gd name="connsiteY2668" fmla="*/ 4115101 h 6679735"/>
                <a:gd name="connsiteX2669" fmla="*/ 5480680 w 12250760"/>
                <a:gd name="connsiteY2669" fmla="*/ 4141104 h 6679735"/>
                <a:gd name="connsiteX2670" fmla="*/ 5454723 w 12250760"/>
                <a:gd name="connsiteY2670" fmla="*/ 4141104 h 6679735"/>
                <a:gd name="connsiteX2671" fmla="*/ 5454723 w 12250760"/>
                <a:gd name="connsiteY2671" fmla="*/ 4245113 h 6679735"/>
                <a:gd name="connsiteX2672" fmla="*/ 5428764 w 12250760"/>
                <a:gd name="connsiteY2672" fmla="*/ 4271114 h 6679735"/>
                <a:gd name="connsiteX2673" fmla="*/ 5376850 w 12250760"/>
                <a:gd name="connsiteY2673" fmla="*/ 4271114 h 6679735"/>
                <a:gd name="connsiteX2674" fmla="*/ 5350895 w 12250760"/>
                <a:gd name="connsiteY2674" fmla="*/ 4245113 h 6679735"/>
                <a:gd name="connsiteX2675" fmla="*/ 5350895 w 12250760"/>
                <a:gd name="connsiteY2675" fmla="*/ 4141104 h 6679735"/>
                <a:gd name="connsiteX2676" fmla="*/ 5324938 w 12250760"/>
                <a:gd name="connsiteY2676" fmla="*/ 4141104 h 6679735"/>
                <a:gd name="connsiteX2677" fmla="*/ 5298977 w 12250760"/>
                <a:gd name="connsiteY2677" fmla="*/ 4115101 h 6679735"/>
                <a:gd name="connsiteX2678" fmla="*/ 5298977 w 12250760"/>
                <a:gd name="connsiteY2678" fmla="*/ 4063097 h 6679735"/>
                <a:gd name="connsiteX2679" fmla="*/ 5402809 w 12250760"/>
                <a:gd name="connsiteY2679" fmla="*/ 3985091 h 6679735"/>
                <a:gd name="connsiteX2680" fmla="*/ 4921068 w 12250760"/>
                <a:gd name="connsiteY2680" fmla="*/ 3985091 h 6679735"/>
                <a:gd name="connsiteX2681" fmla="*/ 5024909 w 12250760"/>
                <a:gd name="connsiteY2681" fmla="*/ 4063097 h 6679735"/>
                <a:gd name="connsiteX2682" fmla="*/ 5024909 w 12250760"/>
                <a:gd name="connsiteY2682" fmla="*/ 4115101 h 6679735"/>
                <a:gd name="connsiteX2683" fmla="*/ 4998949 w 12250760"/>
                <a:gd name="connsiteY2683" fmla="*/ 4141104 h 6679735"/>
                <a:gd name="connsiteX2684" fmla="*/ 4972991 w 12250760"/>
                <a:gd name="connsiteY2684" fmla="*/ 4141104 h 6679735"/>
                <a:gd name="connsiteX2685" fmla="*/ 4972991 w 12250760"/>
                <a:gd name="connsiteY2685" fmla="*/ 4245113 h 6679735"/>
                <a:gd name="connsiteX2686" fmla="*/ 4947033 w 12250760"/>
                <a:gd name="connsiteY2686" fmla="*/ 4271114 h 6679735"/>
                <a:gd name="connsiteX2687" fmla="*/ 4895110 w 12250760"/>
                <a:gd name="connsiteY2687" fmla="*/ 4271114 h 6679735"/>
                <a:gd name="connsiteX2688" fmla="*/ 4869160 w 12250760"/>
                <a:gd name="connsiteY2688" fmla="*/ 4245113 h 6679735"/>
                <a:gd name="connsiteX2689" fmla="*/ 4869160 w 12250760"/>
                <a:gd name="connsiteY2689" fmla="*/ 4141104 h 6679735"/>
                <a:gd name="connsiteX2690" fmla="*/ 4843204 w 12250760"/>
                <a:gd name="connsiteY2690" fmla="*/ 4141104 h 6679735"/>
                <a:gd name="connsiteX2691" fmla="*/ 4817249 w 12250760"/>
                <a:gd name="connsiteY2691" fmla="*/ 4115101 h 6679735"/>
                <a:gd name="connsiteX2692" fmla="*/ 4817249 w 12250760"/>
                <a:gd name="connsiteY2692" fmla="*/ 4063097 h 6679735"/>
                <a:gd name="connsiteX2693" fmla="*/ 4921068 w 12250760"/>
                <a:gd name="connsiteY2693" fmla="*/ 3985091 h 6679735"/>
                <a:gd name="connsiteX2694" fmla="*/ 4439364 w 12250760"/>
                <a:gd name="connsiteY2694" fmla="*/ 3985091 h 6679735"/>
                <a:gd name="connsiteX2695" fmla="*/ 4543185 w 12250760"/>
                <a:gd name="connsiteY2695" fmla="*/ 4063097 h 6679735"/>
                <a:gd name="connsiteX2696" fmla="*/ 4543185 w 12250760"/>
                <a:gd name="connsiteY2696" fmla="*/ 4115101 h 6679735"/>
                <a:gd name="connsiteX2697" fmla="*/ 4517229 w 12250760"/>
                <a:gd name="connsiteY2697" fmla="*/ 4141104 h 6679735"/>
                <a:gd name="connsiteX2698" fmla="*/ 4491267 w 12250760"/>
                <a:gd name="connsiteY2698" fmla="*/ 4141104 h 6679735"/>
                <a:gd name="connsiteX2699" fmla="*/ 4491267 w 12250760"/>
                <a:gd name="connsiteY2699" fmla="*/ 4245113 h 6679735"/>
                <a:gd name="connsiteX2700" fmla="*/ 4465311 w 12250760"/>
                <a:gd name="connsiteY2700" fmla="*/ 4271114 h 6679735"/>
                <a:gd name="connsiteX2701" fmla="*/ 4413399 w 12250760"/>
                <a:gd name="connsiteY2701" fmla="*/ 4271114 h 6679735"/>
                <a:gd name="connsiteX2702" fmla="*/ 4387440 w 12250760"/>
                <a:gd name="connsiteY2702" fmla="*/ 4245113 h 6679735"/>
                <a:gd name="connsiteX2703" fmla="*/ 4387440 w 12250760"/>
                <a:gd name="connsiteY2703" fmla="*/ 4141104 h 6679735"/>
                <a:gd name="connsiteX2704" fmla="*/ 4361480 w 12250760"/>
                <a:gd name="connsiteY2704" fmla="*/ 4141104 h 6679735"/>
                <a:gd name="connsiteX2705" fmla="*/ 4335524 w 12250760"/>
                <a:gd name="connsiteY2705" fmla="*/ 4115101 h 6679735"/>
                <a:gd name="connsiteX2706" fmla="*/ 4335524 w 12250760"/>
                <a:gd name="connsiteY2706" fmla="*/ 4063097 h 6679735"/>
                <a:gd name="connsiteX2707" fmla="*/ 4439364 w 12250760"/>
                <a:gd name="connsiteY2707" fmla="*/ 3985091 h 6679735"/>
                <a:gd name="connsiteX2708" fmla="*/ 3957643 w 12250760"/>
                <a:gd name="connsiteY2708" fmla="*/ 3985091 h 6679735"/>
                <a:gd name="connsiteX2709" fmla="*/ 4061474 w 12250760"/>
                <a:gd name="connsiteY2709" fmla="*/ 4063097 h 6679735"/>
                <a:gd name="connsiteX2710" fmla="*/ 4061474 w 12250760"/>
                <a:gd name="connsiteY2710" fmla="*/ 4115101 h 6679735"/>
                <a:gd name="connsiteX2711" fmla="*/ 4035518 w 12250760"/>
                <a:gd name="connsiteY2711" fmla="*/ 4141104 h 6679735"/>
                <a:gd name="connsiteX2712" fmla="*/ 4009559 w 12250760"/>
                <a:gd name="connsiteY2712" fmla="*/ 4141104 h 6679735"/>
                <a:gd name="connsiteX2713" fmla="*/ 4009559 w 12250760"/>
                <a:gd name="connsiteY2713" fmla="*/ 4245113 h 6679735"/>
                <a:gd name="connsiteX2714" fmla="*/ 3983600 w 12250760"/>
                <a:gd name="connsiteY2714" fmla="*/ 4271114 h 6679735"/>
                <a:gd name="connsiteX2715" fmla="*/ 3931685 w 12250760"/>
                <a:gd name="connsiteY2715" fmla="*/ 4271114 h 6679735"/>
                <a:gd name="connsiteX2716" fmla="*/ 3905728 w 12250760"/>
                <a:gd name="connsiteY2716" fmla="*/ 4245113 h 6679735"/>
                <a:gd name="connsiteX2717" fmla="*/ 3905728 w 12250760"/>
                <a:gd name="connsiteY2717" fmla="*/ 4141104 h 6679735"/>
                <a:gd name="connsiteX2718" fmla="*/ 3879772 w 12250760"/>
                <a:gd name="connsiteY2718" fmla="*/ 4141104 h 6679735"/>
                <a:gd name="connsiteX2719" fmla="*/ 3853813 w 12250760"/>
                <a:gd name="connsiteY2719" fmla="*/ 4115101 h 6679735"/>
                <a:gd name="connsiteX2720" fmla="*/ 3853813 w 12250760"/>
                <a:gd name="connsiteY2720" fmla="*/ 4063097 h 6679735"/>
                <a:gd name="connsiteX2721" fmla="*/ 3957643 w 12250760"/>
                <a:gd name="connsiteY2721" fmla="*/ 3985091 h 6679735"/>
                <a:gd name="connsiteX2722" fmla="*/ 3475923 w 12250760"/>
                <a:gd name="connsiteY2722" fmla="*/ 3985091 h 6679735"/>
                <a:gd name="connsiteX2723" fmla="*/ 3579758 w 12250760"/>
                <a:gd name="connsiteY2723" fmla="*/ 4063097 h 6679735"/>
                <a:gd name="connsiteX2724" fmla="*/ 3579758 w 12250760"/>
                <a:gd name="connsiteY2724" fmla="*/ 4115101 h 6679735"/>
                <a:gd name="connsiteX2725" fmla="*/ 3553799 w 12250760"/>
                <a:gd name="connsiteY2725" fmla="*/ 4141104 h 6679735"/>
                <a:gd name="connsiteX2726" fmla="*/ 3527841 w 12250760"/>
                <a:gd name="connsiteY2726" fmla="*/ 4141104 h 6679735"/>
                <a:gd name="connsiteX2727" fmla="*/ 3527841 w 12250760"/>
                <a:gd name="connsiteY2727" fmla="*/ 4245113 h 6679735"/>
                <a:gd name="connsiteX2728" fmla="*/ 3501883 w 12250760"/>
                <a:gd name="connsiteY2728" fmla="*/ 4271114 h 6679735"/>
                <a:gd name="connsiteX2729" fmla="*/ 3449967 w 12250760"/>
                <a:gd name="connsiteY2729" fmla="*/ 4271114 h 6679735"/>
                <a:gd name="connsiteX2730" fmla="*/ 3424010 w 12250760"/>
                <a:gd name="connsiteY2730" fmla="*/ 4245113 h 6679735"/>
                <a:gd name="connsiteX2731" fmla="*/ 3424010 w 12250760"/>
                <a:gd name="connsiteY2731" fmla="*/ 4141104 h 6679735"/>
                <a:gd name="connsiteX2732" fmla="*/ 3398052 w 12250760"/>
                <a:gd name="connsiteY2732" fmla="*/ 4141104 h 6679735"/>
                <a:gd name="connsiteX2733" fmla="*/ 3372093 w 12250760"/>
                <a:gd name="connsiteY2733" fmla="*/ 4115101 h 6679735"/>
                <a:gd name="connsiteX2734" fmla="*/ 3372093 w 12250760"/>
                <a:gd name="connsiteY2734" fmla="*/ 4063097 h 6679735"/>
                <a:gd name="connsiteX2735" fmla="*/ 3475923 w 12250760"/>
                <a:gd name="connsiteY2735" fmla="*/ 3985091 h 6679735"/>
                <a:gd name="connsiteX2736" fmla="*/ 2994201 w 12250760"/>
                <a:gd name="connsiteY2736" fmla="*/ 3985091 h 6679735"/>
                <a:gd name="connsiteX2737" fmla="*/ 3098031 w 12250760"/>
                <a:gd name="connsiteY2737" fmla="*/ 4063097 h 6679735"/>
                <a:gd name="connsiteX2738" fmla="*/ 3098031 w 12250760"/>
                <a:gd name="connsiteY2738" fmla="*/ 4115101 h 6679735"/>
                <a:gd name="connsiteX2739" fmla="*/ 3072072 w 12250760"/>
                <a:gd name="connsiteY2739" fmla="*/ 4141104 h 6679735"/>
                <a:gd name="connsiteX2740" fmla="*/ 3046115 w 12250760"/>
                <a:gd name="connsiteY2740" fmla="*/ 4141104 h 6679735"/>
                <a:gd name="connsiteX2741" fmla="*/ 3046115 w 12250760"/>
                <a:gd name="connsiteY2741" fmla="*/ 4245113 h 6679735"/>
                <a:gd name="connsiteX2742" fmla="*/ 3020158 w 12250760"/>
                <a:gd name="connsiteY2742" fmla="*/ 4271114 h 6679735"/>
                <a:gd name="connsiteX2743" fmla="*/ 2968241 w 12250760"/>
                <a:gd name="connsiteY2743" fmla="*/ 4271114 h 6679735"/>
                <a:gd name="connsiteX2744" fmla="*/ 2942284 w 12250760"/>
                <a:gd name="connsiteY2744" fmla="*/ 4245113 h 6679735"/>
                <a:gd name="connsiteX2745" fmla="*/ 2942284 w 12250760"/>
                <a:gd name="connsiteY2745" fmla="*/ 4141104 h 6679735"/>
                <a:gd name="connsiteX2746" fmla="*/ 2916326 w 12250760"/>
                <a:gd name="connsiteY2746" fmla="*/ 4141104 h 6679735"/>
                <a:gd name="connsiteX2747" fmla="*/ 2890369 w 12250760"/>
                <a:gd name="connsiteY2747" fmla="*/ 4115101 h 6679735"/>
                <a:gd name="connsiteX2748" fmla="*/ 2890369 w 12250760"/>
                <a:gd name="connsiteY2748" fmla="*/ 4063097 h 6679735"/>
                <a:gd name="connsiteX2749" fmla="*/ 2994201 w 12250760"/>
                <a:gd name="connsiteY2749" fmla="*/ 3985091 h 6679735"/>
                <a:gd name="connsiteX2750" fmla="*/ 2512476 w 12250760"/>
                <a:gd name="connsiteY2750" fmla="*/ 3985091 h 6679735"/>
                <a:gd name="connsiteX2751" fmla="*/ 2616307 w 12250760"/>
                <a:gd name="connsiteY2751" fmla="*/ 4063097 h 6679735"/>
                <a:gd name="connsiteX2752" fmla="*/ 2616307 w 12250760"/>
                <a:gd name="connsiteY2752" fmla="*/ 4115101 h 6679735"/>
                <a:gd name="connsiteX2753" fmla="*/ 2590350 w 12250760"/>
                <a:gd name="connsiteY2753" fmla="*/ 4141104 h 6679735"/>
                <a:gd name="connsiteX2754" fmla="*/ 2564392 w 12250760"/>
                <a:gd name="connsiteY2754" fmla="*/ 4141104 h 6679735"/>
                <a:gd name="connsiteX2755" fmla="*/ 2564392 w 12250760"/>
                <a:gd name="connsiteY2755" fmla="*/ 4245113 h 6679735"/>
                <a:gd name="connsiteX2756" fmla="*/ 2538434 w 12250760"/>
                <a:gd name="connsiteY2756" fmla="*/ 4271114 h 6679735"/>
                <a:gd name="connsiteX2757" fmla="*/ 2486520 w 12250760"/>
                <a:gd name="connsiteY2757" fmla="*/ 4271114 h 6679735"/>
                <a:gd name="connsiteX2758" fmla="*/ 2460562 w 12250760"/>
                <a:gd name="connsiteY2758" fmla="*/ 4245113 h 6679735"/>
                <a:gd name="connsiteX2759" fmla="*/ 2460562 w 12250760"/>
                <a:gd name="connsiteY2759" fmla="*/ 4141104 h 6679735"/>
                <a:gd name="connsiteX2760" fmla="*/ 2434606 w 12250760"/>
                <a:gd name="connsiteY2760" fmla="*/ 4141104 h 6679735"/>
                <a:gd name="connsiteX2761" fmla="*/ 2408647 w 12250760"/>
                <a:gd name="connsiteY2761" fmla="*/ 4115101 h 6679735"/>
                <a:gd name="connsiteX2762" fmla="*/ 2408647 w 12250760"/>
                <a:gd name="connsiteY2762" fmla="*/ 4063097 h 6679735"/>
                <a:gd name="connsiteX2763" fmla="*/ 2512476 w 12250760"/>
                <a:gd name="connsiteY2763" fmla="*/ 3985091 h 6679735"/>
                <a:gd name="connsiteX2764" fmla="*/ 2030747 w 12250760"/>
                <a:gd name="connsiteY2764" fmla="*/ 3985091 h 6679735"/>
                <a:gd name="connsiteX2765" fmla="*/ 2134586 w 12250760"/>
                <a:gd name="connsiteY2765" fmla="*/ 4063097 h 6679735"/>
                <a:gd name="connsiteX2766" fmla="*/ 2134586 w 12250760"/>
                <a:gd name="connsiteY2766" fmla="*/ 4115101 h 6679735"/>
                <a:gd name="connsiteX2767" fmla="*/ 2108620 w 12250760"/>
                <a:gd name="connsiteY2767" fmla="*/ 4141104 h 6679735"/>
                <a:gd name="connsiteX2768" fmla="*/ 2082662 w 12250760"/>
                <a:gd name="connsiteY2768" fmla="*/ 4141104 h 6679735"/>
                <a:gd name="connsiteX2769" fmla="*/ 2082662 w 12250760"/>
                <a:gd name="connsiteY2769" fmla="*/ 4245113 h 6679735"/>
                <a:gd name="connsiteX2770" fmla="*/ 2056704 w 12250760"/>
                <a:gd name="connsiteY2770" fmla="*/ 4271114 h 6679735"/>
                <a:gd name="connsiteX2771" fmla="*/ 2004788 w 12250760"/>
                <a:gd name="connsiteY2771" fmla="*/ 4271114 h 6679735"/>
                <a:gd name="connsiteX2772" fmla="*/ 1978831 w 12250760"/>
                <a:gd name="connsiteY2772" fmla="*/ 4245113 h 6679735"/>
                <a:gd name="connsiteX2773" fmla="*/ 1978831 w 12250760"/>
                <a:gd name="connsiteY2773" fmla="*/ 4141104 h 6679735"/>
                <a:gd name="connsiteX2774" fmla="*/ 1952874 w 12250760"/>
                <a:gd name="connsiteY2774" fmla="*/ 4141104 h 6679735"/>
                <a:gd name="connsiteX2775" fmla="*/ 1926916 w 12250760"/>
                <a:gd name="connsiteY2775" fmla="*/ 4115101 h 6679735"/>
                <a:gd name="connsiteX2776" fmla="*/ 1926916 w 12250760"/>
                <a:gd name="connsiteY2776" fmla="*/ 4063097 h 6679735"/>
                <a:gd name="connsiteX2777" fmla="*/ 2030747 w 12250760"/>
                <a:gd name="connsiteY2777" fmla="*/ 3985091 h 6679735"/>
                <a:gd name="connsiteX2778" fmla="*/ 1549023 w 12250760"/>
                <a:gd name="connsiteY2778" fmla="*/ 3985091 h 6679735"/>
                <a:gd name="connsiteX2779" fmla="*/ 1652852 w 12250760"/>
                <a:gd name="connsiteY2779" fmla="*/ 4063097 h 6679735"/>
                <a:gd name="connsiteX2780" fmla="*/ 1652852 w 12250760"/>
                <a:gd name="connsiteY2780" fmla="*/ 4115101 h 6679735"/>
                <a:gd name="connsiteX2781" fmla="*/ 1626896 w 12250760"/>
                <a:gd name="connsiteY2781" fmla="*/ 4141104 h 6679735"/>
                <a:gd name="connsiteX2782" fmla="*/ 1600937 w 12250760"/>
                <a:gd name="connsiteY2782" fmla="*/ 4141104 h 6679735"/>
                <a:gd name="connsiteX2783" fmla="*/ 1600937 w 12250760"/>
                <a:gd name="connsiteY2783" fmla="*/ 4245113 h 6679735"/>
                <a:gd name="connsiteX2784" fmla="*/ 1574980 w 12250760"/>
                <a:gd name="connsiteY2784" fmla="*/ 4271114 h 6679735"/>
                <a:gd name="connsiteX2785" fmla="*/ 1523065 w 12250760"/>
                <a:gd name="connsiteY2785" fmla="*/ 4271114 h 6679735"/>
                <a:gd name="connsiteX2786" fmla="*/ 1497107 w 12250760"/>
                <a:gd name="connsiteY2786" fmla="*/ 4245113 h 6679735"/>
                <a:gd name="connsiteX2787" fmla="*/ 1497107 w 12250760"/>
                <a:gd name="connsiteY2787" fmla="*/ 4141104 h 6679735"/>
                <a:gd name="connsiteX2788" fmla="*/ 1471150 w 12250760"/>
                <a:gd name="connsiteY2788" fmla="*/ 4141104 h 6679735"/>
                <a:gd name="connsiteX2789" fmla="*/ 1445192 w 12250760"/>
                <a:gd name="connsiteY2789" fmla="*/ 4115101 h 6679735"/>
                <a:gd name="connsiteX2790" fmla="*/ 1445192 w 12250760"/>
                <a:gd name="connsiteY2790" fmla="*/ 4063097 h 6679735"/>
                <a:gd name="connsiteX2791" fmla="*/ 1549023 w 12250760"/>
                <a:gd name="connsiteY2791" fmla="*/ 3985091 h 6679735"/>
                <a:gd name="connsiteX2792" fmla="*/ 1067300 w 12250760"/>
                <a:gd name="connsiteY2792" fmla="*/ 3985091 h 6679735"/>
                <a:gd name="connsiteX2793" fmla="*/ 1171130 w 12250760"/>
                <a:gd name="connsiteY2793" fmla="*/ 4063097 h 6679735"/>
                <a:gd name="connsiteX2794" fmla="*/ 1171130 w 12250760"/>
                <a:gd name="connsiteY2794" fmla="*/ 4115101 h 6679735"/>
                <a:gd name="connsiteX2795" fmla="*/ 1145173 w 12250760"/>
                <a:gd name="connsiteY2795" fmla="*/ 4141104 h 6679735"/>
                <a:gd name="connsiteX2796" fmla="*/ 1119214 w 12250760"/>
                <a:gd name="connsiteY2796" fmla="*/ 4141104 h 6679735"/>
                <a:gd name="connsiteX2797" fmla="*/ 1119214 w 12250760"/>
                <a:gd name="connsiteY2797" fmla="*/ 4245113 h 6679735"/>
                <a:gd name="connsiteX2798" fmla="*/ 1093257 w 12250760"/>
                <a:gd name="connsiteY2798" fmla="*/ 4271114 h 6679735"/>
                <a:gd name="connsiteX2799" fmla="*/ 1041342 w 12250760"/>
                <a:gd name="connsiteY2799" fmla="*/ 4271114 h 6679735"/>
                <a:gd name="connsiteX2800" fmla="*/ 1015385 w 12250760"/>
                <a:gd name="connsiteY2800" fmla="*/ 4245113 h 6679735"/>
                <a:gd name="connsiteX2801" fmla="*/ 1015385 w 12250760"/>
                <a:gd name="connsiteY2801" fmla="*/ 4141104 h 6679735"/>
                <a:gd name="connsiteX2802" fmla="*/ 989427 w 12250760"/>
                <a:gd name="connsiteY2802" fmla="*/ 4141104 h 6679735"/>
                <a:gd name="connsiteX2803" fmla="*/ 963469 w 12250760"/>
                <a:gd name="connsiteY2803" fmla="*/ 4115101 h 6679735"/>
                <a:gd name="connsiteX2804" fmla="*/ 963469 w 12250760"/>
                <a:gd name="connsiteY2804" fmla="*/ 4063097 h 6679735"/>
                <a:gd name="connsiteX2805" fmla="*/ 1067300 w 12250760"/>
                <a:gd name="connsiteY2805" fmla="*/ 3985091 h 6679735"/>
                <a:gd name="connsiteX2806" fmla="*/ 585577 w 12250760"/>
                <a:gd name="connsiteY2806" fmla="*/ 3985091 h 6679735"/>
                <a:gd name="connsiteX2807" fmla="*/ 689407 w 12250760"/>
                <a:gd name="connsiteY2807" fmla="*/ 4063097 h 6679735"/>
                <a:gd name="connsiteX2808" fmla="*/ 689407 w 12250760"/>
                <a:gd name="connsiteY2808" fmla="*/ 4115101 h 6679735"/>
                <a:gd name="connsiteX2809" fmla="*/ 663450 w 12250760"/>
                <a:gd name="connsiteY2809" fmla="*/ 4141104 h 6679735"/>
                <a:gd name="connsiteX2810" fmla="*/ 637492 w 12250760"/>
                <a:gd name="connsiteY2810" fmla="*/ 4141104 h 6679735"/>
                <a:gd name="connsiteX2811" fmla="*/ 637492 w 12250760"/>
                <a:gd name="connsiteY2811" fmla="*/ 4245113 h 6679735"/>
                <a:gd name="connsiteX2812" fmla="*/ 611534 w 12250760"/>
                <a:gd name="connsiteY2812" fmla="*/ 4271114 h 6679735"/>
                <a:gd name="connsiteX2813" fmla="*/ 559619 w 12250760"/>
                <a:gd name="connsiteY2813" fmla="*/ 4271114 h 6679735"/>
                <a:gd name="connsiteX2814" fmla="*/ 533662 w 12250760"/>
                <a:gd name="connsiteY2814" fmla="*/ 4245113 h 6679735"/>
                <a:gd name="connsiteX2815" fmla="*/ 533662 w 12250760"/>
                <a:gd name="connsiteY2815" fmla="*/ 4141104 h 6679735"/>
                <a:gd name="connsiteX2816" fmla="*/ 507705 w 12250760"/>
                <a:gd name="connsiteY2816" fmla="*/ 4141104 h 6679735"/>
                <a:gd name="connsiteX2817" fmla="*/ 481746 w 12250760"/>
                <a:gd name="connsiteY2817" fmla="*/ 4115101 h 6679735"/>
                <a:gd name="connsiteX2818" fmla="*/ 481746 w 12250760"/>
                <a:gd name="connsiteY2818" fmla="*/ 4063097 h 6679735"/>
                <a:gd name="connsiteX2819" fmla="*/ 585577 w 12250760"/>
                <a:gd name="connsiteY2819" fmla="*/ 3985091 h 6679735"/>
                <a:gd name="connsiteX2820" fmla="*/ 103855 w 12250760"/>
                <a:gd name="connsiteY2820" fmla="*/ 3985091 h 6679735"/>
                <a:gd name="connsiteX2821" fmla="*/ 207684 w 12250760"/>
                <a:gd name="connsiteY2821" fmla="*/ 4063097 h 6679735"/>
                <a:gd name="connsiteX2822" fmla="*/ 207684 w 12250760"/>
                <a:gd name="connsiteY2822" fmla="*/ 4115101 h 6679735"/>
                <a:gd name="connsiteX2823" fmla="*/ 181727 w 12250760"/>
                <a:gd name="connsiteY2823" fmla="*/ 4141104 h 6679735"/>
                <a:gd name="connsiteX2824" fmla="*/ 155769 w 12250760"/>
                <a:gd name="connsiteY2824" fmla="*/ 4141104 h 6679735"/>
                <a:gd name="connsiteX2825" fmla="*/ 155769 w 12250760"/>
                <a:gd name="connsiteY2825" fmla="*/ 4245113 h 6679735"/>
                <a:gd name="connsiteX2826" fmla="*/ 129812 w 12250760"/>
                <a:gd name="connsiteY2826" fmla="*/ 4271114 h 6679735"/>
                <a:gd name="connsiteX2827" fmla="*/ 77896 w 12250760"/>
                <a:gd name="connsiteY2827" fmla="*/ 4271114 h 6679735"/>
                <a:gd name="connsiteX2828" fmla="*/ 51939 w 12250760"/>
                <a:gd name="connsiteY2828" fmla="*/ 4245113 h 6679735"/>
                <a:gd name="connsiteX2829" fmla="*/ 51939 w 12250760"/>
                <a:gd name="connsiteY2829" fmla="*/ 4141104 h 6679735"/>
                <a:gd name="connsiteX2830" fmla="*/ 25982 w 12250760"/>
                <a:gd name="connsiteY2830" fmla="*/ 4141104 h 6679735"/>
                <a:gd name="connsiteX2831" fmla="*/ 23 w 12250760"/>
                <a:gd name="connsiteY2831" fmla="*/ 4115101 h 6679735"/>
                <a:gd name="connsiteX2832" fmla="*/ 23 w 12250760"/>
                <a:gd name="connsiteY2832" fmla="*/ 4063097 h 6679735"/>
                <a:gd name="connsiteX2833" fmla="*/ 103855 w 12250760"/>
                <a:gd name="connsiteY2833" fmla="*/ 3985091 h 6679735"/>
                <a:gd name="connsiteX2834" fmla="*/ 12145950 w 12250760"/>
                <a:gd name="connsiteY2834" fmla="*/ 3853833 h 6679735"/>
                <a:gd name="connsiteX2835" fmla="*/ 12197866 w 12250760"/>
                <a:gd name="connsiteY2835" fmla="*/ 3905749 h 6679735"/>
                <a:gd name="connsiteX2836" fmla="*/ 12145950 w 12250760"/>
                <a:gd name="connsiteY2836" fmla="*/ 3957664 h 6679735"/>
                <a:gd name="connsiteX2837" fmla="*/ 12094035 w 12250760"/>
                <a:gd name="connsiteY2837" fmla="*/ 3905749 h 6679735"/>
                <a:gd name="connsiteX2838" fmla="*/ 12145950 w 12250760"/>
                <a:gd name="connsiteY2838" fmla="*/ 3853833 h 6679735"/>
                <a:gd name="connsiteX2839" fmla="*/ 11664226 w 12250760"/>
                <a:gd name="connsiteY2839" fmla="*/ 3853833 h 6679735"/>
                <a:gd name="connsiteX2840" fmla="*/ 11716142 w 12250760"/>
                <a:gd name="connsiteY2840" fmla="*/ 3905749 h 6679735"/>
                <a:gd name="connsiteX2841" fmla="*/ 11664226 w 12250760"/>
                <a:gd name="connsiteY2841" fmla="*/ 3957664 h 6679735"/>
                <a:gd name="connsiteX2842" fmla="*/ 11612311 w 12250760"/>
                <a:gd name="connsiteY2842" fmla="*/ 3905749 h 6679735"/>
                <a:gd name="connsiteX2843" fmla="*/ 11664226 w 12250760"/>
                <a:gd name="connsiteY2843" fmla="*/ 3853833 h 6679735"/>
                <a:gd name="connsiteX2844" fmla="*/ 11182501 w 12250760"/>
                <a:gd name="connsiteY2844" fmla="*/ 3853833 h 6679735"/>
                <a:gd name="connsiteX2845" fmla="*/ 11234417 w 12250760"/>
                <a:gd name="connsiteY2845" fmla="*/ 3905749 h 6679735"/>
                <a:gd name="connsiteX2846" fmla="*/ 11182501 w 12250760"/>
                <a:gd name="connsiteY2846" fmla="*/ 3957664 h 6679735"/>
                <a:gd name="connsiteX2847" fmla="*/ 11130586 w 12250760"/>
                <a:gd name="connsiteY2847" fmla="*/ 3905749 h 6679735"/>
                <a:gd name="connsiteX2848" fmla="*/ 11182501 w 12250760"/>
                <a:gd name="connsiteY2848" fmla="*/ 3853833 h 6679735"/>
                <a:gd name="connsiteX2849" fmla="*/ 10700777 w 12250760"/>
                <a:gd name="connsiteY2849" fmla="*/ 3853833 h 6679735"/>
                <a:gd name="connsiteX2850" fmla="*/ 10752693 w 12250760"/>
                <a:gd name="connsiteY2850" fmla="*/ 3905749 h 6679735"/>
                <a:gd name="connsiteX2851" fmla="*/ 10700777 w 12250760"/>
                <a:gd name="connsiteY2851" fmla="*/ 3957664 h 6679735"/>
                <a:gd name="connsiteX2852" fmla="*/ 10648862 w 12250760"/>
                <a:gd name="connsiteY2852" fmla="*/ 3905749 h 6679735"/>
                <a:gd name="connsiteX2853" fmla="*/ 10700777 w 12250760"/>
                <a:gd name="connsiteY2853" fmla="*/ 3853833 h 6679735"/>
                <a:gd name="connsiteX2854" fmla="*/ 10219053 w 12250760"/>
                <a:gd name="connsiteY2854" fmla="*/ 3853833 h 6679735"/>
                <a:gd name="connsiteX2855" fmla="*/ 10270969 w 12250760"/>
                <a:gd name="connsiteY2855" fmla="*/ 3905749 h 6679735"/>
                <a:gd name="connsiteX2856" fmla="*/ 10219053 w 12250760"/>
                <a:gd name="connsiteY2856" fmla="*/ 3957664 h 6679735"/>
                <a:gd name="connsiteX2857" fmla="*/ 10167138 w 12250760"/>
                <a:gd name="connsiteY2857" fmla="*/ 3905749 h 6679735"/>
                <a:gd name="connsiteX2858" fmla="*/ 10219053 w 12250760"/>
                <a:gd name="connsiteY2858" fmla="*/ 3853833 h 6679735"/>
                <a:gd name="connsiteX2859" fmla="*/ 9737328 w 12250760"/>
                <a:gd name="connsiteY2859" fmla="*/ 3853833 h 6679735"/>
                <a:gd name="connsiteX2860" fmla="*/ 9789244 w 12250760"/>
                <a:gd name="connsiteY2860" fmla="*/ 3905749 h 6679735"/>
                <a:gd name="connsiteX2861" fmla="*/ 9737328 w 12250760"/>
                <a:gd name="connsiteY2861" fmla="*/ 3957664 h 6679735"/>
                <a:gd name="connsiteX2862" fmla="*/ 9685413 w 12250760"/>
                <a:gd name="connsiteY2862" fmla="*/ 3905749 h 6679735"/>
                <a:gd name="connsiteX2863" fmla="*/ 9737328 w 12250760"/>
                <a:gd name="connsiteY2863" fmla="*/ 3853833 h 6679735"/>
                <a:gd name="connsiteX2864" fmla="*/ 9255604 w 12250760"/>
                <a:gd name="connsiteY2864" fmla="*/ 3853833 h 6679735"/>
                <a:gd name="connsiteX2865" fmla="*/ 9307520 w 12250760"/>
                <a:gd name="connsiteY2865" fmla="*/ 3905749 h 6679735"/>
                <a:gd name="connsiteX2866" fmla="*/ 9255604 w 12250760"/>
                <a:gd name="connsiteY2866" fmla="*/ 3957664 h 6679735"/>
                <a:gd name="connsiteX2867" fmla="*/ 9203689 w 12250760"/>
                <a:gd name="connsiteY2867" fmla="*/ 3905749 h 6679735"/>
                <a:gd name="connsiteX2868" fmla="*/ 9255604 w 12250760"/>
                <a:gd name="connsiteY2868" fmla="*/ 3853833 h 6679735"/>
                <a:gd name="connsiteX2869" fmla="*/ 8773880 w 12250760"/>
                <a:gd name="connsiteY2869" fmla="*/ 3853833 h 6679735"/>
                <a:gd name="connsiteX2870" fmla="*/ 8825796 w 12250760"/>
                <a:gd name="connsiteY2870" fmla="*/ 3905749 h 6679735"/>
                <a:gd name="connsiteX2871" fmla="*/ 8773880 w 12250760"/>
                <a:gd name="connsiteY2871" fmla="*/ 3957664 h 6679735"/>
                <a:gd name="connsiteX2872" fmla="*/ 8721965 w 12250760"/>
                <a:gd name="connsiteY2872" fmla="*/ 3905749 h 6679735"/>
                <a:gd name="connsiteX2873" fmla="*/ 8773880 w 12250760"/>
                <a:gd name="connsiteY2873" fmla="*/ 3853833 h 6679735"/>
                <a:gd name="connsiteX2874" fmla="*/ 8292157 w 12250760"/>
                <a:gd name="connsiteY2874" fmla="*/ 3853833 h 6679735"/>
                <a:gd name="connsiteX2875" fmla="*/ 8344072 w 12250760"/>
                <a:gd name="connsiteY2875" fmla="*/ 3905749 h 6679735"/>
                <a:gd name="connsiteX2876" fmla="*/ 8292157 w 12250760"/>
                <a:gd name="connsiteY2876" fmla="*/ 3957664 h 6679735"/>
                <a:gd name="connsiteX2877" fmla="*/ 8240241 w 12250760"/>
                <a:gd name="connsiteY2877" fmla="*/ 3905749 h 6679735"/>
                <a:gd name="connsiteX2878" fmla="*/ 8292157 w 12250760"/>
                <a:gd name="connsiteY2878" fmla="*/ 3853833 h 6679735"/>
                <a:gd name="connsiteX2879" fmla="*/ 7810433 w 12250760"/>
                <a:gd name="connsiteY2879" fmla="*/ 3853833 h 6679735"/>
                <a:gd name="connsiteX2880" fmla="*/ 7862348 w 12250760"/>
                <a:gd name="connsiteY2880" fmla="*/ 3905749 h 6679735"/>
                <a:gd name="connsiteX2881" fmla="*/ 7810433 w 12250760"/>
                <a:gd name="connsiteY2881" fmla="*/ 3957664 h 6679735"/>
                <a:gd name="connsiteX2882" fmla="*/ 7758517 w 12250760"/>
                <a:gd name="connsiteY2882" fmla="*/ 3905749 h 6679735"/>
                <a:gd name="connsiteX2883" fmla="*/ 7810433 w 12250760"/>
                <a:gd name="connsiteY2883" fmla="*/ 3853833 h 6679735"/>
                <a:gd name="connsiteX2884" fmla="*/ 7328709 w 12250760"/>
                <a:gd name="connsiteY2884" fmla="*/ 3853833 h 6679735"/>
                <a:gd name="connsiteX2885" fmla="*/ 7380624 w 12250760"/>
                <a:gd name="connsiteY2885" fmla="*/ 3905749 h 6679735"/>
                <a:gd name="connsiteX2886" fmla="*/ 7328709 w 12250760"/>
                <a:gd name="connsiteY2886" fmla="*/ 3957664 h 6679735"/>
                <a:gd name="connsiteX2887" fmla="*/ 7276793 w 12250760"/>
                <a:gd name="connsiteY2887" fmla="*/ 3905749 h 6679735"/>
                <a:gd name="connsiteX2888" fmla="*/ 7328709 w 12250760"/>
                <a:gd name="connsiteY2888" fmla="*/ 3853833 h 6679735"/>
                <a:gd name="connsiteX2889" fmla="*/ 6846985 w 12250760"/>
                <a:gd name="connsiteY2889" fmla="*/ 3853833 h 6679735"/>
                <a:gd name="connsiteX2890" fmla="*/ 6898900 w 12250760"/>
                <a:gd name="connsiteY2890" fmla="*/ 3905749 h 6679735"/>
                <a:gd name="connsiteX2891" fmla="*/ 6846985 w 12250760"/>
                <a:gd name="connsiteY2891" fmla="*/ 3957664 h 6679735"/>
                <a:gd name="connsiteX2892" fmla="*/ 6795069 w 12250760"/>
                <a:gd name="connsiteY2892" fmla="*/ 3905749 h 6679735"/>
                <a:gd name="connsiteX2893" fmla="*/ 6846985 w 12250760"/>
                <a:gd name="connsiteY2893" fmla="*/ 3853833 h 6679735"/>
                <a:gd name="connsiteX2894" fmla="*/ 6365261 w 12250760"/>
                <a:gd name="connsiteY2894" fmla="*/ 3853833 h 6679735"/>
                <a:gd name="connsiteX2895" fmla="*/ 6417176 w 12250760"/>
                <a:gd name="connsiteY2895" fmla="*/ 3905749 h 6679735"/>
                <a:gd name="connsiteX2896" fmla="*/ 6365261 w 12250760"/>
                <a:gd name="connsiteY2896" fmla="*/ 3957664 h 6679735"/>
                <a:gd name="connsiteX2897" fmla="*/ 6313345 w 12250760"/>
                <a:gd name="connsiteY2897" fmla="*/ 3905749 h 6679735"/>
                <a:gd name="connsiteX2898" fmla="*/ 6365261 w 12250760"/>
                <a:gd name="connsiteY2898" fmla="*/ 3853833 h 6679735"/>
                <a:gd name="connsiteX2899" fmla="*/ 5883543 w 12250760"/>
                <a:gd name="connsiteY2899" fmla="*/ 3853833 h 6679735"/>
                <a:gd name="connsiteX2900" fmla="*/ 5935458 w 12250760"/>
                <a:gd name="connsiteY2900" fmla="*/ 3905749 h 6679735"/>
                <a:gd name="connsiteX2901" fmla="*/ 5883543 w 12250760"/>
                <a:gd name="connsiteY2901" fmla="*/ 3957664 h 6679735"/>
                <a:gd name="connsiteX2902" fmla="*/ 5831628 w 12250760"/>
                <a:gd name="connsiteY2902" fmla="*/ 3905749 h 6679735"/>
                <a:gd name="connsiteX2903" fmla="*/ 5883543 w 12250760"/>
                <a:gd name="connsiteY2903" fmla="*/ 3853833 h 6679735"/>
                <a:gd name="connsiteX2904" fmla="*/ 5401829 w 12250760"/>
                <a:gd name="connsiteY2904" fmla="*/ 3853833 h 6679735"/>
                <a:gd name="connsiteX2905" fmla="*/ 5453742 w 12250760"/>
                <a:gd name="connsiteY2905" fmla="*/ 3905749 h 6679735"/>
                <a:gd name="connsiteX2906" fmla="*/ 5401829 w 12250760"/>
                <a:gd name="connsiteY2906" fmla="*/ 3957664 h 6679735"/>
                <a:gd name="connsiteX2907" fmla="*/ 5349916 w 12250760"/>
                <a:gd name="connsiteY2907" fmla="*/ 3905749 h 6679735"/>
                <a:gd name="connsiteX2908" fmla="*/ 5401829 w 12250760"/>
                <a:gd name="connsiteY2908" fmla="*/ 3853833 h 6679735"/>
                <a:gd name="connsiteX2909" fmla="*/ 4920088 w 12250760"/>
                <a:gd name="connsiteY2909" fmla="*/ 3853833 h 6679735"/>
                <a:gd name="connsiteX2910" fmla="*/ 4972013 w 12250760"/>
                <a:gd name="connsiteY2910" fmla="*/ 3905749 h 6679735"/>
                <a:gd name="connsiteX2911" fmla="*/ 4920088 w 12250760"/>
                <a:gd name="connsiteY2911" fmla="*/ 3957664 h 6679735"/>
                <a:gd name="connsiteX2912" fmla="*/ 4868180 w 12250760"/>
                <a:gd name="connsiteY2912" fmla="*/ 3905749 h 6679735"/>
                <a:gd name="connsiteX2913" fmla="*/ 4920088 w 12250760"/>
                <a:gd name="connsiteY2913" fmla="*/ 3853833 h 6679735"/>
                <a:gd name="connsiteX2914" fmla="*/ 4438380 w 12250760"/>
                <a:gd name="connsiteY2914" fmla="*/ 3853833 h 6679735"/>
                <a:gd name="connsiteX2915" fmla="*/ 4490290 w 12250760"/>
                <a:gd name="connsiteY2915" fmla="*/ 3905749 h 6679735"/>
                <a:gd name="connsiteX2916" fmla="*/ 4438380 w 12250760"/>
                <a:gd name="connsiteY2916" fmla="*/ 3957664 h 6679735"/>
                <a:gd name="connsiteX2917" fmla="*/ 4386460 w 12250760"/>
                <a:gd name="connsiteY2917" fmla="*/ 3905749 h 6679735"/>
                <a:gd name="connsiteX2918" fmla="*/ 4438380 w 12250760"/>
                <a:gd name="connsiteY2918" fmla="*/ 3853833 h 6679735"/>
                <a:gd name="connsiteX2919" fmla="*/ 3956664 w 12250760"/>
                <a:gd name="connsiteY2919" fmla="*/ 3853833 h 6679735"/>
                <a:gd name="connsiteX2920" fmla="*/ 4008581 w 12250760"/>
                <a:gd name="connsiteY2920" fmla="*/ 3905749 h 6679735"/>
                <a:gd name="connsiteX2921" fmla="*/ 3956664 w 12250760"/>
                <a:gd name="connsiteY2921" fmla="*/ 3957664 h 6679735"/>
                <a:gd name="connsiteX2922" fmla="*/ 3904749 w 12250760"/>
                <a:gd name="connsiteY2922" fmla="*/ 3905749 h 6679735"/>
                <a:gd name="connsiteX2923" fmla="*/ 3956664 w 12250760"/>
                <a:gd name="connsiteY2923" fmla="*/ 3853833 h 6679735"/>
                <a:gd name="connsiteX2924" fmla="*/ 3474943 w 12250760"/>
                <a:gd name="connsiteY2924" fmla="*/ 3853833 h 6679735"/>
                <a:gd name="connsiteX2925" fmla="*/ 3526861 w 12250760"/>
                <a:gd name="connsiteY2925" fmla="*/ 3905749 h 6679735"/>
                <a:gd name="connsiteX2926" fmla="*/ 3474943 w 12250760"/>
                <a:gd name="connsiteY2926" fmla="*/ 3957664 h 6679735"/>
                <a:gd name="connsiteX2927" fmla="*/ 3423029 w 12250760"/>
                <a:gd name="connsiteY2927" fmla="*/ 3905749 h 6679735"/>
                <a:gd name="connsiteX2928" fmla="*/ 3474943 w 12250760"/>
                <a:gd name="connsiteY2928" fmla="*/ 3853833 h 6679735"/>
                <a:gd name="connsiteX2929" fmla="*/ 2993221 w 12250760"/>
                <a:gd name="connsiteY2929" fmla="*/ 3853833 h 6679735"/>
                <a:gd name="connsiteX2930" fmla="*/ 3045136 w 12250760"/>
                <a:gd name="connsiteY2930" fmla="*/ 3905749 h 6679735"/>
                <a:gd name="connsiteX2931" fmla="*/ 2993221 w 12250760"/>
                <a:gd name="connsiteY2931" fmla="*/ 3957664 h 6679735"/>
                <a:gd name="connsiteX2932" fmla="*/ 2941305 w 12250760"/>
                <a:gd name="connsiteY2932" fmla="*/ 3905749 h 6679735"/>
                <a:gd name="connsiteX2933" fmla="*/ 2993221 w 12250760"/>
                <a:gd name="connsiteY2933" fmla="*/ 3853833 h 6679735"/>
                <a:gd name="connsiteX2934" fmla="*/ 2511496 w 12250760"/>
                <a:gd name="connsiteY2934" fmla="*/ 3853833 h 6679735"/>
                <a:gd name="connsiteX2935" fmla="*/ 2563412 w 12250760"/>
                <a:gd name="connsiteY2935" fmla="*/ 3905749 h 6679735"/>
                <a:gd name="connsiteX2936" fmla="*/ 2511496 w 12250760"/>
                <a:gd name="connsiteY2936" fmla="*/ 3957664 h 6679735"/>
                <a:gd name="connsiteX2937" fmla="*/ 2459583 w 12250760"/>
                <a:gd name="connsiteY2937" fmla="*/ 3905749 h 6679735"/>
                <a:gd name="connsiteX2938" fmla="*/ 2511496 w 12250760"/>
                <a:gd name="connsiteY2938" fmla="*/ 3853833 h 6679735"/>
                <a:gd name="connsiteX2939" fmla="*/ 2029767 w 12250760"/>
                <a:gd name="connsiteY2939" fmla="*/ 3853833 h 6679735"/>
                <a:gd name="connsiteX2940" fmla="*/ 2081683 w 12250760"/>
                <a:gd name="connsiteY2940" fmla="*/ 3905749 h 6679735"/>
                <a:gd name="connsiteX2941" fmla="*/ 2029767 w 12250760"/>
                <a:gd name="connsiteY2941" fmla="*/ 3957664 h 6679735"/>
                <a:gd name="connsiteX2942" fmla="*/ 1977851 w 12250760"/>
                <a:gd name="connsiteY2942" fmla="*/ 3905749 h 6679735"/>
                <a:gd name="connsiteX2943" fmla="*/ 2029767 w 12250760"/>
                <a:gd name="connsiteY2943" fmla="*/ 3853833 h 6679735"/>
                <a:gd name="connsiteX2944" fmla="*/ 1548043 w 12250760"/>
                <a:gd name="connsiteY2944" fmla="*/ 3853833 h 6679735"/>
                <a:gd name="connsiteX2945" fmla="*/ 1599959 w 12250760"/>
                <a:gd name="connsiteY2945" fmla="*/ 3905749 h 6679735"/>
                <a:gd name="connsiteX2946" fmla="*/ 1548043 w 12250760"/>
                <a:gd name="connsiteY2946" fmla="*/ 3957664 h 6679735"/>
                <a:gd name="connsiteX2947" fmla="*/ 1496128 w 12250760"/>
                <a:gd name="connsiteY2947" fmla="*/ 3905749 h 6679735"/>
                <a:gd name="connsiteX2948" fmla="*/ 1548043 w 12250760"/>
                <a:gd name="connsiteY2948" fmla="*/ 3853833 h 6679735"/>
                <a:gd name="connsiteX2949" fmla="*/ 1066320 w 12250760"/>
                <a:gd name="connsiteY2949" fmla="*/ 3853833 h 6679735"/>
                <a:gd name="connsiteX2950" fmla="*/ 1118236 w 12250760"/>
                <a:gd name="connsiteY2950" fmla="*/ 3905749 h 6679735"/>
                <a:gd name="connsiteX2951" fmla="*/ 1066320 w 12250760"/>
                <a:gd name="connsiteY2951" fmla="*/ 3957664 h 6679735"/>
                <a:gd name="connsiteX2952" fmla="*/ 1014405 w 12250760"/>
                <a:gd name="connsiteY2952" fmla="*/ 3905749 h 6679735"/>
                <a:gd name="connsiteX2953" fmla="*/ 1066320 w 12250760"/>
                <a:gd name="connsiteY2953" fmla="*/ 3853833 h 6679735"/>
                <a:gd name="connsiteX2954" fmla="*/ 584597 w 12250760"/>
                <a:gd name="connsiteY2954" fmla="*/ 3853833 h 6679735"/>
                <a:gd name="connsiteX2955" fmla="*/ 636513 w 12250760"/>
                <a:gd name="connsiteY2955" fmla="*/ 3905749 h 6679735"/>
                <a:gd name="connsiteX2956" fmla="*/ 584597 w 12250760"/>
                <a:gd name="connsiteY2956" fmla="*/ 3957664 h 6679735"/>
                <a:gd name="connsiteX2957" fmla="*/ 532682 w 12250760"/>
                <a:gd name="connsiteY2957" fmla="*/ 3905749 h 6679735"/>
                <a:gd name="connsiteX2958" fmla="*/ 584597 w 12250760"/>
                <a:gd name="connsiteY2958" fmla="*/ 3853833 h 6679735"/>
                <a:gd name="connsiteX2959" fmla="*/ 102875 w 12250760"/>
                <a:gd name="connsiteY2959" fmla="*/ 3853833 h 6679735"/>
                <a:gd name="connsiteX2960" fmla="*/ 154790 w 12250760"/>
                <a:gd name="connsiteY2960" fmla="*/ 3905749 h 6679735"/>
                <a:gd name="connsiteX2961" fmla="*/ 102875 w 12250760"/>
                <a:gd name="connsiteY2961" fmla="*/ 3957664 h 6679735"/>
                <a:gd name="connsiteX2962" fmla="*/ 50959 w 12250760"/>
                <a:gd name="connsiteY2962" fmla="*/ 3905749 h 6679735"/>
                <a:gd name="connsiteX2963" fmla="*/ 102875 w 12250760"/>
                <a:gd name="connsiteY2963" fmla="*/ 3853833 h 6679735"/>
                <a:gd name="connsiteX2964" fmla="*/ 12146930 w 12250760"/>
                <a:gd name="connsiteY2964" fmla="*/ 3503367 h 6679735"/>
                <a:gd name="connsiteX2965" fmla="*/ 12250760 w 12250760"/>
                <a:gd name="connsiteY2965" fmla="*/ 3581373 h 6679735"/>
                <a:gd name="connsiteX2966" fmla="*/ 12250760 w 12250760"/>
                <a:gd name="connsiteY2966" fmla="*/ 3633377 h 6679735"/>
                <a:gd name="connsiteX2967" fmla="*/ 12224803 w 12250760"/>
                <a:gd name="connsiteY2967" fmla="*/ 3659380 h 6679735"/>
                <a:gd name="connsiteX2968" fmla="*/ 12198844 w 12250760"/>
                <a:gd name="connsiteY2968" fmla="*/ 3659380 h 6679735"/>
                <a:gd name="connsiteX2969" fmla="*/ 12198844 w 12250760"/>
                <a:gd name="connsiteY2969" fmla="*/ 3763389 h 6679735"/>
                <a:gd name="connsiteX2970" fmla="*/ 12172887 w 12250760"/>
                <a:gd name="connsiteY2970" fmla="*/ 3789390 h 6679735"/>
                <a:gd name="connsiteX2971" fmla="*/ 12120972 w 12250760"/>
                <a:gd name="connsiteY2971" fmla="*/ 3789390 h 6679735"/>
                <a:gd name="connsiteX2972" fmla="*/ 12095015 w 12250760"/>
                <a:gd name="connsiteY2972" fmla="*/ 3763389 h 6679735"/>
                <a:gd name="connsiteX2973" fmla="*/ 12095015 w 12250760"/>
                <a:gd name="connsiteY2973" fmla="*/ 3659380 h 6679735"/>
                <a:gd name="connsiteX2974" fmla="*/ 12069057 w 12250760"/>
                <a:gd name="connsiteY2974" fmla="*/ 3659380 h 6679735"/>
                <a:gd name="connsiteX2975" fmla="*/ 12043099 w 12250760"/>
                <a:gd name="connsiteY2975" fmla="*/ 3633377 h 6679735"/>
                <a:gd name="connsiteX2976" fmla="*/ 12043099 w 12250760"/>
                <a:gd name="connsiteY2976" fmla="*/ 3581373 h 6679735"/>
                <a:gd name="connsiteX2977" fmla="*/ 12146930 w 12250760"/>
                <a:gd name="connsiteY2977" fmla="*/ 3503367 h 6679735"/>
                <a:gd name="connsiteX2978" fmla="*/ 11665206 w 12250760"/>
                <a:gd name="connsiteY2978" fmla="*/ 3503367 h 6679735"/>
                <a:gd name="connsiteX2979" fmla="*/ 11769036 w 12250760"/>
                <a:gd name="connsiteY2979" fmla="*/ 3581373 h 6679735"/>
                <a:gd name="connsiteX2980" fmla="*/ 11769036 w 12250760"/>
                <a:gd name="connsiteY2980" fmla="*/ 3633377 h 6679735"/>
                <a:gd name="connsiteX2981" fmla="*/ 11743079 w 12250760"/>
                <a:gd name="connsiteY2981" fmla="*/ 3659380 h 6679735"/>
                <a:gd name="connsiteX2982" fmla="*/ 11717120 w 12250760"/>
                <a:gd name="connsiteY2982" fmla="*/ 3659380 h 6679735"/>
                <a:gd name="connsiteX2983" fmla="*/ 11717120 w 12250760"/>
                <a:gd name="connsiteY2983" fmla="*/ 3763389 h 6679735"/>
                <a:gd name="connsiteX2984" fmla="*/ 11691163 w 12250760"/>
                <a:gd name="connsiteY2984" fmla="*/ 3789390 h 6679735"/>
                <a:gd name="connsiteX2985" fmla="*/ 11639248 w 12250760"/>
                <a:gd name="connsiteY2985" fmla="*/ 3789390 h 6679735"/>
                <a:gd name="connsiteX2986" fmla="*/ 11613291 w 12250760"/>
                <a:gd name="connsiteY2986" fmla="*/ 3763389 h 6679735"/>
                <a:gd name="connsiteX2987" fmla="*/ 11613291 w 12250760"/>
                <a:gd name="connsiteY2987" fmla="*/ 3659380 h 6679735"/>
                <a:gd name="connsiteX2988" fmla="*/ 11587333 w 12250760"/>
                <a:gd name="connsiteY2988" fmla="*/ 3659380 h 6679735"/>
                <a:gd name="connsiteX2989" fmla="*/ 11561375 w 12250760"/>
                <a:gd name="connsiteY2989" fmla="*/ 3633377 h 6679735"/>
                <a:gd name="connsiteX2990" fmla="*/ 11561375 w 12250760"/>
                <a:gd name="connsiteY2990" fmla="*/ 3581373 h 6679735"/>
                <a:gd name="connsiteX2991" fmla="*/ 11665206 w 12250760"/>
                <a:gd name="connsiteY2991" fmla="*/ 3503367 h 6679735"/>
                <a:gd name="connsiteX2992" fmla="*/ 11183481 w 12250760"/>
                <a:gd name="connsiteY2992" fmla="*/ 3503367 h 6679735"/>
                <a:gd name="connsiteX2993" fmla="*/ 11287311 w 12250760"/>
                <a:gd name="connsiteY2993" fmla="*/ 3581373 h 6679735"/>
                <a:gd name="connsiteX2994" fmla="*/ 11287311 w 12250760"/>
                <a:gd name="connsiteY2994" fmla="*/ 3633377 h 6679735"/>
                <a:gd name="connsiteX2995" fmla="*/ 11261354 w 12250760"/>
                <a:gd name="connsiteY2995" fmla="*/ 3659380 h 6679735"/>
                <a:gd name="connsiteX2996" fmla="*/ 11235395 w 12250760"/>
                <a:gd name="connsiteY2996" fmla="*/ 3659380 h 6679735"/>
                <a:gd name="connsiteX2997" fmla="*/ 11235395 w 12250760"/>
                <a:gd name="connsiteY2997" fmla="*/ 3763389 h 6679735"/>
                <a:gd name="connsiteX2998" fmla="*/ 11209438 w 12250760"/>
                <a:gd name="connsiteY2998" fmla="*/ 3789390 h 6679735"/>
                <a:gd name="connsiteX2999" fmla="*/ 11157523 w 12250760"/>
                <a:gd name="connsiteY2999" fmla="*/ 3789390 h 6679735"/>
                <a:gd name="connsiteX3000" fmla="*/ 11131566 w 12250760"/>
                <a:gd name="connsiteY3000" fmla="*/ 3763389 h 6679735"/>
                <a:gd name="connsiteX3001" fmla="*/ 11131566 w 12250760"/>
                <a:gd name="connsiteY3001" fmla="*/ 3659380 h 6679735"/>
                <a:gd name="connsiteX3002" fmla="*/ 11105608 w 12250760"/>
                <a:gd name="connsiteY3002" fmla="*/ 3659380 h 6679735"/>
                <a:gd name="connsiteX3003" fmla="*/ 11079650 w 12250760"/>
                <a:gd name="connsiteY3003" fmla="*/ 3633377 h 6679735"/>
                <a:gd name="connsiteX3004" fmla="*/ 11079650 w 12250760"/>
                <a:gd name="connsiteY3004" fmla="*/ 3581373 h 6679735"/>
                <a:gd name="connsiteX3005" fmla="*/ 11183481 w 12250760"/>
                <a:gd name="connsiteY3005" fmla="*/ 3503367 h 6679735"/>
                <a:gd name="connsiteX3006" fmla="*/ 10701757 w 12250760"/>
                <a:gd name="connsiteY3006" fmla="*/ 3503367 h 6679735"/>
                <a:gd name="connsiteX3007" fmla="*/ 10805587 w 12250760"/>
                <a:gd name="connsiteY3007" fmla="*/ 3581373 h 6679735"/>
                <a:gd name="connsiteX3008" fmla="*/ 10805587 w 12250760"/>
                <a:gd name="connsiteY3008" fmla="*/ 3633377 h 6679735"/>
                <a:gd name="connsiteX3009" fmla="*/ 10779630 w 12250760"/>
                <a:gd name="connsiteY3009" fmla="*/ 3659380 h 6679735"/>
                <a:gd name="connsiteX3010" fmla="*/ 10753671 w 12250760"/>
                <a:gd name="connsiteY3010" fmla="*/ 3659380 h 6679735"/>
                <a:gd name="connsiteX3011" fmla="*/ 10753671 w 12250760"/>
                <a:gd name="connsiteY3011" fmla="*/ 3763389 h 6679735"/>
                <a:gd name="connsiteX3012" fmla="*/ 10727714 w 12250760"/>
                <a:gd name="connsiteY3012" fmla="*/ 3789390 h 6679735"/>
                <a:gd name="connsiteX3013" fmla="*/ 10675799 w 12250760"/>
                <a:gd name="connsiteY3013" fmla="*/ 3789390 h 6679735"/>
                <a:gd name="connsiteX3014" fmla="*/ 10649842 w 12250760"/>
                <a:gd name="connsiteY3014" fmla="*/ 3763389 h 6679735"/>
                <a:gd name="connsiteX3015" fmla="*/ 10649842 w 12250760"/>
                <a:gd name="connsiteY3015" fmla="*/ 3659380 h 6679735"/>
                <a:gd name="connsiteX3016" fmla="*/ 10623884 w 12250760"/>
                <a:gd name="connsiteY3016" fmla="*/ 3659380 h 6679735"/>
                <a:gd name="connsiteX3017" fmla="*/ 10597926 w 12250760"/>
                <a:gd name="connsiteY3017" fmla="*/ 3633377 h 6679735"/>
                <a:gd name="connsiteX3018" fmla="*/ 10597926 w 12250760"/>
                <a:gd name="connsiteY3018" fmla="*/ 3581373 h 6679735"/>
                <a:gd name="connsiteX3019" fmla="*/ 10701757 w 12250760"/>
                <a:gd name="connsiteY3019" fmla="*/ 3503367 h 6679735"/>
                <a:gd name="connsiteX3020" fmla="*/ 10220033 w 12250760"/>
                <a:gd name="connsiteY3020" fmla="*/ 3503367 h 6679735"/>
                <a:gd name="connsiteX3021" fmla="*/ 10323863 w 12250760"/>
                <a:gd name="connsiteY3021" fmla="*/ 3581373 h 6679735"/>
                <a:gd name="connsiteX3022" fmla="*/ 10323863 w 12250760"/>
                <a:gd name="connsiteY3022" fmla="*/ 3633377 h 6679735"/>
                <a:gd name="connsiteX3023" fmla="*/ 10297906 w 12250760"/>
                <a:gd name="connsiteY3023" fmla="*/ 3659380 h 6679735"/>
                <a:gd name="connsiteX3024" fmla="*/ 10271947 w 12250760"/>
                <a:gd name="connsiteY3024" fmla="*/ 3659380 h 6679735"/>
                <a:gd name="connsiteX3025" fmla="*/ 10271947 w 12250760"/>
                <a:gd name="connsiteY3025" fmla="*/ 3763389 h 6679735"/>
                <a:gd name="connsiteX3026" fmla="*/ 10245990 w 12250760"/>
                <a:gd name="connsiteY3026" fmla="*/ 3789390 h 6679735"/>
                <a:gd name="connsiteX3027" fmla="*/ 10194075 w 12250760"/>
                <a:gd name="connsiteY3027" fmla="*/ 3789390 h 6679735"/>
                <a:gd name="connsiteX3028" fmla="*/ 10168118 w 12250760"/>
                <a:gd name="connsiteY3028" fmla="*/ 3763389 h 6679735"/>
                <a:gd name="connsiteX3029" fmla="*/ 10168118 w 12250760"/>
                <a:gd name="connsiteY3029" fmla="*/ 3659380 h 6679735"/>
                <a:gd name="connsiteX3030" fmla="*/ 10142160 w 12250760"/>
                <a:gd name="connsiteY3030" fmla="*/ 3659380 h 6679735"/>
                <a:gd name="connsiteX3031" fmla="*/ 10116202 w 12250760"/>
                <a:gd name="connsiteY3031" fmla="*/ 3633377 h 6679735"/>
                <a:gd name="connsiteX3032" fmla="*/ 10116202 w 12250760"/>
                <a:gd name="connsiteY3032" fmla="*/ 3581373 h 6679735"/>
                <a:gd name="connsiteX3033" fmla="*/ 10220033 w 12250760"/>
                <a:gd name="connsiteY3033" fmla="*/ 3503367 h 6679735"/>
                <a:gd name="connsiteX3034" fmla="*/ 9738308 w 12250760"/>
                <a:gd name="connsiteY3034" fmla="*/ 3503367 h 6679735"/>
                <a:gd name="connsiteX3035" fmla="*/ 9842138 w 12250760"/>
                <a:gd name="connsiteY3035" fmla="*/ 3581373 h 6679735"/>
                <a:gd name="connsiteX3036" fmla="*/ 9842138 w 12250760"/>
                <a:gd name="connsiteY3036" fmla="*/ 3633377 h 6679735"/>
                <a:gd name="connsiteX3037" fmla="*/ 9816181 w 12250760"/>
                <a:gd name="connsiteY3037" fmla="*/ 3659380 h 6679735"/>
                <a:gd name="connsiteX3038" fmla="*/ 9790222 w 12250760"/>
                <a:gd name="connsiteY3038" fmla="*/ 3659380 h 6679735"/>
                <a:gd name="connsiteX3039" fmla="*/ 9790222 w 12250760"/>
                <a:gd name="connsiteY3039" fmla="*/ 3763389 h 6679735"/>
                <a:gd name="connsiteX3040" fmla="*/ 9764265 w 12250760"/>
                <a:gd name="connsiteY3040" fmla="*/ 3789390 h 6679735"/>
                <a:gd name="connsiteX3041" fmla="*/ 9712350 w 12250760"/>
                <a:gd name="connsiteY3041" fmla="*/ 3789390 h 6679735"/>
                <a:gd name="connsiteX3042" fmla="*/ 9686393 w 12250760"/>
                <a:gd name="connsiteY3042" fmla="*/ 3763389 h 6679735"/>
                <a:gd name="connsiteX3043" fmla="*/ 9686393 w 12250760"/>
                <a:gd name="connsiteY3043" fmla="*/ 3659380 h 6679735"/>
                <a:gd name="connsiteX3044" fmla="*/ 9660435 w 12250760"/>
                <a:gd name="connsiteY3044" fmla="*/ 3659380 h 6679735"/>
                <a:gd name="connsiteX3045" fmla="*/ 9634477 w 12250760"/>
                <a:gd name="connsiteY3045" fmla="*/ 3633377 h 6679735"/>
                <a:gd name="connsiteX3046" fmla="*/ 9634477 w 12250760"/>
                <a:gd name="connsiteY3046" fmla="*/ 3581373 h 6679735"/>
                <a:gd name="connsiteX3047" fmla="*/ 9738308 w 12250760"/>
                <a:gd name="connsiteY3047" fmla="*/ 3503367 h 6679735"/>
                <a:gd name="connsiteX3048" fmla="*/ 9256584 w 12250760"/>
                <a:gd name="connsiteY3048" fmla="*/ 3503367 h 6679735"/>
                <a:gd name="connsiteX3049" fmla="*/ 9360414 w 12250760"/>
                <a:gd name="connsiteY3049" fmla="*/ 3581373 h 6679735"/>
                <a:gd name="connsiteX3050" fmla="*/ 9360414 w 12250760"/>
                <a:gd name="connsiteY3050" fmla="*/ 3633377 h 6679735"/>
                <a:gd name="connsiteX3051" fmla="*/ 9334457 w 12250760"/>
                <a:gd name="connsiteY3051" fmla="*/ 3659380 h 6679735"/>
                <a:gd name="connsiteX3052" fmla="*/ 9308498 w 12250760"/>
                <a:gd name="connsiteY3052" fmla="*/ 3659380 h 6679735"/>
                <a:gd name="connsiteX3053" fmla="*/ 9308498 w 12250760"/>
                <a:gd name="connsiteY3053" fmla="*/ 3763389 h 6679735"/>
                <a:gd name="connsiteX3054" fmla="*/ 9282541 w 12250760"/>
                <a:gd name="connsiteY3054" fmla="*/ 3789390 h 6679735"/>
                <a:gd name="connsiteX3055" fmla="*/ 9230626 w 12250760"/>
                <a:gd name="connsiteY3055" fmla="*/ 3789390 h 6679735"/>
                <a:gd name="connsiteX3056" fmla="*/ 9204669 w 12250760"/>
                <a:gd name="connsiteY3056" fmla="*/ 3763389 h 6679735"/>
                <a:gd name="connsiteX3057" fmla="*/ 9204669 w 12250760"/>
                <a:gd name="connsiteY3057" fmla="*/ 3659380 h 6679735"/>
                <a:gd name="connsiteX3058" fmla="*/ 9178711 w 12250760"/>
                <a:gd name="connsiteY3058" fmla="*/ 3659380 h 6679735"/>
                <a:gd name="connsiteX3059" fmla="*/ 9152753 w 12250760"/>
                <a:gd name="connsiteY3059" fmla="*/ 3633377 h 6679735"/>
                <a:gd name="connsiteX3060" fmla="*/ 9152753 w 12250760"/>
                <a:gd name="connsiteY3060" fmla="*/ 3581373 h 6679735"/>
                <a:gd name="connsiteX3061" fmla="*/ 9256584 w 12250760"/>
                <a:gd name="connsiteY3061" fmla="*/ 3503367 h 6679735"/>
                <a:gd name="connsiteX3062" fmla="*/ 8774860 w 12250760"/>
                <a:gd name="connsiteY3062" fmla="*/ 3503367 h 6679735"/>
                <a:gd name="connsiteX3063" fmla="*/ 8878690 w 12250760"/>
                <a:gd name="connsiteY3063" fmla="*/ 3581373 h 6679735"/>
                <a:gd name="connsiteX3064" fmla="*/ 8878690 w 12250760"/>
                <a:gd name="connsiteY3064" fmla="*/ 3633377 h 6679735"/>
                <a:gd name="connsiteX3065" fmla="*/ 8852733 w 12250760"/>
                <a:gd name="connsiteY3065" fmla="*/ 3659380 h 6679735"/>
                <a:gd name="connsiteX3066" fmla="*/ 8826774 w 12250760"/>
                <a:gd name="connsiteY3066" fmla="*/ 3659380 h 6679735"/>
                <a:gd name="connsiteX3067" fmla="*/ 8826774 w 12250760"/>
                <a:gd name="connsiteY3067" fmla="*/ 3763389 h 6679735"/>
                <a:gd name="connsiteX3068" fmla="*/ 8800817 w 12250760"/>
                <a:gd name="connsiteY3068" fmla="*/ 3789390 h 6679735"/>
                <a:gd name="connsiteX3069" fmla="*/ 8748902 w 12250760"/>
                <a:gd name="connsiteY3069" fmla="*/ 3789390 h 6679735"/>
                <a:gd name="connsiteX3070" fmla="*/ 8722945 w 12250760"/>
                <a:gd name="connsiteY3070" fmla="*/ 3763389 h 6679735"/>
                <a:gd name="connsiteX3071" fmla="*/ 8722945 w 12250760"/>
                <a:gd name="connsiteY3071" fmla="*/ 3659380 h 6679735"/>
                <a:gd name="connsiteX3072" fmla="*/ 8696987 w 12250760"/>
                <a:gd name="connsiteY3072" fmla="*/ 3659380 h 6679735"/>
                <a:gd name="connsiteX3073" fmla="*/ 8671029 w 12250760"/>
                <a:gd name="connsiteY3073" fmla="*/ 3633377 h 6679735"/>
                <a:gd name="connsiteX3074" fmla="*/ 8671029 w 12250760"/>
                <a:gd name="connsiteY3074" fmla="*/ 3581373 h 6679735"/>
                <a:gd name="connsiteX3075" fmla="*/ 8774860 w 12250760"/>
                <a:gd name="connsiteY3075" fmla="*/ 3503367 h 6679735"/>
                <a:gd name="connsiteX3076" fmla="*/ 8293136 w 12250760"/>
                <a:gd name="connsiteY3076" fmla="*/ 3503367 h 6679735"/>
                <a:gd name="connsiteX3077" fmla="*/ 8396966 w 12250760"/>
                <a:gd name="connsiteY3077" fmla="*/ 3581373 h 6679735"/>
                <a:gd name="connsiteX3078" fmla="*/ 8396966 w 12250760"/>
                <a:gd name="connsiteY3078" fmla="*/ 3633377 h 6679735"/>
                <a:gd name="connsiteX3079" fmla="*/ 8371009 w 12250760"/>
                <a:gd name="connsiteY3079" fmla="*/ 3659380 h 6679735"/>
                <a:gd name="connsiteX3080" fmla="*/ 8345051 w 12250760"/>
                <a:gd name="connsiteY3080" fmla="*/ 3659380 h 6679735"/>
                <a:gd name="connsiteX3081" fmla="*/ 8345051 w 12250760"/>
                <a:gd name="connsiteY3081" fmla="*/ 3763389 h 6679735"/>
                <a:gd name="connsiteX3082" fmla="*/ 8319094 w 12250760"/>
                <a:gd name="connsiteY3082" fmla="*/ 3789390 h 6679735"/>
                <a:gd name="connsiteX3083" fmla="*/ 8267178 w 12250760"/>
                <a:gd name="connsiteY3083" fmla="*/ 3789390 h 6679735"/>
                <a:gd name="connsiteX3084" fmla="*/ 8241221 w 12250760"/>
                <a:gd name="connsiteY3084" fmla="*/ 3763389 h 6679735"/>
                <a:gd name="connsiteX3085" fmla="*/ 8241221 w 12250760"/>
                <a:gd name="connsiteY3085" fmla="*/ 3659380 h 6679735"/>
                <a:gd name="connsiteX3086" fmla="*/ 8215264 w 12250760"/>
                <a:gd name="connsiteY3086" fmla="*/ 3659380 h 6679735"/>
                <a:gd name="connsiteX3087" fmla="*/ 8189305 w 12250760"/>
                <a:gd name="connsiteY3087" fmla="*/ 3633377 h 6679735"/>
                <a:gd name="connsiteX3088" fmla="*/ 8189305 w 12250760"/>
                <a:gd name="connsiteY3088" fmla="*/ 3581373 h 6679735"/>
                <a:gd name="connsiteX3089" fmla="*/ 8293136 w 12250760"/>
                <a:gd name="connsiteY3089" fmla="*/ 3503367 h 6679735"/>
                <a:gd name="connsiteX3090" fmla="*/ 7811412 w 12250760"/>
                <a:gd name="connsiteY3090" fmla="*/ 3503367 h 6679735"/>
                <a:gd name="connsiteX3091" fmla="*/ 7915242 w 12250760"/>
                <a:gd name="connsiteY3091" fmla="*/ 3581373 h 6679735"/>
                <a:gd name="connsiteX3092" fmla="*/ 7915242 w 12250760"/>
                <a:gd name="connsiteY3092" fmla="*/ 3633377 h 6679735"/>
                <a:gd name="connsiteX3093" fmla="*/ 7889285 w 12250760"/>
                <a:gd name="connsiteY3093" fmla="*/ 3659380 h 6679735"/>
                <a:gd name="connsiteX3094" fmla="*/ 7863327 w 12250760"/>
                <a:gd name="connsiteY3094" fmla="*/ 3659380 h 6679735"/>
                <a:gd name="connsiteX3095" fmla="*/ 7863327 w 12250760"/>
                <a:gd name="connsiteY3095" fmla="*/ 3763389 h 6679735"/>
                <a:gd name="connsiteX3096" fmla="*/ 7837370 w 12250760"/>
                <a:gd name="connsiteY3096" fmla="*/ 3789390 h 6679735"/>
                <a:gd name="connsiteX3097" fmla="*/ 7785454 w 12250760"/>
                <a:gd name="connsiteY3097" fmla="*/ 3789390 h 6679735"/>
                <a:gd name="connsiteX3098" fmla="*/ 7759497 w 12250760"/>
                <a:gd name="connsiteY3098" fmla="*/ 3763389 h 6679735"/>
                <a:gd name="connsiteX3099" fmla="*/ 7759497 w 12250760"/>
                <a:gd name="connsiteY3099" fmla="*/ 3659380 h 6679735"/>
                <a:gd name="connsiteX3100" fmla="*/ 7733540 w 12250760"/>
                <a:gd name="connsiteY3100" fmla="*/ 3659380 h 6679735"/>
                <a:gd name="connsiteX3101" fmla="*/ 7707581 w 12250760"/>
                <a:gd name="connsiteY3101" fmla="*/ 3633377 h 6679735"/>
                <a:gd name="connsiteX3102" fmla="*/ 7707581 w 12250760"/>
                <a:gd name="connsiteY3102" fmla="*/ 3581373 h 6679735"/>
                <a:gd name="connsiteX3103" fmla="*/ 7811412 w 12250760"/>
                <a:gd name="connsiteY3103" fmla="*/ 3503367 h 6679735"/>
                <a:gd name="connsiteX3104" fmla="*/ 7329688 w 12250760"/>
                <a:gd name="connsiteY3104" fmla="*/ 3503367 h 6679735"/>
                <a:gd name="connsiteX3105" fmla="*/ 7433518 w 12250760"/>
                <a:gd name="connsiteY3105" fmla="*/ 3581373 h 6679735"/>
                <a:gd name="connsiteX3106" fmla="*/ 7433518 w 12250760"/>
                <a:gd name="connsiteY3106" fmla="*/ 3633377 h 6679735"/>
                <a:gd name="connsiteX3107" fmla="*/ 7407561 w 12250760"/>
                <a:gd name="connsiteY3107" fmla="*/ 3659380 h 6679735"/>
                <a:gd name="connsiteX3108" fmla="*/ 7381603 w 12250760"/>
                <a:gd name="connsiteY3108" fmla="*/ 3659380 h 6679735"/>
                <a:gd name="connsiteX3109" fmla="*/ 7381603 w 12250760"/>
                <a:gd name="connsiteY3109" fmla="*/ 3763389 h 6679735"/>
                <a:gd name="connsiteX3110" fmla="*/ 7355646 w 12250760"/>
                <a:gd name="connsiteY3110" fmla="*/ 3789390 h 6679735"/>
                <a:gd name="connsiteX3111" fmla="*/ 7303730 w 12250760"/>
                <a:gd name="connsiteY3111" fmla="*/ 3789390 h 6679735"/>
                <a:gd name="connsiteX3112" fmla="*/ 7277773 w 12250760"/>
                <a:gd name="connsiteY3112" fmla="*/ 3763389 h 6679735"/>
                <a:gd name="connsiteX3113" fmla="*/ 7277773 w 12250760"/>
                <a:gd name="connsiteY3113" fmla="*/ 3659380 h 6679735"/>
                <a:gd name="connsiteX3114" fmla="*/ 7251816 w 12250760"/>
                <a:gd name="connsiteY3114" fmla="*/ 3659380 h 6679735"/>
                <a:gd name="connsiteX3115" fmla="*/ 7225857 w 12250760"/>
                <a:gd name="connsiteY3115" fmla="*/ 3633377 h 6679735"/>
                <a:gd name="connsiteX3116" fmla="*/ 7225857 w 12250760"/>
                <a:gd name="connsiteY3116" fmla="*/ 3581373 h 6679735"/>
                <a:gd name="connsiteX3117" fmla="*/ 7329688 w 12250760"/>
                <a:gd name="connsiteY3117" fmla="*/ 3503367 h 6679735"/>
                <a:gd name="connsiteX3118" fmla="*/ 6847964 w 12250760"/>
                <a:gd name="connsiteY3118" fmla="*/ 3503367 h 6679735"/>
                <a:gd name="connsiteX3119" fmla="*/ 6951794 w 12250760"/>
                <a:gd name="connsiteY3119" fmla="*/ 3581373 h 6679735"/>
                <a:gd name="connsiteX3120" fmla="*/ 6951794 w 12250760"/>
                <a:gd name="connsiteY3120" fmla="*/ 3633377 h 6679735"/>
                <a:gd name="connsiteX3121" fmla="*/ 6925837 w 12250760"/>
                <a:gd name="connsiteY3121" fmla="*/ 3659380 h 6679735"/>
                <a:gd name="connsiteX3122" fmla="*/ 6899879 w 12250760"/>
                <a:gd name="connsiteY3122" fmla="*/ 3659380 h 6679735"/>
                <a:gd name="connsiteX3123" fmla="*/ 6899879 w 12250760"/>
                <a:gd name="connsiteY3123" fmla="*/ 3763389 h 6679735"/>
                <a:gd name="connsiteX3124" fmla="*/ 6873922 w 12250760"/>
                <a:gd name="connsiteY3124" fmla="*/ 3789390 h 6679735"/>
                <a:gd name="connsiteX3125" fmla="*/ 6822006 w 12250760"/>
                <a:gd name="connsiteY3125" fmla="*/ 3789390 h 6679735"/>
                <a:gd name="connsiteX3126" fmla="*/ 6796049 w 12250760"/>
                <a:gd name="connsiteY3126" fmla="*/ 3763389 h 6679735"/>
                <a:gd name="connsiteX3127" fmla="*/ 6796049 w 12250760"/>
                <a:gd name="connsiteY3127" fmla="*/ 3659380 h 6679735"/>
                <a:gd name="connsiteX3128" fmla="*/ 6770092 w 12250760"/>
                <a:gd name="connsiteY3128" fmla="*/ 3659380 h 6679735"/>
                <a:gd name="connsiteX3129" fmla="*/ 6744133 w 12250760"/>
                <a:gd name="connsiteY3129" fmla="*/ 3633377 h 6679735"/>
                <a:gd name="connsiteX3130" fmla="*/ 6744133 w 12250760"/>
                <a:gd name="connsiteY3130" fmla="*/ 3581373 h 6679735"/>
                <a:gd name="connsiteX3131" fmla="*/ 6847964 w 12250760"/>
                <a:gd name="connsiteY3131" fmla="*/ 3503367 h 6679735"/>
                <a:gd name="connsiteX3132" fmla="*/ 6366240 w 12250760"/>
                <a:gd name="connsiteY3132" fmla="*/ 3503367 h 6679735"/>
                <a:gd name="connsiteX3133" fmla="*/ 6470070 w 12250760"/>
                <a:gd name="connsiteY3133" fmla="*/ 3581373 h 6679735"/>
                <a:gd name="connsiteX3134" fmla="*/ 6470070 w 12250760"/>
                <a:gd name="connsiteY3134" fmla="*/ 3633377 h 6679735"/>
                <a:gd name="connsiteX3135" fmla="*/ 6444113 w 12250760"/>
                <a:gd name="connsiteY3135" fmla="*/ 3659380 h 6679735"/>
                <a:gd name="connsiteX3136" fmla="*/ 6418155 w 12250760"/>
                <a:gd name="connsiteY3136" fmla="*/ 3659380 h 6679735"/>
                <a:gd name="connsiteX3137" fmla="*/ 6418155 w 12250760"/>
                <a:gd name="connsiteY3137" fmla="*/ 3763389 h 6679735"/>
                <a:gd name="connsiteX3138" fmla="*/ 6392198 w 12250760"/>
                <a:gd name="connsiteY3138" fmla="*/ 3789390 h 6679735"/>
                <a:gd name="connsiteX3139" fmla="*/ 6340282 w 12250760"/>
                <a:gd name="connsiteY3139" fmla="*/ 3789390 h 6679735"/>
                <a:gd name="connsiteX3140" fmla="*/ 6314325 w 12250760"/>
                <a:gd name="connsiteY3140" fmla="*/ 3763389 h 6679735"/>
                <a:gd name="connsiteX3141" fmla="*/ 6314325 w 12250760"/>
                <a:gd name="connsiteY3141" fmla="*/ 3659380 h 6679735"/>
                <a:gd name="connsiteX3142" fmla="*/ 6288368 w 12250760"/>
                <a:gd name="connsiteY3142" fmla="*/ 3659380 h 6679735"/>
                <a:gd name="connsiteX3143" fmla="*/ 6262409 w 12250760"/>
                <a:gd name="connsiteY3143" fmla="*/ 3633377 h 6679735"/>
                <a:gd name="connsiteX3144" fmla="*/ 6262409 w 12250760"/>
                <a:gd name="connsiteY3144" fmla="*/ 3581373 h 6679735"/>
                <a:gd name="connsiteX3145" fmla="*/ 6366240 w 12250760"/>
                <a:gd name="connsiteY3145" fmla="*/ 3503367 h 6679735"/>
                <a:gd name="connsiteX3146" fmla="*/ 5884525 w 12250760"/>
                <a:gd name="connsiteY3146" fmla="*/ 3503367 h 6679735"/>
                <a:gd name="connsiteX3147" fmla="*/ 5988353 w 12250760"/>
                <a:gd name="connsiteY3147" fmla="*/ 3581373 h 6679735"/>
                <a:gd name="connsiteX3148" fmla="*/ 5988353 w 12250760"/>
                <a:gd name="connsiteY3148" fmla="*/ 3633377 h 6679735"/>
                <a:gd name="connsiteX3149" fmla="*/ 5962396 w 12250760"/>
                <a:gd name="connsiteY3149" fmla="*/ 3659380 h 6679735"/>
                <a:gd name="connsiteX3150" fmla="*/ 5936438 w 12250760"/>
                <a:gd name="connsiteY3150" fmla="*/ 3659380 h 6679735"/>
                <a:gd name="connsiteX3151" fmla="*/ 5936438 w 12250760"/>
                <a:gd name="connsiteY3151" fmla="*/ 3763389 h 6679735"/>
                <a:gd name="connsiteX3152" fmla="*/ 5910481 w 12250760"/>
                <a:gd name="connsiteY3152" fmla="*/ 3789390 h 6679735"/>
                <a:gd name="connsiteX3153" fmla="*/ 5858567 w 12250760"/>
                <a:gd name="connsiteY3153" fmla="*/ 3789390 h 6679735"/>
                <a:gd name="connsiteX3154" fmla="*/ 5832609 w 12250760"/>
                <a:gd name="connsiteY3154" fmla="*/ 3763389 h 6679735"/>
                <a:gd name="connsiteX3155" fmla="*/ 5832609 w 12250760"/>
                <a:gd name="connsiteY3155" fmla="*/ 3659380 h 6679735"/>
                <a:gd name="connsiteX3156" fmla="*/ 5806652 w 12250760"/>
                <a:gd name="connsiteY3156" fmla="*/ 3659380 h 6679735"/>
                <a:gd name="connsiteX3157" fmla="*/ 5780697 w 12250760"/>
                <a:gd name="connsiteY3157" fmla="*/ 3633377 h 6679735"/>
                <a:gd name="connsiteX3158" fmla="*/ 5780697 w 12250760"/>
                <a:gd name="connsiteY3158" fmla="*/ 3581373 h 6679735"/>
                <a:gd name="connsiteX3159" fmla="*/ 5884525 w 12250760"/>
                <a:gd name="connsiteY3159" fmla="*/ 3503367 h 6679735"/>
                <a:gd name="connsiteX3160" fmla="*/ 5402812 w 12250760"/>
                <a:gd name="connsiteY3160" fmla="*/ 3503367 h 6679735"/>
                <a:gd name="connsiteX3161" fmla="*/ 5506637 w 12250760"/>
                <a:gd name="connsiteY3161" fmla="*/ 3581373 h 6679735"/>
                <a:gd name="connsiteX3162" fmla="*/ 5506637 w 12250760"/>
                <a:gd name="connsiteY3162" fmla="*/ 3633377 h 6679735"/>
                <a:gd name="connsiteX3163" fmla="*/ 5480683 w 12250760"/>
                <a:gd name="connsiteY3163" fmla="*/ 3659380 h 6679735"/>
                <a:gd name="connsiteX3164" fmla="*/ 5454726 w 12250760"/>
                <a:gd name="connsiteY3164" fmla="*/ 3659380 h 6679735"/>
                <a:gd name="connsiteX3165" fmla="*/ 5454726 w 12250760"/>
                <a:gd name="connsiteY3165" fmla="*/ 3763389 h 6679735"/>
                <a:gd name="connsiteX3166" fmla="*/ 5428767 w 12250760"/>
                <a:gd name="connsiteY3166" fmla="*/ 3789390 h 6679735"/>
                <a:gd name="connsiteX3167" fmla="*/ 5376854 w 12250760"/>
                <a:gd name="connsiteY3167" fmla="*/ 3789390 h 6679735"/>
                <a:gd name="connsiteX3168" fmla="*/ 5350899 w 12250760"/>
                <a:gd name="connsiteY3168" fmla="*/ 3763389 h 6679735"/>
                <a:gd name="connsiteX3169" fmla="*/ 5350899 w 12250760"/>
                <a:gd name="connsiteY3169" fmla="*/ 3659380 h 6679735"/>
                <a:gd name="connsiteX3170" fmla="*/ 5324941 w 12250760"/>
                <a:gd name="connsiteY3170" fmla="*/ 3659380 h 6679735"/>
                <a:gd name="connsiteX3171" fmla="*/ 5298979 w 12250760"/>
                <a:gd name="connsiteY3171" fmla="*/ 3633377 h 6679735"/>
                <a:gd name="connsiteX3172" fmla="*/ 5298979 w 12250760"/>
                <a:gd name="connsiteY3172" fmla="*/ 3581373 h 6679735"/>
                <a:gd name="connsiteX3173" fmla="*/ 5402812 w 12250760"/>
                <a:gd name="connsiteY3173" fmla="*/ 3503367 h 6679735"/>
                <a:gd name="connsiteX3174" fmla="*/ 4921068 w 12250760"/>
                <a:gd name="connsiteY3174" fmla="*/ 3503367 h 6679735"/>
                <a:gd name="connsiteX3175" fmla="*/ 5024911 w 12250760"/>
                <a:gd name="connsiteY3175" fmla="*/ 3581373 h 6679735"/>
                <a:gd name="connsiteX3176" fmla="*/ 5024911 w 12250760"/>
                <a:gd name="connsiteY3176" fmla="*/ 3633377 h 6679735"/>
                <a:gd name="connsiteX3177" fmla="*/ 4998951 w 12250760"/>
                <a:gd name="connsiteY3177" fmla="*/ 3659380 h 6679735"/>
                <a:gd name="connsiteX3178" fmla="*/ 4972993 w 12250760"/>
                <a:gd name="connsiteY3178" fmla="*/ 3659380 h 6679735"/>
                <a:gd name="connsiteX3179" fmla="*/ 4972993 w 12250760"/>
                <a:gd name="connsiteY3179" fmla="*/ 3763389 h 6679735"/>
                <a:gd name="connsiteX3180" fmla="*/ 4947033 w 12250760"/>
                <a:gd name="connsiteY3180" fmla="*/ 3789390 h 6679735"/>
                <a:gd name="connsiteX3181" fmla="*/ 4895110 w 12250760"/>
                <a:gd name="connsiteY3181" fmla="*/ 3789390 h 6679735"/>
                <a:gd name="connsiteX3182" fmla="*/ 4869162 w 12250760"/>
                <a:gd name="connsiteY3182" fmla="*/ 3763389 h 6679735"/>
                <a:gd name="connsiteX3183" fmla="*/ 4869162 w 12250760"/>
                <a:gd name="connsiteY3183" fmla="*/ 3659380 h 6679735"/>
                <a:gd name="connsiteX3184" fmla="*/ 4843205 w 12250760"/>
                <a:gd name="connsiteY3184" fmla="*/ 3659380 h 6679735"/>
                <a:gd name="connsiteX3185" fmla="*/ 4817251 w 12250760"/>
                <a:gd name="connsiteY3185" fmla="*/ 3633377 h 6679735"/>
                <a:gd name="connsiteX3186" fmla="*/ 4817251 w 12250760"/>
                <a:gd name="connsiteY3186" fmla="*/ 3581373 h 6679735"/>
                <a:gd name="connsiteX3187" fmla="*/ 4921068 w 12250760"/>
                <a:gd name="connsiteY3187" fmla="*/ 3503367 h 6679735"/>
                <a:gd name="connsiteX3188" fmla="*/ 4439368 w 12250760"/>
                <a:gd name="connsiteY3188" fmla="*/ 3503367 h 6679735"/>
                <a:gd name="connsiteX3189" fmla="*/ 4543188 w 12250760"/>
                <a:gd name="connsiteY3189" fmla="*/ 3581373 h 6679735"/>
                <a:gd name="connsiteX3190" fmla="*/ 4543188 w 12250760"/>
                <a:gd name="connsiteY3190" fmla="*/ 3633377 h 6679735"/>
                <a:gd name="connsiteX3191" fmla="*/ 4517231 w 12250760"/>
                <a:gd name="connsiteY3191" fmla="*/ 3659380 h 6679735"/>
                <a:gd name="connsiteX3192" fmla="*/ 4491270 w 12250760"/>
                <a:gd name="connsiteY3192" fmla="*/ 3659380 h 6679735"/>
                <a:gd name="connsiteX3193" fmla="*/ 4491270 w 12250760"/>
                <a:gd name="connsiteY3193" fmla="*/ 3763389 h 6679735"/>
                <a:gd name="connsiteX3194" fmla="*/ 4465313 w 12250760"/>
                <a:gd name="connsiteY3194" fmla="*/ 3789390 h 6679735"/>
                <a:gd name="connsiteX3195" fmla="*/ 4413402 w 12250760"/>
                <a:gd name="connsiteY3195" fmla="*/ 3789390 h 6679735"/>
                <a:gd name="connsiteX3196" fmla="*/ 4387442 w 12250760"/>
                <a:gd name="connsiteY3196" fmla="*/ 3763389 h 6679735"/>
                <a:gd name="connsiteX3197" fmla="*/ 4387442 w 12250760"/>
                <a:gd name="connsiteY3197" fmla="*/ 3659380 h 6679735"/>
                <a:gd name="connsiteX3198" fmla="*/ 4361482 w 12250760"/>
                <a:gd name="connsiteY3198" fmla="*/ 3659380 h 6679735"/>
                <a:gd name="connsiteX3199" fmla="*/ 4335527 w 12250760"/>
                <a:gd name="connsiteY3199" fmla="*/ 3633377 h 6679735"/>
                <a:gd name="connsiteX3200" fmla="*/ 4335527 w 12250760"/>
                <a:gd name="connsiteY3200" fmla="*/ 3581373 h 6679735"/>
                <a:gd name="connsiteX3201" fmla="*/ 4439368 w 12250760"/>
                <a:gd name="connsiteY3201" fmla="*/ 3503367 h 6679735"/>
                <a:gd name="connsiteX3202" fmla="*/ 3957647 w 12250760"/>
                <a:gd name="connsiteY3202" fmla="*/ 3503367 h 6679735"/>
                <a:gd name="connsiteX3203" fmla="*/ 4061479 w 12250760"/>
                <a:gd name="connsiteY3203" fmla="*/ 3581373 h 6679735"/>
                <a:gd name="connsiteX3204" fmla="*/ 4061479 w 12250760"/>
                <a:gd name="connsiteY3204" fmla="*/ 3633377 h 6679735"/>
                <a:gd name="connsiteX3205" fmla="*/ 4035522 w 12250760"/>
                <a:gd name="connsiteY3205" fmla="*/ 3659380 h 6679735"/>
                <a:gd name="connsiteX3206" fmla="*/ 4009564 w 12250760"/>
                <a:gd name="connsiteY3206" fmla="*/ 3659380 h 6679735"/>
                <a:gd name="connsiteX3207" fmla="*/ 4009564 w 12250760"/>
                <a:gd name="connsiteY3207" fmla="*/ 3763389 h 6679735"/>
                <a:gd name="connsiteX3208" fmla="*/ 3983604 w 12250760"/>
                <a:gd name="connsiteY3208" fmla="*/ 3789390 h 6679735"/>
                <a:gd name="connsiteX3209" fmla="*/ 3931688 w 12250760"/>
                <a:gd name="connsiteY3209" fmla="*/ 3789390 h 6679735"/>
                <a:gd name="connsiteX3210" fmla="*/ 3905733 w 12250760"/>
                <a:gd name="connsiteY3210" fmla="*/ 3763389 h 6679735"/>
                <a:gd name="connsiteX3211" fmla="*/ 3905733 w 12250760"/>
                <a:gd name="connsiteY3211" fmla="*/ 3659380 h 6679735"/>
                <a:gd name="connsiteX3212" fmla="*/ 3879775 w 12250760"/>
                <a:gd name="connsiteY3212" fmla="*/ 3659380 h 6679735"/>
                <a:gd name="connsiteX3213" fmla="*/ 3853817 w 12250760"/>
                <a:gd name="connsiteY3213" fmla="*/ 3633377 h 6679735"/>
                <a:gd name="connsiteX3214" fmla="*/ 3853817 w 12250760"/>
                <a:gd name="connsiteY3214" fmla="*/ 3581373 h 6679735"/>
                <a:gd name="connsiteX3215" fmla="*/ 3957647 w 12250760"/>
                <a:gd name="connsiteY3215" fmla="*/ 3503367 h 6679735"/>
                <a:gd name="connsiteX3216" fmla="*/ 3475928 w 12250760"/>
                <a:gd name="connsiteY3216" fmla="*/ 3503367 h 6679735"/>
                <a:gd name="connsiteX3217" fmla="*/ 3579763 w 12250760"/>
                <a:gd name="connsiteY3217" fmla="*/ 3581373 h 6679735"/>
                <a:gd name="connsiteX3218" fmla="*/ 3579763 w 12250760"/>
                <a:gd name="connsiteY3218" fmla="*/ 3633377 h 6679735"/>
                <a:gd name="connsiteX3219" fmla="*/ 3553804 w 12250760"/>
                <a:gd name="connsiteY3219" fmla="*/ 3659380 h 6679735"/>
                <a:gd name="connsiteX3220" fmla="*/ 3527846 w 12250760"/>
                <a:gd name="connsiteY3220" fmla="*/ 3659380 h 6679735"/>
                <a:gd name="connsiteX3221" fmla="*/ 3527846 w 12250760"/>
                <a:gd name="connsiteY3221" fmla="*/ 3763389 h 6679735"/>
                <a:gd name="connsiteX3222" fmla="*/ 3501888 w 12250760"/>
                <a:gd name="connsiteY3222" fmla="*/ 3789390 h 6679735"/>
                <a:gd name="connsiteX3223" fmla="*/ 3449972 w 12250760"/>
                <a:gd name="connsiteY3223" fmla="*/ 3789390 h 6679735"/>
                <a:gd name="connsiteX3224" fmla="*/ 3424015 w 12250760"/>
                <a:gd name="connsiteY3224" fmla="*/ 3763389 h 6679735"/>
                <a:gd name="connsiteX3225" fmla="*/ 3424015 w 12250760"/>
                <a:gd name="connsiteY3225" fmla="*/ 3659380 h 6679735"/>
                <a:gd name="connsiteX3226" fmla="*/ 3398057 w 12250760"/>
                <a:gd name="connsiteY3226" fmla="*/ 3659380 h 6679735"/>
                <a:gd name="connsiteX3227" fmla="*/ 3372098 w 12250760"/>
                <a:gd name="connsiteY3227" fmla="*/ 3633377 h 6679735"/>
                <a:gd name="connsiteX3228" fmla="*/ 3372098 w 12250760"/>
                <a:gd name="connsiteY3228" fmla="*/ 3581373 h 6679735"/>
                <a:gd name="connsiteX3229" fmla="*/ 3475928 w 12250760"/>
                <a:gd name="connsiteY3229" fmla="*/ 3503367 h 6679735"/>
                <a:gd name="connsiteX3230" fmla="*/ 2994206 w 12250760"/>
                <a:gd name="connsiteY3230" fmla="*/ 3503367 h 6679735"/>
                <a:gd name="connsiteX3231" fmla="*/ 3098036 w 12250760"/>
                <a:gd name="connsiteY3231" fmla="*/ 3581373 h 6679735"/>
                <a:gd name="connsiteX3232" fmla="*/ 3098036 w 12250760"/>
                <a:gd name="connsiteY3232" fmla="*/ 3633377 h 6679735"/>
                <a:gd name="connsiteX3233" fmla="*/ 3072077 w 12250760"/>
                <a:gd name="connsiteY3233" fmla="*/ 3659380 h 6679735"/>
                <a:gd name="connsiteX3234" fmla="*/ 3046120 w 12250760"/>
                <a:gd name="connsiteY3234" fmla="*/ 3659380 h 6679735"/>
                <a:gd name="connsiteX3235" fmla="*/ 3046120 w 12250760"/>
                <a:gd name="connsiteY3235" fmla="*/ 3763389 h 6679735"/>
                <a:gd name="connsiteX3236" fmla="*/ 3020163 w 12250760"/>
                <a:gd name="connsiteY3236" fmla="*/ 3789390 h 6679735"/>
                <a:gd name="connsiteX3237" fmla="*/ 2968246 w 12250760"/>
                <a:gd name="connsiteY3237" fmla="*/ 3789390 h 6679735"/>
                <a:gd name="connsiteX3238" fmla="*/ 2942289 w 12250760"/>
                <a:gd name="connsiteY3238" fmla="*/ 3763389 h 6679735"/>
                <a:gd name="connsiteX3239" fmla="*/ 2942289 w 12250760"/>
                <a:gd name="connsiteY3239" fmla="*/ 3659380 h 6679735"/>
                <a:gd name="connsiteX3240" fmla="*/ 2916331 w 12250760"/>
                <a:gd name="connsiteY3240" fmla="*/ 3659380 h 6679735"/>
                <a:gd name="connsiteX3241" fmla="*/ 2890374 w 12250760"/>
                <a:gd name="connsiteY3241" fmla="*/ 3633377 h 6679735"/>
                <a:gd name="connsiteX3242" fmla="*/ 2890374 w 12250760"/>
                <a:gd name="connsiteY3242" fmla="*/ 3581373 h 6679735"/>
                <a:gd name="connsiteX3243" fmla="*/ 2994206 w 12250760"/>
                <a:gd name="connsiteY3243" fmla="*/ 3503367 h 6679735"/>
                <a:gd name="connsiteX3244" fmla="*/ 2512481 w 12250760"/>
                <a:gd name="connsiteY3244" fmla="*/ 3503367 h 6679735"/>
                <a:gd name="connsiteX3245" fmla="*/ 2616312 w 12250760"/>
                <a:gd name="connsiteY3245" fmla="*/ 3581373 h 6679735"/>
                <a:gd name="connsiteX3246" fmla="*/ 2616312 w 12250760"/>
                <a:gd name="connsiteY3246" fmla="*/ 3633377 h 6679735"/>
                <a:gd name="connsiteX3247" fmla="*/ 2590355 w 12250760"/>
                <a:gd name="connsiteY3247" fmla="*/ 3659380 h 6679735"/>
                <a:gd name="connsiteX3248" fmla="*/ 2564396 w 12250760"/>
                <a:gd name="connsiteY3248" fmla="*/ 3659380 h 6679735"/>
                <a:gd name="connsiteX3249" fmla="*/ 2564396 w 12250760"/>
                <a:gd name="connsiteY3249" fmla="*/ 3763389 h 6679735"/>
                <a:gd name="connsiteX3250" fmla="*/ 2538440 w 12250760"/>
                <a:gd name="connsiteY3250" fmla="*/ 3789390 h 6679735"/>
                <a:gd name="connsiteX3251" fmla="*/ 2486525 w 12250760"/>
                <a:gd name="connsiteY3251" fmla="*/ 3789390 h 6679735"/>
                <a:gd name="connsiteX3252" fmla="*/ 2460568 w 12250760"/>
                <a:gd name="connsiteY3252" fmla="*/ 3763389 h 6679735"/>
                <a:gd name="connsiteX3253" fmla="*/ 2460568 w 12250760"/>
                <a:gd name="connsiteY3253" fmla="*/ 3659380 h 6679735"/>
                <a:gd name="connsiteX3254" fmla="*/ 2434612 w 12250760"/>
                <a:gd name="connsiteY3254" fmla="*/ 3659380 h 6679735"/>
                <a:gd name="connsiteX3255" fmla="*/ 2408653 w 12250760"/>
                <a:gd name="connsiteY3255" fmla="*/ 3633377 h 6679735"/>
                <a:gd name="connsiteX3256" fmla="*/ 2408653 w 12250760"/>
                <a:gd name="connsiteY3256" fmla="*/ 3581373 h 6679735"/>
                <a:gd name="connsiteX3257" fmla="*/ 2512481 w 12250760"/>
                <a:gd name="connsiteY3257" fmla="*/ 3503367 h 6679735"/>
                <a:gd name="connsiteX3258" fmla="*/ 2030751 w 12250760"/>
                <a:gd name="connsiteY3258" fmla="*/ 3503367 h 6679735"/>
                <a:gd name="connsiteX3259" fmla="*/ 2134592 w 12250760"/>
                <a:gd name="connsiteY3259" fmla="*/ 3581373 h 6679735"/>
                <a:gd name="connsiteX3260" fmla="*/ 2134592 w 12250760"/>
                <a:gd name="connsiteY3260" fmla="*/ 3633377 h 6679735"/>
                <a:gd name="connsiteX3261" fmla="*/ 2108624 w 12250760"/>
                <a:gd name="connsiteY3261" fmla="*/ 3659380 h 6679735"/>
                <a:gd name="connsiteX3262" fmla="*/ 2082666 w 12250760"/>
                <a:gd name="connsiteY3262" fmla="*/ 3659380 h 6679735"/>
                <a:gd name="connsiteX3263" fmla="*/ 2082666 w 12250760"/>
                <a:gd name="connsiteY3263" fmla="*/ 3763389 h 6679735"/>
                <a:gd name="connsiteX3264" fmla="*/ 2056708 w 12250760"/>
                <a:gd name="connsiteY3264" fmla="*/ 3789390 h 6679735"/>
                <a:gd name="connsiteX3265" fmla="*/ 2004793 w 12250760"/>
                <a:gd name="connsiteY3265" fmla="*/ 3789390 h 6679735"/>
                <a:gd name="connsiteX3266" fmla="*/ 1978835 w 12250760"/>
                <a:gd name="connsiteY3266" fmla="*/ 3763389 h 6679735"/>
                <a:gd name="connsiteX3267" fmla="*/ 1978835 w 12250760"/>
                <a:gd name="connsiteY3267" fmla="*/ 3659380 h 6679735"/>
                <a:gd name="connsiteX3268" fmla="*/ 1952878 w 12250760"/>
                <a:gd name="connsiteY3268" fmla="*/ 3659380 h 6679735"/>
                <a:gd name="connsiteX3269" fmla="*/ 1926920 w 12250760"/>
                <a:gd name="connsiteY3269" fmla="*/ 3633377 h 6679735"/>
                <a:gd name="connsiteX3270" fmla="*/ 1926920 w 12250760"/>
                <a:gd name="connsiteY3270" fmla="*/ 3581373 h 6679735"/>
                <a:gd name="connsiteX3271" fmla="*/ 2030751 w 12250760"/>
                <a:gd name="connsiteY3271" fmla="*/ 3503367 h 6679735"/>
                <a:gd name="connsiteX3272" fmla="*/ 1549027 w 12250760"/>
                <a:gd name="connsiteY3272" fmla="*/ 3503367 h 6679735"/>
                <a:gd name="connsiteX3273" fmla="*/ 1652856 w 12250760"/>
                <a:gd name="connsiteY3273" fmla="*/ 3581373 h 6679735"/>
                <a:gd name="connsiteX3274" fmla="*/ 1652856 w 12250760"/>
                <a:gd name="connsiteY3274" fmla="*/ 3633377 h 6679735"/>
                <a:gd name="connsiteX3275" fmla="*/ 1626900 w 12250760"/>
                <a:gd name="connsiteY3275" fmla="*/ 3659380 h 6679735"/>
                <a:gd name="connsiteX3276" fmla="*/ 1600941 w 12250760"/>
                <a:gd name="connsiteY3276" fmla="*/ 3659380 h 6679735"/>
                <a:gd name="connsiteX3277" fmla="*/ 1600941 w 12250760"/>
                <a:gd name="connsiteY3277" fmla="*/ 3763389 h 6679735"/>
                <a:gd name="connsiteX3278" fmla="*/ 1574984 w 12250760"/>
                <a:gd name="connsiteY3278" fmla="*/ 3789390 h 6679735"/>
                <a:gd name="connsiteX3279" fmla="*/ 1523069 w 12250760"/>
                <a:gd name="connsiteY3279" fmla="*/ 3789390 h 6679735"/>
                <a:gd name="connsiteX3280" fmla="*/ 1497111 w 12250760"/>
                <a:gd name="connsiteY3280" fmla="*/ 3763389 h 6679735"/>
                <a:gd name="connsiteX3281" fmla="*/ 1497111 w 12250760"/>
                <a:gd name="connsiteY3281" fmla="*/ 3659380 h 6679735"/>
                <a:gd name="connsiteX3282" fmla="*/ 1471154 w 12250760"/>
                <a:gd name="connsiteY3282" fmla="*/ 3659380 h 6679735"/>
                <a:gd name="connsiteX3283" fmla="*/ 1445196 w 12250760"/>
                <a:gd name="connsiteY3283" fmla="*/ 3633377 h 6679735"/>
                <a:gd name="connsiteX3284" fmla="*/ 1445196 w 12250760"/>
                <a:gd name="connsiteY3284" fmla="*/ 3581373 h 6679735"/>
                <a:gd name="connsiteX3285" fmla="*/ 1549027 w 12250760"/>
                <a:gd name="connsiteY3285" fmla="*/ 3503367 h 6679735"/>
                <a:gd name="connsiteX3286" fmla="*/ 1067305 w 12250760"/>
                <a:gd name="connsiteY3286" fmla="*/ 3503367 h 6679735"/>
                <a:gd name="connsiteX3287" fmla="*/ 1171134 w 12250760"/>
                <a:gd name="connsiteY3287" fmla="*/ 3581373 h 6679735"/>
                <a:gd name="connsiteX3288" fmla="*/ 1171134 w 12250760"/>
                <a:gd name="connsiteY3288" fmla="*/ 3633377 h 6679735"/>
                <a:gd name="connsiteX3289" fmla="*/ 1145177 w 12250760"/>
                <a:gd name="connsiteY3289" fmla="*/ 3659380 h 6679735"/>
                <a:gd name="connsiteX3290" fmla="*/ 1119219 w 12250760"/>
                <a:gd name="connsiteY3290" fmla="*/ 3659380 h 6679735"/>
                <a:gd name="connsiteX3291" fmla="*/ 1119219 w 12250760"/>
                <a:gd name="connsiteY3291" fmla="*/ 3763389 h 6679735"/>
                <a:gd name="connsiteX3292" fmla="*/ 1093262 w 12250760"/>
                <a:gd name="connsiteY3292" fmla="*/ 3789390 h 6679735"/>
                <a:gd name="connsiteX3293" fmla="*/ 1041346 w 12250760"/>
                <a:gd name="connsiteY3293" fmla="*/ 3789390 h 6679735"/>
                <a:gd name="connsiteX3294" fmla="*/ 1015389 w 12250760"/>
                <a:gd name="connsiteY3294" fmla="*/ 3763389 h 6679735"/>
                <a:gd name="connsiteX3295" fmla="*/ 1015389 w 12250760"/>
                <a:gd name="connsiteY3295" fmla="*/ 3659380 h 6679735"/>
                <a:gd name="connsiteX3296" fmla="*/ 989432 w 12250760"/>
                <a:gd name="connsiteY3296" fmla="*/ 3659380 h 6679735"/>
                <a:gd name="connsiteX3297" fmla="*/ 963473 w 12250760"/>
                <a:gd name="connsiteY3297" fmla="*/ 3633377 h 6679735"/>
                <a:gd name="connsiteX3298" fmla="*/ 963473 w 12250760"/>
                <a:gd name="connsiteY3298" fmla="*/ 3581373 h 6679735"/>
                <a:gd name="connsiteX3299" fmla="*/ 1067305 w 12250760"/>
                <a:gd name="connsiteY3299" fmla="*/ 3503367 h 6679735"/>
                <a:gd name="connsiteX3300" fmla="*/ 585582 w 12250760"/>
                <a:gd name="connsiteY3300" fmla="*/ 3503367 h 6679735"/>
                <a:gd name="connsiteX3301" fmla="*/ 689412 w 12250760"/>
                <a:gd name="connsiteY3301" fmla="*/ 3581373 h 6679735"/>
                <a:gd name="connsiteX3302" fmla="*/ 689412 w 12250760"/>
                <a:gd name="connsiteY3302" fmla="*/ 3633377 h 6679735"/>
                <a:gd name="connsiteX3303" fmla="*/ 663455 w 12250760"/>
                <a:gd name="connsiteY3303" fmla="*/ 3659380 h 6679735"/>
                <a:gd name="connsiteX3304" fmla="*/ 637496 w 12250760"/>
                <a:gd name="connsiteY3304" fmla="*/ 3659380 h 6679735"/>
                <a:gd name="connsiteX3305" fmla="*/ 637496 w 12250760"/>
                <a:gd name="connsiteY3305" fmla="*/ 3763389 h 6679735"/>
                <a:gd name="connsiteX3306" fmla="*/ 611539 w 12250760"/>
                <a:gd name="connsiteY3306" fmla="*/ 3789390 h 6679735"/>
                <a:gd name="connsiteX3307" fmla="*/ 559624 w 12250760"/>
                <a:gd name="connsiteY3307" fmla="*/ 3789390 h 6679735"/>
                <a:gd name="connsiteX3308" fmla="*/ 533666 w 12250760"/>
                <a:gd name="connsiteY3308" fmla="*/ 3763389 h 6679735"/>
                <a:gd name="connsiteX3309" fmla="*/ 533666 w 12250760"/>
                <a:gd name="connsiteY3309" fmla="*/ 3659380 h 6679735"/>
                <a:gd name="connsiteX3310" fmla="*/ 507709 w 12250760"/>
                <a:gd name="connsiteY3310" fmla="*/ 3659380 h 6679735"/>
                <a:gd name="connsiteX3311" fmla="*/ 481751 w 12250760"/>
                <a:gd name="connsiteY3311" fmla="*/ 3633377 h 6679735"/>
                <a:gd name="connsiteX3312" fmla="*/ 481751 w 12250760"/>
                <a:gd name="connsiteY3312" fmla="*/ 3581373 h 6679735"/>
                <a:gd name="connsiteX3313" fmla="*/ 585582 w 12250760"/>
                <a:gd name="connsiteY3313" fmla="*/ 3503367 h 6679735"/>
                <a:gd name="connsiteX3314" fmla="*/ 103859 w 12250760"/>
                <a:gd name="connsiteY3314" fmla="*/ 3503367 h 6679735"/>
                <a:gd name="connsiteX3315" fmla="*/ 207689 w 12250760"/>
                <a:gd name="connsiteY3315" fmla="*/ 3581373 h 6679735"/>
                <a:gd name="connsiteX3316" fmla="*/ 207689 w 12250760"/>
                <a:gd name="connsiteY3316" fmla="*/ 3633377 h 6679735"/>
                <a:gd name="connsiteX3317" fmla="*/ 181732 w 12250760"/>
                <a:gd name="connsiteY3317" fmla="*/ 3659380 h 6679735"/>
                <a:gd name="connsiteX3318" fmla="*/ 155774 w 12250760"/>
                <a:gd name="connsiteY3318" fmla="*/ 3659380 h 6679735"/>
                <a:gd name="connsiteX3319" fmla="*/ 155774 w 12250760"/>
                <a:gd name="connsiteY3319" fmla="*/ 3763389 h 6679735"/>
                <a:gd name="connsiteX3320" fmla="*/ 129817 w 12250760"/>
                <a:gd name="connsiteY3320" fmla="*/ 3789390 h 6679735"/>
                <a:gd name="connsiteX3321" fmla="*/ 77901 w 12250760"/>
                <a:gd name="connsiteY3321" fmla="*/ 3789390 h 6679735"/>
                <a:gd name="connsiteX3322" fmla="*/ 51944 w 12250760"/>
                <a:gd name="connsiteY3322" fmla="*/ 3763389 h 6679735"/>
                <a:gd name="connsiteX3323" fmla="*/ 51944 w 12250760"/>
                <a:gd name="connsiteY3323" fmla="*/ 3659380 h 6679735"/>
                <a:gd name="connsiteX3324" fmla="*/ 25987 w 12250760"/>
                <a:gd name="connsiteY3324" fmla="*/ 3659380 h 6679735"/>
                <a:gd name="connsiteX3325" fmla="*/ 28 w 12250760"/>
                <a:gd name="connsiteY3325" fmla="*/ 3633377 h 6679735"/>
                <a:gd name="connsiteX3326" fmla="*/ 28 w 12250760"/>
                <a:gd name="connsiteY3326" fmla="*/ 3581373 h 6679735"/>
                <a:gd name="connsiteX3327" fmla="*/ 103859 w 12250760"/>
                <a:gd name="connsiteY3327" fmla="*/ 3503367 h 6679735"/>
                <a:gd name="connsiteX3328" fmla="*/ 12145950 w 12250760"/>
                <a:gd name="connsiteY3328" fmla="*/ 3372109 h 6679735"/>
                <a:gd name="connsiteX3329" fmla="*/ 12197866 w 12250760"/>
                <a:gd name="connsiteY3329" fmla="*/ 3424025 h 6679735"/>
                <a:gd name="connsiteX3330" fmla="*/ 12145950 w 12250760"/>
                <a:gd name="connsiteY3330" fmla="*/ 3475940 h 6679735"/>
                <a:gd name="connsiteX3331" fmla="*/ 12094035 w 12250760"/>
                <a:gd name="connsiteY3331" fmla="*/ 3424025 h 6679735"/>
                <a:gd name="connsiteX3332" fmla="*/ 12145950 w 12250760"/>
                <a:gd name="connsiteY3332" fmla="*/ 3372109 h 6679735"/>
                <a:gd name="connsiteX3333" fmla="*/ 11664226 w 12250760"/>
                <a:gd name="connsiteY3333" fmla="*/ 3372109 h 6679735"/>
                <a:gd name="connsiteX3334" fmla="*/ 11716142 w 12250760"/>
                <a:gd name="connsiteY3334" fmla="*/ 3424025 h 6679735"/>
                <a:gd name="connsiteX3335" fmla="*/ 11664226 w 12250760"/>
                <a:gd name="connsiteY3335" fmla="*/ 3475940 h 6679735"/>
                <a:gd name="connsiteX3336" fmla="*/ 11612311 w 12250760"/>
                <a:gd name="connsiteY3336" fmla="*/ 3424025 h 6679735"/>
                <a:gd name="connsiteX3337" fmla="*/ 11664226 w 12250760"/>
                <a:gd name="connsiteY3337" fmla="*/ 3372109 h 6679735"/>
                <a:gd name="connsiteX3338" fmla="*/ 11182501 w 12250760"/>
                <a:gd name="connsiteY3338" fmla="*/ 3372109 h 6679735"/>
                <a:gd name="connsiteX3339" fmla="*/ 11234417 w 12250760"/>
                <a:gd name="connsiteY3339" fmla="*/ 3424025 h 6679735"/>
                <a:gd name="connsiteX3340" fmla="*/ 11182501 w 12250760"/>
                <a:gd name="connsiteY3340" fmla="*/ 3475940 h 6679735"/>
                <a:gd name="connsiteX3341" fmla="*/ 11130586 w 12250760"/>
                <a:gd name="connsiteY3341" fmla="*/ 3424025 h 6679735"/>
                <a:gd name="connsiteX3342" fmla="*/ 11182501 w 12250760"/>
                <a:gd name="connsiteY3342" fmla="*/ 3372109 h 6679735"/>
                <a:gd name="connsiteX3343" fmla="*/ 10700777 w 12250760"/>
                <a:gd name="connsiteY3343" fmla="*/ 3372109 h 6679735"/>
                <a:gd name="connsiteX3344" fmla="*/ 10752693 w 12250760"/>
                <a:gd name="connsiteY3344" fmla="*/ 3424025 h 6679735"/>
                <a:gd name="connsiteX3345" fmla="*/ 10700777 w 12250760"/>
                <a:gd name="connsiteY3345" fmla="*/ 3475940 h 6679735"/>
                <a:gd name="connsiteX3346" fmla="*/ 10648862 w 12250760"/>
                <a:gd name="connsiteY3346" fmla="*/ 3424025 h 6679735"/>
                <a:gd name="connsiteX3347" fmla="*/ 10700777 w 12250760"/>
                <a:gd name="connsiteY3347" fmla="*/ 3372109 h 6679735"/>
                <a:gd name="connsiteX3348" fmla="*/ 10219053 w 12250760"/>
                <a:gd name="connsiteY3348" fmla="*/ 3372109 h 6679735"/>
                <a:gd name="connsiteX3349" fmla="*/ 10270969 w 12250760"/>
                <a:gd name="connsiteY3349" fmla="*/ 3424025 h 6679735"/>
                <a:gd name="connsiteX3350" fmla="*/ 10219053 w 12250760"/>
                <a:gd name="connsiteY3350" fmla="*/ 3475940 h 6679735"/>
                <a:gd name="connsiteX3351" fmla="*/ 10167138 w 12250760"/>
                <a:gd name="connsiteY3351" fmla="*/ 3424025 h 6679735"/>
                <a:gd name="connsiteX3352" fmla="*/ 10219053 w 12250760"/>
                <a:gd name="connsiteY3352" fmla="*/ 3372109 h 6679735"/>
                <a:gd name="connsiteX3353" fmla="*/ 9737328 w 12250760"/>
                <a:gd name="connsiteY3353" fmla="*/ 3372109 h 6679735"/>
                <a:gd name="connsiteX3354" fmla="*/ 9789244 w 12250760"/>
                <a:gd name="connsiteY3354" fmla="*/ 3424025 h 6679735"/>
                <a:gd name="connsiteX3355" fmla="*/ 9737328 w 12250760"/>
                <a:gd name="connsiteY3355" fmla="*/ 3475940 h 6679735"/>
                <a:gd name="connsiteX3356" fmla="*/ 9685413 w 12250760"/>
                <a:gd name="connsiteY3356" fmla="*/ 3424025 h 6679735"/>
                <a:gd name="connsiteX3357" fmla="*/ 9737328 w 12250760"/>
                <a:gd name="connsiteY3357" fmla="*/ 3372109 h 6679735"/>
                <a:gd name="connsiteX3358" fmla="*/ 9255604 w 12250760"/>
                <a:gd name="connsiteY3358" fmla="*/ 3372109 h 6679735"/>
                <a:gd name="connsiteX3359" fmla="*/ 9307520 w 12250760"/>
                <a:gd name="connsiteY3359" fmla="*/ 3424025 h 6679735"/>
                <a:gd name="connsiteX3360" fmla="*/ 9255604 w 12250760"/>
                <a:gd name="connsiteY3360" fmla="*/ 3475940 h 6679735"/>
                <a:gd name="connsiteX3361" fmla="*/ 9203689 w 12250760"/>
                <a:gd name="connsiteY3361" fmla="*/ 3424025 h 6679735"/>
                <a:gd name="connsiteX3362" fmla="*/ 9255604 w 12250760"/>
                <a:gd name="connsiteY3362" fmla="*/ 3372109 h 6679735"/>
                <a:gd name="connsiteX3363" fmla="*/ 8773880 w 12250760"/>
                <a:gd name="connsiteY3363" fmla="*/ 3372109 h 6679735"/>
                <a:gd name="connsiteX3364" fmla="*/ 8825796 w 12250760"/>
                <a:gd name="connsiteY3364" fmla="*/ 3424025 h 6679735"/>
                <a:gd name="connsiteX3365" fmla="*/ 8773880 w 12250760"/>
                <a:gd name="connsiteY3365" fmla="*/ 3475940 h 6679735"/>
                <a:gd name="connsiteX3366" fmla="*/ 8721965 w 12250760"/>
                <a:gd name="connsiteY3366" fmla="*/ 3424025 h 6679735"/>
                <a:gd name="connsiteX3367" fmla="*/ 8773880 w 12250760"/>
                <a:gd name="connsiteY3367" fmla="*/ 3372109 h 6679735"/>
                <a:gd name="connsiteX3368" fmla="*/ 8292157 w 12250760"/>
                <a:gd name="connsiteY3368" fmla="*/ 3372109 h 6679735"/>
                <a:gd name="connsiteX3369" fmla="*/ 8344072 w 12250760"/>
                <a:gd name="connsiteY3369" fmla="*/ 3424025 h 6679735"/>
                <a:gd name="connsiteX3370" fmla="*/ 8292157 w 12250760"/>
                <a:gd name="connsiteY3370" fmla="*/ 3475940 h 6679735"/>
                <a:gd name="connsiteX3371" fmla="*/ 8240241 w 12250760"/>
                <a:gd name="connsiteY3371" fmla="*/ 3424025 h 6679735"/>
                <a:gd name="connsiteX3372" fmla="*/ 8292157 w 12250760"/>
                <a:gd name="connsiteY3372" fmla="*/ 3372109 h 6679735"/>
                <a:gd name="connsiteX3373" fmla="*/ 7810433 w 12250760"/>
                <a:gd name="connsiteY3373" fmla="*/ 3372109 h 6679735"/>
                <a:gd name="connsiteX3374" fmla="*/ 7862348 w 12250760"/>
                <a:gd name="connsiteY3374" fmla="*/ 3424025 h 6679735"/>
                <a:gd name="connsiteX3375" fmla="*/ 7810433 w 12250760"/>
                <a:gd name="connsiteY3375" fmla="*/ 3475940 h 6679735"/>
                <a:gd name="connsiteX3376" fmla="*/ 7758517 w 12250760"/>
                <a:gd name="connsiteY3376" fmla="*/ 3424025 h 6679735"/>
                <a:gd name="connsiteX3377" fmla="*/ 7810433 w 12250760"/>
                <a:gd name="connsiteY3377" fmla="*/ 3372109 h 6679735"/>
                <a:gd name="connsiteX3378" fmla="*/ 7328709 w 12250760"/>
                <a:gd name="connsiteY3378" fmla="*/ 3372109 h 6679735"/>
                <a:gd name="connsiteX3379" fmla="*/ 7380624 w 12250760"/>
                <a:gd name="connsiteY3379" fmla="*/ 3424025 h 6679735"/>
                <a:gd name="connsiteX3380" fmla="*/ 7328709 w 12250760"/>
                <a:gd name="connsiteY3380" fmla="*/ 3475940 h 6679735"/>
                <a:gd name="connsiteX3381" fmla="*/ 7276793 w 12250760"/>
                <a:gd name="connsiteY3381" fmla="*/ 3424025 h 6679735"/>
                <a:gd name="connsiteX3382" fmla="*/ 7328709 w 12250760"/>
                <a:gd name="connsiteY3382" fmla="*/ 3372109 h 6679735"/>
                <a:gd name="connsiteX3383" fmla="*/ 6846985 w 12250760"/>
                <a:gd name="connsiteY3383" fmla="*/ 3372109 h 6679735"/>
                <a:gd name="connsiteX3384" fmla="*/ 6898900 w 12250760"/>
                <a:gd name="connsiteY3384" fmla="*/ 3424025 h 6679735"/>
                <a:gd name="connsiteX3385" fmla="*/ 6846985 w 12250760"/>
                <a:gd name="connsiteY3385" fmla="*/ 3475940 h 6679735"/>
                <a:gd name="connsiteX3386" fmla="*/ 6795069 w 12250760"/>
                <a:gd name="connsiteY3386" fmla="*/ 3424025 h 6679735"/>
                <a:gd name="connsiteX3387" fmla="*/ 6846985 w 12250760"/>
                <a:gd name="connsiteY3387" fmla="*/ 3372109 h 6679735"/>
                <a:gd name="connsiteX3388" fmla="*/ 6365261 w 12250760"/>
                <a:gd name="connsiteY3388" fmla="*/ 3372109 h 6679735"/>
                <a:gd name="connsiteX3389" fmla="*/ 6417176 w 12250760"/>
                <a:gd name="connsiteY3389" fmla="*/ 3424025 h 6679735"/>
                <a:gd name="connsiteX3390" fmla="*/ 6365261 w 12250760"/>
                <a:gd name="connsiteY3390" fmla="*/ 3475940 h 6679735"/>
                <a:gd name="connsiteX3391" fmla="*/ 6313345 w 12250760"/>
                <a:gd name="connsiteY3391" fmla="*/ 3424025 h 6679735"/>
                <a:gd name="connsiteX3392" fmla="*/ 6365261 w 12250760"/>
                <a:gd name="connsiteY3392" fmla="*/ 3372109 h 6679735"/>
                <a:gd name="connsiteX3393" fmla="*/ 5883545 w 12250760"/>
                <a:gd name="connsiteY3393" fmla="*/ 3372109 h 6679735"/>
                <a:gd name="connsiteX3394" fmla="*/ 5935459 w 12250760"/>
                <a:gd name="connsiteY3394" fmla="*/ 3424025 h 6679735"/>
                <a:gd name="connsiteX3395" fmla="*/ 5883545 w 12250760"/>
                <a:gd name="connsiteY3395" fmla="*/ 3475940 h 6679735"/>
                <a:gd name="connsiteX3396" fmla="*/ 5831630 w 12250760"/>
                <a:gd name="connsiteY3396" fmla="*/ 3424025 h 6679735"/>
                <a:gd name="connsiteX3397" fmla="*/ 5883545 w 12250760"/>
                <a:gd name="connsiteY3397" fmla="*/ 3372109 h 6679735"/>
                <a:gd name="connsiteX3398" fmla="*/ 5401833 w 12250760"/>
                <a:gd name="connsiteY3398" fmla="*/ 3372109 h 6679735"/>
                <a:gd name="connsiteX3399" fmla="*/ 5453745 w 12250760"/>
                <a:gd name="connsiteY3399" fmla="*/ 3424025 h 6679735"/>
                <a:gd name="connsiteX3400" fmla="*/ 5401833 w 12250760"/>
                <a:gd name="connsiteY3400" fmla="*/ 3475940 h 6679735"/>
                <a:gd name="connsiteX3401" fmla="*/ 5349920 w 12250760"/>
                <a:gd name="connsiteY3401" fmla="*/ 3424025 h 6679735"/>
                <a:gd name="connsiteX3402" fmla="*/ 5401833 w 12250760"/>
                <a:gd name="connsiteY3402" fmla="*/ 3372109 h 6679735"/>
                <a:gd name="connsiteX3403" fmla="*/ 4920088 w 12250760"/>
                <a:gd name="connsiteY3403" fmla="*/ 3372109 h 6679735"/>
                <a:gd name="connsiteX3404" fmla="*/ 4972015 w 12250760"/>
                <a:gd name="connsiteY3404" fmla="*/ 3424025 h 6679735"/>
                <a:gd name="connsiteX3405" fmla="*/ 4920088 w 12250760"/>
                <a:gd name="connsiteY3405" fmla="*/ 3475940 h 6679735"/>
                <a:gd name="connsiteX3406" fmla="*/ 4868182 w 12250760"/>
                <a:gd name="connsiteY3406" fmla="*/ 3424025 h 6679735"/>
                <a:gd name="connsiteX3407" fmla="*/ 4920088 w 12250760"/>
                <a:gd name="connsiteY3407" fmla="*/ 3372109 h 6679735"/>
                <a:gd name="connsiteX3408" fmla="*/ 4438384 w 12250760"/>
                <a:gd name="connsiteY3408" fmla="*/ 3372109 h 6679735"/>
                <a:gd name="connsiteX3409" fmla="*/ 4490291 w 12250760"/>
                <a:gd name="connsiteY3409" fmla="*/ 3424025 h 6679735"/>
                <a:gd name="connsiteX3410" fmla="*/ 4438384 w 12250760"/>
                <a:gd name="connsiteY3410" fmla="*/ 3475940 h 6679735"/>
                <a:gd name="connsiteX3411" fmla="*/ 4386462 w 12250760"/>
                <a:gd name="connsiteY3411" fmla="*/ 3424025 h 6679735"/>
                <a:gd name="connsiteX3412" fmla="*/ 4438384 w 12250760"/>
                <a:gd name="connsiteY3412" fmla="*/ 3372109 h 6679735"/>
                <a:gd name="connsiteX3413" fmla="*/ 3956667 w 12250760"/>
                <a:gd name="connsiteY3413" fmla="*/ 3372109 h 6679735"/>
                <a:gd name="connsiteX3414" fmla="*/ 4008586 w 12250760"/>
                <a:gd name="connsiteY3414" fmla="*/ 3424025 h 6679735"/>
                <a:gd name="connsiteX3415" fmla="*/ 3956667 w 12250760"/>
                <a:gd name="connsiteY3415" fmla="*/ 3475940 h 6679735"/>
                <a:gd name="connsiteX3416" fmla="*/ 3904753 w 12250760"/>
                <a:gd name="connsiteY3416" fmla="*/ 3424025 h 6679735"/>
                <a:gd name="connsiteX3417" fmla="*/ 3956667 w 12250760"/>
                <a:gd name="connsiteY3417" fmla="*/ 3372109 h 6679735"/>
                <a:gd name="connsiteX3418" fmla="*/ 3474949 w 12250760"/>
                <a:gd name="connsiteY3418" fmla="*/ 3372109 h 6679735"/>
                <a:gd name="connsiteX3419" fmla="*/ 3526866 w 12250760"/>
                <a:gd name="connsiteY3419" fmla="*/ 3424025 h 6679735"/>
                <a:gd name="connsiteX3420" fmla="*/ 3474949 w 12250760"/>
                <a:gd name="connsiteY3420" fmla="*/ 3475940 h 6679735"/>
                <a:gd name="connsiteX3421" fmla="*/ 3423034 w 12250760"/>
                <a:gd name="connsiteY3421" fmla="*/ 3424025 h 6679735"/>
                <a:gd name="connsiteX3422" fmla="*/ 3474949 w 12250760"/>
                <a:gd name="connsiteY3422" fmla="*/ 3372109 h 6679735"/>
                <a:gd name="connsiteX3423" fmla="*/ 2993226 w 12250760"/>
                <a:gd name="connsiteY3423" fmla="*/ 3372109 h 6679735"/>
                <a:gd name="connsiteX3424" fmla="*/ 3045141 w 12250760"/>
                <a:gd name="connsiteY3424" fmla="*/ 3424025 h 6679735"/>
                <a:gd name="connsiteX3425" fmla="*/ 2993226 w 12250760"/>
                <a:gd name="connsiteY3425" fmla="*/ 3475940 h 6679735"/>
                <a:gd name="connsiteX3426" fmla="*/ 2941309 w 12250760"/>
                <a:gd name="connsiteY3426" fmla="*/ 3424025 h 6679735"/>
                <a:gd name="connsiteX3427" fmla="*/ 2993226 w 12250760"/>
                <a:gd name="connsiteY3427" fmla="*/ 3372109 h 6679735"/>
                <a:gd name="connsiteX3428" fmla="*/ 2511501 w 12250760"/>
                <a:gd name="connsiteY3428" fmla="*/ 3372109 h 6679735"/>
                <a:gd name="connsiteX3429" fmla="*/ 2563417 w 12250760"/>
                <a:gd name="connsiteY3429" fmla="*/ 3424025 h 6679735"/>
                <a:gd name="connsiteX3430" fmla="*/ 2511501 w 12250760"/>
                <a:gd name="connsiteY3430" fmla="*/ 3475940 h 6679735"/>
                <a:gd name="connsiteX3431" fmla="*/ 2459588 w 12250760"/>
                <a:gd name="connsiteY3431" fmla="*/ 3424025 h 6679735"/>
                <a:gd name="connsiteX3432" fmla="*/ 2511501 w 12250760"/>
                <a:gd name="connsiteY3432" fmla="*/ 3372109 h 6679735"/>
                <a:gd name="connsiteX3433" fmla="*/ 2029771 w 12250760"/>
                <a:gd name="connsiteY3433" fmla="*/ 3372109 h 6679735"/>
                <a:gd name="connsiteX3434" fmla="*/ 2081687 w 12250760"/>
                <a:gd name="connsiteY3434" fmla="*/ 3424025 h 6679735"/>
                <a:gd name="connsiteX3435" fmla="*/ 2029771 w 12250760"/>
                <a:gd name="connsiteY3435" fmla="*/ 3475940 h 6679735"/>
                <a:gd name="connsiteX3436" fmla="*/ 1977855 w 12250760"/>
                <a:gd name="connsiteY3436" fmla="*/ 3424025 h 6679735"/>
                <a:gd name="connsiteX3437" fmla="*/ 2029771 w 12250760"/>
                <a:gd name="connsiteY3437" fmla="*/ 3372109 h 6679735"/>
                <a:gd name="connsiteX3438" fmla="*/ 1548047 w 12250760"/>
                <a:gd name="connsiteY3438" fmla="*/ 3372109 h 6679735"/>
                <a:gd name="connsiteX3439" fmla="*/ 1599963 w 12250760"/>
                <a:gd name="connsiteY3439" fmla="*/ 3424025 h 6679735"/>
                <a:gd name="connsiteX3440" fmla="*/ 1548047 w 12250760"/>
                <a:gd name="connsiteY3440" fmla="*/ 3475940 h 6679735"/>
                <a:gd name="connsiteX3441" fmla="*/ 1496132 w 12250760"/>
                <a:gd name="connsiteY3441" fmla="*/ 3424025 h 6679735"/>
                <a:gd name="connsiteX3442" fmla="*/ 1548047 w 12250760"/>
                <a:gd name="connsiteY3442" fmla="*/ 3372109 h 6679735"/>
                <a:gd name="connsiteX3443" fmla="*/ 1066325 w 12250760"/>
                <a:gd name="connsiteY3443" fmla="*/ 3372109 h 6679735"/>
                <a:gd name="connsiteX3444" fmla="*/ 1118240 w 12250760"/>
                <a:gd name="connsiteY3444" fmla="*/ 3424025 h 6679735"/>
                <a:gd name="connsiteX3445" fmla="*/ 1066325 w 12250760"/>
                <a:gd name="connsiteY3445" fmla="*/ 3475940 h 6679735"/>
                <a:gd name="connsiteX3446" fmla="*/ 1014409 w 12250760"/>
                <a:gd name="connsiteY3446" fmla="*/ 3424025 h 6679735"/>
                <a:gd name="connsiteX3447" fmla="*/ 1066325 w 12250760"/>
                <a:gd name="connsiteY3447" fmla="*/ 3372109 h 6679735"/>
                <a:gd name="connsiteX3448" fmla="*/ 584602 w 12250760"/>
                <a:gd name="connsiteY3448" fmla="*/ 3372109 h 6679735"/>
                <a:gd name="connsiteX3449" fmla="*/ 636518 w 12250760"/>
                <a:gd name="connsiteY3449" fmla="*/ 3424025 h 6679735"/>
                <a:gd name="connsiteX3450" fmla="*/ 584602 w 12250760"/>
                <a:gd name="connsiteY3450" fmla="*/ 3475940 h 6679735"/>
                <a:gd name="connsiteX3451" fmla="*/ 532686 w 12250760"/>
                <a:gd name="connsiteY3451" fmla="*/ 3424025 h 6679735"/>
                <a:gd name="connsiteX3452" fmla="*/ 584602 w 12250760"/>
                <a:gd name="connsiteY3452" fmla="*/ 3372109 h 6679735"/>
                <a:gd name="connsiteX3453" fmla="*/ 102880 w 12250760"/>
                <a:gd name="connsiteY3453" fmla="*/ 3372109 h 6679735"/>
                <a:gd name="connsiteX3454" fmla="*/ 154795 w 12250760"/>
                <a:gd name="connsiteY3454" fmla="*/ 3424025 h 6679735"/>
                <a:gd name="connsiteX3455" fmla="*/ 102880 w 12250760"/>
                <a:gd name="connsiteY3455" fmla="*/ 3475940 h 6679735"/>
                <a:gd name="connsiteX3456" fmla="*/ 50964 w 12250760"/>
                <a:gd name="connsiteY3456" fmla="*/ 3424025 h 6679735"/>
                <a:gd name="connsiteX3457" fmla="*/ 102880 w 12250760"/>
                <a:gd name="connsiteY3457" fmla="*/ 3372109 h 6679735"/>
                <a:gd name="connsiteX3458" fmla="*/ 12146930 w 12250760"/>
                <a:gd name="connsiteY3458" fmla="*/ 3021646 h 6679735"/>
                <a:gd name="connsiteX3459" fmla="*/ 12250760 w 12250760"/>
                <a:gd name="connsiteY3459" fmla="*/ 3099653 h 6679735"/>
                <a:gd name="connsiteX3460" fmla="*/ 12250760 w 12250760"/>
                <a:gd name="connsiteY3460" fmla="*/ 3151659 h 6679735"/>
                <a:gd name="connsiteX3461" fmla="*/ 12224803 w 12250760"/>
                <a:gd name="connsiteY3461" fmla="*/ 3177662 h 6679735"/>
                <a:gd name="connsiteX3462" fmla="*/ 12198844 w 12250760"/>
                <a:gd name="connsiteY3462" fmla="*/ 3177662 h 6679735"/>
                <a:gd name="connsiteX3463" fmla="*/ 12198844 w 12250760"/>
                <a:gd name="connsiteY3463" fmla="*/ 3281665 h 6679735"/>
                <a:gd name="connsiteX3464" fmla="*/ 12172887 w 12250760"/>
                <a:gd name="connsiteY3464" fmla="*/ 3307666 h 6679735"/>
                <a:gd name="connsiteX3465" fmla="*/ 12120972 w 12250760"/>
                <a:gd name="connsiteY3465" fmla="*/ 3307666 h 6679735"/>
                <a:gd name="connsiteX3466" fmla="*/ 12095015 w 12250760"/>
                <a:gd name="connsiteY3466" fmla="*/ 3281665 h 6679735"/>
                <a:gd name="connsiteX3467" fmla="*/ 12095015 w 12250760"/>
                <a:gd name="connsiteY3467" fmla="*/ 3177662 h 6679735"/>
                <a:gd name="connsiteX3468" fmla="*/ 12069057 w 12250760"/>
                <a:gd name="connsiteY3468" fmla="*/ 3177662 h 6679735"/>
                <a:gd name="connsiteX3469" fmla="*/ 12043099 w 12250760"/>
                <a:gd name="connsiteY3469" fmla="*/ 3151659 h 6679735"/>
                <a:gd name="connsiteX3470" fmla="*/ 12043099 w 12250760"/>
                <a:gd name="connsiteY3470" fmla="*/ 3099653 h 6679735"/>
                <a:gd name="connsiteX3471" fmla="*/ 12146930 w 12250760"/>
                <a:gd name="connsiteY3471" fmla="*/ 3021646 h 6679735"/>
                <a:gd name="connsiteX3472" fmla="*/ 11665206 w 12250760"/>
                <a:gd name="connsiteY3472" fmla="*/ 3021646 h 6679735"/>
                <a:gd name="connsiteX3473" fmla="*/ 11769036 w 12250760"/>
                <a:gd name="connsiteY3473" fmla="*/ 3099653 h 6679735"/>
                <a:gd name="connsiteX3474" fmla="*/ 11769036 w 12250760"/>
                <a:gd name="connsiteY3474" fmla="*/ 3151659 h 6679735"/>
                <a:gd name="connsiteX3475" fmla="*/ 11743079 w 12250760"/>
                <a:gd name="connsiteY3475" fmla="*/ 3177662 h 6679735"/>
                <a:gd name="connsiteX3476" fmla="*/ 11717120 w 12250760"/>
                <a:gd name="connsiteY3476" fmla="*/ 3177662 h 6679735"/>
                <a:gd name="connsiteX3477" fmla="*/ 11717120 w 12250760"/>
                <a:gd name="connsiteY3477" fmla="*/ 3281665 h 6679735"/>
                <a:gd name="connsiteX3478" fmla="*/ 11691163 w 12250760"/>
                <a:gd name="connsiteY3478" fmla="*/ 3307666 h 6679735"/>
                <a:gd name="connsiteX3479" fmla="*/ 11639248 w 12250760"/>
                <a:gd name="connsiteY3479" fmla="*/ 3307666 h 6679735"/>
                <a:gd name="connsiteX3480" fmla="*/ 11613291 w 12250760"/>
                <a:gd name="connsiteY3480" fmla="*/ 3281665 h 6679735"/>
                <a:gd name="connsiteX3481" fmla="*/ 11613291 w 12250760"/>
                <a:gd name="connsiteY3481" fmla="*/ 3177662 h 6679735"/>
                <a:gd name="connsiteX3482" fmla="*/ 11587333 w 12250760"/>
                <a:gd name="connsiteY3482" fmla="*/ 3177662 h 6679735"/>
                <a:gd name="connsiteX3483" fmla="*/ 11561375 w 12250760"/>
                <a:gd name="connsiteY3483" fmla="*/ 3151659 h 6679735"/>
                <a:gd name="connsiteX3484" fmla="*/ 11561375 w 12250760"/>
                <a:gd name="connsiteY3484" fmla="*/ 3099653 h 6679735"/>
                <a:gd name="connsiteX3485" fmla="*/ 11665206 w 12250760"/>
                <a:gd name="connsiteY3485" fmla="*/ 3021646 h 6679735"/>
                <a:gd name="connsiteX3486" fmla="*/ 11183481 w 12250760"/>
                <a:gd name="connsiteY3486" fmla="*/ 3021646 h 6679735"/>
                <a:gd name="connsiteX3487" fmla="*/ 11287311 w 12250760"/>
                <a:gd name="connsiteY3487" fmla="*/ 3099653 h 6679735"/>
                <a:gd name="connsiteX3488" fmla="*/ 11287311 w 12250760"/>
                <a:gd name="connsiteY3488" fmla="*/ 3151659 h 6679735"/>
                <a:gd name="connsiteX3489" fmla="*/ 11261354 w 12250760"/>
                <a:gd name="connsiteY3489" fmla="*/ 3177662 h 6679735"/>
                <a:gd name="connsiteX3490" fmla="*/ 11235395 w 12250760"/>
                <a:gd name="connsiteY3490" fmla="*/ 3177662 h 6679735"/>
                <a:gd name="connsiteX3491" fmla="*/ 11235395 w 12250760"/>
                <a:gd name="connsiteY3491" fmla="*/ 3281665 h 6679735"/>
                <a:gd name="connsiteX3492" fmla="*/ 11209438 w 12250760"/>
                <a:gd name="connsiteY3492" fmla="*/ 3307666 h 6679735"/>
                <a:gd name="connsiteX3493" fmla="*/ 11157523 w 12250760"/>
                <a:gd name="connsiteY3493" fmla="*/ 3307666 h 6679735"/>
                <a:gd name="connsiteX3494" fmla="*/ 11131566 w 12250760"/>
                <a:gd name="connsiteY3494" fmla="*/ 3281665 h 6679735"/>
                <a:gd name="connsiteX3495" fmla="*/ 11131566 w 12250760"/>
                <a:gd name="connsiteY3495" fmla="*/ 3177662 h 6679735"/>
                <a:gd name="connsiteX3496" fmla="*/ 11105608 w 12250760"/>
                <a:gd name="connsiteY3496" fmla="*/ 3177662 h 6679735"/>
                <a:gd name="connsiteX3497" fmla="*/ 11079650 w 12250760"/>
                <a:gd name="connsiteY3497" fmla="*/ 3151659 h 6679735"/>
                <a:gd name="connsiteX3498" fmla="*/ 11079650 w 12250760"/>
                <a:gd name="connsiteY3498" fmla="*/ 3099653 h 6679735"/>
                <a:gd name="connsiteX3499" fmla="*/ 11183481 w 12250760"/>
                <a:gd name="connsiteY3499" fmla="*/ 3021646 h 6679735"/>
                <a:gd name="connsiteX3500" fmla="*/ 10701757 w 12250760"/>
                <a:gd name="connsiteY3500" fmla="*/ 3021646 h 6679735"/>
                <a:gd name="connsiteX3501" fmla="*/ 10805587 w 12250760"/>
                <a:gd name="connsiteY3501" fmla="*/ 3099653 h 6679735"/>
                <a:gd name="connsiteX3502" fmla="*/ 10805587 w 12250760"/>
                <a:gd name="connsiteY3502" fmla="*/ 3151659 h 6679735"/>
                <a:gd name="connsiteX3503" fmla="*/ 10779630 w 12250760"/>
                <a:gd name="connsiteY3503" fmla="*/ 3177662 h 6679735"/>
                <a:gd name="connsiteX3504" fmla="*/ 10753671 w 12250760"/>
                <a:gd name="connsiteY3504" fmla="*/ 3177662 h 6679735"/>
                <a:gd name="connsiteX3505" fmla="*/ 10753671 w 12250760"/>
                <a:gd name="connsiteY3505" fmla="*/ 3281665 h 6679735"/>
                <a:gd name="connsiteX3506" fmla="*/ 10727714 w 12250760"/>
                <a:gd name="connsiteY3506" fmla="*/ 3307666 h 6679735"/>
                <a:gd name="connsiteX3507" fmla="*/ 10675799 w 12250760"/>
                <a:gd name="connsiteY3507" fmla="*/ 3307666 h 6679735"/>
                <a:gd name="connsiteX3508" fmla="*/ 10649842 w 12250760"/>
                <a:gd name="connsiteY3508" fmla="*/ 3281665 h 6679735"/>
                <a:gd name="connsiteX3509" fmla="*/ 10649842 w 12250760"/>
                <a:gd name="connsiteY3509" fmla="*/ 3177662 h 6679735"/>
                <a:gd name="connsiteX3510" fmla="*/ 10623884 w 12250760"/>
                <a:gd name="connsiteY3510" fmla="*/ 3177662 h 6679735"/>
                <a:gd name="connsiteX3511" fmla="*/ 10597926 w 12250760"/>
                <a:gd name="connsiteY3511" fmla="*/ 3151659 h 6679735"/>
                <a:gd name="connsiteX3512" fmla="*/ 10597926 w 12250760"/>
                <a:gd name="connsiteY3512" fmla="*/ 3099653 h 6679735"/>
                <a:gd name="connsiteX3513" fmla="*/ 10701757 w 12250760"/>
                <a:gd name="connsiteY3513" fmla="*/ 3021646 h 6679735"/>
                <a:gd name="connsiteX3514" fmla="*/ 10220033 w 12250760"/>
                <a:gd name="connsiteY3514" fmla="*/ 3021646 h 6679735"/>
                <a:gd name="connsiteX3515" fmla="*/ 10323863 w 12250760"/>
                <a:gd name="connsiteY3515" fmla="*/ 3099653 h 6679735"/>
                <a:gd name="connsiteX3516" fmla="*/ 10323863 w 12250760"/>
                <a:gd name="connsiteY3516" fmla="*/ 3151659 h 6679735"/>
                <a:gd name="connsiteX3517" fmla="*/ 10297906 w 12250760"/>
                <a:gd name="connsiteY3517" fmla="*/ 3177662 h 6679735"/>
                <a:gd name="connsiteX3518" fmla="*/ 10271947 w 12250760"/>
                <a:gd name="connsiteY3518" fmla="*/ 3177662 h 6679735"/>
                <a:gd name="connsiteX3519" fmla="*/ 10271947 w 12250760"/>
                <a:gd name="connsiteY3519" fmla="*/ 3281665 h 6679735"/>
                <a:gd name="connsiteX3520" fmla="*/ 10245990 w 12250760"/>
                <a:gd name="connsiteY3520" fmla="*/ 3307666 h 6679735"/>
                <a:gd name="connsiteX3521" fmla="*/ 10194075 w 12250760"/>
                <a:gd name="connsiteY3521" fmla="*/ 3307666 h 6679735"/>
                <a:gd name="connsiteX3522" fmla="*/ 10168118 w 12250760"/>
                <a:gd name="connsiteY3522" fmla="*/ 3281665 h 6679735"/>
                <a:gd name="connsiteX3523" fmla="*/ 10168118 w 12250760"/>
                <a:gd name="connsiteY3523" fmla="*/ 3177662 h 6679735"/>
                <a:gd name="connsiteX3524" fmla="*/ 10142160 w 12250760"/>
                <a:gd name="connsiteY3524" fmla="*/ 3177662 h 6679735"/>
                <a:gd name="connsiteX3525" fmla="*/ 10116202 w 12250760"/>
                <a:gd name="connsiteY3525" fmla="*/ 3151659 h 6679735"/>
                <a:gd name="connsiteX3526" fmla="*/ 10116202 w 12250760"/>
                <a:gd name="connsiteY3526" fmla="*/ 3099653 h 6679735"/>
                <a:gd name="connsiteX3527" fmla="*/ 10220033 w 12250760"/>
                <a:gd name="connsiteY3527" fmla="*/ 3021646 h 6679735"/>
                <a:gd name="connsiteX3528" fmla="*/ 9738308 w 12250760"/>
                <a:gd name="connsiteY3528" fmla="*/ 3021646 h 6679735"/>
                <a:gd name="connsiteX3529" fmla="*/ 9842138 w 12250760"/>
                <a:gd name="connsiteY3529" fmla="*/ 3099653 h 6679735"/>
                <a:gd name="connsiteX3530" fmla="*/ 9842138 w 12250760"/>
                <a:gd name="connsiteY3530" fmla="*/ 3151659 h 6679735"/>
                <a:gd name="connsiteX3531" fmla="*/ 9816181 w 12250760"/>
                <a:gd name="connsiteY3531" fmla="*/ 3177662 h 6679735"/>
                <a:gd name="connsiteX3532" fmla="*/ 9790222 w 12250760"/>
                <a:gd name="connsiteY3532" fmla="*/ 3177662 h 6679735"/>
                <a:gd name="connsiteX3533" fmla="*/ 9790222 w 12250760"/>
                <a:gd name="connsiteY3533" fmla="*/ 3281665 h 6679735"/>
                <a:gd name="connsiteX3534" fmla="*/ 9764265 w 12250760"/>
                <a:gd name="connsiteY3534" fmla="*/ 3307666 h 6679735"/>
                <a:gd name="connsiteX3535" fmla="*/ 9712350 w 12250760"/>
                <a:gd name="connsiteY3535" fmla="*/ 3307666 h 6679735"/>
                <a:gd name="connsiteX3536" fmla="*/ 9686393 w 12250760"/>
                <a:gd name="connsiteY3536" fmla="*/ 3281665 h 6679735"/>
                <a:gd name="connsiteX3537" fmla="*/ 9686393 w 12250760"/>
                <a:gd name="connsiteY3537" fmla="*/ 3177662 h 6679735"/>
                <a:gd name="connsiteX3538" fmla="*/ 9660435 w 12250760"/>
                <a:gd name="connsiteY3538" fmla="*/ 3177662 h 6679735"/>
                <a:gd name="connsiteX3539" fmla="*/ 9634477 w 12250760"/>
                <a:gd name="connsiteY3539" fmla="*/ 3151659 h 6679735"/>
                <a:gd name="connsiteX3540" fmla="*/ 9634477 w 12250760"/>
                <a:gd name="connsiteY3540" fmla="*/ 3099653 h 6679735"/>
                <a:gd name="connsiteX3541" fmla="*/ 9738308 w 12250760"/>
                <a:gd name="connsiteY3541" fmla="*/ 3021646 h 6679735"/>
                <a:gd name="connsiteX3542" fmla="*/ 9256584 w 12250760"/>
                <a:gd name="connsiteY3542" fmla="*/ 3021646 h 6679735"/>
                <a:gd name="connsiteX3543" fmla="*/ 9360414 w 12250760"/>
                <a:gd name="connsiteY3543" fmla="*/ 3099653 h 6679735"/>
                <a:gd name="connsiteX3544" fmla="*/ 9360414 w 12250760"/>
                <a:gd name="connsiteY3544" fmla="*/ 3151659 h 6679735"/>
                <a:gd name="connsiteX3545" fmla="*/ 9334457 w 12250760"/>
                <a:gd name="connsiteY3545" fmla="*/ 3177662 h 6679735"/>
                <a:gd name="connsiteX3546" fmla="*/ 9308498 w 12250760"/>
                <a:gd name="connsiteY3546" fmla="*/ 3177662 h 6679735"/>
                <a:gd name="connsiteX3547" fmla="*/ 9308498 w 12250760"/>
                <a:gd name="connsiteY3547" fmla="*/ 3281665 h 6679735"/>
                <a:gd name="connsiteX3548" fmla="*/ 9282541 w 12250760"/>
                <a:gd name="connsiteY3548" fmla="*/ 3307666 h 6679735"/>
                <a:gd name="connsiteX3549" fmla="*/ 9230626 w 12250760"/>
                <a:gd name="connsiteY3549" fmla="*/ 3307666 h 6679735"/>
                <a:gd name="connsiteX3550" fmla="*/ 9204669 w 12250760"/>
                <a:gd name="connsiteY3550" fmla="*/ 3281665 h 6679735"/>
                <a:gd name="connsiteX3551" fmla="*/ 9204669 w 12250760"/>
                <a:gd name="connsiteY3551" fmla="*/ 3177662 h 6679735"/>
                <a:gd name="connsiteX3552" fmla="*/ 9178711 w 12250760"/>
                <a:gd name="connsiteY3552" fmla="*/ 3177662 h 6679735"/>
                <a:gd name="connsiteX3553" fmla="*/ 9152753 w 12250760"/>
                <a:gd name="connsiteY3553" fmla="*/ 3151659 h 6679735"/>
                <a:gd name="connsiteX3554" fmla="*/ 9152753 w 12250760"/>
                <a:gd name="connsiteY3554" fmla="*/ 3099653 h 6679735"/>
                <a:gd name="connsiteX3555" fmla="*/ 9256584 w 12250760"/>
                <a:gd name="connsiteY3555" fmla="*/ 3021646 h 6679735"/>
                <a:gd name="connsiteX3556" fmla="*/ 8774860 w 12250760"/>
                <a:gd name="connsiteY3556" fmla="*/ 3021646 h 6679735"/>
                <a:gd name="connsiteX3557" fmla="*/ 8878690 w 12250760"/>
                <a:gd name="connsiteY3557" fmla="*/ 3099653 h 6679735"/>
                <a:gd name="connsiteX3558" fmla="*/ 8878690 w 12250760"/>
                <a:gd name="connsiteY3558" fmla="*/ 3151659 h 6679735"/>
                <a:gd name="connsiteX3559" fmla="*/ 8852733 w 12250760"/>
                <a:gd name="connsiteY3559" fmla="*/ 3177662 h 6679735"/>
                <a:gd name="connsiteX3560" fmla="*/ 8826774 w 12250760"/>
                <a:gd name="connsiteY3560" fmla="*/ 3177662 h 6679735"/>
                <a:gd name="connsiteX3561" fmla="*/ 8826774 w 12250760"/>
                <a:gd name="connsiteY3561" fmla="*/ 3281665 h 6679735"/>
                <a:gd name="connsiteX3562" fmla="*/ 8800817 w 12250760"/>
                <a:gd name="connsiteY3562" fmla="*/ 3307666 h 6679735"/>
                <a:gd name="connsiteX3563" fmla="*/ 8748902 w 12250760"/>
                <a:gd name="connsiteY3563" fmla="*/ 3307666 h 6679735"/>
                <a:gd name="connsiteX3564" fmla="*/ 8722945 w 12250760"/>
                <a:gd name="connsiteY3564" fmla="*/ 3281665 h 6679735"/>
                <a:gd name="connsiteX3565" fmla="*/ 8722945 w 12250760"/>
                <a:gd name="connsiteY3565" fmla="*/ 3177662 h 6679735"/>
                <a:gd name="connsiteX3566" fmla="*/ 8696987 w 12250760"/>
                <a:gd name="connsiteY3566" fmla="*/ 3177662 h 6679735"/>
                <a:gd name="connsiteX3567" fmla="*/ 8671029 w 12250760"/>
                <a:gd name="connsiteY3567" fmla="*/ 3151659 h 6679735"/>
                <a:gd name="connsiteX3568" fmla="*/ 8671029 w 12250760"/>
                <a:gd name="connsiteY3568" fmla="*/ 3099653 h 6679735"/>
                <a:gd name="connsiteX3569" fmla="*/ 8774860 w 12250760"/>
                <a:gd name="connsiteY3569" fmla="*/ 3021646 h 6679735"/>
                <a:gd name="connsiteX3570" fmla="*/ 8293136 w 12250760"/>
                <a:gd name="connsiteY3570" fmla="*/ 3021646 h 6679735"/>
                <a:gd name="connsiteX3571" fmla="*/ 8396966 w 12250760"/>
                <a:gd name="connsiteY3571" fmla="*/ 3099653 h 6679735"/>
                <a:gd name="connsiteX3572" fmla="*/ 8396966 w 12250760"/>
                <a:gd name="connsiteY3572" fmla="*/ 3151659 h 6679735"/>
                <a:gd name="connsiteX3573" fmla="*/ 8371009 w 12250760"/>
                <a:gd name="connsiteY3573" fmla="*/ 3177662 h 6679735"/>
                <a:gd name="connsiteX3574" fmla="*/ 8345051 w 12250760"/>
                <a:gd name="connsiteY3574" fmla="*/ 3177662 h 6679735"/>
                <a:gd name="connsiteX3575" fmla="*/ 8345051 w 12250760"/>
                <a:gd name="connsiteY3575" fmla="*/ 3281665 h 6679735"/>
                <a:gd name="connsiteX3576" fmla="*/ 8319094 w 12250760"/>
                <a:gd name="connsiteY3576" fmla="*/ 3307666 h 6679735"/>
                <a:gd name="connsiteX3577" fmla="*/ 8267178 w 12250760"/>
                <a:gd name="connsiteY3577" fmla="*/ 3307666 h 6679735"/>
                <a:gd name="connsiteX3578" fmla="*/ 8241221 w 12250760"/>
                <a:gd name="connsiteY3578" fmla="*/ 3281665 h 6679735"/>
                <a:gd name="connsiteX3579" fmla="*/ 8241221 w 12250760"/>
                <a:gd name="connsiteY3579" fmla="*/ 3177662 h 6679735"/>
                <a:gd name="connsiteX3580" fmla="*/ 8215264 w 12250760"/>
                <a:gd name="connsiteY3580" fmla="*/ 3177662 h 6679735"/>
                <a:gd name="connsiteX3581" fmla="*/ 8189305 w 12250760"/>
                <a:gd name="connsiteY3581" fmla="*/ 3151659 h 6679735"/>
                <a:gd name="connsiteX3582" fmla="*/ 8189305 w 12250760"/>
                <a:gd name="connsiteY3582" fmla="*/ 3099653 h 6679735"/>
                <a:gd name="connsiteX3583" fmla="*/ 8293136 w 12250760"/>
                <a:gd name="connsiteY3583" fmla="*/ 3021646 h 6679735"/>
                <a:gd name="connsiteX3584" fmla="*/ 7811412 w 12250760"/>
                <a:gd name="connsiteY3584" fmla="*/ 3021646 h 6679735"/>
                <a:gd name="connsiteX3585" fmla="*/ 7915242 w 12250760"/>
                <a:gd name="connsiteY3585" fmla="*/ 3099653 h 6679735"/>
                <a:gd name="connsiteX3586" fmla="*/ 7915242 w 12250760"/>
                <a:gd name="connsiteY3586" fmla="*/ 3151659 h 6679735"/>
                <a:gd name="connsiteX3587" fmla="*/ 7889285 w 12250760"/>
                <a:gd name="connsiteY3587" fmla="*/ 3177662 h 6679735"/>
                <a:gd name="connsiteX3588" fmla="*/ 7863327 w 12250760"/>
                <a:gd name="connsiteY3588" fmla="*/ 3177662 h 6679735"/>
                <a:gd name="connsiteX3589" fmla="*/ 7863327 w 12250760"/>
                <a:gd name="connsiteY3589" fmla="*/ 3281665 h 6679735"/>
                <a:gd name="connsiteX3590" fmla="*/ 7837370 w 12250760"/>
                <a:gd name="connsiteY3590" fmla="*/ 3307666 h 6679735"/>
                <a:gd name="connsiteX3591" fmla="*/ 7785454 w 12250760"/>
                <a:gd name="connsiteY3591" fmla="*/ 3307666 h 6679735"/>
                <a:gd name="connsiteX3592" fmla="*/ 7759497 w 12250760"/>
                <a:gd name="connsiteY3592" fmla="*/ 3281665 h 6679735"/>
                <a:gd name="connsiteX3593" fmla="*/ 7759497 w 12250760"/>
                <a:gd name="connsiteY3593" fmla="*/ 3177662 h 6679735"/>
                <a:gd name="connsiteX3594" fmla="*/ 7733540 w 12250760"/>
                <a:gd name="connsiteY3594" fmla="*/ 3177662 h 6679735"/>
                <a:gd name="connsiteX3595" fmla="*/ 7707581 w 12250760"/>
                <a:gd name="connsiteY3595" fmla="*/ 3151659 h 6679735"/>
                <a:gd name="connsiteX3596" fmla="*/ 7707581 w 12250760"/>
                <a:gd name="connsiteY3596" fmla="*/ 3099653 h 6679735"/>
                <a:gd name="connsiteX3597" fmla="*/ 7811412 w 12250760"/>
                <a:gd name="connsiteY3597" fmla="*/ 3021646 h 6679735"/>
                <a:gd name="connsiteX3598" fmla="*/ 7329688 w 12250760"/>
                <a:gd name="connsiteY3598" fmla="*/ 3021646 h 6679735"/>
                <a:gd name="connsiteX3599" fmla="*/ 7433518 w 12250760"/>
                <a:gd name="connsiteY3599" fmla="*/ 3099653 h 6679735"/>
                <a:gd name="connsiteX3600" fmla="*/ 7433518 w 12250760"/>
                <a:gd name="connsiteY3600" fmla="*/ 3151659 h 6679735"/>
                <a:gd name="connsiteX3601" fmla="*/ 7407561 w 12250760"/>
                <a:gd name="connsiteY3601" fmla="*/ 3177662 h 6679735"/>
                <a:gd name="connsiteX3602" fmla="*/ 7381603 w 12250760"/>
                <a:gd name="connsiteY3602" fmla="*/ 3177662 h 6679735"/>
                <a:gd name="connsiteX3603" fmla="*/ 7381603 w 12250760"/>
                <a:gd name="connsiteY3603" fmla="*/ 3281665 h 6679735"/>
                <a:gd name="connsiteX3604" fmla="*/ 7355646 w 12250760"/>
                <a:gd name="connsiteY3604" fmla="*/ 3307666 h 6679735"/>
                <a:gd name="connsiteX3605" fmla="*/ 7303730 w 12250760"/>
                <a:gd name="connsiteY3605" fmla="*/ 3307666 h 6679735"/>
                <a:gd name="connsiteX3606" fmla="*/ 7277773 w 12250760"/>
                <a:gd name="connsiteY3606" fmla="*/ 3281665 h 6679735"/>
                <a:gd name="connsiteX3607" fmla="*/ 7277773 w 12250760"/>
                <a:gd name="connsiteY3607" fmla="*/ 3177662 h 6679735"/>
                <a:gd name="connsiteX3608" fmla="*/ 7251816 w 12250760"/>
                <a:gd name="connsiteY3608" fmla="*/ 3177662 h 6679735"/>
                <a:gd name="connsiteX3609" fmla="*/ 7225857 w 12250760"/>
                <a:gd name="connsiteY3609" fmla="*/ 3151659 h 6679735"/>
                <a:gd name="connsiteX3610" fmla="*/ 7225857 w 12250760"/>
                <a:gd name="connsiteY3610" fmla="*/ 3099653 h 6679735"/>
                <a:gd name="connsiteX3611" fmla="*/ 7329688 w 12250760"/>
                <a:gd name="connsiteY3611" fmla="*/ 3021646 h 6679735"/>
                <a:gd name="connsiteX3612" fmla="*/ 6847964 w 12250760"/>
                <a:gd name="connsiteY3612" fmla="*/ 3021646 h 6679735"/>
                <a:gd name="connsiteX3613" fmla="*/ 6951794 w 12250760"/>
                <a:gd name="connsiteY3613" fmla="*/ 3099653 h 6679735"/>
                <a:gd name="connsiteX3614" fmla="*/ 6951794 w 12250760"/>
                <a:gd name="connsiteY3614" fmla="*/ 3151659 h 6679735"/>
                <a:gd name="connsiteX3615" fmla="*/ 6925837 w 12250760"/>
                <a:gd name="connsiteY3615" fmla="*/ 3177662 h 6679735"/>
                <a:gd name="connsiteX3616" fmla="*/ 6899879 w 12250760"/>
                <a:gd name="connsiteY3616" fmla="*/ 3177662 h 6679735"/>
                <a:gd name="connsiteX3617" fmla="*/ 6899879 w 12250760"/>
                <a:gd name="connsiteY3617" fmla="*/ 3281665 h 6679735"/>
                <a:gd name="connsiteX3618" fmla="*/ 6873922 w 12250760"/>
                <a:gd name="connsiteY3618" fmla="*/ 3307666 h 6679735"/>
                <a:gd name="connsiteX3619" fmla="*/ 6822006 w 12250760"/>
                <a:gd name="connsiteY3619" fmla="*/ 3307666 h 6679735"/>
                <a:gd name="connsiteX3620" fmla="*/ 6796049 w 12250760"/>
                <a:gd name="connsiteY3620" fmla="*/ 3281665 h 6679735"/>
                <a:gd name="connsiteX3621" fmla="*/ 6796049 w 12250760"/>
                <a:gd name="connsiteY3621" fmla="*/ 3177662 h 6679735"/>
                <a:gd name="connsiteX3622" fmla="*/ 6770092 w 12250760"/>
                <a:gd name="connsiteY3622" fmla="*/ 3177662 h 6679735"/>
                <a:gd name="connsiteX3623" fmla="*/ 6744133 w 12250760"/>
                <a:gd name="connsiteY3623" fmla="*/ 3151659 h 6679735"/>
                <a:gd name="connsiteX3624" fmla="*/ 6744133 w 12250760"/>
                <a:gd name="connsiteY3624" fmla="*/ 3099653 h 6679735"/>
                <a:gd name="connsiteX3625" fmla="*/ 6847964 w 12250760"/>
                <a:gd name="connsiteY3625" fmla="*/ 3021646 h 6679735"/>
                <a:gd name="connsiteX3626" fmla="*/ 6366240 w 12250760"/>
                <a:gd name="connsiteY3626" fmla="*/ 3021646 h 6679735"/>
                <a:gd name="connsiteX3627" fmla="*/ 6470070 w 12250760"/>
                <a:gd name="connsiteY3627" fmla="*/ 3099653 h 6679735"/>
                <a:gd name="connsiteX3628" fmla="*/ 6470070 w 12250760"/>
                <a:gd name="connsiteY3628" fmla="*/ 3151659 h 6679735"/>
                <a:gd name="connsiteX3629" fmla="*/ 6444113 w 12250760"/>
                <a:gd name="connsiteY3629" fmla="*/ 3177662 h 6679735"/>
                <a:gd name="connsiteX3630" fmla="*/ 6418155 w 12250760"/>
                <a:gd name="connsiteY3630" fmla="*/ 3177662 h 6679735"/>
                <a:gd name="connsiteX3631" fmla="*/ 6418155 w 12250760"/>
                <a:gd name="connsiteY3631" fmla="*/ 3281665 h 6679735"/>
                <a:gd name="connsiteX3632" fmla="*/ 6392198 w 12250760"/>
                <a:gd name="connsiteY3632" fmla="*/ 3307666 h 6679735"/>
                <a:gd name="connsiteX3633" fmla="*/ 6340282 w 12250760"/>
                <a:gd name="connsiteY3633" fmla="*/ 3307666 h 6679735"/>
                <a:gd name="connsiteX3634" fmla="*/ 6314325 w 12250760"/>
                <a:gd name="connsiteY3634" fmla="*/ 3281665 h 6679735"/>
                <a:gd name="connsiteX3635" fmla="*/ 6314325 w 12250760"/>
                <a:gd name="connsiteY3635" fmla="*/ 3177662 h 6679735"/>
                <a:gd name="connsiteX3636" fmla="*/ 6288368 w 12250760"/>
                <a:gd name="connsiteY3636" fmla="*/ 3177662 h 6679735"/>
                <a:gd name="connsiteX3637" fmla="*/ 6262409 w 12250760"/>
                <a:gd name="connsiteY3637" fmla="*/ 3151659 h 6679735"/>
                <a:gd name="connsiteX3638" fmla="*/ 6262409 w 12250760"/>
                <a:gd name="connsiteY3638" fmla="*/ 3099653 h 6679735"/>
                <a:gd name="connsiteX3639" fmla="*/ 6366240 w 12250760"/>
                <a:gd name="connsiteY3639" fmla="*/ 3021646 h 6679735"/>
                <a:gd name="connsiteX3640" fmla="*/ 5884526 w 12250760"/>
                <a:gd name="connsiteY3640" fmla="*/ 3021646 h 6679735"/>
                <a:gd name="connsiteX3641" fmla="*/ 5988353 w 12250760"/>
                <a:gd name="connsiteY3641" fmla="*/ 3099653 h 6679735"/>
                <a:gd name="connsiteX3642" fmla="*/ 5988353 w 12250760"/>
                <a:gd name="connsiteY3642" fmla="*/ 3151659 h 6679735"/>
                <a:gd name="connsiteX3643" fmla="*/ 5962397 w 12250760"/>
                <a:gd name="connsiteY3643" fmla="*/ 3177662 h 6679735"/>
                <a:gd name="connsiteX3644" fmla="*/ 5936439 w 12250760"/>
                <a:gd name="connsiteY3644" fmla="*/ 3177662 h 6679735"/>
                <a:gd name="connsiteX3645" fmla="*/ 5936439 w 12250760"/>
                <a:gd name="connsiteY3645" fmla="*/ 3281665 h 6679735"/>
                <a:gd name="connsiteX3646" fmla="*/ 5910482 w 12250760"/>
                <a:gd name="connsiteY3646" fmla="*/ 3307666 h 6679735"/>
                <a:gd name="connsiteX3647" fmla="*/ 5858568 w 12250760"/>
                <a:gd name="connsiteY3647" fmla="*/ 3307666 h 6679735"/>
                <a:gd name="connsiteX3648" fmla="*/ 5832611 w 12250760"/>
                <a:gd name="connsiteY3648" fmla="*/ 3281665 h 6679735"/>
                <a:gd name="connsiteX3649" fmla="*/ 5832611 w 12250760"/>
                <a:gd name="connsiteY3649" fmla="*/ 3177662 h 6679735"/>
                <a:gd name="connsiteX3650" fmla="*/ 5806654 w 12250760"/>
                <a:gd name="connsiteY3650" fmla="*/ 3177662 h 6679735"/>
                <a:gd name="connsiteX3651" fmla="*/ 5780698 w 12250760"/>
                <a:gd name="connsiteY3651" fmla="*/ 3151659 h 6679735"/>
                <a:gd name="connsiteX3652" fmla="*/ 5780698 w 12250760"/>
                <a:gd name="connsiteY3652" fmla="*/ 3099653 h 6679735"/>
                <a:gd name="connsiteX3653" fmla="*/ 5884526 w 12250760"/>
                <a:gd name="connsiteY3653" fmla="*/ 3021646 h 6679735"/>
                <a:gd name="connsiteX3654" fmla="*/ 5402816 w 12250760"/>
                <a:gd name="connsiteY3654" fmla="*/ 3021646 h 6679735"/>
                <a:gd name="connsiteX3655" fmla="*/ 5506639 w 12250760"/>
                <a:gd name="connsiteY3655" fmla="*/ 3099653 h 6679735"/>
                <a:gd name="connsiteX3656" fmla="*/ 5506639 w 12250760"/>
                <a:gd name="connsiteY3656" fmla="*/ 3151659 h 6679735"/>
                <a:gd name="connsiteX3657" fmla="*/ 5480685 w 12250760"/>
                <a:gd name="connsiteY3657" fmla="*/ 3177662 h 6679735"/>
                <a:gd name="connsiteX3658" fmla="*/ 5454729 w 12250760"/>
                <a:gd name="connsiteY3658" fmla="*/ 3177662 h 6679735"/>
                <a:gd name="connsiteX3659" fmla="*/ 5454729 w 12250760"/>
                <a:gd name="connsiteY3659" fmla="*/ 3281665 h 6679735"/>
                <a:gd name="connsiteX3660" fmla="*/ 5428770 w 12250760"/>
                <a:gd name="connsiteY3660" fmla="*/ 3307666 h 6679735"/>
                <a:gd name="connsiteX3661" fmla="*/ 5376857 w 12250760"/>
                <a:gd name="connsiteY3661" fmla="*/ 3307666 h 6679735"/>
                <a:gd name="connsiteX3662" fmla="*/ 5350903 w 12250760"/>
                <a:gd name="connsiteY3662" fmla="*/ 3281665 h 6679735"/>
                <a:gd name="connsiteX3663" fmla="*/ 5350903 w 12250760"/>
                <a:gd name="connsiteY3663" fmla="*/ 3177662 h 6679735"/>
                <a:gd name="connsiteX3664" fmla="*/ 5324945 w 12250760"/>
                <a:gd name="connsiteY3664" fmla="*/ 3177662 h 6679735"/>
                <a:gd name="connsiteX3665" fmla="*/ 5298982 w 12250760"/>
                <a:gd name="connsiteY3665" fmla="*/ 3151659 h 6679735"/>
                <a:gd name="connsiteX3666" fmla="*/ 5298982 w 12250760"/>
                <a:gd name="connsiteY3666" fmla="*/ 3099653 h 6679735"/>
                <a:gd name="connsiteX3667" fmla="*/ 5402816 w 12250760"/>
                <a:gd name="connsiteY3667" fmla="*/ 3021646 h 6679735"/>
                <a:gd name="connsiteX3668" fmla="*/ 4921068 w 12250760"/>
                <a:gd name="connsiteY3668" fmla="*/ 3021646 h 6679735"/>
                <a:gd name="connsiteX3669" fmla="*/ 5024912 w 12250760"/>
                <a:gd name="connsiteY3669" fmla="*/ 3099653 h 6679735"/>
                <a:gd name="connsiteX3670" fmla="*/ 5024912 w 12250760"/>
                <a:gd name="connsiteY3670" fmla="*/ 3151659 h 6679735"/>
                <a:gd name="connsiteX3671" fmla="*/ 4998953 w 12250760"/>
                <a:gd name="connsiteY3671" fmla="*/ 3177662 h 6679735"/>
                <a:gd name="connsiteX3672" fmla="*/ 4972994 w 12250760"/>
                <a:gd name="connsiteY3672" fmla="*/ 3177662 h 6679735"/>
                <a:gd name="connsiteX3673" fmla="*/ 4972994 w 12250760"/>
                <a:gd name="connsiteY3673" fmla="*/ 3281665 h 6679735"/>
                <a:gd name="connsiteX3674" fmla="*/ 4947033 w 12250760"/>
                <a:gd name="connsiteY3674" fmla="*/ 3307666 h 6679735"/>
                <a:gd name="connsiteX3675" fmla="*/ 4895110 w 12250760"/>
                <a:gd name="connsiteY3675" fmla="*/ 3307666 h 6679735"/>
                <a:gd name="connsiteX3676" fmla="*/ 4869163 w 12250760"/>
                <a:gd name="connsiteY3676" fmla="*/ 3281665 h 6679735"/>
                <a:gd name="connsiteX3677" fmla="*/ 4869163 w 12250760"/>
                <a:gd name="connsiteY3677" fmla="*/ 3177662 h 6679735"/>
                <a:gd name="connsiteX3678" fmla="*/ 4843208 w 12250760"/>
                <a:gd name="connsiteY3678" fmla="*/ 3177662 h 6679735"/>
                <a:gd name="connsiteX3679" fmla="*/ 4817252 w 12250760"/>
                <a:gd name="connsiteY3679" fmla="*/ 3151659 h 6679735"/>
                <a:gd name="connsiteX3680" fmla="*/ 4817252 w 12250760"/>
                <a:gd name="connsiteY3680" fmla="*/ 3099653 h 6679735"/>
                <a:gd name="connsiteX3681" fmla="*/ 4921068 w 12250760"/>
                <a:gd name="connsiteY3681" fmla="*/ 3021646 h 6679735"/>
                <a:gd name="connsiteX3682" fmla="*/ 4439371 w 12250760"/>
                <a:gd name="connsiteY3682" fmla="*/ 3021646 h 6679735"/>
                <a:gd name="connsiteX3683" fmla="*/ 4543190 w 12250760"/>
                <a:gd name="connsiteY3683" fmla="*/ 3099653 h 6679735"/>
                <a:gd name="connsiteX3684" fmla="*/ 4543190 w 12250760"/>
                <a:gd name="connsiteY3684" fmla="*/ 3151659 h 6679735"/>
                <a:gd name="connsiteX3685" fmla="*/ 4517233 w 12250760"/>
                <a:gd name="connsiteY3685" fmla="*/ 3177662 h 6679735"/>
                <a:gd name="connsiteX3686" fmla="*/ 4491272 w 12250760"/>
                <a:gd name="connsiteY3686" fmla="*/ 3177662 h 6679735"/>
                <a:gd name="connsiteX3687" fmla="*/ 4491272 w 12250760"/>
                <a:gd name="connsiteY3687" fmla="*/ 3281665 h 6679735"/>
                <a:gd name="connsiteX3688" fmla="*/ 4465314 w 12250760"/>
                <a:gd name="connsiteY3688" fmla="*/ 3307666 h 6679735"/>
                <a:gd name="connsiteX3689" fmla="*/ 4413403 w 12250760"/>
                <a:gd name="connsiteY3689" fmla="*/ 3307666 h 6679735"/>
                <a:gd name="connsiteX3690" fmla="*/ 4387444 w 12250760"/>
                <a:gd name="connsiteY3690" fmla="*/ 3281665 h 6679735"/>
                <a:gd name="connsiteX3691" fmla="*/ 4387444 w 12250760"/>
                <a:gd name="connsiteY3691" fmla="*/ 3177662 h 6679735"/>
                <a:gd name="connsiteX3692" fmla="*/ 4361483 w 12250760"/>
                <a:gd name="connsiteY3692" fmla="*/ 3177662 h 6679735"/>
                <a:gd name="connsiteX3693" fmla="*/ 4335529 w 12250760"/>
                <a:gd name="connsiteY3693" fmla="*/ 3151659 h 6679735"/>
                <a:gd name="connsiteX3694" fmla="*/ 4335529 w 12250760"/>
                <a:gd name="connsiteY3694" fmla="*/ 3099653 h 6679735"/>
                <a:gd name="connsiteX3695" fmla="*/ 4439371 w 12250760"/>
                <a:gd name="connsiteY3695" fmla="*/ 3021646 h 6679735"/>
                <a:gd name="connsiteX3696" fmla="*/ 3957651 w 12250760"/>
                <a:gd name="connsiteY3696" fmla="*/ 3021646 h 6679735"/>
                <a:gd name="connsiteX3697" fmla="*/ 4061484 w 12250760"/>
                <a:gd name="connsiteY3697" fmla="*/ 3099653 h 6679735"/>
                <a:gd name="connsiteX3698" fmla="*/ 4061484 w 12250760"/>
                <a:gd name="connsiteY3698" fmla="*/ 3151659 h 6679735"/>
                <a:gd name="connsiteX3699" fmla="*/ 4035527 w 12250760"/>
                <a:gd name="connsiteY3699" fmla="*/ 3177662 h 6679735"/>
                <a:gd name="connsiteX3700" fmla="*/ 4009568 w 12250760"/>
                <a:gd name="connsiteY3700" fmla="*/ 3177662 h 6679735"/>
                <a:gd name="connsiteX3701" fmla="*/ 4009568 w 12250760"/>
                <a:gd name="connsiteY3701" fmla="*/ 3281665 h 6679735"/>
                <a:gd name="connsiteX3702" fmla="*/ 3983608 w 12250760"/>
                <a:gd name="connsiteY3702" fmla="*/ 3307666 h 6679735"/>
                <a:gd name="connsiteX3703" fmla="*/ 3931692 w 12250760"/>
                <a:gd name="connsiteY3703" fmla="*/ 3307666 h 6679735"/>
                <a:gd name="connsiteX3704" fmla="*/ 3905738 w 12250760"/>
                <a:gd name="connsiteY3704" fmla="*/ 3281665 h 6679735"/>
                <a:gd name="connsiteX3705" fmla="*/ 3905738 w 12250760"/>
                <a:gd name="connsiteY3705" fmla="*/ 3177662 h 6679735"/>
                <a:gd name="connsiteX3706" fmla="*/ 3879779 w 12250760"/>
                <a:gd name="connsiteY3706" fmla="*/ 3177662 h 6679735"/>
                <a:gd name="connsiteX3707" fmla="*/ 3853822 w 12250760"/>
                <a:gd name="connsiteY3707" fmla="*/ 3151659 h 6679735"/>
                <a:gd name="connsiteX3708" fmla="*/ 3853822 w 12250760"/>
                <a:gd name="connsiteY3708" fmla="*/ 3099653 h 6679735"/>
                <a:gd name="connsiteX3709" fmla="*/ 3957651 w 12250760"/>
                <a:gd name="connsiteY3709" fmla="*/ 3021646 h 6679735"/>
                <a:gd name="connsiteX3710" fmla="*/ 3475934 w 12250760"/>
                <a:gd name="connsiteY3710" fmla="*/ 3021646 h 6679735"/>
                <a:gd name="connsiteX3711" fmla="*/ 3579769 w 12250760"/>
                <a:gd name="connsiteY3711" fmla="*/ 3099653 h 6679735"/>
                <a:gd name="connsiteX3712" fmla="*/ 3579769 w 12250760"/>
                <a:gd name="connsiteY3712" fmla="*/ 3151659 h 6679735"/>
                <a:gd name="connsiteX3713" fmla="*/ 3553809 w 12250760"/>
                <a:gd name="connsiteY3713" fmla="*/ 3177662 h 6679735"/>
                <a:gd name="connsiteX3714" fmla="*/ 3527851 w 12250760"/>
                <a:gd name="connsiteY3714" fmla="*/ 3177662 h 6679735"/>
                <a:gd name="connsiteX3715" fmla="*/ 3527851 w 12250760"/>
                <a:gd name="connsiteY3715" fmla="*/ 3281665 h 6679735"/>
                <a:gd name="connsiteX3716" fmla="*/ 3501894 w 12250760"/>
                <a:gd name="connsiteY3716" fmla="*/ 3307666 h 6679735"/>
                <a:gd name="connsiteX3717" fmla="*/ 3449977 w 12250760"/>
                <a:gd name="connsiteY3717" fmla="*/ 3307666 h 6679735"/>
                <a:gd name="connsiteX3718" fmla="*/ 3424020 w 12250760"/>
                <a:gd name="connsiteY3718" fmla="*/ 3281665 h 6679735"/>
                <a:gd name="connsiteX3719" fmla="*/ 3424020 w 12250760"/>
                <a:gd name="connsiteY3719" fmla="*/ 3177662 h 6679735"/>
                <a:gd name="connsiteX3720" fmla="*/ 3398063 w 12250760"/>
                <a:gd name="connsiteY3720" fmla="*/ 3177662 h 6679735"/>
                <a:gd name="connsiteX3721" fmla="*/ 3372104 w 12250760"/>
                <a:gd name="connsiteY3721" fmla="*/ 3151659 h 6679735"/>
                <a:gd name="connsiteX3722" fmla="*/ 3372104 w 12250760"/>
                <a:gd name="connsiteY3722" fmla="*/ 3099653 h 6679735"/>
                <a:gd name="connsiteX3723" fmla="*/ 3475934 w 12250760"/>
                <a:gd name="connsiteY3723" fmla="*/ 3021646 h 6679735"/>
                <a:gd name="connsiteX3724" fmla="*/ 2994211 w 12250760"/>
                <a:gd name="connsiteY3724" fmla="*/ 3021646 h 6679735"/>
                <a:gd name="connsiteX3725" fmla="*/ 3098041 w 12250760"/>
                <a:gd name="connsiteY3725" fmla="*/ 3099653 h 6679735"/>
                <a:gd name="connsiteX3726" fmla="*/ 3098041 w 12250760"/>
                <a:gd name="connsiteY3726" fmla="*/ 3151659 h 6679735"/>
                <a:gd name="connsiteX3727" fmla="*/ 3072082 w 12250760"/>
                <a:gd name="connsiteY3727" fmla="*/ 3177662 h 6679735"/>
                <a:gd name="connsiteX3728" fmla="*/ 3046125 w 12250760"/>
                <a:gd name="connsiteY3728" fmla="*/ 3177662 h 6679735"/>
                <a:gd name="connsiteX3729" fmla="*/ 3046125 w 12250760"/>
                <a:gd name="connsiteY3729" fmla="*/ 3281665 h 6679735"/>
                <a:gd name="connsiteX3730" fmla="*/ 3020168 w 12250760"/>
                <a:gd name="connsiteY3730" fmla="*/ 3307666 h 6679735"/>
                <a:gd name="connsiteX3731" fmla="*/ 2968251 w 12250760"/>
                <a:gd name="connsiteY3731" fmla="*/ 3307666 h 6679735"/>
                <a:gd name="connsiteX3732" fmla="*/ 2942294 w 12250760"/>
                <a:gd name="connsiteY3732" fmla="*/ 3281665 h 6679735"/>
                <a:gd name="connsiteX3733" fmla="*/ 2942294 w 12250760"/>
                <a:gd name="connsiteY3733" fmla="*/ 3177662 h 6679735"/>
                <a:gd name="connsiteX3734" fmla="*/ 2916337 w 12250760"/>
                <a:gd name="connsiteY3734" fmla="*/ 3177662 h 6679735"/>
                <a:gd name="connsiteX3735" fmla="*/ 2890379 w 12250760"/>
                <a:gd name="connsiteY3735" fmla="*/ 3151659 h 6679735"/>
                <a:gd name="connsiteX3736" fmla="*/ 2890379 w 12250760"/>
                <a:gd name="connsiteY3736" fmla="*/ 3099653 h 6679735"/>
                <a:gd name="connsiteX3737" fmla="*/ 2994211 w 12250760"/>
                <a:gd name="connsiteY3737" fmla="*/ 3021646 h 6679735"/>
                <a:gd name="connsiteX3738" fmla="*/ 2512486 w 12250760"/>
                <a:gd name="connsiteY3738" fmla="*/ 3021646 h 6679735"/>
                <a:gd name="connsiteX3739" fmla="*/ 2616317 w 12250760"/>
                <a:gd name="connsiteY3739" fmla="*/ 3099653 h 6679735"/>
                <a:gd name="connsiteX3740" fmla="*/ 2616317 w 12250760"/>
                <a:gd name="connsiteY3740" fmla="*/ 3151659 h 6679735"/>
                <a:gd name="connsiteX3741" fmla="*/ 2590361 w 12250760"/>
                <a:gd name="connsiteY3741" fmla="*/ 3177662 h 6679735"/>
                <a:gd name="connsiteX3742" fmla="*/ 2564402 w 12250760"/>
                <a:gd name="connsiteY3742" fmla="*/ 3177662 h 6679735"/>
                <a:gd name="connsiteX3743" fmla="*/ 2564402 w 12250760"/>
                <a:gd name="connsiteY3743" fmla="*/ 3281665 h 6679735"/>
                <a:gd name="connsiteX3744" fmla="*/ 2538445 w 12250760"/>
                <a:gd name="connsiteY3744" fmla="*/ 3307666 h 6679735"/>
                <a:gd name="connsiteX3745" fmla="*/ 2486530 w 12250760"/>
                <a:gd name="connsiteY3745" fmla="*/ 3307666 h 6679735"/>
                <a:gd name="connsiteX3746" fmla="*/ 2460573 w 12250760"/>
                <a:gd name="connsiteY3746" fmla="*/ 3281665 h 6679735"/>
                <a:gd name="connsiteX3747" fmla="*/ 2460573 w 12250760"/>
                <a:gd name="connsiteY3747" fmla="*/ 3177662 h 6679735"/>
                <a:gd name="connsiteX3748" fmla="*/ 2434617 w 12250760"/>
                <a:gd name="connsiteY3748" fmla="*/ 3177662 h 6679735"/>
                <a:gd name="connsiteX3749" fmla="*/ 2408658 w 12250760"/>
                <a:gd name="connsiteY3749" fmla="*/ 3151659 h 6679735"/>
                <a:gd name="connsiteX3750" fmla="*/ 2408658 w 12250760"/>
                <a:gd name="connsiteY3750" fmla="*/ 3099653 h 6679735"/>
                <a:gd name="connsiteX3751" fmla="*/ 2512486 w 12250760"/>
                <a:gd name="connsiteY3751" fmla="*/ 3021646 h 6679735"/>
                <a:gd name="connsiteX3752" fmla="*/ 2030755 w 12250760"/>
                <a:gd name="connsiteY3752" fmla="*/ 3021646 h 6679735"/>
                <a:gd name="connsiteX3753" fmla="*/ 2134597 w 12250760"/>
                <a:gd name="connsiteY3753" fmla="*/ 3099653 h 6679735"/>
                <a:gd name="connsiteX3754" fmla="*/ 2134597 w 12250760"/>
                <a:gd name="connsiteY3754" fmla="*/ 3151659 h 6679735"/>
                <a:gd name="connsiteX3755" fmla="*/ 2108628 w 12250760"/>
                <a:gd name="connsiteY3755" fmla="*/ 3177662 h 6679735"/>
                <a:gd name="connsiteX3756" fmla="*/ 2082670 w 12250760"/>
                <a:gd name="connsiteY3756" fmla="*/ 3177662 h 6679735"/>
                <a:gd name="connsiteX3757" fmla="*/ 2082670 w 12250760"/>
                <a:gd name="connsiteY3757" fmla="*/ 3281665 h 6679735"/>
                <a:gd name="connsiteX3758" fmla="*/ 2056712 w 12250760"/>
                <a:gd name="connsiteY3758" fmla="*/ 3307666 h 6679735"/>
                <a:gd name="connsiteX3759" fmla="*/ 2004797 w 12250760"/>
                <a:gd name="connsiteY3759" fmla="*/ 3307666 h 6679735"/>
                <a:gd name="connsiteX3760" fmla="*/ 1978839 w 12250760"/>
                <a:gd name="connsiteY3760" fmla="*/ 3281665 h 6679735"/>
                <a:gd name="connsiteX3761" fmla="*/ 1978839 w 12250760"/>
                <a:gd name="connsiteY3761" fmla="*/ 3177662 h 6679735"/>
                <a:gd name="connsiteX3762" fmla="*/ 1952882 w 12250760"/>
                <a:gd name="connsiteY3762" fmla="*/ 3177662 h 6679735"/>
                <a:gd name="connsiteX3763" fmla="*/ 1926924 w 12250760"/>
                <a:gd name="connsiteY3763" fmla="*/ 3151659 h 6679735"/>
                <a:gd name="connsiteX3764" fmla="*/ 1926924 w 12250760"/>
                <a:gd name="connsiteY3764" fmla="*/ 3099653 h 6679735"/>
                <a:gd name="connsiteX3765" fmla="*/ 2030755 w 12250760"/>
                <a:gd name="connsiteY3765" fmla="*/ 3021646 h 6679735"/>
                <a:gd name="connsiteX3766" fmla="*/ 1549031 w 12250760"/>
                <a:gd name="connsiteY3766" fmla="*/ 3021646 h 6679735"/>
                <a:gd name="connsiteX3767" fmla="*/ 1652861 w 12250760"/>
                <a:gd name="connsiteY3767" fmla="*/ 3099653 h 6679735"/>
                <a:gd name="connsiteX3768" fmla="*/ 1652861 w 12250760"/>
                <a:gd name="connsiteY3768" fmla="*/ 3151659 h 6679735"/>
                <a:gd name="connsiteX3769" fmla="*/ 1626904 w 12250760"/>
                <a:gd name="connsiteY3769" fmla="*/ 3177662 h 6679735"/>
                <a:gd name="connsiteX3770" fmla="*/ 1600946 w 12250760"/>
                <a:gd name="connsiteY3770" fmla="*/ 3177662 h 6679735"/>
                <a:gd name="connsiteX3771" fmla="*/ 1600946 w 12250760"/>
                <a:gd name="connsiteY3771" fmla="*/ 3281665 h 6679735"/>
                <a:gd name="connsiteX3772" fmla="*/ 1574988 w 12250760"/>
                <a:gd name="connsiteY3772" fmla="*/ 3307666 h 6679735"/>
                <a:gd name="connsiteX3773" fmla="*/ 1523073 w 12250760"/>
                <a:gd name="connsiteY3773" fmla="*/ 3307666 h 6679735"/>
                <a:gd name="connsiteX3774" fmla="*/ 1497116 w 12250760"/>
                <a:gd name="connsiteY3774" fmla="*/ 3281665 h 6679735"/>
                <a:gd name="connsiteX3775" fmla="*/ 1497116 w 12250760"/>
                <a:gd name="connsiteY3775" fmla="*/ 3177662 h 6679735"/>
                <a:gd name="connsiteX3776" fmla="*/ 1471159 w 12250760"/>
                <a:gd name="connsiteY3776" fmla="*/ 3177662 h 6679735"/>
                <a:gd name="connsiteX3777" fmla="*/ 1445200 w 12250760"/>
                <a:gd name="connsiteY3777" fmla="*/ 3151659 h 6679735"/>
                <a:gd name="connsiteX3778" fmla="*/ 1445200 w 12250760"/>
                <a:gd name="connsiteY3778" fmla="*/ 3099653 h 6679735"/>
                <a:gd name="connsiteX3779" fmla="*/ 1549031 w 12250760"/>
                <a:gd name="connsiteY3779" fmla="*/ 3021646 h 6679735"/>
                <a:gd name="connsiteX3780" fmla="*/ 1067309 w 12250760"/>
                <a:gd name="connsiteY3780" fmla="*/ 3021646 h 6679735"/>
                <a:gd name="connsiteX3781" fmla="*/ 1171138 w 12250760"/>
                <a:gd name="connsiteY3781" fmla="*/ 3099653 h 6679735"/>
                <a:gd name="connsiteX3782" fmla="*/ 1171138 w 12250760"/>
                <a:gd name="connsiteY3782" fmla="*/ 3151659 h 6679735"/>
                <a:gd name="connsiteX3783" fmla="*/ 1145182 w 12250760"/>
                <a:gd name="connsiteY3783" fmla="*/ 3177662 h 6679735"/>
                <a:gd name="connsiteX3784" fmla="*/ 1119223 w 12250760"/>
                <a:gd name="connsiteY3784" fmla="*/ 3177662 h 6679735"/>
                <a:gd name="connsiteX3785" fmla="*/ 1119223 w 12250760"/>
                <a:gd name="connsiteY3785" fmla="*/ 3281665 h 6679735"/>
                <a:gd name="connsiteX3786" fmla="*/ 1093266 w 12250760"/>
                <a:gd name="connsiteY3786" fmla="*/ 3307666 h 6679735"/>
                <a:gd name="connsiteX3787" fmla="*/ 1041350 w 12250760"/>
                <a:gd name="connsiteY3787" fmla="*/ 3307666 h 6679735"/>
                <a:gd name="connsiteX3788" fmla="*/ 1015393 w 12250760"/>
                <a:gd name="connsiteY3788" fmla="*/ 3281665 h 6679735"/>
                <a:gd name="connsiteX3789" fmla="*/ 1015393 w 12250760"/>
                <a:gd name="connsiteY3789" fmla="*/ 3177662 h 6679735"/>
                <a:gd name="connsiteX3790" fmla="*/ 989436 w 12250760"/>
                <a:gd name="connsiteY3790" fmla="*/ 3177662 h 6679735"/>
                <a:gd name="connsiteX3791" fmla="*/ 963478 w 12250760"/>
                <a:gd name="connsiteY3791" fmla="*/ 3151659 h 6679735"/>
                <a:gd name="connsiteX3792" fmla="*/ 963478 w 12250760"/>
                <a:gd name="connsiteY3792" fmla="*/ 3099653 h 6679735"/>
                <a:gd name="connsiteX3793" fmla="*/ 1067309 w 12250760"/>
                <a:gd name="connsiteY3793" fmla="*/ 3021646 h 6679735"/>
                <a:gd name="connsiteX3794" fmla="*/ 585586 w 12250760"/>
                <a:gd name="connsiteY3794" fmla="*/ 3021646 h 6679735"/>
                <a:gd name="connsiteX3795" fmla="*/ 689416 w 12250760"/>
                <a:gd name="connsiteY3795" fmla="*/ 3099653 h 6679735"/>
                <a:gd name="connsiteX3796" fmla="*/ 689416 w 12250760"/>
                <a:gd name="connsiteY3796" fmla="*/ 3151659 h 6679735"/>
                <a:gd name="connsiteX3797" fmla="*/ 663459 w 12250760"/>
                <a:gd name="connsiteY3797" fmla="*/ 3177662 h 6679735"/>
                <a:gd name="connsiteX3798" fmla="*/ 637501 w 12250760"/>
                <a:gd name="connsiteY3798" fmla="*/ 3177662 h 6679735"/>
                <a:gd name="connsiteX3799" fmla="*/ 637501 w 12250760"/>
                <a:gd name="connsiteY3799" fmla="*/ 3281665 h 6679735"/>
                <a:gd name="connsiteX3800" fmla="*/ 611544 w 12250760"/>
                <a:gd name="connsiteY3800" fmla="*/ 3307666 h 6679735"/>
                <a:gd name="connsiteX3801" fmla="*/ 559628 w 12250760"/>
                <a:gd name="connsiteY3801" fmla="*/ 3307666 h 6679735"/>
                <a:gd name="connsiteX3802" fmla="*/ 533671 w 12250760"/>
                <a:gd name="connsiteY3802" fmla="*/ 3281665 h 6679735"/>
                <a:gd name="connsiteX3803" fmla="*/ 533671 w 12250760"/>
                <a:gd name="connsiteY3803" fmla="*/ 3177662 h 6679735"/>
                <a:gd name="connsiteX3804" fmla="*/ 507714 w 12250760"/>
                <a:gd name="connsiteY3804" fmla="*/ 3177662 h 6679735"/>
                <a:gd name="connsiteX3805" fmla="*/ 481755 w 12250760"/>
                <a:gd name="connsiteY3805" fmla="*/ 3151659 h 6679735"/>
                <a:gd name="connsiteX3806" fmla="*/ 481755 w 12250760"/>
                <a:gd name="connsiteY3806" fmla="*/ 3099653 h 6679735"/>
                <a:gd name="connsiteX3807" fmla="*/ 585586 w 12250760"/>
                <a:gd name="connsiteY3807" fmla="*/ 3021646 h 6679735"/>
                <a:gd name="connsiteX3808" fmla="*/ 103864 w 12250760"/>
                <a:gd name="connsiteY3808" fmla="*/ 3021646 h 6679735"/>
                <a:gd name="connsiteX3809" fmla="*/ 207694 w 12250760"/>
                <a:gd name="connsiteY3809" fmla="*/ 3099653 h 6679735"/>
                <a:gd name="connsiteX3810" fmla="*/ 207694 w 12250760"/>
                <a:gd name="connsiteY3810" fmla="*/ 3151659 h 6679735"/>
                <a:gd name="connsiteX3811" fmla="*/ 181737 w 12250760"/>
                <a:gd name="connsiteY3811" fmla="*/ 3177662 h 6679735"/>
                <a:gd name="connsiteX3812" fmla="*/ 155778 w 12250760"/>
                <a:gd name="connsiteY3812" fmla="*/ 3177662 h 6679735"/>
                <a:gd name="connsiteX3813" fmla="*/ 155778 w 12250760"/>
                <a:gd name="connsiteY3813" fmla="*/ 3281665 h 6679735"/>
                <a:gd name="connsiteX3814" fmla="*/ 129821 w 12250760"/>
                <a:gd name="connsiteY3814" fmla="*/ 3307666 h 6679735"/>
                <a:gd name="connsiteX3815" fmla="*/ 77906 w 12250760"/>
                <a:gd name="connsiteY3815" fmla="*/ 3307666 h 6679735"/>
                <a:gd name="connsiteX3816" fmla="*/ 51948 w 12250760"/>
                <a:gd name="connsiteY3816" fmla="*/ 3281665 h 6679735"/>
                <a:gd name="connsiteX3817" fmla="*/ 51948 w 12250760"/>
                <a:gd name="connsiteY3817" fmla="*/ 3177662 h 6679735"/>
                <a:gd name="connsiteX3818" fmla="*/ 25991 w 12250760"/>
                <a:gd name="connsiteY3818" fmla="*/ 3177662 h 6679735"/>
                <a:gd name="connsiteX3819" fmla="*/ 33 w 12250760"/>
                <a:gd name="connsiteY3819" fmla="*/ 3151659 h 6679735"/>
                <a:gd name="connsiteX3820" fmla="*/ 33 w 12250760"/>
                <a:gd name="connsiteY3820" fmla="*/ 3099653 h 6679735"/>
                <a:gd name="connsiteX3821" fmla="*/ 103864 w 12250760"/>
                <a:gd name="connsiteY3821" fmla="*/ 3021646 h 6679735"/>
                <a:gd name="connsiteX3822" fmla="*/ 12145950 w 12250760"/>
                <a:gd name="connsiteY3822" fmla="*/ 2890389 h 6679735"/>
                <a:gd name="connsiteX3823" fmla="*/ 12197866 w 12250760"/>
                <a:gd name="connsiteY3823" fmla="*/ 2942304 h 6679735"/>
                <a:gd name="connsiteX3824" fmla="*/ 12145950 w 12250760"/>
                <a:gd name="connsiteY3824" fmla="*/ 2994220 h 6679735"/>
                <a:gd name="connsiteX3825" fmla="*/ 12094035 w 12250760"/>
                <a:gd name="connsiteY3825" fmla="*/ 2942304 h 6679735"/>
                <a:gd name="connsiteX3826" fmla="*/ 12145950 w 12250760"/>
                <a:gd name="connsiteY3826" fmla="*/ 2890389 h 6679735"/>
                <a:gd name="connsiteX3827" fmla="*/ 11664226 w 12250760"/>
                <a:gd name="connsiteY3827" fmla="*/ 2890389 h 6679735"/>
                <a:gd name="connsiteX3828" fmla="*/ 11716142 w 12250760"/>
                <a:gd name="connsiteY3828" fmla="*/ 2942304 h 6679735"/>
                <a:gd name="connsiteX3829" fmla="*/ 11664226 w 12250760"/>
                <a:gd name="connsiteY3829" fmla="*/ 2994220 h 6679735"/>
                <a:gd name="connsiteX3830" fmla="*/ 11612311 w 12250760"/>
                <a:gd name="connsiteY3830" fmla="*/ 2942304 h 6679735"/>
                <a:gd name="connsiteX3831" fmla="*/ 11664226 w 12250760"/>
                <a:gd name="connsiteY3831" fmla="*/ 2890389 h 6679735"/>
                <a:gd name="connsiteX3832" fmla="*/ 11182501 w 12250760"/>
                <a:gd name="connsiteY3832" fmla="*/ 2890389 h 6679735"/>
                <a:gd name="connsiteX3833" fmla="*/ 11234417 w 12250760"/>
                <a:gd name="connsiteY3833" fmla="*/ 2942304 h 6679735"/>
                <a:gd name="connsiteX3834" fmla="*/ 11182501 w 12250760"/>
                <a:gd name="connsiteY3834" fmla="*/ 2994220 h 6679735"/>
                <a:gd name="connsiteX3835" fmla="*/ 11130586 w 12250760"/>
                <a:gd name="connsiteY3835" fmla="*/ 2942304 h 6679735"/>
                <a:gd name="connsiteX3836" fmla="*/ 11182501 w 12250760"/>
                <a:gd name="connsiteY3836" fmla="*/ 2890389 h 6679735"/>
                <a:gd name="connsiteX3837" fmla="*/ 10700777 w 12250760"/>
                <a:gd name="connsiteY3837" fmla="*/ 2890389 h 6679735"/>
                <a:gd name="connsiteX3838" fmla="*/ 10752693 w 12250760"/>
                <a:gd name="connsiteY3838" fmla="*/ 2942304 h 6679735"/>
                <a:gd name="connsiteX3839" fmla="*/ 10700777 w 12250760"/>
                <a:gd name="connsiteY3839" fmla="*/ 2994220 h 6679735"/>
                <a:gd name="connsiteX3840" fmla="*/ 10648862 w 12250760"/>
                <a:gd name="connsiteY3840" fmla="*/ 2942304 h 6679735"/>
                <a:gd name="connsiteX3841" fmla="*/ 10700777 w 12250760"/>
                <a:gd name="connsiteY3841" fmla="*/ 2890389 h 6679735"/>
                <a:gd name="connsiteX3842" fmla="*/ 10219053 w 12250760"/>
                <a:gd name="connsiteY3842" fmla="*/ 2890389 h 6679735"/>
                <a:gd name="connsiteX3843" fmla="*/ 10270969 w 12250760"/>
                <a:gd name="connsiteY3843" fmla="*/ 2942304 h 6679735"/>
                <a:gd name="connsiteX3844" fmla="*/ 10219053 w 12250760"/>
                <a:gd name="connsiteY3844" fmla="*/ 2994220 h 6679735"/>
                <a:gd name="connsiteX3845" fmla="*/ 10167138 w 12250760"/>
                <a:gd name="connsiteY3845" fmla="*/ 2942304 h 6679735"/>
                <a:gd name="connsiteX3846" fmla="*/ 10219053 w 12250760"/>
                <a:gd name="connsiteY3846" fmla="*/ 2890389 h 6679735"/>
                <a:gd name="connsiteX3847" fmla="*/ 9737328 w 12250760"/>
                <a:gd name="connsiteY3847" fmla="*/ 2890389 h 6679735"/>
                <a:gd name="connsiteX3848" fmla="*/ 9789244 w 12250760"/>
                <a:gd name="connsiteY3848" fmla="*/ 2942304 h 6679735"/>
                <a:gd name="connsiteX3849" fmla="*/ 9737328 w 12250760"/>
                <a:gd name="connsiteY3849" fmla="*/ 2994220 h 6679735"/>
                <a:gd name="connsiteX3850" fmla="*/ 9685413 w 12250760"/>
                <a:gd name="connsiteY3850" fmla="*/ 2942304 h 6679735"/>
                <a:gd name="connsiteX3851" fmla="*/ 9737328 w 12250760"/>
                <a:gd name="connsiteY3851" fmla="*/ 2890389 h 6679735"/>
                <a:gd name="connsiteX3852" fmla="*/ 9255604 w 12250760"/>
                <a:gd name="connsiteY3852" fmla="*/ 2890389 h 6679735"/>
                <a:gd name="connsiteX3853" fmla="*/ 9307520 w 12250760"/>
                <a:gd name="connsiteY3853" fmla="*/ 2942304 h 6679735"/>
                <a:gd name="connsiteX3854" fmla="*/ 9255604 w 12250760"/>
                <a:gd name="connsiteY3854" fmla="*/ 2994220 h 6679735"/>
                <a:gd name="connsiteX3855" fmla="*/ 9203689 w 12250760"/>
                <a:gd name="connsiteY3855" fmla="*/ 2942304 h 6679735"/>
                <a:gd name="connsiteX3856" fmla="*/ 9255604 w 12250760"/>
                <a:gd name="connsiteY3856" fmla="*/ 2890389 h 6679735"/>
                <a:gd name="connsiteX3857" fmla="*/ 8773880 w 12250760"/>
                <a:gd name="connsiteY3857" fmla="*/ 2890389 h 6679735"/>
                <a:gd name="connsiteX3858" fmla="*/ 8825796 w 12250760"/>
                <a:gd name="connsiteY3858" fmla="*/ 2942304 h 6679735"/>
                <a:gd name="connsiteX3859" fmla="*/ 8773880 w 12250760"/>
                <a:gd name="connsiteY3859" fmla="*/ 2994220 h 6679735"/>
                <a:gd name="connsiteX3860" fmla="*/ 8721965 w 12250760"/>
                <a:gd name="connsiteY3860" fmla="*/ 2942304 h 6679735"/>
                <a:gd name="connsiteX3861" fmla="*/ 8773880 w 12250760"/>
                <a:gd name="connsiteY3861" fmla="*/ 2890389 h 6679735"/>
                <a:gd name="connsiteX3862" fmla="*/ 8292157 w 12250760"/>
                <a:gd name="connsiteY3862" fmla="*/ 2890389 h 6679735"/>
                <a:gd name="connsiteX3863" fmla="*/ 8344072 w 12250760"/>
                <a:gd name="connsiteY3863" fmla="*/ 2942304 h 6679735"/>
                <a:gd name="connsiteX3864" fmla="*/ 8292157 w 12250760"/>
                <a:gd name="connsiteY3864" fmla="*/ 2994220 h 6679735"/>
                <a:gd name="connsiteX3865" fmla="*/ 8240241 w 12250760"/>
                <a:gd name="connsiteY3865" fmla="*/ 2942304 h 6679735"/>
                <a:gd name="connsiteX3866" fmla="*/ 8292157 w 12250760"/>
                <a:gd name="connsiteY3866" fmla="*/ 2890389 h 6679735"/>
                <a:gd name="connsiteX3867" fmla="*/ 7810433 w 12250760"/>
                <a:gd name="connsiteY3867" fmla="*/ 2890389 h 6679735"/>
                <a:gd name="connsiteX3868" fmla="*/ 7862348 w 12250760"/>
                <a:gd name="connsiteY3868" fmla="*/ 2942304 h 6679735"/>
                <a:gd name="connsiteX3869" fmla="*/ 7810433 w 12250760"/>
                <a:gd name="connsiteY3869" fmla="*/ 2994220 h 6679735"/>
                <a:gd name="connsiteX3870" fmla="*/ 7758517 w 12250760"/>
                <a:gd name="connsiteY3870" fmla="*/ 2942304 h 6679735"/>
                <a:gd name="connsiteX3871" fmla="*/ 7810433 w 12250760"/>
                <a:gd name="connsiteY3871" fmla="*/ 2890389 h 6679735"/>
                <a:gd name="connsiteX3872" fmla="*/ 7328709 w 12250760"/>
                <a:gd name="connsiteY3872" fmla="*/ 2890389 h 6679735"/>
                <a:gd name="connsiteX3873" fmla="*/ 7380624 w 12250760"/>
                <a:gd name="connsiteY3873" fmla="*/ 2942304 h 6679735"/>
                <a:gd name="connsiteX3874" fmla="*/ 7328709 w 12250760"/>
                <a:gd name="connsiteY3874" fmla="*/ 2994220 h 6679735"/>
                <a:gd name="connsiteX3875" fmla="*/ 7276793 w 12250760"/>
                <a:gd name="connsiteY3875" fmla="*/ 2942304 h 6679735"/>
                <a:gd name="connsiteX3876" fmla="*/ 7328709 w 12250760"/>
                <a:gd name="connsiteY3876" fmla="*/ 2890389 h 6679735"/>
                <a:gd name="connsiteX3877" fmla="*/ 6846985 w 12250760"/>
                <a:gd name="connsiteY3877" fmla="*/ 2890389 h 6679735"/>
                <a:gd name="connsiteX3878" fmla="*/ 6898900 w 12250760"/>
                <a:gd name="connsiteY3878" fmla="*/ 2942304 h 6679735"/>
                <a:gd name="connsiteX3879" fmla="*/ 6846985 w 12250760"/>
                <a:gd name="connsiteY3879" fmla="*/ 2994220 h 6679735"/>
                <a:gd name="connsiteX3880" fmla="*/ 6795069 w 12250760"/>
                <a:gd name="connsiteY3880" fmla="*/ 2942304 h 6679735"/>
                <a:gd name="connsiteX3881" fmla="*/ 6846985 w 12250760"/>
                <a:gd name="connsiteY3881" fmla="*/ 2890389 h 6679735"/>
                <a:gd name="connsiteX3882" fmla="*/ 6365261 w 12250760"/>
                <a:gd name="connsiteY3882" fmla="*/ 2890389 h 6679735"/>
                <a:gd name="connsiteX3883" fmla="*/ 6417176 w 12250760"/>
                <a:gd name="connsiteY3883" fmla="*/ 2942304 h 6679735"/>
                <a:gd name="connsiteX3884" fmla="*/ 6365261 w 12250760"/>
                <a:gd name="connsiteY3884" fmla="*/ 2994220 h 6679735"/>
                <a:gd name="connsiteX3885" fmla="*/ 6313345 w 12250760"/>
                <a:gd name="connsiteY3885" fmla="*/ 2942304 h 6679735"/>
                <a:gd name="connsiteX3886" fmla="*/ 6365261 w 12250760"/>
                <a:gd name="connsiteY3886" fmla="*/ 2890389 h 6679735"/>
                <a:gd name="connsiteX3887" fmla="*/ 5883547 w 12250760"/>
                <a:gd name="connsiteY3887" fmla="*/ 2890389 h 6679735"/>
                <a:gd name="connsiteX3888" fmla="*/ 5935460 w 12250760"/>
                <a:gd name="connsiteY3888" fmla="*/ 2942304 h 6679735"/>
                <a:gd name="connsiteX3889" fmla="*/ 5883547 w 12250760"/>
                <a:gd name="connsiteY3889" fmla="*/ 2994220 h 6679735"/>
                <a:gd name="connsiteX3890" fmla="*/ 5831631 w 12250760"/>
                <a:gd name="connsiteY3890" fmla="*/ 2942304 h 6679735"/>
                <a:gd name="connsiteX3891" fmla="*/ 5883547 w 12250760"/>
                <a:gd name="connsiteY3891" fmla="*/ 2890389 h 6679735"/>
                <a:gd name="connsiteX3892" fmla="*/ 5401836 w 12250760"/>
                <a:gd name="connsiteY3892" fmla="*/ 2890389 h 6679735"/>
                <a:gd name="connsiteX3893" fmla="*/ 5453748 w 12250760"/>
                <a:gd name="connsiteY3893" fmla="*/ 2942304 h 6679735"/>
                <a:gd name="connsiteX3894" fmla="*/ 5401836 w 12250760"/>
                <a:gd name="connsiteY3894" fmla="*/ 2994220 h 6679735"/>
                <a:gd name="connsiteX3895" fmla="*/ 5349924 w 12250760"/>
                <a:gd name="connsiteY3895" fmla="*/ 2942304 h 6679735"/>
                <a:gd name="connsiteX3896" fmla="*/ 5401836 w 12250760"/>
                <a:gd name="connsiteY3896" fmla="*/ 2890389 h 6679735"/>
                <a:gd name="connsiteX3897" fmla="*/ 4920088 w 12250760"/>
                <a:gd name="connsiteY3897" fmla="*/ 2890389 h 6679735"/>
                <a:gd name="connsiteX3898" fmla="*/ 4972016 w 12250760"/>
                <a:gd name="connsiteY3898" fmla="*/ 2942304 h 6679735"/>
                <a:gd name="connsiteX3899" fmla="*/ 4920088 w 12250760"/>
                <a:gd name="connsiteY3899" fmla="*/ 2994220 h 6679735"/>
                <a:gd name="connsiteX3900" fmla="*/ 4868184 w 12250760"/>
                <a:gd name="connsiteY3900" fmla="*/ 2942304 h 6679735"/>
                <a:gd name="connsiteX3901" fmla="*/ 4920088 w 12250760"/>
                <a:gd name="connsiteY3901" fmla="*/ 2890389 h 6679735"/>
                <a:gd name="connsiteX3902" fmla="*/ 4438385 w 12250760"/>
                <a:gd name="connsiteY3902" fmla="*/ 2890389 h 6679735"/>
                <a:gd name="connsiteX3903" fmla="*/ 4490293 w 12250760"/>
                <a:gd name="connsiteY3903" fmla="*/ 2942304 h 6679735"/>
                <a:gd name="connsiteX3904" fmla="*/ 4438385 w 12250760"/>
                <a:gd name="connsiteY3904" fmla="*/ 2994220 h 6679735"/>
                <a:gd name="connsiteX3905" fmla="*/ 4386464 w 12250760"/>
                <a:gd name="connsiteY3905" fmla="*/ 2942304 h 6679735"/>
                <a:gd name="connsiteX3906" fmla="*/ 4438385 w 12250760"/>
                <a:gd name="connsiteY3906" fmla="*/ 2890389 h 6679735"/>
                <a:gd name="connsiteX3907" fmla="*/ 3956671 w 12250760"/>
                <a:gd name="connsiteY3907" fmla="*/ 2890389 h 6679735"/>
                <a:gd name="connsiteX3908" fmla="*/ 4008591 w 12250760"/>
                <a:gd name="connsiteY3908" fmla="*/ 2942304 h 6679735"/>
                <a:gd name="connsiteX3909" fmla="*/ 3956671 w 12250760"/>
                <a:gd name="connsiteY3909" fmla="*/ 2994220 h 6679735"/>
                <a:gd name="connsiteX3910" fmla="*/ 3904758 w 12250760"/>
                <a:gd name="connsiteY3910" fmla="*/ 2942304 h 6679735"/>
                <a:gd name="connsiteX3911" fmla="*/ 3956671 w 12250760"/>
                <a:gd name="connsiteY3911" fmla="*/ 2890389 h 6679735"/>
                <a:gd name="connsiteX3912" fmla="*/ 3474954 w 12250760"/>
                <a:gd name="connsiteY3912" fmla="*/ 2890389 h 6679735"/>
                <a:gd name="connsiteX3913" fmla="*/ 3526872 w 12250760"/>
                <a:gd name="connsiteY3913" fmla="*/ 2942304 h 6679735"/>
                <a:gd name="connsiteX3914" fmla="*/ 3474954 w 12250760"/>
                <a:gd name="connsiteY3914" fmla="*/ 2994220 h 6679735"/>
                <a:gd name="connsiteX3915" fmla="*/ 3423039 w 12250760"/>
                <a:gd name="connsiteY3915" fmla="*/ 2942304 h 6679735"/>
                <a:gd name="connsiteX3916" fmla="*/ 3474954 w 12250760"/>
                <a:gd name="connsiteY3916" fmla="*/ 2890389 h 6679735"/>
                <a:gd name="connsiteX3917" fmla="*/ 2993231 w 12250760"/>
                <a:gd name="connsiteY3917" fmla="*/ 2890389 h 6679735"/>
                <a:gd name="connsiteX3918" fmla="*/ 3045145 w 12250760"/>
                <a:gd name="connsiteY3918" fmla="*/ 2942304 h 6679735"/>
                <a:gd name="connsiteX3919" fmla="*/ 2993231 w 12250760"/>
                <a:gd name="connsiteY3919" fmla="*/ 2994220 h 6679735"/>
                <a:gd name="connsiteX3920" fmla="*/ 2941314 w 12250760"/>
                <a:gd name="connsiteY3920" fmla="*/ 2942304 h 6679735"/>
                <a:gd name="connsiteX3921" fmla="*/ 2993231 w 12250760"/>
                <a:gd name="connsiteY3921" fmla="*/ 2890389 h 6679735"/>
                <a:gd name="connsiteX3922" fmla="*/ 2511507 w 12250760"/>
                <a:gd name="connsiteY3922" fmla="*/ 2890389 h 6679735"/>
                <a:gd name="connsiteX3923" fmla="*/ 2563422 w 12250760"/>
                <a:gd name="connsiteY3923" fmla="*/ 2942304 h 6679735"/>
                <a:gd name="connsiteX3924" fmla="*/ 2511507 w 12250760"/>
                <a:gd name="connsiteY3924" fmla="*/ 2994220 h 6679735"/>
                <a:gd name="connsiteX3925" fmla="*/ 2459593 w 12250760"/>
                <a:gd name="connsiteY3925" fmla="*/ 2942304 h 6679735"/>
                <a:gd name="connsiteX3926" fmla="*/ 2511507 w 12250760"/>
                <a:gd name="connsiteY3926" fmla="*/ 2890389 h 6679735"/>
                <a:gd name="connsiteX3927" fmla="*/ 2029775 w 12250760"/>
                <a:gd name="connsiteY3927" fmla="*/ 2890389 h 6679735"/>
                <a:gd name="connsiteX3928" fmla="*/ 2081691 w 12250760"/>
                <a:gd name="connsiteY3928" fmla="*/ 2942304 h 6679735"/>
                <a:gd name="connsiteX3929" fmla="*/ 2029775 w 12250760"/>
                <a:gd name="connsiteY3929" fmla="*/ 2994220 h 6679735"/>
                <a:gd name="connsiteX3930" fmla="*/ 1977859 w 12250760"/>
                <a:gd name="connsiteY3930" fmla="*/ 2942304 h 6679735"/>
                <a:gd name="connsiteX3931" fmla="*/ 2029775 w 12250760"/>
                <a:gd name="connsiteY3931" fmla="*/ 2890389 h 6679735"/>
                <a:gd name="connsiteX3932" fmla="*/ 1548051 w 12250760"/>
                <a:gd name="connsiteY3932" fmla="*/ 2890389 h 6679735"/>
                <a:gd name="connsiteX3933" fmla="*/ 1599967 w 12250760"/>
                <a:gd name="connsiteY3933" fmla="*/ 2942304 h 6679735"/>
                <a:gd name="connsiteX3934" fmla="*/ 1548051 w 12250760"/>
                <a:gd name="connsiteY3934" fmla="*/ 2994220 h 6679735"/>
                <a:gd name="connsiteX3935" fmla="*/ 1496136 w 12250760"/>
                <a:gd name="connsiteY3935" fmla="*/ 2942304 h 6679735"/>
                <a:gd name="connsiteX3936" fmla="*/ 1548051 w 12250760"/>
                <a:gd name="connsiteY3936" fmla="*/ 2890389 h 6679735"/>
                <a:gd name="connsiteX3937" fmla="*/ 1066329 w 12250760"/>
                <a:gd name="connsiteY3937" fmla="*/ 2890389 h 6679735"/>
                <a:gd name="connsiteX3938" fmla="*/ 1118245 w 12250760"/>
                <a:gd name="connsiteY3938" fmla="*/ 2942304 h 6679735"/>
                <a:gd name="connsiteX3939" fmla="*/ 1066329 w 12250760"/>
                <a:gd name="connsiteY3939" fmla="*/ 2994220 h 6679735"/>
                <a:gd name="connsiteX3940" fmla="*/ 1014413 w 12250760"/>
                <a:gd name="connsiteY3940" fmla="*/ 2942304 h 6679735"/>
                <a:gd name="connsiteX3941" fmla="*/ 1066329 w 12250760"/>
                <a:gd name="connsiteY3941" fmla="*/ 2890389 h 6679735"/>
                <a:gd name="connsiteX3942" fmla="*/ 584607 w 12250760"/>
                <a:gd name="connsiteY3942" fmla="*/ 2890389 h 6679735"/>
                <a:gd name="connsiteX3943" fmla="*/ 636522 w 12250760"/>
                <a:gd name="connsiteY3943" fmla="*/ 2942304 h 6679735"/>
                <a:gd name="connsiteX3944" fmla="*/ 584607 w 12250760"/>
                <a:gd name="connsiteY3944" fmla="*/ 2994220 h 6679735"/>
                <a:gd name="connsiteX3945" fmla="*/ 532691 w 12250760"/>
                <a:gd name="connsiteY3945" fmla="*/ 2942304 h 6679735"/>
                <a:gd name="connsiteX3946" fmla="*/ 584607 w 12250760"/>
                <a:gd name="connsiteY3946" fmla="*/ 2890389 h 6679735"/>
                <a:gd name="connsiteX3947" fmla="*/ 102884 w 12250760"/>
                <a:gd name="connsiteY3947" fmla="*/ 2890389 h 6679735"/>
                <a:gd name="connsiteX3948" fmla="*/ 154800 w 12250760"/>
                <a:gd name="connsiteY3948" fmla="*/ 2942304 h 6679735"/>
                <a:gd name="connsiteX3949" fmla="*/ 102884 w 12250760"/>
                <a:gd name="connsiteY3949" fmla="*/ 2994220 h 6679735"/>
                <a:gd name="connsiteX3950" fmla="*/ 50969 w 12250760"/>
                <a:gd name="connsiteY3950" fmla="*/ 2942304 h 6679735"/>
                <a:gd name="connsiteX3951" fmla="*/ 102884 w 12250760"/>
                <a:gd name="connsiteY3951" fmla="*/ 2890389 h 6679735"/>
                <a:gd name="connsiteX3952" fmla="*/ 12146930 w 12250760"/>
                <a:gd name="connsiteY3952" fmla="*/ 2539923 h 6679735"/>
                <a:gd name="connsiteX3953" fmla="*/ 12250760 w 12250760"/>
                <a:gd name="connsiteY3953" fmla="*/ 2617930 h 6679735"/>
                <a:gd name="connsiteX3954" fmla="*/ 12250760 w 12250760"/>
                <a:gd name="connsiteY3954" fmla="*/ 2669933 h 6679735"/>
                <a:gd name="connsiteX3955" fmla="*/ 12224803 w 12250760"/>
                <a:gd name="connsiteY3955" fmla="*/ 2695936 h 6679735"/>
                <a:gd name="connsiteX3956" fmla="*/ 12198844 w 12250760"/>
                <a:gd name="connsiteY3956" fmla="*/ 2695936 h 6679735"/>
                <a:gd name="connsiteX3957" fmla="*/ 12198844 w 12250760"/>
                <a:gd name="connsiteY3957" fmla="*/ 2799944 h 6679735"/>
                <a:gd name="connsiteX3958" fmla="*/ 12172887 w 12250760"/>
                <a:gd name="connsiteY3958" fmla="*/ 2825946 h 6679735"/>
                <a:gd name="connsiteX3959" fmla="*/ 12120972 w 12250760"/>
                <a:gd name="connsiteY3959" fmla="*/ 2825946 h 6679735"/>
                <a:gd name="connsiteX3960" fmla="*/ 12095015 w 12250760"/>
                <a:gd name="connsiteY3960" fmla="*/ 2799944 h 6679735"/>
                <a:gd name="connsiteX3961" fmla="*/ 12095015 w 12250760"/>
                <a:gd name="connsiteY3961" fmla="*/ 2695936 h 6679735"/>
                <a:gd name="connsiteX3962" fmla="*/ 12069057 w 12250760"/>
                <a:gd name="connsiteY3962" fmla="*/ 2695936 h 6679735"/>
                <a:gd name="connsiteX3963" fmla="*/ 12043099 w 12250760"/>
                <a:gd name="connsiteY3963" fmla="*/ 2669933 h 6679735"/>
                <a:gd name="connsiteX3964" fmla="*/ 12043099 w 12250760"/>
                <a:gd name="connsiteY3964" fmla="*/ 2617930 h 6679735"/>
                <a:gd name="connsiteX3965" fmla="*/ 12146930 w 12250760"/>
                <a:gd name="connsiteY3965" fmla="*/ 2539923 h 6679735"/>
                <a:gd name="connsiteX3966" fmla="*/ 11665206 w 12250760"/>
                <a:gd name="connsiteY3966" fmla="*/ 2539923 h 6679735"/>
                <a:gd name="connsiteX3967" fmla="*/ 11769036 w 12250760"/>
                <a:gd name="connsiteY3967" fmla="*/ 2617930 h 6679735"/>
                <a:gd name="connsiteX3968" fmla="*/ 11769036 w 12250760"/>
                <a:gd name="connsiteY3968" fmla="*/ 2669933 h 6679735"/>
                <a:gd name="connsiteX3969" fmla="*/ 11743079 w 12250760"/>
                <a:gd name="connsiteY3969" fmla="*/ 2695936 h 6679735"/>
                <a:gd name="connsiteX3970" fmla="*/ 11717120 w 12250760"/>
                <a:gd name="connsiteY3970" fmla="*/ 2695936 h 6679735"/>
                <a:gd name="connsiteX3971" fmla="*/ 11717120 w 12250760"/>
                <a:gd name="connsiteY3971" fmla="*/ 2799944 h 6679735"/>
                <a:gd name="connsiteX3972" fmla="*/ 11691163 w 12250760"/>
                <a:gd name="connsiteY3972" fmla="*/ 2825946 h 6679735"/>
                <a:gd name="connsiteX3973" fmla="*/ 11639248 w 12250760"/>
                <a:gd name="connsiteY3973" fmla="*/ 2825946 h 6679735"/>
                <a:gd name="connsiteX3974" fmla="*/ 11613291 w 12250760"/>
                <a:gd name="connsiteY3974" fmla="*/ 2799944 h 6679735"/>
                <a:gd name="connsiteX3975" fmla="*/ 11613291 w 12250760"/>
                <a:gd name="connsiteY3975" fmla="*/ 2695936 h 6679735"/>
                <a:gd name="connsiteX3976" fmla="*/ 11587333 w 12250760"/>
                <a:gd name="connsiteY3976" fmla="*/ 2695936 h 6679735"/>
                <a:gd name="connsiteX3977" fmla="*/ 11561375 w 12250760"/>
                <a:gd name="connsiteY3977" fmla="*/ 2669933 h 6679735"/>
                <a:gd name="connsiteX3978" fmla="*/ 11561375 w 12250760"/>
                <a:gd name="connsiteY3978" fmla="*/ 2617930 h 6679735"/>
                <a:gd name="connsiteX3979" fmla="*/ 11665206 w 12250760"/>
                <a:gd name="connsiteY3979" fmla="*/ 2539923 h 6679735"/>
                <a:gd name="connsiteX3980" fmla="*/ 11183481 w 12250760"/>
                <a:gd name="connsiteY3980" fmla="*/ 2539923 h 6679735"/>
                <a:gd name="connsiteX3981" fmla="*/ 11287311 w 12250760"/>
                <a:gd name="connsiteY3981" fmla="*/ 2617930 h 6679735"/>
                <a:gd name="connsiteX3982" fmla="*/ 11287311 w 12250760"/>
                <a:gd name="connsiteY3982" fmla="*/ 2669933 h 6679735"/>
                <a:gd name="connsiteX3983" fmla="*/ 11261354 w 12250760"/>
                <a:gd name="connsiteY3983" fmla="*/ 2695936 h 6679735"/>
                <a:gd name="connsiteX3984" fmla="*/ 11235395 w 12250760"/>
                <a:gd name="connsiteY3984" fmla="*/ 2695936 h 6679735"/>
                <a:gd name="connsiteX3985" fmla="*/ 11235395 w 12250760"/>
                <a:gd name="connsiteY3985" fmla="*/ 2799944 h 6679735"/>
                <a:gd name="connsiteX3986" fmla="*/ 11209438 w 12250760"/>
                <a:gd name="connsiteY3986" fmla="*/ 2825946 h 6679735"/>
                <a:gd name="connsiteX3987" fmla="*/ 11157523 w 12250760"/>
                <a:gd name="connsiteY3987" fmla="*/ 2825946 h 6679735"/>
                <a:gd name="connsiteX3988" fmla="*/ 11131566 w 12250760"/>
                <a:gd name="connsiteY3988" fmla="*/ 2799944 h 6679735"/>
                <a:gd name="connsiteX3989" fmla="*/ 11131566 w 12250760"/>
                <a:gd name="connsiteY3989" fmla="*/ 2695936 h 6679735"/>
                <a:gd name="connsiteX3990" fmla="*/ 11105608 w 12250760"/>
                <a:gd name="connsiteY3990" fmla="*/ 2695936 h 6679735"/>
                <a:gd name="connsiteX3991" fmla="*/ 11079650 w 12250760"/>
                <a:gd name="connsiteY3991" fmla="*/ 2669933 h 6679735"/>
                <a:gd name="connsiteX3992" fmla="*/ 11079650 w 12250760"/>
                <a:gd name="connsiteY3992" fmla="*/ 2617930 h 6679735"/>
                <a:gd name="connsiteX3993" fmla="*/ 11183481 w 12250760"/>
                <a:gd name="connsiteY3993" fmla="*/ 2539923 h 6679735"/>
                <a:gd name="connsiteX3994" fmla="*/ 10701757 w 12250760"/>
                <a:gd name="connsiteY3994" fmla="*/ 2539923 h 6679735"/>
                <a:gd name="connsiteX3995" fmla="*/ 10805587 w 12250760"/>
                <a:gd name="connsiteY3995" fmla="*/ 2617930 h 6679735"/>
                <a:gd name="connsiteX3996" fmla="*/ 10805587 w 12250760"/>
                <a:gd name="connsiteY3996" fmla="*/ 2669933 h 6679735"/>
                <a:gd name="connsiteX3997" fmla="*/ 10779630 w 12250760"/>
                <a:gd name="connsiteY3997" fmla="*/ 2695936 h 6679735"/>
                <a:gd name="connsiteX3998" fmla="*/ 10753671 w 12250760"/>
                <a:gd name="connsiteY3998" fmla="*/ 2695936 h 6679735"/>
                <a:gd name="connsiteX3999" fmla="*/ 10753671 w 12250760"/>
                <a:gd name="connsiteY3999" fmla="*/ 2799944 h 6679735"/>
                <a:gd name="connsiteX4000" fmla="*/ 10727714 w 12250760"/>
                <a:gd name="connsiteY4000" fmla="*/ 2825946 h 6679735"/>
                <a:gd name="connsiteX4001" fmla="*/ 10675799 w 12250760"/>
                <a:gd name="connsiteY4001" fmla="*/ 2825946 h 6679735"/>
                <a:gd name="connsiteX4002" fmla="*/ 10649842 w 12250760"/>
                <a:gd name="connsiteY4002" fmla="*/ 2799944 h 6679735"/>
                <a:gd name="connsiteX4003" fmla="*/ 10649842 w 12250760"/>
                <a:gd name="connsiteY4003" fmla="*/ 2695936 h 6679735"/>
                <a:gd name="connsiteX4004" fmla="*/ 10623884 w 12250760"/>
                <a:gd name="connsiteY4004" fmla="*/ 2695936 h 6679735"/>
                <a:gd name="connsiteX4005" fmla="*/ 10597926 w 12250760"/>
                <a:gd name="connsiteY4005" fmla="*/ 2669933 h 6679735"/>
                <a:gd name="connsiteX4006" fmla="*/ 10597926 w 12250760"/>
                <a:gd name="connsiteY4006" fmla="*/ 2617930 h 6679735"/>
                <a:gd name="connsiteX4007" fmla="*/ 10701757 w 12250760"/>
                <a:gd name="connsiteY4007" fmla="*/ 2539923 h 6679735"/>
                <a:gd name="connsiteX4008" fmla="*/ 10220033 w 12250760"/>
                <a:gd name="connsiteY4008" fmla="*/ 2539923 h 6679735"/>
                <a:gd name="connsiteX4009" fmla="*/ 10323863 w 12250760"/>
                <a:gd name="connsiteY4009" fmla="*/ 2617930 h 6679735"/>
                <a:gd name="connsiteX4010" fmla="*/ 10323863 w 12250760"/>
                <a:gd name="connsiteY4010" fmla="*/ 2669933 h 6679735"/>
                <a:gd name="connsiteX4011" fmla="*/ 10297906 w 12250760"/>
                <a:gd name="connsiteY4011" fmla="*/ 2695936 h 6679735"/>
                <a:gd name="connsiteX4012" fmla="*/ 10271947 w 12250760"/>
                <a:gd name="connsiteY4012" fmla="*/ 2695936 h 6679735"/>
                <a:gd name="connsiteX4013" fmla="*/ 10271947 w 12250760"/>
                <a:gd name="connsiteY4013" fmla="*/ 2799944 h 6679735"/>
                <a:gd name="connsiteX4014" fmla="*/ 10245990 w 12250760"/>
                <a:gd name="connsiteY4014" fmla="*/ 2825946 h 6679735"/>
                <a:gd name="connsiteX4015" fmla="*/ 10194075 w 12250760"/>
                <a:gd name="connsiteY4015" fmla="*/ 2825946 h 6679735"/>
                <a:gd name="connsiteX4016" fmla="*/ 10168118 w 12250760"/>
                <a:gd name="connsiteY4016" fmla="*/ 2799944 h 6679735"/>
                <a:gd name="connsiteX4017" fmla="*/ 10168118 w 12250760"/>
                <a:gd name="connsiteY4017" fmla="*/ 2695936 h 6679735"/>
                <a:gd name="connsiteX4018" fmla="*/ 10142160 w 12250760"/>
                <a:gd name="connsiteY4018" fmla="*/ 2695936 h 6679735"/>
                <a:gd name="connsiteX4019" fmla="*/ 10116202 w 12250760"/>
                <a:gd name="connsiteY4019" fmla="*/ 2669933 h 6679735"/>
                <a:gd name="connsiteX4020" fmla="*/ 10116202 w 12250760"/>
                <a:gd name="connsiteY4020" fmla="*/ 2617930 h 6679735"/>
                <a:gd name="connsiteX4021" fmla="*/ 10220033 w 12250760"/>
                <a:gd name="connsiteY4021" fmla="*/ 2539923 h 6679735"/>
                <a:gd name="connsiteX4022" fmla="*/ 9738308 w 12250760"/>
                <a:gd name="connsiteY4022" fmla="*/ 2539923 h 6679735"/>
                <a:gd name="connsiteX4023" fmla="*/ 9842138 w 12250760"/>
                <a:gd name="connsiteY4023" fmla="*/ 2617930 h 6679735"/>
                <a:gd name="connsiteX4024" fmla="*/ 9842138 w 12250760"/>
                <a:gd name="connsiteY4024" fmla="*/ 2669933 h 6679735"/>
                <a:gd name="connsiteX4025" fmla="*/ 9816181 w 12250760"/>
                <a:gd name="connsiteY4025" fmla="*/ 2695936 h 6679735"/>
                <a:gd name="connsiteX4026" fmla="*/ 9790222 w 12250760"/>
                <a:gd name="connsiteY4026" fmla="*/ 2695936 h 6679735"/>
                <a:gd name="connsiteX4027" fmla="*/ 9790222 w 12250760"/>
                <a:gd name="connsiteY4027" fmla="*/ 2799944 h 6679735"/>
                <a:gd name="connsiteX4028" fmla="*/ 9764265 w 12250760"/>
                <a:gd name="connsiteY4028" fmla="*/ 2825946 h 6679735"/>
                <a:gd name="connsiteX4029" fmla="*/ 9712350 w 12250760"/>
                <a:gd name="connsiteY4029" fmla="*/ 2825946 h 6679735"/>
                <a:gd name="connsiteX4030" fmla="*/ 9686393 w 12250760"/>
                <a:gd name="connsiteY4030" fmla="*/ 2799944 h 6679735"/>
                <a:gd name="connsiteX4031" fmla="*/ 9686393 w 12250760"/>
                <a:gd name="connsiteY4031" fmla="*/ 2695936 h 6679735"/>
                <a:gd name="connsiteX4032" fmla="*/ 9660435 w 12250760"/>
                <a:gd name="connsiteY4032" fmla="*/ 2695936 h 6679735"/>
                <a:gd name="connsiteX4033" fmla="*/ 9634477 w 12250760"/>
                <a:gd name="connsiteY4033" fmla="*/ 2669933 h 6679735"/>
                <a:gd name="connsiteX4034" fmla="*/ 9634477 w 12250760"/>
                <a:gd name="connsiteY4034" fmla="*/ 2617930 h 6679735"/>
                <a:gd name="connsiteX4035" fmla="*/ 9738308 w 12250760"/>
                <a:gd name="connsiteY4035" fmla="*/ 2539923 h 6679735"/>
                <a:gd name="connsiteX4036" fmla="*/ 9256584 w 12250760"/>
                <a:gd name="connsiteY4036" fmla="*/ 2539923 h 6679735"/>
                <a:gd name="connsiteX4037" fmla="*/ 9360414 w 12250760"/>
                <a:gd name="connsiteY4037" fmla="*/ 2617930 h 6679735"/>
                <a:gd name="connsiteX4038" fmla="*/ 9360414 w 12250760"/>
                <a:gd name="connsiteY4038" fmla="*/ 2669933 h 6679735"/>
                <a:gd name="connsiteX4039" fmla="*/ 9334457 w 12250760"/>
                <a:gd name="connsiteY4039" fmla="*/ 2695936 h 6679735"/>
                <a:gd name="connsiteX4040" fmla="*/ 9308498 w 12250760"/>
                <a:gd name="connsiteY4040" fmla="*/ 2695936 h 6679735"/>
                <a:gd name="connsiteX4041" fmla="*/ 9308498 w 12250760"/>
                <a:gd name="connsiteY4041" fmla="*/ 2799944 h 6679735"/>
                <a:gd name="connsiteX4042" fmla="*/ 9282541 w 12250760"/>
                <a:gd name="connsiteY4042" fmla="*/ 2825946 h 6679735"/>
                <a:gd name="connsiteX4043" fmla="*/ 9230626 w 12250760"/>
                <a:gd name="connsiteY4043" fmla="*/ 2825946 h 6679735"/>
                <a:gd name="connsiteX4044" fmla="*/ 9204669 w 12250760"/>
                <a:gd name="connsiteY4044" fmla="*/ 2799944 h 6679735"/>
                <a:gd name="connsiteX4045" fmla="*/ 9204669 w 12250760"/>
                <a:gd name="connsiteY4045" fmla="*/ 2695936 h 6679735"/>
                <a:gd name="connsiteX4046" fmla="*/ 9178711 w 12250760"/>
                <a:gd name="connsiteY4046" fmla="*/ 2695936 h 6679735"/>
                <a:gd name="connsiteX4047" fmla="*/ 9152753 w 12250760"/>
                <a:gd name="connsiteY4047" fmla="*/ 2669933 h 6679735"/>
                <a:gd name="connsiteX4048" fmla="*/ 9152753 w 12250760"/>
                <a:gd name="connsiteY4048" fmla="*/ 2617930 h 6679735"/>
                <a:gd name="connsiteX4049" fmla="*/ 9256584 w 12250760"/>
                <a:gd name="connsiteY4049" fmla="*/ 2539923 h 6679735"/>
                <a:gd name="connsiteX4050" fmla="*/ 8774860 w 12250760"/>
                <a:gd name="connsiteY4050" fmla="*/ 2539923 h 6679735"/>
                <a:gd name="connsiteX4051" fmla="*/ 8878690 w 12250760"/>
                <a:gd name="connsiteY4051" fmla="*/ 2617930 h 6679735"/>
                <a:gd name="connsiteX4052" fmla="*/ 8878690 w 12250760"/>
                <a:gd name="connsiteY4052" fmla="*/ 2669933 h 6679735"/>
                <a:gd name="connsiteX4053" fmla="*/ 8852733 w 12250760"/>
                <a:gd name="connsiteY4053" fmla="*/ 2695936 h 6679735"/>
                <a:gd name="connsiteX4054" fmla="*/ 8826774 w 12250760"/>
                <a:gd name="connsiteY4054" fmla="*/ 2695936 h 6679735"/>
                <a:gd name="connsiteX4055" fmla="*/ 8826774 w 12250760"/>
                <a:gd name="connsiteY4055" fmla="*/ 2799944 h 6679735"/>
                <a:gd name="connsiteX4056" fmla="*/ 8800817 w 12250760"/>
                <a:gd name="connsiteY4056" fmla="*/ 2825946 h 6679735"/>
                <a:gd name="connsiteX4057" fmla="*/ 8748902 w 12250760"/>
                <a:gd name="connsiteY4057" fmla="*/ 2825946 h 6679735"/>
                <a:gd name="connsiteX4058" fmla="*/ 8722945 w 12250760"/>
                <a:gd name="connsiteY4058" fmla="*/ 2799944 h 6679735"/>
                <a:gd name="connsiteX4059" fmla="*/ 8722945 w 12250760"/>
                <a:gd name="connsiteY4059" fmla="*/ 2695936 h 6679735"/>
                <a:gd name="connsiteX4060" fmla="*/ 8696987 w 12250760"/>
                <a:gd name="connsiteY4060" fmla="*/ 2695936 h 6679735"/>
                <a:gd name="connsiteX4061" fmla="*/ 8671029 w 12250760"/>
                <a:gd name="connsiteY4061" fmla="*/ 2669933 h 6679735"/>
                <a:gd name="connsiteX4062" fmla="*/ 8671029 w 12250760"/>
                <a:gd name="connsiteY4062" fmla="*/ 2617930 h 6679735"/>
                <a:gd name="connsiteX4063" fmla="*/ 8774860 w 12250760"/>
                <a:gd name="connsiteY4063" fmla="*/ 2539923 h 6679735"/>
                <a:gd name="connsiteX4064" fmla="*/ 8293136 w 12250760"/>
                <a:gd name="connsiteY4064" fmla="*/ 2539923 h 6679735"/>
                <a:gd name="connsiteX4065" fmla="*/ 8396966 w 12250760"/>
                <a:gd name="connsiteY4065" fmla="*/ 2617930 h 6679735"/>
                <a:gd name="connsiteX4066" fmla="*/ 8396966 w 12250760"/>
                <a:gd name="connsiteY4066" fmla="*/ 2669933 h 6679735"/>
                <a:gd name="connsiteX4067" fmla="*/ 8371009 w 12250760"/>
                <a:gd name="connsiteY4067" fmla="*/ 2695936 h 6679735"/>
                <a:gd name="connsiteX4068" fmla="*/ 8345051 w 12250760"/>
                <a:gd name="connsiteY4068" fmla="*/ 2695936 h 6679735"/>
                <a:gd name="connsiteX4069" fmla="*/ 8345051 w 12250760"/>
                <a:gd name="connsiteY4069" fmla="*/ 2799944 h 6679735"/>
                <a:gd name="connsiteX4070" fmla="*/ 8319094 w 12250760"/>
                <a:gd name="connsiteY4070" fmla="*/ 2825946 h 6679735"/>
                <a:gd name="connsiteX4071" fmla="*/ 8267178 w 12250760"/>
                <a:gd name="connsiteY4071" fmla="*/ 2825946 h 6679735"/>
                <a:gd name="connsiteX4072" fmla="*/ 8241221 w 12250760"/>
                <a:gd name="connsiteY4072" fmla="*/ 2799944 h 6679735"/>
                <a:gd name="connsiteX4073" fmla="*/ 8241221 w 12250760"/>
                <a:gd name="connsiteY4073" fmla="*/ 2695936 h 6679735"/>
                <a:gd name="connsiteX4074" fmla="*/ 8215264 w 12250760"/>
                <a:gd name="connsiteY4074" fmla="*/ 2695936 h 6679735"/>
                <a:gd name="connsiteX4075" fmla="*/ 8189305 w 12250760"/>
                <a:gd name="connsiteY4075" fmla="*/ 2669933 h 6679735"/>
                <a:gd name="connsiteX4076" fmla="*/ 8189305 w 12250760"/>
                <a:gd name="connsiteY4076" fmla="*/ 2617930 h 6679735"/>
                <a:gd name="connsiteX4077" fmla="*/ 8293136 w 12250760"/>
                <a:gd name="connsiteY4077" fmla="*/ 2539923 h 6679735"/>
                <a:gd name="connsiteX4078" fmla="*/ 7811412 w 12250760"/>
                <a:gd name="connsiteY4078" fmla="*/ 2539923 h 6679735"/>
                <a:gd name="connsiteX4079" fmla="*/ 7915242 w 12250760"/>
                <a:gd name="connsiteY4079" fmla="*/ 2617930 h 6679735"/>
                <a:gd name="connsiteX4080" fmla="*/ 7915242 w 12250760"/>
                <a:gd name="connsiteY4080" fmla="*/ 2669933 h 6679735"/>
                <a:gd name="connsiteX4081" fmla="*/ 7889285 w 12250760"/>
                <a:gd name="connsiteY4081" fmla="*/ 2695936 h 6679735"/>
                <a:gd name="connsiteX4082" fmla="*/ 7863327 w 12250760"/>
                <a:gd name="connsiteY4082" fmla="*/ 2695936 h 6679735"/>
                <a:gd name="connsiteX4083" fmla="*/ 7863327 w 12250760"/>
                <a:gd name="connsiteY4083" fmla="*/ 2799944 h 6679735"/>
                <a:gd name="connsiteX4084" fmla="*/ 7837370 w 12250760"/>
                <a:gd name="connsiteY4084" fmla="*/ 2825946 h 6679735"/>
                <a:gd name="connsiteX4085" fmla="*/ 7785454 w 12250760"/>
                <a:gd name="connsiteY4085" fmla="*/ 2825946 h 6679735"/>
                <a:gd name="connsiteX4086" fmla="*/ 7759497 w 12250760"/>
                <a:gd name="connsiteY4086" fmla="*/ 2799944 h 6679735"/>
                <a:gd name="connsiteX4087" fmla="*/ 7759497 w 12250760"/>
                <a:gd name="connsiteY4087" fmla="*/ 2695936 h 6679735"/>
                <a:gd name="connsiteX4088" fmla="*/ 7733540 w 12250760"/>
                <a:gd name="connsiteY4088" fmla="*/ 2695936 h 6679735"/>
                <a:gd name="connsiteX4089" fmla="*/ 7707581 w 12250760"/>
                <a:gd name="connsiteY4089" fmla="*/ 2669933 h 6679735"/>
                <a:gd name="connsiteX4090" fmla="*/ 7707581 w 12250760"/>
                <a:gd name="connsiteY4090" fmla="*/ 2617930 h 6679735"/>
                <a:gd name="connsiteX4091" fmla="*/ 7811412 w 12250760"/>
                <a:gd name="connsiteY4091" fmla="*/ 2539923 h 6679735"/>
                <a:gd name="connsiteX4092" fmla="*/ 7329688 w 12250760"/>
                <a:gd name="connsiteY4092" fmla="*/ 2539923 h 6679735"/>
                <a:gd name="connsiteX4093" fmla="*/ 7433518 w 12250760"/>
                <a:gd name="connsiteY4093" fmla="*/ 2617930 h 6679735"/>
                <a:gd name="connsiteX4094" fmla="*/ 7433518 w 12250760"/>
                <a:gd name="connsiteY4094" fmla="*/ 2669933 h 6679735"/>
                <a:gd name="connsiteX4095" fmla="*/ 7407561 w 12250760"/>
                <a:gd name="connsiteY4095" fmla="*/ 2695936 h 6679735"/>
                <a:gd name="connsiteX4096" fmla="*/ 7381603 w 12250760"/>
                <a:gd name="connsiteY4096" fmla="*/ 2695936 h 6679735"/>
                <a:gd name="connsiteX4097" fmla="*/ 7381603 w 12250760"/>
                <a:gd name="connsiteY4097" fmla="*/ 2799944 h 6679735"/>
                <a:gd name="connsiteX4098" fmla="*/ 7355646 w 12250760"/>
                <a:gd name="connsiteY4098" fmla="*/ 2825946 h 6679735"/>
                <a:gd name="connsiteX4099" fmla="*/ 7303730 w 12250760"/>
                <a:gd name="connsiteY4099" fmla="*/ 2825946 h 6679735"/>
                <a:gd name="connsiteX4100" fmla="*/ 7277773 w 12250760"/>
                <a:gd name="connsiteY4100" fmla="*/ 2799944 h 6679735"/>
                <a:gd name="connsiteX4101" fmla="*/ 7277773 w 12250760"/>
                <a:gd name="connsiteY4101" fmla="*/ 2695936 h 6679735"/>
                <a:gd name="connsiteX4102" fmla="*/ 7251816 w 12250760"/>
                <a:gd name="connsiteY4102" fmla="*/ 2695936 h 6679735"/>
                <a:gd name="connsiteX4103" fmla="*/ 7225857 w 12250760"/>
                <a:gd name="connsiteY4103" fmla="*/ 2669933 h 6679735"/>
                <a:gd name="connsiteX4104" fmla="*/ 7225857 w 12250760"/>
                <a:gd name="connsiteY4104" fmla="*/ 2617930 h 6679735"/>
                <a:gd name="connsiteX4105" fmla="*/ 7329688 w 12250760"/>
                <a:gd name="connsiteY4105" fmla="*/ 2539923 h 6679735"/>
                <a:gd name="connsiteX4106" fmla="*/ 6847964 w 12250760"/>
                <a:gd name="connsiteY4106" fmla="*/ 2539923 h 6679735"/>
                <a:gd name="connsiteX4107" fmla="*/ 6951794 w 12250760"/>
                <a:gd name="connsiteY4107" fmla="*/ 2617930 h 6679735"/>
                <a:gd name="connsiteX4108" fmla="*/ 6951794 w 12250760"/>
                <a:gd name="connsiteY4108" fmla="*/ 2669933 h 6679735"/>
                <a:gd name="connsiteX4109" fmla="*/ 6925837 w 12250760"/>
                <a:gd name="connsiteY4109" fmla="*/ 2695936 h 6679735"/>
                <a:gd name="connsiteX4110" fmla="*/ 6899879 w 12250760"/>
                <a:gd name="connsiteY4110" fmla="*/ 2695936 h 6679735"/>
                <a:gd name="connsiteX4111" fmla="*/ 6899879 w 12250760"/>
                <a:gd name="connsiteY4111" fmla="*/ 2799944 h 6679735"/>
                <a:gd name="connsiteX4112" fmla="*/ 6873922 w 12250760"/>
                <a:gd name="connsiteY4112" fmla="*/ 2825946 h 6679735"/>
                <a:gd name="connsiteX4113" fmla="*/ 6822006 w 12250760"/>
                <a:gd name="connsiteY4113" fmla="*/ 2825946 h 6679735"/>
                <a:gd name="connsiteX4114" fmla="*/ 6796049 w 12250760"/>
                <a:gd name="connsiteY4114" fmla="*/ 2799944 h 6679735"/>
                <a:gd name="connsiteX4115" fmla="*/ 6796049 w 12250760"/>
                <a:gd name="connsiteY4115" fmla="*/ 2695936 h 6679735"/>
                <a:gd name="connsiteX4116" fmla="*/ 6770092 w 12250760"/>
                <a:gd name="connsiteY4116" fmla="*/ 2695936 h 6679735"/>
                <a:gd name="connsiteX4117" fmla="*/ 6744133 w 12250760"/>
                <a:gd name="connsiteY4117" fmla="*/ 2669933 h 6679735"/>
                <a:gd name="connsiteX4118" fmla="*/ 6744133 w 12250760"/>
                <a:gd name="connsiteY4118" fmla="*/ 2617930 h 6679735"/>
                <a:gd name="connsiteX4119" fmla="*/ 6847964 w 12250760"/>
                <a:gd name="connsiteY4119" fmla="*/ 2539923 h 6679735"/>
                <a:gd name="connsiteX4120" fmla="*/ 6366240 w 12250760"/>
                <a:gd name="connsiteY4120" fmla="*/ 2539923 h 6679735"/>
                <a:gd name="connsiteX4121" fmla="*/ 6470070 w 12250760"/>
                <a:gd name="connsiteY4121" fmla="*/ 2617930 h 6679735"/>
                <a:gd name="connsiteX4122" fmla="*/ 6470070 w 12250760"/>
                <a:gd name="connsiteY4122" fmla="*/ 2669933 h 6679735"/>
                <a:gd name="connsiteX4123" fmla="*/ 6444113 w 12250760"/>
                <a:gd name="connsiteY4123" fmla="*/ 2695936 h 6679735"/>
                <a:gd name="connsiteX4124" fmla="*/ 6418155 w 12250760"/>
                <a:gd name="connsiteY4124" fmla="*/ 2695936 h 6679735"/>
                <a:gd name="connsiteX4125" fmla="*/ 6418155 w 12250760"/>
                <a:gd name="connsiteY4125" fmla="*/ 2799944 h 6679735"/>
                <a:gd name="connsiteX4126" fmla="*/ 6392198 w 12250760"/>
                <a:gd name="connsiteY4126" fmla="*/ 2825946 h 6679735"/>
                <a:gd name="connsiteX4127" fmla="*/ 6340282 w 12250760"/>
                <a:gd name="connsiteY4127" fmla="*/ 2825946 h 6679735"/>
                <a:gd name="connsiteX4128" fmla="*/ 6314325 w 12250760"/>
                <a:gd name="connsiteY4128" fmla="*/ 2799944 h 6679735"/>
                <a:gd name="connsiteX4129" fmla="*/ 6314325 w 12250760"/>
                <a:gd name="connsiteY4129" fmla="*/ 2695936 h 6679735"/>
                <a:gd name="connsiteX4130" fmla="*/ 6288368 w 12250760"/>
                <a:gd name="connsiteY4130" fmla="*/ 2695936 h 6679735"/>
                <a:gd name="connsiteX4131" fmla="*/ 6262409 w 12250760"/>
                <a:gd name="connsiteY4131" fmla="*/ 2669933 h 6679735"/>
                <a:gd name="connsiteX4132" fmla="*/ 6262409 w 12250760"/>
                <a:gd name="connsiteY4132" fmla="*/ 2617930 h 6679735"/>
                <a:gd name="connsiteX4133" fmla="*/ 6366240 w 12250760"/>
                <a:gd name="connsiteY4133" fmla="*/ 2539923 h 6679735"/>
                <a:gd name="connsiteX4134" fmla="*/ 5884527 w 12250760"/>
                <a:gd name="connsiteY4134" fmla="*/ 2539923 h 6679735"/>
                <a:gd name="connsiteX4135" fmla="*/ 5988353 w 12250760"/>
                <a:gd name="connsiteY4135" fmla="*/ 2617930 h 6679735"/>
                <a:gd name="connsiteX4136" fmla="*/ 5988353 w 12250760"/>
                <a:gd name="connsiteY4136" fmla="*/ 2669933 h 6679735"/>
                <a:gd name="connsiteX4137" fmla="*/ 5962398 w 12250760"/>
                <a:gd name="connsiteY4137" fmla="*/ 2695936 h 6679735"/>
                <a:gd name="connsiteX4138" fmla="*/ 5936440 w 12250760"/>
                <a:gd name="connsiteY4138" fmla="*/ 2695936 h 6679735"/>
                <a:gd name="connsiteX4139" fmla="*/ 5936440 w 12250760"/>
                <a:gd name="connsiteY4139" fmla="*/ 2799944 h 6679735"/>
                <a:gd name="connsiteX4140" fmla="*/ 5910483 w 12250760"/>
                <a:gd name="connsiteY4140" fmla="*/ 2825946 h 6679735"/>
                <a:gd name="connsiteX4141" fmla="*/ 5858569 w 12250760"/>
                <a:gd name="connsiteY4141" fmla="*/ 2825946 h 6679735"/>
                <a:gd name="connsiteX4142" fmla="*/ 5832613 w 12250760"/>
                <a:gd name="connsiteY4142" fmla="*/ 2799944 h 6679735"/>
                <a:gd name="connsiteX4143" fmla="*/ 5832613 w 12250760"/>
                <a:gd name="connsiteY4143" fmla="*/ 2695936 h 6679735"/>
                <a:gd name="connsiteX4144" fmla="*/ 5806656 w 12250760"/>
                <a:gd name="connsiteY4144" fmla="*/ 2695936 h 6679735"/>
                <a:gd name="connsiteX4145" fmla="*/ 5780700 w 12250760"/>
                <a:gd name="connsiteY4145" fmla="*/ 2669933 h 6679735"/>
                <a:gd name="connsiteX4146" fmla="*/ 5780700 w 12250760"/>
                <a:gd name="connsiteY4146" fmla="*/ 2617930 h 6679735"/>
                <a:gd name="connsiteX4147" fmla="*/ 5884527 w 12250760"/>
                <a:gd name="connsiteY4147" fmla="*/ 2539923 h 6679735"/>
                <a:gd name="connsiteX4148" fmla="*/ 5402820 w 12250760"/>
                <a:gd name="connsiteY4148" fmla="*/ 2539923 h 6679735"/>
                <a:gd name="connsiteX4149" fmla="*/ 5506642 w 12250760"/>
                <a:gd name="connsiteY4149" fmla="*/ 2617930 h 6679735"/>
                <a:gd name="connsiteX4150" fmla="*/ 5506642 w 12250760"/>
                <a:gd name="connsiteY4150" fmla="*/ 2669933 h 6679735"/>
                <a:gd name="connsiteX4151" fmla="*/ 5480688 w 12250760"/>
                <a:gd name="connsiteY4151" fmla="*/ 2695936 h 6679735"/>
                <a:gd name="connsiteX4152" fmla="*/ 5454732 w 12250760"/>
                <a:gd name="connsiteY4152" fmla="*/ 2695936 h 6679735"/>
                <a:gd name="connsiteX4153" fmla="*/ 5454732 w 12250760"/>
                <a:gd name="connsiteY4153" fmla="*/ 2799944 h 6679735"/>
                <a:gd name="connsiteX4154" fmla="*/ 5428772 w 12250760"/>
                <a:gd name="connsiteY4154" fmla="*/ 2825946 h 6679735"/>
                <a:gd name="connsiteX4155" fmla="*/ 5376861 w 12250760"/>
                <a:gd name="connsiteY4155" fmla="*/ 2825946 h 6679735"/>
                <a:gd name="connsiteX4156" fmla="*/ 5350907 w 12250760"/>
                <a:gd name="connsiteY4156" fmla="*/ 2799944 h 6679735"/>
                <a:gd name="connsiteX4157" fmla="*/ 5350907 w 12250760"/>
                <a:gd name="connsiteY4157" fmla="*/ 2695936 h 6679735"/>
                <a:gd name="connsiteX4158" fmla="*/ 5324948 w 12250760"/>
                <a:gd name="connsiteY4158" fmla="*/ 2695936 h 6679735"/>
                <a:gd name="connsiteX4159" fmla="*/ 5298986 w 12250760"/>
                <a:gd name="connsiteY4159" fmla="*/ 2669933 h 6679735"/>
                <a:gd name="connsiteX4160" fmla="*/ 5298986 w 12250760"/>
                <a:gd name="connsiteY4160" fmla="*/ 2617930 h 6679735"/>
                <a:gd name="connsiteX4161" fmla="*/ 5402820 w 12250760"/>
                <a:gd name="connsiteY4161" fmla="*/ 2539923 h 6679735"/>
                <a:gd name="connsiteX4162" fmla="*/ 4921068 w 12250760"/>
                <a:gd name="connsiteY4162" fmla="*/ 2539923 h 6679735"/>
                <a:gd name="connsiteX4163" fmla="*/ 5024914 w 12250760"/>
                <a:gd name="connsiteY4163" fmla="*/ 2617930 h 6679735"/>
                <a:gd name="connsiteX4164" fmla="*/ 5024914 w 12250760"/>
                <a:gd name="connsiteY4164" fmla="*/ 2669933 h 6679735"/>
                <a:gd name="connsiteX4165" fmla="*/ 4998954 w 12250760"/>
                <a:gd name="connsiteY4165" fmla="*/ 2695936 h 6679735"/>
                <a:gd name="connsiteX4166" fmla="*/ 4972996 w 12250760"/>
                <a:gd name="connsiteY4166" fmla="*/ 2695936 h 6679735"/>
                <a:gd name="connsiteX4167" fmla="*/ 4972996 w 12250760"/>
                <a:gd name="connsiteY4167" fmla="*/ 2799944 h 6679735"/>
                <a:gd name="connsiteX4168" fmla="*/ 4947033 w 12250760"/>
                <a:gd name="connsiteY4168" fmla="*/ 2825946 h 6679735"/>
                <a:gd name="connsiteX4169" fmla="*/ 4895110 w 12250760"/>
                <a:gd name="connsiteY4169" fmla="*/ 2825946 h 6679735"/>
                <a:gd name="connsiteX4170" fmla="*/ 4869165 w 12250760"/>
                <a:gd name="connsiteY4170" fmla="*/ 2799944 h 6679735"/>
                <a:gd name="connsiteX4171" fmla="*/ 4869165 w 12250760"/>
                <a:gd name="connsiteY4171" fmla="*/ 2695936 h 6679735"/>
                <a:gd name="connsiteX4172" fmla="*/ 4843210 w 12250760"/>
                <a:gd name="connsiteY4172" fmla="*/ 2695936 h 6679735"/>
                <a:gd name="connsiteX4173" fmla="*/ 4817254 w 12250760"/>
                <a:gd name="connsiteY4173" fmla="*/ 2669933 h 6679735"/>
                <a:gd name="connsiteX4174" fmla="*/ 4817254 w 12250760"/>
                <a:gd name="connsiteY4174" fmla="*/ 2617930 h 6679735"/>
                <a:gd name="connsiteX4175" fmla="*/ 4921068 w 12250760"/>
                <a:gd name="connsiteY4175" fmla="*/ 2539923 h 6679735"/>
                <a:gd name="connsiteX4176" fmla="*/ 4439376 w 12250760"/>
                <a:gd name="connsiteY4176" fmla="*/ 2539923 h 6679735"/>
                <a:gd name="connsiteX4177" fmla="*/ 4543192 w 12250760"/>
                <a:gd name="connsiteY4177" fmla="*/ 2617930 h 6679735"/>
                <a:gd name="connsiteX4178" fmla="*/ 4543192 w 12250760"/>
                <a:gd name="connsiteY4178" fmla="*/ 2669933 h 6679735"/>
                <a:gd name="connsiteX4179" fmla="*/ 4517235 w 12250760"/>
                <a:gd name="connsiteY4179" fmla="*/ 2695936 h 6679735"/>
                <a:gd name="connsiteX4180" fmla="*/ 4491274 w 12250760"/>
                <a:gd name="connsiteY4180" fmla="*/ 2695936 h 6679735"/>
                <a:gd name="connsiteX4181" fmla="*/ 4491274 w 12250760"/>
                <a:gd name="connsiteY4181" fmla="*/ 2799944 h 6679735"/>
                <a:gd name="connsiteX4182" fmla="*/ 4465317 w 12250760"/>
                <a:gd name="connsiteY4182" fmla="*/ 2825946 h 6679735"/>
                <a:gd name="connsiteX4183" fmla="*/ 4413407 w 12250760"/>
                <a:gd name="connsiteY4183" fmla="*/ 2825946 h 6679735"/>
                <a:gd name="connsiteX4184" fmla="*/ 4387447 w 12250760"/>
                <a:gd name="connsiteY4184" fmla="*/ 2799944 h 6679735"/>
                <a:gd name="connsiteX4185" fmla="*/ 4387447 w 12250760"/>
                <a:gd name="connsiteY4185" fmla="*/ 2695936 h 6679735"/>
                <a:gd name="connsiteX4186" fmla="*/ 4361485 w 12250760"/>
                <a:gd name="connsiteY4186" fmla="*/ 2695936 h 6679735"/>
                <a:gd name="connsiteX4187" fmla="*/ 4335531 w 12250760"/>
                <a:gd name="connsiteY4187" fmla="*/ 2669933 h 6679735"/>
                <a:gd name="connsiteX4188" fmla="*/ 4335531 w 12250760"/>
                <a:gd name="connsiteY4188" fmla="*/ 2617930 h 6679735"/>
                <a:gd name="connsiteX4189" fmla="*/ 4439376 w 12250760"/>
                <a:gd name="connsiteY4189" fmla="*/ 2539923 h 6679735"/>
                <a:gd name="connsiteX4190" fmla="*/ 3957655 w 12250760"/>
                <a:gd name="connsiteY4190" fmla="*/ 2539923 h 6679735"/>
                <a:gd name="connsiteX4191" fmla="*/ 4061488 w 12250760"/>
                <a:gd name="connsiteY4191" fmla="*/ 2617930 h 6679735"/>
                <a:gd name="connsiteX4192" fmla="*/ 4061488 w 12250760"/>
                <a:gd name="connsiteY4192" fmla="*/ 2669933 h 6679735"/>
                <a:gd name="connsiteX4193" fmla="*/ 4035532 w 12250760"/>
                <a:gd name="connsiteY4193" fmla="*/ 2695936 h 6679735"/>
                <a:gd name="connsiteX4194" fmla="*/ 4009572 w 12250760"/>
                <a:gd name="connsiteY4194" fmla="*/ 2695936 h 6679735"/>
                <a:gd name="connsiteX4195" fmla="*/ 4009572 w 12250760"/>
                <a:gd name="connsiteY4195" fmla="*/ 2799944 h 6679735"/>
                <a:gd name="connsiteX4196" fmla="*/ 3983612 w 12250760"/>
                <a:gd name="connsiteY4196" fmla="*/ 2825946 h 6679735"/>
                <a:gd name="connsiteX4197" fmla="*/ 3931696 w 12250760"/>
                <a:gd name="connsiteY4197" fmla="*/ 2825946 h 6679735"/>
                <a:gd name="connsiteX4198" fmla="*/ 3905742 w 12250760"/>
                <a:gd name="connsiteY4198" fmla="*/ 2799944 h 6679735"/>
                <a:gd name="connsiteX4199" fmla="*/ 3905742 w 12250760"/>
                <a:gd name="connsiteY4199" fmla="*/ 2695936 h 6679735"/>
                <a:gd name="connsiteX4200" fmla="*/ 3879783 w 12250760"/>
                <a:gd name="connsiteY4200" fmla="*/ 2695936 h 6679735"/>
                <a:gd name="connsiteX4201" fmla="*/ 3853827 w 12250760"/>
                <a:gd name="connsiteY4201" fmla="*/ 2669933 h 6679735"/>
                <a:gd name="connsiteX4202" fmla="*/ 3853827 w 12250760"/>
                <a:gd name="connsiteY4202" fmla="*/ 2617930 h 6679735"/>
                <a:gd name="connsiteX4203" fmla="*/ 3957655 w 12250760"/>
                <a:gd name="connsiteY4203" fmla="*/ 2539923 h 6679735"/>
                <a:gd name="connsiteX4204" fmla="*/ 3475939 w 12250760"/>
                <a:gd name="connsiteY4204" fmla="*/ 2539923 h 6679735"/>
                <a:gd name="connsiteX4205" fmla="*/ 3579774 w 12250760"/>
                <a:gd name="connsiteY4205" fmla="*/ 2617930 h 6679735"/>
                <a:gd name="connsiteX4206" fmla="*/ 3579774 w 12250760"/>
                <a:gd name="connsiteY4206" fmla="*/ 2669933 h 6679735"/>
                <a:gd name="connsiteX4207" fmla="*/ 3553815 w 12250760"/>
                <a:gd name="connsiteY4207" fmla="*/ 2695936 h 6679735"/>
                <a:gd name="connsiteX4208" fmla="*/ 3527856 w 12250760"/>
                <a:gd name="connsiteY4208" fmla="*/ 2695936 h 6679735"/>
                <a:gd name="connsiteX4209" fmla="*/ 3527856 w 12250760"/>
                <a:gd name="connsiteY4209" fmla="*/ 2799944 h 6679735"/>
                <a:gd name="connsiteX4210" fmla="*/ 3501899 w 12250760"/>
                <a:gd name="connsiteY4210" fmla="*/ 2825946 h 6679735"/>
                <a:gd name="connsiteX4211" fmla="*/ 3449982 w 12250760"/>
                <a:gd name="connsiteY4211" fmla="*/ 2825946 h 6679735"/>
                <a:gd name="connsiteX4212" fmla="*/ 3424025 w 12250760"/>
                <a:gd name="connsiteY4212" fmla="*/ 2799944 h 6679735"/>
                <a:gd name="connsiteX4213" fmla="*/ 3424025 w 12250760"/>
                <a:gd name="connsiteY4213" fmla="*/ 2695936 h 6679735"/>
                <a:gd name="connsiteX4214" fmla="*/ 3398068 w 12250760"/>
                <a:gd name="connsiteY4214" fmla="*/ 2695936 h 6679735"/>
                <a:gd name="connsiteX4215" fmla="*/ 3372109 w 12250760"/>
                <a:gd name="connsiteY4215" fmla="*/ 2669933 h 6679735"/>
                <a:gd name="connsiteX4216" fmla="*/ 3372109 w 12250760"/>
                <a:gd name="connsiteY4216" fmla="*/ 2617930 h 6679735"/>
                <a:gd name="connsiteX4217" fmla="*/ 3475939 w 12250760"/>
                <a:gd name="connsiteY4217" fmla="*/ 2539923 h 6679735"/>
                <a:gd name="connsiteX4218" fmla="*/ 2994216 w 12250760"/>
                <a:gd name="connsiteY4218" fmla="*/ 2539923 h 6679735"/>
                <a:gd name="connsiteX4219" fmla="*/ 3098046 w 12250760"/>
                <a:gd name="connsiteY4219" fmla="*/ 2617930 h 6679735"/>
                <a:gd name="connsiteX4220" fmla="*/ 3098046 w 12250760"/>
                <a:gd name="connsiteY4220" fmla="*/ 2669933 h 6679735"/>
                <a:gd name="connsiteX4221" fmla="*/ 3072086 w 12250760"/>
                <a:gd name="connsiteY4221" fmla="*/ 2695936 h 6679735"/>
                <a:gd name="connsiteX4222" fmla="*/ 3046130 w 12250760"/>
                <a:gd name="connsiteY4222" fmla="*/ 2695936 h 6679735"/>
                <a:gd name="connsiteX4223" fmla="*/ 3046130 w 12250760"/>
                <a:gd name="connsiteY4223" fmla="*/ 2799944 h 6679735"/>
                <a:gd name="connsiteX4224" fmla="*/ 3020173 w 12250760"/>
                <a:gd name="connsiteY4224" fmla="*/ 2825946 h 6679735"/>
                <a:gd name="connsiteX4225" fmla="*/ 2968256 w 12250760"/>
                <a:gd name="connsiteY4225" fmla="*/ 2825946 h 6679735"/>
                <a:gd name="connsiteX4226" fmla="*/ 2942299 w 12250760"/>
                <a:gd name="connsiteY4226" fmla="*/ 2799944 h 6679735"/>
                <a:gd name="connsiteX4227" fmla="*/ 2942299 w 12250760"/>
                <a:gd name="connsiteY4227" fmla="*/ 2695936 h 6679735"/>
                <a:gd name="connsiteX4228" fmla="*/ 2916341 w 12250760"/>
                <a:gd name="connsiteY4228" fmla="*/ 2695936 h 6679735"/>
                <a:gd name="connsiteX4229" fmla="*/ 2890384 w 12250760"/>
                <a:gd name="connsiteY4229" fmla="*/ 2669933 h 6679735"/>
                <a:gd name="connsiteX4230" fmla="*/ 2890384 w 12250760"/>
                <a:gd name="connsiteY4230" fmla="*/ 2617930 h 6679735"/>
                <a:gd name="connsiteX4231" fmla="*/ 2994216 w 12250760"/>
                <a:gd name="connsiteY4231" fmla="*/ 2539923 h 6679735"/>
                <a:gd name="connsiteX4232" fmla="*/ 2512492 w 12250760"/>
                <a:gd name="connsiteY4232" fmla="*/ 2539923 h 6679735"/>
                <a:gd name="connsiteX4233" fmla="*/ 2616322 w 12250760"/>
                <a:gd name="connsiteY4233" fmla="*/ 2617930 h 6679735"/>
                <a:gd name="connsiteX4234" fmla="*/ 2616322 w 12250760"/>
                <a:gd name="connsiteY4234" fmla="*/ 2669933 h 6679735"/>
                <a:gd name="connsiteX4235" fmla="*/ 2590366 w 12250760"/>
                <a:gd name="connsiteY4235" fmla="*/ 2695936 h 6679735"/>
                <a:gd name="connsiteX4236" fmla="*/ 2564407 w 12250760"/>
                <a:gd name="connsiteY4236" fmla="*/ 2695936 h 6679735"/>
                <a:gd name="connsiteX4237" fmla="*/ 2564407 w 12250760"/>
                <a:gd name="connsiteY4237" fmla="*/ 2799944 h 6679735"/>
                <a:gd name="connsiteX4238" fmla="*/ 2538450 w 12250760"/>
                <a:gd name="connsiteY4238" fmla="*/ 2825946 h 6679735"/>
                <a:gd name="connsiteX4239" fmla="*/ 2486536 w 12250760"/>
                <a:gd name="connsiteY4239" fmla="*/ 2825946 h 6679735"/>
                <a:gd name="connsiteX4240" fmla="*/ 2460579 w 12250760"/>
                <a:gd name="connsiteY4240" fmla="*/ 2799944 h 6679735"/>
                <a:gd name="connsiteX4241" fmla="*/ 2460579 w 12250760"/>
                <a:gd name="connsiteY4241" fmla="*/ 2695936 h 6679735"/>
                <a:gd name="connsiteX4242" fmla="*/ 2434622 w 12250760"/>
                <a:gd name="connsiteY4242" fmla="*/ 2695936 h 6679735"/>
                <a:gd name="connsiteX4243" fmla="*/ 2408663 w 12250760"/>
                <a:gd name="connsiteY4243" fmla="*/ 2669933 h 6679735"/>
                <a:gd name="connsiteX4244" fmla="*/ 2408663 w 12250760"/>
                <a:gd name="connsiteY4244" fmla="*/ 2617930 h 6679735"/>
                <a:gd name="connsiteX4245" fmla="*/ 2512492 w 12250760"/>
                <a:gd name="connsiteY4245" fmla="*/ 2539923 h 6679735"/>
                <a:gd name="connsiteX4246" fmla="*/ 2030759 w 12250760"/>
                <a:gd name="connsiteY4246" fmla="*/ 2539923 h 6679735"/>
                <a:gd name="connsiteX4247" fmla="*/ 2134603 w 12250760"/>
                <a:gd name="connsiteY4247" fmla="*/ 2617930 h 6679735"/>
                <a:gd name="connsiteX4248" fmla="*/ 2134603 w 12250760"/>
                <a:gd name="connsiteY4248" fmla="*/ 2669933 h 6679735"/>
                <a:gd name="connsiteX4249" fmla="*/ 2108632 w 12250760"/>
                <a:gd name="connsiteY4249" fmla="*/ 2695936 h 6679735"/>
                <a:gd name="connsiteX4250" fmla="*/ 2082674 w 12250760"/>
                <a:gd name="connsiteY4250" fmla="*/ 2695936 h 6679735"/>
                <a:gd name="connsiteX4251" fmla="*/ 2082674 w 12250760"/>
                <a:gd name="connsiteY4251" fmla="*/ 2799944 h 6679735"/>
                <a:gd name="connsiteX4252" fmla="*/ 2056716 w 12250760"/>
                <a:gd name="connsiteY4252" fmla="*/ 2825946 h 6679735"/>
                <a:gd name="connsiteX4253" fmla="*/ 2004801 w 12250760"/>
                <a:gd name="connsiteY4253" fmla="*/ 2825946 h 6679735"/>
                <a:gd name="connsiteX4254" fmla="*/ 1978843 w 12250760"/>
                <a:gd name="connsiteY4254" fmla="*/ 2799944 h 6679735"/>
                <a:gd name="connsiteX4255" fmla="*/ 1978843 w 12250760"/>
                <a:gd name="connsiteY4255" fmla="*/ 2695936 h 6679735"/>
                <a:gd name="connsiteX4256" fmla="*/ 1952886 w 12250760"/>
                <a:gd name="connsiteY4256" fmla="*/ 2695936 h 6679735"/>
                <a:gd name="connsiteX4257" fmla="*/ 1926928 w 12250760"/>
                <a:gd name="connsiteY4257" fmla="*/ 2669933 h 6679735"/>
                <a:gd name="connsiteX4258" fmla="*/ 1926928 w 12250760"/>
                <a:gd name="connsiteY4258" fmla="*/ 2617930 h 6679735"/>
                <a:gd name="connsiteX4259" fmla="*/ 2030759 w 12250760"/>
                <a:gd name="connsiteY4259" fmla="*/ 2539923 h 6679735"/>
                <a:gd name="connsiteX4260" fmla="*/ 1549035 w 12250760"/>
                <a:gd name="connsiteY4260" fmla="*/ 2539923 h 6679735"/>
                <a:gd name="connsiteX4261" fmla="*/ 1652865 w 12250760"/>
                <a:gd name="connsiteY4261" fmla="*/ 2617930 h 6679735"/>
                <a:gd name="connsiteX4262" fmla="*/ 1652865 w 12250760"/>
                <a:gd name="connsiteY4262" fmla="*/ 2669933 h 6679735"/>
                <a:gd name="connsiteX4263" fmla="*/ 1626908 w 12250760"/>
                <a:gd name="connsiteY4263" fmla="*/ 2695936 h 6679735"/>
                <a:gd name="connsiteX4264" fmla="*/ 1600950 w 12250760"/>
                <a:gd name="connsiteY4264" fmla="*/ 2695936 h 6679735"/>
                <a:gd name="connsiteX4265" fmla="*/ 1600950 w 12250760"/>
                <a:gd name="connsiteY4265" fmla="*/ 2799944 h 6679735"/>
                <a:gd name="connsiteX4266" fmla="*/ 1574993 w 12250760"/>
                <a:gd name="connsiteY4266" fmla="*/ 2825946 h 6679735"/>
                <a:gd name="connsiteX4267" fmla="*/ 1523077 w 12250760"/>
                <a:gd name="connsiteY4267" fmla="*/ 2825946 h 6679735"/>
                <a:gd name="connsiteX4268" fmla="*/ 1497120 w 12250760"/>
                <a:gd name="connsiteY4268" fmla="*/ 2799944 h 6679735"/>
                <a:gd name="connsiteX4269" fmla="*/ 1497120 w 12250760"/>
                <a:gd name="connsiteY4269" fmla="*/ 2695936 h 6679735"/>
                <a:gd name="connsiteX4270" fmla="*/ 1471163 w 12250760"/>
                <a:gd name="connsiteY4270" fmla="*/ 2695936 h 6679735"/>
                <a:gd name="connsiteX4271" fmla="*/ 1445204 w 12250760"/>
                <a:gd name="connsiteY4271" fmla="*/ 2669933 h 6679735"/>
                <a:gd name="connsiteX4272" fmla="*/ 1445204 w 12250760"/>
                <a:gd name="connsiteY4272" fmla="*/ 2617930 h 6679735"/>
                <a:gd name="connsiteX4273" fmla="*/ 1549035 w 12250760"/>
                <a:gd name="connsiteY4273" fmla="*/ 2539923 h 6679735"/>
                <a:gd name="connsiteX4274" fmla="*/ 1067313 w 12250760"/>
                <a:gd name="connsiteY4274" fmla="*/ 2539923 h 6679735"/>
                <a:gd name="connsiteX4275" fmla="*/ 1171143 w 12250760"/>
                <a:gd name="connsiteY4275" fmla="*/ 2617930 h 6679735"/>
                <a:gd name="connsiteX4276" fmla="*/ 1171143 w 12250760"/>
                <a:gd name="connsiteY4276" fmla="*/ 2669933 h 6679735"/>
                <a:gd name="connsiteX4277" fmla="*/ 1145186 w 12250760"/>
                <a:gd name="connsiteY4277" fmla="*/ 2695936 h 6679735"/>
                <a:gd name="connsiteX4278" fmla="*/ 1119228 w 12250760"/>
                <a:gd name="connsiteY4278" fmla="*/ 2695936 h 6679735"/>
                <a:gd name="connsiteX4279" fmla="*/ 1119228 w 12250760"/>
                <a:gd name="connsiteY4279" fmla="*/ 2799944 h 6679735"/>
                <a:gd name="connsiteX4280" fmla="*/ 1093270 w 12250760"/>
                <a:gd name="connsiteY4280" fmla="*/ 2825946 h 6679735"/>
                <a:gd name="connsiteX4281" fmla="*/ 1041355 w 12250760"/>
                <a:gd name="connsiteY4281" fmla="*/ 2825946 h 6679735"/>
                <a:gd name="connsiteX4282" fmla="*/ 1015398 w 12250760"/>
                <a:gd name="connsiteY4282" fmla="*/ 2799944 h 6679735"/>
                <a:gd name="connsiteX4283" fmla="*/ 1015398 w 12250760"/>
                <a:gd name="connsiteY4283" fmla="*/ 2695936 h 6679735"/>
                <a:gd name="connsiteX4284" fmla="*/ 989441 w 12250760"/>
                <a:gd name="connsiteY4284" fmla="*/ 2695936 h 6679735"/>
                <a:gd name="connsiteX4285" fmla="*/ 963482 w 12250760"/>
                <a:gd name="connsiteY4285" fmla="*/ 2669933 h 6679735"/>
                <a:gd name="connsiteX4286" fmla="*/ 963482 w 12250760"/>
                <a:gd name="connsiteY4286" fmla="*/ 2617930 h 6679735"/>
                <a:gd name="connsiteX4287" fmla="*/ 1067313 w 12250760"/>
                <a:gd name="connsiteY4287" fmla="*/ 2539923 h 6679735"/>
                <a:gd name="connsiteX4288" fmla="*/ 585591 w 12250760"/>
                <a:gd name="connsiteY4288" fmla="*/ 2539923 h 6679735"/>
                <a:gd name="connsiteX4289" fmla="*/ 689421 w 12250760"/>
                <a:gd name="connsiteY4289" fmla="*/ 2617930 h 6679735"/>
                <a:gd name="connsiteX4290" fmla="*/ 689421 w 12250760"/>
                <a:gd name="connsiteY4290" fmla="*/ 2669933 h 6679735"/>
                <a:gd name="connsiteX4291" fmla="*/ 663464 w 12250760"/>
                <a:gd name="connsiteY4291" fmla="*/ 2695936 h 6679735"/>
                <a:gd name="connsiteX4292" fmla="*/ 637505 w 12250760"/>
                <a:gd name="connsiteY4292" fmla="*/ 2695936 h 6679735"/>
                <a:gd name="connsiteX4293" fmla="*/ 637505 w 12250760"/>
                <a:gd name="connsiteY4293" fmla="*/ 2799944 h 6679735"/>
                <a:gd name="connsiteX4294" fmla="*/ 611548 w 12250760"/>
                <a:gd name="connsiteY4294" fmla="*/ 2825946 h 6679735"/>
                <a:gd name="connsiteX4295" fmla="*/ 559633 w 12250760"/>
                <a:gd name="connsiteY4295" fmla="*/ 2825946 h 6679735"/>
                <a:gd name="connsiteX4296" fmla="*/ 533675 w 12250760"/>
                <a:gd name="connsiteY4296" fmla="*/ 2799944 h 6679735"/>
                <a:gd name="connsiteX4297" fmla="*/ 533675 w 12250760"/>
                <a:gd name="connsiteY4297" fmla="*/ 2695936 h 6679735"/>
                <a:gd name="connsiteX4298" fmla="*/ 507718 w 12250760"/>
                <a:gd name="connsiteY4298" fmla="*/ 2695936 h 6679735"/>
                <a:gd name="connsiteX4299" fmla="*/ 481760 w 12250760"/>
                <a:gd name="connsiteY4299" fmla="*/ 2669933 h 6679735"/>
                <a:gd name="connsiteX4300" fmla="*/ 481760 w 12250760"/>
                <a:gd name="connsiteY4300" fmla="*/ 2617930 h 6679735"/>
                <a:gd name="connsiteX4301" fmla="*/ 585591 w 12250760"/>
                <a:gd name="connsiteY4301" fmla="*/ 2539923 h 6679735"/>
                <a:gd name="connsiteX4302" fmla="*/ 103869 w 12250760"/>
                <a:gd name="connsiteY4302" fmla="*/ 2539923 h 6679735"/>
                <a:gd name="connsiteX4303" fmla="*/ 207699 w 12250760"/>
                <a:gd name="connsiteY4303" fmla="*/ 2617930 h 6679735"/>
                <a:gd name="connsiteX4304" fmla="*/ 207699 w 12250760"/>
                <a:gd name="connsiteY4304" fmla="*/ 2669933 h 6679735"/>
                <a:gd name="connsiteX4305" fmla="*/ 181742 w 12250760"/>
                <a:gd name="connsiteY4305" fmla="*/ 2695936 h 6679735"/>
                <a:gd name="connsiteX4306" fmla="*/ 155783 w 12250760"/>
                <a:gd name="connsiteY4306" fmla="*/ 2695936 h 6679735"/>
                <a:gd name="connsiteX4307" fmla="*/ 155783 w 12250760"/>
                <a:gd name="connsiteY4307" fmla="*/ 2799944 h 6679735"/>
                <a:gd name="connsiteX4308" fmla="*/ 129826 w 12250760"/>
                <a:gd name="connsiteY4308" fmla="*/ 2825946 h 6679735"/>
                <a:gd name="connsiteX4309" fmla="*/ 77910 w 12250760"/>
                <a:gd name="connsiteY4309" fmla="*/ 2825946 h 6679735"/>
                <a:gd name="connsiteX4310" fmla="*/ 51953 w 12250760"/>
                <a:gd name="connsiteY4310" fmla="*/ 2799944 h 6679735"/>
                <a:gd name="connsiteX4311" fmla="*/ 51953 w 12250760"/>
                <a:gd name="connsiteY4311" fmla="*/ 2695936 h 6679735"/>
                <a:gd name="connsiteX4312" fmla="*/ 25996 w 12250760"/>
                <a:gd name="connsiteY4312" fmla="*/ 2695936 h 6679735"/>
                <a:gd name="connsiteX4313" fmla="*/ 38 w 12250760"/>
                <a:gd name="connsiteY4313" fmla="*/ 2669933 h 6679735"/>
                <a:gd name="connsiteX4314" fmla="*/ 38 w 12250760"/>
                <a:gd name="connsiteY4314" fmla="*/ 2617930 h 6679735"/>
                <a:gd name="connsiteX4315" fmla="*/ 103869 w 12250760"/>
                <a:gd name="connsiteY4315" fmla="*/ 2539923 h 6679735"/>
                <a:gd name="connsiteX4316" fmla="*/ 12145950 w 12250760"/>
                <a:gd name="connsiteY4316" fmla="*/ 2408663 h 6679735"/>
                <a:gd name="connsiteX4317" fmla="*/ 12197866 w 12250760"/>
                <a:gd name="connsiteY4317" fmla="*/ 2460581 h 6679735"/>
                <a:gd name="connsiteX4318" fmla="*/ 12145950 w 12250760"/>
                <a:gd name="connsiteY4318" fmla="*/ 2512496 h 6679735"/>
                <a:gd name="connsiteX4319" fmla="*/ 12094035 w 12250760"/>
                <a:gd name="connsiteY4319" fmla="*/ 2460581 h 6679735"/>
                <a:gd name="connsiteX4320" fmla="*/ 12145950 w 12250760"/>
                <a:gd name="connsiteY4320" fmla="*/ 2408663 h 6679735"/>
                <a:gd name="connsiteX4321" fmla="*/ 11664226 w 12250760"/>
                <a:gd name="connsiteY4321" fmla="*/ 2408663 h 6679735"/>
                <a:gd name="connsiteX4322" fmla="*/ 11716142 w 12250760"/>
                <a:gd name="connsiteY4322" fmla="*/ 2460581 h 6679735"/>
                <a:gd name="connsiteX4323" fmla="*/ 11664226 w 12250760"/>
                <a:gd name="connsiteY4323" fmla="*/ 2512496 h 6679735"/>
                <a:gd name="connsiteX4324" fmla="*/ 11612311 w 12250760"/>
                <a:gd name="connsiteY4324" fmla="*/ 2460581 h 6679735"/>
                <a:gd name="connsiteX4325" fmla="*/ 11664226 w 12250760"/>
                <a:gd name="connsiteY4325" fmla="*/ 2408663 h 6679735"/>
                <a:gd name="connsiteX4326" fmla="*/ 11182501 w 12250760"/>
                <a:gd name="connsiteY4326" fmla="*/ 2408663 h 6679735"/>
                <a:gd name="connsiteX4327" fmla="*/ 11234417 w 12250760"/>
                <a:gd name="connsiteY4327" fmla="*/ 2460581 h 6679735"/>
                <a:gd name="connsiteX4328" fmla="*/ 11182501 w 12250760"/>
                <a:gd name="connsiteY4328" fmla="*/ 2512496 h 6679735"/>
                <a:gd name="connsiteX4329" fmla="*/ 11130586 w 12250760"/>
                <a:gd name="connsiteY4329" fmla="*/ 2460581 h 6679735"/>
                <a:gd name="connsiteX4330" fmla="*/ 11182501 w 12250760"/>
                <a:gd name="connsiteY4330" fmla="*/ 2408663 h 6679735"/>
                <a:gd name="connsiteX4331" fmla="*/ 10700777 w 12250760"/>
                <a:gd name="connsiteY4331" fmla="*/ 2408663 h 6679735"/>
                <a:gd name="connsiteX4332" fmla="*/ 10752693 w 12250760"/>
                <a:gd name="connsiteY4332" fmla="*/ 2460581 h 6679735"/>
                <a:gd name="connsiteX4333" fmla="*/ 10700777 w 12250760"/>
                <a:gd name="connsiteY4333" fmla="*/ 2512496 h 6679735"/>
                <a:gd name="connsiteX4334" fmla="*/ 10648862 w 12250760"/>
                <a:gd name="connsiteY4334" fmla="*/ 2460581 h 6679735"/>
                <a:gd name="connsiteX4335" fmla="*/ 10700777 w 12250760"/>
                <a:gd name="connsiteY4335" fmla="*/ 2408663 h 6679735"/>
                <a:gd name="connsiteX4336" fmla="*/ 10219053 w 12250760"/>
                <a:gd name="connsiteY4336" fmla="*/ 2408663 h 6679735"/>
                <a:gd name="connsiteX4337" fmla="*/ 10270969 w 12250760"/>
                <a:gd name="connsiteY4337" fmla="*/ 2460581 h 6679735"/>
                <a:gd name="connsiteX4338" fmla="*/ 10219053 w 12250760"/>
                <a:gd name="connsiteY4338" fmla="*/ 2512496 h 6679735"/>
                <a:gd name="connsiteX4339" fmla="*/ 10167138 w 12250760"/>
                <a:gd name="connsiteY4339" fmla="*/ 2460581 h 6679735"/>
                <a:gd name="connsiteX4340" fmla="*/ 10219053 w 12250760"/>
                <a:gd name="connsiteY4340" fmla="*/ 2408663 h 6679735"/>
                <a:gd name="connsiteX4341" fmla="*/ 9737328 w 12250760"/>
                <a:gd name="connsiteY4341" fmla="*/ 2408663 h 6679735"/>
                <a:gd name="connsiteX4342" fmla="*/ 9789244 w 12250760"/>
                <a:gd name="connsiteY4342" fmla="*/ 2460581 h 6679735"/>
                <a:gd name="connsiteX4343" fmla="*/ 9737328 w 12250760"/>
                <a:gd name="connsiteY4343" fmla="*/ 2512496 h 6679735"/>
                <a:gd name="connsiteX4344" fmla="*/ 9685413 w 12250760"/>
                <a:gd name="connsiteY4344" fmla="*/ 2460581 h 6679735"/>
                <a:gd name="connsiteX4345" fmla="*/ 9737328 w 12250760"/>
                <a:gd name="connsiteY4345" fmla="*/ 2408663 h 6679735"/>
                <a:gd name="connsiteX4346" fmla="*/ 9255604 w 12250760"/>
                <a:gd name="connsiteY4346" fmla="*/ 2408663 h 6679735"/>
                <a:gd name="connsiteX4347" fmla="*/ 9307520 w 12250760"/>
                <a:gd name="connsiteY4347" fmla="*/ 2460581 h 6679735"/>
                <a:gd name="connsiteX4348" fmla="*/ 9255604 w 12250760"/>
                <a:gd name="connsiteY4348" fmla="*/ 2512496 h 6679735"/>
                <a:gd name="connsiteX4349" fmla="*/ 9203689 w 12250760"/>
                <a:gd name="connsiteY4349" fmla="*/ 2460581 h 6679735"/>
                <a:gd name="connsiteX4350" fmla="*/ 9255604 w 12250760"/>
                <a:gd name="connsiteY4350" fmla="*/ 2408663 h 6679735"/>
                <a:gd name="connsiteX4351" fmla="*/ 8773880 w 12250760"/>
                <a:gd name="connsiteY4351" fmla="*/ 2408663 h 6679735"/>
                <a:gd name="connsiteX4352" fmla="*/ 8825796 w 12250760"/>
                <a:gd name="connsiteY4352" fmla="*/ 2460581 h 6679735"/>
                <a:gd name="connsiteX4353" fmla="*/ 8773880 w 12250760"/>
                <a:gd name="connsiteY4353" fmla="*/ 2512496 h 6679735"/>
                <a:gd name="connsiteX4354" fmla="*/ 8721965 w 12250760"/>
                <a:gd name="connsiteY4354" fmla="*/ 2460581 h 6679735"/>
                <a:gd name="connsiteX4355" fmla="*/ 8773880 w 12250760"/>
                <a:gd name="connsiteY4355" fmla="*/ 2408663 h 6679735"/>
                <a:gd name="connsiteX4356" fmla="*/ 8292157 w 12250760"/>
                <a:gd name="connsiteY4356" fmla="*/ 2408663 h 6679735"/>
                <a:gd name="connsiteX4357" fmla="*/ 8344072 w 12250760"/>
                <a:gd name="connsiteY4357" fmla="*/ 2460581 h 6679735"/>
                <a:gd name="connsiteX4358" fmla="*/ 8292157 w 12250760"/>
                <a:gd name="connsiteY4358" fmla="*/ 2512496 h 6679735"/>
                <a:gd name="connsiteX4359" fmla="*/ 8240241 w 12250760"/>
                <a:gd name="connsiteY4359" fmla="*/ 2460581 h 6679735"/>
                <a:gd name="connsiteX4360" fmla="*/ 8292157 w 12250760"/>
                <a:gd name="connsiteY4360" fmla="*/ 2408663 h 6679735"/>
                <a:gd name="connsiteX4361" fmla="*/ 7810433 w 12250760"/>
                <a:gd name="connsiteY4361" fmla="*/ 2408663 h 6679735"/>
                <a:gd name="connsiteX4362" fmla="*/ 7862348 w 12250760"/>
                <a:gd name="connsiteY4362" fmla="*/ 2460581 h 6679735"/>
                <a:gd name="connsiteX4363" fmla="*/ 7810433 w 12250760"/>
                <a:gd name="connsiteY4363" fmla="*/ 2512496 h 6679735"/>
                <a:gd name="connsiteX4364" fmla="*/ 7758517 w 12250760"/>
                <a:gd name="connsiteY4364" fmla="*/ 2460581 h 6679735"/>
                <a:gd name="connsiteX4365" fmla="*/ 7810433 w 12250760"/>
                <a:gd name="connsiteY4365" fmla="*/ 2408663 h 6679735"/>
                <a:gd name="connsiteX4366" fmla="*/ 7328709 w 12250760"/>
                <a:gd name="connsiteY4366" fmla="*/ 2408663 h 6679735"/>
                <a:gd name="connsiteX4367" fmla="*/ 7380624 w 12250760"/>
                <a:gd name="connsiteY4367" fmla="*/ 2460581 h 6679735"/>
                <a:gd name="connsiteX4368" fmla="*/ 7328709 w 12250760"/>
                <a:gd name="connsiteY4368" fmla="*/ 2512496 h 6679735"/>
                <a:gd name="connsiteX4369" fmla="*/ 7276793 w 12250760"/>
                <a:gd name="connsiteY4369" fmla="*/ 2460581 h 6679735"/>
                <a:gd name="connsiteX4370" fmla="*/ 7328709 w 12250760"/>
                <a:gd name="connsiteY4370" fmla="*/ 2408663 h 6679735"/>
                <a:gd name="connsiteX4371" fmla="*/ 6846985 w 12250760"/>
                <a:gd name="connsiteY4371" fmla="*/ 2408663 h 6679735"/>
                <a:gd name="connsiteX4372" fmla="*/ 6898900 w 12250760"/>
                <a:gd name="connsiteY4372" fmla="*/ 2460581 h 6679735"/>
                <a:gd name="connsiteX4373" fmla="*/ 6846985 w 12250760"/>
                <a:gd name="connsiteY4373" fmla="*/ 2512496 h 6679735"/>
                <a:gd name="connsiteX4374" fmla="*/ 6795069 w 12250760"/>
                <a:gd name="connsiteY4374" fmla="*/ 2460581 h 6679735"/>
                <a:gd name="connsiteX4375" fmla="*/ 6846985 w 12250760"/>
                <a:gd name="connsiteY4375" fmla="*/ 2408663 h 6679735"/>
                <a:gd name="connsiteX4376" fmla="*/ 6365261 w 12250760"/>
                <a:gd name="connsiteY4376" fmla="*/ 2408663 h 6679735"/>
                <a:gd name="connsiteX4377" fmla="*/ 6417176 w 12250760"/>
                <a:gd name="connsiteY4377" fmla="*/ 2460581 h 6679735"/>
                <a:gd name="connsiteX4378" fmla="*/ 6365261 w 12250760"/>
                <a:gd name="connsiteY4378" fmla="*/ 2512496 h 6679735"/>
                <a:gd name="connsiteX4379" fmla="*/ 6313345 w 12250760"/>
                <a:gd name="connsiteY4379" fmla="*/ 2460581 h 6679735"/>
                <a:gd name="connsiteX4380" fmla="*/ 6365261 w 12250760"/>
                <a:gd name="connsiteY4380" fmla="*/ 2408663 h 6679735"/>
                <a:gd name="connsiteX4381" fmla="*/ 5883548 w 12250760"/>
                <a:gd name="connsiteY4381" fmla="*/ 2408663 h 6679735"/>
                <a:gd name="connsiteX4382" fmla="*/ 5935461 w 12250760"/>
                <a:gd name="connsiteY4382" fmla="*/ 2460581 h 6679735"/>
                <a:gd name="connsiteX4383" fmla="*/ 5883548 w 12250760"/>
                <a:gd name="connsiteY4383" fmla="*/ 2512496 h 6679735"/>
                <a:gd name="connsiteX4384" fmla="*/ 5831632 w 12250760"/>
                <a:gd name="connsiteY4384" fmla="*/ 2460581 h 6679735"/>
                <a:gd name="connsiteX4385" fmla="*/ 5883548 w 12250760"/>
                <a:gd name="connsiteY4385" fmla="*/ 2408663 h 6679735"/>
                <a:gd name="connsiteX4386" fmla="*/ 5401839 w 12250760"/>
                <a:gd name="connsiteY4386" fmla="*/ 2408663 h 6679735"/>
                <a:gd name="connsiteX4387" fmla="*/ 5453751 w 12250760"/>
                <a:gd name="connsiteY4387" fmla="*/ 2460581 h 6679735"/>
                <a:gd name="connsiteX4388" fmla="*/ 5401839 w 12250760"/>
                <a:gd name="connsiteY4388" fmla="*/ 2512496 h 6679735"/>
                <a:gd name="connsiteX4389" fmla="*/ 5349928 w 12250760"/>
                <a:gd name="connsiteY4389" fmla="*/ 2460581 h 6679735"/>
                <a:gd name="connsiteX4390" fmla="*/ 5401839 w 12250760"/>
                <a:gd name="connsiteY4390" fmla="*/ 2408663 h 6679735"/>
                <a:gd name="connsiteX4391" fmla="*/ 4920088 w 12250760"/>
                <a:gd name="connsiteY4391" fmla="*/ 2408663 h 6679735"/>
                <a:gd name="connsiteX4392" fmla="*/ 4972018 w 12250760"/>
                <a:gd name="connsiteY4392" fmla="*/ 2460581 h 6679735"/>
                <a:gd name="connsiteX4393" fmla="*/ 4920088 w 12250760"/>
                <a:gd name="connsiteY4393" fmla="*/ 2512496 h 6679735"/>
                <a:gd name="connsiteX4394" fmla="*/ 4868185 w 12250760"/>
                <a:gd name="connsiteY4394" fmla="*/ 2460581 h 6679735"/>
                <a:gd name="connsiteX4395" fmla="*/ 4920088 w 12250760"/>
                <a:gd name="connsiteY4395" fmla="*/ 2408663 h 6679735"/>
                <a:gd name="connsiteX4396" fmla="*/ 4438389 w 12250760"/>
                <a:gd name="connsiteY4396" fmla="*/ 2408663 h 6679735"/>
                <a:gd name="connsiteX4397" fmla="*/ 4490295 w 12250760"/>
                <a:gd name="connsiteY4397" fmla="*/ 2460581 h 6679735"/>
                <a:gd name="connsiteX4398" fmla="*/ 4438389 w 12250760"/>
                <a:gd name="connsiteY4398" fmla="*/ 2512496 h 6679735"/>
                <a:gd name="connsiteX4399" fmla="*/ 4386467 w 12250760"/>
                <a:gd name="connsiteY4399" fmla="*/ 2460581 h 6679735"/>
                <a:gd name="connsiteX4400" fmla="*/ 4438389 w 12250760"/>
                <a:gd name="connsiteY4400" fmla="*/ 2408663 h 6679735"/>
                <a:gd name="connsiteX4401" fmla="*/ 3956676 w 12250760"/>
                <a:gd name="connsiteY4401" fmla="*/ 2408663 h 6679735"/>
                <a:gd name="connsiteX4402" fmla="*/ 4008595 w 12250760"/>
                <a:gd name="connsiteY4402" fmla="*/ 2460581 h 6679735"/>
                <a:gd name="connsiteX4403" fmla="*/ 3956676 w 12250760"/>
                <a:gd name="connsiteY4403" fmla="*/ 2512496 h 6679735"/>
                <a:gd name="connsiteX4404" fmla="*/ 3904763 w 12250760"/>
                <a:gd name="connsiteY4404" fmla="*/ 2460581 h 6679735"/>
                <a:gd name="connsiteX4405" fmla="*/ 3956676 w 12250760"/>
                <a:gd name="connsiteY4405" fmla="*/ 2408663 h 6679735"/>
                <a:gd name="connsiteX4406" fmla="*/ 3474959 w 12250760"/>
                <a:gd name="connsiteY4406" fmla="*/ 2408663 h 6679735"/>
                <a:gd name="connsiteX4407" fmla="*/ 3526877 w 12250760"/>
                <a:gd name="connsiteY4407" fmla="*/ 2460581 h 6679735"/>
                <a:gd name="connsiteX4408" fmla="*/ 3474959 w 12250760"/>
                <a:gd name="connsiteY4408" fmla="*/ 2512496 h 6679735"/>
                <a:gd name="connsiteX4409" fmla="*/ 3423044 w 12250760"/>
                <a:gd name="connsiteY4409" fmla="*/ 2460581 h 6679735"/>
                <a:gd name="connsiteX4410" fmla="*/ 3474959 w 12250760"/>
                <a:gd name="connsiteY4410" fmla="*/ 2408663 h 6679735"/>
                <a:gd name="connsiteX4411" fmla="*/ 2993236 w 12250760"/>
                <a:gd name="connsiteY4411" fmla="*/ 2408663 h 6679735"/>
                <a:gd name="connsiteX4412" fmla="*/ 3045150 w 12250760"/>
                <a:gd name="connsiteY4412" fmla="*/ 2460581 h 6679735"/>
                <a:gd name="connsiteX4413" fmla="*/ 2993236 w 12250760"/>
                <a:gd name="connsiteY4413" fmla="*/ 2512496 h 6679735"/>
                <a:gd name="connsiteX4414" fmla="*/ 2941319 w 12250760"/>
                <a:gd name="connsiteY4414" fmla="*/ 2460581 h 6679735"/>
                <a:gd name="connsiteX4415" fmla="*/ 2993236 w 12250760"/>
                <a:gd name="connsiteY4415" fmla="*/ 2408663 h 6679735"/>
                <a:gd name="connsiteX4416" fmla="*/ 2511512 w 12250760"/>
                <a:gd name="connsiteY4416" fmla="*/ 2408663 h 6679735"/>
                <a:gd name="connsiteX4417" fmla="*/ 2563427 w 12250760"/>
                <a:gd name="connsiteY4417" fmla="*/ 2460581 h 6679735"/>
                <a:gd name="connsiteX4418" fmla="*/ 2511512 w 12250760"/>
                <a:gd name="connsiteY4418" fmla="*/ 2512496 h 6679735"/>
                <a:gd name="connsiteX4419" fmla="*/ 2459599 w 12250760"/>
                <a:gd name="connsiteY4419" fmla="*/ 2460581 h 6679735"/>
                <a:gd name="connsiteX4420" fmla="*/ 2511512 w 12250760"/>
                <a:gd name="connsiteY4420" fmla="*/ 2408663 h 6679735"/>
                <a:gd name="connsiteX4421" fmla="*/ 2029779 w 12250760"/>
                <a:gd name="connsiteY4421" fmla="*/ 2408663 h 6679735"/>
                <a:gd name="connsiteX4422" fmla="*/ 2081695 w 12250760"/>
                <a:gd name="connsiteY4422" fmla="*/ 2460581 h 6679735"/>
                <a:gd name="connsiteX4423" fmla="*/ 2029779 w 12250760"/>
                <a:gd name="connsiteY4423" fmla="*/ 2512496 h 6679735"/>
                <a:gd name="connsiteX4424" fmla="*/ 1977863 w 12250760"/>
                <a:gd name="connsiteY4424" fmla="*/ 2460581 h 6679735"/>
                <a:gd name="connsiteX4425" fmla="*/ 2029779 w 12250760"/>
                <a:gd name="connsiteY4425" fmla="*/ 2408663 h 6679735"/>
                <a:gd name="connsiteX4426" fmla="*/ 1548056 w 12250760"/>
                <a:gd name="connsiteY4426" fmla="*/ 2408663 h 6679735"/>
                <a:gd name="connsiteX4427" fmla="*/ 1599971 w 12250760"/>
                <a:gd name="connsiteY4427" fmla="*/ 2460581 h 6679735"/>
                <a:gd name="connsiteX4428" fmla="*/ 1548056 w 12250760"/>
                <a:gd name="connsiteY4428" fmla="*/ 2512496 h 6679735"/>
                <a:gd name="connsiteX4429" fmla="*/ 1496140 w 12250760"/>
                <a:gd name="connsiteY4429" fmla="*/ 2460581 h 6679735"/>
                <a:gd name="connsiteX4430" fmla="*/ 1548056 w 12250760"/>
                <a:gd name="connsiteY4430" fmla="*/ 2408663 h 6679735"/>
                <a:gd name="connsiteX4431" fmla="*/ 1066333 w 12250760"/>
                <a:gd name="connsiteY4431" fmla="*/ 2408663 h 6679735"/>
                <a:gd name="connsiteX4432" fmla="*/ 1118249 w 12250760"/>
                <a:gd name="connsiteY4432" fmla="*/ 2460581 h 6679735"/>
                <a:gd name="connsiteX4433" fmla="*/ 1066333 w 12250760"/>
                <a:gd name="connsiteY4433" fmla="*/ 2512496 h 6679735"/>
                <a:gd name="connsiteX4434" fmla="*/ 1014418 w 12250760"/>
                <a:gd name="connsiteY4434" fmla="*/ 2460581 h 6679735"/>
                <a:gd name="connsiteX4435" fmla="*/ 1066333 w 12250760"/>
                <a:gd name="connsiteY4435" fmla="*/ 2408663 h 6679735"/>
                <a:gd name="connsiteX4436" fmla="*/ 584611 w 12250760"/>
                <a:gd name="connsiteY4436" fmla="*/ 2408663 h 6679735"/>
                <a:gd name="connsiteX4437" fmla="*/ 636527 w 12250760"/>
                <a:gd name="connsiteY4437" fmla="*/ 2460581 h 6679735"/>
                <a:gd name="connsiteX4438" fmla="*/ 584611 w 12250760"/>
                <a:gd name="connsiteY4438" fmla="*/ 2512496 h 6679735"/>
                <a:gd name="connsiteX4439" fmla="*/ 532696 w 12250760"/>
                <a:gd name="connsiteY4439" fmla="*/ 2460581 h 6679735"/>
                <a:gd name="connsiteX4440" fmla="*/ 584611 w 12250760"/>
                <a:gd name="connsiteY4440" fmla="*/ 2408663 h 6679735"/>
                <a:gd name="connsiteX4441" fmla="*/ 102889 w 12250760"/>
                <a:gd name="connsiteY4441" fmla="*/ 2408663 h 6679735"/>
                <a:gd name="connsiteX4442" fmla="*/ 154805 w 12250760"/>
                <a:gd name="connsiteY4442" fmla="*/ 2460581 h 6679735"/>
                <a:gd name="connsiteX4443" fmla="*/ 102889 w 12250760"/>
                <a:gd name="connsiteY4443" fmla="*/ 2512496 h 6679735"/>
                <a:gd name="connsiteX4444" fmla="*/ 50973 w 12250760"/>
                <a:gd name="connsiteY4444" fmla="*/ 2460581 h 6679735"/>
                <a:gd name="connsiteX4445" fmla="*/ 102889 w 12250760"/>
                <a:gd name="connsiteY4445" fmla="*/ 2408663 h 6679735"/>
                <a:gd name="connsiteX4446" fmla="*/ 12146930 w 12250760"/>
                <a:gd name="connsiteY4446" fmla="*/ 2058198 h 6679735"/>
                <a:gd name="connsiteX4447" fmla="*/ 12250760 w 12250760"/>
                <a:gd name="connsiteY4447" fmla="*/ 2136206 h 6679735"/>
                <a:gd name="connsiteX4448" fmla="*/ 12250760 w 12250760"/>
                <a:gd name="connsiteY4448" fmla="*/ 2188207 h 6679735"/>
                <a:gd name="connsiteX4449" fmla="*/ 12224803 w 12250760"/>
                <a:gd name="connsiteY4449" fmla="*/ 2214210 h 6679735"/>
                <a:gd name="connsiteX4450" fmla="*/ 12198844 w 12250760"/>
                <a:gd name="connsiteY4450" fmla="*/ 2214210 h 6679735"/>
                <a:gd name="connsiteX4451" fmla="*/ 12198844 w 12250760"/>
                <a:gd name="connsiteY4451" fmla="*/ 2318219 h 6679735"/>
                <a:gd name="connsiteX4452" fmla="*/ 12172887 w 12250760"/>
                <a:gd name="connsiteY4452" fmla="*/ 2344220 h 6679735"/>
                <a:gd name="connsiteX4453" fmla="*/ 12120972 w 12250760"/>
                <a:gd name="connsiteY4453" fmla="*/ 2344220 h 6679735"/>
                <a:gd name="connsiteX4454" fmla="*/ 12095015 w 12250760"/>
                <a:gd name="connsiteY4454" fmla="*/ 2318219 h 6679735"/>
                <a:gd name="connsiteX4455" fmla="*/ 12095015 w 12250760"/>
                <a:gd name="connsiteY4455" fmla="*/ 2214210 h 6679735"/>
                <a:gd name="connsiteX4456" fmla="*/ 12069057 w 12250760"/>
                <a:gd name="connsiteY4456" fmla="*/ 2214210 h 6679735"/>
                <a:gd name="connsiteX4457" fmla="*/ 12043099 w 12250760"/>
                <a:gd name="connsiteY4457" fmla="*/ 2188207 h 6679735"/>
                <a:gd name="connsiteX4458" fmla="*/ 12043099 w 12250760"/>
                <a:gd name="connsiteY4458" fmla="*/ 2136206 h 6679735"/>
                <a:gd name="connsiteX4459" fmla="*/ 12146930 w 12250760"/>
                <a:gd name="connsiteY4459" fmla="*/ 2058198 h 6679735"/>
                <a:gd name="connsiteX4460" fmla="*/ 11665206 w 12250760"/>
                <a:gd name="connsiteY4460" fmla="*/ 2058198 h 6679735"/>
                <a:gd name="connsiteX4461" fmla="*/ 11769036 w 12250760"/>
                <a:gd name="connsiteY4461" fmla="*/ 2136206 h 6679735"/>
                <a:gd name="connsiteX4462" fmla="*/ 11769036 w 12250760"/>
                <a:gd name="connsiteY4462" fmla="*/ 2188207 h 6679735"/>
                <a:gd name="connsiteX4463" fmla="*/ 11743079 w 12250760"/>
                <a:gd name="connsiteY4463" fmla="*/ 2214210 h 6679735"/>
                <a:gd name="connsiteX4464" fmla="*/ 11717120 w 12250760"/>
                <a:gd name="connsiteY4464" fmla="*/ 2214210 h 6679735"/>
                <a:gd name="connsiteX4465" fmla="*/ 11717120 w 12250760"/>
                <a:gd name="connsiteY4465" fmla="*/ 2318219 h 6679735"/>
                <a:gd name="connsiteX4466" fmla="*/ 11691163 w 12250760"/>
                <a:gd name="connsiteY4466" fmla="*/ 2344220 h 6679735"/>
                <a:gd name="connsiteX4467" fmla="*/ 11639248 w 12250760"/>
                <a:gd name="connsiteY4467" fmla="*/ 2344220 h 6679735"/>
                <a:gd name="connsiteX4468" fmla="*/ 11613291 w 12250760"/>
                <a:gd name="connsiteY4468" fmla="*/ 2318219 h 6679735"/>
                <a:gd name="connsiteX4469" fmla="*/ 11613291 w 12250760"/>
                <a:gd name="connsiteY4469" fmla="*/ 2214210 h 6679735"/>
                <a:gd name="connsiteX4470" fmla="*/ 11587333 w 12250760"/>
                <a:gd name="connsiteY4470" fmla="*/ 2214210 h 6679735"/>
                <a:gd name="connsiteX4471" fmla="*/ 11561375 w 12250760"/>
                <a:gd name="connsiteY4471" fmla="*/ 2188207 h 6679735"/>
                <a:gd name="connsiteX4472" fmla="*/ 11561375 w 12250760"/>
                <a:gd name="connsiteY4472" fmla="*/ 2136206 h 6679735"/>
                <a:gd name="connsiteX4473" fmla="*/ 11665206 w 12250760"/>
                <a:gd name="connsiteY4473" fmla="*/ 2058198 h 6679735"/>
                <a:gd name="connsiteX4474" fmla="*/ 11183481 w 12250760"/>
                <a:gd name="connsiteY4474" fmla="*/ 2058198 h 6679735"/>
                <a:gd name="connsiteX4475" fmla="*/ 11287311 w 12250760"/>
                <a:gd name="connsiteY4475" fmla="*/ 2136206 h 6679735"/>
                <a:gd name="connsiteX4476" fmla="*/ 11287311 w 12250760"/>
                <a:gd name="connsiteY4476" fmla="*/ 2188207 h 6679735"/>
                <a:gd name="connsiteX4477" fmla="*/ 11261354 w 12250760"/>
                <a:gd name="connsiteY4477" fmla="*/ 2214210 h 6679735"/>
                <a:gd name="connsiteX4478" fmla="*/ 11235395 w 12250760"/>
                <a:gd name="connsiteY4478" fmla="*/ 2214210 h 6679735"/>
                <a:gd name="connsiteX4479" fmla="*/ 11235395 w 12250760"/>
                <a:gd name="connsiteY4479" fmla="*/ 2318219 h 6679735"/>
                <a:gd name="connsiteX4480" fmla="*/ 11209438 w 12250760"/>
                <a:gd name="connsiteY4480" fmla="*/ 2344220 h 6679735"/>
                <a:gd name="connsiteX4481" fmla="*/ 11157523 w 12250760"/>
                <a:gd name="connsiteY4481" fmla="*/ 2344220 h 6679735"/>
                <a:gd name="connsiteX4482" fmla="*/ 11131566 w 12250760"/>
                <a:gd name="connsiteY4482" fmla="*/ 2318219 h 6679735"/>
                <a:gd name="connsiteX4483" fmla="*/ 11131566 w 12250760"/>
                <a:gd name="connsiteY4483" fmla="*/ 2214210 h 6679735"/>
                <a:gd name="connsiteX4484" fmla="*/ 11105608 w 12250760"/>
                <a:gd name="connsiteY4484" fmla="*/ 2214210 h 6679735"/>
                <a:gd name="connsiteX4485" fmla="*/ 11079650 w 12250760"/>
                <a:gd name="connsiteY4485" fmla="*/ 2188207 h 6679735"/>
                <a:gd name="connsiteX4486" fmla="*/ 11079650 w 12250760"/>
                <a:gd name="connsiteY4486" fmla="*/ 2136206 h 6679735"/>
                <a:gd name="connsiteX4487" fmla="*/ 11183481 w 12250760"/>
                <a:gd name="connsiteY4487" fmla="*/ 2058198 h 6679735"/>
                <a:gd name="connsiteX4488" fmla="*/ 10701757 w 12250760"/>
                <a:gd name="connsiteY4488" fmla="*/ 2058198 h 6679735"/>
                <a:gd name="connsiteX4489" fmla="*/ 10805587 w 12250760"/>
                <a:gd name="connsiteY4489" fmla="*/ 2136206 h 6679735"/>
                <a:gd name="connsiteX4490" fmla="*/ 10805587 w 12250760"/>
                <a:gd name="connsiteY4490" fmla="*/ 2188207 h 6679735"/>
                <a:gd name="connsiteX4491" fmla="*/ 10779630 w 12250760"/>
                <a:gd name="connsiteY4491" fmla="*/ 2214210 h 6679735"/>
                <a:gd name="connsiteX4492" fmla="*/ 10753671 w 12250760"/>
                <a:gd name="connsiteY4492" fmla="*/ 2214210 h 6679735"/>
                <a:gd name="connsiteX4493" fmla="*/ 10753671 w 12250760"/>
                <a:gd name="connsiteY4493" fmla="*/ 2318219 h 6679735"/>
                <a:gd name="connsiteX4494" fmla="*/ 10727714 w 12250760"/>
                <a:gd name="connsiteY4494" fmla="*/ 2344220 h 6679735"/>
                <a:gd name="connsiteX4495" fmla="*/ 10675799 w 12250760"/>
                <a:gd name="connsiteY4495" fmla="*/ 2344220 h 6679735"/>
                <a:gd name="connsiteX4496" fmla="*/ 10649842 w 12250760"/>
                <a:gd name="connsiteY4496" fmla="*/ 2318219 h 6679735"/>
                <a:gd name="connsiteX4497" fmla="*/ 10649842 w 12250760"/>
                <a:gd name="connsiteY4497" fmla="*/ 2214210 h 6679735"/>
                <a:gd name="connsiteX4498" fmla="*/ 10623884 w 12250760"/>
                <a:gd name="connsiteY4498" fmla="*/ 2214210 h 6679735"/>
                <a:gd name="connsiteX4499" fmla="*/ 10597926 w 12250760"/>
                <a:gd name="connsiteY4499" fmla="*/ 2188207 h 6679735"/>
                <a:gd name="connsiteX4500" fmla="*/ 10597926 w 12250760"/>
                <a:gd name="connsiteY4500" fmla="*/ 2136206 h 6679735"/>
                <a:gd name="connsiteX4501" fmla="*/ 10701757 w 12250760"/>
                <a:gd name="connsiteY4501" fmla="*/ 2058198 h 6679735"/>
                <a:gd name="connsiteX4502" fmla="*/ 10220033 w 12250760"/>
                <a:gd name="connsiteY4502" fmla="*/ 2058198 h 6679735"/>
                <a:gd name="connsiteX4503" fmla="*/ 10323863 w 12250760"/>
                <a:gd name="connsiteY4503" fmla="*/ 2136206 h 6679735"/>
                <a:gd name="connsiteX4504" fmla="*/ 10323863 w 12250760"/>
                <a:gd name="connsiteY4504" fmla="*/ 2188207 h 6679735"/>
                <a:gd name="connsiteX4505" fmla="*/ 10297906 w 12250760"/>
                <a:gd name="connsiteY4505" fmla="*/ 2214210 h 6679735"/>
                <a:gd name="connsiteX4506" fmla="*/ 10271947 w 12250760"/>
                <a:gd name="connsiteY4506" fmla="*/ 2214210 h 6679735"/>
                <a:gd name="connsiteX4507" fmla="*/ 10271947 w 12250760"/>
                <a:gd name="connsiteY4507" fmla="*/ 2318219 h 6679735"/>
                <a:gd name="connsiteX4508" fmla="*/ 10245990 w 12250760"/>
                <a:gd name="connsiteY4508" fmla="*/ 2344220 h 6679735"/>
                <a:gd name="connsiteX4509" fmla="*/ 10194075 w 12250760"/>
                <a:gd name="connsiteY4509" fmla="*/ 2344220 h 6679735"/>
                <a:gd name="connsiteX4510" fmla="*/ 10168118 w 12250760"/>
                <a:gd name="connsiteY4510" fmla="*/ 2318219 h 6679735"/>
                <a:gd name="connsiteX4511" fmla="*/ 10168118 w 12250760"/>
                <a:gd name="connsiteY4511" fmla="*/ 2214210 h 6679735"/>
                <a:gd name="connsiteX4512" fmla="*/ 10142160 w 12250760"/>
                <a:gd name="connsiteY4512" fmla="*/ 2214210 h 6679735"/>
                <a:gd name="connsiteX4513" fmla="*/ 10116202 w 12250760"/>
                <a:gd name="connsiteY4513" fmla="*/ 2188207 h 6679735"/>
                <a:gd name="connsiteX4514" fmla="*/ 10116202 w 12250760"/>
                <a:gd name="connsiteY4514" fmla="*/ 2136206 h 6679735"/>
                <a:gd name="connsiteX4515" fmla="*/ 10220033 w 12250760"/>
                <a:gd name="connsiteY4515" fmla="*/ 2058198 h 6679735"/>
                <a:gd name="connsiteX4516" fmla="*/ 9738308 w 12250760"/>
                <a:gd name="connsiteY4516" fmla="*/ 2058198 h 6679735"/>
                <a:gd name="connsiteX4517" fmla="*/ 9842138 w 12250760"/>
                <a:gd name="connsiteY4517" fmla="*/ 2136206 h 6679735"/>
                <a:gd name="connsiteX4518" fmla="*/ 9842138 w 12250760"/>
                <a:gd name="connsiteY4518" fmla="*/ 2188207 h 6679735"/>
                <a:gd name="connsiteX4519" fmla="*/ 9816181 w 12250760"/>
                <a:gd name="connsiteY4519" fmla="*/ 2214210 h 6679735"/>
                <a:gd name="connsiteX4520" fmla="*/ 9790222 w 12250760"/>
                <a:gd name="connsiteY4520" fmla="*/ 2214210 h 6679735"/>
                <a:gd name="connsiteX4521" fmla="*/ 9790222 w 12250760"/>
                <a:gd name="connsiteY4521" fmla="*/ 2318219 h 6679735"/>
                <a:gd name="connsiteX4522" fmla="*/ 9764265 w 12250760"/>
                <a:gd name="connsiteY4522" fmla="*/ 2344220 h 6679735"/>
                <a:gd name="connsiteX4523" fmla="*/ 9712350 w 12250760"/>
                <a:gd name="connsiteY4523" fmla="*/ 2344220 h 6679735"/>
                <a:gd name="connsiteX4524" fmla="*/ 9686393 w 12250760"/>
                <a:gd name="connsiteY4524" fmla="*/ 2318219 h 6679735"/>
                <a:gd name="connsiteX4525" fmla="*/ 9686393 w 12250760"/>
                <a:gd name="connsiteY4525" fmla="*/ 2214210 h 6679735"/>
                <a:gd name="connsiteX4526" fmla="*/ 9660435 w 12250760"/>
                <a:gd name="connsiteY4526" fmla="*/ 2214210 h 6679735"/>
                <a:gd name="connsiteX4527" fmla="*/ 9634477 w 12250760"/>
                <a:gd name="connsiteY4527" fmla="*/ 2188207 h 6679735"/>
                <a:gd name="connsiteX4528" fmla="*/ 9634477 w 12250760"/>
                <a:gd name="connsiteY4528" fmla="*/ 2136206 h 6679735"/>
                <a:gd name="connsiteX4529" fmla="*/ 9738308 w 12250760"/>
                <a:gd name="connsiteY4529" fmla="*/ 2058198 h 6679735"/>
                <a:gd name="connsiteX4530" fmla="*/ 9256584 w 12250760"/>
                <a:gd name="connsiteY4530" fmla="*/ 2058198 h 6679735"/>
                <a:gd name="connsiteX4531" fmla="*/ 9360414 w 12250760"/>
                <a:gd name="connsiteY4531" fmla="*/ 2136206 h 6679735"/>
                <a:gd name="connsiteX4532" fmla="*/ 9360414 w 12250760"/>
                <a:gd name="connsiteY4532" fmla="*/ 2188207 h 6679735"/>
                <a:gd name="connsiteX4533" fmla="*/ 9334457 w 12250760"/>
                <a:gd name="connsiteY4533" fmla="*/ 2214210 h 6679735"/>
                <a:gd name="connsiteX4534" fmla="*/ 9308498 w 12250760"/>
                <a:gd name="connsiteY4534" fmla="*/ 2214210 h 6679735"/>
                <a:gd name="connsiteX4535" fmla="*/ 9308498 w 12250760"/>
                <a:gd name="connsiteY4535" fmla="*/ 2318219 h 6679735"/>
                <a:gd name="connsiteX4536" fmla="*/ 9282541 w 12250760"/>
                <a:gd name="connsiteY4536" fmla="*/ 2344220 h 6679735"/>
                <a:gd name="connsiteX4537" fmla="*/ 9230626 w 12250760"/>
                <a:gd name="connsiteY4537" fmla="*/ 2344220 h 6679735"/>
                <a:gd name="connsiteX4538" fmla="*/ 9204669 w 12250760"/>
                <a:gd name="connsiteY4538" fmla="*/ 2318219 h 6679735"/>
                <a:gd name="connsiteX4539" fmla="*/ 9204669 w 12250760"/>
                <a:gd name="connsiteY4539" fmla="*/ 2214210 h 6679735"/>
                <a:gd name="connsiteX4540" fmla="*/ 9178711 w 12250760"/>
                <a:gd name="connsiteY4540" fmla="*/ 2214210 h 6679735"/>
                <a:gd name="connsiteX4541" fmla="*/ 9152753 w 12250760"/>
                <a:gd name="connsiteY4541" fmla="*/ 2188207 h 6679735"/>
                <a:gd name="connsiteX4542" fmla="*/ 9152753 w 12250760"/>
                <a:gd name="connsiteY4542" fmla="*/ 2136206 h 6679735"/>
                <a:gd name="connsiteX4543" fmla="*/ 9256584 w 12250760"/>
                <a:gd name="connsiteY4543" fmla="*/ 2058198 h 6679735"/>
                <a:gd name="connsiteX4544" fmla="*/ 8774860 w 12250760"/>
                <a:gd name="connsiteY4544" fmla="*/ 2058198 h 6679735"/>
                <a:gd name="connsiteX4545" fmla="*/ 8878690 w 12250760"/>
                <a:gd name="connsiteY4545" fmla="*/ 2136206 h 6679735"/>
                <a:gd name="connsiteX4546" fmla="*/ 8878690 w 12250760"/>
                <a:gd name="connsiteY4546" fmla="*/ 2188207 h 6679735"/>
                <a:gd name="connsiteX4547" fmla="*/ 8852733 w 12250760"/>
                <a:gd name="connsiteY4547" fmla="*/ 2214210 h 6679735"/>
                <a:gd name="connsiteX4548" fmla="*/ 8826774 w 12250760"/>
                <a:gd name="connsiteY4548" fmla="*/ 2214210 h 6679735"/>
                <a:gd name="connsiteX4549" fmla="*/ 8826774 w 12250760"/>
                <a:gd name="connsiteY4549" fmla="*/ 2318219 h 6679735"/>
                <a:gd name="connsiteX4550" fmla="*/ 8800817 w 12250760"/>
                <a:gd name="connsiteY4550" fmla="*/ 2344220 h 6679735"/>
                <a:gd name="connsiteX4551" fmla="*/ 8748902 w 12250760"/>
                <a:gd name="connsiteY4551" fmla="*/ 2344220 h 6679735"/>
                <a:gd name="connsiteX4552" fmla="*/ 8722945 w 12250760"/>
                <a:gd name="connsiteY4552" fmla="*/ 2318219 h 6679735"/>
                <a:gd name="connsiteX4553" fmla="*/ 8722945 w 12250760"/>
                <a:gd name="connsiteY4553" fmla="*/ 2214210 h 6679735"/>
                <a:gd name="connsiteX4554" fmla="*/ 8696987 w 12250760"/>
                <a:gd name="connsiteY4554" fmla="*/ 2214210 h 6679735"/>
                <a:gd name="connsiteX4555" fmla="*/ 8671029 w 12250760"/>
                <a:gd name="connsiteY4555" fmla="*/ 2188207 h 6679735"/>
                <a:gd name="connsiteX4556" fmla="*/ 8671029 w 12250760"/>
                <a:gd name="connsiteY4556" fmla="*/ 2136206 h 6679735"/>
                <a:gd name="connsiteX4557" fmla="*/ 8774860 w 12250760"/>
                <a:gd name="connsiteY4557" fmla="*/ 2058198 h 6679735"/>
                <a:gd name="connsiteX4558" fmla="*/ 8293136 w 12250760"/>
                <a:gd name="connsiteY4558" fmla="*/ 2058198 h 6679735"/>
                <a:gd name="connsiteX4559" fmla="*/ 8396966 w 12250760"/>
                <a:gd name="connsiteY4559" fmla="*/ 2136206 h 6679735"/>
                <a:gd name="connsiteX4560" fmla="*/ 8396966 w 12250760"/>
                <a:gd name="connsiteY4560" fmla="*/ 2188207 h 6679735"/>
                <a:gd name="connsiteX4561" fmla="*/ 8371009 w 12250760"/>
                <a:gd name="connsiteY4561" fmla="*/ 2214210 h 6679735"/>
                <a:gd name="connsiteX4562" fmla="*/ 8345051 w 12250760"/>
                <a:gd name="connsiteY4562" fmla="*/ 2214210 h 6679735"/>
                <a:gd name="connsiteX4563" fmla="*/ 8345051 w 12250760"/>
                <a:gd name="connsiteY4563" fmla="*/ 2318219 h 6679735"/>
                <a:gd name="connsiteX4564" fmla="*/ 8319094 w 12250760"/>
                <a:gd name="connsiteY4564" fmla="*/ 2344220 h 6679735"/>
                <a:gd name="connsiteX4565" fmla="*/ 8267178 w 12250760"/>
                <a:gd name="connsiteY4565" fmla="*/ 2344220 h 6679735"/>
                <a:gd name="connsiteX4566" fmla="*/ 8241221 w 12250760"/>
                <a:gd name="connsiteY4566" fmla="*/ 2318219 h 6679735"/>
                <a:gd name="connsiteX4567" fmla="*/ 8241221 w 12250760"/>
                <a:gd name="connsiteY4567" fmla="*/ 2214210 h 6679735"/>
                <a:gd name="connsiteX4568" fmla="*/ 8215264 w 12250760"/>
                <a:gd name="connsiteY4568" fmla="*/ 2214210 h 6679735"/>
                <a:gd name="connsiteX4569" fmla="*/ 8189305 w 12250760"/>
                <a:gd name="connsiteY4569" fmla="*/ 2188207 h 6679735"/>
                <a:gd name="connsiteX4570" fmla="*/ 8189305 w 12250760"/>
                <a:gd name="connsiteY4570" fmla="*/ 2136206 h 6679735"/>
                <a:gd name="connsiteX4571" fmla="*/ 8293136 w 12250760"/>
                <a:gd name="connsiteY4571" fmla="*/ 2058198 h 6679735"/>
                <a:gd name="connsiteX4572" fmla="*/ 7811412 w 12250760"/>
                <a:gd name="connsiteY4572" fmla="*/ 2058198 h 6679735"/>
                <a:gd name="connsiteX4573" fmla="*/ 7915242 w 12250760"/>
                <a:gd name="connsiteY4573" fmla="*/ 2136206 h 6679735"/>
                <a:gd name="connsiteX4574" fmla="*/ 7915242 w 12250760"/>
                <a:gd name="connsiteY4574" fmla="*/ 2188207 h 6679735"/>
                <a:gd name="connsiteX4575" fmla="*/ 7889285 w 12250760"/>
                <a:gd name="connsiteY4575" fmla="*/ 2214210 h 6679735"/>
                <a:gd name="connsiteX4576" fmla="*/ 7863327 w 12250760"/>
                <a:gd name="connsiteY4576" fmla="*/ 2214210 h 6679735"/>
                <a:gd name="connsiteX4577" fmla="*/ 7863327 w 12250760"/>
                <a:gd name="connsiteY4577" fmla="*/ 2318219 h 6679735"/>
                <a:gd name="connsiteX4578" fmla="*/ 7837370 w 12250760"/>
                <a:gd name="connsiteY4578" fmla="*/ 2344220 h 6679735"/>
                <a:gd name="connsiteX4579" fmla="*/ 7785454 w 12250760"/>
                <a:gd name="connsiteY4579" fmla="*/ 2344220 h 6679735"/>
                <a:gd name="connsiteX4580" fmla="*/ 7759497 w 12250760"/>
                <a:gd name="connsiteY4580" fmla="*/ 2318219 h 6679735"/>
                <a:gd name="connsiteX4581" fmla="*/ 7759497 w 12250760"/>
                <a:gd name="connsiteY4581" fmla="*/ 2214210 h 6679735"/>
                <a:gd name="connsiteX4582" fmla="*/ 7733540 w 12250760"/>
                <a:gd name="connsiteY4582" fmla="*/ 2214210 h 6679735"/>
                <a:gd name="connsiteX4583" fmla="*/ 7707581 w 12250760"/>
                <a:gd name="connsiteY4583" fmla="*/ 2188207 h 6679735"/>
                <a:gd name="connsiteX4584" fmla="*/ 7707581 w 12250760"/>
                <a:gd name="connsiteY4584" fmla="*/ 2136206 h 6679735"/>
                <a:gd name="connsiteX4585" fmla="*/ 7811412 w 12250760"/>
                <a:gd name="connsiteY4585" fmla="*/ 2058198 h 6679735"/>
                <a:gd name="connsiteX4586" fmla="*/ 7329688 w 12250760"/>
                <a:gd name="connsiteY4586" fmla="*/ 2058198 h 6679735"/>
                <a:gd name="connsiteX4587" fmla="*/ 7433518 w 12250760"/>
                <a:gd name="connsiteY4587" fmla="*/ 2136206 h 6679735"/>
                <a:gd name="connsiteX4588" fmla="*/ 7433518 w 12250760"/>
                <a:gd name="connsiteY4588" fmla="*/ 2188207 h 6679735"/>
                <a:gd name="connsiteX4589" fmla="*/ 7407561 w 12250760"/>
                <a:gd name="connsiteY4589" fmla="*/ 2214210 h 6679735"/>
                <a:gd name="connsiteX4590" fmla="*/ 7381603 w 12250760"/>
                <a:gd name="connsiteY4590" fmla="*/ 2214210 h 6679735"/>
                <a:gd name="connsiteX4591" fmla="*/ 7381603 w 12250760"/>
                <a:gd name="connsiteY4591" fmla="*/ 2318219 h 6679735"/>
                <a:gd name="connsiteX4592" fmla="*/ 7355646 w 12250760"/>
                <a:gd name="connsiteY4592" fmla="*/ 2344220 h 6679735"/>
                <a:gd name="connsiteX4593" fmla="*/ 7303730 w 12250760"/>
                <a:gd name="connsiteY4593" fmla="*/ 2344220 h 6679735"/>
                <a:gd name="connsiteX4594" fmla="*/ 7277773 w 12250760"/>
                <a:gd name="connsiteY4594" fmla="*/ 2318219 h 6679735"/>
                <a:gd name="connsiteX4595" fmla="*/ 7277773 w 12250760"/>
                <a:gd name="connsiteY4595" fmla="*/ 2214210 h 6679735"/>
                <a:gd name="connsiteX4596" fmla="*/ 7251816 w 12250760"/>
                <a:gd name="connsiteY4596" fmla="*/ 2214210 h 6679735"/>
                <a:gd name="connsiteX4597" fmla="*/ 7225857 w 12250760"/>
                <a:gd name="connsiteY4597" fmla="*/ 2188207 h 6679735"/>
                <a:gd name="connsiteX4598" fmla="*/ 7225857 w 12250760"/>
                <a:gd name="connsiteY4598" fmla="*/ 2136206 h 6679735"/>
                <a:gd name="connsiteX4599" fmla="*/ 7329688 w 12250760"/>
                <a:gd name="connsiteY4599" fmla="*/ 2058198 h 6679735"/>
                <a:gd name="connsiteX4600" fmla="*/ 6847964 w 12250760"/>
                <a:gd name="connsiteY4600" fmla="*/ 2058198 h 6679735"/>
                <a:gd name="connsiteX4601" fmla="*/ 6951794 w 12250760"/>
                <a:gd name="connsiteY4601" fmla="*/ 2136206 h 6679735"/>
                <a:gd name="connsiteX4602" fmla="*/ 6951794 w 12250760"/>
                <a:gd name="connsiteY4602" fmla="*/ 2188207 h 6679735"/>
                <a:gd name="connsiteX4603" fmla="*/ 6925837 w 12250760"/>
                <a:gd name="connsiteY4603" fmla="*/ 2214210 h 6679735"/>
                <a:gd name="connsiteX4604" fmla="*/ 6899879 w 12250760"/>
                <a:gd name="connsiteY4604" fmla="*/ 2214210 h 6679735"/>
                <a:gd name="connsiteX4605" fmla="*/ 6899879 w 12250760"/>
                <a:gd name="connsiteY4605" fmla="*/ 2318219 h 6679735"/>
                <a:gd name="connsiteX4606" fmla="*/ 6873922 w 12250760"/>
                <a:gd name="connsiteY4606" fmla="*/ 2344220 h 6679735"/>
                <a:gd name="connsiteX4607" fmla="*/ 6822006 w 12250760"/>
                <a:gd name="connsiteY4607" fmla="*/ 2344220 h 6679735"/>
                <a:gd name="connsiteX4608" fmla="*/ 6796049 w 12250760"/>
                <a:gd name="connsiteY4608" fmla="*/ 2318219 h 6679735"/>
                <a:gd name="connsiteX4609" fmla="*/ 6796049 w 12250760"/>
                <a:gd name="connsiteY4609" fmla="*/ 2214210 h 6679735"/>
                <a:gd name="connsiteX4610" fmla="*/ 6770092 w 12250760"/>
                <a:gd name="connsiteY4610" fmla="*/ 2214210 h 6679735"/>
                <a:gd name="connsiteX4611" fmla="*/ 6744133 w 12250760"/>
                <a:gd name="connsiteY4611" fmla="*/ 2188207 h 6679735"/>
                <a:gd name="connsiteX4612" fmla="*/ 6744133 w 12250760"/>
                <a:gd name="connsiteY4612" fmla="*/ 2136206 h 6679735"/>
                <a:gd name="connsiteX4613" fmla="*/ 6847964 w 12250760"/>
                <a:gd name="connsiteY4613" fmla="*/ 2058198 h 6679735"/>
                <a:gd name="connsiteX4614" fmla="*/ 6366240 w 12250760"/>
                <a:gd name="connsiteY4614" fmla="*/ 2058198 h 6679735"/>
                <a:gd name="connsiteX4615" fmla="*/ 6470070 w 12250760"/>
                <a:gd name="connsiteY4615" fmla="*/ 2136206 h 6679735"/>
                <a:gd name="connsiteX4616" fmla="*/ 6470070 w 12250760"/>
                <a:gd name="connsiteY4616" fmla="*/ 2188207 h 6679735"/>
                <a:gd name="connsiteX4617" fmla="*/ 6444113 w 12250760"/>
                <a:gd name="connsiteY4617" fmla="*/ 2214210 h 6679735"/>
                <a:gd name="connsiteX4618" fmla="*/ 6418155 w 12250760"/>
                <a:gd name="connsiteY4618" fmla="*/ 2214210 h 6679735"/>
                <a:gd name="connsiteX4619" fmla="*/ 6418155 w 12250760"/>
                <a:gd name="connsiteY4619" fmla="*/ 2318219 h 6679735"/>
                <a:gd name="connsiteX4620" fmla="*/ 6392198 w 12250760"/>
                <a:gd name="connsiteY4620" fmla="*/ 2344220 h 6679735"/>
                <a:gd name="connsiteX4621" fmla="*/ 6340282 w 12250760"/>
                <a:gd name="connsiteY4621" fmla="*/ 2344220 h 6679735"/>
                <a:gd name="connsiteX4622" fmla="*/ 6314325 w 12250760"/>
                <a:gd name="connsiteY4622" fmla="*/ 2318219 h 6679735"/>
                <a:gd name="connsiteX4623" fmla="*/ 6314325 w 12250760"/>
                <a:gd name="connsiteY4623" fmla="*/ 2214210 h 6679735"/>
                <a:gd name="connsiteX4624" fmla="*/ 6288368 w 12250760"/>
                <a:gd name="connsiteY4624" fmla="*/ 2214210 h 6679735"/>
                <a:gd name="connsiteX4625" fmla="*/ 6262409 w 12250760"/>
                <a:gd name="connsiteY4625" fmla="*/ 2188207 h 6679735"/>
                <a:gd name="connsiteX4626" fmla="*/ 6262409 w 12250760"/>
                <a:gd name="connsiteY4626" fmla="*/ 2136206 h 6679735"/>
                <a:gd name="connsiteX4627" fmla="*/ 6366240 w 12250760"/>
                <a:gd name="connsiteY4627" fmla="*/ 2058198 h 6679735"/>
                <a:gd name="connsiteX4628" fmla="*/ 5884528 w 12250760"/>
                <a:gd name="connsiteY4628" fmla="*/ 2058198 h 6679735"/>
                <a:gd name="connsiteX4629" fmla="*/ 5988353 w 12250760"/>
                <a:gd name="connsiteY4629" fmla="*/ 2136206 h 6679735"/>
                <a:gd name="connsiteX4630" fmla="*/ 5988353 w 12250760"/>
                <a:gd name="connsiteY4630" fmla="*/ 2188207 h 6679735"/>
                <a:gd name="connsiteX4631" fmla="*/ 5962398 w 12250760"/>
                <a:gd name="connsiteY4631" fmla="*/ 2214210 h 6679735"/>
                <a:gd name="connsiteX4632" fmla="*/ 5936441 w 12250760"/>
                <a:gd name="connsiteY4632" fmla="*/ 2214210 h 6679735"/>
                <a:gd name="connsiteX4633" fmla="*/ 5936441 w 12250760"/>
                <a:gd name="connsiteY4633" fmla="*/ 2318219 h 6679735"/>
                <a:gd name="connsiteX4634" fmla="*/ 5910484 w 12250760"/>
                <a:gd name="connsiteY4634" fmla="*/ 2344220 h 6679735"/>
                <a:gd name="connsiteX4635" fmla="*/ 5858570 w 12250760"/>
                <a:gd name="connsiteY4635" fmla="*/ 2344220 h 6679735"/>
                <a:gd name="connsiteX4636" fmla="*/ 5832614 w 12250760"/>
                <a:gd name="connsiteY4636" fmla="*/ 2318219 h 6679735"/>
                <a:gd name="connsiteX4637" fmla="*/ 5832614 w 12250760"/>
                <a:gd name="connsiteY4637" fmla="*/ 2214210 h 6679735"/>
                <a:gd name="connsiteX4638" fmla="*/ 5806658 w 12250760"/>
                <a:gd name="connsiteY4638" fmla="*/ 2214210 h 6679735"/>
                <a:gd name="connsiteX4639" fmla="*/ 5780702 w 12250760"/>
                <a:gd name="connsiteY4639" fmla="*/ 2188207 h 6679735"/>
                <a:gd name="connsiteX4640" fmla="*/ 5780702 w 12250760"/>
                <a:gd name="connsiteY4640" fmla="*/ 2136206 h 6679735"/>
                <a:gd name="connsiteX4641" fmla="*/ 5884528 w 12250760"/>
                <a:gd name="connsiteY4641" fmla="*/ 2058198 h 6679735"/>
                <a:gd name="connsiteX4642" fmla="*/ 5402823 w 12250760"/>
                <a:gd name="connsiteY4642" fmla="*/ 2058198 h 6679735"/>
                <a:gd name="connsiteX4643" fmla="*/ 5506645 w 12250760"/>
                <a:gd name="connsiteY4643" fmla="*/ 2136206 h 6679735"/>
                <a:gd name="connsiteX4644" fmla="*/ 5506645 w 12250760"/>
                <a:gd name="connsiteY4644" fmla="*/ 2188207 h 6679735"/>
                <a:gd name="connsiteX4645" fmla="*/ 5480691 w 12250760"/>
                <a:gd name="connsiteY4645" fmla="*/ 2214210 h 6679735"/>
                <a:gd name="connsiteX4646" fmla="*/ 5454735 w 12250760"/>
                <a:gd name="connsiteY4646" fmla="*/ 2214210 h 6679735"/>
                <a:gd name="connsiteX4647" fmla="*/ 5454735 w 12250760"/>
                <a:gd name="connsiteY4647" fmla="*/ 2318219 h 6679735"/>
                <a:gd name="connsiteX4648" fmla="*/ 5428775 w 12250760"/>
                <a:gd name="connsiteY4648" fmla="*/ 2344220 h 6679735"/>
                <a:gd name="connsiteX4649" fmla="*/ 5376865 w 12250760"/>
                <a:gd name="connsiteY4649" fmla="*/ 2344220 h 6679735"/>
                <a:gd name="connsiteX4650" fmla="*/ 5350911 w 12250760"/>
                <a:gd name="connsiteY4650" fmla="*/ 2318219 h 6679735"/>
                <a:gd name="connsiteX4651" fmla="*/ 5350911 w 12250760"/>
                <a:gd name="connsiteY4651" fmla="*/ 2214210 h 6679735"/>
                <a:gd name="connsiteX4652" fmla="*/ 5324952 w 12250760"/>
                <a:gd name="connsiteY4652" fmla="*/ 2214210 h 6679735"/>
                <a:gd name="connsiteX4653" fmla="*/ 5298991 w 12250760"/>
                <a:gd name="connsiteY4653" fmla="*/ 2188207 h 6679735"/>
                <a:gd name="connsiteX4654" fmla="*/ 5298991 w 12250760"/>
                <a:gd name="connsiteY4654" fmla="*/ 2136206 h 6679735"/>
                <a:gd name="connsiteX4655" fmla="*/ 5402823 w 12250760"/>
                <a:gd name="connsiteY4655" fmla="*/ 2058198 h 6679735"/>
                <a:gd name="connsiteX4656" fmla="*/ 4921068 w 12250760"/>
                <a:gd name="connsiteY4656" fmla="*/ 2058198 h 6679735"/>
                <a:gd name="connsiteX4657" fmla="*/ 5024917 w 12250760"/>
                <a:gd name="connsiteY4657" fmla="*/ 2136206 h 6679735"/>
                <a:gd name="connsiteX4658" fmla="*/ 5024917 w 12250760"/>
                <a:gd name="connsiteY4658" fmla="*/ 2188207 h 6679735"/>
                <a:gd name="connsiteX4659" fmla="*/ 4998956 w 12250760"/>
                <a:gd name="connsiteY4659" fmla="*/ 2214210 h 6679735"/>
                <a:gd name="connsiteX4660" fmla="*/ 4972998 w 12250760"/>
                <a:gd name="connsiteY4660" fmla="*/ 2214210 h 6679735"/>
                <a:gd name="connsiteX4661" fmla="*/ 4972998 w 12250760"/>
                <a:gd name="connsiteY4661" fmla="*/ 2318219 h 6679735"/>
                <a:gd name="connsiteX4662" fmla="*/ 4947033 w 12250760"/>
                <a:gd name="connsiteY4662" fmla="*/ 2344220 h 6679735"/>
                <a:gd name="connsiteX4663" fmla="*/ 4895110 w 12250760"/>
                <a:gd name="connsiteY4663" fmla="*/ 2344220 h 6679735"/>
                <a:gd name="connsiteX4664" fmla="*/ 4869167 w 12250760"/>
                <a:gd name="connsiteY4664" fmla="*/ 2318219 h 6679735"/>
                <a:gd name="connsiteX4665" fmla="*/ 4869167 w 12250760"/>
                <a:gd name="connsiteY4665" fmla="*/ 2214210 h 6679735"/>
                <a:gd name="connsiteX4666" fmla="*/ 4843213 w 12250760"/>
                <a:gd name="connsiteY4666" fmla="*/ 2214210 h 6679735"/>
                <a:gd name="connsiteX4667" fmla="*/ 4817256 w 12250760"/>
                <a:gd name="connsiteY4667" fmla="*/ 2188207 h 6679735"/>
                <a:gd name="connsiteX4668" fmla="*/ 4817256 w 12250760"/>
                <a:gd name="connsiteY4668" fmla="*/ 2136206 h 6679735"/>
                <a:gd name="connsiteX4669" fmla="*/ 4921068 w 12250760"/>
                <a:gd name="connsiteY4669" fmla="*/ 2058198 h 6679735"/>
                <a:gd name="connsiteX4670" fmla="*/ 4439379 w 12250760"/>
                <a:gd name="connsiteY4670" fmla="*/ 2058198 h 6679735"/>
                <a:gd name="connsiteX4671" fmla="*/ 4543194 w 12250760"/>
                <a:gd name="connsiteY4671" fmla="*/ 2136206 h 6679735"/>
                <a:gd name="connsiteX4672" fmla="*/ 4543194 w 12250760"/>
                <a:gd name="connsiteY4672" fmla="*/ 2188207 h 6679735"/>
                <a:gd name="connsiteX4673" fmla="*/ 4517238 w 12250760"/>
                <a:gd name="connsiteY4673" fmla="*/ 2214210 h 6679735"/>
                <a:gd name="connsiteX4674" fmla="*/ 4491275 w 12250760"/>
                <a:gd name="connsiteY4674" fmla="*/ 2214210 h 6679735"/>
                <a:gd name="connsiteX4675" fmla="*/ 4491275 w 12250760"/>
                <a:gd name="connsiteY4675" fmla="*/ 2318219 h 6679735"/>
                <a:gd name="connsiteX4676" fmla="*/ 4465318 w 12250760"/>
                <a:gd name="connsiteY4676" fmla="*/ 2344220 h 6679735"/>
                <a:gd name="connsiteX4677" fmla="*/ 4413410 w 12250760"/>
                <a:gd name="connsiteY4677" fmla="*/ 2344220 h 6679735"/>
                <a:gd name="connsiteX4678" fmla="*/ 4387449 w 12250760"/>
                <a:gd name="connsiteY4678" fmla="*/ 2318219 h 6679735"/>
                <a:gd name="connsiteX4679" fmla="*/ 4387449 w 12250760"/>
                <a:gd name="connsiteY4679" fmla="*/ 2214210 h 6679735"/>
                <a:gd name="connsiteX4680" fmla="*/ 4361488 w 12250760"/>
                <a:gd name="connsiteY4680" fmla="*/ 2214210 h 6679735"/>
                <a:gd name="connsiteX4681" fmla="*/ 4335534 w 12250760"/>
                <a:gd name="connsiteY4681" fmla="*/ 2188207 h 6679735"/>
                <a:gd name="connsiteX4682" fmla="*/ 4335534 w 12250760"/>
                <a:gd name="connsiteY4682" fmla="*/ 2136206 h 6679735"/>
                <a:gd name="connsiteX4683" fmla="*/ 4439379 w 12250760"/>
                <a:gd name="connsiteY4683" fmla="*/ 2058198 h 6679735"/>
                <a:gd name="connsiteX4684" fmla="*/ 3957660 w 12250760"/>
                <a:gd name="connsiteY4684" fmla="*/ 2058198 h 6679735"/>
                <a:gd name="connsiteX4685" fmla="*/ 4061492 w 12250760"/>
                <a:gd name="connsiteY4685" fmla="*/ 2136206 h 6679735"/>
                <a:gd name="connsiteX4686" fmla="*/ 4061492 w 12250760"/>
                <a:gd name="connsiteY4686" fmla="*/ 2188207 h 6679735"/>
                <a:gd name="connsiteX4687" fmla="*/ 4035536 w 12250760"/>
                <a:gd name="connsiteY4687" fmla="*/ 2214210 h 6679735"/>
                <a:gd name="connsiteX4688" fmla="*/ 4009577 w 12250760"/>
                <a:gd name="connsiteY4688" fmla="*/ 2214210 h 6679735"/>
                <a:gd name="connsiteX4689" fmla="*/ 4009577 w 12250760"/>
                <a:gd name="connsiteY4689" fmla="*/ 2318219 h 6679735"/>
                <a:gd name="connsiteX4690" fmla="*/ 3983617 w 12250760"/>
                <a:gd name="connsiteY4690" fmla="*/ 2344220 h 6679735"/>
                <a:gd name="connsiteX4691" fmla="*/ 3931701 w 12250760"/>
                <a:gd name="connsiteY4691" fmla="*/ 2344220 h 6679735"/>
                <a:gd name="connsiteX4692" fmla="*/ 3905747 w 12250760"/>
                <a:gd name="connsiteY4692" fmla="*/ 2318219 h 6679735"/>
                <a:gd name="connsiteX4693" fmla="*/ 3905747 w 12250760"/>
                <a:gd name="connsiteY4693" fmla="*/ 2214210 h 6679735"/>
                <a:gd name="connsiteX4694" fmla="*/ 3879788 w 12250760"/>
                <a:gd name="connsiteY4694" fmla="*/ 2214210 h 6679735"/>
                <a:gd name="connsiteX4695" fmla="*/ 3853831 w 12250760"/>
                <a:gd name="connsiteY4695" fmla="*/ 2188207 h 6679735"/>
                <a:gd name="connsiteX4696" fmla="*/ 3853831 w 12250760"/>
                <a:gd name="connsiteY4696" fmla="*/ 2136206 h 6679735"/>
                <a:gd name="connsiteX4697" fmla="*/ 3957660 w 12250760"/>
                <a:gd name="connsiteY4697" fmla="*/ 2058198 h 6679735"/>
                <a:gd name="connsiteX4698" fmla="*/ 3475944 w 12250760"/>
                <a:gd name="connsiteY4698" fmla="*/ 2058198 h 6679735"/>
                <a:gd name="connsiteX4699" fmla="*/ 3579780 w 12250760"/>
                <a:gd name="connsiteY4699" fmla="*/ 2136206 h 6679735"/>
                <a:gd name="connsiteX4700" fmla="*/ 3579780 w 12250760"/>
                <a:gd name="connsiteY4700" fmla="*/ 2188207 h 6679735"/>
                <a:gd name="connsiteX4701" fmla="*/ 3553820 w 12250760"/>
                <a:gd name="connsiteY4701" fmla="*/ 2214210 h 6679735"/>
                <a:gd name="connsiteX4702" fmla="*/ 3527861 w 12250760"/>
                <a:gd name="connsiteY4702" fmla="*/ 2214210 h 6679735"/>
                <a:gd name="connsiteX4703" fmla="*/ 3527861 w 12250760"/>
                <a:gd name="connsiteY4703" fmla="*/ 2318219 h 6679735"/>
                <a:gd name="connsiteX4704" fmla="*/ 3501905 w 12250760"/>
                <a:gd name="connsiteY4704" fmla="*/ 2344220 h 6679735"/>
                <a:gd name="connsiteX4705" fmla="*/ 3449988 w 12250760"/>
                <a:gd name="connsiteY4705" fmla="*/ 2344220 h 6679735"/>
                <a:gd name="connsiteX4706" fmla="*/ 3424030 w 12250760"/>
                <a:gd name="connsiteY4706" fmla="*/ 2318219 h 6679735"/>
                <a:gd name="connsiteX4707" fmla="*/ 3424030 w 12250760"/>
                <a:gd name="connsiteY4707" fmla="*/ 2214210 h 6679735"/>
                <a:gd name="connsiteX4708" fmla="*/ 3398073 w 12250760"/>
                <a:gd name="connsiteY4708" fmla="*/ 2214210 h 6679735"/>
                <a:gd name="connsiteX4709" fmla="*/ 3372114 w 12250760"/>
                <a:gd name="connsiteY4709" fmla="*/ 2188207 h 6679735"/>
                <a:gd name="connsiteX4710" fmla="*/ 3372114 w 12250760"/>
                <a:gd name="connsiteY4710" fmla="*/ 2136206 h 6679735"/>
                <a:gd name="connsiteX4711" fmla="*/ 3475944 w 12250760"/>
                <a:gd name="connsiteY4711" fmla="*/ 2058198 h 6679735"/>
                <a:gd name="connsiteX4712" fmla="*/ 2994221 w 12250760"/>
                <a:gd name="connsiteY4712" fmla="*/ 2058198 h 6679735"/>
                <a:gd name="connsiteX4713" fmla="*/ 3098050 w 12250760"/>
                <a:gd name="connsiteY4713" fmla="*/ 2136206 h 6679735"/>
                <a:gd name="connsiteX4714" fmla="*/ 3098050 w 12250760"/>
                <a:gd name="connsiteY4714" fmla="*/ 2188207 h 6679735"/>
                <a:gd name="connsiteX4715" fmla="*/ 3072091 w 12250760"/>
                <a:gd name="connsiteY4715" fmla="*/ 2214210 h 6679735"/>
                <a:gd name="connsiteX4716" fmla="*/ 3046135 w 12250760"/>
                <a:gd name="connsiteY4716" fmla="*/ 2214210 h 6679735"/>
                <a:gd name="connsiteX4717" fmla="*/ 3046135 w 12250760"/>
                <a:gd name="connsiteY4717" fmla="*/ 2318219 h 6679735"/>
                <a:gd name="connsiteX4718" fmla="*/ 3020178 w 12250760"/>
                <a:gd name="connsiteY4718" fmla="*/ 2344220 h 6679735"/>
                <a:gd name="connsiteX4719" fmla="*/ 2968261 w 12250760"/>
                <a:gd name="connsiteY4719" fmla="*/ 2344220 h 6679735"/>
                <a:gd name="connsiteX4720" fmla="*/ 2942305 w 12250760"/>
                <a:gd name="connsiteY4720" fmla="*/ 2318219 h 6679735"/>
                <a:gd name="connsiteX4721" fmla="*/ 2942305 w 12250760"/>
                <a:gd name="connsiteY4721" fmla="*/ 2214210 h 6679735"/>
                <a:gd name="connsiteX4722" fmla="*/ 2916346 w 12250760"/>
                <a:gd name="connsiteY4722" fmla="*/ 2214210 h 6679735"/>
                <a:gd name="connsiteX4723" fmla="*/ 2890390 w 12250760"/>
                <a:gd name="connsiteY4723" fmla="*/ 2188207 h 6679735"/>
                <a:gd name="connsiteX4724" fmla="*/ 2890390 w 12250760"/>
                <a:gd name="connsiteY4724" fmla="*/ 2136206 h 6679735"/>
                <a:gd name="connsiteX4725" fmla="*/ 2994221 w 12250760"/>
                <a:gd name="connsiteY4725" fmla="*/ 2058198 h 6679735"/>
                <a:gd name="connsiteX4726" fmla="*/ 2512497 w 12250760"/>
                <a:gd name="connsiteY4726" fmla="*/ 2058198 h 6679735"/>
                <a:gd name="connsiteX4727" fmla="*/ 2616327 w 12250760"/>
                <a:gd name="connsiteY4727" fmla="*/ 2136206 h 6679735"/>
                <a:gd name="connsiteX4728" fmla="*/ 2616327 w 12250760"/>
                <a:gd name="connsiteY4728" fmla="*/ 2188207 h 6679735"/>
                <a:gd name="connsiteX4729" fmla="*/ 2590371 w 12250760"/>
                <a:gd name="connsiteY4729" fmla="*/ 2214210 h 6679735"/>
                <a:gd name="connsiteX4730" fmla="*/ 2564412 w 12250760"/>
                <a:gd name="connsiteY4730" fmla="*/ 2214210 h 6679735"/>
                <a:gd name="connsiteX4731" fmla="*/ 2564412 w 12250760"/>
                <a:gd name="connsiteY4731" fmla="*/ 2318219 h 6679735"/>
                <a:gd name="connsiteX4732" fmla="*/ 2538455 w 12250760"/>
                <a:gd name="connsiteY4732" fmla="*/ 2344220 h 6679735"/>
                <a:gd name="connsiteX4733" fmla="*/ 2486541 w 12250760"/>
                <a:gd name="connsiteY4733" fmla="*/ 2344220 h 6679735"/>
                <a:gd name="connsiteX4734" fmla="*/ 2460584 w 12250760"/>
                <a:gd name="connsiteY4734" fmla="*/ 2318219 h 6679735"/>
                <a:gd name="connsiteX4735" fmla="*/ 2460584 w 12250760"/>
                <a:gd name="connsiteY4735" fmla="*/ 2214210 h 6679735"/>
                <a:gd name="connsiteX4736" fmla="*/ 2434628 w 12250760"/>
                <a:gd name="connsiteY4736" fmla="*/ 2214210 h 6679735"/>
                <a:gd name="connsiteX4737" fmla="*/ 2408669 w 12250760"/>
                <a:gd name="connsiteY4737" fmla="*/ 2188207 h 6679735"/>
                <a:gd name="connsiteX4738" fmla="*/ 2408669 w 12250760"/>
                <a:gd name="connsiteY4738" fmla="*/ 2136206 h 6679735"/>
                <a:gd name="connsiteX4739" fmla="*/ 2512497 w 12250760"/>
                <a:gd name="connsiteY4739" fmla="*/ 2058198 h 6679735"/>
                <a:gd name="connsiteX4740" fmla="*/ 2030763 w 12250760"/>
                <a:gd name="connsiteY4740" fmla="*/ 2058198 h 6679735"/>
                <a:gd name="connsiteX4741" fmla="*/ 2134608 w 12250760"/>
                <a:gd name="connsiteY4741" fmla="*/ 2136206 h 6679735"/>
                <a:gd name="connsiteX4742" fmla="*/ 2134608 w 12250760"/>
                <a:gd name="connsiteY4742" fmla="*/ 2188207 h 6679735"/>
                <a:gd name="connsiteX4743" fmla="*/ 2108636 w 12250760"/>
                <a:gd name="connsiteY4743" fmla="*/ 2214210 h 6679735"/>
                <a:gd name="connsiteX4744" fmla="*/ 2082678 w 12250760"/>
                <a:gd name="connsiteY4744" fmla="*/ 2214210 h 6679735"/>
                <a:gd name="connsiteX4745" fmla="*/ 2082678 w 12250760"/>
                <a:gd name="connsiteY4745" fmla="*/ 2318219 h 6679735"/>
                <a:gd name="connsiteX4746" fmla="*/ 2056720 w 12250760"/>
                <a:gd name="connsiteY4746" fmla="*/ 2344220 h 6679735"/>
                <a:gd name="connsiteX4747" fmla="*/ 2004805 w 12250760"/>
                <a:gd name="connsiteY4747" fmla="*/ 2344220 h 6679735"/>
                <a:gd name="connsiteX4748" fmla="*/ 1978847 w 12250760"/>
                <a:gd name="connsiteY4748" fmla="*/ 2318219 h 6679735"/>
                <a:gd name="connsiteX4749" fmla="*/ 1978847 w 12250760"/>
                <a:gd name="connsiteY4749" fmla="*/ 2214210 h 6679735"/>
                <a:gd name="connsiteX4750" fmla="*/ 1952890 w 12250760"/>
                <a:gd name="connsiteY4750" fmla="*/ 2214210 h 6679735"/>
                <a:gd name="connsiteX4751" fmla="*/ 1926932 w 12250760"/>
                <a:gd name="connsiteY4751" fmla="*/ 2188207 h 6679735"/>
                <a:gd name="connsiteX4752" fmla="*/ 1926932 w 12250760"/>
                <a:gd name="connsiteY4752" fmla="*/ 2136206 h 6679735"/>
                <a:gd name="connsiteX4753" fmla="*/ 2030763 w 12250760"/>
                <a:gd name="connsiteY4753" fmla="*/ 2058198 h 6679735"/>
                <a:gd name="connsiteX4754" fmla="*/ 1549040 w 12250760"/>
                <a:gd name="connsiteY4754" fmla="*/ 2058198 h 6679735"/>
                <a:gd name="connsiteX4755" fmla="*/ 1652869 w 12250760"/>
                <a:gd name="connsiteY4755" fmla="*/ 2136206 h 6679735"/>
                <a:gd name="connsiteX4756" fmla="*/ 1652869 w 12250760"/>
                <a:gd name="connsiteY4756" fmla="*/ 2188207 h 6679735"/>
                <a:gd name="connsiteX4757" fmla="*/ 1626912 w 12250760"/>
                <a:gd name="connsiteY4757" fmla="*/ 2214210 h 6679735"/>
                <a:gd name="connsiteX4758" fmla="*/ 1600954 w 12250760"/>
                <a:gd name="connsiteY4758" fmla="*/ 2214210 h 6679735"/>
                <a:gd name="connsiteX4759" fmla="*/ 1600954 w 12250760"/>
                <a:gd name="connsiteY4759" fmla="*/ 2318219 h 6679735"/>
                <a:gd name="connsiteX4760" fmla="*/ 1574997 w 12250760"/>
                <a:gd name="connsiteY4760" fmla="*/ 2344220 h 6679735"/>
                <a:gd name="connsiteX4761" fmla="*/ 1523081 w 12250760"/>
                <a:gd name="connsiteY4761" fmla="*/ 2344220 h 6679735"/>
                <a:gd name="connsiteX4762" fmla="*/ 1497124 w 12250760"/>
                <a:gd name="connsiteY4762" fmla="*/ 2318219 h 6679735"/>
                <a:gd name="connsiteX4763" fmla="*/ 1497124 w 12250760"/>
                <a:gd name="connsiteY4763" fmla="*/ 2214210 h 6679735"/>
                <a:gd name="connsiteX4764" fmla="*/ 1471167 w 12250760"/>
                <a:gd name="connsiteY4764" fmla="*/ 2214210 h 6679735"/>
                <a:gd name="connsiteX4765" fmla="*/ 1445209 w 12250760"/>
                <a:gd name="connsiteY4765" fmla="*/ 2188207 h 6679735"/>
                <a:gd name="connsiteX4766" fmla="*/ 1445209 w 12250760"/>
                <a:gd name="connsiteY4766" fmla="*/ 2136206 h 6679735"/>
                <a:gd name="connsiteX4767" fmla="*/ 1549040 w 12250760"/>
                <a:gd name="connsiteY4767" fmla="*/ 2058198 h 6679735"/>
                <a:gd name="connsiteX4768" fmla="*/ 1067318 w 12250760"/>
                <a:gd name="connsiteY4768" fmla="*/ 2058198 h 6679735"/>
                <a:gd name="connsiteX4769" fmla="*/ 1171147 w 12250760"/>
                <a:gd name="connsiteY4769" fmla="*/ 2136206 h 6679735"/>
                <a:gd name="connsiteX4770" fmla="*/ 1171147 w 12250760"/>
                <a:gd name="connsiteY4770" fmla="*/ 2188207 h 6679735"/>
                <a:gd name="connsiteX4771" fmla="*/ 1145190 w 12250760"/>
                <a:gd name="connsiteY4771" fmla="*/ 2214210 h 6679735"/>
                <a:gd name="connsiteX4772" fmla="*/ 1119232 w 12250760"/>
                <a:gd name="connsiteY4772" fmla="*/ 2214210 h 6679735"/>
                <a:gd name="connsiteX4773" fmla="*/ 1119232 w 12250760"/>
                <a:gd name="connsiteY4773" fmla="*/ 2318219 h 6679735"/>
                <a:gd name="connsiteX4774" fmla="*/ 1093275 w 12250760"/>
                <a:gd name="connsiteY4774" fmla="*/ 2344220 h 6679735"/>
                <a:gd name="connsiteX4775" fmla="*/ 1041359 w 12250760"/>
                <a:gd name="connsiteY4775" fmla="*/ 2344220 h 6679735"/>
                <a:gd name="connsiteX4776" fmla="*/ 1015402 w 12250760"/>
                <a:gd name="connsiteY4776" fmla="*/ 2318219 h 6679735"/>
                <a:gd name="connsiteX4777" fmla="*/ 1015402 w 12250760"/>
                <a:gd name="connsiteY4777" fmla="*/ 2214210 h 6679735"/>
                <a:gd name="connsiteX4778" fmla="*/ 989445 w 12250760"/>
                <a:gd name="connsiteY4778" fmla="*/ 2214210 h 6679735"/>
                <a:gd name="connsiteX4779" fmla="*/ 963487 w 12250760"/>
                <a:gd name="connsiteY4779" fmla="*/ 2188207 h 6679735"/>
                <a:gd name="connsiteX4780" fmla="*/ 963487 w 12250760"/>
                <a:gd name="connsiteY4780" fmla="*/ 2136206 h 6679735"/>
                <a:gd name="connsiteX4781" fmla="*/ 1067318 w 12250760"/>
                <a:gd name="connsiteY4781" fmla="*/ 2058198 h 6679735"/>
                <a:gd name="connsiteX4782" fmla="*/ 585596 w 12250760"/>
                <a:gd name="connsiteY4782" fmla="*/ 2058198 h 6679735"/>
                <a:gd name="connsiteX4783" fmla="*/ 689425 w 12250760"/>
                <a:gd name="connsiteY4783" fmla="*/ 2136206 h 6679735"/>
                <a:gd name="connsiteX4784" fmla="*/ 689425 w 12250760"/>
                <a:gd name="connsiteY4784" fmla="*/ 2188207 h 6679735"/>
                <a:gd name="connsiteX4785" fmla="*/ 663468 w 12250760"/>
                <a:gd name="connsiteY4785" fmla="*/ 2214210 h 6679735"/>
                <a:gd name="connsiteX4786" fmla="*/ 637510 w 12250760"/>
                <a:gd name="connsiteY4786" fmla="*/ 2214210 h 6679735"/>
                <a:gd name="connsiteX4787" fmla="*/ 637510 w 12250760"/>
                <a:gd name="connsiteY4787" fmla="*/ 2318219 h 6679735"/>
                <a:gd name="connsiteX4788" fmla="*/ 611553 w 12250760"/>
                <a:gd name="connsiteY4788" fmla="*/ 2344220 h 6679735"/>
                <a:gd name="connsiteX4789" fmla="*/ 559637 w 12250760"/>
                <a:gd name="connsiteY4789" fmla="*/ 2344220 h 6679735"/>
                <a:gd name="connsiteX4790" fmla="*/ 533680 w 12250760"/>
                <a:gd name="connsiteY4790" fmla="*/ 2318219 h 6679735"/>
                <a:gd name="connsiteX4791" fmla="*/ 533680 w 12250760"/>
                <a:gd name="connsiteY4791" fmla="*/ 2214210 h 6679735"/>
                <a:gd name="connsiteX4792" fmla="*/ 507723 w 12250760"/>
                <a:gd name="connsiteY4792" fmla="*/ 2214210 h 6679735"/>
                <a:gd name="connsiteX4793" fmla="*/ 481764 w 12250760"/>
                <a:gd name="connsiteY4793" fmla="*/ 2188207 h 6679735"/>
                <a:gd name="connsiteX4794" fmla="*/ 481764 w 12250760"/>
                <a:gd name="connsiteY4794" fmla="*/ 2136206 h 6679735"/>
                <a:gd name="connsiteX4795" fmla="*/ 585596 w 12250760"/>
                <a:gd name="connsiteY4795" fmla="*/ 2058198 h 6679735"/>
                <a:gd name="connsiteX4796" fmla="*/ 103874 w 12250760"/>
                <a:gd name="connsiteY4796" fmla="*/ 2058198 h 6679735"/>
                <a:gd name="connsiteX4797" fmla="*/ 207703 w 12250760"/>
                <a:gd name="connsiteY4797" fmla="*/ 2136206 h 6679735"/>
                <a:gd name="connsiteX4798" fmla="*/ 207703 w 12250760"/>
                <a:gd name="connsiteY4798" fmla="*/ 2188207 h 6679735"/>
                <a:gd name="connsiteX4799" fmla="*/ 181746 w 12250760"/>
                <a:gd name="connsiteY4799" fmla="*/ 2214210 h 6679735"/>
                <a:gd name="connsiteX4800" fmla="*/ 155788 w 12250760"/>
                <a:gd name="connsiteY4800" fmla="*/ 2214210 h 6679735"/>
                <a:gd name="connsiteX4801" fmla="*/ 155788 w 12250760"/>
                <a:gd name="connsiteY4801" fmla="*/ 2318219 h 6679735"/>
                <a:gd name="connsiteX4802" fmla="*/ 129831 w 12250760"/>
                <a:gd name="connsiteY4802" fmla="*/ 2344220 h 6679735"/>
                <a:gd name="connsiteX4803" fmla="*/ 77915 w 12250760"/>
                <a:gd name="connsiteY4803" fmla="*/ 2344220 h 6679735"/>
                <a:gd name="connsiteX4804" fmla="*/ 51958 w 12250760"/>
                <a:gd name="connsiteY4804" fmla="*/ 2318219 h 6679735"/>
                <a:gd name="connsiteX4805" fmla="*/ 51958 w 12250760"/>
                <a:gd name="connsiteY4805" fmla="*/ 2214210 h 6679735"/>
                <a:gd name="connsiteX4806" fmla="*/ 26001 w 12250760"/>
                <a:gd name="connsiteY4806" fmla="*/ 2214210 h 6679735"/>
                <a:gd name="connsiteX4807" fmla="*/ 42 w 12250760"/>
                <a:gd name="connsiteY4807" fmla="*/ 2188207 h 6679735"/>
                <a:gd name="connsiteX4808" fmla="*/ 42 w 12250760"/>
                <a:gd name="connsiteY4808" fmla="*/ 2136206 h 6679735"/>
                <a:gd name="connsiteX4809" fmla="*/ 103874 w 12250760"/>
                <a:gd name="connsiteY4809" fmla="*/ 2058198 h 6679735"/>
                <a:gd name="connsiteX4810" fmla="*/ 12145950 w 12250760"/>
                <a:gd name="connsiteY4810" fmla="*/ 1926952 h 6679735"/>
                <a:gd name="connsiteX4811" fmla="*/ 12197866 w 12250760"/>
                <a:gd name="connsiteY4811" fmla="*/ 1978866 h 6679735"/>
                <a:gd name="connsiteX4812" fmla="*/ 12145950 w 12250760"/>
                <a:gd name="connsiteY4812" fmla="*/ 2030771 h 6679735"/>
                <a:gd name="connsiteX4813" fmla="*/ 12094035 w 12250760"/>
                <a:gd name="connsiteY4813" fmla="*/ 1978866 h 6679735"/>
                <a:gd name="connsiteX4814" fmla="*/ 12145950 w 12250760"/>
                <a:gd name="connsiteY4814" fmla="*/ 1926952 h 6679735"/>
                <a:gd name="connsiteX4815" fmla="*/ 11664226 w 12250760"/>
                <a:gd name="connsiteY4815" fmla="*/ 1926952 h 6679735"/>
                <a:gd name="connsiteX4816" fmla="*/ 11716142 w 12250760"/>
                <a:gd name="connsiteY4816" fmla="*/ 1978866 h 6679735"/>
                <a:gd name="connsiteX4817" fmla="*/ 11664226 w 12250760"/>
                <a:gd name="connsiteY4817" fmla="*/ 2030771 h 6679735"/>
                <a:gd name="connsiteX4818" fmla="*/ 11612311 w 12250760"/>
                <a:gd name="connsiteY4818" fmla="*/ 1978866 h 6679735"/>
                <a:gd name="connsiteX4819" fmla="*/ 11664226 w 12250760"/>
                <a:gd name="connsiteY4819" fmla="*/ 1926952 h 6679735"/>
                <a:gd name="connsiteX4820" fmla="*/ 11182501 w 12250760"/>
                <a:gd name="connsiteY4820" fmla="*/ 1926952 h 6679735"/>
                <a:gd name="connsiteX4821" fmla="*/ 11234417 w 12250760"/>
                <a:gd name="connsiteY4821" fmla="*/ 1978866 h 6679735"/>
                <a:gd name="connsiteX4822" fmla="*/ 11182501 w 12250760"/>
                <a:gd name="connsiteY4822" fmla="*/ 2030771 h 6679735"/>
                <a:gd name="connsiteX4823" fmla="*/ 11130586 w 12250760"/>
                <a:gd name="connsiteY4823" fmla="*/ 1978866 h 6679735"/>
                <a:gd name="connsiteX4824" fmla="*/ 11182501 w 12250760"/>
                <a:gd name="connsiteY4824" fmla="*/ 1926952 h 6679735"/>
                <a:gd name="connsiteX4825" fmla="*/ 10700777 w 12250760"/>
                <a:gd name="connsiteY4825" fmla="*/ 1926952 h 6679735"/>
                <a:gd name="connsiteX4826" fmla="*/ 10752693 w 12250760"/>
                <a:gd name="connsiteY4826" fmla="*/ 1978866 h 6679735"/>
                <a:gd name="connsiteX4827" fmla="*/ 10700777 w 12250760"/>
                <a:gd name="connsiteY4827" fmla="*/ 2030771 h 6679735"/>
                <a:gd name="connsiteX4828" fmla="*/ 10648862 w 12250760"/>
                <a:gd name="connsiteY4828" fmla="*/ 1978866 h 6679735"/>
                <a:gd name="connsiteX4829" fmla="*/ 10700777 w 12250760"/>
                <a:gd name="connsiteY4829" fmla="*/ 1926952 h 6679735"/>
                <a:gd name="connsiteX4830" fmla="*/ 10219053 w 12250760"/>
                <a:gd name="connsiteY4830" fmla="*/ 1926952 h 6679735"/>
                <a:gd name="connsiteX4831" fmla="*/ 10270969 w 12250760"/>
                <a:gd name="connsiteY4831" fmla="*/ 1978866 h 6679735"/>
                <a:gd name="connsiteX4832" fmla="*/ 10219053 w 12250760"/>
                <a:gd name="connsiteY4832" fmla="*/ 2030771 h 6679735"/>
                <a:gd name="connsiteX4833" fmla="*/ 10167138 w 12250760"/>
                <a:gd name="connsiteY4833" fmla="*/ 1978866 h 6679735"/>
                <a:gd name="connsiteX4834" fmla="*/ 10219053 w 12250760"/>
                <a:gd name="connsiteY4834" fmla="*/ 1926952 h 6679735"/>
                <a:gd name="connsiteX4835" fmla="*/ 9737328 w 12250760"/>
                <a:gd name="connsiteY4835" fmla="*/ 1926952 h 6679735"/>
                <a:gd name="connsiteX4836" fmla="*/ 9789244 w 12250760"/>
                <a:gd name="connsiteY4836" fmla="*/ 1978866 h 6679735"/>
                <a:gd name="connsiteX4837" fmla="*/ 9737328 w 12250760"/>
                <a:gd name="connsiteY4837" fmla="*/ 2030771 h 6679735"/>
                <a:gd name="connsiteX4838" fmla="*/ 9685413 w 12250760"/>
                <a:gd name="connsiteY4838" fmla="*/ 1978866 h 6679735"/>
                <a:gd name="connsiteX4839" fmla="*/ 9737328 w 12250760"/>
                <a:gd name="connsiteY4839" fmla="*/ 1926952 h 6679735"/>
                <a:gd name="connsiteX4840" fmla="*/ 9255604 w 12250760"/>
                <a:gd name="connsiteY4840" fmla="*/ 1926952 h 6679735"/>
                <a:gd name="connsiteX4841" fmla="*/ 9307520 w 12250760"/>
                <a:gd name="connsiteY4841" fmla="*/ 1978866 h 6679735"/>
                <a:gd name="connsiteX4842" fmla="*/ 9255604 w 12250760"/>
                <a:gd name="connsiteY4842" fmla="*/ 2030771 h 6679735"/>
                <a:gd name="connsiteX4843" fmla="*/ 9203689 w 12250760"/>
                <a:gd name="connsiteY4843" fmla="*/ 1978866 h 6679735"/>
                <a:gd name="connsiteX4844" fmla="*/ 9255604 w 12250760"/>
                <a:gd name="connsiteY4844" fmla="*/ 1926952 h 6679735"/>
                <a:gd name="connsiteX4845" fmla="*/ 8773880 w 12250760"/>
                <a:gd name="connsiteY4845" fmla="*/ 1926952 h 6679735"/>
                <a:gd name="connsiteX4846" fmla="*/ 8825796 w 12250760"/>
                <a:gd name="connsiteY4846" fmla="*/ 1978866 h 6679735"/>
                <a:gd name="connsiteX4847" fmla="*/ 8773880 w 12250760"/>
                <a:gd name="connsiteY4847" fmla="*/ 2030771 h 6679735"/>
                <a:gd name="connsiteX4848" fmla="*/ 8721965 w 12250760"/>
                <a:gd name="connsiteY4848" fmla="*/ 1978866 h 6679735"/>
                <a:gd name="connsiteX4849" fmla="*/ 8773880 w 12250760"/>
                <a:gd name="connsiteY4849" fmla="*/ 1926952 h 6679735"/>
                <a:gd name="connsiteX4850" fmla="*/ 8292157 w 12250760"/>
                <a:gd name="connsiteY4850" fmla="*/ 1926952 h 6679735"/>
                <a:gd name="connsiteX4851" fmla="*/ 8344072 w 12250760"/>
                <a:gd name="connsiteY4851" fmla="*/ 1978866 h 6679735"/>
                <a:gd name="connsiteX4852" fmla="*/ 8292157 w 12250760"/>
                <a:gd name="connsiteY4852" fmla="*/ 2030771 h 6679735"/>
                <a:gd name="connsiteX4853" fmla="*/ 8240241 w 12250760"/>
                <a:gd name="connsiteY4853" fmla="*/ 1978866 h 6679735"/>
                <a:gd name="connsiteX4854" fmla="*/ 8292157 w 12250760"/>
                <a:gd name="connsiteY4854" fmla="*/ 1926952 h 6679735"/>
                <a:gd name="connsiteX4855" fmla="*/ 7810433 w 12250760"/>
                <a:gd name="connsiteY4855" fmla="*/ 1926952 h 6679735"/>
                <a:gd name="connsiteX4856" fmla="*/ 7862348 w 12250760"/>
                <a:gd name="connsiteY4856" fmla="*/ 1978866 h 6679735"/>
                <a:gd name="connsiteX4857" fmla="*/ 7810433 w 12250760"/>
                <a:gd name="connsiteY4857" fmla="*/ 2030771 h 6679735"/>
                <a:gd name="connsiteX4858" fmla="*/ 7758517 w 12250760"/>
                <a:gd name="connsiteY4858" fmla="*/ 1978866 h 6679735"/>
                <a:gd name="connsiteX4859" fmla="*/ 7810433 w 12250760"/>
                <a:gd name="connsiteY4859" fmla="*/ 1926952 h 6679735"/>
                <a:gd name="connsiteX4860" fmla="*/ 7328709 w 12250760"/>
                <a:gd name="connsiteY4860" fmla="*/ 1926952 h 6679735"/>
                <a:gd name="connsiteX4861" fmla="*/ 7380624 w 12250760"/>
                <a:gd name="connsiteY4861" fmla="*/ 1978866 h 6679735"/>
                <a:gd name="connsiteX4862" fmla="*/ 7328709 w 12250760"/>
                <a:gd name="connsiteY4862" fmla="*/ 2030771 h 6679735"/>
                <a:gd name="connsiteX4863" fmla="*/ 7276793 w 12250760"/>
                <a:gd name="connsiteY4863" fmla="*/ 1978866 h 6679735"/>
                <a:gd name="connsiteX4864" fmla="*/ 7328709 w 12250760"/>
                <a:gd name="connsiteY4864" fmla="*/ 1926952 h 6679735"/>
                <a:gd name="connsiteX4865" fmla="*/ 6846985 w 12250760"/>
                <a:gd name="connsiteY4865" fmla="*/ 1926952 h 6679735"/>
                <a:gd name="connsiteX4866" fmla="*/ 6898900 w 12250760"/>
                <a:gd name="connsiteY4866" fmla="*/ 1978866 h 6679735"/>
                <a:gd name="connsiteX4867" fmla="*/ 6846985 w 12250760"/>
                <a:gd name="connsiteY4867" fmla="*/ 2030771 h 6679735"/>
                <a:gd name="connsiteX4868" fmla="*/ 6795069 w 12250760"/>
                <a:gd name="connsiteY4868" fmla="*/ 1978866 h 6679735"/>
                <a:gd name="connsiteX4869" fmla="*/ 6846985 w 12250760"/>
                <a:gd name="connsiteY4869" fmla="*/ 1926952 h 6679735"/>
                <a:gd name="connsiteX4870" fmla="*/ 6365261 w 12250760"/>
                <a:gd name="connsiteY4870" fmla="*/ 1926952 h 6679735"/>
                <a:gd name="connsiteX4871" fmla="*/ 6417176 w 12250760"/>
                <a:gd name="connsiteY4871" fmla="*/ 1978866 h 6679735"/>
                <a:gd name="connsiteX4872" fmla="*/ 6365261 w 12250760"/>
                <a:gd name="connsiteY4872" fmla="*/ 2030771 h 6679735"/>
                <a:gd name="connsiteX4873" fmla="*/ 6313345 w 12250760"/>
                <a:gd name="connsiteY4873" fmla="*/ 1978866 h 6679735"/>
                <a:gd name="connsiteX4874" fmla="*/ 6365261 w 12250760"/>
                <a:gd name="connsiteY4874" fmla="*/ 1926952 h 6679735"/>
                <a:gd name="connsiteX4875" fmla="*/ 5883549 w 12250760"/>
                <a:gd name="connsiteY4875" fmla="*/ 1926952 h 6679735"/>
                <a:gd name="connsiteX4876" fmla="*/ 5935462 w 12250760"/>
                <a:gd name="connsiteY4876" fmla="*/ 1978866 h 6679735"/>
                <a:gd name="connsiteX4877" fmla="*/ 5883549 w 12250760"/>
                <a:gd name="connsiteY4877" fmla="*/ 2030771 h 6679735"/>
                <a:gd name="connsiteX4878" fmla="*/ 5831634 w 12250760"/>
                <a:gd name="connsiteY4878" fmla="*/ 1978866 h 6679735"/>
                <a:gd name="connsiteX4879" fmla="*/ 5883549 w 12250760"/>
                <a:gd name="connsiteY4879" fmla="*/ 1926952 h 6679735"/>
                <a:gd name="connsiteX4880" fmla="*/ 5401843 w 12250760"/>
                <a:gd name="connsiteY4880" fmla="*/ 1926952 h 6679735"/>
                <a:gd name="connsiteX4881" fmla="*/ 5453754 w 12250760"/>
                <a:gd name="connsiteY4881" fmla="*/ 1978866 h 6679735"/>
                <a:gd name="connsiteX4882" fmla="*/ 5401843 w 12250760"/>
                <a:gd name="connsiteY4882" fmla="*/ 2030771 h 6679735"/>
                <a:gd name="connsiteX4883" fmla="*/ 5349932 w 12250760"/>
                <a:gd name="connsiteY4883" fmla="*/ 1978866 h 6679735"/>
                <a:gd name="connsiteX4884" fmla="*/ 5401843 w 12250760"/>
                <a:gd name="connsiteY4884" fmla="*/ 1926952 h 6679735"/>
                <a:gd name="connsiteX4885" fmla="*/ 4920088 w 12250760"/>
                <a:gd name="connsiteY4885" fmla="*/ 1926952 h 6679735"/>
                <a:gd name="connsiteX4886" fmla="*/ 4972019 w 12250760"/>
                <a:gd name="connsiteY4886" fmla="*/ 1978866 h 6679735"/>
                <a:gd name="connsiteX4887" fmla="*/ 4920088 w 12250760"/>
                <a:gd name="connsiteY4887" fmla="*/ 2030771 h 6679735"/>
                <a:gd name="connsiteX4888" fmla="*/ 4868187 w 12250760"/>
                <a:gd name="connsiteY4888" fmla="*/ 1978866 h 6679735"/>
                <a:gd name="connsiteX4889" fmla="*/ 4920088 w 12250760"/>
                <a:gd name="connsiteY4889" fmla="*/ 1926952 h 6679735"/>
                <a:gd name="connsiteX4890" fmla="*/ 4438392 w 12250760"/>
                <a:gd name="connsiteY4890" fmla="*/ 1926952 h 6679735"/>
                <a:gd name="connsiteX4891" fmla="*/ 4490297 w 12250760"/>
                <a:gd name="connsiteY4891" fmla="*/ 1978866 h 6679735"/>
                <a:gd name="connsiteX4892" fmla="*/ 4438392 w 12250760"/>
                <a:gd name="connsiteY4892" fmla="*/ 2030771 h 6679735"/>
                <a:gd name="connsiteX4893" fmla="*/ 4386470 w 12250760"/>
                <a:gd name="connsiteY4893" fmla="*/ 1978866 h 6679735"/>
                <a:gd name="connsiteX4894" fmla="*/ 4438392 w 12250760"/>
                <a:gd name="connsiteY4894" fmla="*/ 1926952 h 6679735"/>
                <a:gd name="connsiteX4895" fmla="*/ 3956680 w 12250760"/>
                <a:gd name="connsiteY4895" fmla="*/ 1926952 h 6679735"/>
                <a:gd name="connsiteX4896" fmla="*/ 4008600 w 12250760"/>
                <a:gd name="connsiteY4896" fmla="*/ 1978866 h 6679735"/>
                <a:gd name="connsiteX4897" fmla="*/ 3956680 w 12250760"/>
                <a:gd name="connsiteY4897" fmla="*/ 2030771 h 6679735"/>
                <a:gd name="connsiteX4898" fmla="*/ 3904767 w 12250760"/>
                <a:gd name="connsiteY4898" fmla="*/ 1978866 h 6679735"/>
                <a:gd name="connsiteX4899" fmla="*/ 3956680 w 12250760"/>
                <a:gd name="connsiteY4899" fmla="*/ 1926952 h 6679735"/>
                <a:gd name="connsiteX4900" fmla="*/ 3474964 w 12250760"/>
                <a:gd name="connsiteY4900" fmla="*/ 1926952 h 6679735"/>
                <a:gd name="connsiteX4901" fmla="*/ 3526883 w 12250760"/>
                <a:gd name="connsiteY4901" fmla="*/ 1978866 h 6679735"/>
                <a:gd name="connsiteX4902" fmla="*/ 3474964 w 12250760"/>
                <a:gd name="connsiteY4902" fmla="*/ 2030771 h 6679735"/>
                <a:gd name="connsiteX4903" fmla="*/ 3423049 w 12250760"/>
                <a:gd name="connsiteY4903" fmla="*/ 1978866 h 6679735"/>
                <a:gd name="connsiteX4904" fmla="*/ 3474964 w 12250760"/>
                <a:gd name="connsiteY4904" fmla="*/ 1926952 h 6679735"/>
                <a:gd name="connsiteX4905" fmla="*/ 2993241 w 12250760"/>
                <a:gd name="connsiteY4905" fmla="*/ 1926952 h 6679735"/>
                <a:gd name="connsiteX4906" fmla="*/ 3045155 w 12250760"/>
                <a:gd name="connsiteY4906" fmla="*/ 1978866 h 6679735"/>
                <a:gd name="connsiteX4907" fmla="*/ 2993241 w 12250760"/>
                <a:gd name="connsiteY4907" fmla="*/ 2030771 h 6679735"/>
                <a:gd name="connsiteX4908" fmla="*/ 2941324 w 12250760"/>
                <a:gd name="connsiteY4908" fmla="*/ 1978866 h 6679735"/>
                <a:gd name="connsiteX4909" fmla="*/ 2993241 w 12250760"/>
                <a:gd name="connsiteY4909" fmla="*/ 1926952 h 6679735"/>
                <a:gd name="connsiteX4910" fmla="*/ 2511517 w 12250760"/>
                <a:gd name="connsiteY4910" fmla="*/ 1926952 h 6679735"/>
                <a:gd name="connsiteX4911" fmla="*/ 2563432 w 12250760"/>
                <a:gd name="connsiteY4911" fmla="*/ 1978866 h 6679735"/>
                <a:gd name="connsiteX4912" fmla="*/ 2511517 w 12250760"/>
                <a:gd name="connsiteY4912" fmla="*/ 2030771 h 6679735"/>
                <a:gd name="connsiteX4913" fmla="*/ 2459604 w 12250760"/>
                <a:gd name="connsiteY4913" fmla="*/ 1978866 h 6679735"/>
                <a:gd name="connsiteX4914" fmla="*/ 2511517 w 12250760"/>
                <a:gd name="connsiteY4914" fmla="*/ 1926952 h 6679735"/>
                <a:gd name="connsiteX4915" fmla="*/ 2029783 w 12250760"/>
                <a:gd name="connsiteY4915" fmla="*/ 1926952 h 6679735"/>
                <a:gd name="connsiteX4916" fmla="*/ 2081699 w 12250760"/>
                <a:gd name="connsiteY4916" fmla="*/ 1978866 h 6679735"/>
                <a:gd name="connsiteX4917" fmla="*/ 2029783 w 12250760"/>
                <a:gd name="connsiteY4917" fmla="*/ 2030771 h 6679735"/>
                <a:gd name="connsiteX4918" fmla="*/ 1977867 w 12250760"/>
                <a:gd name="connsiteY4918" fmla="*/ 1978866 h 6679735"/>
                <a:gd name="connsiteX4919" fmla="*/ 2029783 w 12250760"/>
                <a:gd name="connsiteY4919" fmla="*/ 1926952 h 6679735"/>
                <a:gd name="connsiteX4920" fmla="*/ 1548060 w 12250760"/>
                <a:gd name="connsiteY4920" fmla="*/ 1926952 h 6679735"/>
                <a:gd name="connsiteX4921" fmla="*/ 1599975 w 12250760"/>
                <a:gd name="connsiteY4921" fmla="*/ 1978866 h 6679735"/>
                <a:gd name="connsiteX4922" fmla="*/ 1548060 w 12250760"/>
                <a:gd name="connsiteY4922" fmla="*/ 2030771 h 6679735"/>
                <a:gd name="connsiteX4923" fmla="*/ 1496144 w 12250760"/>
                <a:gd name="connsiteY4923" fmla="*/ 1978866 h 6679735"/>
                <a:gd name="connsiteX4924" fmla="*/ 1548060 w 12250760"/>
                <a:gd name="connsiteY4924" fmla="*/ 1926952 h 6679735"/>
                <a:gd name="connsiteX4925" fmla="*/ 1066338 w 12250760"/>
                <a:gd name="connsiteY4925" fmla="*/ 1926952 h 6679735"/>
                <a:gd name="connsiteX4926" fmla="*/ 1118253 w 12250760"/>
                <a:gd name="connsiteY4926" fmla="*/ 1978866 h 6679735"/>
                <a:gd name="connsiteX4927" fmla="*/ 1066338 w 12250760"/>
                <a:gd name="connsiteY4927" fmla="*/ 2030771 h 6679735"/>
                <a:gd name="connsiteX4928" fmla="*/ 1014422 w 12250760"/>
                <a:gd name="connsiteY4928" fmla="*/ 1978866 h 6679735"/>
                <a:gd name="connsiteX4929" fmla="*/ 1066338 w 12250760"/>
                <a:gd name="connsiteY4929" fmla="*/ 1926952 h 6679735"/>
                <a:gd name="connsiteX4930" fmla="*/ 584616 w 12250760"/>
                <a:gd name="connsiteY4930" fmla="*/ 1926952 h 6679735"/>
                <a:gd name="connsiteX4931" fmla="*/ 636531 w 12250760"/>
                <a:gd name="connsiteY4931" fmla="*/ 1978866 h 6679735"/>
                <a:gd name="connsiteX4932" fmla="*/ 584616 w 12250760"/>
                <a:gd name="connsiteY4932" fmla="*/ 2030771 h 6679735"/>
                <a:gd name="connsiteX4933" fmla="*/ 532700 w 12250760"/>
                <a:gd name="connsiteY4933" fmla="*/ 1978866 h 6679735"/>
                <a:gd name="connsiteX4934" fmla="*/ 584616 w 12250760"/>
                <a:gd name="connsiteY4934" fmla="*/ 1926952 h 6679735"/>
                <a:gd name="connsiteX4935" fmla="*/ 102894 w 12250760"/>
                <a:gd name="connsiteY4935" fmla="*/ 1926952 h 6679735"/>
                <a:gd name="connsiteX4936" fmla="*/ 154809 w 12250760"/>
                <a:gd name="connsiteY4936" fmla="*/ 1978866 h 6679735"/>
                <a:gd name="connsiteX4937" fmla="*/ 102894 w 12250760"/>
                <a:gd name="connsiteY4937" fmla="*/ 2030771 h 6679735"/>
                <a:gd name="connsiteX4938" fmla="*/ 50978 w 12250760"/>
                <a:gd name="connsiteY4938" fmla="*/ 1978866 h 6679735"/>
                <a:gd name="connsiteX4939" fmla="*/ 102894 w 12250760"/>
                <a:gd name="connsiteY4939" fmla="*/ 1926952 h 6679735"/>
                <a:gd name="connsiteX4940" fmla="*/ 12146930 w 12250760"/>
                <a:gd name="connsiteY4940" fmla="*/ 1576487 h 6679735"/>
                <a:gd name="connsiteX4941" fmla="*/ 12250760 w 12250760"/>
                <a:gd name="connsiteY4941" fmla="*/ 1654492 h 6679735"/>
                <a:gd name="connsiteX4942" fmla="*/ 12250760 w 12250760"/>
                <a:gd name="connsiteY4942" fmla="*/ 1706495 h 6679735"/>
                <a:gd name="connsiteX4943" fmla="*/ 12224803 w 12250760"/>
                <a:gd name="connsiteY4943" fmla="*/ 1732499 h 6679735"/>
                <a:gd name="connsiteX4944" fmla="*/ 12198844 w 12250760"/>
                <a:gd name="connsiteY4944" fmla="*/ 1732499 h 6679735"/>
                <a:gd name="connsiteX4945" fmla="*/ 12198844 w 12250760"/>
                <a:gd name="connsiteY4945" fmla="*/ 1836507 h 6679735"/>
                <a:gd name="connsiteX4946" fmla="*/ 12172887 w 12250760"/>
                <a:gd name="connsiteY4946" fmla="*/ 1862508 h 6679735"/>
                <a:gd name="connsiteX4947" fmla="*/ 12120972 w 12250760"/>
                <a:gd name="connsiteY4947" fmla="*/ 1862508 h 6679735"/>
                <a:gd name="connsiteX4948" fmla="*/ 12095015 w 12250760"/>
                <a:gd name="connsiteY4948" fmla="*/ 1836507 h 6679735"/>
                <a:gd name="connsiteX4949" fmla="*/ 12095015 w 12250760"/>
                <a:gd name="connsiteY4949" fmla="*/ 1732499 h 6679735"/>
                <a:gd name="connsiteX4950" fmla="*/ 12069057 w 12250760"/>
                <a:gd name="connsiteY4950" fmla="*/ 1732499 h 6679735"/>
                <a:gd name="connsiteX4951" fmla="*/ 12043099 w 12250760"/>
                <a:gd name="connsiteY4951" fmla="*/ 1706495 h 6679735"/>
                <a:gd name="connsiteX4952" fmla="*/ 12043099 w 12250760"/>
                <a:gd name="connsiteY4952" fmla="*/ 1654492 h 6679735"/>
                <a:gd name="connsiteX4953" fmla="*/ 12146930 w 12250760"/>
                <a:gd name="connsiteY4953" fmla="*/ 1576487 h 6679735"/>
                <a:gd name="connsiteX4954" fmla="*/ 11665206 w 12250760"/>
                <a:gd name="connsiteY4954" fmla="*/ 1576487 h 6679735"/>
                <a:gd name="connsiteX4955" fmla="*/ 11769036 w 12250760"/>
                <a:gd name="connsiteY4955" fmla="*/ 1654492 h 6679735"/>
                <a:gd name="connsiteX4956" fmla="*/ 11769036 w 12250760"/>
                <a:gd name="connsiteY4956" fmla="*/ 1706495 h 6679735"/>
                <a:gd name="connsiteX4957" fmla="*/ 11743079 w 12250760"/>
                <a:gd name="connsiteY4957" fmla="*/ 1732499 h 6679735"/>
                <a:gd name="connsiteX4958" fmla="*/ 11717120 w 12250760"/>
                <a:gd name="connsiteY4958" fmla="*/ 1732499 h 6679735"/>
                <a:gd name="connsiteX4959" fmla="*/ 11717120 w 12250760"/>
                <a:gd name="connsiteY4959" fmla="*/ 1836507 h 6679735"/>
                <a:gd name="connsiteX4960" fmla="*/ 11691163 w 12250760"/>
                <a:gd name="connsiteY4960" fmla="*/ 1862508 h 6679735"/>
                <a:gd name="connsiteX4961" fmla="*/ 11639248 w 12250760"/>
                <a:gd name="connsiteY4961" fmla="*/ 1862508 h 6679735"/>
                <a:gd name="connsiteX4962" fmla="*/ 11613291 w 12250760"/>
                <a:gd name="connsiteY4962" fmla="*/ 1836507 h 6679735"/>
                <a:gd name="connsiteX4963" fmla="*/ 11613291 w 12250760"/>
                <a:gd name="connsiteY4963" fmla="*/ 1732499 h 6679735"/>
                <a:gd name="connsiteX4964" fmla="*/ 11587333 w 12250760"/>
                <a:gd name="connsiteY4964" fmla="*/ 1732499 h 6679735"/>
                <a:gd name="connsiteX4965" fmla="*/ 11561375 w 12250760"/>
                <a:gd name="connsiteY4965" fmla="*/ 1706495 h 6679735"/>
                <a:gd name="connsiteX4966" fmla="*/ 11561375 w 12250760"/>
                <a:gd name="connsiteY4966" fmla="*/ 1654492 h 6679735"/>
                <a:gd name="connsiteX4967" fmla="*/ 11665206 w 12250760"/>
                <a:gd name="connsiteY4967" fmla="*/ 1576487 h 6679735"/>
                <a:gd name="connsiteX4968" fmla="*/ 11183481 w 12250760"/>
                <a:gd name="connsiteY4968" fmla="*/ 1576487 h 6679735"/>
                <a:gd name="connsiteX4969" fmla="*/ 11287311 w 12250760"/>
                <a:gd name="connsiteY4969" fmla="*/ 1654492 h 6679735"/>
                <a:gd name="connsiteX4970" fmla="*/ 11287311 w 12250760"/>
                <a:gd name="connsiteY4970" fmla="*/ 1706495 h 6679735"/>
                <a:gd name="connsiteX4971" fmla="*/ 11261354 w 12250760"/>
                <a:gd name="connsiteY4971" fmla="*/ 1732499 h 6679735"/>
                <a:gd name="connsiteX4972" fmla="*/ 11235395 w 12250760"/>
                <a:gd name="connsiteY4972" fmla="*/ 1732499 h 6679735"/>
                <a:gd name="connsiteX4973" fmla="*/ 11235395 w 12250760"/>
                <a:gd name="connsiteY4973" fmla="*/ 1836507 h 6679735"/>
                <a:gd name="connsiteX4974" fmla="*/ 11209438 w 12250760"/>
                <a:gd name="connsiteY4974" fmla="*/ 1862508 h 6679735"/>
                <a:gd name="connsiteX4975" fmla="*/ 11157523 w 12250760"/>
                <a:gd name="connsiteY4975" fmla="*/ 1862508 h 6679735"/>
                <a:gd name="connsiteX4976" fmla="*/ 11131566 w 12250760"/>
                <a:gd name="connsiteY4976" fmla="*/ 1836507 h 6679735"/>
                <a:gd name="connsiteX4977" fmla="*/ 11131566 w 12250760"/>
                <a:gd name="connsiteY4977" fmla="*/ 1732499 h 6679735"/>
                <a:gd name="connsiteX4978" fmla="*/ 11105608 w 12250760"/>
                <a:gd name="connsiteY4978" fmla="*/ 1732499 h 6679735"/>
                <a:gd name="connsiteX4979" fmla="*/ 11079650 w 12250760"/>
                <a:gd name="connsiteY4979" fmla="*/ 1706495 h 6679735"/>
                <a:gd name="connsiteX4980" fmla="*/ 11079650 w 12250760"/>
                <a:gd name="connsiteY4980" fmla="*/ 1654492 h 6679735"/>
                <a:gd name="connsiteX4981" fmla="*/ 11183481 w 12250760"/>
                <a:gd name="connsiteY4981" fmla="*/ 1576487 h 6679735"/>
                <a:gd name="connsiteX4982" fmla="*/ 10701757 w 12250760"/>
                <a:gd name="connsiteY4982" fmla="*/ 1576487 h 6679735"/>
                <a:gd name="connsiteX4983" fmla="*/ 10805587 w 12250760"/>
                <a:gd name="connsiteY4983" fmla="*/ 1654492 h 6679735"/>
                <a:gd name="connsiteX4984" fmla="*/ 10805587 w 12250760"/>
                <a:gd name="connsiteY4984" fmla="*/ 1706495 h 6679735"/>
                <a:gd name="connsiteX4985" fmla="*/ 10779630 w 12250760"/>
                <a:gd name="connsiteY4985" fmla="*/ 1732499 h 6679735"/>
                <a:gd name="connsiteX4986" fmla="*/ 10753671 w 12250760"/>
                <a:gd name="connsiteY4986" fmla="*/ 1732499 h 6679735"/>
                <a:gd name="connsiteX4987" fmla="*/ 10753671 w 12250760"/>
                <a:gd name="connsiteY4987" fmla="*/ 1836507 h 6679735"/>
                <a:gd name="connsiteX4988" fmla="*/ 10727714 w 12250760"/>
                <a:gd name="connsiteY4988" fmla="*/ 1862508 h 6679735"/>
                <a:gd name="connsiteX4989" fmla="*/ 10675799 w 12250760"/>
                <a:gd name="connsiteY4989" fmla="*/ 1862508 h 6679735"/>
                <a:gd name="connsiteX4990" fmla="*/ 10649842 w 12250760"/>
                <a:gd name="connsiteY4990" fmla="*/ 1836507 h 6679735"/>
                <a:gd name="connsiteX4991" fmla="*/ 10649842 w 12250760"/>
                <a:gd name="connsiteY4991" fmla="*/ 1732499 h 6679735"/>
                <a:gd name="connsiteX4992" fmla="*/ 10623884 w 12250760"/>
                <a:gd name="connsiteY4992" fmla="*/ 1732499 h 6679735"/>
                <a:gd name="connsiteX4993" fmla="*/ 10597926 w 12250760"/>
                <a:gd name="connsiteY4993" fmla="*/ 1706495 h 6679735"/>
                <a:gd name="connsiteX4994" fmla="*/ 10597926 w 12250760"/>
                <a:gd name="connsiteY4994" fmla="*/ 1654492 h 6679735"/>
                <a:gd name="connsiteX4995" fmla="*/ 10701757 w 12250760"/>
                <a:gd name="connsiteY4995" fmla="*/ 1576487 h 6679735"/>
                <a:gd name="connsiteX4996" fmla="*/ 10220033 w 12250760"/>
                <a:gd name="connsiteY4996" fmla="*/ 1576487 h 6679735"/>
                <a:gd name="connsiteX4997" fmla="*/ 10323863 w 12250760"/>
                <a:gd name="connsiteY4997" fmla="*/ 1654492 h 6679735"/>
                <a:gd name="connsiteX4998" fmla="*/ 10323863 w 12250760"/>
                <a:gd name="connsiteY4998" fmla="*/ 1706495 h 6679735"/>
                <a:gd name="connsiteX4999" fmla="*/ 10297906 w 12250760"/>
                <a:gd name="connsiteY4999" fmla="*/ 1732499 h 6679735"/>
                <a:gd name="connsiteX5000" fmla="*/ 10271947 w 12250760"/>
                <a:gd name="connsiteY5000" fmla="*/ 1732499 h 6679735"/>
                <a:gd name="connsiteX5001" fmla="*/ 10271947 w 12250760"/>
                <a:gd name="connsiteY5001" fmla="*/ 1836507 h 6679735"/>
                <a:gd name="connsiteX5002" fmla="*/ 10245990 w 12250760"/>
                <a:gd name="connsiteY5002" fmla="*/ 1862508 h 6679735"/>
                <a:gd name="connsiteX5003" fmla="*/ 10194075 w 12250760"/>
                <a:gd name="connsiteY5003" fmla="*/ 1862508 h 6679735"/>
                <a:gd name="connsiteX5004" fmla="*/ 10168118 w 12250760"/>
                <a:gd name="connsiteY5004" fmla="*/ 1836507 h 6679735"/>
                <a:gd name="connsiteX5005" fmla="*/ 10168118 w 12250760"/>
                <a:gd name="connsiteY5005" fmla="*/ 1732499 h 6679735"/>
                <a:gd name="connsiteX5006" fmla="*/ 10142160 w 12250760"/>
                <a:gd name="connsiteY5006" fmla="*/ 1732499 h 6679735"/>
                <a:gd name="connsiteX5007" fmla="*/ 10116202 w 12250760"/>
                <a:gd name="connsiteY5007" fmla="*/ 1706495 h 6679735"/>
                <a:gd name="connsiteX5008" fmla="*/ 10116202 w 12250760"/>
                <a:gd name="connsiteY5008" fmla="*/ 1654492 h 6679735"/>
                <a:gd name="connsiteX5009" fmla="*/ 10220033 w 12250760"/>
                <a:gd name="connsiteY5009" fmla="*/ 1576487 h 6679735"/>
                <a:gd name="connsiteX5010" fmla="*/ 9738308 w 12250760"/>
                <a:gd name="connsiteY5010" fmla="*/ 1576487 h 6679735"/>
                <a:gd name="connsiteX5011" fmla="*/ 9842138 w 12250760"/>
                <a:gd name="connsiteY5011" fmla="*/ 1654492 h 6679735"/>
                <a:gd name="connsiteX5012" fmla="*/ 9842138 w 12250760"/>
                <a:gd name="connsiteY5012" fmla="*/ 1706495 h 6679735"/>
                <a:gd name="connsiteX5013" fmla="*/ 9816181 w 12250760"/>
                <a:gd name="connsiteY5013" fmla="*/ 1732499 h 6679735"/>
                <a:gd name="connsiteX5014" fmla="*/ 9790222 w 12250760"/>
                <a:gd name="connsiteY5014" fmla="*/ 1732499 h 6679735"/>
                <a:gd name="connsiteX5015" fmla="*/ 9790222 w 12250760"/>
                <a:gd name="connsiteY5015" fmla="*/ 1836507 h 6679735"/>
                <a:gd name="connsiteX5016" fmla="*/ 9764265 w 12250760"/>
                <a:gd name="connsiteY5016" fmla="*/ 1862508 h 6679735"/>
                <a:gd name="connsiteX5017" fmla="*/ 9712350 w 12250760"/>
                <a:gd name="connsiteY5017" fmla="*/ 1862508 h 6679735"/>
                <a:gd name="connsiteX5018" fmla="*/ 9686393 w 12250760"/>
                <a:gd name="connsiteY5018" fmla="*/ 1836507 h 6679735"/>
                <a:gd name="connsiteX5019" fmla="*/ 9686393 w 12250760"/>
                <a:gd name="connsiteY5019" fmla="*/ 1732499 h 6679735"/>
                <a:gd name="connsiteX5020" fmla="*/ 9660435 w 12250760"/>
                <a:gd name="connsiteY5020" fmla="*/ 1732499 h 6679735"/>
                <a:gd name="connsiteX5021" fmla="*/ 9634477 w 12250760"/>
                <a:gd name="connsiteY5021" fmla="*/ 1706495 h 6679735"/>
                <a:gd name="connsiteX5022" fmla="*/ 9634477 w 12250760"/>
                <a:gd name="connsiteY5022" fmla="*/ 1654492 h 6679735"/>
                <a:gd name="connsiteX5023" fmla="*/ 9738308 w 12250760"/>
                <a:gd name="connsiteY5023" fmla="*/ 1576487 h 6679735"/>
                <a:gd name="connsiteX5024" fmla="*/ 9256584 w 12250760"/>
                <a:gd name="connsiteY5024" fmla="*/ 1576487 h 6679735"/>
                <a:gd name="connsiteX5025" fmla="*/ 9360414 w 12250760"/>
                <a:gd name="connsiteY5025" fmla="*/ 1654492 h 6679735"/>
                <a:gd name="connsiteX5026" fmla="*/ 9360414 w 12250760"/>
                <a:gd name="connsiteY5026" fmla="*/ 1706495 h 6679735"/>
                <a:gd name="connsiteX5027" fmla="*/ 9334457 w 12250760"/>
                <a:gd name="connsiteY5027" fmla="*/ 1732499 h 6679735"/>
                <a:gd name="connsiteX5028" fmla="*/ 9308498 w 12250760"/>
                <a:gd name="connsiteY5028" fmla="*/ 1732499 h 6679735"/>
                <a:gd name="connsiteX5029" fmla="*/ 9308498 w 12250760"/>
                <a:gd name="connsiteY5029" fmla="*/ 1836507 h 6679735"/>
                <a:gd name="connsiteX5030" fmla="*/ 9282541 w 12250760"/>
                <a:gd name="connsiteY5030" fmla="*/ 1862508 h 6679735"/>
                <a:gd name="connsiteX5031" fmla="*/ 9230626 w 12250760"/>
                <a:gd name="connsiteY5031" fmla="*/ 1862508 h 6679735"/>
                <a:gd name="connsiteX5032" fmla="*/ 9204669 w 12250760"/>
                <a:gd name="connsiteY5032" fmla="*/ 1836507 h 6679735"/>
                <a:gd name="connsiteX5033" fmla="*/ 9204669 w 12250760"/>
                <a:gd name="connsiteY5033" fmla="*/ 1732499 h 6679735"/>
                <a:gd name="connsiteX5034" fmla="*/ 9178711 w 12250760"/>
                <a:gd name="connsiteY5034" fmla="*/ 1732499 h 6679735"/>
                <a:gd name="connsiteX5035" fmla="*/ 9152753 w 12250760"/>
                <a:gd name="connsiteY5035" fmla="*/ 1706495 h 6679735"/>
                <a:gd name="connsiteX5036" fmla="*/ 9152753 w 12250760"/>
                <a:gd name="connsiteY5036" fmla="*/ 1654492 h 6679735"/>
                <a:gd name="connsiteX5037" fmla="*/ 9256584 w 12250760"/>
                <a:gd name="connsiteY5037" fmla="*/ 1576487 h 6679735"/>
                <a:gd name="connsiteX5038" fmla="*/ 8774860 w 12250760"/>
                <a:gd name="connsiteY5038" fmla="*/ 1576487 h 6679735"/>
                <a:gd name="connsiteX5039" fmla="*/ 8878690 w 12250760"/>
                <a:gd name="connsiteY5039" fmla="*/ 1654492 h 6679735"/>
                <a:gd name="connsiteX5040" fmla="*/ 8878690 w 12250760"/>
                <a:gd name="connsiteY5040" fmla="*/ 1706495 h 6679735"/>
                <a:gd name="connsiteX5041" fmla="*/ 8852733 w 12250760"/>
                <a:gd name="connsiteY5041" fmla="*/ 1732499 h 6679735"/>
                <a:gd name="connsiteX5042" fmla="*/ 8826774 w 12250760"/>
                <a:gd name="connsiteY5042" fmla="*/ 1732499 h 6679735"/>
                <a:gd name="connsiteX5043" fmla="*/ 8826774 w 12250760"/>
                <a:gd name="connsiteY5043" fmla="*/ 1836507 h 6679735"/>
                <a:gd name="connsiteX5044" fmla="*/ 8800817 w 12250760"/>
                <a:gd name="connsiteY5044" fmla="*/ 1862508 h 6679735"/>
                <a:gd name="connsiteX5045" fmla="*/ 8748902 w 12250760"/>
                <a:gd name="connsiteY5045" fmla="*/ 1862508 h 6679735"/>
                <a:gd name="connsiteX5046" fmla="*/ 8722945 w 12250760"/>
                <a:gd name="connsiteY5046" fmla="*/ 1836507 h 6679735"/>
                <a:gd name="connsiteX5047" fmla="*/ 8722945 w 12250760"/>
                <a:gd name="connsiteY5047" fmla="*/ 1732499 h 6679735"/>
                <a:gd name="connsiteX5048" fmla="*/ 8696987 w 12250760"/>
                <a:gd name="connsiteY5048" fmla="*/ 1732499 h 6679735"/>
                <a:gd name="connsiteX5049" fmla="*/ 8671029 w 12250760"/>
                <a:gd name="connsiteY5049" fmla="*/ 1706495 h 6679735"/>
                <a:gd name="connsiteX5050" fmla="*/ 8671029 w 12250760"/>
                <a:gd name="connsiteY5050" fmla="*/ 1654492 h 6679735"/>
                <a:gd name="connsiteX5051" fmla="*/ 8774860 w 12250760"/>
                <a:gd name="connsiteY5051" fmla="*/ 1576487 h 6679735"/>
                <a:gd name="connsiteX5052" fmla="*/ 8293136 w 12250760"/>
                <a:gd name="connsiteY5052" fmla="*/ 1576487 h 6679735"/>
                <a:gd name="connsiteX5053" fmla="*/ 8396966 w 12250760"/>
                <a:gd name="connsiteY5053" fmla="*/ 1654492 h 6679735"/>
                <a:gd name="connsiteX5054" fmla="*/ 8396966 w 12250760"/>
                <a:gd name="connsiteY5054" fmla="*/ 1706495 h 6679735"/>
                <a:gd name="connsiteX5055" fmla="*/ 8371009 w 12250760"/>
                <a:gd name="connsiteY5055" fmla="*/ 1732499 h 6679735"/>
                <a:gd name="connsiteX5056" fmla="*/ 8345051 w 12250760"/>
                <a:gd name="connsiteY5056" fmla="*/ 1732499 h 6679735"/>
                <a:gd name="connsiteX5057" fmla="*/ 8345051 w 12250760"/>
                <a:gd name="connsiteY5057" fmla="*/ 1836507 h 6679735"/>
                <a:gd name="connsiteX5058" fmla="*/ 8319094 w 12250760"/>
                <a:gd name="connsiteY5058" fmla="*/ 1862508 h 6679735"/>
                <a:gd name="connsiteX5059" fmla="*/ 8267178 w 12250760"/>
                <a:gd name="connsiteY5059" fmla="*/ 1862508 h 6679735"/>
                <a:gd name="connsiteX5060" fmla="*/ 8241221 w 12250760"/>
                <a:gd name="connsiteY5060" fmla="*/ 1836507 h 6679735"/>
                <a:gd name="connsiteX5061" fmla="*/ 8241221 w 12250760"/>
                <a:gd name="connsiteY5061" fmla="*/ 1732499 h 6679735"/>
                <a:gd name="connsiteX5062" fmla="*/ 8215264 w 12250760"/>
                <a:gd name="connsiteY5062" fmla="*/ 1732499 h 6679735"/>
                <a:gd name="connsiteX5063" fmla="*/ 8189305 w 12250760"/>
                <a:gd name="connsiteY5063" fmla="*/ 1706495 h 6679735"/>
                <a:gd name="connsiteX5064" fmla="*/ 8189305 w 12250760"/>
                <a:gd name="connsiteY5064" fmla="*/ 1654492 h 6679735"/>
                <a:gd name="connsiteX5065" fmla="*/ 8293136 w 12250760"/>
                <a:gd name="connsiteY5065" fmla="*/ 1576487 h 6679735"/>
                <a:gd name="connsiteX5066" fmla="*/ 7811412 w 12250760"/>
                <a:gd name="connsiteY5066" fmla="*/ 1576487 h 6679735"/>
                <a:gd name="connsiteX5067" fmla="*/ 7915242 w 12250760"/>
                <a:gd name="connsiteY5067" fmla="*/ 1654492 h 6679735"/>
                <a:gd name="connsiteX5068" fmla="*/ 7915242 w 12250760"/>
                <a:gd name="connsiteY5068" fmla="*/ 1706495 h 6679735"/>
                <a:gd name="connsiteX5069" fmla="*/ 7889285 w 12250760"/>
                <a:gd name="connsiteY5069" fmla="*/ 1732499 h 6679735"/>
                <a:gd name="connsiteX5070" fmla="*/ 7863327 w 12250760"/>
                <a:gd name="connsiteY5070" fmla="*/ 1732499 h 6679735"/>
                <a:gd name="connsiteX5071" fmla="*/ 7863327 w 12250760"/>
                <a:gd name="connsiteY5071" fmla="*/ 1836507 h 6679735"/>
                <a:gd name="connsiteX5072" fmla="*/ 7837370 w 12250760"/>
                <a:gd name="connsiteY5072" fmla="*/ 1862508 h 6679735"/>
                <a:gd name="connsiteX5073" fmla="*/ 7785454 w 12250760"/>
                <a:gd name="connsiteY5073" fmla="*/ 1862508 h 6679735"/>
                <a:gd name="connsiteX5074" fmla="*/ 7759497 w 12250760"/>
                <a:gd name="connsiteY5074" fmla="*/ 1836507 h 6679735"/>
                <a:gd name="connsiteX5075" fmla="*/ 7759497 w 12250760"/>
                <a:gd name="connsiteY5075" fmla="*/ 1732499 h 6679735"/>
                <a:gd name="connsiteX5076" fmla="*/ 7733540 w 12250760"/>
                <a:gd name="connsiteY5076" fmla="*/ 1732499 h 6679735"/>
                <a:gd name="connsiteX5077" fmla="*/ 7707581 w 12250760"/>
                <a:gd name="connsiteY5077" fmla="*/ 1706495 h 6679735"/>
                <a:gd name="connsiteX5078" fmla="*/ 7707581 w 12250760"/>
                <a:gd name="connsiteY5078" fmla="*/ 1654492 h 6679735"/>
                <a:gd name="connsiteX5079" fmla="*/ 7811412 w 12250760"/>
                <a:gd name="connsiteY5079" fmla="*/ 1576487 h 6679735"/>
                <a:gd name="connsiteX5080" fmla="*/ 7329688 w 12250760"/>
                <a:gd name="connsiteY5080" fmla="*/ 1576487 h 6679735"/>
                <a:gd name="connsiteX5081" fmla="*/ 7433518 w 12250760"/>
                <a:gd name="connsiteY5081" fmla="*/ 1654492 h 6679735"/>
                <a:gd name="connsiteX5082" fmla="*/ 7433518 w 12250760"/>
                <a:gd name="connsiteY5082" fmla="*/ 1706495 h 6679735"/>
                <a:gd name="connsiteX5083" fmla="*/ 7407561 w 12250760"/>
                <a:gd name="connsiteY5083" fmla="*/ 1732499 h 6679735"/>
                <a:gd name="connsiteX5084" fmla="*/ 7381603 w 12250760"/>
                <a:gd name="connsiteY5084" fmla="*/ 1732499 h 6679735"/>
                <a:gd name="connsiteX5085" fmla="*/ 7381603 w 12250760"/>
                <a:gd name="connsiteY5085" fmla="*/ 1836507 h 6679735"/>
                <a:gd name="connsiteX5086" fmla="*/ 7355646 w 12250760"/>
                <a:gd name="connsiteY5086" fmla="*/ 1862508 h 6679735"/>
                <a:gd name="connsiteX5087" fmla="*/ 7303730 w 12250760"/>
                <a:gd name="connsiteY5087" fmla="*/ 1862508 h 6679735"/>
                <a:gd name="connsiteX5088" fmla="*/ 7277773 w 12250760"/>
                <a:gd name="connsiteY5088" fmla="*/ 1836507 h 6679735"/>
                <a:gd name="connsiteX5089" fmla="*/ 7277773 w 12250760"/>
                <a:gd name="connsiteY5089" fmla="*/ 1732499 h 6679735"/>
                <a:gd name="connsiteX5090" fmla="*/ 7251816 w 12250760"/>
                <a:gd name="connsiteY5090" fmla="*/ 1732499 h 6679735"/>
                <a:gd name="connsiteX5091" fmla="*/ 7225857 w 12250760"/>
                <a:gd name="connsiteY5091" fmla="*/ 1706495 h 6679735"/>
                <a:gd name="connsiteX5092" fmla="*/ 7225857 w 12250760"/>
                <a:gd name="connsiteY5092" fmla="*/ 1654492 h 6679735"/>
                <a:gd name="connsiteX5093" fmla="*/ 7329688 w 12250760"/>
                <a:gd name="connsiteY5093" fmla="*/ 1576487 h 6679735"/>
                <a:gd name="connsiteX5094" fmla="*/ 6847964 w 12250760"/>
                <a:gd name="connsiteY5094" fmla="*/ 1576487 h 6679735"/>
                <a:gd name="connsiteX5095" fmla="*/ 6951794 w 12250760"/>
                <a:gd name="connsiteY5095" fmla="*/ 1654492 h 6679735"/>
                <a:gd name="connsiteX5096" fmla="*/ 6951794 w 12250760"/>
                <a:gd name="connsiteY5096" fmla="*/ 1706495 h 6679735"/>
                <a:gd name="connsiteX5097" fmla="*/ 6925837 w 12250760"/>
                <a:gd name="connsiteY5097" fmla="*/ 1732499 h 6679735"/>
                <a:gd name="connsiteX5098" fmla="*/ 6899879 w 12250760"/>
                <a:gd name="connsiteY5098" fmla="*/ 1732499 h 6679735"/>
                <a:gd name="connsiteX5099" fmla="*/ 6899879 w 12250760"/>
                <a:gd name="connsiteY5099" fmla="*/ 1836507 h 6679735"/>
                <a:gd name="connsiteX5100" fmla="*/ 6873922 w 12250760"/>
                <a:gd name="connsiteY5100" fmla="*/ 1862508 h 6679735"/>
                <a:gd name="connsiteX5101" fmla="*/ 6822006 w 12250760"/>
                <a:gd name="connsiteY5101" fmla="*/ 1862508 h 6679735"/>
                <a:gd name="connsiteX5102" fmla="*/ 6796049 w 12250760"/>
                <a:gd name="connsiteY5102" fmla="*/ 1836507 h 6679735"/>
                <a:gd name="connsiteX5103" fmla="*/ 6796049 w 12250760"/>
                <a:gd name="connsiteY5103" fmla="*/ 1732499 h 6679735"/>
                <a:gd name="connsiteX5104" fmla="*/ 6770092 w 12250760"/>
                <a:gd name="connsiteY5104" fmla="*/ 1732499 h 6679735"/>
                <a:gd name="connsiteX5105" fmla="*/ 6744133 w 12250760"/>
                <a:gd name="connsiteY5105" fmla="*/ 1706495 h 6679735"/>
                <a:gd name="connsiteX5106" fmla="*/ 6744133 w 12250760"/>
                <a:gd name="connsiteY5106" fmla="*/ 1654492 h 6679735"/>
                <a:gd name="connsiteX5107" fmla="*/ 6847964 w 12250760"/>
                <a:gd name="connsiteY5107" fmla="*/ 1576487 h 6679735"/>
                <a:gd name="connsiteX5108" fmla="*/ 6366240 w 12250760"/>
                <a:gd name="connsiteY5108" fmla="*/ 1576487 h 6679735"/>
                <a:gd name="connsiteX5109" fmla="*/ 6470070 w 12250760"/>
                <a:gd name="connsiteY5109" fmla="*/ 1654492 h 6679735"/>
                <a:gd name="connsiteX5110" fmla="*/ 6470070 w 12250760"/>
                <a:gd name="connsiteY5110" fmla="*/ 1706495 h 6679735"/>
                <a:gd name="connsiteX5111" fmla="*/ 6444113 w 12250760"/>
                <a:gd name="connsiteY5111" fmla="*/ 1732499 h 6679735"/>
                <a:gd name="connsiteX5112" fmla="*/ 6418155 w 12250760"/>
                <a:gd name="connsiteY5112" fmla="*/ 1732499 h 6679735"/>
                <a:gd name="connsiteX5113" fmla="*/ 6418155 w 12250760"/>
                <a:gd name="connsiteY5113" fmla="*/ 1836507 h 6679735"/>
                <a:gd name="connsiteX5114" fmla="*/ 6392198 w 12250760"/>
                <a:gd name="connsiteY5114" fmla="*/ 1862508 h 6679735"/>
                <a:gd name="connsiteX5115" fmla="*/ 6340282 w 12250760"/>
                <a:gd name="connsiteY5115" fmla="*/ 1862508 h 6679735"/>
                <a:gd name="connsiteX5116" fmla="*/ 6314325 w 12250760"/>
                <a:gd name="connsiteY5116" fmla="*/ 1836507 h 6679735"/>
                <a:gd name="connsiteX5117" fmla="*/ 6314325 w 12250760"/>
                <a:gd name="connsiteY5117" fmla="*/ 1732499 h 6679735"/>
                <a:gd name="connsiteX5118" fmla="*/ 6288368 w 12250760"/>
                <a:gd name="connsiteY5118" fmla="*/ 1732499 h 6679735"/>
                <a:gd name="connsiteX5119" fmla="*/ 6262409 w 12250760"/>
                <a:gd name="connsiteY5119" fmla="*/ 1706495 h 6679735"/>
                <a:gd name="connsiteX5120" fmla="*/ 6262409 w 12250760"/>
                <a:gd name="connsiteY5120" fmla="*/ 1654492 h 6679735"/>
                <a:gd name="connsiteX5121" fmla="*/ 6366240 w 12250760"/>
                <a:gd name="connsiteY5121" fmla="*/ 1576487 h 6679735"/>
                <a:gd name="connsiteX5122" fmla="*/ 5884529 w 12250760"/>
                <a:gd name="connsiteY5122" fmla="*/ 1576487 h 6679735"/>
                <a:gd name="connsiteX5123" fmla="*/ 5988353 w 12250760"/>
                <a:gd name="connsiteY5123" fmla="*/ 1654492 h 6679735"/>
                <a:gd name="connsiteX5124" fmla="*/ 5988353 w 12250760"/>
                <a:gd name="connsiteY5124" fmla="*/ 1706495 h 6679735"/>
                <a:gd name="connsiteX5125" fmla="*/ 5962398 w 12250760"/>
                <a:gd name="connsiteY5125" fmla="*/ 1732499 h 6679735"/>
                <a:gd name="connsiteX5126" fmla="*/ 5936442 w 12250760"/>
                <a:gd name="connsiteY5126" fmla="*/ 1732499 h 6679735"/>
                <a:gd name="connsiteX5127" fmla="*/ 5936442 w 12250760"/>
                <a:gd name="connsiteY5127" fmla="*/ 1836507 h 6679735"/>
                <a:gd name="connsiteX5128" fmla="*/ 5910486 w 12250760"/>
                <a:gd name="connsiteY5128" fmla="*/ 1862508 h 6679735"/>
                <a:gd name="connsiteX5129" fmla="*/ 5858571 w 12250760"/>
                <a:gd name="connsiteY5129" fmla="*/ 1862508 h 6679735"/>
                <a:gd name="connsiteX5130" fmla="*/ 5832615 w 12250760"/>
                <a:gd name="connsiteY5130" fmla="*/ 1836507 h 6679735"/>
                <a:gd name="connsiteX5131" fmla="*/ 5832615 w 12250760"/>
                <a:gd name="connsiteY5131" fmla="*/ 1732499 h 6679735"/>
                <a:gd name="connsiteX5132" fmla="*/ 5806660 w 12250760"/>
                <a:gd name="connsiteY5132" fmla="*/ 1732499 h 6679735"/>
                <a:gd name="connsiteX5133" fmla="*/ 5780704 w 12250760"/>
                <a:gd name="connsiteY5133" fmla="*/ 1706495 h 6679735"/>
                <a:gd name="connsiteX5134" fmla="*/ 5780704 w 12250760"/>
                <a:gd name="connsiteY5134" fmla="*/ 1654492 h 6679735"/>
                <a:gd name="connsiteX5135" fmla="*/ 5884529 w 12250760"/>
                <a:gd name="connsiteY5135" fmla="*/ 1576487 h 6679735"/>
                <a:gd name="connsiteX5136" fmla="*/ 5402826 w 12250760"/>
                <a:gd name="connsiteY5136" fmla="*/ 1576487 h 6679735"/>
                <a:gd name="connsiteX5137" fmla="*/ 5506647 w 12250760"/>
                <a:gd name="connsiteY5137" fmla="*/ 1654492 h 6679735"/>
                <a:gd name="connsiteX5138" fmla="*/ 5506647 w 12250760"/>
                <a:gd name="connsiteY5138" fmla="*/ 1706495 h 6679735"/>
                <a:gd name="connsiteX5139" fmla="*/ 5480694 w 12250760"/>
                <a:gd name="connsiteY5139" fmla="*/ 1732499 h 6679735"/>
                <a:gd name="connsiteX5140" fmla="*/ 5454738 w 12250760"/>
                <a:gd name="connsiteY5140" fmla="*/ 1732499 h 6679735"/>
                <a:gd name="connsiteX5141" fmla="*/ 5454738 w 12250760"/>
                <a:gd name="connsiteY5141" fmla="*/ 1836507 h 6679735"/>
                <a:gd name="connsiteX5142" fmla="*/ 5428778 w 12250760"/>
                <a:gd name="connsiteY5142" fmla="*/ 1862508 h 6679735"/>
                <a:gd name="connsiteX5143" fmla="*/ 5376869 w 12250760"/>
                <a:gd name="connsiteY5143" fmla="*/ 1862508 h 6679735"/>
                <a:gd name="connsiteX5144" fmla="*/ 5350914 w 12250760"/>
                <a:gd name="connsiteY5144" fmla="*/ 1836507 h 6679735"/>
                <a:gd name="connsiteX5145" fmla="*/ 5350914 w 12250760"/>
                <a:gd name="connsiteY5145" fmla="*/ 1732499 h 6679735"/>
                <a:gd name="connsiteX5146" fmla="*/ 5324956 w 12250760"/>
                <a:gd name="connsiteY5146" fmla="*/ 1732499 h 6679735"/>
                <a:gd name="connsiteX5147" fmla="*/ 5298994 w 12250760"/>
                <a:gd name="connsiteY5147" fmla="*/ 1706495 h 6679735"/>
                <a:gd name="connsiteX5148" fmla="*/ 5298994 w 12250760"/>
                <a:gd name="connsiteY5148" fmla="*/ 1654492 h 6679735"/>
                <a:gd name="connsiteX5149" fmla="*/ 5402826 w 12250760"/>
                <a:gd name="connsiteY5149" fmla="*/ 1576487 h 6679735"/>
                <a:gd name="connsiteX5150" fmla="*/ 4921068 w 12250760"/>
                <a:gd name="connsiteY5150" fmla="*/ 1576487 h 6679735"/>
                <a:gd name="connsiteX5151" fmla="*/ 5024919 w 12250760"/>
                <a:gd name="connsiteY5151" fmla="*/ 1654492 h 6679735"/>
                <a:gd name="connsiteX5152" fmla="*/ 5024919 w 12250760"/>
                <a:gd name="connsiteY5152" fmla="*/ 1706495 h 6679735"/>
                <a:gd name="connsiteX5153" fmla="*/ 4998957 w 12250760"/>
                <a:gd name="connsiteY5153" fmla="*/ 1732499 h 6679735"/>
                <a:gd name="connsiteX5154" fmla="*/ 4972999 w 12250760"/>
                <a:gd name="connsiteY5154" fmla="*/ 1732499 h 6679735"/>
                <a:gd name="connsiteX5155" fmla="*/ 4972999 w 12250760"/>
                <a:gd name="connsiteY5155" fmla="*/ 1836507 h 6679735"/>
                <a:gd name="connsiteX5156" fmla="*/ 4947033 w 12250760"/>
                <a:gd name="connsiteY5156" fmla="*/ 1862508 h 6679735"/>
                <a:gd name="connsiteX5157" fmla="*/ 4895110 w 12250760"/>
                <a:gd name="connsiteY5157" fmla="*/ 1862508 h 6679735"/>
                <a:gd name="connsiteX5158" fmla="*/ 4869168 w 12250760"/>
                <a:gd name="connsiteY5158" fmla="*/ 1836507 h 6679735"/>
                <a:gd name="connsiteX5159" fmla="*/ 4869168 w 12250760"/>
                <a:gd name="connsiteY5159" fmla="*/ 1732499 h 6679735"/>
                <a:gd name="connsiteX5160" fmla="*/ 4843215 w 12250760"/>
                <a:gd name="connsiteY5160" fmla="*/ 1732499 h 6679735"/>
                <a:gd name="connsiteX5161" fmla="*/ 4817257 w 12250760"/>
                <a:gd name="connsiteY5161" fmla="*/ 1706495 h 6679735"/>
                <a:gd name="connsiteX5162" fmla="*/ 4817257 w 12250760"/>
                <a:gd name="connsiteY5162" fmla="*/ 1654492 h 6679735"/>
                <a:gd name="connsiteX5163" fmla="*/ 4921068 w 12250760"/>
                <a:gd name="connsiteY5163" fmla="*/ 1576487 h 6679735"/>
                <a:gd name="connsiteX5164" fmla="*/ 4439381 w 12250760"/>
                <a:gd name="connsiteY5164" fmla="*/ 1576487 h 6679735"/>
                <a:gd name="connsiteX5165" fmla="*/ 4543197 w 12250760"/>
                <a:gd name="connsiteY5165" fmla="*/ 1654492 h 6679735"/>
                <a:gd name="connsiteX5166" fmla="*/ 4543197 w 12250760"/>
                <a:gd name="connsiteY5166" fmla="*/ 1706495 h 6679735"/>
                <a:gd name="connsiteX5167" fmla="*/ 4517241 w 12250760"/>
                <a:gd name="connsiteY5167" fmla="*/ 1732499 h 6679735"/>
                <a:gd name="connsiteX5168" fmla="*/ 4491277 w 12250760"/>
                <a:gd name="connsiteY5168" fmla="*/ 1732499 h 6679735"/>
                <a:gd name="connsiteX5169" fmla="*/ 4491277 w 12250760"/>
                <a:gd name="connsiteY5169" fmla="*/ 1836507 h 6679735"/>
                <a:gd name="connsiteX5170" fmla="*/ 4465321 w 12250760"/>
                <a:gd name="connsiteY5170" fmla="*/ 1862508 h 6679735"/>
                <a:gd name="connsiteX5171" fmla="*/ 4413411 w 12250760"/>
                <a:gd name="connsiteY5171" fmla="*/ 1862508 h 6679735"/>
                <a:gd name="connsiteX5172" fmla="*/ 4387451 w 12250760"/>
                <a:gd name="connsiteY5172" fmla="*/ 1836507 h 6679735"/>
                <a:gd name="connsiteX5173" fmla="*/ 4387451 w 12250760"/>
                <a:gd name="connsiteY5173" fmla="*/ 1732499 h 6679735"/>
                <a:gd name="connsiteX5174" fmla="*/ 4361489 w 12250760"/>
                <a:gd name="connsiteY5174" fmla="*/ 1732499 h 6679735"/>
                <a:gd name="connsiteX5175" fmla="*/ 4335536 w 12250760"/>
                <a:gd name="connsiteY5175" fmla="*/ 1706495 h 6679735"/>
                <a:gd name="connsiteX5176" fmla="*/ 4335536 w 12250760"/>
                <a:gd name="connsiteY5176" fmla="*/ 1654492 h 6679735"/>
                <a:gd name="connsiteX5177" fmla="*/ 4439381 w 12250760"/>
                <a:gd name="connsiteY5177" fmla="*/ 1576487 h 6679735"/>
                <a:gd name="connsiteX5178" fmla="*/ 3957663 w 12250760"/>
                <a:gd name="connsiteY5178" fmla="*/ 1576487 h 6679735"/>
                <a:gd name="connsiteX5179" fmla="*/ 4061497 w 12250760"/>
                <a:gd name="connsiteY5179" fmla="*/ 1654492 h 6679735"/>
                <a:gd name="connsiteX5180" fmla="*/ 4061497 w 12250760"/>
                <a:gd name="connsiteY5180" fmla="*/ 1706495 h 6679735"/>
                <a:gd name="connsiteX5181" fmla="*/ 4035541 w 12250760"/>
                <a:gd name="connsiteY5181" fmla="*/ 1732499 h 6679735"/>
                <a:gd name="connsiteX5182" fmla="*/ 4009582 w 12250760"/>
                <a:gd name="connsiteY5182" fmla="*/ 1732499 h 6679735"/>
                <a:gd name="connsiteX5183" fmla="*/ 4009582 w 12250760"/>
                <a:gd name="connsiteY5183" fmla="*/ 1836507 h 6679735"/>
                <a:gd name="connsiteX5184" fmla="*/ 3983621 w 12250760"/>
                <a:gd name="connsiteY5184" fmla="*/ 1862508 h 6679735"/>
                <a:gd name="connsiteX5185" fmla="*/ 3931705 w 12250760"/>
                <a:gd name="connsiteY5185" fmla="*/ 1862508 h 6679735"/>
                <a:gd name="connsiteX5186" fmla="*/ 3905751 w 12250760"/>
                <a:gd name="connsiteY5186" fmla="*/ 1836507 h 6679735"/>
                <a:gd name="connsiteX5187" fmla="*/ 3905751 w 12250760"/>
                <a:gd name="connsiteY5187" fmla="*/ 1732499 h 6679735"/>
                <a:gd name="connsiteX5188" fmla="*/ 3879793 w 12250760"/>
                <a:gd name="connsiteY5188" fmla="*/ 1732499 h 6679735"/>
                <a:gd name="connsiteX5189" fmla="*/ 3853836 w 12250760"/>
                <a:gd name="connsiteY5189" fmla="*/ 1706495 h 6679735"/>
                <a:gd name="connsiteX5190" fmla="*/ 3853836 w 12250760"/>
                <a:gd name="connsiteY5190" fmla="*/ 1654492 h 6679735"/>
                <a:gd name="connsiteX5191" fmla="*/ 3957663 w 12250760"/>
                <a:gd name="connsiteY5191" fmla="*/ 1576487 h 6679735"/>
                <a:gd name="connsiteX5192" fmla="*/ 3475950 w 12250760"/>
                <a:gd name="connsiteY5192" fmla="*/ 1576487 h 6679735"/>
                <a:gd name="connsiteX5193" fmla="*/ 3579786 w 12250760"/>
                <a:gd name="connsiteY5193" fmla="*/ 1654492 h 6679735"/>
                <a:gd name="connsiteX5194" fmla="*/ 3579786 w 12250760"/>
                <a:gd name="connsiteY5194" fmla="*/ 1706495 h 6679735"/>
                <a:gd name="connsiteX5195" fmla="*/ 3553826 w 12250760"/>
                <a:gd name="connsiteY5195" fmla="*/ 1732499 h 6679735"/>
                <a:gd name="connsiteX5196" fmla="*/ 3527866 w 12250760"/>
                <a:gd name="connsiteY5196" fmla="*/ 1732499 h 6679735"/>
                <a:gd name="connsiteX5197" fmla="*/ 3527866 w 12250760"/>
                <a:gd name="connsiteY5197" fmla="*/ 1836507 h 6679735"/>
                <a:gd name="connsiteX5198" fmla="*/ 3501909 w 12250760"/>
                <a:gd name="connsiteY5198" fmla="*/ 1862508 h 6679735"/>
                <a:gd name="connsiteX5199" fmla="*/ 3449992 w 12250760"/>
                <a:gd name="connsiteY5199" fmla="*/ 1862508 h 6679735"/>
                <a:gd name="connsiteX5200" fmla="*/ 3424035 w 12250760"/>
                <a:gd name="connsiteY5200" fmla="*/ 1836507 h 6679735"/>
                <a:gd name="connsiteX5201" fmla="*/ 3424035 w 12250760"/>
                <a:gd name="connsiteY5201" fmla="*/ 1732499 h 6679735"/>
                <a:gd name="connsiteX5202" fmla="*/ 3398079 w 12250760"/>
                <a:gd name="connsiteY5202" fmla="*/ 1732499 h 6679735"/>
                <a:gd name="connsiteX5203" fmla="*/ 3372119 w 12250760"/>
                <a:gd name="connsiteY5203" fmla="*/ 1706495 h 6679735"/>
                <a:gd name="connsiteX5204" fmla="*/ 3372119 w 12250760"/>
                <a:gd name="connsiteY5204" fmla="*/ 1654492 h 6679735"/>
                <a:gd name="connsiteX5205" fmla="*/ 3475950 w 12250760"/>
                <a:gd name="connsiteY5205" fmla="*/ 1576487 h 6679735"/>
                <a:gd name="connsiteX5206" fmla="*/ 2994226 w 12250760"/>
                <a:gd name="connsiteY5206" fmla="*/ 1576487 h 6679735"/>
                <a:gd name="connsiteX5207" fmla="*/ 3098055 w 12250760"/>
                <a:gd name="connsiteY5207" fmla="*/ 1654492 h 6679735"/>
                <a:gd name="connsiteX5208" fmla="*/ 3098055 w 12250760"/>
                <a:gd name="connsiteY5208" fmla="*/ 1706495 h 6679735"/>
                <a:gd name="connsiteX5209" fmla="*/ 3072096 w 12250760"/>
                <a:gd name="connsiteY5209" fmla="*/ 1732499 h 6679735"/>
                <a:gd name="connsiteX5210" fmla="*/ 3046140 w 12250760"/>
                <a:gd name="connsiteY5210" fmla="*/ 1732499 h 6679735"/>
                <a:gd name="connsiteX5211" fmla="*/ 3046140 w 12250760"/>
                <a:gd name="connsiteY5211" fmla="*/ 1836507 h 6679735"/>
                <a:gd name="connsiteX5212" fmla="*/ 3020184 w 12250760"/>
                <a:gd name="connsiteY5212" fmla="*/ 1862508 h 6679735"/>
                <a:gd name="connsiteX5213" fmla="*/ 2968265 w 12250760"/>
                <a:gd name="connsiteY5213" fmla="*/ 1862508 h 6679735"/>
                <a:gd name="connsiteX5214" fmla="*/ 2942310 w 12250760"/>
                <a:gd name="connsiteY5214" fmla="*/ 1836507 h 6679735"/>
                <a:gd name="connsiteX5215" fmla="*/ 2942310 w 12250760"/>
                <a:gd name="connsiteY5215" fmla="*/ 1732499 h 6679735"/>
                <a:gd name="connsiteX5216" fmla="*/ 2916351 w 12250760"/>
                <a:gd name="connsiteY5216" fmla="*/ 1732499 h 6679735"/>
                <a:gd name="connsiteX5217" fmla="*/ 2890395 w 12250760"/>
                <a:gd name="connsiteY5217" fmla="*/ 1706495 h 6679735"/>
                <a:gd name="connsiteX5218" fmla="*/ 2890395 w 12250760"/>
                <a:gd name="connsiteY5218" fmla="*/ 1654492 h 6679735"/>
                <a:gd name="connsiteX5219" fmla="*/ 2994226 w 12250760"/>
                <a:gd name="connsiteY5219" fmla="*/ 1576487 h 6679735"/>
                <a:gd name="connsiteX5220" fmla="*/ 2512502 w 12250760"/>
                <a:gd name="connsiteY5220" fmla="*/ 1576487 h 6679735"/>
                <a:gd name="connsiteX5221" fmla="*/ 2616332 w 12250760"/>
                <a:gd name="connsiteY5221" fmla="*/ 1654492 h 6679735"/>
                <a:gd name="connsiteX5222" fmla="*/ 2616332 w 12250760"/>
                <a:gd name="connsiteY5222" fmla="*/ 1706495 h 6679735"/>
                <a:gd name="connsiteX5223" fmla="*/ 2590376 w 12250760"/>
                <a:gd name="connsiteY5223" fmla="*/ 1732499 h 6679735"/>
                <a:gd name="connsiteX5224" fmla="*/ 2564417 w 12250760"/>
                <a:gd name="connsiteY5224" fmla="*/ 1732499 h 6679735"/>
                <a:gd name="connsiteX5225" fmla="*/ 2564417 w 12250760"/>
                <a:gd name="connsiteY5225" fmla="*/ 1836507 h 6679735"/>
                <a:gd name="connsiteX5226" fmla="*/ 2538460 w 12250760"/>
                <a:gd name="connsiteY5226" fmla="*/ 1862508 h 6679735"/>
                <a:gd name="connsiteX5227" fmla="*/ 2486546 w 12250760"/>
                <a:gd name="connsiteY5227" fmla="*/ 1862508 h 6679735"/>
                <a:gd name="connsiteX5228" fmla="*/ 2460589 w 12250760"/>
                <a:gd name="connsiteY5228" fmla="*/ 1836507 h 6679735"/>
                <a:gd name="connsiteX5229" fmla="*/ 2460589 w 12250760"/>
                <a:gd name="connsiteY5229" fmla="*/ 1732499 h 6679735"/>
                <a:gd name="connsiteX5230" fmla="*/ 2434633 w 12250760"/>
                <a:gd name="connsiteY5230" fmla="*/ 1732499 h 6679735"/>
                <a:gd name="connsiteX5231" fmla="*/ 2408674 w 12250760"/>
                <a:gd name="connsiteY5231" fmla="*/ 1706495 h 6679735"/>
                <a:gd name="connsiteX5232" fmla="*/ 2408674 w 12250760"/>
                <a:gd name="connsiteY5232" fmla="*/ 1654492 h 6679735"/>
                <a:gd name="connsiteX5233" fmla="*/ 2512502 w 12250760"/>
                <a:gd name="connsiteY5233" fmla="*/ 1576487 h 6679735"/>
                <a:gd name="connsiteX5234" fmla="*/ 2030767 w 12250760"/>
                <a:gd name="connsiteY5234" fmla="*/ 1576487 h 6679735"/>
                <a:gd name="connsiteX5235" fmla="*/ 2134614 w 12250760"/>
                <a:gd name="connsiteY5235" fmla="*/ 1654492 h 6679735"/>
                <a:gd name="connsiteX5236" fmla="*/ 2134614 w 12250760"/>
                <a:gd name="connsiteY5236" fmla="*/ 1706495 h 6679735"/>
                <a:gd name="connsiteX5237" fmla="*/ 2108640 w 12250760"/>
                <a:gd name="connsiteY5237" fmla="*/ 1732499 h 6679735"/>
                <a:gd name="connsiteX5238" fmla="*/ 2082682 w 12250760"/>
                <a:gd name="connsiteY5238" fmla="*/ 1732499 h 6679735"/>
                <a:gd name="connsiteX5239" fmla="*/ 2082682 w 12250760"/>
                <a:gd name="connsiteY5239" fmla="*/ 1836507 h 6679735"/>
                <a:gd name="connsiteX5240" fmla="*/ 2056724 w 12250760"/>
                <a:gd name="connsiteY5240" fmla="*/ 1862508 h 6679735"/>
                <a:gd name="connsiteX5241" fmla="*/ 2004809 w 12250760"/>
                <a:gd name="connsiteY5241" fmla="*/ 1862508 h 6679735"/>
                <a:gd name="connsiteX5242" fmla="*/ 1978851 w 12250760"/>
                <a:gd name="connsiteY5242" fmla="*/ 1836507 h 6679735"/>
                <a:gd name="connsiteX5243" fmla="*/ 1978851 w 12250760"/>
                <a:gd name="connsiteY5243" fmla="*/ 1732499 h 6679735"/>
                <a:gd name="connsiteX5244" fmla="*/ 1952894 w 12250760"/>
                <a:gd name="connsiteY5244" fmla="*/ 1732499 h 6679735"/>
                <a:gd name="connsiteX5245" fmla="*/ 1926936 w 12250760"/>
                <a:gd name="connsiteY5245" fmla="*/ 1706495 h 6679735"/>
                <a:gd name="connsiteX5246" fmla="*/ 1926936 w 12250760"/>
                <a:gd name="connsiteY5246" fmla="*/ 1654492 h 6679735"/>
                <a:gd name="connsiteX5247" fmla="*/ 2030767 w 12250760"/>
                <a:gd name="connsiteY5247" fmla="*/ 1576487 h 6679735"/>
                <a:gd name="connsiteX5248" fmla="*/ 1549044 w 12250760"/>
                <a:gd name="connsiteY5248" fmla="*/ 1576487 h 6679735"/>
                <a:gd name="connsiteX5249" fmla="*/ 1652873 w 12250760"/>
                <a:gd name="connsiteY5249" fmla="*/ 1654492 h 6679735"/>
                <a:gd name="connsiteX5250" fmla="*/ 1652873 w 12250760"/>
                <a:gd name="connsiteY5250" fmla="*/ 1706495 h 6679735"/>
                <a:gd name="connsiteX5251" fmla="*/ 1626917 w 12250760"/>
                <a:gd name="connsiteY5251" fmla="*/ 1732499 h 6679735"/>
                <a:gd name="connsiteX5252" fmla="*/ 1600958 w 12250760"/>
                <a:gd name="connsiteY5252" fmla="*/ 1732499 h 6679735"/>
                <a:gd name="connsiteX5253" fmla="*/ 1600958 w 12250760"/>
                <a:gd name="connsiteY5253" fmla="*/ 1836507 h 6679735"/>
                <a:gd name="connsiteX5254" fmla="*/ 1575001 w 12250760"/>
                <a:gd name="connsiteY5254" fmla="*/ 1862508 h 6679735"/>
                <a:gd name="connsiteX5255" fmla="*/ 1523085 w 12250760"/>
                <a:gd name="connsiteY5255" fmla="*/ 1862508 h 6679735"/>
                <a:gd name="connsiteX5256" fmla="*/ 1497128 w 12250760"/>
                <a:gd name="connsiteY5256" fmla="*/ 1836507 h 6679735"/>
                <a:gd name="connsiteX5257" fmla="*/ 1497128 w 12250760"/>
                <a:gd name="connsiteY5257" fmla="*/ 1732499 h 6679735"/>
                <a:gd name="connsiteX5258" fmla="*/ 1471171 w 12250760"/>
                <a:gd name="connsiteY5258" fmla="*/ 1732499 h 6679735"/>
                <a:gd name="connsiteX5259" fmla="*/ 1445213 w 12250760"/>
                <a:gd name="connsiteY5259" fmla="*/ 1706495 h 6679735"/>
                <a:gd name="connsiteX5260" fmla="*/ 1445213 w 12250760"/>
                <a:gd name="connsiteY5260" fmla="*/ 1654492 h 6679735"/>
                <a:gd name="connsiteX5261" fmla="*/ 1549044 w 12250760"/>
                <a:gd name="connsiteY5261" fmla="*/ 1576487 h 6679735"/>
                <a:gd name="connsiteX5262" fmla="*/ 1067322 w 12250760"/>
                <a:gd name="connsiteY5262" fmla="*/ 1576487 h 6679735"/>
                <a:gd name="connsiteX5263" fmla="*/ 1171152 w 12250760"/>
                <a:gd name="connsiteY5263" fmla="*/ 1654492 h 6679735"/>
                <a:gd name="connsiteX5264" fmla="*/ 1171152 w 12250760"/>
                <a:gd name="connsiteY5264" fmla="*/ 1706495 h 6679735"/>
                <a:gd name="connsiteX5265" fmla="*/ 1145195 w 12250760"/>
                <a:gd name="connsiteY5265" fmla="*/ 1732499 h 6679735"/>
                <a:gd name="connsiteX5266" fmla="*/ 1119236 w 12250760"/>
                <a:gd name="connsiteY5266" fmla="*/ 1732499 h 6679735"/>
                <a:gd name="connsiteX5267" fmla="*/ 1119236 w 12250760"/>
                <a:gd name="connsiteY5267" fmla="*/ 1836507 h 6679735"/>
                <a:gd name="connsiteX5268" fmla="*/ 1093279 w 12250760"/>
                <a:gd name="connsiteY5268" fmla="*/ 1862508 h 6679735"/>
                <a:gd name="connsiteX5269" fmla="*/ 1041364 w 12250760"/>
                <a:gd name="connsiteY5269" fmla="*/ 1862508 h 6679735"/>
                <a:gd name="connsiteX5270" fmla="*/ 1015407 w 12250760"/>
                <a:gd name="connsiteY5270" fmla="*/ 1836507 h 6679735"/>
                <a:gd name="connsiteX5271" fmla="*/ 1015407 w 12250760"/>
                <a:gd name="connsiteY5271" fmla="*/ 1732499 h 6679735"/>
                <a:gd name="connsiteX5272" fmla="*/ 989449 w 12250760"/>
                <a:gd name="connsiteY5272" fmla="*/ 1732499 h 6679735"/>
                <a:gd name="connsiteX5273" fmla="*/ 963491 w 12250760"/>
                <a:gd name="connsiteY5273" fmla="*/ 1706495 h 6679735"/>
                <a:gd name="connsiteX5274" fmla="*/ 963491 w 12250760"/>
                <a:gd name="connsiteY5274" fmla="*/ 1654492 h 6679735"/>
                <a:gd name="connsiteX5275" fmla="*/ 1067322 w 12250760"/>
                <a:gd name="connsiteY5275" fmla="*/ 1576487 h 6679735"/>
                <a:gd name="connsiteX5276" fmla="*/ 585600 w 12250760"/>
                <a:gd name="connsiteY5276" fmla="*/ 1576487 h 6679735"/>
                <a:gd name="connsiteX5277" fmla="*/ 689430 w 12250760"/>
                <a:gd name="connsiteY5277" fmla="*/ 1654492 h 6679735"/>
                <a:gd name="connsiteX5278" fmla="*/ 689430 w 12250760"/>
                <a:gd name="connsiteY5278" fmla="*/ 1706495 h 6679735"/>
                <a:gd name="connsiteX5279" fmla="*/ 663473 w 12250760"/>
                <a:gd name="connsiteY5279" fmla="*/ 1732499 h 6679735"/>
                <a:gd name="connsiteX5280" fmla="*/ 637514 w 12250760"/>
                <a:gd name="connsiteY5280" fmla="*/ 1732499 h 6679735"/>
                <a:gd name="connsiteX5281" fmla="*/ 637514 w 12250760"/>
                <a:gd name="connsiteY5281" fmla="*/ 1836507 h 6679735"/>
                <a:gd name="connsiteX5282" fmla="*/ 611557 w 12250760"/>
                <a:gd name="connsiteY5282" fmla="*/ 1862508 h 6679735"/>
                <a:gd name="connsiteX5283" fmla="*/ 559642 w 12250760"/>
                <a:gd name="connsiteY5283" fmla="*/ 1862508 h 6679735"/>
                <a:gd name="connsiteX5284" fmla="*/ 533685 w 12250760"/>
                <a:gd name="connsiteY5284" fmla="*/ 1836507 h 6679735"/>
                <a:gd name="connsiteX5285" fmla="*/ 533685 w 12250760"/>
                <a:gd name="connsiteY5285" fmla="*/ 1732499 h 6679735"/>
                <a:gd name="connsiteX5286" fmla="*/ 507727 w 12250760"/>
                <a:gd name="connsiteY5286" fmla="*/ 1732499 h 6679735"/>
                <a:gd name="connsiteX5287" fmla="*/ 481769 w 12250760"/>
                <a:gd name="connsiteY5287" fmla="*/ 1706495 h 6679735"/>
                <a:gd name="connsiteX5288" fmla="*/ 481769 w 12250760"/>
                <a:gd name="connsiteY5288" fmla="*/ 1654492 h 6679735"/>
                <a:gd name="connsiteX5289" fmla="*/ 585600 w 12250760"/>
                <a:gd name="connsiteY5289" fmla="*/ 1576487 h 6679735"/>
                <a:gd name="connsiteX5290" fmla="*/ 103878 w 12250760"/>
                <a:gd name="connsiteY5290" fmla="*/ 1576487 h 6679735"/>
                <a:gd name="connsiteX5291" fmla="*/ 207708 w 12250760"/>
                <a:gd name="connsiteY5291" fmla="*/ 1654492 h 6679735"/>
                <a:gd name="connsiteX5292" fmla="*/ 207708 w 12250760"/>
                <a:gd name="connsiteY5292" fmla="*/ 1706495 h 6679735"/>
                <a:gd name="connsiteX5293" fmla="*/ 181751 w 12250760"/>
                <a:gd name="connsiteY5293" fmla="*/ 1732499 h 6679735"/>
                <a:gd name="connsiteX5294" fmla="*/ 155793 w 12250760"/>
                <a:gd name="connsiteY5294" fmla="*/ 1732499 h 6679735"/>
                <a:gd name="connsiteX5295" fmla="*/ 155793 w 12250760"/>
                <a:gd name="connsiteY5295" fmla="*/ 1836507 h 6679735"/>
                <a:gd name="connsiteX5296" fmla="*/ 129835 w 12250760"/>
                <a:gd name="connsiteY5296" fmla="*/ 1862508 h 6679735"/>
                <a:gd name="connsiteX5297" fmla="*/ 77920 w 12250760"/>
                <a:gd name="connsiteY5297" fmla="*/ 1862508 h 6679735"/>
                <a:gd name="connsiteX5298" fmla="*/ 51963 w 12250760"/>
                <a:gd name="connsiteY5298" fmla="*/ 1836507 h 6679735"/>
                <a:gd name="connsiteX5299" fmla="*/ 51963 w 12250760"/>
                <a:gd name="connsiteY5299" fmla="*/ 1732499 h 6679735"/>
                <a:gd name="connsiteX5300" fmla="*/ 26006 w 12250760"/>
                <a:gd name="connsiteY5300" fmla="*/ 1732499 h 6679735"/>
                <a:gd name="connsiteX5301" fmla="*/ 47 w 12250760"/>
                <a:gd name="connsiteY5301" fmla="*/ 1706495 h 6679735"/>
                <a:gd name="connsiteX5302" fmla="*/ 47 w 12250760"/>
                <a:gd name="connsiteY5302" fmla="*/ 1654492 h 6679735"/>
                <a:gd name="connsiteX5303" fmla="*/ 103878 w 12250760"/>
                <a:gd name="connsiteY5303" fmla="*/ 1576487 h 6679735"/>
                <a:gd name="connsiteX5304" fmla="*/ 12145950 w 12250760"/>
                <a:gd name="connsiteY5304" fmla="*/ 1445230 h 6679735"/>
                <a:gd name="connsiteX5305" fmla="*/ 12197866 w 12250760"/>
                <a:gd name="connsiteY5305" fmla="*/ 1497145 h 6679735"/>
                <a:gd name="connsiteX5306" fmla="*/ 12145950 w 12250760"/>
                <a:gd name="connsiteY5306" fmla="*/ 1549060 h 6679735"/>
                <a:gd name="connsiteX5307" fmla="*/ 12094035 w 12250760"/>
                <a:gd name="connsiteY5307" fmla="*/ 1497145 h 6679735"/>
                <a:gd name="connsiteX5308" fmla="*/ 12145950 w 12250760"/>
                <a:gd name="connsiteY5308" fmla="*/ 1445230 h 6679735"/>
                <a:gd name="connsiteX5309" fmla="*/ 11664226 w 12250760"/>
                <a:gd name="connsiteY5309" fmla="*/ 1445230 h 6679735"/>
                <a:gd name="connsiteX5310" fmla="*/ 11716142 w 12250760"/>
                <a:gd name="connsiteY5310" fmla="*/ 1497145 h 6679735"/>
                <a:gd name="connsiteX5311" fmla="*/ 11664226 w 12250760"/>
                <a:gd name="connsiteY5311" fmla="*/ 1549060 h 6679735"/>
                <a:gd name="connsiteX5312" fmla="*/ 11612311 w 12250760"/>
                <a:gd name="connsiteY5312" fmla="*/ 1497145 h 6679735"/>
                <a:gd name="connsiteX5313" fmla="*/ 11664226 w 12250760"/>
                <a:gd name="connsiteY5313" fmla="*/ 1445230 h 6679735"/>
                <a:gd name="connsiteX5314" fmla="*/ 11182501 w 12250760"/>
                <a:gd name="connsiteY5314" fmla="*/ 1445230 h 6679735"/>
                <a:gd name="connsiteX5315" fmla="*/ 11234417 w 12250760"/>
                <a:gd name="connsiteY5315" fmla="*/ 1497145 h 6679735"/>
                <a:gd name="connsiteX5316" fmla="*/ 11182501 w 12250760"/>
                <a:gd name="connsiteY5316" fmla="*/ 1549060 h 6679735"/>
                <a:gd name="connsiteX5317" fmla="*/ 11130586 w 12250760"/>
                <a:gd name="connsiteY5317" fmla="*/ 1497145 h 6679735"/>
                <a:gd name="connsiteX5318" fmla="*/ 11182501 w 12250760"/>
                <a:gd name="connsiteY5318" fmla="*/ 1445230 h 6679735"/>
                <a:gd name="connsiteX5319" fmla="*/ 10700777 w 12250760"/>
                <a:gd name="connsiteY5319" fmla="*/ 1445230 h 6679735"/>
                <a:gd name="connsiteX5320" fmla="*/ 10752693 w 12250760"/>
                <a:gd name="connsiteY5320" fmla="*/ 1497145 h 6679735"/>
                <a:gd name="connsiteX5321" fmla="*/ 10700777 w 12250760"/>
                <a:gd name="connsiteY5321" fmla="*/ 1549060 h 6679735"/>
                <a:gd name="connsiteX5322" fmla="*/ 10648862 w 12250760"/>
                <a:gd name="connsiteY5322" fmla="*/ 1497145 h 6679735"/>
                <a:gd name="connsiteX5323" fmla="*/ 10700777 w 12250760"/>
                <a:gd name="connsiteY5323" fmla="*/ 1445230 h 6679735"/>
                <a:gd name="connsiteX5324" fmla="*/ 10219053 w 12250760"/>
                <a:gd name="connsiteY5324" fmla="*/ 1445230 h 6679735"/>
                <a:gd name="connsiteX5325" fmla="*/ 10270969 w 12250760"/>
                <a:gd name="connsiteY5325" fmla="*/ 1497145 h 6679735"/>
                <a:gd name="connsiteX5326" fmla="*/ 10219053 w 12250760"/>
                <a:gd name="connsiteY5326" fmla="*/ 1549060 h 6679735"/>
                <a:gd name="connsiteX5327" fmla="*/ 10167138 w 12250760"/>
                <a:gd name="connsiteY5327" fmla="*/ 1497145 h 6679735"/>
                <a:gd name="connsiteX5328" fmla="*/ 10219053 w 12250760"/>
                <a:gd name="connsiteY5328" fmla="*/ 1445230 h 6679735"/>
                <a:gd name="connsiteX5329" fmla="*/ 9737328 w 12250760"/>
                <a:gd name="connsiteY5329" fmla="*/ 1445230 h 6679735"/>
                <a:gd name="connsiteX5330" fmla="*/ 9789244 w 12250760"/>
                <a:gd name="connsiteY5330" fmla="*/ 1497145 h 6679735"/>
                <a:gd name="connsiteX5331" fmla="*/ 9737328 w 12250760"/>
                <a:gd name="connsiteY5331" fmla="*/ 1549060 h 6679735"/>
                <a:gd name="connsiteX5332" fmla="*/ 9685413 w 12250760"/>
                <a:gd name="connsiteY5332" fmla="*/ 1497145 h 6679735"/>
                <a:gd name="connsiteX5333" fmla="*/ 9737328 w 12250760"/>
                <a:gd name="connsiteY5333" fmla="*/ 1445230 h 6679735"/>
                <a:gd name="connsiteX5334" fmla="*/ 9255604 w 12250760"/>
                <a:gd name="connsiteY5334" fmla="*/ 1445230 h 6679735"/>
                <a:gd name="connsiteX5335" fmla="*/ 9307520 w 12250760"/>
                <a:gd name="connsiteY5335" fmla="*/ 1497145 h 6679735"/>
                <a:gd name="connsiteX5336" fmla="*/ 9255604 w 12250760"/>
                <a:gd name="connsiteY5336" fmla="*/ 1549060 h 6679735"/>
                <a:gd name="connsiteX5337" fmla="*/ 9203689 w 12250760"/>
                <a:gd name="connsiteY5337" fmla="*/ 1497145 h 6679735"/>
                <a:gd name="connsiteX5338" fmla="*/ 9255604 w 12250760"/>
                <a:gd name="connsiteY5338" fmla="*/ 1445230 h 6679735"/>
                <a:gd name="connsiteX5339" fmla="*/ 8773880 w 12250760"/>
                <a:gd name="connsiteY5339" fmla="*/ 1445230 h 6679735"/>
                <a:gd name="connsiteX5340" fmla="*/ 8825796 w 12250760"/>
                <a:gd name="connsiteY5340" fmla="*/ 1497145 h 6679735"/>
                <a:gd name="connsiteX5341" fmla="*/ 8773880 w 12250760"/>
                <a:gd name="connsiteY5341" fmla="*/ 1549060 h 6679735"/>
                <a:gd name="connsiteX5342" fmla="*/ 8721965 w 12250760"/>
                <a:gd name="connsiteY5342" fmla="*/ 1497145 h 6679735"/>
                <a:gd name="connsiteX5343" fmla="*/ 8773880 w 12250760"/>
                <a:gd name="connsiteY5343" fmla="*/ 1445230 h 6679735"/>
                <a:gd name="connsiteX5344" fmla="*/ 8292157 w 12250760"/>
                <a:gd name="connsiteY5344" fmla="*/ 1445230 h 6679735"/>
                <a:gd name="connsiteX5345" fmla="*/ 8344072 w 12250760"/>
                <a:gd name="connsiteY5345" fmla="*/ 1497145 h 6679735"/>
                <a:gd name="connsiteX5346" fmla="*/ 8292157 w 12250760"/>
                <a:gd name="connsiteY5346" fmla="*/ 1549060 h 6679735"/>
                <a:gd name="connsiteX5347" fmla="*/ 8240241 w 12250760"/>
                <a:gd name="connsiteY5347" fmla="*/ 1497145 h 6679735"/>
                <a:gd name="connsiteX5348" fmla="*/ 8292157 w 12250760"/>
                <a:gd name="connsiteY5348" fmla="*/ 1445230 h 6679735"/>
                <a:gd name="connsiteX5349" fmla="*/ 7810433 w 12250760"/>
                <a:gd name="connsiteY5349" fmla="*/ 1445230 h 6679735"/>
                <a:gd name="connsiteX5350" fmla="*/ 7862348 w 12250760"/>
                <a:gd name="connsiteY5350" fmla="*/ 1497145 h 6679735"/>
                <a:gd name="connsiteX5351" fmla="*/ 7810433 w 12250760"/>
                <a:gd name="connsiteY5351" fmla="*/ 1549060 h 6679735"/>
                <a:gd name="connsiteX5352" fmla="*/ 7758517 w 12250760"/>
                <a:gd name="connsiteY5352" fmla="*/ 1497145 h 6679735"/>
                <a:gd name="connsiteX5353" fmla="*/ 7810433 w 12250760"/>
                <a:gd name="connsiteY5353" fmla="*/ 1445230 h 6679735"/>
                <a:gd name="connsiteX5354" fmla="*/ 7328709 w 12250760"/>
                <a:gd name="connsiteY5354" fmla="*/ 1445230 h 6679735"/>
                <a:gd name="connsiteX5355" fmla="*/ 7380624 w 12250760"/>
                <a:gd name="connsiteY5355" fmla="*/ 1497145 h 6679735"/>
                <a:gd name="connsiteX5356" fmla="*/ 7328709 w 12250760"/>
                <a:gd name="connsiteY5356" fmla="*/ 1549060 h 6679735"/>
                <a:gd name="connsiteX5357" fmla="*/ 7276793 w 12250760"/>
                <a:gd name="connsiteY5357" fmla="*/ 1497145 h 6679735"/>
                <a:gd name="connsiteX5358" fmla="*/ 7328709 w 12250760"/>
                <a:gd name="connsiteY5358" fmla="*/ 1445230 h 6679735"/>
                <a:gd name="connsiteX5359" fmla="*/ 6846985 w 12250760"/>
                <a:gd name="connsiteY5359" fmla="*/ 1445230 h 6679735"/>
                <a:gd name="connsiteX5360" fmla="*/ 6898900 w 12250760"/>
                <a:gd name="connsiteY5360" fmla="*/ 1497145 h 6679735"/>
                <a:gd name="connsiteX5361" fmla="*/ 6846985 w 12250760"/>
                <a:gd name="connsiteY5361" fmla="*/ 1549060 h 6679735"/>
                <a:gd name="connsiteX5362" fmla="*/ 6795069 w 12250760"/>
                <a:gd name="connsiteY5362" fmla="*/ 1497145 h 6679735"/>
                <a:gd name="connsiteX5363" fmla="*/ 6846985 w 12250760"/>
                <a:gd name="connsiteY5363" fmla="*/ 1445230 h 6679735"/>
                <a:gd name="connsiteX5364" fmla="*/ 6365261 w 12250760"/>
                <a:gd name="connsiteY5364" fmla="*/ 1445230 h 6679735"/>
                <a:gd name="connsiteX5365" fmla="*/ 6417176 w 12250760"/>
                <a:gd name="connsiteY5365" fmla="*/ 1497145 h 6679735"/>
                <a:gd name="connsiteX5366" fmla="*/ 6365261 w 12250760"/>
                <a:gd name="connsiteY5366" fmla="*/ 1549060 h 6679735"/>
                <a:gd name="connsiteX5367" fmla="*/ 6313345 w 12250760"/>
                <a:gd name="connsiteY5367" fmla="*/ 1497145 h 6679735"/>
                <a:gd name="connsiteX5368" fmla="*/ 6365261 w 12250760"/>
                <a:gd name="connsiteY5368" fmla="*/ 1445230 h 6679735"/>
                <a:gd name="connsiteX5369" fmla="*/ 5883550 w 12250760"/>
                <a:gd name="connsiteY5369" fmla="*/ 1445230 h 6679735"/>
                <a:gd name="connsiteX5370" fmla="*/ 5935463 w 12250760"/>
                <a:gd name="connsiteY5370" fmla="*/ 1497145 h 6679735"/>
                <a:gd name="connsiteX5371" fmla="*/ 5883550 w 12250760"/>
                <a:gd name="connsiteY5371" fmla="*/ 1549060 h 6679735"/>
                <a:gd name="connsiteX5372" fmla="*/ 5831636 w 12250760"/>
                <a:gd name="connsiteY5372" fmla="*/ 1497145 h 6679735"/>
                <a:gd name="connsiteX5373" fmla="*/ 5883550 w 12250760"/>
                <a:gd name="connsiteY5373" fmla="*/ 1445230 h 6679735"/>
                <a:gd name="connsiteX5374" fmla="*/ 5401846 w 12250760"/>
                <a:gd name="connsiteY5374" fmla="*/ 1445230 h 6679735"/>
                <a:gd name="connsiteX5375" fmla="*/ 5453757 w 12250760"/>
                <a:gd name="connsiteY5375" fmla="*/ 1497145 h 6679735"/>
                <a:gd name="connsiteX5376" fmla="*/ 5401846 w 12250760"/>
                <a:gd name="connsiteY5376" fmla="*/ 1549060 h 6679735"/>
                <a:gd name="connsiteX5377" fmla="*/ 5349936 w 12250760"/>
                <a:gd name="connsiteY5377" fmla="*/ 1497145 h 6679735"/>
                <a:gd name="connsiteX5378" fmla="*/ 5401846 w 12250760"/>
                <a:gd name="connsiteY5378" fmla="*/ 1445230 h 6679735"/>
                <a:gd name="connsiteX5379" fmla="*/ 4920088 w 12250760"/>
                <a:gd name="connsiteY5379" fmla="*/ 1445230 h 6679735"/>
                <a:gd name="connsiteX5380" fmla="*/ 4972021 w 12250760"/>
                <a:gd name="connsiteY5380" fmla="*/ 1497145 h 6679735"/>
                <a:gd name="connsiteX5381" fmla="*/ 4920088 w 12250760"/>
                <a:gd name="connsiteY5381" fmla="*/ 1549060 h 6679735"/>
                <a:gd name="connsiteX5382" fmla="*/ 4868188 w 12250760"/>
                <a:gd name="connsiteY5382" fmla="*/ 1497145 h 6679735"/>
                <a:gd name="connsiteX5383" fmla="*/ 4920088 w 12250760"/>
                <a:gd name="connsiteY5383" fmla="*/ 1445230 h 6679735"/>
                <a:gd name="connsiteX5384" fmla="*/ 4438393 w 12250760"/>
                <a:gd name="connsiteY5384" fmla="*/ 1445230 h 6679735"/>
                <a:gd name="connsiteX5385" fmla="*/ 4490299 w 12250760"/>
                <a:gd name="connsiteY5385" fmla="*/ 1497145 h 6679735"/>
                <a:gd name="connsiteX5386" fmla="*/ 4438393 w 12250760"/>
                <a:gd name="connsiteY5386" fmla="*/ 1549060 h 6679735"/>
                <a:gd name="connsiteX5387" fmla="*/ 4386471 w 12250760"/>
                <a:gd name="connsiteY5387" fmla="*/ 1497145 h 6679735"/>
                <a:gd name="connsiteX5388" fmla="*/ 4438393 w 12250760"/>
                <a:gd name="connsiteY5388" fmla="*/ 1445230 h 6679735"/>
                <a:gd name="connsiteX5389" fmla="*/ 3956683 w 12250760"/>
                <a:gd name="connsiteY5389" fmla="*/ 1445230 h 6679735"/>
                <a:gd name="connsiteX5390" fmla="*/ 4008604 w 12250760"/>
                <a:gd name="connsiteY5390" fmla="*/ 1497145 h 6679735"/>
                <a:gd name="connsiteX5391" fmla="*/ 3956683 w 12250760"/>
                <a:gd name="connsiteY5391" fmla="*/ 1549060 h 6679735"/>
                <a:gd name="connsiteX5392" fmla="*/ 3904772 w 12250760"/>
                <a:gd name="connsiteY5392" fmla="*/ 1497145 h 6679735"/>
                <a:gd name="connsiteX5393" fmla="*/ 3956683 w 12250760"/>
                <a:gd name="connsiteY5393" fmla="*/ 1445230 h 6679735"/>
                <a:gd name="connsiteX5394" fmla="*/ 3474970 w 12250760"/>
                <a:gd name="connsiteY5394" fmla="*/ 1445230 h 6679735"/>
                <a:gd name="connsiteX5395" fmla="*/ 3526888 w 12250760"/>
                <a:gd name="connsiteY5395" fmla="*/ 1497145 h 6679735"/>
                <a:gd name="connsiteX5396" fmla="*/ 3474970 w 12250760"/>
                <a:gd name="connsiteY5396" fmla="*/ 1549060 h 6679735"/>
                <a:gd name="connsiteX5397" fmla="*/ 3423054 w 12250760"/>
                <a:gd name="connsiteY5397" fmla="*/ 1497145 h 6679735"/>
                <a:gd name="connsiteX5398" fmla="*/ 3474970 w 12250760"/>
                <a:gd name="connsiteY5398" fmla="*/ 1445230 h 6679735"/>
                <a:gd name="connsiteX5399" fmla="*/ 2993246 w 12250760"/>
                <a:gd name="connsiteY5399" fmla="*/ 1445230 h 6679735"/>
                <a:gd name="connsiteX5400" fmla="*/ 3045160 w 12250760"/>
                <a:gd name="connsiteY5400" fmla="*/ 1497145 h 6679735"/>
                <a:gd name="connsiteX5401" fmla="*/ 2993246 w 12250760"/>
                <a:gd name="connsiteY5401" fmla="*/ 1549060 h 6679735"/>
                <a:gd name="connsiteX5402" fmla="*/ 2941330 w 12250760"/>
                <a:gd name="connsiteY5402" fmla="*/ 1497145 h 6679735"/>
                <a:gd name="connsiteX5403" fmla="*/ 2993246 w 12250760"/>
                <a:gd name="connsiteY5403" fmla="*/ 1445230 h 6679735"/>
                <a:gd name="connsiteX5404" fmla="*/ 2511522 w 12250760"/>
                <a:gd name="connsiteY5404" fmla="*/ 1445230 h 6679735"/>
                <a:gd name="connsiteX5405" fmla="*/ 2563437 w 12250760"/>
                <a:gd name="connsiteY5405" fmla="*/ 1497145 h 6679735"/>
                <a:gd name="connsiteX5406" fmla="*/ 2511522 w 12250760"/>
                <a:gd name="connsiteY5406" fmla="*/ 1549060 h 6679735"/>
                <a:gd name="connsiteX5407" fmla="*/ 2459610 w 12250760"/>
                <a:gd name="connsiteY5407" fmla="*/ 1497145 h 6679735"/>
                <a:gd name="connsiteX5408" fmla="*/ 2511522 w 12250760"/>
                <a:gd name="connsiteY5408" fmla="*/ 1445230 h 6679735"/>
                <a:gd name="connsiteX5409" fmla="*/ 2029787 w 12250760"/>
                <a:gd name="connsiteY5409" fmla="*/ 1445230 h 6679735"/>
                <a:gd name="connsiteX5410" fmla="*/ 2081703 w 12250760"/>
                <a:gd name="connsiteY5410" fmla="*/ 1497145 h 6679735"/>
                <a:gd name="connsiteX5411" fmla="*/ 2029787 w 12250760"/>
                <a:gd name="connsiteY5411" fmla="*/ 1549060 h 6679735"/>
                <a:gd name="connsiteX5412" fmla="*/ 1977872 w 12250760"/>
                <a:gd name="connsiteY5412" fmla="*/ 1497145 h 6679735"/>
                <a:gd name="connsiteX5413" fmla="*/ 2029787 w 12250760"/>
                <a:gd name="connsiteY5413" fmla="*/ 1445230 h 6679735"/>
                <a:gd name="connsiteX5414" fmla="*/ 1548064 w 12250760"/>
                <a:gd name="connsiteY5414" fmla="*/ 1445230 h 6679735"/>
                <a:gd name="connsiteX5415" fmla="*/ 1599980 w 12250760"/>
                <a:gd name="connsiteY5415" fmla="*/ 1497145 h 6679735"/>
                <a:gd name="connsiteX5416" fmla="*/ 1548064 w 12250760"/>
                <a:gd name="connsiteY5416" fmla="*/ 1549060 h 6679735"/>
                <a:gd name="connsiteX5417" fmla="*/ 1496149 w 12250760"/>
                <a:gd name="connsiteY5417" fmla="*/ 1497145 h 6679735"/>
                <a:gd name="connsiteX5418" fmla="*/ 1548064 w 12250760"/>
                <a:gd name="connsiteY5418" fmla="*/ 1445230 h 6679735"/>
                <a:gd name="connsiteX5419" fmla="*/ 1066342 w 12250760"/>
                <a:gd name="connsiteY5419" fmla="*/ 1445230 h 6679735"/>
                <a:gd name="connsiteX5420" fmla="*/ 1118258 w 12250760"/>
                <a:gd name="connsiteY5420" fmla="*/ 1497145 h 6679735"/>
                <a:gd name="connsiteX5421" fmla="*/ 1066342 w 12250760"/>
                <a:gd name="connsiteY5421" fmla="*/ 1549060 h 6679735"/>
                <a:gd name="connsiteX5422" fmla="*/ 1014427 w 12250760"/>
                <a:gd name="connsiteY5422" fmla="*/ 1497145 h 6679735"/>
                <a:gd name="connsiteX5423" fmla="*/ 1066342 w 12250760"/>
                <a:gd name="connsiteY5423" fmla="*/ 1445230 h 6679735"/>
                <a:gd name="connsiteX5424" fmla="*/ 584620 w 12250760"/>
                <a:gd name="connsiteY5424" fmla="*/ 1445230 h 6679735"/>
                <a:gd name="connsiteX5425" fmla="*/ 636536 w 12250760"/>
                <a:gd name="connsiteY5425" fmla="*/ 1497145 h 6679735"/>
                <a:gd name="connsiteX5426" fmla="*/ 584620 w 12250760"/>
                <a:gd name="connsiteY5426" fmla="*/ 1549060 h 6679735"/>
                <a:gd name="connsiteX5427" fmla="*/ 532705 w 12250760"/>
                <a:gd name="connsiteY5427" fmla="*/ 1497145 h 6679735"/>
                <a:gd name="connsiteX5428" fmla="*/ 584620 w 12250760"/>
                <a:gd name="connsiteY5428" fmla="*/ 1445230 h 6679735"/>
                <a:gd name="connsiteX5429" fmla="*/ 102899 w 12250760"/>
                <a:gd name="connsiteY5429" fmla="*/ 1445230 h 6679735"/>
                <a:gd name="connsiteX5430" fmla="*/ 154814 w 12250760"/>
                <a:gd name="connsiteY5430" fmla="*/ 1497145 h 6679735"/>
                <a:gd name="connsiteX5431" fmla="*/ 102899 w 12250760"/>
                <a:gd name="connsiteY5431" fmla="*/ 1549060 h 6679735"/>
                <a:gd name="connsiteX5432" fmla="*/ 50983 w 12250760"/>
                <a:gd name="connsiteY5432" fmla="*/ 1497145 h 6679735"/>
                <a:gd name="connsiteX5433" fmla="*/ 102899 w 12250760"/>
                <a:gd name="connsiteY5433" fmla="*/ 1445230 h 6679735"/>
                <a:gd name="connsiteX5434" fmla="*/ 12146930 w 12250760"/>
                <a:gd name="connsiteY5434" fmla="*/ 1094763 h 6679735"/>
                <a:gd name="connsiteX5435" fmla="*/ 12250760 w 12250760"/>
                <a:gd name="connsiteY5435" fmla="*/ 1172768 h 6679735"/>
                <a:gd name="connsiteX5436" fmla="*/ 12250760 w 12250760"/>
                <a:gd name="connsiteY5436" fmla="*/ 1224773 h 6679735"/>
                <a:gd name="connsiteX5437" fmla="*/ 12224803 w 12250760"/>
                <a:gd name="connsiteY5437" fmla="*/ 1250775 h 6679735"/>
                <a:gd name="connsiteX5438" fmla="*/ 12198844 w 12250760"/>
                <a:gd name="connsiteY5438" fmla="*/ 1250775 h 6679735"/>
                <a:gd name="connsiteX5439" fmla="*/ 12198844 w 12250760"/>
                <a:gd name="connsiteY5439" fmla="*/ 1354785 h 6679735"/>
                <a:gd name="connsiteX5440" fmla="*/ 12172887 w 12250760"/>
                <a:gd name="connsiteY5440" fmla="*/ 1380786 h 6679735"/>
                <a:gd name="connsiteX5441" fmla="*/ 12120972 w 12250760"/>
                <a:gd name="connsiteY5441" fmla="*/ 1380786 h 6679735"/>
                <a:gd name="connsiteX5442" fmla="*/ 12095015 w 12250760"/>
                <a:gd name="connsiteY5442" fmla="*/ 1354785 h 6679735"/>
                <a:gd name="connsiteX5443" fmla="*/ 12095015 w 12250760"/>
                <a:gd name="connsiteY5443" fmla="*/ 1250775 h 6679735"/>
                <a:gd name="connsiteX5444" fmla="*/ 12069057 w 12250760"/>
                <a:gd name="connsiteY5444" fmla="*/ 1250775 h 6679735"/>
                <a:gd name="connsiteX5445" fmla="*/ 12043099 w 12250760"/>
                <a:gd name="connsiteY5445" fmla="*/ 1224773 h 6679735"/>
                <a:gd name="connsiteX5446" fmla="*/ 12043099 w 12250760"/>
                <a:gd name="connsiteY5446" fmla="*/ 1172768 h 6679735"/>
                <a:gd name="connsiteX5447" fmla="*/ 12146930 w 12250760"/>
                <a:gd name="connsiteY5447" fmla="*/ 1094763 h 6679735"/>
                <a:gd name="connsiteX5448" fmla="*/ 11665206 w 12250760"/>
                <a:gd name="connsiteY5448" fmla="*/ 1094763 h 6679735"/>
                <a:gd name="connsiteX5449" fmla="*/ 11769036 w 12250760"/>
                <a:gd name="connsiteY5449" fmla="*/ 1172768 h 6679735"/>
                <a:gd name="connsiteX5450" fmla="*/ 11769036 w 12250760"/>
                <a:gd name="connsiteY5450" fmla="*/ 1224773 h 6679735"/>
                <a:gd name="connsiteX5451" fmla="*/ 11743079 w 12250760"/>
                <a:gd name="connsiteY5451" fmla="*/ 1250775 h 6679735"/>
                <a:gd name="connsiteX5452" fmla="*/ 11717120 w 12250760"/>
                <a:gd name="connsiteY5452" fmla="*/ 1250775 h 6679735"/>
                <a:gd name="connsiteX5453" fmla="*/ 11717120 w 12250760"/>
                <a:gd name="connsiteY5453" fmla="*/ 1354785 h 6679735"/>
                <a:gd name="connsiteX5454" fmla="*/ 11691163 w 12250760"/>
                <a:gd name="connsiteY5454" fmla="*/ 1380786 h 6679735"/>
                <a:gd name="connsiteX5455" fmla="*/ 11639248 w 12250760"/>
                <a:gd name="connsiteY5455" fmla="*/ 1380786 h 6679735"/>
                <a:gd name="connsiteX5456" fmla="*/ 11613291 w 12250760"/>
                <a:gd name="connsiteY5456" fmla="*/ 1354785 h 6679735"/>
                <a:gd name="connsiteX5457" fmla="*/ 11613291 w 12250760"/>
                <a:gd name="connsiteY5457" fmla="*/ 1250775 h 6679735"/>
                <a:gd name="connsiteX5458" fmla="*/ 11587333 w 12250760"/>
                <a:gd name="connsiteY5458" fmla="*/ 1250775 h 6679735"/>
                <a:gd name="connsiteX5459" fmla="*/ 11561375 w 12250760"/>
                <a:gd name="connsiteY5459" fmla="*/ 1224773 h 6679735"/>
                <a:gd name="connsiteX5460" fmla="*/ 11561375 w 12250760"/>
                <a:gd name="connsiteY5460" fmla="*/ 1172768 h 6679735"/>
                <a:gd name="connsiteX5461" fmla="*/ 11665206 w 12250760"/>
                <a:gd name="connsiteY5461" fmla="*/ 1094763 h 6679735"/>
                <a:gd name="connsiteX5462" fmla="*/ 11183481 w 12250760"/>
                <a:gd name="connsiteY5462" fmla="*/ 1094763 h 6679735"/>
                <a:gd name="connsiteX5463" fmla="*/ 11287311 w 12250760"/>
                <a:gd name="connsiteY5463" fmla="*/ 1172768 h 6679735"/>
                <a:gd name="connsiteX5464" fmla="*/ 11287311 w 12250760"/>
                <a:gd name="connsiteY5464" fmla="*/ 1224773 h 6679735"/>
                <a:gd name="connsiteX5465" fmla="*/ 11261354 w 12250760"/>
                <a:gd name="connsiteY5465" fmla="*/ 1250775 h 6679735"/>
                <a:gd name="connsiteX5466" fmla="*/ 11235395 w 12250760"/>
                <a:gd name="connsiteY5466" fmla="*/ 1250775 h 6679735"/>
                <a:gd name="connsiteX5467" fmla="*/ 11235395 w 12250760"/>
                <a:gd name="connsiteY5467" fmla="*/ 1354785 h 6679735"/>
                <a:gd name="connsiteX5468" fmla="*/ 11209438 w 12250760"/>
                <a:gd name="connsiteY5468" fmla="*/ 1380786 h 6679735"/>
                <a:gd name="connsiteX5469" fmla="*/ 11157523 w 12250760"/>
                <a:gd name="connsiteY5469" fmla="*/ 1380786 h 6679735"/>
                <a:gd name="connsiteX5470" fmla="*/ 11131566 w 12250760"/>
                <a:gd name="connsiteY5470" fmla="*/ 1354785 h 6679735"/>
                <a:gd name="connsiteX5471" fmla="*/ 11131566 w 12250760"/>
                <a:gd name="connsiteY5471" fmla="*/ 1250775 h 6679735"/>
                <a:gd name="connsiteX5472" fmla="*/ 11105608 w 12250760"/>
                <a:gd name="connsiteY5472" fmla="*/ 1250775 h 6679735"/>
                <a:gd name="connsiteX5473" fmla="*/ 11079650 w 12250760"/>
                <a:gd name="connsiteY5473" fmla="*/ 1224773 h 6679735"/>
                <a:gd name="connsiteX5474" fmla="*/ 11079650 w 12250760"/>
                <a:gd name="connsiteY5474" fmla="*/ 1172768 h 6679735"/>
                <a:gd name="connsiteX5475" fmla="*/ 11183481 w 12250760"/>
                <a:gd name="connsiteY5475" fmla="*/ 1094763 h 6679735"/>
                <a:gd name="connsiteX5476" fmla="*/ 10701757 w 12250760"/>
                <a:gd name="connsiteY5476" fmla="*/ 1094763 h 6679735"/>
                <a:gd name="connsiteX5477" fmla="*/ 10805587 w 12250760"/>
                <a:gd name="connsiteY5477" fmla="*/ 1172768 h 6679735"/>
                <a:gd name="connsiteX5478" fmla="*/ 10805587 w 12250760"/>
                <a:gd name="connsiteY5478" fmla="*/ 1224773 h 6679735"/>
                <a:gd name="connsiteX5479" fmla="*/ 10779630 w 12250760"/>
                <a:gd name="connsiteY5479" fmla="*/ 1250775 h 6679735"/>
                <a:gd name="connsiteX5480" fmla="*/ 10753671 w 12250760"/>
                <a:gd name="connsiteY5480" fmla="*/ 1250775 h 6679735"/>
                <a:gd name="connsiteX5481" fmla="*/ 10753671 w 12250760"/>
                <a:gd name="connsiteY5481" fmla="*/ 1354785 h 6679735"/>
                <a:gd name="connsiteX5482" fmla="*/ 10727714 w 12250760"/>
                <a:gd name="connsiteY5482" fmla="*/ 1380786 h 6679735"/>
                <a:gd name="connsiteX5483" fmla="*/ 10675799 w 12250760"/>
                <a:gd name="connsiteY5483" fmla="*/ 1380786 h 6679735"/>
                <a:gd name="connsiteX5484" fmla="*/ 10649842 w 12250760"/>
                <a:gd name="connsiteY5484" fmla="*/ 1354785 h 6679735"/>
                <a:gd name="connsiteX5485" fmla="*/ 10649842 w 12250760"/>
                <a:gd name="connsiteY5485" fmla="*/ 1250775 h 6679735"/>
                <a:gd name="connsiteX5486" fmla="*/ 10623884 w 12250760"/>
                <a:gd name="connsiteY5486" fmla="*/ 1250775 h 6679735"/>
                <a:gd name="connsiteX5487" fmla="*/ 10597926 w 12250760"/>
                <a:gd name="connsiteY5487" fmla="*/ 1224773 h 6679735"/>
                <a:gd name="connsiteX5488" fmla="*/ 10597926 w 12250760"/>
                <a:gd name="connsiteY5488" fmla="*/ 1172768 h 6679735"/>
                <a:gd name="connsiteX5489" fmla="*/ 10701757 w 12250760"/>
                <a:gd name="connsiteY5489" fmla="*/ 1094763 h 6679735"/>
                <a:gd name="connsiteX5490" fmla="*/ 10220033 w 12250760"/>
                <a:gd name="connsiteY5490" fmla="*/ 1094763 h 6679735"/>
                <a:gd name="connsiteX5491" fmla="*/ 10323863 w 12250760"/>
                <a:gd name="connsiteY5491" fmla="*/ 1172768 h 6679735"/>
                <a:gd name="connsiteX5492" fmla="*/ 10323863 w 12250760"/>
                <a:gd name="connsiteY5492" fmla="*/ 1224773 h 6679735"/>
                <a:gd name="connsiteX5493" fmla="*/ 10297906 w 12250760"/>
                <a:gd name="connsiteY5493" fmla="*/ 1250775 h 6679735"/>
                <a:gd name="connsiteX5494" fmla="*/ 10271947 w 12250760"/>
                <a:gd name="connsiteY5494" fmla="*/ 1250775 h 6679735"/>
                <a:gd name="connsiteX5495" fmla="*/ 10271947 w 12250760"/>
                <a:gd name="connsiteY5495" fmla="*/ 1354785 h 6679735"/>
                <a:gd name="connsiteX5496" fmla="*/ 10245990 w 12250760"/>
                <a:gd name="connsiteY5496" fmla="*/ 1380786 h 6679735"/>
                <a:gd name="connsiteX5497" fmla="*/ 10194075 w 12250760"/>
                <a:gd name="connsiteY5497" fmla="*/ 1380786 h 6679735"/>
                <a:gd name="connsiteX5498" fmla="*/ 10168118 w 12250760"/>
                <a:gd name="connsiteY5498" fmla="*/ 1354785 h 6679735"/>
                <a:gd name="connsiteX5499" fmla="*/ 10168118 w 12250760"/>
                <a:gd name="connsiteY5499" fmla="*/ 1250775 h 6679735"/>
                <a:gd name="connsiteX5500" fmla="*/ 10142160 w 12250760"/>
                <a:gd name="connsiteY5500" fmla="*/ 1250775 h 6679735"/>
                <a:gd name="connsiteX5501" fmla="*/ 10116202 w 12250760"/>
                <a:gd name="connsiteY5501" fmla="*/ 1224773 h 6679735"/>
                <a:gd name="connsiteX5502" fmla="*/ 10116202 w 12250760"/>
                <a:gd name="connsiteY5502" fmla="*/ 1172768 h 6679735"/>
                <a:gd name="connsiteX5503" fmla="*/ 10220033 w 12250760"/>
                <a:gd name="connsiteY5503" fmla="*/ 1094763 h 6679735"/>
                <a:gd name="connsiteX5504" fmla="*/ 9738308 w 12250760"/>
                <a:gd name="connsiteY5504" fmla="*/ 1094763 h 6679735"/>
                <a:gd name="connsiteX5505" fmla="*/ 9842138 w 12250760"/>
                <a:gd name="connsiteY5505" fmla="*/ 1172768 h 6679735"/>
                <a:gd name="connsiteX5506" fmla="*/ 9842138 w 12250760"/>
                <a:gd name="connsiteY5506" fmla="*/ 1224773 h 6679735"/>
                <a:gd name="connsiteX5507" fmla="*/ 9816181 w 12250760"/>
                <a:gd name="connsiteY5507" fmla="*/ 1250775 h 6679735"/>
                <a:gd name="connsiteX5508" fmla="*/ 9790222 w 12250760"/>
                <a:gd name="connsiteY5508" fmla="*/ 1250775 h 6679735"/>
                <a:gd name="connsiteX5509" fmla="*/ 9790222 w 12250760"/>
                <a:gd name="connsiteY5509" fmla="*/ 1354785 h 6679735"/>
                <a:gd name="connsiteX5510" fmla="*/ 9764265 w 12250760"/>
                <a:gd name="connsiteY5510" fmla="*/ 1380786 h 6679735"/>
                <a:gd name="connsiteX5511" fmla="*/ 9712350 w 12250760"/>
                <a:gd name="connsiteY5511" fmla="*/ 1380786 h 6679735"/>
                <a:gd name="connsiteX5512" fmla="*/ 9686393 w 12250760"/>
                <a:gd name="connsiteY5512" fmla="*/ 1354785 h 6679735"/>
                <a:gd name="connsiteX5513" fmla="*/ 9686393 w 12250760"/>
                <a:gd name="connsiteY5513" fmla="*/ 1250775 h 6679735"/>
                <a:gd name="connsiteX5514" fmla="*/ 9660435 w 12250760"/>
                <a:gd name="connsiteY5514" fmla="*/ 1250775 h 6679735"/>
                <a:gd name="connsiteX5515" fmla="*/ 9634477 w 12250760"/>
                <a:gd name="connsiteY5515" fmla="*/ 1224773 h 6679735"/>
                <a:gd name="connsiteX5516" fmla="*/ 9634477 w 12250760"/>
                <a:gd name="connsiteY5516" fmla="*/ 1172768 h 6679735"/>
                <a:gd name="connsiteX5517" fmla="*/ 9738308 w 12250760"/>
                <a:gd name="connsiteY5517" fmla="*/ 1094763 h 6679735"/>
                <a:gd name="connsiteX5518" fmla="*/ 9256584 w 12250760"/>
                <a:gd name="connsiteY5518" fmla="*/ 1094763 h 6679735"/>
                <a:gd name="connsiteX5519" fmla="*/ 9360414 w 12250760"/>
                <a:gd name="connsiteY5519" fmla="*/ 1172768 h 6679735"/>
                <a:gd name="connsiteX5520" fmla="*/ 9360414 w 12250760"/>
                <a:gd name="connsiteY5520" fmla="*/ 1224773 h 6679735"/>
                <a:gd name="connsiteX5521" fmla="*/ 9334457 w 12250760"/>
                <a:gd name="connsiteY5521" fmla="*/ 1250775 h 6679735"/>
                <a:gd name="connsiteX5522" fmla="*/ 9308498 w 12250760"/>
                <a:gd name="connsiteY5522" fmla="*/ 1250775 h 6679735"/>
                <a:gd name="connsiteX5523" fmla="*/ 9308498 w 12250760"/>
                <a:gd name="connsiteY5523" fmla="*/ 1354785 h 6679735"/>
                <a:gd name="connsiteX5524" fmla="*/ 9282541 w 12250760"/>
                <a:gd name="connsiteY5524" fmla="*/ 1380786 h 6679735"/>
                <a:gd name="connsiteX5525" fmla="*/ 9230626 w 12250760"/>
                <a:gd name="connsiteY5525" fmla="*/ 1380786 h 6679735"/>
                <a:gd name="connsiteX5526" fmla="*/ 9204669 w 12250760"/>
                <a:gd name="connsiteY5526" fmla="*/ 1354785 h 6679735"/>
                <a:gd name="connsiteX5527" fmla="*/ 9204669 w 12250760"/>
                <a:gd name="connsiteY5527" fmla="*/ 1250775 h 6679735"/>
                <a:gd name="connsiteX5528" fmla="*/ 9178711 w 12250760"/>
                <a:gd name="connsiteY5528" fmla="*/ 1250775 h 6679735"/>
                <a:gd name="connsiteX5529" fmla="*/ 9152753 w 12250760"/>
                <a:gd name="connsiteY5529" fmla="*/ 1224773 h 6679735"/>
                <a:gd name="connsiteX5530" fmla="*/ 9152753 w 12250760"/>
                <a:gd name="connsiteY5530" fmla="*/ 1172768 h 6679735"/>
                <a:gd name="connsiteX5531" fmla="*/ 9256584 w 12250760"/>
                <a:gd name="connsiteY5531" fmla="*/ 1094763 h 6679735"/>
                <a:gd name="connsiteX5532" fmla="*/ 8774860 w 12250760"/>
                <a:gd name="connsiteY5532" fmla="*/ 1094763 h 6679735"/>
                <a:gd name="connsiteX5533" fmla="*/ 8878690 w 12250760"/>
                <a:gd name="connsiteY5533" fmla="*/ 1172768 h 6679735"/>
                <a:gd name="connsiteX5534" fmla="*/ 8878690 w 12250760"/>
                <a:gd name="connsiteY5534" fmla="*/ 1224773 h 6679735"/>
                <a:gd name="connsiteX5535" fmla="*/ 8852733 w 12250760"/>
                <a:gd name="connsiteY5535" fmla="*/ 1250775 h 6679735"/>
                <a:gd name="connsiteX5536" fmla="*/ 8826774 w 12250760"/>
                <a:gd name="connsiteY5536" fmla="*/ 1250775 h 6679735"/>
                <a:gd name="connsiteX5537" fmla="*/ 8826774 w 12250760"/>
                <a:gd name="connsiteY5537" fmla="*/ 1354785 h 6679735"/>
                <a:gd name="connsiteX5538" fmla="*/ 8800817 w 12250760"/>
                <a:gd name="connsiteY5538" fmla="*/ 1380786 h 6679735"/>
                <a:gd name="connsiteX5539" fmla="*/ 8748902 w 12250760"/>
                <a:gd name="connsiteY5539" fmla="*/ 1380786 h 6679735"/>
                <a:gd name="connsiteX5540" fmla="*/ 8722945 w 12250760"/>
                <a:gd name="connsiteY5540" fmla="*/ 1354785 h 6679735"/>
                <a:gd name="connsiteX5541" fmla="*/ 8722945 w 12250760"/>
                <a:gd name="connsiteY5541" fmla="*/ 1250775 h 6679735"/>
                <a:gd name="connsiteX5542" fmla="*/ 8696987 w 12250760"/>
                <a:gd name="connsiteY5542" fmla="*/ 1250775 h 6679735"/>
                <a:gd name="connsiteX5543" fmla="*/ 8671029 w 12250760"/>
                <a:gd name="connsiteY5543" fmla="*/ 1224773 h 6679735"/>
                <a:gd name="connsiteX5544" fmla="*/ 8671029 w 12250760"/>
                <a:gd name="connsiteY5544" fmla="*/ 1172768 h 6679735"/>
                <a:gd name="connsiteX5545" fmla="*/ 8774860 w 12250760"/>
                <a:gd name="connsiteY5545" fmla="*/ 1094763 h 6679735"/>
                <a:gd name="connsiteX5546" fmla="*/ 8293136 w 12250760"/>
                <a:gd name="connsiteY5546" fmla="*/ 1094763 h 6679735"/>
                <a:gd name="connsiteX5547" fmla="*/ 8396966 w 12250760"/>
                <a:gd name="connsiteY5547" fmla="*/ 1172768 h 6679735"/>
                <a:gd name="connsiteX5548" fmla="*/ 8396966 w 12250760"/>
                <a:gd name="connsiteY5548" fmla="*/ 1224773 h 6679735"/>
                <a:gd name="connsiteX5549" fmla="*/ 8371009 w 12250760"/>
                <a:gd name="connsiteY5549" fmla="*/ 1250775 h 6679735"/>
                <a:gd name="connsiteX5550" fmla="*/ 8345051 w 12250760"/>
                <a:gd name="connsiteY5550" fmla="*/ 1250775 h 6679735"/>
                <a:gd name="connsiteX5551" fmla="*/ 8345051 w 12250760"/>
                <a:gd name="connsiteY5551" fmla="*/ 1354785 h 6679735"/>
                <a:gd name="connsiteX5552" fmla="*/ 8319094 w 12250760"/>
                <a:gd name="connsiteY5552" fmla="*/ 1380786 h 6679735"/>
                <a:gd name="connsiteX5553" fmla="*/ 8267178 w 12250760"/>
                <a:gd name="connsiteY5553" fmla="*/ 1380786 h 6679735"/>
                <a:gd name="connsiteX5554" fmla="*/ 8241221 w 12250760"/>
                <a:gd name="connsiteY5554" fmla="*/ 1354785 h 6679735"/>
                <a:gd name="connsiteX5555" fmla="*/ 8241221 w 12250760"/>
                <a:gd name="connsiteY5555" fmla="*/ 1250775 h 6679735"/>
                <a:gd name="connsiteX5556" fmla="*/ 8215264 w 12250760"/>
                <a:gd name="connsiteY5556" fmla="*/ 1250775 h 6679735"/>
                <a:gd name="connsiteX5557" fmla="*/ 8189305 w 12250760"/>
                <a:gd name="connsiteY5557" fmla="*/ 1224773 h 6679735"/>
                <a:gd name="connsiteX5558" fmla="*/ 8189305 w 12250760"/>
                <a:gd name="connsiteY5558" fmla="*/ 1172768 h 6679735"/>
                <a:gd name="connsiteX5559" fmla="*/ 8293136 w 12250760"/>
                <a:gd name="connsiteY5559" fmla="*/ 1094763 h 6679735"/>
                <a:gd name="connsiteX5560" fmla="*/ 7811412 w 12250760"/>
                <a:gd name="connsiteY5560" fmla="*/ 1094763 h 6679735"/>
                <a:gd name="connsiteX5561" fmla="*/ 7915242 w 12250760"/>
                <a:gd name="connsiteY5561" fmla="*/ 1172768 h 6679735"/>
                <a:gd name="connsiteX5562" fmla="*/ 7915242 w 12250760"/>
                <a:gd name="connsiteY5562" fmla="*/ 1224773 h 6679735"/>
                <a:gd name="connsiteX5563" fmla="*/ 7889285 w 12250760"/>
                <a:gd name="connsiteY5563" fmla="*/ 1250775 h 6679735"/>
                <a:gd name="connsiteX5564" fmla="*/ 7863327 w 12250760"/>
                <a:gd name="connsiteY5564" fmla="*/ 1250775 h 6679735"/>
                <a:gd name="connsiteX5565" fmla="*/ 7863327 w 12250760"/>
                <a:gd name="connsiteY5565" fmla="*/ 1354785 h 6679735"/>
                <a:gd name="connsiteX5566" fmla="*/ 7837370 w 12250760"/>
                <a:gd name="connsiteY5566" fmla="*/ 1380786 h 6679735"/>
                <a:gd name="connsiteX5567" fmla="*/ 7785454 w 12250760"/>
                <a:gd name="connsiteY5567" fmla="*/ 1380786 h 6679735"/>
                <a:gd name="connsiteX5568" fmla="*/ 7759497 w 12250760"/>
                <a:gd name="connsiteY5568" fmla="*/ 1354785 h 6679735"/>
                <a:gd name="connsiteX5569" fmla="*/ 7759497 w 12250760"/>
                <a:gd name="connsiteY5569" fmla="*/ 1250775 h 6679735"/>
                <a:gd name="connsiteX5570" fmla="*/ 7733540 w 12250760"/>
                <a:gd name="connsiteY5570" fmla="*/ 1250775 h 6679735"/>
                <a:gd name="connsiteX5571" fmla="*/ 7707581 w 12250760"/>
                <a:gd name="connsiteY5571" fmla="*/ 1224773 h 6679735"/>
                <a:gd name="connsiteX5572" fmla="*/ 7707581 w 12250760"/>
                <a:gd name="connsiteY5572" fmla="*/ 1172768 h 6679735"/>
                <a:gd name="connsiteX5573" fmla="*/ 7811412 w 12250760"/>
                <a:gd name="connsiteY5573" fmla="*/ 1094763 h 6679735"/>
                <a:gd name="connsiteX5574" fmla="*/ 7329688 w 12250760"/>
                <a:gd name="connsiteY5574" fmla="*/ 1094763 h 6679735"/>
                <a:gd name="connsiteX5575" fmla="*/ 7433518 w 12250760"/>
                <a:gd name="connsiteY5575" fmla="*/ 1172768 h 6679735"/>
                <a:gd name="connsiteX5576" fmla="*/ 7433518 w 12250760"/>
                <a:gd name="connsiteY5576" fmla="*/ 1224773 h 6679735"/>
                <a:gd name="connsiteX5577" fmla="*/ 7407561 w 12250760"/>
                <a:gd name="connsiteY5577" fmla="*/ 1250775 h 6679735"/>
                <a:gd name="connsiteX5578" fmla="*/ 7381603 w 12250760"/>
                <a:gd name="connsiteY5578" fmla="*/ 1250775 h 6679735"/>
                <a:gd name="connsiteX5579" fmla="*/ 7381603 w 12250760"/>
                <a:gd name="connsiteY5579" fmla="*/ 1354785 h 6679735"/>
                <a:gd name="connsiteX5580" fmla="*/ 7355646 w 12250760"/>
                <a:gd name="connsiteY5580" fmla="*/ 1380786 h 6679735"/>
                <a:gd name="connsiteX5581" fmla="*/ 7303730 w 12250760"/>
                <a:gd name="connsiteY5581" fmla="*/ 1380786 h 6679735"/>
                <a:gd name="connsiteX5582" fmla="*/ 7277773 w 12250760"/>
                <a:gd name="connsiteY5582" fmla="*/ 1354785 h 6679735"/>
                <a:gd name="connsiteX5583" fmla="*/ 7277773 w 12250760"/>
                <a:gd name="connsiteY5583" fmla="*/ 1250775 h 6679735"/>
                <a:gd name="connsiteX5584" fmla="*/ 7251816 w 12250760"/>
                <a:gd name="connsiteY5584" fmla="*/ 1250775 h 6679735"/>
                <a:gd name="connsiteX5585" fmla="*/ 7225857 w 12250760"/>
                <a:gd name="connsiteY5585" fmla="*/ 1224773 h 6679735"/>
                <a:gd name="connsiteX5586" fmla="*/ 7225857 w 12250760"/>
                <a:gd name="connsiteY5586" fmla="*/ 1172768 h 6679735"/>
                <a:gd name="connsiteX5587" fmla="*/ 7329688 w 12250760"/>
                <a:gd name="connsiteY5587" fmla="*/ 1094763 h 6679735"/>
                <a:gd name="connsiteX5588" fmla="*/ 6847964 w 12250760"/>
                <a:gd name="connsiteY5588" fmla="*/ 1094763 h 6679735"/>
                <a:gd name="connsiteX5589" fmla="*/ 6951794 w 12250760"/>
                <a:gd name="connsiteY5589" fmla="*/ 1172768 h 6679735"/>
                <a:gd name="connsiteX5590" fmla="*/ 6951794 w 12250760"/>
                <a:gd name="connsiteY5590" fmla="*/ 1224773 h 6679735"/>
                <a:gd name="connsiteX5591" fmla="*/ 6925837 w 12250760"/>
                <a:gd name="connsiteY5591" fmla="*/ 1250775 h 6679735"/>
                <a:gd name="connsiteX5592" fmla="*/ 6899879 w 12250760"/>
                <a:gd name="connsiteY5592" fmla="*/ 1250775 h 6679735"/>
                <a:gd name="connsiteX5593" fmla="*/ 6899879 w 12250760"/>
                <a:gd name="connsiteY5593" fmla="*/ 1354785 h 6679735"/>
                <a:gd name="connsiteX5594" fmla="*/ 6873922 w 12250760"/>
                <a:gd name="connsiteY5594" fmla="*/ 1380786 h 6679735"/>
                <a:gd name="connsiteX5595" fmla="*/ 6822006 w 12250760"/>
                <a:gd name="connsiteY5595" fmla="*/ 1380786 h 6679735"/>
                <a:gd name="connsiteX5596" fmla="*/ 6796049 w 12250760"/>
                <a:gd name="connsiteY5596" fmla="*/ 1354785 h 6679735"/>
                <a:gd name="connsiteX5597" fmla="*/ 6796049 w 12250760"/>
                <a:gd name="connsiteY5597" fmla="*/ 1250775 h 6679735"/>
                <a:gd name="connsiteX5598" fmla="*/ 6770092 w 12250760"/>
                <a:gd name="connsiteY5598" fmla="*/ 1250775 h 6679735"/>
                <a:gd name="connsiteX5599" fmla="*/ 6744133 w 12250760"/>
                <a:gd name="connsiteY5599" fmla="*/ 1224773 h 6679735"/>
                <a:gd name="connsiteX5600" fmla="*/ 6744133 w 12250760"/>
                <a:gd name="connsiteY5600" fmla="*/ 1172768 h 6679735"/>
                <a:gd name="connsiteX5601" fmla="*/ 6847964 w 12250760"/>
                <a:gd name="connsiteY5601" fmla="*/ 1094763 h 6679735"/>
                <a:gd name="connsiteX5602" fmla="*/ 6366240 w 12250760"/>
                <a:gd name="connsiteY5602" fmla="*/ 1094763 h 6679735"/>
                <a:gd name="connsiteX5603" fmla="*/ 6470070 w 12250760"/>
                <a:gd name="connsiteY5603" fmla="*/ 1172768 h 6679735"/>
                <a:gd name="connsiteX5604" fmla="*/ 6470070 w 12250760"/>
                <a:gd name="connsiteY5604" fmla="*/ 1224773 h 6679735"/>
                <a:gd name="connsiteX5605" fmla="*/ 6444113 w 12250760"/>
                <a:gd name="connsiteY5605" fmla="*/ 1250775 h 6679735"/>
                <a:gd name="connsiteX5606" fmla="*/ 6418155 w 12250760"/>
                <a:gd name="connsiteY5606" fmla="*/ 1250775 h 6679735"/>
                <a:gd name="connsiteX5607" fmla="*/ 6418155 w 12250760"/>
                <a:gd name="connsiteY5607" fmla="*/ 1354785 h 6679735"/>
                <a:gd name="connsiteX5608" fmla="*/ 6392198 w 12250760"/>
                <a:gd name="connsiteY5608" fmla="*/ 1380786 h 6679735"/>
                <a:gd name="connsiteX5609" fmla="*/ 6340282 w 12250760"/>
                <a:gd name="connsiteY5609" fmla="*/ 1380786 h 6679735"/>
                <a:gd name="connsiteX5610" fmla="*/ 6314325 w 12250760"/>
                <a:gd name="connsiteY5610" fmla="*/ 1354785 h 6679735"/>
                <a:gd name="connsiteX5611" fmla="*/ 6314325 w 12250760"/>
                <a:gd name="connsiteY5611" fmla="*/ 1250775 h 6679735"/>
                <a:gd name="connsiteX5612" fmla="*/ 6288368 w 12250760"/>
                <a:gd name="connsiteY5612" fmla="*/ 1250775 h 6679735"/>
                <a:gd name="connsiteX5613" fmla="*/ 6262409 w 12250760"/>
                <a:gd name="connsiteY5613" fmla="*/ 1224773 h 6679735"/>
                <a:gd name="connsiteX5614" fmla="*/ 6262409 w 12250760"/>
                <a:gd name="connsiteY5614" fmla="*/ 1172768 h 6679735"/>
                <a:gd name="connsiteX5615" fmla="*/ 6366240 w 12250760"/>
                <a:gd name="connsiteY5615" fmla="*/ 1094763 h 6679735"/>
                <a:gd name="connsiteX5616" fmla="*/ 5884531 w 12250760"/>
                <a:gd name="connsiteY5616" fmla="*/ 1094763 h 6679735"/>
                <a:gd name="connsiteX5617" fmla="*/ 5988353 w 12250760"/>
                <a:gd name="connsiteY5617" fmla="*/ 1172768 h 6679735"/>
                <a:gd name="connsiteX5618" fmla="*/ 5988353 w 12250760"/>
                <a:gd name="connsiteY5618" fmla="*/ 1224773 h 6679735"/>
                <a:gd name="connsiteX5619" fmla="*/ 5962398 w 12250760"/>
                <a:gd name="connsiteY5619" fmla="*/ 1250775 h 6679735"/>
                <a:gd name="connsiteX5620" fmla="*/ 5936443 w 12250760"/>
                <a:gd name="connsiteY5620" fmla="*/ 1250775 h 6679735"/>
                <a:gd name="connsiteX5621" fmla="*/ 5936443 w 12250760"/>
                <a:gd name="connsiteY5621" fmla="*/ 1354785 h 6679735"/>
                <a:gd name="connsiteX5622" fmla="*/ 5910488 w 12250760"/>
                <a:gd name="connsiteY5622" fmla="*/ 1380786 h 6679735"/>
                <a:gd name="connsiteX5623" fmla="*/ 5858573 w 12250760"/>
                <a:gd name="connsiteY5623" fmla="*/ 1380786 h 6679735"/>
                <a:gd name="connsiteX5624" fmla="*/ 5832616 w 12250760"/>
                <a:gd name="connsiteY5624" fmla="*/ 1354785 h 6679735"/>
                <a:gd name="connsiteX5625" fmla="*/ 5832616 w 12250760"/>
                <a:gd name="connsiteY5625" fmla="*/ 1250775 h 6679735"/>
                <a:gd name="connsiteX5626" fmla="*/ 5806661 w 12250760"/>
                <a:gd name="connsiteY5626" fmla="*/ 1250775 h 6679735"/>
                <a:gd name="connsiteX5627" fmla="*/ 5780705 w 12250760"/>
                <a:gd name="connsiteY5627" fmla="*/ 1224773 h 6679735"/>
                <a:gd name="connsiteX5628" fmla="*/ 5780705 w 12250760"/>
                <a:gd name="connsiteY5628" fmla="*/ 1172768 h 6679735"/>
                <a:gd name="connsiteX5629" fmla="*/ 5884531 w 12250760"/>
                <a:gd name="connsiteY5629" fmla="*/ 1094763 h 6679735"/>
                <a:gd name="connsiteX5630" fmla="*/ 5402829 w 12250760"/>
                <a:gd name="connsiteY5630" fmla="*/ 1094763 h 6679735"/>
                <a:gd name="connsiteX5631" fmla="*/ 5506649 w 12250760"/>
                <a:gd name="connsiteY5631" fmla="*/ 1172768 h 6679735"/>
                <a:gd name="connsiteX5632" fmla="*/ 5506649 w 12250760"/>
                <a:gd name="connsiteY5632" fmla="*/ 1224773 h 6679735"/>
                <a:gd name="connsiteX5633" fmla="*/ 5480697 w 12250760"/>
                <a:gd name="connsiteY5633" fmla="*/ 1250775 h 6679735"/>
                <a:gd name="connsiteX5634" fmla="*/ 5454740 w 12250760"/>
                <a:gd name="connsiteY5634" fmla="*/ 1250775 h 6679735"/>
                <a:gd name="connsiteX5635" fmla="*/ 5454740 w 12250760"/>
                <a:gd name="connsiteY5635" fmla="*/ 1354785 h 6679735"/>
                <a:gd name="connsiteX5636" fmla="*/ 5428781 w 12250760"/>
                <a:gd name="connsiteY5636" fmla="*/ 1380786 h 6679735"/>
                <a:gd name="connsiteX5637" fmla="*/ 5376873 w 12250760"/>
                <a:gd name="connsiteY5637" fmla="*/ 1380786 h 6679735"/>
                <a:gd name="connsiteX5638" fmla="*/ 5350918 w 12250760"/>
                <a:gd name="connsiteY5638" fmla="*/ 1354785 h 6679735"/>
                <a:gd name="connsiteX5639" fmla="*/ 5350918 w 12250760"/>
                <a:gd name="connsiteY5639" fmla="*/ 1250775 h 6679735"/>
                <a:gd name="connsiteX5640" fmla="*/ 5324959 w 12250760"/>
                <a:gd name="connsiteY5640" fmla="*/ 1250775 h 6679735"/>
                <a:gd name="connsiteX5641" fmla="*/ 5298997 w 12250760"/>
                <a:gd name="connsiteY5641" fmla="*/ 1224773 h 6679735"/>
                <a:gd name="connsiteX5642" fmla="*/ 5298997 w 12250760"/>
                <a:gd name="connsiteY5642" fmla="*/ 1172768 h 6679735"/>
                <a:gd name="connsiteX5643" fmla="*/ 5402829 w 12250760"/>
                <a:gd name="connsiteY5643" fmla="*/ 1094763 h 6679735"/>
                <a:gd name="connsiteX5644" fmla="*/ 4921068 w 12250760"/>
                <a:gd name="connsiteY5644" fmla="*/ 1094763 h 6679735"/>
                <a:gd name="connsiteX5645" fmla="*/ 5024921 w 12250760"/>
                <a:gd name="connsiteY5645" fmla="*/ 1172768 h 6679735"/>
                <a:gd name="connsiteX5646" fmla="*/ 5024921 w 12250760"/>
                <a:gd name="connsiteY5646" fmla="*/ 1224773 h 6679735"/>
                <a:gd name="connsiteX5647" fmla="*/ 4998959 w 12250760"/>
                <a:gd name="connsiteY5647" fmla="*/ 1250775 h 6679735"/>
                <a:gd name="connsiteX5648" fmla="*/ 4973001 w 12250760"/>
                <a:gd name="connsiteY5648" fmla="*/ 1250775 h 6679735"/>
                <a:gd name="connsiteX5649" fmla="*/ 4973001 w 12250760"/>
                <a:gd name="connsiteY5649" fmla="*/ 1354785 h 6679735"/>
                <a:gd name="connsiteX5650" fmla="*/ 4947033 w 12250760"/>
                <a:gd name="connsiteY5650" fmla="*/ 1380786 h 6679735"/>
                <a:gd name="connsiteX5651" fmla="*/ 4895110 w 12250760"/>
                <a:gd name="connsiteY5651" fmla="*/ 1380786 h 6679735"/>
                <a:gd name="connsiteX5652" fmla="*/ 4869170 w 12250760"/>
                <a:gd name="connsiteY5652" fmla="*/ 1354785 h 6679735"/>
                <a:gd name="connsiteX5653" fmla="*/ 4869170 w 12250760"/>
                <a:gd name="connsiteY5653" fmla="*/ 1250775 h 6679735"/>
                <a:gd name="connsiteX5654" fmla="*/ 4843217 w 12250760"/>
                <a:gd name="connsiteY5654" fmla="*/ 1250775 h 6679735"/>
                <a:gd name="connsiteX5655" fmla="*/ 4817260 w 12250760"/>
                <a:gd name="connsiteY5655" fmla="*/ 1224773 h 6679735"/>
                <a:gd name="connsiteX5656" fmla="*/ 4817260 w 12250760"/>
                <a:gd name="connsiteY5656" fmla="*/ 1172768 h 6679735"/>
                <a:gd name="connsiteX5657" fmla="*/ 4921068 w 12250760"/>
                <a:gd name="connsiteY5657" fmla="*/ 1094763 h 6679735"/>
                <a:gd name="connsiteX5658" fmla="*/ 4439383 w 12250760"/>
                <a:gd name="connsiteY5658" fmla="*/ 1094763 h 6679735"/>
                <a:gd name="connsiteX5659" fmla="*/ 4543199 w 12250760"/>
                <a:gd name="connsiteY5659" fmla="*/ 1172768 h 6679735"/>
                <a:gd name="connsiteX5660" fmla="*/ 4543199 w 12250760"/>
                <a:gd name="connsiteY5660" fmla="*/ 1224773 h 6679735"/>
                <a:gd name="connsiteX5661" fmla="*/ 4517243 w 12250760"/>
                <a:gd name="connsiteY5661" fmla="*/ 1250775 h 6679735"/>
                <a:gd name="connsiteX5662" fmla="*/ 4491279 w 12250760"/>
                <a:gd name="connsiteY5662" fmla="*/ 1250775 h 6679735"/>
                <a:gd name="connsiteX5663" fmla="*/ 4491279 w 12250760"/>
                <a:gd name="connsiteY5663" fmla="*/ 1354785 h 6679735"/>
                <a:gd name="connsiteX5664" fmla="*/ 4465322 w 12250760"/>
                <a:gd name="connsiteY5664" fmla="*/ 1380786 h 6679735"/>
                <a:gd name="connsiteX5665" fmla="*/ 4413413 w 12250760"/>
                <a:gd name="connsiteY5665" fmla="*/ 1380786 h 6679735"/>
                <a:gd name="connsiteX5666" fmla="*/ 4387454 w 12250760"/>
                <a:gd name="connsiteY5666" fmla="*/ 1354785 h 6679735"/>
                <a:gd name="connsiteX5667" fmla="*/ 4387454 w 12250760"/>
                <a:gd name="connsiteY5667" fmla="*/ 1250775 h 6679735"/>
                <a:gd name="connsiteX5668" fmla="*/ 4361490 w 12250760"/>
                <a:gd name="connsiteY5668" fmla="*/ 1250775 h 6679735"/>
                <a:gd name="connsiteX5669" fmla="*/ 4335538 w 12250760"/>
                <a:gd name="connsiteY5669" fmla="*/ 1224773 h 6679735"/>
                <a:gd name="connsiteX5670" fmla="*/ 4335538 w 12250760"/>
                <a:gd name="connsiteY5670" fmla="*/ 1172768 h 6679735"/>
                <a:gd name="connsiteX5671" fmla="*/ 4439383 w 12250760"/>
                <a:gd name="connsiteY5671" fmla="*/ 1094763 h 6679735"/>
                <a:gd name="connsiteX5672" fmla="*/ 3957667 w 12250760"/>
                <a:gd name="connsiteY5672" fmla="*/ 1094763 h 6679735"/>
                <a:gd name="connsiteX5673" fmla="*/ 4061502 w 12250760"/>
                <a:gd name="connsiteY5673" fmla="*/ 1172768 h 6679735"/>
                <a:gd name="connsiteX5674" fmla="*/ 4061502 w 12250760"/>
                <a:gd name="connsiteY5674" fmla="*/ 1224773 h 6679735"/>
                <a:gd name="connsiteX5675" fmla="*/ 4035545 w 12250760"/>
                <a:gd name="connsiteY5675" fmla="*/ 1250775 h 6679735"/>
                <a:gd name="connsiteX5676" fmla="*/ 4009587 w 12250760"/>
                <a:gd name="connsiteY5676" fmla="*/ 1250775 h 6679735"/>
                <a:gd name="connsiteX5677" fmla="*/ 4009587 w 12250760"/>
                <a:gd name="connsiteY5677" fmla="*/ 1354785 h 6679735"/>
                <a:gd name="connsiteX5678" fmla="*/ 3983624 w 12250760"/>
                <a:gd name="connsiteY5678" fmla="*/ 1380786 h 6679735"/>
                <a:gd name="connsiteX5679" fmla="*/ 3931708 w 12250760"/>
                <a:gd name="connsiteY5679" fmla="*/ 1380786 h 6679735"/>
                <a:gd name="connsiteX5680" fmla="*/ 3905756 w 12250760"/>
                <a:gd name="connsiteY5680" fmla="*/ 1354785 h 6679735"/>
                <a:gd name="connsiteX5681" fmla="*/ 3905756 w 12250760"/>
                <a:gd name="connsiteY5681" fmla="*/ 1250775 h 6679735"/>
                <a:gd name="connsiteX5682" fmla="*/ 3879797 w 12250760"/>
                <a:gd name="connsiteY5682" fmla="*/ 1250775 h 6679735"/>
                <a:gd name="connsiteX5683" fmla="*/ 3853841 w 12250760"/>
                <a:gd name="connsiteY5683" fmla="*/ 1224773 h 6679735"/>
                <a:gd name="connsiteX5684" fmla="*/ 3853841 w 12250760"/>
                <a:gd name="connsiteY5684" fmla="*/ 1172768 h 6679735"/>
                <a:gd name="connsiteX5685" fmla="*/ 3957667 w 12250760"/>
                <a:gd name="connsiteY5685" fmla="*/ 1094763 h 6679735"/>
                <a:gd name="connsiteX5686" fmla="*/ 3475955 w 12250760"/>
                <a:gd name="connsiteY5686" fmla="*/ 1094763 h 6679735"/>
                <a:gd name="connsiteX5687" fmla="*/ 3579792 w 12250760"/>
                <a:gd name="connsiteY5687" fmla="*/ 1172768 h 6679735"/>
                <a:gd name="connsiteX5688" fmla="*/ 3579792 w 12250760"/>
                <a:gd name="connsiteY5688" fmla="*/ 1224773 h 6679735"/>
                <a:gd name="connsiteX5689" fmla="*/ 3553831 w 12250760"/>
                <a:gd name="connsiteY5689" fmla="*/ 1250775 h 6679735"/>
                <a:gd name="connsiteX5690" fmla="*/ 3527872 w 12250760"/>
                <a:gd name="connsiteY5690" fmla="*/ 1250775 h 6679735"/>
                <a:gd name="connsiteX5691" fmla="*/ 3527872 w 12250760"/>
                <a:gd name="connsiteY5691" fmla="*/ 1354785 h 6679735"/>
                <a:gd name="connsiteX5692" fmla="*/ 3501914 w 12250760"/>
                <a:gd name="connsiteY5692" fmla="*/ 1380786 h 6679735"/>
                <a:gd name="connsiteX5693" fmla="*/ 3449998 w 12250760"/>
                <a:gd name="connsiteY5693" fmla="*/ 1380786 h 6679735"/>
                <a:gd name="connsiteX5694" fmla="*/ 3424040 w 12250760"/>
                <a:gd name="connsiteY5694" fmla="*/ 1354785 h 6679735"/>
                <a:gd name="connsiteX5695" fmla="*/ 3424040 w 12250760"/>
                <a:gd name="connsiteY5695" fmla="*/ 1250775 h 6679735"/>
                <a:gd name="connsiteX5696" fmla="*/ 3398084 w 12250760"/>
                <a:gd name="connsiteY5696" fmla="*/ 1250775 h 6679735"/>
                <a:gd name="connsiteX5697" fmla="*/ 3372124 w 12250760"/>
                <a:gd name="connsiteY5697" fmla="*/ 1224773 h 6679735"/>
                <a:gd name="connsiteX5698" fmla="*/ 3372124 w 12250760"/>
                <a:gd name="connsiteY5698" fmla="*/ 1172768 h 6679735"/>
                <a:gd name="connsiteX5699" fmla="*/ 3475955 w 12250760"/>
                <a:gd name="connsiteY5699" fmla="*/ 1094763 h 6679735"/>
                <a:gd name="connsiteX5700" fmla="*/ 2994231 w 12250760"/>
                <a:gd name="connsiteY5700" fmla="*/ 1094763 h 6679735"/>
                <a:gd name="connsiteX5701" fmla="*/ 3098060 w 12250760"/>
                <a:gd name="connsiteY5701" fmla="*/ 1172768 h 6679735"/>
                <a:gd name="connsiteX5702" fmla="*/ 3098060 w 12250760"/>
                <a:gd name="connsiteY5702" fmla="*/ 1224773 h 6679735"/>
                <a:gd name="connsiteX5703" fmla="*/ 3072101 w 12250760"/>
                <a:gd name="connsiteY5703" fmla="*/ 1250775 h 6679735"/>
                <a:gd name="connsiteX5704" fmla="*/ 3046145 w 12250760"/>
                <a:gd name="connsiteY5704" fmla="*/ 1250775 h 6679735"/>
                <a:gd name="connsiteX5705" fmla="*/ 3046145 w 12250760"/>
                <a:gd name="connsiteY5705" fmla="*/ 1354785 h 6679735"/>
                <a:gd name="connsiteX5706" fmla="*/ 3020189 w 12250760"/>
                <a:gd name="connsiteY5706" fmla="*/ 1380786 h 6679735"/>
                <a:gd name="connsiteX5707" fmla="*/ 2968270 w 12250760"/>
                <a:gd name="connsiteY5707" fmla="*/ 1380786 h 6679735"/>
                <a:gd name="connsiteX5708" fmla="*/ 2942315 w 12250760"/>
                <a:gd name="connsiteY5708" fmla="*/ 1354785 h 6679735"/>
                <a:gd name="connsiteX5709" fmla="*/ 2942315 w 12250760"/>
                <a:gd name="connsiteY5709" fmla="*/ 1250775 h 6679735"/>
                <a:gd name="connsiteX5710" fmla="*/ 2916356 w 12250760"/>
                <a:gd name="connsiteY5710" fmla="*/ 1250775 h 6679735"/>
                <a:gd name="connsiteX5711" fmla="*/ 2890399 w 12250760"/>
                <a:gd name="connsiteY5711" fmla="*/ 1224773 h 6679735"/>
                <a:gd name="connsiteX5712" fmla="*/ 2890399 w 12250760"/>
                <a:gd name="connsiteY5712" fmla="*/ 1172768 h 6679735"/>
                <a:gd name="connsiteX5713" fmla="*/ 2994231 w 12250760"/>
                <a:gd name="connsiteY5713" fmla="*/ 1094763 h 6679735"/>
                <a:gd name="connsiteX5714" fmla="*/ 2512507 w 12250760"/>
                <a:gd name="connsiteY5714" fmla="*/ 1094763 h 6679735"/>
                <a:gd name="connsiteX5715" fmla="*/ 2616337 w 12250760"/>
                <a:gd name="connsiteY5715" fmla="*/ 1172768 h 6679735"/>
                <a:gd name="connsiteX5716" fmla="*/ 2616337 w 12250760"/>
                <a:gd name="connsiteY5716" fmla="*/ 1224773 h 6679735"/>
                <a:gd name="connsiteX5717" fmla="*/ 2590381 w 12250760"/>
                <a:gd name="connsiteY5717" fmla="*/ 1250775 h 6679735"/>
                <a:gd name="connsiteX5718" fmla="*/ 2564422 w 12250760"/>
                <a:gd name="connsiteY5718" fmla="*/ 1250775 h 6679735"/>
                <a:gd name="connsiteX5719" fmla="*/ 2564422 w 12250760"/>
                <a:gd name="connsiteY5719" fmla="*/ 1354785 h 6679735"/>
                <a:gd name="connsiteX5720" fmla="*/ 2538465 w 12250760"/>
                <a:gd name="connsiteY5720" fmla="*/ 1380786 h 6679735"/>
                <a:gd name="connsiteX5721" fmla="*/ 2486551 w 12250760"/>
                <a:gd name="connsiteY5721" fmla="*/ 1380786 h 6679735"/>
                <a:gd name="connsiteX5722" fmla="*/ 2460595 w 12250760"/>
                <a:gd name="connsiteY5722" fmla="*/ 1354785 h 6679735"/>
                <a:gd name="connsiteX5723" fmla="*/ 2460595 w 12250760"/>
                <a:gd name="connsiteY5723" fmla="*/ 1250775 h 6679735"/>
                <a:gd name="connsiteX5724" fmla="*/ 2434639 w 12250760"/>
                <a:gd name="connsiteY5724" fmla="*/ 1250775 h 6679735"/>
                <a:gd name="connsiteX5725" fmla="*/ 2408680 w 12250760"/>
                <a:gd name="connsiteY5725" fmla="*/ 1224773 h 6679735"/>
                <a:gd name="connsiteX5726" fmla="*/ 2408680 w 12250760"/>
                <a:gd name="connsiteY5726" fmla="*/ 1172768 h 6679735"/>
                <a:gd name="connsiteX5727" fmla="*/ 2512507 w 12250760"/>
                <a:gd name="connsiteY5727" fmla="*/ 1094763 h 6679735"/>
                <a:gd name="connsiteX5728" fmla="*/ 2030771 w 12250760"/>
                <a:gd name="connsiteY5728" fmla="*/ 1094763 h 6679735"/>
                <a:gd name="connsiteX5729" fmla="*/ 2134620 w 12250760"/>
                <a:gd name="connsiteY5729" fmla="*/ 1172768 h 6679735"/>
                <a:gd name="connsiteX5730" fmla="*/ 2134620 w 12250760"/>
                <a:gd name="connsiteY5730" fmla="*/ 1224773 h 6679735"/>
                <a:gd name="connsiteX5731" fmla="*/ 2108644 w 12250760"/>
                <a:gd name="connsiteY5731" fmla="*/ 1250775 h 6679735"/>
                <a:gd name="connsiteX5732" fmla="*/ 2082686 w 12250760"/>
                <a:gd name="connsiteY5732" fmla="*/ 1250775 h 6679735"/>
                <a:gd name="connsiteX5733" fmla="*/ 2082686 w 12250760"/>
                <a:gd name="connsiteY5733" fmla="*/ 1354785 h 6679735"/>
                <a:gd name="connsiteX5734" fmla="*/ 2056728 w 12250760"/>
                <a:gd name="connsiteY5734" fmla="*/ 1380786 h 6679735"/>
                <a:gd name="connsiteX5735" fmla="*/ 2004813 w 12250760"/>
                <a:gd name="connsiteY5735" fmla="*/ 1380786 h 6679735"/>
                <a:gd name="connsiteX5736" fmla="*/ 1978855 w 12250760"/>
                <a:gd name="connsiteY5736" fmla="*/ 1354785 h 6679735"/>
                <a:gd name="connsiteX5737" fmla="*/ 1978855 w 12250760"/>
                <a:gd name="connsiteY5737" fmla="*/ 1250775 h 6679735"/>
                <a:gd name="connsiteX5738" fmla="*/ 1952898 w 12250760"/>
                <a:gd name="connsiteY5738" fmla="*/ 1250775 h 6679735"/>
                <a:gd name="connsiteX5739" fmla="*/ 1926940 w 12250760"/>
                <a:gd name="connsiteY5739" fmla="*/ 1224773 h 6679735"/>
                <a:gd name="connsiteX5740" fmla="*/ 1926940 w 12250760"/>
                <a:gd name="connsiteY5740" fmla="*/ 1172768 h 6679735"/>
                <a:gd name="connsiteX5741" fmla="*/ 2030771 w 12250760"/>
                <a:gd name="connsiteY5741" fmla="*/ 1094763 h 6679735"/>
                <a:gd name="connsiteX5742" fmla="*/ 1549048 w 12250760"/>
                <a:gd name="connsiteY5742" fmla="*/ 1094763 h 6679735"/>
                <a:gd name="connsiteX5743" fmla="*/ 1652877 w 12250760"/>
                <a:gd name="connsiteY5743" fmla="*/ 1172768 h 6679735"/>
                <a:gd name="connsiteX5744" fmla="*/ 1652877 w 12250760"/>
                <a:gd name="connsiteY5744" fmla="*/ 1224773 h 6679735"/>
                <a:gd name="connsiteX5745" fmla="*/ 1626921 w 12250760"/>
                <a:gd name="connsiteY5745" fmla="*/ 1250775 h 6679735"/>
                <a:gd name="connsiteX5746" fmla="*/ 1600962 w 12250760"/>
                <a:gd name="connsiteY5746" fmla="*/ 1250775 h 6679735"/>
                <a:gd name="connsiteX5747" fmla="*/ 1600962 w 12250760"/>
                <a:gd name="connsiteY5747" fmla="*/ 1354785 h 6679735"/>
                <a:gd name="connsiteX5748" fmla="*/ 1575005 w 12250760"/>
                <a:gd name="connsiteY5748" fmla="*/ 1380786 h 6679735"/>
                <a:gd name="connsiteX5749" fmla="*/ 1523090 w 12250760"/>
                <a:gd name="connsiteY5749" fmla="*/ 1380786 h 6679735"/>
                <a:gd name="connsiteX5750" fmla="*/ 1497132 w 12250760"/>
                <a:gd name="connsiteY5750" fmla="*/ 1354785 h 6679735"/>
                <a:gd name="connsiteX5751" fmla="*/ 1497132 w 12250760"/>
                <a:gd name="connsiteY5751" fmla="*/ 1250775 h 6679735"/>
                <a:gd name="connsiteX5752" fmla="*/ 1471175 w 12250760"/>
                <a:gd name="connsiteY5752" fmla="*/ 1250775 h 6679735"/>
                <a:gd name="connsiteX5753" fmla="*/ 1445217 w 12250760"/>
                <a:gd name="connsiteY5753" fmla="*/ 1224773 h 6679735"/>
                <a:gd name="connsiteX5754" fmla="*/ 1445217 w 12250760"/>
                <a:gd name="connsiteY5754" fmla="*/ 1172768 h 6679735"/>
                <a:gd name="connsiteX5755" fmla="*/ 1549048 w 12250760"/>
                <a:gd name="connsiteY5755" fmla="*/ 1094763 h 6679735"/>
                <a:gd name="connsiteX5756" fmla="*/ 1067326 w 12250760"/>
                <a:gd name="connsiteY5756" fmla="*/ 1094763 h 6679735"/>
                <a:gd name="connsiteX5757" fmla="*/ 1171156 w 12250760"/>
                <a:gd name="connsiteY5757" fmla="*/ 1172768 h 6679735"/>
                <a:gd name="connsiteX5758" fmla="*/ 1171156 w 12250760"/>
                <a:gd name="connsiteY5758" fmla="*/ 1224773 h 6679735"/>
                <a:gd name="connsiteX5759" fmla="*/ 1145199 w 12250760"/>
                <a:gd name="connsiteY5759" fmla="*/ 1250775 h 6679735"/>
                <a:gd name="connsiteX5760" fmla="*/ 1119241 w 12250760"/>
                <a:gd name="connsiteY5760" fmla="*/ 1250775 h 6679735"/>
                <a:gd name="connsiteX5761" fmla="*/ 1119241 w 12250760"/>
                <a:gd name="connsiteY5761" fmla="*/ 1354785 h 6679735"/>
                <a:gd name="connsiteX5762" fmla="*/ 1093284 w 12250760"/>
                <a:gd name="connsiteY5762" fmla="*/ 1380786 h 6679735"/>
                <a:gd name="connsiteX5763" fmla="*/ 1041368 w 12250760"/>
                <a:gd name="connsiteY5763" fmla="*/ 1380786 h 6679735"/>
                <a:gd name="connsiteX5764" fmla="*/ 1015411 w 12250760"/>
                <a:gd name="connsiteY5764" fmla="*/ 1354785 h 6679735"/>
                <a:gd name="connsiteX5765" fmla="*/ 1015411 w 12250760"/>
                <a:gd name="connsiteY5765" fmla="*/ 1250775 h 6679735"/>
                <a:gd name="connsiteX5766" fmla="*/ 989454 w 12250760"/>
                <a:gd name="connsiteY5766" fmla="*/ 1250775 h 6679735"/>
                <a:gd name="connsiteX5767" fmla="*/ 963495 w 12250760"/>
                <a:gd name="connsiteY5767" fmla="*/ 1224773 h 6679735"/>
                <a:gd name="connsiteX5768" fmla="*/ 963495 w 12250760"/>
                <a:gd name="connsiteY5768" fmla="*/ 1172768 h 6679735"/>
                <a:gd name="connsiteX5769" fmla="*/ 1067326 w 12250760"/>
                <a:gd name="connsiteY5769" fmla="*/ 1094763 h 6679735"/>
                <a:gd name="connsiteX5770" fmla="*/ 585605 w 12250760"/>
                <a:gd name="connsiteY5770" fmla="*/ 1094763 h 6679735"/>
                <a:gd name="connsiteX5771" fmla="*/ 689435 w 12250760"/>
                <a:gd name="connsiteY5771" fmla="*/ 1172768 h 6679735"/>
                <a:gd name="connsiteX5772" fmla="*/ 689435 w 12250760"/>
                <a:gd name="connsiteY5772" fmla="*/ 1224773 h 6679735"/>
                <a:gd name="connsiteX5773" fmla="*/ 663478 w 12250760"/>
                <a:gd name="connsiteY5773" fmla="*/ 1250775 h 6679735"/>
                <a:gd name="connsiteX5774" fmla="*/ 637519 w 12250760"/>
                <a:gd name="connsiteY5774" fmla="*/ 1250775 h 6679735"/>
                <a:gd name="connsiteX5775" fmla="*/ 637519 w 12250760"/>
                <a:gd name="connsiteY5775" fmla="*/ 1354785 h 6679735"/>
                <a:gd name="connsiteX5776" fmla="*/ 611562 w 12250760"/>
                <a:gd name="connsiteY5776" fmla="*/ 1380786 h 6679735"/>
                <a:gd name="connsiteX5777" fmla="*/ 559646 w 12250760"/>
                <a:gd name="connsiteY5777" fmla="*/ 1380786 h 6679735"/>
                <a:gd name="connsiteX5778" fmla="*/ 533689 w 12250760"/>
                <a:gd name="connsiteY5778" fmla="*/ 1354785 h 6679735"/>
                <a:gd name="connsiteX5779" fmla="*/ 533689 w 12250760"/>
                <a:gd name="connsiteY5779" fmla="*/ 1250775 h 6679735"/>
                <a:gd name="connsiteX5780" fmla="*/ 507732 w 12250760"/>
                <a:gd name="connsiteY5780" fmla="*/ 1250775 h 6679735"/>
                <a:gd name="connsiteX5781" fmla="*/ 481774 w 12250760"/>
                <a:gd name="connsiteY5781" fmla="*/ 1224773 h 6679735"/>
                <a:gd name="connsiteX5782" fmla="*/ 481774 w 12250760"/>
                <a:gd name="connsiteY5782" fmla="*/ 1172768 h 6679735"/>
                <a:gd name="connsiteX5783" fmla="*/ 585605 w 12250760"/>
                <a:gd name="connsiteY5783" fmla="*/ 1094763 h 6679735"/>
                <a:gd name="connsiteX5784" fmla="*/ 103883 w 12250760"/>
                <a:gd name="connsiteY5784" fmla="*/ 1094763 h 6679735"/>
                <a:gd name="connsiteX5785" fmla="*/ 207713 w 12250760"/>
                <a:gd name="connsiteY5785" fmla="*/ 1172768 h 6679735"/>
                <a:gd name="connsiteX5786" fmla="*/ 207713 w 12250760"/>
                <a:gd name="connsiteY5786" fmla="*/ 1224773 h 6679735"/>
                <a:gd name="connsiteX5787" fmla="*/ 181756 w 12250760"/>
                <a:gd name="connsiteY5787" fmla="*/ 1250775 h 6679735"/>
                <a:gd name="connsiteX5788" fmla="*/ 155797 w 12250760"/>
                <a:gd name="connsiteY5788" fmla="*/ 1250775 h 6679735"/>
                <a:gd name="connsiteX5789" fmla="*/ 155797 w 12250760"/>
                <a:gd name="connsiteY5789" fmla="*/ 1354785 h 6679735"/>
                <a:gd name="connsiteX5790" fmla="*/ 129840 w 12250760"/>
                <a:gd name="connsiteY5790" fmla="*/ 1380786 h 6679735"/>
                <a:gd name="connsiteX5791" fmla="*/ 77925 w 12250760"/>
                <a:gd name="connsiteY5791" fmla="*/ 1380786 h 6679735"/>
                <a:gd name="connsiteX5792" fmla="*/ 51967 w 12250760"/>
                <a:gd name="connsiteY5792" fmla="*/ 1354785 h 6679735"/>
                <a:gd name="connsiteX5793" fmla="*/ 51967 w 12250760"/>
                <a:gd name="connsiteY5793" fmla="*/ 1250775 h 6679735"/>
                <a:gd name="connsiteX5794" fmla="*/ 26010 w 12250760"/>
                <a:gd name="connsiteY5794" fmla="*/ 1250775 h 6679735"/>
                <a:gd name="connsiteX5795" fmla="*/ 52 w 12250760"/>
                <a:gd name="connsiteY5795" fmla="*/ 1224773 h 6679735"/>
                <a:gd name="connsiteX5796" fmla="*/ 52 w 12250760"/>
                <a:gd name="connsiteY5796" fmla="*/ 1172768 h 6679735"/>
                <a:gd name="connsiteX5797" fmla="*/ 103883 w 12250760"/>
                <a:gd name="connsiteY5797" fmla="*/ 1094763 h 6679735"/>
                <a:gd name="connsiteX5798" fmla="*/ 12145950 w 12250760"/>
                <a:gd name="connsiteY5798" fmla="*/ 963505 h 6679735"/>
                <a:gd name="connsiteX5799" fmla="*/ 12197866 w 12250760"/>
                <a:gd name="connsiteY5799" fmla="*/ 1015420 h 6679735"/>
                <a:gd name="connsiteX5800" fmla="*/ 12145950 w 12250760"/>
                <a:gd name="connsiteY5800" fmla="*/ 1067337 h 6679735"/>
                <a:gd name="connsiteX5801" fmla="*/ 12094035 w 12250760"/>
                <a:gd name="connsiteY5801" fmla="*/ 1015420 h 6679735"/>
                <a:gd name="connsiteX5802" fmla="*/ 12145950 w 12250760"/>
                <a:gd name="connsiteY5802" fmla="*/ 963505 h 6679735"/>
                <a:gd name="connsiteX5803" fmla="*/ 11664226 w 12250760"/>
                <a:gd name="connsiteY5803" fmla="*/ 963505 h 6679735"/>
                <a:gd name="connsiteX5804" fmla="*/ 11716142 w 12250760"/>
                <a:gd name="connsiteY5804" fmla="*/ 1015420 h 6679735"/>
                <a:gd name="connsiteX5805" fmla="*/ 11664226 w 12250760"/>
                <a:gd name="connsiteY5805" fmla="*/ 1067337 h 6679735"/>
                <a:gd name="connsiteX5806" fmla="*/ 11612311 w 12250760"/>
                <a:gd name="connsiteY5806" fmla="*/ 1015420 h 6679735"/>
                <a:gd name="connsiteX5807" fmla="*/ 11664226 w 12250760"/>
                <a:gd name="connsiteY5807" fmla="*/ 963505 h 6679735"/>
                <a:gd name="connsiteX5808" fmla="*/ 11182501 w 12250760"/>
                <a:gd name="connsiteY5808" fmla="*/ 963505 h 6679735"/>
                <a:gd name="connsiteX5809" fmla="*/ 11234417 w 12250760"/>
                <a:gd name="connsiteY5809" fmla="*/ 1015420 h 6679735"/>
                <a:gd name="connsiteX5810" fmla="*/ 11182501 w 12250760"/>
                <a:gd name="connsiteY5810" fmla="*/ 1067337 h 6679735"/>
                <a:gd name="connsiteX5811" fmla="*/ 11130586 w 12250760"/>
                <a:gd name="connsiteY5811" fmla="*/ 1015420 h 6679735"/>
                <a:gd name="connsiteX5812" fmla="*/ 11182501 w 12250760"/>
                <a:gd name="connsiteY5812" fmla="*/ 963505 h 6679735"/>
                <a:gd name="connsiteX5813" fmla="*/ 10700777 w 12250760"/>
                <a:gd name="connsiteY5813" fmla="*/ 963505 h 6679735"/>
                <a:gd name="connsiteX5814" fmla="*/ 10752693 w 12250760"/>
                <a:gd name="connsiteY5814" fmla="*/ 1015420 h 6679735"/>
                <a:gd name="connsiteX5815" fmla="*/ 10700777 w 12250760"/>
                <a:gd name="connsiteY5815" fmla="*/ 1067337 h 6679735"/>
                <a:gd name="connsiteX5816" fmla="*/ 10648862 w 12250760"/>
                <a:gd name="connsiteY5816" fmla="*/ 1015420 h 6679735"/>
                <a:gd name="connsiteX5817" fmla="*/ 10700777 w 12250760"/>
                <a:gd name="connsiteY5817" fmla="*/ 963505 h 6679735"/>
                <a:gd name="connsiteX5818" fmla="*/ 10219053 w 12250760"/>
                <a:gd name="connsiteY5818" fmla="*/ 963505 h 6679735"/>
                <a:gd name="connsiteX5819" fmla="*/ 10270969 w 12250760"/>
                <a:gd name="connsiteY5819" fmla="*/ 1015420 h 6679735"/>
                <a:gd name="connsiteX5820" fmla="*/ 10219053 w 12250760"/>
                <a:gd name="connsiteY5820" fmla="*/ 1067337 h 6679735"/>
                <a:gd name="connsiteX5821" fmla="*/ 10167138 w 12250760"/>
                <a:gd name="connsiteY5821" fmla="*/ 1015420 h 6679735"/>
                <a:gd name="connsiteX5822" fmla="*/ 10219053 w 12250760"/>
                <a:gd name="connsiteY5822" fmla="*/ 963505 h 6679735"/>
                <a:gd name="connsiteX5823" fmla="*/ 9737328 w 12250760"/>
                <a:gd name="connsiteY5823" fmla="*/ 963505 h 6679735"/>
                <a:gd name="connsiteX5824" fmla="*/ 9789244 w 12250760"/>
                <a:gd name="connsiteY5824" fmla="*/ 1015420 h 6679735"/>
                <a:gd name="connsiteX5825" fmla="*/ 9737328 w 12250760"/>
                <a:gd name="connsiteY5825" fmla="*/ 1067337 h 6679735"/>
                <a:gd name="connsiteX5826" fmla="*/ 9685413 w 12250760"/>
                <a:gd name="connsiteY5826" fmla="*/ 1015420 h 6679735"/>
                <a:gd name="connsiteX5827" fmla="*/ 9737328 w 12250760"/>
                <a:gd name="connsiteY5827" fmla="*/ 963505 h 6679735"/>
                <a:gd name="connsiteX5828" fmla="*/ 9255604 w 12250760"/>
                <a:gd name="connsiteY5828" fmla="*/ 963505 h 6679735"/>
                <a:gd name="connsiteX5829" fmla="*/ 9307520 w 12250760"/>
                <a:gd name="connsiteY5829" fmla="*/ 1015420 h 6679735"/>
                <a:gd name="connsiteX5830" fmla="*/ 9255604 w 12250760"/>
                <a:gd name="connsiteY5830" fmla="*/ 1067337 h 6679735"/>
                <a:gd name="connsiteX5831" fmla="*/ 9203689 w 12250760"/>
                <a:gd name="connsiteY5831" fmla="*/ 1015420 h 6679735"/>
                <a:gd name="connsiteX5832" fmla="*/ 9255604 w 12250760"/>
                <a:gd name="connsiteY5832" fmla="*/ 963505 h 6679735"/>
                <a:gd name="connsiteX5833" fmla="*/ 8773880 w 12250760"/>
                <a:gd name="connsiteY5833" fmla="*/ 963505 h 6679735"/>
                <a:gd name="connsiteX5834" fmla="*/ 8825796 w 12250760"/>
                <a:gd name="connsiteY5834" fmla="*/ 1015420 h 6679735"/>
                <a:gd name="connsiteX5835" fmla="*/ 8773880 w 12250760"/>
                <a:gd name="connsiteY5835" fmla="*/ 1067337 h 6679735"/>
                <a:gd name="connsiteX5836" fmla="*/ 8721965 w 12250760"/>
                <a:gd name="connsiteY5836" fmla="*/ 1015420 h 6679735"/>
                <a:gd name="connsiteX5837" fmla="*/ 8773880 w 12250760"/>
                <a:gd name="connsiteY5837" fmla="*/ 963505 h 6679735"/>
                <a:gd name="connsiteX5838" fmla="*/ 8292157 w 12250760"/>
                <a:gd name="connsiteY5838" fmla="*/ 963505 h 6679735"/>
                <a:gd name="connsiteX5839" fmla="*/ 8344072 w 12250760"/>
                <a:gd name="connsiteY5839" fmla="*/ 1015420 h 6679735"/>
                <a:gd name="connsiteX5840" fmla="*/ 8292157 w 12250760"/>
                <a:gd name="connsiteY5840" fmla="*/ 1067337 h 6679735"/>
                <a:gd name="connsiteX5841" fmla="*/ 8240241 w 12250760"/>
                <a:gd name="connsiteY5841" fmla="*/ 1015420 h 6679735"/>
                <a:gd name="connsiteX5842" fmla="*/ 8292157 w 12250760"/>
                <a:gd name="connsiteY5842" fmla="*/ 963505 h 6679735"/>
                <a:gd name="connsiteX5843" fmla="*/ 7810433 w 12250760"/>
                <a:gd name="connsiteY5843" fmla="*/ 963505 h 6679735"/>
                <a:gd name="connsiteX5844" fmla="*/ 7862348 w 12250760"/>
                <a:gd name="connsiteY5844" fmla="*/ 1015420 h 6679735"/>
                <a:gd name="connsiteX5845" fmla="*/ 7810433 w 12250760"/>
                <a:gd name="connsiteY5845" fmla="*/ 1067337 h 6679735"/>
                <a:gd name="connsiteX5846" fmla="*/ 7758517 w 12250760"/>
                <a:gd name="connsiteY5846" fmla="*/ 1015420 h 6679735"/>
                <a:gd name="connsiteX5847" fmla="*/ 7810433 w 12250760"/>
                <a:gd name="connsiteY5847" fmla="*/ 963505 h 6679735"/>
                <a:gd name="connsiteX5848" fmla="*/ 7328709 w 12250760"/>
                <a:gd name="connsiteY5848" fmla="*/ 963505 h 6679735"/>
                <a:gd name="connsiteX5849" fmla="*/ 7380624 w 12250760"/>
                <a:gd name="connsiteY5849" fmla="*/ 1015420 h 6679735"/>
                <a:gd name="connsiteX5850" fmla="*/ 7328709 w 12250760"/>
                <a:gd name="connsiteY5850" fmla="*/ 1067337 h 6679735"/>
                <a:gd name="connsiteX5851" fmla="*/ 7276793 w 12250760"/>
                <a:gd name="connsiteY5851" fmla="*/ 1015420 h 6679735"/>
                <a:gd name="connsiteX5852" fmla="*/ 7328709 w 12250760"/>
                <a:gd name="connsiteY5852" fmla="*/ 963505 h 6679735"/>
                <a:gd name="connsiteX5853" fmla="*/ 6846985 w 12250760"/>
                <a:gd name="connsiteY5853" fmla="*/ 963505 h 6679735"/>
                <a:gd name="connsiteX5854" fmla="*/ 6898900 w 12250760"/>
                <a:gd name="connsiteY5854" fmla="*/ 1015420 h 6679735"/>
                <a:gd name="connsiteX5855" fmla="*/ 6846985 w 12250760"/>
                <a:gd name="connsiteY5855" fmla="*/ 1067337 h 6679735"/>
                <a:gd name="connsiteX5856" fmla="*/ 6795069 w 12250760"/>
                <a:gd name="connsiteY5856" fmla="*/ 1015420 h 6679735"/>
                <a:gd name="connsiteX5857" fmla="*/ 6846985 w 12250760"/>
                <a:gd name="connsiteY5857" fmla="*/ 963505 h 6679735"/>
                <a:gd name="connsiteX5858" fmla="*/ 6365261 w 12250760"/>
                <a:gd name="connsiteY5858" fmla="*/ 963505 h 6679735"/>
                <a:gd name="connsiteX5859" fmla="*/ 6417176 w 12250760"/>
                <a:gd name="connsiteY5859" fmla="*/ 1015420 h 6679735"/>
                <a:gd name="connsiteX5860" fmla="*/ 6365261 w 12250760"/>
                <a:gd name="connsiteY5860" fmla="*/ 1067337 h 6679735"/>
                <a:gd name="connsiteX5861" fmla="*/ 6313345 w 12250760"/>
                <a:gd name="connsiteY5861" fmla="*/ 1015420 h 6679735"/>
                <a:gd name="connsiteX5862" fmla="*/ 6365261 w 12250760"/>
                <a:gd name="connsiteY5862" fmla="*/ 963505 h 6679735"/>
                <a:gd name="connsiteX5863" fmla="*/ 5883551 w 12250760"/>
                <a:gd name="connsiteY5863" fmla="*/ 963505 h 6679735"/>
                <a:gd name="connsiteX5864" fmla="*/ 5935464 w 12250760"/>
                <a:gd name="connsiteY5864" fmla="*/ 1015420 h 6679735"/>
                <a:gd name="connsiteX5865" fmla="*/ 5883551 w 12250760"/>
                <a:gd name="connsiteY5865" fmla="*/ 1067337 h 6679735"/>
                <a:gd name="connsiteX5866" fmla="*/ 5831638 w 12250760"/>
                <a:gd name="connsiteY5866" fmla="*/ 1015420 h 6679735"/>
                <a:gd name="connsiteX5867" fmla="*/ 5883551 w 12250760"/>
                <a:gd name="connsiteY5867" fmla="*/ 963505 h 6679735"/>
                <a:gd name="connsiteX5868" fmla="*/ 5401849 w 12250760"/>
                <a:gd name="connsiteY5868" fmla="*/ 963505 h 6679735"/>
                <a:gd name="connsiteX5869" fmla="*/ 5453760 w 12250760"/>
                <a:gd name="connsiteY5869" fmla="*/ 1015420 h 6679735"/>
                <a:gd name="connsiteX5870" fmla="*/ 5401849 w 12250760"/>
                <a:gd name="connsiteY5870" fmla="*/ 1067337 h 6679735"/>
                <a:gd name="connsiteX5871" fmla="*/ 5349939 w 12250760"/>
                <a:gd name="connsiteY5871" fmla="*/ 1015420 h 6679735"/>
                <a:gd name="connsiteX5872" fmla="*/ 5401849 w 12250760"/>
                <a:gd name="connsiteY5872" fmla="*/ 963505 h 6679735"/>
                <a:gd name="connsiteX5873" fmla="*/ 4920088 w 12250760"/>
                <a:gd name="connsiteY5873" fmla="*/ 963505 h 6679735"/>
                <a:gd name="connsiteX5874" fmla="*/ 4972023 w 12250760"/>
                <a:gd name="connsiteY5874" fmla="*/ 1015420 h 6679735"/>
                <a:gd name="connsiteX5875" fmla="*/ 4920088 w 12250760"/>
                <a:gd name="connsiteY5875" fmla="*/ 1067337 h 6679735"/>
                <a:gd name="connsiteX5876" fmla="*/ 4868189 w 12250760"/>
                <a:gd name="connsiteY5876" fmla="*/ 1015420 h 6679735"/>
                <a:gd name="connsiteX5877" fmla="*/ 4920088 w 12250760"/>
                <a:gd name="connsiteY5877" fmla="*/ 963505 h 6679735"/>
                <a:gd name="connsiteX5878" fmla="*/ 4438396 w 12250760"/>
                <a:gd name="connsiteY5878" fmla="*/ 963505 h 6679735"/>
                <a:gd name="connsiteX5879" fmla="*/ 4490300 w 12250760"/>
                <a:gd name="connsiteY5879" fmla="*/ 1015420 h 6679735"/>
                <a:gd name="connsiteX5880" fmla="*/ 4438396 w 12250760"/>
                <a:gd name="connsiteY5880" fmla="*/ 1067337 h 6679735"/>
                <a:gd name="connsiteX5881" fmla="*/ 4386473 w 12250760"/>
                <a:gd name="connsiteY5881" fmla="*/ 1015420 h 6679735"/>
                <a:gd name="connsiteX5882" fmla="*/ 4438396 w 12250760"/>
                <a:gd name="connsiteY5882" fmla="*/ 963505 h 6679735"/>
                <a:gd name="connsiteX5883" fmla="*/ 3956687 w 12250760"/>
                <a:gd name="connsiteY5883" fmla="*/ 963505 h 6679735"/>
                <a:gd name="connsiteX5884" fmla="*/ 4008609 w 12250760"/>
                <a:gd name="connsiteY5884" fmla="*/ 1015420 h 6679735"/>
                <a:gd name="connsiteX5885" fmla="*/ 3956687 w 12250760"/>
                <a:gd name="connsiteY5885" fmla="*/ 1067337 h 6679735"/>
                <a:gd name="connsiteX5886" fmla="*/ 3904776 w 12250760"/>
                <a:gd name="connsiteY5886" fmla="*/ 1015420 h 6679735"/>
                <a:gd name="connsiteX5887" fmla="*/ 3956687 w 12250760"/>
                <a:gd name="connsiteY5887" fmla="*/ 963505 h 6679735"/>
                <a:gd name="connsiteX5888" fmla="*/ 3474975 w 12250760"/>
                <a:gd name="connsiteY5888" fmla="*/ 963505 h 6679735"/>
                <a:gd name="connsiteX5889" fmla="*/ 3526893 w 12250760"/>
                <a:gd name="connsiteY5889" fmla="*/ 1015420 h 6679735"/>
                <a:gd name="connsiteX5890" fmla="*/ 3474975 w 12250760"/>
                <a:gd name="connsiteY5890" fmla="*/ 1067337 h 6679735"/>
                <a:gd name="connsiteX5891" fmla="*/ 3423059 w 12250760"/>
                <a:gd name="connsiteY5891" fmla="*/ 1015420 h 6679735"/>
                <a:gd name="connsiteX5892" fmla="*/ 3474975 w 12250760"/>
                <a:gd name="connsiteY5892" fmla="*/ 963505 h 6679735"/>
                <a:gd name="connsiteX5893" fmla="*/ 2993251 w 12250760"/>
                <a:gd name="connsiteY5893" fmla="*/ 963505 h 6679735"/>
                <a:gd name="connsiteX5894" fmla="*/ 3045165 w 12250760"/>
                <a:gd name="connsiteY5894" fmla="*/ 1015420 h 6679735"/>
                <a:gd name="connsiteX5895" fmla="*/ 2993251 w 12250760"/>
                <a:gd name="connsiteY5895" fmla="*/ 1067337 h 6679735"/>
                <a:gd name="connsiteX5896" fmla="*/ 2941335 w 12250760"/>
                <a:gd name="connsiteY5896" fmla="*/ 1015420 h 6679735"/>
                <a:gd name="connsiteX5897" fmla="*/ 2993251 w 12250760"/>
                <a:gd name="connsiteY5897" fmla="*/ 963505 h 6679735"/>
                <a:gd name="connsiteX5898" fmla="*/ 2511528 w 12250760"/>
                <a:gd name="connsiteY5898" fmla="*/ 963505 h 6679735"/>
                <a:gd name="connsiteX5899" fmla="*/ 2563443 w 12250760"/>
                <a:gd name="connsiteY5899" fmla="*/ 1015420 h 6679735"/>
                <a:gd name="connsiteX5900" fmla="*/ 2511528 w 12250760"/>
                <a:gd name="connsiteY5900" fmla="*/ 1067337 h 6679735"/>
                <a:gd name="connsiteX5901" fmla="*/ 2459615 w 12250760"/>
                <a:gd name="connsiteY5901" fmla="*/ 1015420 h 6679735"/>
                <a:gd name="connsiteX5902" fmla="*/ 2511528 w 12250760"/>
                <a:gd name="connsiteY5902" fmla="*/ 963505 h 6679735"/>
                <a:gd name="connsiteX5903" fmla="*/ 2029791 w 12250760"/>
                <a:gd name="connsiteY5903" fmla="*/ 963505 h 6679735"/>
                <a:gd name="connsiteX5904" fmla="*/ 2081707 w 12250760"/>
                <a:gd name="connsiteY5904" fmla="*/ 1015420 h 6679735"/>
                <a:gd name="connsiteX5905" fmla="*/ 2029791 w 12250760"/>
                <a:gd name="connsiteY5905" fmla="*/ 1067337 h 6679735"/>
                <a:gd name="connsiteX5906" fmla="*/ 1977876 w 12250760"/>
                <a:gd name="connsiteY5906" fmla="*/ 1015420 h 6679735"/>
                <a:gd name="connsiteX5907" fmla="*/ 2029791 w 12250760"/>
                <a:gd name="connsiteY5907" fmla="*/ 963505 h 6679735"/>
                <a:gd name="connsiteX5908" fmla="*/ 1548068 w 12250760"/>
                <a:gd name="connsiteY5908" fmla="*/ 963505 h 6679735"/>
                <a:gd name="connsiteX5909" fmla="*/ 1599984 w 12250760"/>
                <a:gd name="connsiteY5909" fmla="*/ 1015420 h 6679735"/>
                <a:gd name="connsiteX5910" fmla="*/ 1548068 w 12250760"/>
                <a:gd name="connsiteY5910" fmla="*/ 1067337 h 6679735"/>
                <a:gd name="connsiteX5911" fmla="*/ 1496153 w 12250760"/>
                <a:gd name="connsiteY5911" fmla="*/ 1015420 h 6679735"/>
                <a:gd name="connsiteX5912" fmla="*/ 1548068 w 12250760"/>
                <a:gd name="connsiteY5912" fmla="*/ 963505 h 6679735"/>
                <a:gd name="connsiteX5913" fmla="*/ 1066347 w 12250760"/>
                <a:gd name="connsiteY5913" fmla="*/ 963505 h 6679735"/>
                <a:gd name="connsiteX5914" fmla="*/ 1118262 w 12250760"/>
                <a:gd name="connsiteY5914" fmla="*/ 1015420 h 6679735"/>
                <a:gd name="connsiteX5915" fmla="*/ 1066347 w 12250760"/>
                <a:gd name="connsiteY5915" fmla="*/ 1067337 h 6679735"/>
                <a:gd name="connsiteX5916" fmla="*/ 1014431 w 12250760"/>
                <a:gd name="connsiteY5916" fmla="*/ 1015420 h 6679735"/>
                <a:gd name="connsiteX5917" fmla="*/ 1066347 w 12250760"/>
                <a:gd name="connsiteY5917" fmla="*/ 963505 h 6679735"/>
                <a:gd name="connsiteX5918" fmla="*/ 584625 w 12250760"/>
                <a:gd name="connsiteY5918" fmla="*/ 963505 h 6679735"/>
                <a:gd name="connsiteX5919" fmla="*/ 636540 w 12250760"/>
                <a:gd name="connsiteY5919" fmla="*/ 1015420 h 6679735"/>
                <a:gd name="connsiteX5920" fmla="*/ 584625 w 12250760"/>
                <a:gd name="connsiteY5920" fmla="*/ 1067337 h 6679735"/>
                <a:gd name="connsiteX5921" fmla="*/ 532709 w 12250760"/>
                <a:gd name="connsiteY5921" fmla="*/ 1015420 h 6679735"/>
                <a:gd name="connsiteX5922" fmla="*/ 584625 w 12250760"/>
                <a:gd name="connsiteY5922" fmla="*/ 963505 h 6679735"/>
                <a:gd name="connsiteX5923" fmla="*/ 102903 w 12250760"/>
                <a:gd name="connsiteY5923" fmla="*/ 963505 h 6679735"/>
                <a:gd name="connsiteX5924" fmla="*/ 154819 w 12250760"/>
                <a:gd name="connsiteY5924" fmla="*/ 1015420 h 6679735"/>
                <a:gd name="connsiteX5925" fmla="*/ 102903 w 12250760"/>
                <a:gd name="connsiteY5925" fmla="*/ 1067337 h 6679735"/>
                <a:gd name="connsiteX5926" fmla="*/ 50988 w 12250760"/>
                <a:gd name="connsiteY5926" fmla="*/ 1015420 h 6679735"/>
                <a:gd name="connsiteX5927" fmla="*/ 102903 w 12250760"/>
                <a:gd name="connsiteY5927" fmla="*/ 963505 h 6679735"/>
                <a:gd name="connsiteX5928" fmla="*/ 12146930 w 12250760"/>
                <a:gd name="connsiteY5928" fmla="*/ 613039 h 6679735"/>
                <a:gd name="connsiteX5929" fmla="*/ 12250760 w 12250760"/>
                <a:gd name="connsiteY5929" fmla="*/ 691046 h 6679735"/>
                <a:gd name="connsiteX5930" fmla="*/ 12250760 w 12250760"/>
                <a:gd name="connsiteY5930" fmla="*/ 743050 h 6679735"/>
                <a:gd name="connsiteX5931" fmla="*/ 12224803 w 12250760"/>
                <a:gd name="connsiteY5931" fmla="*/ 769053 h 6679735"/>
                <a:gd name="connsiteX5932" fmla="*/ 12198844 w 12250760"/>
                <a:gd name="connsiteY5932" fmla="*/ 769053 h 6679735"/>
                <a:gd name="connsiteX5933" fmla="*/ 12198844 w 12250760"/>
                <a:gd name="connsiteY5933" fmla="*/ 873061 h 6679735"/>
                <a:gd name="connsiteX5934" fmla="*/ 12172887 w 12250760"/>
                <a:gd name="connsiteY5934" fmla="*/ 899063 h 6679735"/>
                <a:gd name="connsiteX5935" fmla="*/ 12120972 w 12250760"/>
                <a:gd name="connsiteY5935" fmla="*/ 899063 h 6679735"/>
                <a:gd name="connsiteX5936" fmla="*/ 12095015 w 12250760"/>
                <a:gd name="connsiteY5936" fmla="*/ 873061 h 6679735"/>
                <a:gd name="connsiteX5937" fmla="*/ 12095015 w 12250760"/>
                <a:gd name="connsiteY5937" fmla="*/ 769053 h 6679735"/>
                <a:gd name="connsiteX5938" fmla="*/ 12069057 w 12250760"/>
                <a:gd name="connsiteY5938" fmla="*/ 769053 h 6679735"/>
                <a:gd name="connsiteX5939" fmla="*/ 12043099 w 12250760"/>
                <a:gd name="connsiteY5939" fmla="*/ 743050 h 6679735"/>
                <a:gd name="connsiteX5940" fmla="*/ 12043099 w 12250760"/>
                <a:gd name="connsiteY5940" fmla="*/ 691046 h 6679735"/>
                <a:gd name="connsiteX5941" fmla="*/ 12146930 w 12250760"/>
                <a:gd name="connsiteY5941" fmla="*/ 613039 h 6679735"/>
                <a:gd name="connsiteX5942" fmla="*/ 11665206 w 12250760"/>
                <a:gd name="connsiteY5942" fmla="*/ 613039 h 6679735"/>
                <a:gd name="connsiteX5943" fmla="*/ 11769036 w 12250760"/>
                <a:gd name="connsiteY5943" fmla="*/ 691046 h 6679735"/>
                <a:gd name="connsiteX5944" fmla="*/ 11769036 w 12250760"/>
                <a:gd name="connsiteY5944" fmla="*/ 743050 h 6679735"/>
                <a:gd name="connsiteX5945" fmla="*/ 11743079 w 12250760"/>
                <a:gd name="connsiteY5945" fmla="*/ 769053 h 6679735"/>
                <a:gd name="connsiteX5946" fmla="*/ 11717120 w 12250760"/>
                <a:gd name="connsiteY5946" fmla="*/ 769053 h 6679735"/>
                <a:gd name="connsiteX5947" fmla="*/ 11717120 w 12250760"/>
                <a:gd name="connsiteY5947" fmla="*/ 873061 h 6679735"/>
                <a:gd name="connsiteX5948" fmla="*/ 11691163 w 12250760"/>
                <a:gd name="connsiteY5948" fmla="*/ 899063 h 6679735"/>
                <a:gd name="connsiteX5949" fmla="*/ 11639248 w 12250760"/>
                <a:gd name="connsiteY5949" fmla="*/ 899063 h 6679735"/>
                <a:gd name="connsiteX5950" fmla="*/ 11613291 w 12250760"/>
                <a:gd name="connsiteY5950" fmla="*/ 873061 h 6679735"/>
                <a:gd name="connsiteX5951" fmla="*/ 11613291 w 12250760"/>
                <a:gd name="connsiteY5951" fmla="*/ 769053 h 6679735"/>
                <a:gd name="connsiteX5952" fmla="*/ 11587333 w 12250760"/>
                <a:gd name="connsiteY5952" fmla="*/ 769053 h 6679735"/>
                <a:gd name="connsiteX5953" fmla="*/ 11561375 w 12250760"/>
                <a:gd name="connsiteY5953" fmla="*/ 743050 h 6679735"/>
                <a:gd name="connsiteX5954" fmla="*/ 11561375 w 12250760"/>
                <a:gd name="connsiteY5954" fmla="*/ 691046 h 6679735"/>
                <a:gd name="connsiteX5955" fmla="*/ 11665206 w 12250760"/>
                <a:gd name="connsiteY5955" fmla="*/ 613039 h 6679735"/>
                <a:gd name="connsiteX5956" fmla="*/ 11183481 w 12250760"/>
                <a:gd name="connsiteY5956" fmla="*/ 613039 h 6679735"/>
                <a:gd name="connsiteX5957" fmla="*/ 11287311 w 12250760"/>
                <a:gd name="connsiteY5957" fmla="*/ 691046 h 6679735"/>
                <a:gd name="connsiteX5958" fmla="*/ 11287311 w 12250760"/>
                <a:gd name="connsiteY5958" fmla="*/ 743050 h 6679735"/>
                <a:gd name="connsiteX5959" fmla="*/ 11261354 w 12250760"/>
                <a:gd name="connsiteY5959" fmla="*/ 769053 h 6679735"/>
                <a:gd name="connsiteX5960" fmla="*/ 11235395 w 12250760"/>
                <a:gd name="connsiteY5960" fmla="*/ 769053 h 6679735"/>
                <a:gd name="connsiteX5961" fmla="*/ 11235395 w 12250760"/>
                <a:gd name="connsiteY5961" fmla="*/ 873061 h 6679735"/>
                <a:gd name="connsiteX5962" fmla="*/ 11209438 w 12250760"/>
                <a:gd name="connsiteY5962" fmla="*/ 899063 h 6679735"/>
                <a:gd name="connsiteX5963" fmla="*/ 11157523 w 12250760"/>
                <a:gd name="connsiteY5963" fmla="*/ 899063 h 6679735"/>
                <a:gd name="connsiteX5964" fmla="*/ 11131566 w 12250760"/>
                <a:gd name="connsiteY5964" fmla="*/ 873061 h 6679735"/>
                <a:gd name="connsiteX5965" fmla="*/ 11131566 w 12250760"/>
                <a:gd name="connsiteY5965" fmla="*/ 769053 h 6679735"/>
                <a:gd name="connsiteX5966" fmla="*/ 11105608 w 12250760"/>
                <a:gd name="connsiteY5966" fmla="*/ 769053 h 6679735"/>
                <a:gd name="connsiteX5967" fmla="*/ 11079650 w 12250760"/>
                <a:gd name="connsiteY5967" fmla="*/ 743050 h 6679735"/>
                <a:gd name="connsiteX5968" fmla="*/ 11079650 w 12250760"/>
                <a:gd name="connsiteY5968" fmla="*/ 691046 h 6679735"/>
                <a:gd name="connsiteX5969" fmla="*/ 11183481 w 12250760"/>
                <a:gd name="connsiteY5969" fmla="*/ 613039 h 6679735"/>
                <a:gd name="connsiteX5970" fmla="*/ 10701757 w 12250760"/>
                <a:gd name="connsiteY5970" fmla="*/ 613039 h 6679735"/>
                <a:gd name="connsiteX5971" fmla="*/ 10805587 w 12250760"/>
                <a:gd name="connsiteY5971" fmla="*/ 691046 h 6679735"/>
                <a:gd name="connsiteX5972" fmla="*/ 10805587 w 12250760"/>
                <a:gd name="connsiteY5972" fmla="*/ 743050 h 6679735"/>
                <a:gd name="connsiteX5973" fmla="*/ 10779630 w 12250760"/>
                <a:gd name="connsiteY5973" fmla="*/ 769053 h 6679735"/>
                <a:gd name="connsiteX5974" fmla="*/ 10753671 w 12250760"/>
                <a:gd name="connsiteY5974" fmla="*/ 769053 h 6679735"/>
                <a:gd name="connsiteX5975" fmla="*/ 10753671 w 12250760"/>
                <a:gd name="connsiteY5975" fmla="*/ 873061 h 6679735"/>
                <a:gd name="connsiteX5976" fmla="*/ 10727714 w 12250760"/>
                <a:gd name="connsiteY5976" fmla="*/ 899063 h 6679735"/>
                <a:gd name="connsiteX5977" fmla="*/ 10675799 w 12250760"/>
                <a:gd name="connsiteY5977" fmla="*/ 899063 h 6679735"/>
                <a:gd name="connsiteX5978" fmla="*/ 10649842 w 12250760"/>
                <a:gd name="connsiteY5978" fmla="*/ 873061 h 6679735"/>
                <a:gd name="connsiteX5979" fmla="*/ 10649842 w 12250760"/>
                <a:gd name="connsiteY5979" fmla="*/ 769053 h 6679735"/>
                <a:gd name="connsiteX5980" fmla="*/ 10623884 w 12250760"/>
                <a:gd name="connsiteY5980" fmla="*/ 769053 h 6679735"/>
                <a:gd name="connsiteX5981" fmla="*/ 10597926 w 12250760"/>
                <a:gd name="connsiteY5981" fmla="*/ 743050 h 6679735"/>
                <a:gd name="connsiteX5982" fmla="*/ 10597926 w 12250760"/>
                <a:gd name="connsiteY5982" fmla="*/ 691046 h 6679735"/>
                <a:gd name="connsiteX5983" fmla="*/ 10701757 w 12250760"/>
                <a:gd name="connsiteY5983" fmla="*/ 613039 h 6679735"/>
                <a:gd name="connsiteX5984" fmla="*/ 10220033 w 12250760"/>
                <a:gd name="connsiteY5984" fmla="*/ 613039 h 6679735"/>
                <a:gd name="connsiteX5985" fmla="*/ 10323863 w 12250760"/>
                <a:gd name="connsiteY5985" fmla="*/ 691046 h 6679735"/>
                <a:gd name="connsiteX5986" fmla="*/ 10323863 w 12250760"/>
                <a:gd name="connsiteY5986" fmla="*/ 743050 h 6679735"/>
                <a:gd name="connsiteX5987" fmla="*/ 10297906 w 12250760"/>
                <a:gd name="connsiteY5987" fmla="*/ 769053 h 6679735"/>
                <a:gd name="connsiteX5988" fmla="*/ 10271947 w 12250760"/>
                <a:gd name="connsiteY5988" fmla="*/ 769053 h 6679735"/>
                <a:gd name="connsiteX5989" fmla="*/ 10271947 w 12250760"/>
                <a:gd name="connsiteY5989" fmla="*/ 873061 h 6679735"/>
                <a:gd name="connsiteX5990" fmla="*/ 10245990 w 12250760"/>
                <a:gd name="connsiteY5990" fmla="*/ 899063 h 6679735"/>
                <a:gd name="connsiteX5991" fmla="*/ 10194075 w 12250760"/>
                <a:gd name="connsiteY5991" fmla="*/ 899063 h 6679735"/>
                <a:gd name="connsiteX5992" fmla="*/ 10168118 w 12250760"/>
                <a:gd name="connsiteY5992" fmla="*/ 873061 h 6679735"/>
                <a:gd name="connsiteX5993" fmla="*/ 10168118 w 12250760"/>
                <a:gd name="connsiteY5993" fmla="*/ 769053 h 6679735"/>
                <a:gd name="connsiteX5994" fmla="*/ 10142160 w 12250760"/>
                <a:gd name="connsiteY5994" fmla="*/ 769053 h 6679735"/>
                <a:gd name="connsiteX5995" fmla="*/ 10116202 w 12250760"/>
                <a:gd name="connsiteY5995" fmla="*/ 743050 h 6679735"/>
                <a:gd name="connsiteX5996" fmla="*/ 10116202 w 12250760"/>
                <a:gd name="connsiteY5996" fmla="*/ 691046 h 6679735"/>
                <a:gd name="connsiteX5997" fmla="*/ 10220033 w 12250760"/>
                <a:gd name="connsiteY5997" fmla="*/ 613039 h 6679735"/>
                <a:gd name="connsiteX5998" fmla="*/ 9738308 w 12250760"/>
                <a:gd name="connsiteY5998" fmla="*/ 613039 h 6679735"/>
                <a:gd name="connsiteX5999" fmla="*/ 9842138 w 12250760"/>
                <a:gd name="connsiteY5999" fmla="*/ 691046 h 6679735"/>
                <a:gd name="connsiteX6000" fmla="*/ 9842138 w 12250760"/>
                <a:gd name="connsiteY6000" fmla="*/ 743050 h 6679735"/>
                <a:gd name="connsiteX6001" fmla="*/ 9816181 w 12250760"/>
                <a:gd name="connsiteY6001" fmla="*/ 769053 h 6679735"/>
                <a:gd name="connsiteX6002" fmla="*/ 9790222 w 12250760"/>
                <a:gd name="connsiteY6002" fmla="*/ 769053 h 6679735"/>
                <a:gd name="connsiteX6003" fmla="*/ 9790222 w 12250760"/>
                <a:gd name="connsiteY6003" fmla="*/ 873061 h 6679735"/>
                <a:gd name="connsiteX6004" fmla="*/ 9764265 w 12250760"/>
                <a:gd name="connsiteY6004" fmla="*/ 899063 h 6679735"/>
                <a:gd name="connsiteX6005" fmla="*/ 9712350 w 12250760"/>
                <a:gd name="connsiteY6005" fmla="*/ 899063 h 6679735"/>
                <a:gd name="connsiteX6006" fmla="*/ 9686393 w 12250760"/>
                <a:gd name="connsiteY6006" fmla="*/ 873061 h 6679735"/>
                <a:gd name="connsiteX6007" fmla="*/ 9686393 w 12250760"/>
                <a:gd name="connsiteY6007" fmla="*/ 769053 h 6679735"/>
                <a:gd name="connsiteX6008" fmla="*/ 9660435 w 12250760"/>
                <a:gd name="connsiteY6008" fmla="*/ 769053 h 6679735"/>
                <a:gd name="connsiteX6009" fmla="*/ 9634477 w 12250760"/>
                <a:gd name="connsiteY6009" fmla="*/ 743050 h 6679735"/>
                <a:gd name="connsiteX6010" fmla="*/ 9634477 w 12250760"/>
                <a:gd name="connsiteY6010" fmla="*/ 691046 h 6679735"/>
                <a:gd name="connsiteX6011" fmla="*/ 9738308 w 12250760"/>
                <a:gd name="connsiteY6011" fmla="*/ 613039 h 6679735"/>
                <a:gd name="connsiteX6012" fmla="*/ 9256584 w 12250760"/>
                <a:gd name="connsiteY6012" fmla="*/ 613039 h 6679735"/>
                <a:gd name="connsiteX6013" fmla="*/ 9360414 w 12250760"/>
                <a:gd name="connsiteY6013" fmla="*/ 691046 h 6679735"/>
                <a:gd name="connsiteX6014" fmla="*/ 9360414 w 12250760"/>
                <a:gd name="connsiteY6014" fmla="*/ 743050 h 6679735"/>
                <a:gd name="connsiteX6015" fmla="*/ 9334457 w 12250760"/>
                <a:gd name="connsiteY6015" fmla="*/ 769053 h 6679735"/>
                <a:gd name="connsiteX6016" fmla="*/ 9308498 w 12250760"/>
                <a:gd name="connsiteY6016" fmla="*/ 769053 h 6679735"/>
                <a:gd name="connsiteX6017" fmla="*/ 9308498 w 12250760"/>
                <a:gd name="connsiteY6017" fmla="*/ 873061 h 6679735"/>
                <a:gd name="connsiteX6018" fmla="*/ 9282541 w 12250760"/>
                <a:gd name="connsiteY6018" fmla="*/ 899063 h 6679735"/>
                <a:gd name="connsiteX6019" fmla="*/ 9230626 w 12250760"/>
                <a:gd name="connsiteY6019" fmla="*/ 899063 h 6679735"/>
                <a:gd name="connsiteX6020" fmla="*/ 9204669 w 12250760"/>
                <a:gd name="connsiteY6020" fmla="*/ 873061 h 6679735"/>
                <a:gd name="connsiteX6021" fmla="*/ 9204669 w 12250760"/>
                <a:gd name="connsiteY6021" fmla="*/ 769053 h 6679735"/>
                <a:gd name="connsiteX6022" fmla="*/ 9178711 w 12250760"/>
                <a:gd name="connsiteY6022" fmla="*/ 769053 h 6679735"/>
                <a:gd name="connsiteX6023" fmla="*/ 9152753 w 12250760"/>
                <a:gd name="connsiteY6023" fmla="*/ 743050 h 6679735"/>
                <a:gd name="connsiteX6024" fmla="*/ 9152753 w 12250760"/>
                <a:gd name="connsiteY6024" fmla="*/ 691046 h 6679735"/>
                <a:gd name="connsiteX6025" fmla="*/ 9256584 w 12250760"/>
                <a:gd name="connsiteY6025" fmla="*/ 613039 h 6679735"/>
                <a:gd name="connsiteX6026" fmla="*/ 8774860 w 12250760"/>
                <a:gd name="connsiteY6026" fmla="*/ 613039 h 6679735"/>
                <a:gd name="connsiteX6027" fmla="*/ 8878690 w 12250760"/>
                <a:gd name="connsiteY6027" fmla="*/ 691046 h 6679735"/>
                <a:gd name="connsiteX6028" fmla="*/ 8878690 w 12250760"/>
                <a:gd name="connsiteY6028" fmla="*/ 743050 h 6679735"/>
                <a:gd name="connsiteX6029" fmla="*/ 8852733 w 12250760"/>
                <a:gd name="connsiteY6029" fmla="*/ 769053 h 6679735"/>
                <a:gd name="connsiteX6030" fmla="*/ 8826774 w 12250760"/>
                <a:gd name="connsiteY6030" fmla="*/ 769053 h 6679735"/>
                <a:gd name="connsiteX6031" fmla="*/ 8826774 w 12250760"/>
                <a:gd name="connsiteY6031" fmla="*/ 873061 h 6679735"/>
                <a:gd name="connsiteX6032" fmla="*/ 8800817 w 12250760"/>
                <a:gd name="connsiteY6032" fmla="*/ 899063 h 6679735"/>
                <a:gd name="connsiteX6033" fmla="*/ 8748902 w 12250760"/>
                <a:gd name="connsiteY6033" fmla="*/ 899063 h 6679735"/>
                <a:gd name="connsiteX6034" fmla="*/ 8722945 w 12250760"/>
                <a:gd name="connsiteY6034" fmla="*/ 873061 h 6679735"/>
                <a:gd name="connsiteX6035" fmla="*/ 8722945 w 12250760"/>
                <a:gd name="connsiteY6035" fmla="*/ 769053 h 6679735"/>
                <a:gd name="connsiteX6036" fmla="*/ 8696987 w 12250760"/>
                <a:gd name="connsiteY6036" fmla="*/ 769053 h 6679735"/>
                <a:gd name="connsiteX6037" fmla="*/ 8671029 w 12250760"/>
                <a:gd name="connsiteY6037" fmla="*/ 743050 h 6679735"/>
                <a:gd name="connsiteX6038" fmla="*/ 8671029 w 12250760"/>
                <a:gd name="connsiteY6038" fmla="*/ 691046 h 6679735"/>
                <a:gd name="connsiteX6039" fmla="*/ 8774860 w 12250760"/>
                <a:gd name="connsiteY6039" fmla="*/ 613039 h 6679735"/>
                <a:gd name="connsiteX6040" fmla="*/ 8293136 w 12250760"/>
                <a:gd name="connsiteY6040" fmla="*/ 613039 h 6679735"/>
                <a:gd name="connsiteX6041" fmla="*/ 8396966 w 12250760"/>
                <a:gd name="connsiteY6041" fmla="*/ 691046 h 6679735"/>
                <a:gd name="connsiteX6042" fmla="*/ 8396966 w 12250760"/>
                <a:gd name="connsiteY6042" fmla="*/ 743050 h 6679735"/>
                <a:gd name="connsiteX6043" fmla="*/ 8371009 w 12250760"/>
                <a:gd name="connsiteY6043" fmla="*/ 769053 h 6679735"/>
                <a:gd name="connsiteX6044" fmla="*/ 8345051 w 12250760"/>
                <a:gd name="connsiteY6044" fmla="*/ 769053 h 6679735"/>
                <a:gd name="connsiteX6045" fmla="*/ 8345051 w 12250760"/>
                <a:gd name="connsiteY6045" fmla="*/ 873061 h 6679735"/>
                <a:gd name="connsiteX6046" fmla="*/ 8319094 w 12250760"/>
                <a:gd name="connsiteY6046" fmla="*/ 899063 h 6679735"/>
                <a:gd name="connsiteX6047" fmla="*/ 8267178 w 12250760"/>
                <a:gd name="connsiteY6047" fmla="*/ 899063 h 6679735"/>
                <a:gd name="connsiteX6048" fmla="*/ 8241221 w 12250760"/>
                <a:gd name="connsiteY6048" fmla="*/ 873061 h 6679735"/>
                <a:gd name="connsiteX6049" fmla="*/ 8241221 w 12250760"/>
                <a:gd name="connsiteY6049" fmla="*/ 769053 h 6679735"/>
                <a:gd name="connsiteX6050" fmla="*/ 8215264 w 12250760"/>
                <a:gd name="connsiteY6050" fmla="*/ 769053 h 6679735"/>
                <a:gd name="connsiteX6051" fmla="*/ 8189305 w 12250760"/>
                <a:gd name="connsiteY6051" fmla="*/ 743050 h 6679735"/>
                <a:gd name="connsiteX6052" fmla="*/ 8189305 w 12250760"/>
                <a:gd name="connsiteY6052" fmla="*/ 691046 h 6679735"/>
                <a:gd name="connsiteX6053" fmla="*/ 8293136 w 12250760"/>
                <a:gd name="connsiteY6053" fmla="*/ 613039 h 6679735"/>
                <a:gd name="connsiteX6054" fmla="*/ 7811412 w 12250760"/>
                <a:gd name="connsiteY6054" fmla="*/ 613039 h 6679735"/>
                <a:gd name="connsiteX6055" fmla="*/ 7915242 w 12250760"/>
                <a:gd name="connsiteY6055" fmla="*/ 691046 h 6679735"/>
                <a:gd name="connsiteX6056" fmla="*/ 7915242 w 12250760"/>
                <a:gd name="connsiteY6056" fmla="*/ 743050 h 6679735"/>
                <a:gd name="connsiteX6057" fmla="*/ 7889285 w 12250760"/>
                <a:gd name="connsiteY6057" fmla="*/ 769053 h 6679735"/>
                <a:gd name="connsiteX6058" fmla="*/ 7863327 w 12250760"/>
                <a:gd name="connsiteY6058" fmla="*/ 769053 h 6679735"/>
                <a:gd name="connsiteX6059" fmla="*/ 7863327 w 12250760"/>
                <a:gd name="connsiteY6059" fmla="*/ 873061 h 6679735"/>
                <a:gd name="connsiteX6060" fmla="*/ 7837370 w 12250760"/>
                <a:gd name="connsiteY6060" fmla="*/ 899063 h 6679735"/>
                <a:gd name="connsiteX6061" fmla="*/ 7785454 w 12250760"/>
                <a:gd name="connsiteY6061" fmla="*/ 899063 h 6679735"/>
                <a:gd name="connsiteX6062" fmla="*/ 7759497 w 12250760"/>
                <a:gd name="connsiteY6062" fmla="*/ 873061 h 6679735"/>
                <a:gd name="connsiteX6063" fmla="*/ 7759497 w 12250760"/>
                <a:gd name="connsiteY6063" fmla="*/ 769053 h 6679735"/>
                <a:gd name="connsiteX6064" fmla="*/ 7733540 w 12250760"/>
                <a:gd name="connsiteY6064" fmla="*/ 769053 h 6679735"/>
                <a:gd name="connsiteX6065" fmla="*/ 7707581 w 12250760"/>
                <a:gd name="connsiteY6065" fmla="*/ 743050 h 6679735"/>
                <a:gd name="connsiteX6066" fmla="*/ 7707581 w 12250760"/>
                <a:gd name="connsiteY6066" fmla="*/ 691046 h 6679735"/>
                <a:gd name="connsiteX6067" fmla="*/ 7811412 w 12250760"/>
                <a:gd name="connsiteY6067" fmla="*/ 613039 h 6679735"/>
                <a:gd name="connsiteX6068" fmla="*/ 7329688 w 12250760"/>
                <a:gd name="connsiteY6068" fmla="*/ 613039 h 6679735"/>
                <a:gd name="connsiteX6069" fmla="*/ 7433518 w 12250760"/>
                <a:gd name="connsiteY6069" fmla="*/ 691046 h 6679735"/>
                <a:gd name="connsiteX6070" fmla="*/ 7433518 w 12250760"/>
                <a:gd name="connsiteY6070" fmla="*/ 743050 h 6679735"/>
                <a:gd name="connsiteX6071" fmla="*/ 7407561 w 12250760"/>
                <a:gd name="connsiteY6071" fmla="*/ 769053 h 6679735"/>
                <a:gd name="connsiteX6072" fmla="*/ 7381603 w 12250760"/>
                <a:gd name="connsiteY6072" fmla="*/ 769053 h 6679735"/>
                <a:gd name="connsiteX6073" fmla="*/ 7381603 w 12250760"/>
                <a:gd name="connsiteY6073" fmla="*/ 873061 h 6679735"/>
                <a:gd name="connsiteX6074" fmla="*/ 7355646 w 12250760"/>
                <a:gd name="connsiteY6074" fmla="*/ 899063 h 6679735"/>
                <a:gd name="connsiteX6075" fmla="*/ 7303730 w 12250760"/>
                <a:gd name="connsiteY6075" fmla="*/ 899063 h 6679735"/>
                <a:gd name="connsiteX6076" fmla="*/ 7277773 w 12250760"/>
                <a:gd name="connsiteY6076" fmla="*/ 873061 h 6679735"/>
                <a:gd name="connsiteX6077" fmla="*/ 7277773 w 12250760"/>
                <a:gd name="connsiteY6077" fmla="*/ 769053 h 6679735"/>
                <a:gd name="connsiteX6078" fmla="*/ 7251816 w 12250760"/>
                <a:gd name="connsiteY6078" fmla="*/ 769053 h 6679735"/>
                <a:gd name="connsiteX6079" fmla="*/ 7225857 w 12250760"/>
                <a:gd name="connsiteY6079" fmla="*/ 743050 h 6679735"/>
                <a:gd name="connsiteX6080" fmla="*/ 7225857 w 12250760"/>
                <a:gd name="connsiteY6080" fmla="*/ 691046 h 6679735"/>
                <a:gd name="connsiteX6081" fmla="*/ 7329688 w 12250760"/>
                <a:gd name="connsiteY6081" fmla="*/ 613039 h 6679735"/>
                <a:gd name="connsiteX6082" fmla="*/ 6847964 w 12250760"/>
                <a:gd name="connsiteY6082" fmla="*/ 613039 h 6679735"/>
                <a:gd name="connsiteX6083" fmla="*/ 6951794 w 12250760"/>
                <a:gd name="connsiteY6083" fmla="*/ 691046 h 6679735"/>
                <a:gd name="connsiteX6084" fmla="*/ 6951794 w 12250760"/>
                <a:gd name="connsiteY6084" fmla="*/ 743050 h 6679735"/>
                <a:gd name="connsiteX6085" fmla="*/ 6925837 w 12250760"/>
                <a:gd name="connsiteY6085" fmla="*/ 769053 h 6679735"/>
                <a:gd name="connsiteX6086" fmla="*/ 6899879 w 12250760"/>
                <a:gd name="connsiteY6086" fmla="*/ 769053 h 6679735"/>
                <a:gd name="connsiteX6087" fmla="*/ 6899879 w 12250760"/>
                <a:gd name="connsiteY6087" fmla="*/ 873061 h 6679735"/>
                <a:gd name="connsiteX6088" fmla="*/ 6873922 w 12250760"/>
                <a:gd name="connsiteY6088" fmla="*/ 899063 h 6679735"/>
                <a:gd name="connsiteX6089" fmla="*/ 6822006 w 12250760"/>
                <a:gd name="connsiteY6089" fmla="*/ 899063 h 6679735"/>
                <a:gd name="connsiteX6090" fmla="*/ 6796049 w 12250760"/>
                <a:gd name="connsiteY6090" fmla="*/ 873061 h 6679735"/>
                <a:gd name="connsiteX6091" fmla="*/ 6796049 w 12250760"/>
                <a:gd name="connsiteY6091" fmla="*/ 769053 h 6679735"/>
                <a:gd name="connsiteX6092" fmla="*/ 6770092 w 12250760"/>
                <a:gd name="connsiteY6092" fmla="*/ 769053 h 6679735"/>
                <a:gd name="connsiteX6093" fmla="*/ 6744133 w 12250760"/>
                <a:gd name="connsiteY6093" fmla="*/ 743050 h 6679735"/>
                <a:gd name="connsiteX6094" fmla="*/ 6744133 w 12250760"/>
                <a:gd name="connsiteY6094" fmla="*/ 691046 h 6679735"/>
                <a:gd name="connsiteX6095" fmla="*/ 6847964 w 12250760"/>
                <a:gd name="connsiteY6095" fmla="*/ 613039 h 6679735"/>
                <a:gd name="connsiteX6096" fmla="*/ 6366240 w 12250760"/>
                <a:gd name="connsiteY6096" fmla="*/ 613039 h 6679735"/>
                <a:gd name="connsiteX6097" fmla="*/ 6470070 w 12250760"/>
                <a:gd name="connsiteY6097" fmla="*/ 691046 h 6679735"/>
                <a:gd name="connsiteX6098" fmla="*/ 6470070 w 12250760"/>
                <a:gd name="connsiteY6098" fmla="*/ 743050 h 6679735"/>
                <a:gd name="connsiteX6099" fmla="*/ 6444113 w 12250760"/>
                <a:gd name="connsiteY6099" fmla="*/ 769053 h 6679735"/>
                <a:gd name="connsiteX6100" fmla="*/ 6418155 w 12250760"/>
                <a:gd name="connsiteY6100" fmla="*/ 769053 h 6679735"/>
                <a:gd name="connsiteX6101" fmla="*/ 6418155 w 12250760"/>
                <a:gd name="connsiteY6101" fmla="*/ 873061 h 6679735"/>
                <a:gd name="connsiteX6102" fmla="*/ 6392198 w 12250760"/>
                <a:gd name="connsiteY6102" fmla="*/ 899063 h 6679735"/>
                <a:gd name="connsiteX6103" fmla="*/ 6340282 w 12250760"/>
                <a:gd name="connsiteY6103" fmla="*/ 899063 h 6679735"/>
                <a:gd name="connsiteX6104" fmla="*/ 6314325 w 12250760"/>
                <a:gd name="connsiteY6104" fmla="*/ 873061 h 6679735"/>
                <a:gd name="connsiteX6105" fmla="*/ 6314325 w 12250760"/>
                <a:gd name="connsiteY6105" fmla="*/ 769053 h 6679735"/>
                <a:gd name="connsiteX6106" fmla="*/ 6288368 w 12250760"/>
                <a:gd name="connsiteY6106" fmla="*/ 769053 h 6679735"/>
                <a:gd name="connsiteX6107" fmla="*/ 6262409 w 12250760"/>
                <a:gd name="connsiteY6107" fmla="*/ 743050 h 6679735"/>
                <a:gd name="connsiteX6108" fmla="*/ 6262409 w 12250760"/>
                <a:gd name="connsiteY6108" fmla="*/ 691046 h 6679735"/>
                <a:gd name="connsiteX6109" fmla="*/ 6366240 w 12250760"/>
                <a:gd name="connsiteY6109" fmla="*/ 613039 h 6679735"/>
                <a:gd name="connsiteX6110" fmla="*/ 5884533 w 12250760"/>
                <a:gd name="connsiteY6110" fmla="*/ 613039 h 6679735"/>
                <a:gd name="connsiteX6111" fmla="*/ 5988353 w 12250760"/>
                <a:gd name="connsiteY6111" fmla="*/ 691046 h 6679735"/>
                <a:gd name="connsiteX6112" fmla="*/ 5988353 w 12250760"/>
                <a:gd name="connsiteY6112" fmla="*/ 743050 h 6679735"/>
                <a:gd name="connsiteX6113" fmla="*/ 5962398 w 12250760"/>
                <a:gd name="connsiteY6113" fmla="*/ 769053 h 6679735"/>
                <a:gd name="connsiteX6114" fmla="*/ 5936444 w 12250760"/>
                <a:gd name="connsiteY6114" fmla="*/ 769053 h 6679735"/>
                <a:gd name="connsiteX6115" fmla="*/ 5936444 w 12250760"/>
                <a:gd name="connsiteY6115" fmla="*/ 873061 h 6679735"/>
                <a:gd name="connsiteX6116" fmla="*/ 5910489 w 12250760"/>
                <a:gd name="connsiteY6116" fmla="*/ 899063 h 6679735"/>
                <a:gd name="connsiteX6117" fmla="*/ 5858575 w 12250760"/>
                <a:gd name="connsiteY6117" fmla="*/ 899063 h 6679735"/>
                <a:gd name="connsiteX6118" fmla="*/ 5832617 w 12250760"/>
                <a:gd name="connsiteY6118" fmla="*/ 873061 h 6679735"/>
                <a:gd name="connsiteX6119" fmla="*/ 5832617 w 12250760"/>
                <a:gd name="connsiteY6119" fmla="*/ 769053 h 6679735"/>
                <a:gd name="connsiteX6120" fmla="*/ 5806662 w 12250760"/>
                <a:gd name="connsiteY6120" fmla="*/ 769053 h 6679735"/>
                <a:gd name="connsiteX6121" fmla="*/ 5780706 w 12250760"/>
                <a:gd name="connsiteY6121" fmla="*/ 743050 h 6679735"/>
                <a:gd name="connsiteX6122" fmla="*/ 5780706 w 12250760"/>
                <a:gd name="connsiteY6122" fmla="*/ 691046 h 6679735"/>
                <a:gd name="connsiteX6123" fmla="*/ 5884533 w 12250760"/>
                <a:gd name="connsiteY6123" fmla="*/ 613039 h 6679735"/>
                <a:gd name="connsiteX6124" fmla="*/ 5402832 w 12250760"/>
                <a:gd name="connsiteY6124" fmla="*/ 613039 h 6679735"/>
                <a:gd name="connsiteX6125" fmla="*/ 5506651 w 12250760"/>
                <a:gd name="connsiteY6125" fmla="*/ 691046 h 6679735"/>
                <a:gd name="connsiteX6126" fmla="*/ 5506651 w 12250760"/>
                <a:gd name="connsiteY6126" fmla="*/ 743050 h 6679735"/>
                <a:gd name="connsiteX6127" fmla="*/ 5480700 w 12250760"/>
                <a:gd name="connsiteY6127" fmla="*/ 769053 h 6679735"/>
                <a:gd name="connsiteX6128" fmla="*/ 5454743 w 12250760"/>
                <a:gd name="connsiteY6128" fmla="*/ 769053 h 6679735"/>
                <a:gd name="connsiteX6129" fmla="*/ 5454743 w 12250760"/>
                <a:gd name="connsiteY6129" fmla="*/ 873061 h 6679735"/>
                <a:gd name="connsiteX6130" fmla="*/ 5428784 w 12250760"/>
                <a:gd name="connsiteY6130" fmla="*/ 899063 h 6679735"/>
                <a:gd name="connsiteX6131" fmla="*/ 5376877 w 12250760"/>
                <a:gd name="connsiteY6131" fmla="*/ 899063 h 6679735"/>
                <a:gd name="connsiteX6132" fmla="*/ 5350922 w 12250760"/>
                <a:gd name="connsiteY6132" fmla="*/ 873061 h 6679735"/>
                <a:gd name="connsiteX6133" fmla="*/ 5350922 w 12250760"/>
                <a:gd name="connsiteY6133" fmla="*/ 769053 h 6679735"/>
                <a:gd name="connsiteX6134" fmla="*/ 5324962 w 12250760"/>
                <a:gd name="connsiteY6134" fmla="*/ 769053 h 6679735"/>
                <a:gd name="connsiteX6135" fmla="*/ 5299000 w 12250760"/>
                <a:gd name="connsiteY6135" fmla="*/ 743050 h 6679735"/>
                <a:gd name="connsiteX6136" fmla="*/ 5299000 w 12250760"/>
                <a:gd name="connsiteY6136" fmla="*/ 691046 h 6679735"/>
                <a:gd name="connsiteX6137" fmla="*/ 5402832 w 12250760"/>
                <a:gd name="connsiteY6137" fmla="*/ 613039 h 6679735"/>
                <a:gd name="connsiteX6138" fmla="*/ 4921068 w 12250760"/>
                <a:gd name="connsiteY6138" fmla="*/ 613039 h 6679735"/>
                <a:gd name="connsiteX6139" fmla="*/ 5024922 w 12250760"/>
                <a:gd name="connsiteY6139" fmla="*/ 691046 h 6679735"/>
                <a:gd name="connsiteX6140" fmla="*/ 5024922 w 12250760"/>
                <a:gd name="connsiteY6140" fmla="*/ 743050 h 6679735"/>
                <a:gd name="connsiteX6141" fmla="*/ 4998961 w 12250760"/>
                <a:gd name="connsiteY6141" fmla="*/ 769053 h 6679735"/>
                <a:gd name="connsiteX6142" fmla="*/ 4973002 w 12250760"/>
                <a:gd name="connsiteY6142" fmla="*/ 769053 h 6679735"/>
                <a:gd name="connsiteX6143" fmla="*/ 4973002 w 12250760"/>
                <a:gd name="connsiteY6143" fmla="*/ 873061 h 6679735"/>
                <a:gd name="connsiteX6144" fmla="*/ 4947033 w 12250760"/>
                <a:gd name="connsiteY6144" fmla="*/ 899063 h 6679735"/>
                <a:gd name="connsiteX6145" fmla="*/ 4895110 w 12250760"/>
                <a:gd name="connsiteY6145" fmla="*/ 899063 h 6679735"/>
                <a:gd name="connsiteX6146" fmla="*/ 4869170 w 12250760"/>
                <a:gd name="connsiteY6146" fmla="*/ 873061 h 6679735"/>
                <a:gd name="connsiteX6147" fmla="*/ 4869170 w 12250760"/>
                <a:gd name="connsiteY6147" fmla="*/ 769053 h 6679735"/>
                <a:gd name="connsiteX6148" fmla="*/ 4843220 w 12250760"/>
                <a:gd name="connsiteY6148" fmla="*/ 769053 h 6679735"/>
                <a:gd name="connsiteX6149" fmla="*/ 4817263 w 12250760"/>
                <a:gd name="connsiteY6149" fmla="*/ 743050 h 6679735"/>
                <a:gd name="connsiteX6150" fmla="*/ 4817263 w 12250760"/>
                <a:gd name="connsiteY6150" fmla="*/ 691046 h 6679735"/>
                <a:gd name="connsiteX6151" fmla="*/ 4921068 w 12250760"/>
                <a:gd name="connsiteY6151" fmla="*/ 613039 h 6679735"/>
                <a:gd name="connsiteX6152" fmla="*/ 4439387 w 12250760"/>
                <a:gd name="connsiteY6152" fmla="*/ 613039 h 6679735"/>
                <a:gd name="connsiteX6153" fmla="*/ 4543202 w 12250760"/>
                <a:gd name="connsiteY6153" fmla="*/ 691046 h 6679735"/>
                <a:gd name="connsiteX6154" fmla="*/ 4543202 w 12250760"/>
                <a:gd name="connsiteY6154" fmla="*/ 743050 h 6679735"/>
                <a:gd name="connsiteX6155" fmla="*/ 4517245 w 12250760"/>
                <a:gd name="connsiteY6155" fmla="*/ 769053 h 6679735"/>
                <a:gd name="connsiteX6156" fmla="*/ 4491281 w 12250760"/>
                <a:gd name="connsiteY6156" fmla="*/ 769053 h 6679735"/>
                <a:gd name="connsiteX6157" fmla="*/ 4491281 w 12250760"/>
                <a:gd name="connsiteY6157" fmla="*/ 873061 h 6679735"/>
                <a:gd name="connsiteX6158" fmla="*/ 4465325 w 12250760"/>
                <a:gd name="connsiteY6158" fmla="*/ 899063 h 6679735"/>
                <a:gd name="connsiteX6159" fmla="*/ 4413415 w 12250760"/>
                <a:gd name="connsiteY6159" fmla="*/ 899063 h 6679735"/>
                <a:gd name="connsiteX6160" fmla="*/ 4387456 w 12250760"/>
                <a:gd name="connsiteY6160" fmla="*/ 873061 h 6679735"/>
                <a:gd name="connsiteX6161" fmla="*/ 4387456 w 12250760"/>
                <a:gd name="connsiteY6161" fmla="*/ 769053 h 6679735"/>
                <a:gd name="connsiteX6162" fmla="*/ 4361492 w 12250760"/>
                <a:gd name="connsiteY6162" fmla="*/ 769053 h 6679735"/>
                <a:gd name="connsiteX6163" fmla="*/ 4335541 w 12250760"/>
                <a:gd name="connsiteY6163" fmla="*/ 743050 h 6679735"/>
                <a:gd name="connsiteX6164" fmla="*/ 4335541 w 12250760"/>
                <a:gd name="connsiteY6164" fmla="*/ 691046 h 6679735"/>
                <a:gd name="connsiteX6165" fmla="*/ 4439387 w 12250760"/>
                <a:gd name="connsiteY6165" fmla="*/ 613039 h 6679735"/>
                <a:gd name="connsiteX6166" fmla="*/ 3957672 w 12250760"/>
                <a:gd name="connsiteY6166" fmla="*/ 613039 h 6679735"/>
                <a:gd name="connsiteX6167" fmla="*/ 4061506 w 12250760"/>
                <a:gd name="connsiteY6167" fmla="*/ 691046 h 6679735"/>
                <a:gd name="connsiteX6168" fmla="*/ 4061506 w 12250760"/>
                <a:gd name="connsiteY6168" fmla="*/ 743050 h 6679735"/>
                <a:gd name="connsiteX6169" fmla="*/ 4035550 w 12250760"/>
                <a:gd name="connsiteY6169" fmla="*/ 769053 h 6679735"/>
                <a:gd name="connsiteX6170" fmla="*/ 4009591 w 12250760"/>
                <a:gd name="connsiteY6170" fmla="*/ 769053 h 6679735"/>
                <a:gd name="connsiteX6171" fmla="*/ 4009591 w 12250760"/>
                <a:gd name="connsiteY6171" fmla="*/ 873061 h 6679735"/>
                <a:gd name="connsiteX6172" fmla="*/ 3983628 w 12250760"/>
                <a:gd name="connsiteY6172" fmla="*/ 899063 h 6679735"/>
                <a:gd name="connsiteX6173" fmla="*/ 3931713 w 12250760"/>
                <a:gd name="connsiteY6173" fmla="*/ 899063 h 6679735"/>
                <a:gd name="connsiteX6174" fmla="*/ 3905761 w 12250760"/>
                <a:gd name="connsiteY6174" fmla="*/ 873061 h 6679735"/>
                <a:gd name="connsiteX6175" fmla="*/ 3905761 w 12250760"/>
                <a:gd name="connsiteY6175" fmla="*/ 769053 h 6679735"/>
                <a:gd name="connsiteX6176" fmla="*/ 3879802 w 12250760"/>
                <a:gd name="connsiteY6176" fmla="*/ 769053 h 6679735"/>
                <a:gd name="connsiteX6177" fmla="*/ 3853845 w 12250760"/>
                <a:gd name="connsiteY6177" fmla="*/ 743050 h 6679735"/>
                <a:gd name="connsiteX6178" fmla="*/ 3853845 w 12250760"/>
                <a:gd name="connsiteY6178" fmla="*/ 691046 h 6679735"/>
                <a:gd name="connsiteX6179" fmla="*/ 3957672 w 12250760"/>
                <a:gd name="connsiteY6179" fmla="*/ 613039 h 6679735"/>
                <a:gd name="connsiteX6180" fmla="*/ 3475960 w 12250760"/>
                <a:gd name="connsiteY6180" fmla="*/ 613039 h 6679735"/>
                <a:gd name="connsiteX6181" fmla="*/ 3579797 w 12250760"/>
                <a:gd name="connsiteY6181" fmla="*/ 691046 h 6679735"/>
                <a:gd name="connsiteX6182" fmla="*/ 3579797 w 12250760"/>
                <a:gd name="connsiteY6182" fmla="*/ 743050 h 6679735"/>
                <a:gd name="connsiteX6183" fmla="*/ 3553836 w 12250760"/>
                <a:gd name="connsiteY6183" fmla="*/ 769053 h 6679735"/>
                <a:gd name="connsiteX6184" fmla="*/ 3527877 w 12250760"/>
                <a:gd name="connsiteY6184" fmla="*/ 769053 h 6679735"/>
                <a:gd name="connsiteX6185" fmla="*/ 3527877 w 12250760"/>
                <a:gd name="connsiteY6185" fmla="*/ 873061 h 6679735"/>
                <a:gd name="connsiteX6186" fmla="*/ 3501919 w 12250760"/>
                <a:gd name="connsiteY6186" fmla="*/ 899063 h 6679735"/>
                <a:gd name="connsiteX6187" fmla="*/ 3450003 w 12250760"/>
                <a:gd name="connsiteY6187" fmla="*/ 899063 h 6679735"/>
                <a:gd name="connsiteX6188" fmla="*/ 3424045 w 12250760"/>
                <a:gd name="connsiteY6188" fmla="*/ 873061 h 6679735"/>
                <a:gd name="connsiteX6189" fmla="*/ 3424045 w 12250760"/>
                <a:gd name="connsiteY6189" fmla="*/ 769053 h 6679735"/>
                <a:gd name="connsiteX6190" fmla="*/ 3398088 w 12250760"/>
                <a:gd name="connsiteY6190" fmla="*/ 769053 h 6679735"/>
                <a:gd name="connsiteX6191" fmla="*/ 3372129 w 12250760"/>
                <a:gd name="connsiteY6191" fmla="*/ 743050 h 6679735"/>
                <a:gd name="connsiteX6192" fmla="*/ 3372129 w 12250760"/>
                <a:gd name="connsiteY6192" fmla="*/ 691046 h 6679735"/>
                <a:gd name="connsiteX6193" fmla="*/ 3475960 w 12250760"/>
                <a:gd name="connsiteY6193" fmla="*/ 613039 h 6679735"/>
                <a:gd name="connsiteX6194" fmla="*/ 2994236 w 12250760"/>
                <a:gd name="connsiteY6194" fmla="*/ 613039 h 6679735"/>
                <a:gd name="connsiteX6195" fmla="*/ 3098065 w 12250760"/>
                <a:gd name="connsiteY6195" fmla="*/ 691046 h 6679735"/>
                <a:gd name="connsiteX6196" fmla="*/ 3098065 w 12250760"/>
                <a:gd name="connsiteY6196" fmla="*/ 743050 h 6679735"/>
                <a:gd name="connsiteX6197" fmla="*/ 3072106 w 12250760"/>
                <a:gd name="connsiteY6197" fmla="*/ 769053 h 6679735"/>
                <a:gd name="connsiteX6198" fmla="*/ 3046150 w 12250760"/>
                <a:gd name="connsiteY6198" fmla="*/ 769053 h 6679735"/>
                <a:gd name="connsiteX6199" fmla="*/ 3046150 w 12250760"/>
                <a:gd name="connsiteY6199" fmla="*/ 873061 h 6679735"/>
                <a:gd name="connsiteX6200" fmla="*/ 3020194 w 12250760"/>
                <a:gd name="connsiteY6200" fmla="*/ 899063 h 6679735"/>
                <a:gd name="connsiteX6201" fmla="*/ 2968275 w 12250760"/>
                <a:gd name="connsiteY6201" fmla="*/ 899063 h 6679735"/>
                <a:gd name="connsiteX6202" fmla="*/ 2942320 w 12250760"/>
                <a:gd name="connsiteY6202" fmla="*/ 873061 h 6679735"/>
                <a:gd name="connsiteX6203" fmla="*/ 2942320 w 12250760"/>
                <a:gd name="connsiteY6203" fmla="*/ 769053 h 6679735"/>
                <a:gd name="connsiteX6204" fmla="*/ 2916361 w 12250760"/>
                <a:gd name="connsiteY6204" fmla="*/ 769053 h 6679735"/>
                <a:gd name="connsiteX6205" fmla="*/ 2890404 w 12250760"/>
                <a:gd name="connsiteY6205" fmla="*/ 743050 h 6679735"/>
                <a:gd name="connsiteX6206" fmla="*/ 2890404 w 12250760"/>
                <a:gd name="connsiteY6206" fmla="*/ 691046 h 6679735"/>
                <a:gd name="connsiteX6207" fmla="*/ 2994236 w 12250760"/>
                <a:gd name="connsiteY6207" fmla="*/ 613039 h 6679735"/>
                <a:gd name="connsiteX6208" fmla="*/ 2512512 w 12250760"/>
                <a:gd name="connsiteY6208" fmla="*/ 613039 h 6679735"/>
                <a:gd name="connsiteX6209" fmla="*/ 2616342 w 12250760"/>
                <a:gd name="connsiteY6209" fmla="*/ 691046 h 6679735"/>
                <a:gd name="connsiteX6210" fmla="*/ 2616342 w 12250760"/>
                <a:gd name="connsiteY6210" fmla="*/ 743050 h 6679735"/>
                <a:gd name="connsiteX6211" fmla="*/ 2590385 w 12250760"/>
                <a:gd name="connsiteY6211" fmla="*/ 769053 h 6679735"/>
                <a:gd name="connsiteX6212" fmla="*/ 2564428 w 12250760"/>
                <a:gd name="connsiteY6212" fmla="*/ 769053 h 6679735"/>
                <a:gd name="connsiteX6213" fmla="*/ 2564428 w 12250760"/>
                <a:gd name="connsiteY6213" fmla="*/ 873061 h 6679735"/>
                <a:gd name="connsiteX6214" fmla="*/ 2538470 w 12250760"/>
                <a:gd name="connsiteY6214" fmla="*/ 899063 h 6679735"/>
                <a:gd name="connsiteX6215" fmla="*/ 2486557 w 12250760"/>
                <a:gd name="connsiteY6215" fmla="*/ 899063 h 6679735"/>
                <a:gd name="connsiteX6216" fmla="*/ 2460600 w 12250760"/>
                <a:gd name="connsiteY6216" fmla="*/ 873061 h 6679735"/>
                <a:gd name="connsiteX6217" fmla="*/ 2460600 w 12250760"/>
                <a:gd name="connsiteY6217" fmla="*/ 769053 h 6679735"/>
                <a:gd name="connsiteX6218" fmla="*/ 2434644 w 12250760"/>
                <a:gd name="connsiteY6218" fmla="*/ 769053 h 6679735"/>
                <a:gd name="connsiteX6219" fmla="*/ 2408685 w 12250760"/>
                <a:gd name="connsiteY6219" fmla="*/ 743050 h 6679735"/>
                <a:gd name="connsiteX6220" fmla="*/ 2408685 w 12250760"/>
                <a:gd name="connsiteY6220" fmla="*/ 691046 h 6679735"/>
                <a:gd name="connsiteX6221" fmla="*/ 2512512 w 12250760"/>
                <a:gd name="connsiteY6221" fmla="*/ 613039 h 6679735"/>
                <a:gd name="connsiteX6222" fmla="*/ 2030775 w 12250760"/>
                <a:gd name="connsiteY6222" fmla="*/ 613039 h 6679735"/>
                <a:gd name="connsiteX6223" fmla="*/ 2134625 w 12250760"/>
                <a:gd name="connsiteY6223" fmla="*/ 691046 h 6679735"/>
                <a:gd name="connsiteX6224" fmla="*/ 2134625 w 12250760"/>
                <a:gd name="connsiteY6224" fmla="*/ 743050 h 6679735"/>
                <a:gd name="connsiteX6225" fmla="*/ 2108648 w 12250760"/>
                <a:gd name="connsiteY6225" fmla="*/ 769053 h 6679735"/>
                <a:gd name="connsiteX6226" fmla="*/ 2082690 w 12250760"/>
                <a:gd name="connsiteY6226" fmla="*/ 769053 h 6679735"/>
                <a:gd name="connsiteX6227" fmla="*/ 2082690 w 12250760"/>
                <a:gd name="connsiteY6227" fmla="*/ 873061 h 6679735"/>
                <a:gd name="connsiteX6228" fmla="*/ 2056732 w 12250760"/>
                <a:gd name="connsiteY6228" fmla="*/ 899063 h 6679735"/>
                <a:gd name="connsiteX6229" fmla="*/ 2004817 w 12250760"/>
                <a:gd name="connsiteY6229" fmla="*/ 899063 h 6679735"/>
                <a:gd name="connsiteX6230" fmla="*/ 1978859 w 12250760"/>
                <a:gd name="connsiteY6230" fmla="*/ 873061 h 6679735"/>
                <a:gd name="connsiteX6231" fmla="*/ 1978859 w 12250760"/>
                <a:gd name="connsiteY6231" fmla="*/ 769053 h 6679735"/>
                <a:gd name="connsiteX6232" fmla="*/ 1952902 w 12250760"/>
                <a:gd name="connsiteY6232" fmla="*/ 769053 h 6679735"/>
                <a:gd name="connsiteX6233" fmla="*/ 1926944 w 12250760"/>
                <a:gd name="connsiteY6233" fmla="*/ 743050 h 6679735"/>
                <a:gd name="connsiteX6234" fmla="*/ 1926944 w 12250760"/>
                <a:gd name="connsiteY6234" fmla="*/ 691046 h 6679735"/>
                <a:gd name="connsiteX6235" fmla="*/ 2030775 w 12250760"/>
                <a:gd name="connsiteY6235" fmla="*/ 613039 h 6679735"/>
                <a:gd name="connsiteX6236" fmla="*/ 1549052 w 12250760"/>
                <a:gd name="connsiteY6236" fmla="*/ 613039 h 6679735"/>
                <a:gd name="connsiteX6237" fmla="*/ 1652881 w 12250760"/>
                <a:gd name="connsiteY6237" fmla="*/ 691046 h 6679735"/>
                <a:gd name="connsiteX6238" fmla="*/ 1652881 w 12250760"/>
                <a:gd name="connsiteY6238" fmla="*/ 743050 h 6679735"/>
                <a:gd name="connsiteX6239" fmla="*/ 1626925 w 12250760"/>
                <a:gd name="connsiteY6239" fmla="*/ 769053 h 6679735"/>
                <a:gd name="connsiteX6240" fmla="*/ 1600967 w 12250760"/>
                <a:gd name="connsiteY6240" fmla="*/ 769053 h 6679735"/>
                <a:gd name="connsiteX6241" fmla="*/ 1600967 w 12250760"/>
                <a:gd name="connsiteY6241" fmla="*/ 873061 h 6679735"/>
                <a:gd name="connsiteX6242" fmla="*/ 1575009 w 12250760"/>
                <a:gd name="connsiteY6242" fmla="*/ 899063 h 6679735"/>
                <a:gd name="connsiteX6243" fmla="*/ 1523094 w 12250760"/>
                <a:gd name="connsiteY6243" fmla="*/ 899063 h 6679735"/>
                <a:gd name="connsiteX6244" fmla="*/ 1497137 w 12250760"/>
                <a:gd name="connsiteY6244" fmla="*/ 873061 h 6679735"/>
                <a:gd name="connsiteX6245" fmla="*/ 1497137 w 12250760"/>
                <a:gd name="connsiteY6245" fmla="*/ 769053 h 6679735"/>
                <a:gd name="connsiteX6246" fmla="*/ 1471180 w 12250760"/>
                <a:gd name="connsiteY6246" fmla="*/ 769053 h 6679735"/>
                <a:gd name="connsiteX6247" fmla="*/ 1445221 w 12250760"/>
                <a:gd name="connsiteY6247" fmla="*/ 743050 h 6679735"/>
                <a:gd name="connsiteX6248" fmla="*/ 1445221 w 12250760"/>
                <a:gd name="connsiteY6248" fmla="*/ 691046 h 6679735"/>
                <a:gd name="connsiteX6249" fmla="*/ 1549052 w 12250760"/>
                <a:gd name="connsiteY6249" fmla="*/ 613039 h 6679735"/>
                <a:gd name="connsiteX6250" fmla="*/ 1067331 w 12250760"/>
                <a:gd name="connsiteY6250" fmla="*/ 613039 h 6679735"/>
                <a:gd name="connsiteX6251" fmla="*/ 1171160 w 12250760"/>
                <a:gd name="connsiteY6251" fmla="*/ 691046 h 6679735"/>
                <a:gd name="connsiteX6252" fmla="*/ 1171160 w 12250760"/>
                <a:gd name="connsiteY6252" fmla="*/ 743050 h 6679735"/>
                <a:gd name="connsiteX6253" fmla="*/ 1145203 w 12250760"/>
                <a:gd name="connsiteY6253" fmla="*/ 769053 h 6679735"/>
                <a:gd name="connsiteX6254" fmla="*/ 1119245 w 12250760"/>
                <a:gd name="connsiteY6254" fmla="*/ 769053 h 6679735"/>
                <a:gd name="connsiteX6255" fmla="*/ 1119245 w 12250760"/>
                <a:gd name="connsiteY6255" fmla="*/ 873061 h 6679735"/>
                <a:gd name="connsiteX6256" fmla="*/ 1093288 w 12250760"/>
                <a:gd name="connsiteY6256" fmla="*/ 899063 h 6679735"/>
                <a:gd name="connsiteX6257" fmla="*/ 1041372 w 12250760"/>
                <a:gd name="connsiteY6257" fmla="*/ 899063 h 6679735"/>
                <a:gd name="connsiteX6258" fmla="*/ 1015415 w 12250760"/>
                <a:gd name="connsiteY6258" fmla="*/ 873061 h 6679735"/>
                <a:gd name="connsiteX6259" fmla="*/ 1015415 w 12250760"/>
                <a:gd name="connsiteY6259" fmla="*/ 769053 h 6679735"/>
                <a:gd name="connsiteX6260" fmla="*/ 989458 w 12250760"/>
                <a:gd name="connsiteY6260" fmla="*/ 769053 h 6679735"/>
                <a:gd name="connsiteX6261" fmla="*/ 963500 w 12250760"/>
                <a:gd name="connsiteY6261" fmla="*/ 743050 h 6679735"/>
                <a:gd name="connsiteX6262" fmla="*/ 963500 w 12250760"/>
                <a:gd name="connsiteY6262" fmla="*/ 691046 h 6679735"/>
                <a:gd name="connsiteX6263" fmla="*/ 1067331 w 12250760"/>
                <a:gd name="connsiteY6263" fmla="*/ 613039 h 6679735"/>
                <a:gd name="connsiteX6264" fmla="*/ 585609 w 12250760"/>
                <a:gd name="connsiteY6264" fmla="*/ 613039 h 6679735"/>
                <a:gd name="connsiteX6265" fmla="*/ 689439 w 12250760"/>
                <a:gd name="connsiteY6265" fmla="*/ 691046 h 6679735"/>
                <a:gd name="connsiteX6266" fmla="*/ 689439 w 12250760"/>
                <a:gd name="connsiteY6266" fmla="*/ 743050 h 6679735"/>
                <a:gd name="connsiteX6267" fmla="*/ 663482 w 12250760"/>
                <a:gd name="connsiteY6267" fmla="*/ 769053 h 6679735"/>
                <a:gd name="connsiteX6268" fmla="*/ 637524 w 12250760"/>
                <a:gd name="connsiteY6268" fmla="*/ 769053 h 6679735"/>
                <a:gd name="connsiteX6269" fmla="*/ 637524 w 12250760"/>
                <a:gd name="connsiteY6269" fmla="*/ 873061 h 6679735"/>
                <a:gd name="connsiteX6270" fmla="*/ 611566 w 12250760"/>
                <a:gd name="connsiteY6270" fmla="*/ 899063 h 6679735"/>
                <a:gd name="connsiteX6271" fmla="*/ 559651 w 12250760"/>
                <a:gd name="connsiteY6271" fmla="*/ 899063 h 6679735"/>
                <a:gd name="connsiteX6272" fmla="*/ 533694 w 12250760"/>
                <a:gd name="connsiteY6272" fmla="*/ 873061 h 6679735"/>
                <a:gd name="connsiteX6273" fmla="*/ 533694 w 12250760"/>
                <a:gd name="connsiteY6273" fmla="*/ 769053 h 6679735"/>
                <a:gd name="connsiteX6274" fmla="*/ 507737 w 12250760"/>
                <a:gd name="connsiteY6274" fmla="*/ 769053 h 6679735"/>
                <a:gd name="connsiteX6275" fmla="*/ 481778 w 12250760"/>
                <a:gd name="connsiteY6275" fmla="*/ 743050 h 6679735"/>
                <a:gd name="connsiteX6276" fmla="*/ 481778 w 12250760"/>
                <a:gd name="connsiteY6276" fmla="*/ 691046 h 6679735"/>
                <a:gd name="connsiteX6277" fmla="*/ 585609 w 12250760"/>
                <a:gd name="connsiteY6277" fmla="*/ 613039 h 6679735"/>
                <a:gd name="connsiteX6278" fmla="*/ 103888 w 12250760"/>
                <a:gd name="connsiteY6278" fmla="*/ 613039 h 6679735"/>
                <a:gd name="connsiteX6279" fmla="*/ 207718 w 12250760"/>
                <a:gd name="connsiteY6279" fmla="*/ 691046 h 6679735"/>
                <a:gd name="connsiteX6280" fmla="*/ 207718 w 12250760"/>
                <a:gd name="connsiteY6280" fmla="*/ 743050 h 6679735"/>
                <a:gd name="connsiteX6281" fmla="*/ 181761 w 12250760"/>
                <a:gd name="connsiteY6281" fmla="*/ 769053 h 6679735"/>
                <a:gd name="connsiteX6282" fmla="*/ 155802 w 12250760"/>
                <a:gd name="connsiteY6282" fmla="*/ 769053 h 6679735"/>
                <a:gd name="connsiteX6283" fmla="*/ 155802 w 12250760"/>
                <a:gd name="connsiteY6283" fmla="*/ 873061 h 6679735"/>
                <a:gd name="connsiteX6284" fmla="*/ 129845 w 12250760"/>
                <a:gd name="connsiteY6284" fmla="*/ 899063 h 6679735"/>
                <a:gd name="connsiteX6285" fmla="*/ 77929 w 12250760"/>
                <a:gd name="connsiteY6285" fmla="*/ 899063 h 6679735"/>
                <a:gd name="connsiteX6286" fmla="*/ 51972 w 12250760"/>
                <a:gd name="connsiteY6286" fmla="*/ 873061 h 6679735"/>
                <a:gd name="connsiteX6287" fmla="*/ 51972 w 12250760"/>
                <a:gd name="connsiteY6287" fmla="*/ 769053 h 6679735"/>
                <a:gd name="connsiteX6288" fmla="*/ 26015 w 12250760"/>
                <a:gd name="connsiteY6288" fmla="*/ 769053 h 6679735"/>
                <a:gd name="connsiteX6289" fmla="*/ 57 w 12250760"/>
                <a:gd name="connsiteY6289" fmla="*/ 743050 h 6679735"/>
                <a:gd name="connsiteX6290" fmla="*/ 57 w 12250760"/>
                <a:gd name="connsiteY6290" fmla="*/ 691046 h 6679735"/>
                <a:gd name="connsiteX6291" fmla="*/ 103888 w 12250760"/>
                <a:gd name="connsiteY6291" fmla="*/ 613039 h 6679735"/>
                <a:gd name="connsiteX6292" fmla="*/ 12145950 w 12250760"/>
                <a:gd name="connsiteY6292" fmla="*/ 481782 h 6679735"/>
                <a:gd name="connsiteX6293" fmla="*/ 12197866 w 12250760"/>
                <a:gd name="connsiteY6293" fmla="*/ 533698 h 6679735"/>
                <a:gd name="connsiteX6294" fmla="*/ 12145950 w 12250760"/>
                <a:gd name="connsiteY6294" fmla="*/ 585612 h 6679735"/>
                <a:gd name="connsiteX6295" fmla="*/ 12094035 w 12250760"/>
                <a:gd name="connsiteY6295" fmla="*/ 533698 h 6679735"/>
                <a:gd name="connsiteX6296" fmla="*/ 12145950 w 12250760"/>
                <a:gd name="connsiteY6296" fmla="*/ 481782 h 6679735"/>
                <a:gd name="connsiteX6297" fmla="*/ 11664226 w 12250760"/>
                <a:gd name="connsiteY6297" fmla="*/ 481782 h 6679735"/>
                <a:gd name="connsiteX6298" fmla="*/ 11716142 w 12250760"/>
                <a:gd name="connsiteY6298" fmla="*/ 533698 h 6679735"/>
                <a:gd name="connsiteX6299" fmla="*/ 11664226 w 12250760"/>
                <a:gd name="connsiteY6299" fmla="*/ 585612 h 6679735"/>
                <a:gd name="connsiteX6300" fmla="*/ 11612311 w 12250760"/>
                <a:gd name="connsiteY6300" fmla="*/ 533698 h 6679735"/>
                <a:gd name="connsiteX6301" fmla="*/ 11664226 w 12250760"/>
                <a:gd name="connsiteY6301" fmla="*/ 481782 h 6679735"/>
                <a:gd name="connsiteX6302" fmla="*/ 11182501 w 12250760"/>
                <a:gd name="connsiteY6302" fmla="*/ 481782 h 6679735"/>
                <a:gd name="connsiteX6303" fmla="*/ 11234417 w 12250760"/>
                <a:gd name="connsiteY6303" fmla="*/ 533698 h 6679735"/>
                <a:gd name="connsiteX6304" fmla="*/ 11182501 w 12250760"/>
                <a:gd name="connsiteY6304" fmla="*/ 585612 h 6679735"/>
                <a:gd name="connsiteX6305" fmla="*/ 11130586 w 12250760"/>
                <a:gd name="connsiteY6305" fmla="*/ 533698 h 6679735"/>
                <a:gd name="connsiteX6306" fmla="*/ 11182501 w 12250760"/>
                <a:gd name="connsiteY6306" fmla="*/ 481782 h 6679735"/>
                <a:gd name="connsiteX6307" fmla="*/ 10700777 w 12250760"/>
                <a:gd name="connsiteY6307" fmla="*/ 481782 h 6679735"/>
                <a:gd name="connsiteX6308" fmla="*/ 10752693 w 12250760"/>
                <a:gd name="connsiteY6308" fmla="*/ 533698 h 6679735"/>
                <a:gd name="connsiteX6309" fmla="*/ 10700777 w 12250760"/>
                <a:gd name="connsiteY6309" fmla="*/ 585612 h 6679735"/>
                <a:gd name="connsiteX6310" fmla="*/ 10648862 w 12250760"/>
                <a:gd name="connsiteY6310" fmla="*/ 533698 h 6679735"/>
                <a:gd name="connsiteX6311" fmla="*/ 10700777 w 12250760"/>
                <a:gd name="connsiteY6311" fmla="*/ 481782 h 6679735"/>
                <a:gd name="connsiteX6312" fmla="*/ 10219053 w 12250760"/>
                <a:gd name="connsiteY6312" fmla="*/ 481782 h 6679735"/>
                <a:gd name="connsiteX6313" fmla="*/ 10270969 w 12250760"/>
                <a:gd name="connsiteY6313" fmla="*/ 533698 h 6679735"/>
                <a:gd name="connsiteX6314" fmla="*/ 10219053 w 12250760"/>
                <a:gd name="connsiteY6314" fmla="*/ 585612 h 6679735"/>
                <a:gd name="connsiteX6315" fmla="*/ 10167138 w 12250760"/>
                <a:gd name="connsiteY6315" fmla="*/ 533698 h 6679735"/>
                <a:gd name="connsiteX6316" fmla="*/ 10219053 w 12250760"/>
                <a:gd name="connsiteY6316" fmla="*/ 481782 h 6679735"/>
                <a:gd name="connsiteX6317" fmla="*/ 9737328 w 12250760"/>
                <a:gd name="connsiteY6317" fmla="*/ 481782 h 6679735"/>
                <a:gd name="connsiteX6318" fmla="*/ 9789244 w 12250760"/>
                <a:gd name="connsiteY6318" fmla="*/ 533698 h 6679735"/>
                <a:gd name="connsiteX6319" fmla="*/ 9737328 w 12250760"/>
                <a:gd name="connsiteY6319" fmla="*/ 585612 h 6679735"/>
                <a:gd name="connsiteX6320" fmla="*/ 9685413 w 12250760"/>
                <a:gd name="connsiteY6320" fmla="*/ 533698 h 6679735"/>
                <a:gd name="connsiteX6321" fmla="*/ 9737328 w 12250760"/>
                <a:gd name="connsiteY6321" fmla="*/ 481782 h 6679735"/>
                <a:gd name="connsiteX6322" fmla="*/ 9255604 w 12250760"/>
                <a:gd name="connsiteY6322" fmla="*/ 481782 h 6679735"/>
                <a:gd name="connsiteX6323" fmla="*/ 9307520 w 12250760"/>
                <a:gd name="connsiteY6323" fmla="*/ 533698 h 6679735"/>
                <a:gd name="connsiteX6324" fmla="*/ 9255604 w 12250760"/>
                <a:gd name="connsiteY6324" fmla="*/ 585612 h 6679735"/>
                <a:gd name="connsiteX6325" fmla="*/ 9203689 w 12250760"/>
                <a:gd name="connsiteY6325" fmla="*/ 533698 h 6679735"/>
                <a:gd name="connsiteX6326" fmla="*/ 9255604 w 12250760"/>
                <a:gd name="connsiteY6326" fmla="*/ 481782 h 6679735"/>
                <a:gd name="connsiteX6327" fmla="*/ 8773880 w 12250760"/>
                <a:gd name="connsiteY6327" fmla="*/ 481782 h 6679735"/>
                <a:gd name="connsiteX6328" fmla="*/ 8825796 w 12250760"/>
                <a:gd name="connsiteY6328" fmla="*/ 533698 h 6679735"/>
                <a:gd name="connsiteX6329" fmla="*/ 8773880 w 12250760"/>
                <a:gd name="connsiteY6329" fmla="*/ 585612 h 6679735"/>
                <a:gd name="connsiteX6330" fmla="*/ 8721965 w 12250760"/>
                <a:gd name="connsiteY6330" fmla="*/ 533698 h 6679735"/>
                <a:gd name="connsiteX6331" fmla="*/ 8773880 w 12250760"/>
                <a:gd name="connsiteY6331" fmla="*/ 481782 h 6679735"/>
                <a:gd name="connsiteX6332" fmla="*/ 8292157 w 12250760"/>
                <a:gd name="connsiteY6332" fmla="*/ 481782 h 6679735"/>
                <a:gd name="connsiteX6333" fmla="*/ 8344072 w 12250760"/>
                <a:gd name="connsiteY6333" fmla="*/ 533698 h 6679735"/>
                <a:gd name="connsiteX6334" fmla="*/ 8292157 w 12250760"/>
                <a:gd name="connsiteY6334" fmla="*/ 585612 h 6679735"/>
                <a:gd name="connsiteX6335" fmla="*/ 8240241 w 12250760"/>
                <a:gd name="connsiteY6335" fmla="*/ 533698 h 6679735"/>
                <a:gd name="connsiteX6336" fmla="*/ 8292157 w 12250760"/>
                <a:gd name="connsiteY6336" fmla="*/ 481782 h 6679735"/>
                <a:gd name="connsiteX6337" fmla="*/ 7810433 w 12250760"/>
                <a:gd name="connsiteY6337" fmla="*/ 481782 h 6679735"/>
                <a:gd name="connsiteX6338" fmla="*/ 7862348 w 12250760"/>
                <a:gd name="connsiteY6338" fmla="*/ 533698 h 6679735"/>
                <a:gd name="connsiteX6339" fmla="*/ 7810433 w 12250760"/>
                <a:gd name="connsiteY6339" fmla="*/ 585612 h 6679735"/>
                <a:gd name="connsiteX6340" fmla="*/ 7758517 w 12250760"/>
                <a:gd name="connsiteY6340" fmla="*/ 533698 h 6679735"/>
                <a:gd name="connsiteX6341" fmla="*/ 7810433 w 12250760"/>
                <a:gd name="connsiteY6341" fmla="*/ 481782 h 6679735"/>
                <a:gd name="connsiteX6342" fmla="*/ 7328709 w 12250760"/>
                <a:gd name="connsiteY6342" fmla="*/ 481782 h 6679735"/>
                <a:gd name="connsiteX6343" fmla="*/ 7380624 w 12250760"/>
                <a:gd name="connsiteY6343" fmla="*/ 533698 h 6679735"/>
                <a:gd name="connsiteX6344" fmla="*/ 7328709 w 12250760"/>
                <a:gd name="connsiteY6344" fmla="*/ 585612 h 6679735"/>
                <a:gd name="connsiteX6345" fmla="*/ 7276793 w 12250760"/>
                <a:gd name="connsiteY6345" fmla="*/ 533698 h 6679735"/>
                <a:gd name="connsiteX6346" fmla="*/ 7328709 w 12250760"/>
                <a:gd name="connsiteY6346" fmla="*/ 481782 h 6679735"/>
                <a:gd name="connsiteX6347" fmla="*/ 6846985 w 12250760"/>
                <a:gd name="connsiteY6347" fmla="*/ 481782 h 6679735"/>
                <a:gd name="connsiteX6348" fmla="*/ 6898900 w 12250760"/>
                <a:gd name="connsiteY6348" fmla="*/ 533698 h 6679735"/>
                <a:gd name="connsiteX6349" fmla="*/ 6846985 w 12250760"/>
                <a:gd name="connsiteY6349" fmla="*/ 585612 h 6679735"/>
                <a:gd name="connsiteX6350" fmla="*/ 6795069 w 12250760"/>
                <a:gd name="connsiteY6350" fmla="*/ 533698 h 6679735"/>
                <a:gd name="connsiteX6351" fmla="*/ 6846985 w 12250760"/>
                <a:gd name="connsiteY6351" fmla="*/ 481782 h 6679735"/>
                <a:gd name="connsiteX6352" fmla="*/ 6365261 w 12250760"/>
                <a:gd name="connsiteY6352" fmla="*/ 481782 h 6679735"/>
                <a:gd name="connsiteX6353" fmla="*/ 6417176 w 12250760"/>
                <a:gd name="connsiteY6353" fmla="*/ 533698 h 6679735"/>
                <a:gd name="connsiteX6354" fmla="*/ 6365261 w 12250760"/>
                <a:gd name="connsiteY6354" fmla="*/ 585612 h 6679735"/>
                <a:gd name="connsiteX6355" fmla="*/ 6313345 w 12250760"/>
                <a:gd name="connsiteY6355" fmla="*/ 533698 h 6679735"/>
                <a:gd name="connsiteX6356" fmla="*/ 6365261 w 12250760"/>
                <a:gd name="connsiteY6356" fmla="*/ 481782 h 6679735"/>
                <a:gd name="connsiteX6357" fmla="*/ 5883552 w 12250760"/>
                <a:gd name="connsiteY6357" fmla="*/ 481782 h 6679735"/>
                <a:gd name="connsiteX6358" fmla="*/ 5935465 w 12250760"/>
                <a:gd name="connsiteY6358" fmla="*/ 533698 h 6679735"/>
                <a:gd name="connsiteX6359" fmla="*/ 5883552 w 12250760"/>
                <a:gd name="connsiteY6359" fmla="*/ 585612 h 6679735"/>
                <a:gd name="connsiteX6360" fmla="*/ 5831639 w 12250760"/>
                <a:gd name="connsiteY6360" fmla="*/ 533698 h 6679735"/>
                <a:gd name="connsiteX6361" fmla="*/ 5883552 w 12250760"/>
                <a:gd name="connsiteY6361" fmla="*/ 481782 h 6679735"/>
                <a:gd name="connsiteX6362" fmla="*/ 5401852 w 12250760"/>
                <a:gd name="connsiteY6362" fmla="*/ 481782 h 6679735"/>
                <a:gd name="connsiteX6363" fmla="*/ 5453763 w 12250760"/>
                <a:gd name="connsiteY6363" fmla="*/ 533698 h 6679735"/>
                <a:gd name="connsiteX6364" fmla="*/ 5401852 w 12250760"/>
                <a:gd name="connsiteY6364" fmla="*/ 585612 h 6679735"/>
                <a:gd name="connsiteX6365" fmla="*/ 5349943 w 12250760"/>
                <a:gd name="connsiteY6365" fmla="*/ 533698 h 6679735"/>
                <a:gd name="connsiteX6366" fmla="*/ 5401852 w 12250760"/>
                <a:gd name="connsiteY6366" fmla="*/ 481782 h 6679735"/>
                <a:gd name="connsiteX6367" fmla="*/ 4920088 w 12250760"/>
                <a:gd name="connsiteY6367" fmla="*/ 481782 h 6679735"/>
                <a:gd name="connsiteX6368" fmla="*/ 4972024 w 12250760"/>
                <a:gd name="connsiteY6368" fmla="*/ 533698 h 6679735"/>
                <a:gd name="connsiteX6369" fmla="*/ 4920088 w 12250760"/>
                <a:gd name="connsiteY6369" fmla="*/ 585612 h 6679735"/>
                <a:gd name="connsiteX6370" fmla="*/ 4868192 w 12250760"/>
                <a:gd name="connsiteY6370" fmla="*/ 533698 h 6679735"/>
                <a:gd name="connsiteX6371" fmla="*/ 4920088 w 12250760"/>
                <a:gd name="connsiteY6371" fmla="*/ 481782 h 6679735"/>
                <a:gd name="connsiteX6372" fmla="*/ 4438400 w 12250760"/>
                <a:gd name="connsiteY6372" fmla="*/ 481782 h 6679735"/>
                <a:gd name="connsiteX6373" fmla="*/ 4490302 w 12250760"/>
                <a:gd name="connsiteY6373" fmla="*/ 533698 h 6679735"/>
                <a:gd name="connsiteX6374" fmla="*/ 4438400 w 12250760"/>
                <a:gd name="connsiteY6374" fmla="*/ 585612 h 6679735"/>
                <a:gd name="connsiteX6375" fmla="*/ 4386476 w 12250760"/>
                <a:gd name="connsiteY6375" fmla="*/ 533698 h 6679735"/>
                <a:gd name="connsiteX6376" fmla="*/ 4438400 w 12250760"/>
                <a:gd name="connsiteY6376" fmla="*/ 481782 h 6679735"/>
                <a:gd name="connsiteX6377" fmla="*/ 3956692 w 12250760"/>
                <a:gd name="connsiteY6377" fmla="*/ 481782 h 6679735"/>
                <a:gd name="connsiteX6378" fmla="*/ 4008614 w 12250760"/>
                <a:gd name="connsiteY6378" fmla="*/ 533698 h 6679735"/>
                <a:gd name="connsiteX6379" fmla="*/ 3956692 w 12250760"/>
                <a:gd name="connsiteY6379" fmla="*/ 585612 h 6679735"/>
                <a:gd name="connsiteX6380" fmla="*/ 3904781 w 12250760"/>
                <a:gd name="connsiteY6380" fmla="*/ 533698 h 6679735"/>
                <a:gd name="connsiteX6381" fmla="*/ 3956692 w 12250760"/>
                <a:gd name="connsiteY6381" fmla="*/ 481782 h 6679735"/>
                <a:gd name="connsiteX6382" fmla="*/ 3474980 w 12250760"/>
                <a:gd name="connsiteY6382" fmla="*/ 481782 h 6679735"/>
                <a:gd name="connsiteX6383" fmla="*/ 3526898 w 12250760"/>
                <a:gd name="connsiteY6383" fmla="*/ 533698 h 6679735"/>
                <a:gd name="connsiteX6384" fmla="*/ 3474980 w 12250760"/>
                <a:gd name="connsiteY6384" fmla="*/ 585612 h 6679735"/>
                <a:gd name="connsiteX6385" fmla="*/ 3423064 w 12250760"/>
                <a:gd name="connsiteY6385" fmla="*/ 533698 h 6679735"/>
                <a:gd name="connsiteX6386" fmla="*/ 3474980 w 12250760"/>
                <a:gd name="connsiteY6386" fmla="*/ 481782 h 6679735"/>
                <a:gd name="connsiteX6387" fmla="*/ 2993257 w 12250760"/>
                <a:gd name="connsiteY6387" fmla="*/ 481782 h 6679735"/>
                <a:gd name="connsiteX6388" fmla="*/ 3045170 w 12250760"/>
                <a:gd name="connsiteY6388" fmla="*/ 533698 h 6679735"/>
                <a:gd name="connsiteX6389" fmla="*/ 2993257 w 12250760"/>
                <a:gd name="connsiteY6389" fmla="*/ 585612 h 6679735"/>
                <a:gd name="connsiteX6390" fmla="*/ 2941340 w 12250760"/>
                <a:gd name="connsiteY6390" fmla="*/ 533698 h 6679735"/>
                <a:gd name="connsiteX6391" fmla="*/ 2993257 w 12250760"/>
                <a:gd name="connsiteY6391" fmla="*/ 481782 h 6679735"/>
                <a:gd name="connsiteX6392" fmla="*/ 2511533 w 12250760"/>
                <a:gd name="connsiteY6392" fmla="*/ 481782 h 6679735"/>
                <a:gd name="connsiteX6393" fmla="*/ 2563448 w 12250760"/>
                <a:gd name="connsiteY6393" fmla="*/ 533698 h 6679735"/>
                <a:gd name="connsiteX6394" fmla="*/ 2511533 w 12250760"/>
                <a:gd name="connsiteY6394" fmla="*/ 585612 h 6679735"/>
                <a:gd name="connsiteX6395" fmla="*/ 2459620 w 12250760"/>
                <a:gd name="connsiteY6395" fmla="*/ 533698 h 6679735"/>
                <a:gd name="connsiteX6396" fmla="*/ 2511533 w 12250760"/>
                <a:gd name="connsiteY6396" fmla="*/ 481782 h 6679735"/>
                <a:gd name="connsiteX6397" fmla="*/ 2029795 w 12250760"/>
                <a:gd name="connsiteY6397" fmla="*/ 481782 h 6679735"/>
                <a:gd name="connsiteX6398" fmla="*/ 2081711 w 12250760"/>
                <a:gd name="connsiteY6398" fmla="*/ 533698 h 6679735"/>
                <a:gd name="connsiteX6399" fmla="*/ 2029795 w 12250760"/>
                <a:gd name="connsiteY6399" fmla="*/ 585612 h 6679735"/>
                <a:gd name="connsiteX6400" fmla="*/ 1977880 w 12250760"/>
                <a:gd name="connsiteY6400" fmla="*/ 533698 h 6679735"/>
                <a:gd name="connsiteX6401" fmla="*/ 2029795 w 12250760"/>
                <a:gd name="connsiteY6401" fmla="*/ 481782 h 6679735"/>
                <a:gd name="connsiteX6402" fmla="*/ 1548072 w 12250760"/>
                <a:gd name="connsiteY6402" fmla="*/ 481782 h 6679735"/>
                <a:gd name="connsiteX6403" fmla="*/ 1599988 w 12250760"/>
                <a:gd name="connsiteY6403" fmla="*/ 533698 h 6679735"/>
                <a:gd name="connsiteX6404" fmla="*/ 1548072 w 12250760"/>
                <a:gd name="connsiteY6404" fmla="*/ 585612 h 6679735"/>
                <a:gd name="connsiteX6405" fmla="*/ 1496157 w 12250760"/>
                <a:gd name="connsiteY6405" fmla="*/ 533698 h 6679735"/>
                <a:gd name="connsiteX6406" fmla="*/ 1548072 w 12250760"/>
                <a:gd name="connsiteY6406" fmla="*/ 481782 h 6679735"/>
                <a:gd name="connsiteX6407" fmla="*/ 1066351 w 12250760"/>
                <a:gd name="connsiteY6407" fmla="*/ 481782 h 6679735"/>
                <a:gd name="connsiteX6408" fmla="*/ 1118266 w 12250760"/>
                <a:gd name="connsiteY6408" fmla="*/ 533698 h 6679735"/>
                <a:gd name="connsiteX6409" fmla="*/ 1066351 w 12250760"/>
                <a:gd name="connsiteY6409" fmla="*/ 585612 h 6679735"/>
                <a:gd name="connsiteX6410" fmla="*/ 1014435 w 12250760"/>
                <a:gd name="connsiteY6410" fmla="*/ 533698 h 6679735"/>
                <a:gd name="connsiteX6411" fmla="*/ 1066351 w 12250760"/>
                <a:gd name="connsiteY6411" fmla="*/ 481782 h 6679735"/>
                <a:gd name="connsiteX6412" fmla="*/ 584629 w 12250760"/>
                <a:gd name="connsiteY6412" fmla="*/ 481782 h 6679735"/>
                <a:gd name="connsiteX6413" fmla="*/ 636545 w 12250760"/>
                <a:gd name="connsiteY6413" fmla="*/ 533698 h 6679735"/>
                <a:gd name="connsiteX6414" fmla="*/ 584629 w 12250760"/>
                <a:gd name="connsiteY6414" fmla="*/ 585612 h 6679735"/>
                <a:gd name="connsiteX6415" fmla="*/ 532714 w 12250760"/>
                <a:gd name="connsiteY6415" fmla="*/ 533698 h 6679735"/>
                <a:gd name="connsiteX6416" fmla="*/ 584629 w 12250760"/>
                <a:gd name="connsiteY6416" fmla="*/ 481782 h 6679735"/>
                <a:gd name="connsiteX6417" fmla="*/ 102908 w 12250760"/>
                <a:gd name="connsiteY6417" fmla="*/ 481782 h 6679735"/>
                <a:gd name="connsiteX6418" fmla="*/ 154824 w 12250760"/>
                <a:gd name="connsiteY6418" fmla="*/ 533698 h 6679735"/>
                <a:gd name="connsiteX6419" fmla="*/ 102908 w 12250760"/>
                <a:gd name="connsiteY6419" fmla="*/ 585612 h 6679735"/>
                <a:gd name="connsiteX6420" fmla="*/ 50992 w 12250760"/>
                <a:gd name="connsiteY6420" fmla="*/ 533698 h 6679735"/>
                <a:gd name="connsiteX6421" fmla="*/ 102908 w 12250760"/>
                <a:gd name="connsiteY6421" fmla="*/ 481782 h 6679735"/>
                <a:gd name="connsiteX6422" fmla="*/ 12146930 w 12250760"/>
                <a:gd name="connsiteY6422" fmla="*/ 131316 h 6679735"/>
                <a:gd name="connsiteX6423" fmla="*/ 12250760 w 12250760"/>
                <a:gd name="connsiteY6423" fmla="*/ 209322 h 6679735"/>
                <a:gd name="connsiteX6424" fmla="*/ 12250760 w 12250760"/>
                <a:gd name="connsiteY6424" fmla="*/ 261326 h 6679735"/>
                <a:gd name="connsiteX6425" fmla="*/ 12224803 w 12250760"/>
                <a:gd name="connsiteY6425" fmla="*/ 287329 h 6679735"/>
                <a:gd name="connsiteX6426" fmla="*/ 12198844 w 12250760"/>
                <a:gd name="connsiteY6426" fmla="*/ 287329 h 6679735"/>
                <a:gd name="connsiteX6427" fmla="*/ 12198844 w 12250760"/>
                <a:gd name="connsiteY6427" fmla="*/ 391337 h 6679735"/>
                <a:gd name="connsiteX6428" fmla="*/ 12172887 w 12250760"/>
                <a:gd name="connsiteY6428" fmla="*/ 417339 h 6679735"/>
                <a:gd name="connsiteX6429" fmla="*/ 12120972 w 12250760"/>
                <a:gd name="connsiteY6429" fmla="*/ 417339 h 6679735"/>
                <a:gd name="connsiteX6430" fmla="*/ 12095015 w 12250760"/>
                <a:gd name="connsiteY6430" fmla="*/ 391337 h 6679735"/>
                <a:gd name="connsiteX6431" fmla="*/ 12095015 w 12250760"/>
                <a:gd name="connsiteY6431" fmla="*/ 287329 h 6679735"/>
                <a:gd name="connsiteX6432" fmla="*/ 12069057 w 12250760"/>
                <a:gd name="connsiteY6432" fmla="*/ 287329 h 6679735"/>
                <a:gd name="connsiteX6433" fmla="*/ 12043099 w 12250760"/>
                <a:gd name="connsiteY6433" fmla="*/ 261326 h 6679735"/>
                <a:gd name="connsiteX6434" fmla="*/ 12043099 w 12250760"/>
                <a:gd name="connsiteY6434" fmla="*/ 209322 h 6679735"/>
                <a:gd name="connsiteX6435" fmla="*/ 12146930 w 12250760"/>
                <a:gd name="connsiteY6435" fmla="*/ 131316 h 6679735"/>
                <a:gd name="connsiteX6436" fmla="*/ 11665206 w 12250760"/>
                <a:gd name="connsiteY6436" fmla="*/ 131316 h 6679735"/>
                <a:gd name="connsiteX6437" fmla="*/ 11769036 w 12250760"/>
                <a:gd name="connsiteY6437" fmla="*/ 209322 h 6679735"/>
                <a:gd name="connsiteX6438" fmla="*/ 11769036 w 12250760"/>
                <a:gd name="connsiteY6438" fmla="*/ 261326 h 6679735"/>
                <a:gd name="connsiteX6439" fmla="*/ 11743079 w 12250760"/>
                <a:gd name="connsiteY6439" fmla="*/ 287329 h 6679735"/>
                <a:gd name="connsiteX6440" fmla="*/ 11717120 w 12250760"/>
                <a:gd name="connsiteY6440" fmla="*/ 287329 h 6679735"/>
                <a:gd name="connsiteX6441" fmla="*/ 11717120 w 12250760"/>
                <a:gd name="connsiteY6441" fmla="*/ 391337 h 6679735"/>
                <a:gd name="connsiteX6442" fmla="*/ 11691163 w 12250760"/>
                <a:gd name="connsiteY6442" fmla="*/ 417339 h 6679735"/>
                <a:gd name="connsiteX6443" fmla="*/ 11639248 w 12250760"/>
                <a:gd name="connsiteY6443" fmla="*/ 417339 h 6679735"/>
                <a:gd name="connsiteX6444" fmla="*/ 11613291 w 12250760"/>
                <a:gd name="connsiteY6444" fmla="*/ 391337 h 6679735"/>
                <a:gd name="connsiteX6445" fmla="*/ 11613291 w 12250760"/>
                <a:gd name="connsiteY6445" fmla="*/ 287329 h 6679735"/>
                <a:gd name="connsiteX6446" fmla="*/ 11587333 w 12250760"/>
                <a:gd name="connsiteY6446" fmla="*/ 287329 h 6679735"/>
                <a:gd name="connsiteX6447" fmla="*/ 11561375 w 12250760"/>
                <a:gd name="connsiteY6447" fmla="*/ 261326 h 6679735"/>
                <a:gd name="connsiteX6448" fmla="*/ 11561375 w 12250760"/>
                <a:gd name="connsiteY6448" fmla="*/ 209322 h 6679735"/>
                <a:gd name="connsiteX6449" fmla="*/ 11665206 w 12250760"/>
                <a:gd name="connsiteY6449" fmla="*/ 131316 h 6679735"/>
                <a:gd name="connsiteX6450" fmla="*/ 11183481 w 12250760"/>
                <a:gd name="connsiteY6450" fmla="*/ 131316 h 6679735"/>
                <a:gd name="connsiteX6451" fmla="*/ 11287311 w 12250760"/>
                <a:gd name="connsiteY6451" fmla="*/ 209322 h 6679735"/>
                <a:gd name="connsiteX6452" fmla="*/ 11287311 w 12250760"/>
                <a:gd name="connsiteY6452" fmla="*/ 261326 h 6679735"/>
                <a:gd name="connsiteX6453" fmla="*/ 11261354 w 12250760"/>
                <a:gd name="connsiteY6453" fmla="*/ 287329 h 6679735"/>
                <a:gd name="connsiteX6454" fmla="*/ 11235395 w 12250760"/>
                <a:gd name="connsiteY6454" fmla="*/ 287329 h 6679735"/>
                <a:gd name="connsiteX6455" fmla="*/ 11235395 w 12250760"/>
                <a:gd name="connsiteY6455" fmla="*/ 391337 h 6679735"/>
                <a:gd name="connsiteX6456" fmla="*/ 11209438 w 12250760"/>
                <a:gd name="connsiteY6456" fmla="*/ 417339 h 6679735"/>
                <a:gd name="connsiteX6457" fmla="*/ 11157523 w 12250760"/>
                <a:gd name="connsiteY6457" fmla="*/ 417339 h 6679735"/>
                <a:gd name="connsiteX6458" fmla="*/ 11131566 w 12250760"/>
                <a:gd name="connsiteY6458" fmla="*/ 391337 h 6679735"/>
                <a:gd name="connsiteX6459" fmla="*/ 11131566 w 12250760"/>
                <a:gd name="connsiteY6459" fmla="*/ 287329 h 6679735"/>
                <a:gd name="connsiteX6460" fmla="*/ 11105608 w 12250760"/>
                <a:gd name="connsiteY6460" fmla="*/ 287329 h 6679735"/>
                <a:gd name="connsiteX6461" fmla="*/ 11079650 w 12250760"/>
                <a:gd name="connsiteY6461" fmla="*/ 261326 h 6679735"/>
                <a:gd name="connsiteX6462" fmla="*/ 11079650 w 12250760"/>
                <a:gd name="connsiteY6462" fmla="*/ 209322 h 6679735"/>
                <a:gd name="connsiteX6463" fmla="*/ 11183481 w 12250760"/>
                <a:gd name="connsiteY6463" fmla="*/ 131316 h 6679735"/>
                <a:gd name="connsiteX6464" fmla="*/ 10701757 w 12250760"/>
                <a:gd name="connsiteY6464" fmla="*/ 131316 h 6679735"/>
                <a:gd name="connsiteX6465" fmla="*/ 10805587 w 12250760"/>
                <a:gd name="connsiteY6465" fmla="*/ 209322 h 6679735"/>
                <a:gd name="connsiteX6466" fmla="*/ 10805587 w 12250760"/>
                <a:gd name="connsiteY6466" fmla="*/ 261326 h 6679735"/>
                <a:gd name="connsiteX6467" fmla="*/ 10779630 w 12250760"/>
                <a:gd name="connsiteY6467" fmla="*/ 287329 h 6679735"/>
                <a:gd name="connsiteX6468" fmla="*/ 10753671 w 12250760"/>
                <a:gd name="connsiteY6468" fmla="*/ 287329 h 6679735"/>
                <a:gd name="connsiteX6469" fmla="*/ 10753671 w 12250760"/>
                <a:gd name="connsiteY6469" fmla="*/ 391337 h 6679735"/>
                <a:gd name="connsiteX6470" fmla="*/ 10727714 w 12250760"/>
                <a:gd name="connsiteY6470" fmla="*/ 417339 h 6679735"/>
                <a:gd name="connsiteX6471" fmla="*/ 10675799 w 12250760"/>
                <a:gd name="connsiteY6471" fmla="*/ 417339 h 6679735"/>
                <a:gd name="connsiteX6472" fmla="*/ 10649842 w 12250760"/>
                <a:gd name="connsiteY6472" fmla="*/ 391337 h 6679735"/>
                <a:gd name="connsiteX6473" fmla="*/ 10649842 w 12250760"/>
                <a:gd name="connsiteY6473" fmla="*/ 287329 h 6679735"/>
                <a:gd name="connsiteX6474" fmla="*/ 10623884 w 12250760"/>
                <a:gd name="connsiteY6474" fmla="*/ 287329 h 6679735"/>
                <a:gd name="connsiteX6475" fmla="*/ 10597926 w 12250760"/>
                <a:gd name="connsiteY6475" fmla="*/ 261326 h 6679735"/>
                <a:gd name="connsiteX6476" fmla="*/ 10597926 w 12250760"/>
                <a:gd name="connsiteY6476" fmla="*/ 209322 h 6679735"/>
                <a:gd name="connsiteX6477" fmla="*/ 10701757 w 12250760"/>
                <a:gd name="connsiteY6477" fmla="*/ 131316 h 6679735"/>
                <a:gd name="connsiteX6478" fmla="*/ 10220033 w 12250760"/>
                <a:gd name="connsiteY6478" fmla="*/ 131316 h 6679735"/>
                <a:gd name="connsiteX6479" fmla="*/ 10323863 w 12250760"/>
                <a:gd name="connsiteY6479" fmla="*/ 209322 h 6679735"/>
                <a:gd name="connsiteX6480" fmla="*/ 10323863 w 12250760"/>
                <a:gd name="connsiteY6480" fmla="*/ 261326 h 6679735"/>
                <a:gd name="connsiteX6481" fmla="*/ 10297906 w 12250760"/>
                <a:gd name="connsiteY6481" fmla="*/ 287329 h 6679735"/>
                <a:gd name="connsiteX6482" fmla="*/ 10271947 w 12250760"/>
                <a:gd name="connsiteY6482" fmla="*/ 287329 h 6679735"/>
                <a:gd name="connsiteX6483" fmla="*/ 10271947 w 12250760"/>
                <a:gd name="connsiteY6483" fmla="*/ 391337 h 6679735"/>
                <a:gd name="connsiteX6484" fmla="*/ 10245990 w 12250760"/>
                <a:gd name="connsiteY6484" fmla="*/ 417339 h 6679735"/>
                <a:gd name="connsiteX6485" fmla="*/ 10194075 w 12250760"/>
                <a:gd name="connsiteY6485" fmla="*/ 417339 h 6679735"/>
                <a:gd name="connsiteX6486" fmla="*/ 10168118 w 12250760"/>
                <a:gd name="connsiteY6486" fmla="*/ 391337 h 6679735"/>
                <a:gd name="connsiteX6487" fmla="*/ 10168118 w 12250760"/>
                <a:gd name="connsiteY6487" fmla="*/ 287329 h 6679735"/>
                <a:gd name="connsiteX6488" fmla="*/ 10142160 w 12250760"/>
                <a:gd name="connsiteY6488" fmla="*/ 287329 h 6679735"/>
                <a:gd name="connsiteX6489" fmla="*/ 10116202 w 12250760"/>
                <a:gd name="connsiteY6489" fmla="*/ 261326 h 6679735"/>
                <a:gd name="connsiteX6490" fmla="*/ 10116202 w 12250760"/>
                <a:gd name="connsiteY6490" fmla="*/ 209322 h 6679735"/>
                <a:gd name="connsiteX6491" fmla="*/ 10220033 w 12250760"/>
                <a:gd name="connsiteY6491" fmla="*/ 131316 h 6679735"/>
                <a:gd name="connsiteX6492" fmla="*/ 9738308 w 12250760"/>
                <a:gd name="connsiteY6492" fmla="*/ 131316 h 6679735"/>
                <a:gd name="connsiteX6493" fmla="*/ 9842138 w 12250760"/>
                <a:gd name="connsiteY6493" fmla="*/ 209322 h 6679735"/>
                <a:gd name="connsiteX6494" fmla="*/ 9842138 w 12250760"/>
                <a:gd name="connsiteY6494" fmla="*/ 261326 h 6679735"/>
                <a:gd name="connsiteX6495" fmla="*/ 9816181 w 12250760"/>
                <a:gd name="connsiteY6495" fmla="*/ 287329 h 6679735"/>
                <a:gd name="connsiteX6496" fmla="*/ 9790222 w 12250760"/>
                <a:gd name="connsiteY6496" fmla="*/ 287329 h 6679735"/>
                <a:gd name="connsiteX6497" fmla="*/ 9790222 w 12250760"/>
                <a:gd name="connsiteY6497" fmla="*/ 391337 h 6679735"/>
                <a:gd name="connsiteX6498" fmla="*/ 9764265 w 12250760"/>
                <a:gd name="connsiteY6498" fmla="*/ 417339 h 6679735"/>
                <a:gd name="connsiteX6499" fmla="*/ 9712350 w 12250760"/>
                <a:gd name="connsiteY6499" fmla="*/ 417339 h 6679735"/>
                <a:gd name="connsiteX6500" fmla="*/ 9686393 w 12250760"/>
                <a:gd name="connsiteY6500" fmla="*/ 391337 h 6679735"/>
                <a:gd name="connsiteX6501" fmla="*/ 9686393 w 12250760"/>
                <a:gd name="connsiteY6501" fmla="*/ 287329 h 6679735"/>
                <a:gd name="connsiteX6502" fmla="*/ 9660435 w 12250760"/>
                <a:gd name="connsiteY6502" fmla="*/ 287329 h 6679735"/>
                <a:gd name="connsiteX6503" fmla="*/ 9634477 w 12250760"/>
                <a:gd name="connsiteY6503" fmla="*/ 261326 h 6679735"/>
                <a:gd name="connsiteX6504" fmla="*/ 9634477 w 12250760"/>
                <a:gd name="connsiteY6504" fmla="*/ 209322 h 6679735"/>
                <a:gd name="connsiteX6505" fmla="*/ 9738308 w 12250760"/>
                <a:gd name="connsiteY6505" fmla="*/ 131316 h 6679735"/>
                <a:gd name="connsiteX6506" fmla="*/ 9256584 w 12250760"/>
                <a:gd name="connsiteY6506" fmla="*/ 131316 h 6679735"/>
                <a:gd name="connsiteX6507" fmla="*/ 9360414 w 12250760"/>
                <a:gd name="connsiteY6507" fmla="*/ 209322 h 6679735"/>
                <a:gd name="connsiteX6508" fmla="*/ 9360414 w 12250760"/>
                <a:gd name="connsiteY6508" fmla="*/ 261326 h 6679735"/>
                <a:gd name="connsiteX6509" fmla="*/ 9334457 w 12250760"/>
                <a:gd name="connsiteY6509" fmla="*/ 287329 h 6679735"/>
                <a:gd name="connsiteX6510" fmla="*/ 9308498 w 12250760"/>
                <a:gd name="connsiteY6510" fmla="*/ 287329 h 6679735"/>
                <a:gd name="connsiteX6511" fmla="*/ 9308498 w 12250760"/>
                <a:gd name="connsiteY6511" fmla="*/ 391337 h 6679735"/>
                <a:gd name="connsiteX6512" fmla="*/ 9282541 w 12250760"/>
                <a:gd name="connsiteY6512" fmla="*/ 417339 h 6679735"/>
                <a:gd name="connsiteX6513" fmla="*/ 9230626 w 12250760"/>
                <a:gd name="connsiteY6513" fmla="*/ 417339 h 6679735"/>
                <a:gd name="connsiteX6514" fmla="*/ 9204669 w 12250760"/>
                <a:gd name="connsiteY6514" fmla="*/ 391337 h 6679735"/>
                <a:gd name="connsiteX6515" fmla="*/ 9204669 w 12250760"/>
                <a:gd name="connsiteY6515" fmla="*/ 287329 h 6679735"/>
                <a:gd name="connsiteX6516" fmla="*/ 9178711 w 12250760"/>
                <a:gd name="connsiteY6516" fmla="*/ 287329 h 6679735"/>
                <a:gd name="connsiteX6517" fmla="*/ 9152753 w 12250760"/>
                <a:gd name="connsiteY6517" fmla="*/ 261326 h 6679735"/>
                <a:gd name="connsiteX6518" fmla="*/ 9152753 w 12250760"/>
                <a:gd name="connsiteY6518" fmla="*/ 209322 h 6679735"/>
                <a:gd name="connsiteX6519" fmla="*/ 9256584 w 12250760"/>
                <a:gd name="connsiteY6519" fmla="*/ 131316 h 6679735"/>
                <a:gd name="connsiteX6520" fmla="*/ 8774860 w 12250760"/>
                <a:gd name="connsiteY6520" fmla="*/ 131316 h 6679735"/>
                <a:gd name="connsiteX6521" fmla="*/ 8878690 w 12250760"/>
                <a:gd name="connsiteY6521" fmla="*/ 209322 h 6679735"/>
                <a:gd name="connsiteX6522" fmla="*/ 8878690 w 12250760"/>
                <a:gd name="connsiteY6522" fmla="*/ 261326 h 6679735"/>
                <a:gd name="connsiteX6523" fmla="*/ 8852733 w 12250760"/>
                <a:gd name="connsiteY6523" fmla="*/ 287329 h 6679735"/>
                <a:gd name="connsiteX6524" fmla="*/ 8826774 w 12250760"/>
                <a:gd name="connsiteY6524" fmla="*/ 287329 h 6679735"/>
                <a:gd name="connsiteX6525" fmla="*/ 8826774 w 12250760"/>
                <a:gd name="connsiteY6525" fmla="*/ 391337 h 6679735"/>
                <a:gd name="connsiteX6526" fmla="*/ 8800817 w 12250760"/>
                <a:gd name="connsiteY6526" fmla="*/ 417339 h 6679735"/>
                <a:gd name="connsiteX6527" fmla="*/ 8748902 w 12250760"/>
                <a:gd name="connsiteY6527" fmla="*/ 417339 h 6679735"/>
                <a:gd name="connsiteX6528" fmla="*/ 8722945 w 12250760"/>
                <a:gd name="connsiteY6528" fmla="*/ 391337 h 6679735"/>
                <a:gd name="connsiteX6529" fmla="*/ 8722945 w 12250760"/>
                <a:gd name="connsiteY6529" fmla="*/ 287329 h 6679735"/>
                <a:gd name="connsiteX6530" fmla="*/ 8696987 w 12250760"/>
                <a:gd name="connsiteY6530" fmla="*/ 287329 h 6679735"/>
                <a:gd name="connsiteX6531" fmla="*/ 8671029 w 12250760"/>
                <a:gd name="connsiteY6531" fmla="*/ 261326 h 6679735"/>
                <a:gd name="connsiteX6532" fmla="*/ 8671029 w 12250760"/>
                <a:gd name="connsiteY6532" fmla="*/ 209322 h 6679735"/>
                <a:gd name="connsiteX6533" fmla="*/ 8774860 w 12250760"/>
                <a:gd name="connsiteY6533" fmla="*/ 131316 h 6679735"/>
                <a:gd name="connsiteX6534" fmla="*/ 8293136 w 12250760"/>
                <a:gd name="connsiteY6534" fmla="*/ 131316 h 6679735"/>
                <a:gd name="connsiteX6535" fmla="*/ 8396966 w 12250760"/>
                <a:gd name="connsiteY6535" fmla="*/ 209322 h 6679735"/>
                <a:gd name="connsiteX6536" fmla="*/ 8396966 w 12250760"/>
                <a:gd name="connsiteY6536" fmla="*/ 261326 h 6679735"/>
                <a:gd name="connsiteX6537" fmla="*/ 8371009 w 12250760"/>
                <a:gd name="connsiteY6537" fmla="*/ 287329 h 6679735"/>
                <a:gd name="connsiteX6538" fmla="*/ 8345051 w 12250760"/>
                <a:gd name="connsiteY6538" fmla="*/ 287329 h 6679735"/>
                <a:gd name="connsiteX6539" fmla="*/ 8345051 w 12250760"/>
                <a:gd name="connsiteY6539" fmla="*/ 391337 h 6679735"/>
                <a:gd name="connsiteX6540" fmla="*/ 8319094 w 12250760"/>
                <a:gd name="connsiteY6540" fmla="*/ 417339 h 6679735"/>
                <a:gd name="connsiteX6541" fmla="*/ 8267178 w 12250760"/>
                <a:gd name="connsiteY6541" fmla="*/ 417339 h 6679735"/>
                <a:gd name="connsiteX6542" fmla="*/ 8241221 w 12250760"/>
                <a:gd name="connsiteY6542" fmla="*/ 391337 h 6679735"/>
                <a:gd name="connsiteX6543" fmla="*/ 8241221 w 12250760"/>
                <a:gd name="connsiteY6543" fmla="*/ 287329 h 6679735"/>
                <a:gd name="connsiteX6544" fmla="*/ 8215264 w 12250760"/>
                <a:gd name="connsiteY6544" fmla="*/ 287329 h 6679735"/>
                <a:gd name="connsiteX6545" fmla="*/ 8189305 w 12250760"/>
                <a:gd name="connsiteY6545" fmla="*/ 261326 h 6679735"/>
                <a:gd name="connsiteX6546" fmla="*/ 8189305 w 12250760"/>
                <a:gd name="connsiteY6546" fmla="*/ 209322 h 6679735"/>
                <a:gd name="connsiteX6547" fmla="*/ 8293136 w 12250760"/>
                <a:gd name="connsiteY6547" fmla="*/ 131316 h 6679735"/>
                <a:gd name="connsiteX6548" fmla="*/ 7811412 w 12250760"/>
                <a:gd name="connsiteY6548" fmla="*/ 131316 h 6679735"/>
                <a:gd name="connsiteX6549" fmla="*/ 7915242 w 12250760"/>
                <a:gd name="connsiteY6549" fmla="*/ 209322 h 6679735"/>
                <a:gd name="connsiteX6550" fmla="*/ 7915242 w 12250760"/>
                <a:gd name="connsiteY6550" fmla="*/ 261326 h 6679735"/>
                <a:gd name="connsiteX6551" fmla="*/ 7889285 w 12250760"/>
                <a:gd name="connsiteY6551" fmla="*/ 287329 h 6679735"/>
                <a:gd name="connsiteX6552" fmla="*/ 7863327 w 12250760"/>
                <a:gd name="connsiteY6552" fmla="*/ 287329 h 6679735"/>
                <a:gd name="connsiteX6553" fmla="*/ 7863327 w 12250760"/>
                <a:gd name="connsiteY6553" fmla="*/ 391337 h 6679735"/>
                <a:gd name="connsiteX6554" fmla="*/ 7837370 w 12250760"/>
                <a:gd name="connsiteY6554" fmla="*/ 417339 h 6679735"/>
                <a:gd name="connsiteX6555" fmla="*/ 7785454 w 12250760"/>
                <a:gd name="connsiteY6555" fmla="*/ 417339 h 6679735"/>
                <a:gd name="connsiteX6556" fmla="*/ 7759497 w 12250760"/>
                <a:gd name="connsiteY6556" fmla="*/ 391337 h 6679735"/>
                <a:gd name="connsiteX6557" fmla="*/ 7759497 w 12250760"/>
                <a:gd name="connsiteY6557" fmla="*/ 287329 h 6679735"/>
                <a:gd name="connsiteX6558" fmla="*/ 7733540 w 12250760"/>
                <a:gd name="connsiteY6558" fmla="*/ 287329 h 6679735"/>
                <a:gd name="connsiteX6559" fmla="*/ 7707581 w 12250760"/>
                <a:gd name="connsiteY6559" fmla="*/ 261326 h 6679735"/>
                <a:gd name="connsiteX6560" fmla="*/ 7707581 w 12250760"/>
                <a:gd name="connsiteY6560" fmla="*/ 209322 h 6679735"/>
                <a:gd name="connsiteX6561" fmla="*/ 7811412 w 12250760"/>
                <a:gd name="connsiteY6561" fmla="*/ 131316 h 6679735"/>
                <a:gd name="connsiteX6562" fmla="*/ 7329688 w 12250760"/>
                <a:gd name="connsiteY6562" fmla="*/ 131316 h 6679735"/>
                <a:gd name="connsiteX6563" fmla="*/ 7433518 w 12250760"/>
                <a:gd name="connsiteY6563" fmla="*/ 209322 h 6679735"/>
                <a:gd name="connsiteX6564" fmla="*/ 7433518 w 12250760"/>
                <a:gd name="connsiteY6564" fmla="*/ 261326 h 6679735"/>
                <a:gd name="connsiteX6565" fmla="*/ 7407561 w 12250760"/>
                <a:gd name="connsiteY6565" fmla="*/ 287329 h 6679735"/>
                <a:gd name="connsiteX6566" fmla="*/ 7381603 w 12250760"/>
                <a:gd name="connsiteY6566" fmla="*/ 287329 h 6679735"/>
                <a:gd name="connsiteX6567" fmla="*/ 7381603 w 12250760"/>
                <a:gd name="connsiteY6567" fmla="*/ 391337 h 6679735"/>
                <a:gd name="connsiteX6568" fmla="*/ 7355646 w 12250760"/>
                <a:gd name="connsiteY6568" fmla="*/ 417339 h 6679735"/>
                <a:gd name="connsiteX6569" fmla="*/ 7303730 w 12250760"/>
                <a:gd name="connsiteY6569" fmla="*/ 417339 h 6679735"/>
                <a:gd name="connsiteX6570" fmla="*/ 7277773 w 12250760"/>
                <a:gd name="connsiteY6570" fmla="*/ 391337 h 6679735"/>
                <a:gd name="connsiteX6571" fmla="*/ 7277773 w 12250760"/>
                <a:gd name="connsiteY6571" fmla="*/ 287329 h 6679735"/>
                <a:gd name="connsiteX6572" fmla="*/ 7251816 w 12250760"/>
                <a:gd name="connsiteY6572" fmla="*/ 287329 h 6679735"/>
                <a:gd name="connsiteX6573" fmla="*/ 7225857 w 12250760"/>
                <a:gd name="connsiteY6573" fmla="*/ 261326 h 6679735"/>
                <a:gd name="connsiteX6574" fmla="*/ 7225857 w 12250760"/>
                <a:gd name="connsiteY6574" fmla="*/ 209322 h 6679735"/>
                <a:gd name="connsiteX6575" fmla="*/ 7329688 w 12250760"/>
                <a:gd name="connsiteY6575" fmla="*/ 131316 h 6679735"/>
                <a:gd name="connsiteX6576" fmla="*/ 6847964 w 12250760"/>
                <a:gd name="connsiteY6576" fmla="*/ 131316 h 6679735"/>
                <a:gd name="connsiteX6577" fmla="*/ 6951794 w 12250760"/>
                <a:gd name="connsiteY6577" fmla="*/ 209322 h 6679735"/>
                <a:gd name="connsiteX6578" fmla="*/ 6951794 w 12250760"/>
                <a:gd name="connsiteY6578" fmla="*/ 261326 h 6679735"/>
                <a:gd name="connsiteX6579" fmla="*/ 6925837 w 12250760"/>
                <a:gd name="connsiteY6579" fmla="*/ 287329 h 6679735"/>
                <a:gd name="connsiteX6580" fmla="*/ 6899879 w 12250760"/>
                <a:gd name="connsiteY6580" fmla="*/ 287329 h 6679735"/>
                <a:gd name="connsiteX6581" fmla="*/ 6899879 w 12250760"/>
                <a:gd name="connsiteY6581" fmla="*/ 391337 h 6679735"/>
                <a:gd name="connsiteX6582" fmla="*/ 6873922 w 12250760"/>
                <a:gd name="connsiteY6582" fmla="*/ 417339 h 6679735"/>
                <a:gd name="connsiteX6583" fmla="*/ 6822006 w 12250760"/>
                <a:gd name="connsiteY6583" fmla="*/ 417339 h 6679735"/>
                <a:gd name="connsiteX6584" fmla="*/ 6796049 w 12250760"/>
                <a:gd name="connsiteY6584" fmla="*/ 391337 h 6679735"/>
                <a:gd name="connsiteX6585" fmla="*/ 6796049 w 12250760"/>
                <a:gd name="connsiteY6585" fmla="*/ 287329 h 6679735"/>
                <a:gd name="connsiteX6586" fmla="*/ 6770092 w 12250760"/>
                <a:gd name="connsiteY6586" fmla="*/ 287329 h 6679735"/>
                <a:gd name="connsiteX6587" fmla="*/ 6744133 w 12250760"/>
                <a:gd name="connsiteY6587" fmla="*/ 261326 h 6679735"/>
                <a:gd name="connsiteX6588" fmla="*/ 6744133 w 12250760"/>
                <a:gd name="connsiteY6588" fmla="*/ 209322 h 6679735"/>
                <a:gd name="connsiteX6589" fmla="*/ 6847964 w 12250760"/>
                <a:gd name="connsiteY6589" fmla="*/ 131316 h 6679735"/>
                <a:gd name="connsiteX6590" fmla="*/ 6366240 w 12250760"/>
                <a:gd name="connsiteY6590" fmla="*/ 131316 h 6679735"/>
                <a:gd name="connsiteX6591" fmla="*/ 6470070 w 12250760"/>
                <a:gd name="connsiteY6591" fmla="*/ 209322 h 6679735"/>
                <a:gd name="connsiteX6592" fmla="*/ 6470070 w 12250760"/>
                <a:gd name="connsiteY6592" fmla="*/ 261326 h 6679735"/>
                <a:gd name="connsiteX6593" fmla="*/ 6444113 w 12250760"/>
                <a:gd name="connsiteY6593" fmla="*/ 287329 h 6679735"/>
                <a:gd name="connsiteX6594" fmla="*/ 6418155 w 12250760"/>
                <a:gd name="connsiteY6594" fmla="*/ 287329 h 6679735"/>
                <a:gd name="connsiteX6595" fmla="*/ 6418155 w 12250760"/>
                <a:gd name="connsiteY6595" fmla="*/ 391337 h 6679735"/>
                <a:gd name="connsiteX6596" fmla="*/ 6392198 w 12250760"/>
                <a:gd name="connsiteY6596" fmla="*/ 417339 h 6679735"/>
                <a:gd name="connsiteX6597" fmla="*/ 6340282 w 12250760"/>
                <a:gd name="connsiteY6597" fmla="*/ 417339 h 6679735"/>
                <a:gd name="connsiteX6598" fmla="*/ 6314325 w 12250760"/>
                <a:gd name="connsiteY6598" fmla="*/ 391337 h 6679735"/>
                <a:gd name="connsiteX6599" fmla="*/ 6314325 w 12250760"/>
                <a:gd name="connsiteY6599" fmla="*/ 287329 h 6679735"/>
                <a:gd name="connsiteX6600" fmla="*/ 6288368 w 12250760"/>
                <a:gd name="connsiteY6600" fmla="*/ 287329 h 6679735"/>
                <a:gd name="connsiteX6601" fmla="*/ 6262409 w 12250760"/>
                <a:gd name="connsiteY6601" fmla="*/ 261326 h 6679735"/>
                <a:gd name="connsiteX6602" fmla="*/ 6262409 w 12250760"/>
                <a:gd name="connsiteY6602" fmla="*/ 209322 h 6679735"/>
                <a:gd name="connsiteX6603" fmla="*/ 6366240 w 12250760"/>
                <a:gd name="connsiteY6603" fmla="*/ 131316 h 6679735"/>
                <a:gd name="connsiteX6604" fmla="*/ 5884534 w 12250760"/>
                <a:gd name="connsiteY6604" fmla="*/ 131316 h 6679735"/>
                <a:gd name="connsiteX6605" fmla="*/ 5988353 w 12250760"/>
                <a:gd name="connsiteY6605" fmla="*/ 209322 h 6679735"/>
                <a:gd name="connsiteX6606" fmla="*/ 5988353 w 12250760"/>
                <a:gd name="connsiteY6606" fmla="*/ 261326 h 6679735"/>
                <a:gd name="connsiteX6607" fmla="*/ 5962398 w 12250760"/>
                <a:gd name="connsiteY6607" fmla="*/ 287329 h 6679735"/>
                <a:gd name="connsiteX6608" fmla="*/ 5936444 w 12250760"/>
                <a:gd name="connsiteY6608" fmla="*/ 287329 h 6679735"/>
                <a:gd name="connsiteX6609" fmla="*/ 5936444 w 12250760"/>
                <a:gd name="connsiteY6609" fmla="*/ 391337 h 6679735"/>
                <a:gd name="connsiteX6610" fmla="*/ 5910489 w 12250760"/>
                <a:gd name="connsiteY6610" fmla="*/ 417339 h 6679735"/>
                <a:gd name="connsiteX6611" fmla="*/ 5858577 w 12250760"/>
                <a:gd name="connsiteY6611" fmla="*/ 417339 h 6679735"/>
                <a:gd name="connsiteX6612" fmla="*/ 5832618 w 12250760"/>
                <a:gd name="connsiteY6612" fmla="*/ 391337 h 6679735"/>
                <a:gd name="connsiteX6613" fmla="*/ 5832618 w 12250760"/>
                <a:gd name="connsiteY6613" fmla="*/ 287329 h 6679735"/>
                <a:gd name="connsiteX6614" fmla="*/ 5806662 w 12250760"/>
                <a:gd name="connsiteY6614" fmla="*/ 287329 h 6679735"/>
                <a:gd name="connsiteX6615" fmla="*/ 5780706 w 12250760"/>
                <a:gd name="connsiteY6615" fmla="*/ 261326 h 6679735"/>
                <a:gd name="connsiteX6616" fmla="*/ 5780706 w 12250760"/>
                <a:gd name="connsiteY6616" fmla="*/ 209322 h 6679735"/>
                <a:gd name="connsiteX6617" fmla="*/ 5884534 w 12250760"/>
                <a:gd name="connsiteY6617" fmla="*/ 131316 h 6679735"/>
                <a:gd name="connsiteX6618" fmla="*/ 5402834 w 12250760"/>
                <a:gd name="connsiteY6618" fmla="*/ 131316 h 6679735"/>
                <a:gd name="connsiteX6619" fmla="*/ 5506651 w 12250760"/>
                <a:gd name="connsiteY6619" fmla="*/ 209322 h 6679735"/>
                <a:gd name="connsiteX6620" fmla="*/ 5506651 w 12250760"/>
                <a:gd name="connsiteY6620" fmla="*/ 261326 h 6679735"/>
                <a:gd name="connsiteX6621" fmla="*/ 5480700 w 12250760"/>
                <a:gd name="connsiteY6621" fmla="*/ 287329 h 6679735"/>
                <a:gd name="connsiteX6622" fmla="*/ 5454743 w 12250760"/>
                <a:gd name="connsiteY6622" fmla="*/ 287329 h 6679735"/>
                <a:gd name="connsiteX6623" fmla="*/ 5454743 w 12250760"/>
                <a:gd name="connsiteY6623" fmla="*/ 391337 h 6679735"/>
                <a:gd name="connsiteX6624" fmla="*/ 5428787 w 12250760"/>
                <a:gd name="connsiteY6624" fmla="*/ 417339 h 6679735"/>
                <a:gd name="connsiteX6625" fmla="*/ 5376880 w 12250760"/>
                <a:gd name="connsiteY6625" fmla="*/ 417339 h 6679735"/>
                <a:gd name="connsiteX6626" fmla="*/ 5350922 w 12250760"/>
                <a:gd name="connsiteY6626" fmla="*/ 391337 h 6679735"/>
                <a:gd name="connsiteX6627" fmla="*/ 5350922 w 12250760"/>
                <a:gd name="connsiteY6627" fmla="*/ 287329 h 6679735"/>
                <a:gd name="connsiteX6628" fmla="*/ 5324962 w 12250760"/>
                <a:gd name="connsiteY6628" fmla="*/ 287329 h 6679735"/>
                <a:gd name="connsiteX6629" fmla="*/ 5299000 w 12250760"/>
                <a:gd name="connsiteY6629" fmla="*/ 261326 h 6679735"/>
                <a:gd name="connsiteX6630" fmla="*/ 5299000 w 12250760"/>
                <a:gd name="connsiteY6630" fmla="*/ 209322 h 6679735"/>
                <a:gd name="connsiteX6631" fmla="*/ 5402834 w 12250760"/>
                <a:gd name="connsiteY6631" fmla="*/ 131316 h 6679735"/>
                <a:gd name="connsiteX6632" fmla="*/ 4921068 w 12250760"/>
                <a:gd name="connsiteY6632" fmla="*/ 131316 h 6679735"/>
                <a:gd name="connsiteX6633" fmla="*/ 5024922 w 12250760"/>
                <a:gd name="connsiteY6633" fmla="*/ 209322 h 6679735"/>
                <a:gd name="connsiteX6634" fmla="*/ 5024922 w 12250760"/>
                <a:gd name="connsiteY6634" fmla="*/ 261326 h 6679735"/>
                <a:gd name="connsiteX6635" fmla="*/ 4998962 w 12250760"/>
                <a:gd name="connsiteY6635" fmla="*/ 287329 h 6679735"/>
                <a:gd name="connsiteX6636" fmla="*/ 4973004 w 12250760"/>
                <a:gd name="connsiteY6636" fmla="*/ 287329 h 6679735"/>
                <a:gd name="connsiteX6637" fmla="*/ 4973004 w 12250760"/>
                <a:gd name="connsiteY6637" fmla="*/ 391337 h 6679735"/>
                <a:gd name="connsiteX6638" fmla="*/ 4947033 w 12250760"/>
                <a:gd name="connsiteY6638" fmla="*/ 417339 h 6679735"/>
                <a:gd name="connsiteX6639" fmla="*/ 4895110 w 12250760"/>
                <a:gd name="connsiteY6639" fmla="*/ 417339 h 6679735"/>
                <a:gd name="connsiteX6640" fmla="*/ 4869170 w 12250760"/>
                <a:gd name="connsiteY6640" fmla="*/ 391337 h 6679735"/>
                <a:gd name="connsiteX6641" fmla="*/ 4869170 w 12250760"/>
                <a:gd name="connsiteY6641" fmla="*/ 287329 h 6679735"/>
                <a:gd name="connsiteX6642" fmla="*/ 4843220 w 12250760"/>
                <a:gd name="connsiteY6642" fmla="*/ 287329 h 6679735"/>
                <a:gd name="connsiteX6643" fmla="*/ 4817263 w 12250760"/>
                <a:gd name="connsiteY6643" fmla="*/ 261326 h 6679735"/>
                <a:gd name="connsiteX6644" fmla="*/ 4817263 w 12250760"/>
                <a:gd name="connsiteY6644" fmla="*/ 209322 h 6679735"/>
                <a:gd name="connsiteX6645" fmla="*/ 4921068 w 12250760"/>
                <a:gd name="connsiteY6645" fmla="*/ 131316 h 6679735"/>
                <a:gd name="connsiteX6646" fmla="*/ 4439387 w 12250760"/>
                <a:gd name="connsiteY6646" fmla="*/ 131316 h 6679735"/>
                <a:gd name="connsiteX6647" fmla="*/ 4543204 w 12250760"/>
                <a:gd name="connsiteY6647" fmla="*/ 209322 h 6679735"/>
                <a:gd name="connsiteX6648" fmla="*/ 4543204 w 12250760"/>
                <a:gd name="connsiteY6648" fmla="*/ 261326 h 6679735"/>
                <a:gd name="connsiteX6649" fmla="*/ 4517247 w 12250760"/>
                <a:gd name="connsiteY6649" fmla="*/ 287329 h 6679735"/>
                <a:gd name="connsiteX6650" fmla="*/ 4491283 w 12250760"/>
                <a:gd name="connsiteY6650" fmla="*/ 287329 h 6679735"/>
                <a:gd name="connsiteX6651" fmla="*/ 4491283 w 12250760"/>
                <a:gd name="connsiteY6651" fmla="*/ 391337 h 6679735"/>
                <a:gd name="connsiteX6652" fmla="*/ 4465326 w 12250760"/>
                <a:gd name="connsiteY6652" fmla="*/ 417339 h 6679735"/>
                <a:gd name="connsiteX6653" fmla="*/ 4413418 w 12250760"/>
                <a:gd name="connsiteY6653" fmla="*/ 417339 h 6679735"/>
                <a:gd name="connsiteX6654" fmla="*/ 4387458 w 12250760"/>
                <a:gd name="connsiteY6654" fmla="*/ 391337 h 6679735"/>
                <a:gd name="connsiteX6655" fmla="*/ 4387458 w 12250760"/>
                <a:gd name="connsiteY6655" fmla="*/ 287329 h 6679735"/>
                <a:gd name="connsiteX6656" fmla="*/ 4361493 w 12250760"/>
                <a:gd name="connsiteY6656" fmla="*/ 287329 h 6679735"/>
                <a:gd name="connsiteX6657" fmla="*/ 4335543 w 12250760"/>
                <a:gd name="connsiteY6657" fmla="*/ 261326 h 6679735"/>
                <a:gd name="connsiteX6658" fmla="*/ 4335543 w 12250760"/>
                <a:gd name="connsiteY6658" fmla="*/ 209322 h 6679735"/>
                <a:gd name="connsiteX6659" fmla="*/ 4439387 w 12250760"/>
                <a:gd name="connsiteY6659" fmla="*/ 131316 h 6679735"/>
                <a:gd name="connsiteX6660" fmla="*/ 3957673 w 12250760"/>
                <a:gd name="connsiteY6660" fmla="*/ 131316 h 6679735"/>
                <a:gd name="connsiteX6661" fmla="*/ 4061509 w 12250760"/>
                <a:gd name="connsiteY6661" fmla="*/ 209322 h 6679735"/>
                <a:gd name="connsiteX6662" fmla="*/ 4061509 w 12250760"/>
                <a:gd name="connsiteY6662" fmla="*/ 261326 h 6679735"/>
                <a:gd name="connsiteX6663" fmla="*/ 4035553 w 12250760"/>
                <a:gd name="connsiteY6663" fmla="*/ 287329 h 6679735"/>
                <a:gd name="connsiteX6664" fmla="*/ 4009593 w 12250760"/>
                <a:gd name="connsiteY6664" fmla="*/ 287329 h 6679735"/>
                <a:gd name="connsiteX6665" fmla="*/ 4009593 w 12250760"/>
                <a:gd name="connsiteY6665" fmla="*/ 391337 h 6679735"/>
                <a:gd name="connsiteX6666" fmla="*/ 3983632 w 12250760"/>
                <a:gd name="connsiteY6666" fmla="*/ 417339 h 6679735"/>
                <a:gd name="connsiteX6667" fmla="*/ 3931716 w 12250760"/>
                <a:gd name="connsiteY6667" fmla="*/ 417339 h 6679735"/>
                <a:gd name="connsiteX6668" fmla="*/ 3905763 w 12250760"/>
                <a:gd name="connsiteY6668" fmla="*/ 391337 h 6679735"/>
                <a:gd name="connsiteX6669" fmla="*/ 3905763 w 12250760"/>
                <a:gd name="connsiteY6669" fmla="*/ 287329 h 6679735"/>
                <a:gd name="connsiteX6670" fmla="*/ 3879806 w 12250760"/>
                <a:gd name="connsiteY6670" fmla="*/ 287329 h 6679735"/>
                <a:gd name="connsiteX6671" fmla="*/ 3853850 w 12250760"/>
                <a:gd name="connsiteY6671" fmla="*/ 261326 h 6679735"/>
                <a:gd name="connsiteX6672" fmla="*/ 3853850 w 12250760"/>
                <a:gd name="connsiteY6672" fmla="*/ 209322 h 6679735"/>
                <a:gd name="connsiteX6673" fmla="*/ 3957673 w 12250760"/>
                <a:gd name="connsiteY6673" fmla="*/ 131316 h 6679735"/>
                <a:gd name="connsiteX6674" fmla="*/ 3475963 w 12250760"/>
                <a:gd name="connsiteY6674" fmla="*/ 131316 h 6679735"/>
                <a:gd name="connsiteX6675" fmla="*/ 3579801 w 12250760"/>
                <a:gd name="connsiteY6675" fmla="*/ 209322 h 6679735"/>
                <a:gd name="connsiteX6676" fmla="*/ 3579801 w 12250760"/>
                <a:gd name="connsiteY6676" fmla="*/ 261326 h 6679735"/>
                <a:gd name="connsiteX6677" fmla="*/ 3553840 w 12250760"/>
                <a:gd name="connsiteY6677" fmla="*/ 287329 h 6679735"/>
                <a:gd name="connsiteX6678" fmla="*/ 3527880 w 12250760"/>
                <a:gd name="connsiteY6678" fmla="*/ 287329 h 6679735"/>
                <a:gd name="connsiteX6679" fmla="*/ 3527880 w 12250760"/>
                <a:gd name="connsiteY6679" fmla="*/ 391337 h 6679735"/>
                <a:gd name="connsiteX6680" fmla="*/ 3501923 w 12250760"/>
                <a:gd name="connsiteY6680" fmla="*/ 417339 h 6679735"/>
                <a:gd name="connsiteX6681" fmla="*/ 3450005 w 12250760"/>
                <a:gd name="connsiteY6681" fmla="*/ 417339 h 6679735"/>
                <a:gd name="connsiteX6682" fmla="*/ 3424047 w 12250760"/>
                <a:gd name="connsiteY6682" fmla="*/ 391337 h 6679735"/>
                <a:gd name="connsiteX6683" fmla="*/ 3424047 w 12250760"/>
                <a:gd name="connsiteY6683" fmla="*/ 287329 h 6679735"/>
                <a:gd name="connsiteX6684" fmla="*/ 3398092 w 12250760"/>
                <a:gd name="connsiteY6684" fmla="*/ 287329 h 6679735"/>
                <a:gd name="connsiteX6685" fmla="*/ 3372132 w 12250760"/>
                <a:gd name="connsiteY6685" fmla="*/ 261326 h 6679735"/>
                <a:gd name="connsiteX6686" fmla="*/ 3372132 w 12250760"/>
                <a:gd name="connsiteY6686" fmla="*/ 209322 h 6679735"/>
                <a:gd name="connsiteX6687" fmla="*/ 3475963 w 12250760"/>
                <a:gd name="connsiteY6687" fmla="*/ 131316 h 6679735"/>
                <a:gd name="connsiteX6688" fmla="*/ 2994237 w 12250760"/>
                <a:gd name="connsiteY6688" fmla="*/ 131316 h 6679735"/>
                <a:gd name="connsiteX6689" fmla="*/ 3098070 w 12250760"/>
                <a:gd name="connsiteY6689" fmla="*/ 209322 h 6679735"/>
                <a:gd name="connsiteX6690" fmla="*/ 3098070 w 12250760"/>
                <a:gd name="connsiteY6690" fmla="*/ 261326 h 6679735"/>
                <a:gd name="connsiteX6691" fmla="*/ 3072112 w 12250760"/>
                <a:gd name="connsiteY6691" fmla="*/ 287329 h 6679735"/>
                <a:gd name="connsiteX6692" fmla="*/ 3046151 w 12250760"/>
                <a:gd name="connsiteY6692" fmla="*/ 287329 h 6679735"/>
                <a:gd name="connsiteX6693" fmla="*/ 3046151 w 12250760"/>
                <a:gd name="connsiteY6693" fmla="*/ 391337 h 6679735"/>
                <a:gd name="connsiteX6694" fmla="*/ 3020195 w 12250760"/>
                <a:gd name="connsiteY6694" fmla="*/ 417339 h 6679735"/>
                <a:gd name="connsiteX6695" fmla="*/ 2968279 w 12250760"/>
                <a:gd name="connsiteY6695" fmla="*/ 417339 h 6679735"/>
                <a:gd name="connsiteX6696" fmla="*/ 2942324 w 12250760"/>
                <a:gd name="connsiteY6696" fmla="*/ 391337 h 6679735"/>
                <a:gd name="connsiteX6697" fmla="*/ 2942324 w 12250760"/>
                <a:gd name="connsiteY6697" fmla="*/ 287329 h 6679735"/>
                <a:gd name="connsiteX6698" fmla="*/ 2916364 w 12250760"/>
                <a:gd name="connsiteY6698" fmla="*/ 287329 h 6679735"/>
                <a:gd name="connsiteX6699" fmla="*/ 2890408 w 12250760"/>
                <a:gd name="connsiteY6699" fmla="*/ 261326 h 6679735"/>
                <a:gd name="connsiteX6700" fmla="*/ 2890408 w 12250760"/>
                <a:gd name="connsiteY6700" fmla="*/ 209322 h 6679735"/>
                <a:gd name="connsiteX6701" fmla="*/ 2994237 w 12250760"/>
                <a:gd name="connsiteY6701" fmla="*/ 131316 h 6679735"/>
                <a:gd name="connsiteX6702" fmla="*/ 2512516 w 12250760"/>
                <a:gd name="connsiteY6702" fmla="*/ 131316 h 6679735"/>
                <a:gd name="connsiteX6703" fmla="*/ 2616345 w 12250760"/>
                <a:gd name="connsiteY6703" fmla="*/ 209322 h 6679735"/>
                <a:gd name="connsiteX6704" fmla="*/ 2616345 w 12250760"/>
                <a:gd name="connsiteY6704" fmla="*/ 261326 h 6679735"/>
                <a:gd name="connsiteX6705" fmla="*/ 2590388 w 12250760"/>
                <a:gd name="connsiteY6705" fmla="*/ 287329 h 6679735"/>
                <a:gd name="connsiteX6706" fmla="*/ 2564430 w 12250760"/>
                <a:gd name="connsiteY6706" fmla="*/ 287329 h 6679735"/>
                <a:gd name="connsiteX6707" fmla="*/ 2564430 w 12250760"/>
                <a:gd name="connsiteY6707" fmla="*/ 391337 h 6679735"/>
                <a:gd name="connsiteX6708" fmla="*/ 2538474 w 12250760"/>
                <a:gd name="connsiteY6708" fmla="*/ 417339 h 6679735"/>
                <a:gd name="connsiteX6709" fmla="*/ 2486559 w 12250760"/>
                <a:gd name="connsiteY6709" fmla="*/ 417339 h 6679735"/>
                <a:gd name="connsiteX6710" fmla="*/ 2460604 w 12250760"/>
                <a:gd name="connsiteY6710" fmla="*/ 391337 h 6679735"/>
                <a:gd name="connsiteX6711" fmla="*/ 2460604 w 12250760"/>
                <a:gd name="connsiteY6711" fmla="*/ 287329 h 6679735"/>
                <a:gd name="connsiteX6712" fmla="*/ 2434646 w 12250760"/>
                <a:gd name="connsiteY6712" fmla="*/ 287329 h 6679735"/>
                <a:gd name="connsiteX6713" fmla="*/ 2408689 w 12250760"/>
                <a:gd name="connsiteY6713" fmla="*/ 261326 h 6679735"/>
                <a:gd name="connsiteX6714" fmla="*/ 2408689 w 12250760"/>
                <a:gd name="connsiteY6714" fmla="*/ 209322 h 6679735"/>
                <a:gd name="connsiteX6715" fmla="*/ 2512516 w 12250760"/>
                <a:gd name="connsiteY6715" fmla="*/ 131316 h 6679735"/>
                <a:gd name="connsiteX6716" fmla="*/ 2030778 w 12250760"/>
                <a:gd name="connsiteY6716" fmla="*/ 131316 h 6679735"/>
                <a:gd name="connsiteX6717" fmla="*/ 2134627 w 12250760"/>
                <a:gd name="connsiteY6717" fmla="*/ 209322 h 6679735"/>
                <a:gd name="connsiteX6718" fmla="*/ 2134627 w 12250760"/>
                <a:gd name="connsiteY6718" fmla="*/ 261326 h 6679735"/>
                <a:gd name="connsiteX6719" fmla="*/ 2108652 w 12250760"/>
                <a:gd name="connsiteY6719" fmla="*/ 287329 h 6679735"/>
                <a:gd name="connsiteX6720" fmla="*/ 2082693 w 12250760"/>
                <a:gd name="connsiteY6720" fmla="*/ 287329 h 6679735"/>
                <a:gd name="connsiteX6721" fmla="*/ 2082693 w 12250760"/>
                <a:gd name="connsiteY6721" fmla="*/ 391337 h 6679735"/>
                <a:gd name="connsiteX6722" fmla="*/ 2056735 w 12250760"/>
                <a:gd name="connsiteY6722" fmla="*/ 417339 h 6679735"/>
                <a:gd name="connsiteX6723" fmla="*/ 2004820 w 12250760"/>
                <a:gd name="connsiteY6723" fmla="*/ 417339 h 6679735"/>
                <a:gd name="connsiteX6724" fmla="*/ 1978862 w 12250760"/>
                <a:gd name="connsiteY6724" fmla="*/ 391337 h 6679735"/>
                <a:gd name="connsiteX6725" fmla="*/ 1978862 w 12250760"/>
                <a:gd name="connsiteY6725" fmla="*/ 287329 h 6679735"/>
                <a:gd name="connsiteX6726" fmla="*/ 1952905 w 12250760"/>
                <a:gd name="connsiteY6726" fmla="*/ 287329 h 6679735"/>
                <a:gd name="connsiteX6727" fmla="*/ 1926946 w 12250760"/>
                <a:gd name="connsiteY6727" fmla="*/ 261326 h 6679735"/>
                <a:gd name="connsiteX6728" fmla="*/ 1926946 w 12250760"/>
                <a:gd name="connsiteY6728" fmla="*/ 209322 h 6679735"/>
                <a:gd name="connsiteX6729" fmla="*/ 2030778 w 12250760"/>
                <a:gd name="connsiteY6729" fmla="*/ 131316 h 6679735"/>
                <a:gd name="connsiteX6730" fmla="*/ 1549055 w 12250760"/>
                <a:gd name="connsiteY6730" fmla="*/ 131316 h 6679735"/>
                <a:gd name="connsiteX6731" fmla="*/ 1652884 w 12250760"/>
                <a:gd name="connsiteY6731" fmla="*/ 209322 h 6679735"/>
                <a:gd name="connsiteX6732" fmla="*/ 1652884 w 12250760"/>
                <a:gd name="connsiteY6732" fmla="*/ 261326 h 6679735"/>
                <a:gd name="connsiteX6733" fmla="*/ 1626927 w 12250760"/>
                <a:gd name="connsiteY6733" fmla="*/ 287329 h 6679735"/>
                <a:gd name="connsiteX6734" fmla="*/ 1600969 w 12250760"/>
                <a:gd name="connsiteY6734" fmla="*/ 287329 h 6679735"/>
                <a:gd name="connsiteX6735" fmla="*/ 1600969 w 12250760"/>
                <a:gd name="connsiteY6735" fmla="*/ 391337 h 6679735"/>
                <a:gd name="connsiteX6736" fmla="*/ 1575012 w 12250760"/>
                <a:gd name="connsiteY6736" fmla="*/ 417339 h 6679735"/>
                <a:gd name="connsiteX6737" fmla="*/ 1523096 w 12250760"/>
                <a:gd name="connsiteY6737" fmla="*/ 417339 h 6679735"/>
                <a:gd name="connsiteX6738" fmla="*/ 1497139 w 12250760"/>
                <a:gd name="connsiteY6738" fmla="*/ 391337 h 6679735"/>
                <a:gd name="connsiteX6739" fmla="*/ 1497139 w 12250760"/>
                <a:gd name="connsiteY6739" fmla="*/ 287329 h 6679735"/>
                <a:gd name="connsiteX6740" fmla="*/ 1471182 w 12250760"/>
                <a:gd name="connsiteY6740" fmla="*/ 287329 h 6679735"/>
                <a:gd name="connsiteX6741" fmla="*/ 1445224 w 12250760"/>
                <a:gd name="connsiteY6741" fmla="*/ 261326 h 6679735"/>
                <a:gd name="connsiteX6742" fmla="*/ 1445224 w 12250760"/>
                <a:gd name="connsiteY6742" fmla="*/ 209322 h 6679735"/>
                <a:gd name="connsiteX6743" fmla="*/ 1549055 w 12250760"/>
                <a:gd name="connsiteY6743" fmla="*/ 131316 h 6679735"/>
                <a:gd name="connsiteX6744" fmla="*/ 1067333 w 12250760"/>
                <a:gd name="connsiteY6744" fmla="*/ 131316 h 6679735"/>
                <a:gd name="connsiteX6745" fmla="*/ 1171163 w 12250760"/>
                <a:gd name="connsiteY6745" fmla="*/ 209322 h 6679735"/>
                <a:gd name="connsiteX6746" fmla="*/ 1171163 w 12250760"/>
                <a:gd name="connsiteY6746" fmla="*/ 261326 h 6679735"/>
                <a:gd name="connsiteX6747" fmla="*/ 1145206 w 12250760"/>
                <a:gd name="connsiteY6747" fmla="*/ 287329 h 6679735"/>
                <a:gd name="connsiteX6748" fmla="*/ 1119247 w 12250760"/>
                <a:gd name="connsiteY6748" fmla="*/ 287329 h 6679735"/>
                <a:gd name="connsiteX6749" fmla="*/ 1119247 w 12250760"/>
                <a:gd name="connsiteY6749" fmla="*/ 391337 h 6679735"/>
                <a:gd name="connsiteX6750" fmla="*/ 1093291 w 12250760"/>
                <a:gd name="connsiteY6750" fmla="*/ 417339 h 6679735"/>
                <a:gd name="connsiteX6751" fmla="*/ 1041375 w 12250760"/>
                <a:gd name="connsiteY6751" fmla="*/ 417339 h 6679735"/>
                <a:gd name="connsiteX6752" fmla="*/ 1015418 w 12250760"/>
                <a:gd name="connsiteY6752" fmla="*/ 391337 h 6679735"/>
                <a:gd name="connsiteX6753" fmla="*/ 1015418 w 12250760"/>
                <a:gd name="connsiteY6753" fmla="*/ 287329 h 6679735"/>
                <a:gd name="connsiteX6754" fmla="*/ 989461 w 12250760"/>
                <a:gd name="connsiteY6754" fmla="*/ 287329 h 6679735"/>
                <a:gd name="connsiteX6755" fmla="*/ 963503 w 12250760"/>
                <a:gd name="connsiteY6755" fmla="*/ 261326 h 6679735"/>
                <a:gd name="connsiteX6756" fmla="*/ 963503 w 12250760"/>
                <a:gd name="connsiteY6756" fmla="*/ 209322 h 6679735"/>
                <a:gd name="connsiteX6757" fmla="*/ 1067333 w 12250760"/>
                <a:gd name="connsiteY6757" fmla="*/ 131316 h 6679735"/>
                <a:gd name="connsiteX6758" fmla="*/ 585612 w 12250760"/>
                <a:gd name="connsiteY6758" fmla="*/ 131316 h 6679735"/>
                <a:gd name="connsiteX6759" fmla="*/ 689442 w 12250760"/>
                <a:gd name="connsiteY6759" fmla="*/ 209322 h 6679735"/>
                <a:gd name="connsiteX6760" fmla="*/ 689442 w 12250760"/>
                <a:gd name="connsiteY6760" fmla="*/ 261326 h 6679735"/>
                <a:gd name="connsiteX6761" fmla="*/ 663485 w 12250760"/>
                <a:gd name="connsiteY6761" fmla="*/ 287329 h 6679735"/>
                <a:gd name="connsiteX6762" fmla="*/ 637526 w 12250760"/>
                <a:gd name="connsiteY6762" fmla="*/ 287329 h 6679735"/>
                <a:gd name="connsiteX6763" fmla="*/ 637526 w 12250760"/>
                <a:gd name="connsiteY6763" fmla="*/ 391337 h 6679735"/>
                <a:gd name="connsiteX6764" fmla="*/ 611569 w 12250760"/>
                <a:gd name="connsiteY6764" fmla="*/ 417339 h 6679735"/>
                <a:gd name="connsiteX6765" fmla="*/ 559654 w 12250760"/>
                <a:gd name="connsiteY6765" fmla="*/ 417339 h 6679735"/>
                <a:gd name="connsiteX6766" fmla="*/ 533696 w 12250760"/>
                <a:gd name="connsiteY6766" fmla="*/ 391337 h 6679735"/>
                <a:gd name="connsiteX6767" fmla="*/ 533696 w 12250760"/>
                <a:gd name="connsiteY6767" fmla="*/ 287329 h 6679735"/>
                <a:gd name="connsiteX6768" fmla="*/ 507739 w 12250760"/>
                <a:gd name="connsiteY6768" fmla="*/ 287329 h 6679735"/>
                <a:gd name="connsiteX6769" fmla="*/ 481781 w 12250760"/>
                <a:gd name="connsiteY6769" fmla="*/ 261326 h 6679735"/>
                <a:gd name="connsiteX6770" fmla="*/ 481781 w 12250760"/>
                <a:gd name="connsiteY6770" fmla="*/ 209322 h 6679735"/>
                <a:gd name="connsiteX6771" fmla="*/ 585612 w 12250760"/>
                <a:gd name="connsiteY6771" fmla="*/ 131316 h 6679735"/>
                <a:gd name="connsiteX6772" fmla="*/ 110006 w 12250760"/>
                <a:gd name="connsiteY6772" fmla="*/ 131257 h 6679735"/>
                <a:gd name="connsiteX6773" fmla="*/ 213836 w 12250760"/>
                <a:gd name="connsiteY6773" fmla="*/ 209263 h 6679735"/>
                <a:gd name="connsiteX6774" fmla="*/ 213836 w 12250760"/>
                <a:gd name="connsiteY6774" fmla="*/ 261267 h 6679735"/>
                <a:gd name="connsiteX6775" fmla="*/ 187879 w 12250760"/>
                <a:gd name="connsiteY6775" fmla="*/ 287270 h 6679735"/>
                <a:gd name="connsiteX6776" fmla="*/ 161920 w 12250760"/>
                <a:gd name="connsiteY6776" fmla="*/ 287270 h 6679735"/>
                <a:gd name="connsiteX6777" fmla="*/ 161920 w 12250760"/>
                <a:gd name="connsiteY6777" fmla="*/ 391278 h 6679735"/>
                <a:gd name="connsiteX6778" fmla="*/ 135963 w 12250760"/>
                <a:gd name="connsiteY6778" fmla="*/ 417280 h 6679735"/>
                <a:gd name="connsiteX6779" fmla="*/ 84048 w 12250760"/>
                <a:gd name="connsiteY6779" fmla="*/ 417280 h 6679735"/>
                <a:gd name="connsiteX6780" fmla="*/ 58090 w 12250760"/>
                <a:gd name="connsiteY6780" fmla="*/ 391278 h 6679735"/>
                <a:gd name="connsiteX6781" fmla="*/ 58090 w 12250760"/>
                <a:gd name="connsiteY6781" fmla="*/ 287270 h 6679735"/>
                <a:gd name="connsiteX6782" fmla="*/ 32134 w 12250760"/>
                <a:gd name="connsiteY6782" fmla="*/ 287270 h 6679735"/>
                <a:gd name="connsiteX6783" fmla="*/ 6175 w 12250760"/>
                <a:gd name="connsiteY6783" fmla="*/ 261267 h 6679735"/>
                <a:gd name="connsiteX6784" fmla="*/ 6175 w 12250760"/>
                <a:gd name="connsiteY6784" fmla="*/ 209263 h 6679735"/>
                <a:gd name="connsiteX6785" fmla="*/ 110006 w 12250760"/>
                <a:gd name="connsiteY6785" fmla="*/ 131257 h 6679735"/>
                <a:gd name="connsiteX6786" fmla="*/ 12145950 w 12250760"/>
                <a:gd name="connsiteY6786" fmla="*/ 59 h 6679735"/>
                <a:gd name="connsiteX6787" fmla="*/ 12197866 w 12250760"/>
                <a:gd name="connsiteY6787" fmla="*/ 51974 h 6679735"/>
                <a:gd name="connsiteX6788" fmla="*/ 12145950 w 12250760"/>
                <a:gd name="connsiteY6788" fmla="*/ 103889 h 6679735"/>
                <a:gd name="connsiteX6789" fmla="*/ 12094035 w 12250760"/>
                <a:gd name="connsiteY6789" fmla="*/ 51974 h 6679735"/>
                <a:gd name="connsiteX6790" fmla="*/ 12145950 w 12250760"/>
                <a:gd name="connsiteY6790" fmla="*/ 59 h 6679735"/>
                <a:gd name="connsiteX6791" fmla="*/ 11664226 w 12250760"/>
                <a:gd name="connsiteY6791" fmla="*/ 59 h 6679735"/>
                <a:gd name="connsiteX6792" fmla="*/ 11716142 w 12250760"/>
                <a:gd name="connsiteY6792" fmla="*/ 51974 h 6679735"/>
                <a:gd name="connsiteX6793" fmla="*/ 11664226 w 12250760"/>
                <a:gd name="connsiteY6793" fmla="*/ 103889 h 6679735"/>
                <a:gd name="connsiteX6794" fmla="*/ 11612311 w 12250760"/>
                <a:gd name="connsiteY6794" fmla="*/ 51974 h 6679735"/>
                <a:gd name="connsiteX6795" fmla="*/ 11664226 w 12250760"/>
                <a:gd name="connsiteY6795" fmla="*/ 59 h 6679735"/>
                <a:gd name="connsiteX6796" fmla="*/ 11182501 w 12250760"/>
                <a:gd name="connsiteY6796" fmla="*/ 59 h 6679735"/>
                <a:gd name="connsiteX6797" fmla="*/ 11234417 w 12250760"/>
                <a:gd name="connsiteY6797" fmla="*/ 51974 h 6679735"/>
                <a:gd name="connsiteX6798" fmla="*/ 11182501 w 12250760"/>
                <a:gd name="connsiteY6798" fmla="*/ 103889 h 6679735"/>
                <a:gd name="connsiteX6799" fmla="*/ 11130586 w 12250760"/>
                <a:gd name="connsiteY6799" fmla="*/ 51974 h 6679735"/>
                <a:gd name="connsiteX6800" fmla="*/ 11182501 w 12250760"/>
                <a:gd name="connsiteY6800" fmla="*/ 59 h 6679735"/>
                <a:gd name="connsiteX6801" fmla="*/ 10700777 w 12250760"/>
                <a:gd name="connsiteY6801" fmla="*/ 59 h 6679735"/>
                <a:gd name="connsiteX6802" fmla="*/ 10752693 w 12250760"/>
                <a:gd name="connsiteY6802" fmla="*/ 51974 h 6679735"/>
                <a:gd name="connsiteX6803" fmla="*/ 10700777 w 12250760"/>
                <a:gd name="connsiteY6803" fmla="*/ 103889 h 6679735"/>
                <a:gd name="connsiteX6804" fmla="*/ 10648862 w 12250760"/>
                <a:gd name="connsiteY6804" fmla="*/ 51974 h 6679735"/>
                <a:gd name="connsiteX6805" fmla="*/ 10700777 w 12250760"/>
                <a:gd name="connsiteY6805" fmla="*/ 59 h 6679735"/>
                <a:gd name="connsiteX6806" fmla="*/ 10219053 w 12250760"/>
                <a:gd name="connsiteY6806" fmla="*/ 59 h 6679735"/>
                <a:gd name="connsiteX6807" fmla="*/ 10270969 w 12250760"/>
                <a:gd name="connsiteY6807" fmla="*/ 51974 h 6679735"/>
                <a:gd name="connsiteX6808" fmla="*/ 10219053 w 12250760"/>
                <a:gd name="connsiteY6808" fmla="*/ 103889 h 6679735"/>
                <a:gd name="connsiteX6809" fmla="*/ 10167138 w 12250760"/>
                <a:gd name="connsiteY6809" fmla="*/ 51974 h 6679735"/>
                <a:gd name="connsiteX6810" fmla="*/ 10219053 w 12250760"/>
                <a:gd name="connsiteY6810" fmla="*/ 59 h 6679735"/>
                <a:gd name="connsiteX6811" fmla="*/ 9737328 w 12250760"/>
                <a:gd name="connsiteY6811" fmla="*/ 59 h 6679735"/>
                <a:gd name="connsiteX6812" fmla="*/ 9789244 w 12250760"/>
                <a:gd name="connsiteY6812" fmla="*/ 51974 h 6679735"/>
                <a:gd name="connsiteX6813" fmla="*/ 9737328 w 12250760"/>
                <a:gd name="connsiteY6813" fmla="*/ 103889 h 6679735"/>
                <a:gd name="connsiteX6814" fmla="*/ 9685413 w 12250760"/>
                <a:gd name="connsiteY6814" fmla="*/ 51974 h 6679735"/>
                <a:gd name="connsiteX6815" fmla="*/ 9737328 w 12250760"/>
                <a:gd name="connsiteY6815" fmla="*/ 59 h 6679735"/>
                <a:gd name="connsiteX6816" fmla="*/ 9255604 w 12250760"/>
                <a:gd name="connsiteY6816" fmla="*/ 59 h 6679735"/>
                <a:gd name="connsiteX6817" fmla="*/ 9307520 w 12250760"/>
                <a:gd name="connsiteY6817" fmla="*/ 51974 h 6679735"/>
                <a:gd name="connsiteX6818" fmla="*/ 9255604 w 12250760"/>
                <a:gd name="connsiteY6818" fmla="*/ 103889 h 6679735"/>
                <a:gd name="connsiteX6819" fmla="*/ 9203689 w 12250760"/>
                <a:gd name="connsiteY6819" fmla="*/ 51974 h 6679735"/>
                <a:gd name="connsiteX6820" fmla="*/ 9255604 w 12250760"/>
                <a:gd name="connsiteY6820" fmla="*/ 59 h 6679735"/>
                <a:gd name="connsiteX6821" fmla="*/ 8773880 w 12250760"/>
                <a:gd name="connsiteY6821" fmla="*/ 59 h 6679735"/>
                <a:gd name="connsiteX6822" fmla="*/ 8825796 w 12250760"/>
                <a:gd name="connsiteY6822" fmla="*/ 51974 h 6679735"/>
                <a:gd name="connsiteX6823" fmla="*/ 8773880 w 12250760"/>
                <a:gd name="connsiteY6823" fmla="*/ 103889 h 6679735"/>
                <a:gd name="connsiteX6824" fmla="*/ 8721965 w 12250760"/>
                <a:gd name="connsiteY6824" fmla="*/ 51974 h 6679735"/>
                <a:gd name="connsiteX6825" fmla="*/ 8773880 w 12250760"/>
                <a:gd name="connsiteY6825" fmla="*/ 59 h 6679735"/>
                <a:gd name="connsiteX6826" fmla="*/ 8292157 w 12250760"/>
                <a:gd name="connsiteY6826" fmla="*/ 59 h 6679735"/>
                <a:gd name="connsiteX6827" fmla="*/ 8344072 w 12250760"/>
                <a:gd name="connsiteY6827" fmla="*/ 51974 h 6679735"/>
                <a:gd name="connsiteX6828" fmla="*/ 8292157 w 12250760"/>
                <a:gd name="connsiteY6828" fmla="*/ 103889 h 6679735"/>
                <a:gd name="connsiteX6829" fmla="*/ 8240241 w 12250760"/>
                <a:gd name="connsiteY6829" fmla="*/ 51974 h 6679735"/>
                <a:gd name="connsiteX6830" fmla="*/ 8292157 w 12250760"/>
                <a:gd name="connsiteY6830" fmla="*/ 59 h 6679735"/>
                <a:gd name="connsiteX6831" fmla="*/ 7810433 w 12250760"/>
                <a:gd name="connsiteY6831" fmla="*/ 59 h 6679735"/>
                <a:gd name="connsiteX6832" fmla="*/ 7862348 w 12250760"/>
                <a:gd name="connsiteY6832" fmla="*/ 51974 h 6679735"/>
                <a:gd name="connsiteX6833" fmla="*/ 7810433 w 12250760"/>
                <a:gd name="connsiteY6833" fmla="*/ 103889 h 6679735"/>
                <a:gd name="connsiteX6834" fmla="*/ 7758517 w 12250760"/>
                <a:gd name="connsiteY6834" fmla="*/ 51974 h 6679735"/>
                <a:gd name="connsiteX6835" fmla="*/ 7810433 w 12250760"/>
                <a:gd name="connsiteY6835" fmla="*/ 59 h 6679735"/>
                <a:gd name="connsiteX6836" fmla="*/ 7328709 w 12250760"/>
                <a:gd name="connsiteY6836" fmla="*/ 59 h 6679735"/>
                <a:gd name="connsiteX6837" fmla="*/ 7380624 w 12250760"/>
                <a:gd name="connsiteY6837" fmla="*/ 51974 h 6679735"/>
                <a:gd name="connsiteX6838" fmla="*/ 7328709 w 12250760"/>
                <a:gd name="connsiteY6838" fmla="*/ 103889 h 6679735"/>
                <a:gd name="connsiteX6839" fmla="*/ 7276793 w 12250760"/>
                <a:gd name="connsiteY6839" fmla="*/ 51974 h 6679735"/>
                <a:gd name="connsiteX6840" fmla="*/ 7328709 w 12250760"/>
                <a:gd name="connsiteY6840" fmla="*/ 59 h 6679735"/>
                <a:gd name="connsiteX6841" fmla="*/ 6846985 w 12250760"/>
                <a:gd name="connsiteY6841" fmla="*/ 59 h 6679735"/>
                <a:gd name="connsiteX6842" fmla="*/ 6898900 w 12250760"/>
                <a:gd name="connsiteY6842" fmla="*/ 51974 h 6679735"/>
                <a:gd name="connsiteX6843" fmla="*/ 6846985 w 12250760"/>
                <a:gd name="connsiteY6843" fmla="*/ 103889 h 6679735"/>
                <a:gd name="connsiteX6844" fmla="*/ 6795069 w 12250760"/>
                <a:gd name="connsiteY6844" fmla="*/ 51974 h 6679735"/>
                <a:gd name="connsiteX6845" fmla="*/ 6846985 w 12250760"/>
                <a:gd name="connsiteY6845" fmla="*/ 59 h 6679735"/>
                <a:gd name="connsiteX6846" fmla="*/ 6365261 w 12250760"/>
                <a:gd name="connsiteY6846" fmla="*/ 59 h 6679735"/>
                <a:gd name="connsiteX6847" fmla="*/ 6417176 w 12250760"/>
                <a:gd name="connsiteY6847" fmla="*/ 51974 h 6679735"/>
                <a:gd name="connsiteX6848" fmla="*/ 6365261 w 12250760"/>
                <a:gd name="connsiteY6848" fmla="*/ 103889 h 6679735"/>
                <a:gd name="connsiteX6849" fmla="*/ 6313345 w 12250760"/>
                <a:gd name="connsiteY6849" fmla="*/ 51974 h 6679735"/>
                <a:gd name="connsiteX6850" fmla="*/ 6365261 w 12250760"/>
                <a:gd name="connsiteY6850" fmla="*/ 59 h 6679735"/>
                <a:gd name="connsiteX6851" fmla="*/ 5883552 w 12250760"/>
                <a:gd name="connsiteY6851" fmla="*/ 59 h 6679735"/>
                <a:gd name="connsiteX6852" fmla="*/ 5935466 w 12250760"/>
                <a:gd name="connsiteY6852" fmla="*/ 51974 h 6679735"/>
                <a:gd name="connsiteX6853" fmla="*/ 5883552 w 12250760"/>
                <a:gd name="connsiteY6853" fmla="*/ 103889 h 6679735"/>
                <a:gd name="connsiteX6854" fmla="*/ 5831640 w 12250760"/>
                <a:gd name="connsiteY6854" fmla="*/ 51974 h 6679735"/>
                <a:gd name="connsiteX6855" fmla="*/ 5883552 w 12250760"/>
                <a:gd name="connsiteY6855" fmla="*/ 59 h 6679735"/>
                <a:gd name="connsiteX6856" fmla="*/ 5401854 w 12250760"/>
                <a:gd name="connsiteY6856" fmla="*/ 59 h 6679735"/>
                <a:gd name="connsiteX6857" fmla="*/ 5453765 w 12250760"/>
                <a:gd name="connsiteY6857" fmla="*/ 51974 h 6679735"/>
                <a:gd name="connsiteX6858" fmla="*/ 5401854 w 12250760"/>
                <a:gd name="connsiteY6858" fmla="*/ 103889 h 6679735"/>
                <a:gd name="connsiteX6859" fmla="*/ 5349943 w 12250760"/>
                <a:gd name="connsiteY6859" fmla="*/ 51974 h 6679735"/>
                <a:gd name="connsiteX6860" fmla="*/ 5401854 w 12250760"/>
                <a:gd name="connsiteY6860" fmla="*/ 59 h 6679735"/>
                <a:gd name="connsiteX6861" fmla="*/ 4920088 w 12250760"/>
                <a:gd name="connsiteY6861" fmla="*/ 59 h 6679735"/>
                <a:gd name="connsiteX6862" fmla="*/ 4972024 w 12250760"/>
                <a:gd name="connsiteY6862" fmla="*/ 51974 h 6679735"/>
                <a:gd name="connsiteX6863" fmla="*/ 4920088 w 12250760"/>
                <a:gd name="connsiteY6863" fmla="*/ 103889 h 6679735"/>
                <a:gd name="connsiteX6864" fmla="*/ 4868193 w 12250760"/>
                <a:gd name="connsiteY6864" fmla="*/ 51974 h 6679735"/>
                <a:gd name="connsiteX6865" fmla="*/ 4920088 w 12250760"/>
                <a:gd name="connsiteY6865" fmla="*/ 59 h 6679735"/>
                <a:gd name="connsiteX6866" fmla="*/ 4438400 w 12250760"/>
                <a:gd name="connsiteY6866" fmla="*/ 59 h 6679735"/>
                <a:gd name="connsiteX6867" fmla="*/ 4490304 w 12250760"/>
                <a:gd name="connsiteY6867" fmla="*/ 51974 h 6679735"/>
                <a:gd name="connsiteX6868" fmla="*/ 4438400 w 12250760"/>
                <a:gd name="connsiteY6868" fmla="*/ 103889 h 6679735"/>
                <a:gd name="connsiteX6869" fmla="*/ 4386479 w 12250760"/>
                <a:gd name="connsiteY6869" fmla="*/ 51974 h 6679735"/>
                <a:gd name="connsiteX6870" fmla="*/ 4438400 w 12250760"/>
                <a:gd name="connsiteY6870" fmla="*/ 59 h 6679735"/>
                <a:gd name="connsiteX6871" fmla="*/ 3956693 w 12250760"/>
                <a:gd name="connsiteY6871" fmla="*/ 59 h 6679735"/>
                <a:gd name="connsiteX6872" fmla="*/ 4008615 w 12250760"/>
                <a:gd name="connsiteY6872" fmla="*/ 51974 h 6679735"/>
                <a:gd name="connsiteX6873" fmla="*/ 3956693 w 12250760"/>
                <a:gd name="connsiteY6873" fmla="*/ 103889 h 6679735"/>
                <a:gd name="connsiteX6874" fmla="*/ 3904786 w 12250760"/>
                <a:gd name="connsiteY6874" fmla="*/ 51974 h 6679735"/>
                <a:gd name="connsiteX6875" fmla="*/ 3956693 w 12250760"/>
                <a:gd name="connsiteY6875" fmla="*/ 59 h 6679735"/>
                <a:gd name="connsiteX6876" fmla="*/ 3474983 w 12250760"/>
                <a:gd name="connsiteY6876" fmla="*/ 59 h 6679735"/>
                <a:gd name="connsiteX6877" fmla="*/ 3526903 w 12250760"/>
                <a:gd name="connsiteY6877" fmla="*/ 51974 h 6679735"/>
                <a:gd name="connsiteX6878" fmla="*/ 3474983 w 12250760"/>
                <a:gd name="connsiteY6878" fmla="*/ 103889 h 6679735"/>
                <a:gd name="connsiteX6879" fmla="*/ 3423068 w 12250760"/>
                <a:gd name="connsiteY6879" fmla="*/ 51974 h 6679735"/>
                <a:gd name="connsiteX6880" fmla="*/ 3474983 w 12250760"/>
                <a:gd name="connsiteY6880" fmla="*/ 59 h 6679735"/>
                <a:gd name="connsiteX6881" fmla="*/ 2993259 w 12250760"/>
                <a:gd name="connsiteY6881" fmla="*/ 59 h 6679735"/>
                <a:gd name="connsiteX6882" fmla="*/ 3045174 w 12250760"/>
                <a:gd name="connsiteY6882" fmla="*/ 51974 h 6679735"/>
                <a:gd name="connsiteX6883" fmla="*/ 2993259 w 12250760"/>
                <a:gd name="connsiteY6883" fmla="*/ 103889 h 6679735"/>
                <a:gd name="connsiteX6884" fmla="*/ 2941344 w 12250760"/>
                <a:gd name="connsiteY6884" fmla="*/ 51974 h 6679735"/>
                <a:gd name="connsiteX6885" fmla="*/ 2993259 w 12250760"/>
                <a:gd name="connsiteY6885" fmla="*/ 59 h 6679735"/>
                <a:gd name="connsiteX6886" fmla="*/ 2511536 w 12250760"/>
                <a:gd name="connsiteY6886" fmla="*/ 59 h 6679735"/>
                <a:gd name="connsiteX6887" fmla="*/ 2563451 w 12250760"/>
                <a:gd name="connsiteY6887" fmla="*/ 51974 h 6679735"/>
                <a:gd name="connsiteX6888" fmla="*/ 2511536 w 12250760"/>
                <a:gd name="connsiteY6888" fmla="*/ 103889 h 6679735"/>
                <a:gd name="connsiteX6889" fmla="*/ 2459623 w 12250760"/>
                <a:gd name="connsiteY6889" fmla="*/ 51974 h 6679735"/>
                <a:gd name="connsiteX6890" fmla="*/ 2511536 w 12250760"/>
                <a:gd name="connsiteY6890" fmla="*/ 59 h 6679735"/>
                <a:gd name="connsiteX6891" fmla="*/ 2029798 w 12250760"/>
                <a:gd name="connsiteY6891" fmla="*/ 59 h 6679735"/>
                <a:gd name="connsiteX6892" fmla="*/ 2081714 w 12250760"/>
                <a:gd name="connsiteY6892" fmla="*/ 51974 h 6679735"/>
                <a:gd name="connsiteX6893" fmla="*/ 2029798 w 12250760"/>
                <a:gd name="connsiteY6893" fmla="*/ 103889 h 6679735"/>
                <a:gd name="connsiteX6894" fmla="*/ 1977882 w 12250760"/>
                <a:gd name="connsiteY6894" fmla="*/ 51974 h 6679735"/>
                <a:gd name="connsiteX6895" fmla="*/ 2029798 w 12250760"/>
                <a:gd name="connsiteY6895" fmla="*/ 59 h 6679735"/>
                <a:gd name="connsiteX6896" fmla="*/ 1548075 w 12250760"/>
                <a:gd name="connsiteY6896" fmla="*/ 59 h 6679735"/>
                <a:gd name="connsiteX6897" fmla="*/ 1599991 w 12250760"/>
                <a:gd name="connsiteY6897" fmla="*/ 51974 h 6679735"/>
                <a:gd name="connsiteX6898" fmla="*/ 1548075 w 12250760"/>
                <a:gd name="connsiteY6898" fmla="*/ 103889 h 6679735"/>
                <a:gd name="connsiteX6899" fmla="*/ 1496160 w 12250760"/>
                <a:gd name="connsiteY6899" fmla="*/ 51974 h 6679735"/>
                <a:gd name="connsiteX6900" fmla="*/ 1548075 w 12250760"/>
                <a:gd name="connsiteY6900" fmla="*/ 59 h 6679735"/>
                <a:gd name="connsiteX6901" fmla="*/ 1066353 w 12250760"/>
                <a:gd name="connsiteY6901" fmla="*/ 59 h 6679735"/>
                <a:gd name="connsiteX6902" fmla="*/ 1118269 w 12250760"/>
                <a:gd name="connsiteY6902" fmla="*/ 51974 h 6679735"/>
                <a:gd name="connsiteX6903" fmla="*/ 1066353 w 12250760"/>
                <a:gd name="connsiteY6903" fmla="*/ 103889 h 6679735"/>
                <a:gd name="connsiteX6904" fmla="*/ 1014438 w 12250760"/>
                <a:gd name="connsiteY6904" fmla="*/ 51974 h 6679735"/>
                <a:gd name="connsiteX6905" fmla="*/ 1066353 w 12250760"/>
                <a:gd name="connsiteY6905" fmla="*/ 59 h 6679735"/>
                <a:gd name="connsiteX6906" fmla="*/ 584632 w 12250760"/>
                <a:gd name="connsiteY6906" fmla="*/ 59 h 6679735"/>
                <a:gd name="connsiteX6907" fmla="*/ 636548 w 12250760"/>
                <a:gd name="connsiteY6907" fmla="*/ 51974 h 6679735"/>
                <a:gd name="connsiteX6908" fmla="*/ 584632 w 12250760"/>
                <a:gd name="connsiteY6908" fmla="*/ 103889 h 6679735"/>
                <a:gd name="connsiteX6909" fmla="*/ 532717 w 12250760"/>
                <a:gd name="connsiteY6909" fmla="*/ 51974 h 6679735"/>
                <a:gd name="connsiteX6910" fmla="*/ 584632 w 12250760"/>
                <a:gd name="connsiteY6910" fmla="*/ 59 h 6679735"/>
                <a:gd name="connsiteX6911" fmla="*/ 109026 w 12250760"/>
                <a:gd name="connsiteY6911" fmla="*/ 0 h 6679735"/>
                <a:gd name="connsiteX6912" fmla="*/ 160942 w 12250760"/>
                <a:gd name="connsiteY6912" fmla="*/ 51915 h 6679735"/>
                <a:gd name="connsiteX6913" fmla="*/ 109026 w 12250760"/>
                <a:gd name="connsiteY6913" fmla="*/ 103830 h 6679735"/>
                <a:gd name="connsiteX6914" fmla="*/ 57111 w 12250760"/>
                <a:gd name="connsiteY6914" fmla="*/ 51915 h 6679735"/>
                <a:gd name="connsiteX6915" fmla="*/ 109026 w 12250760"/>
                <a:gd name="connsiteY6915" fmla="*/ 0 h 667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</a:cxnLst>
              <a:rect l="l" t="t" r="r" b="b"/>
              <a:pathLst>
                <a:path w="12250760" h="6679735">
                  <a:moveTo>
                    <a:pt x="12146930" y="6393712"/>
                  </a:moveTo>
                  <a:cubicBezTo>
                    <a:pt x="12205334" y="6393712"/>
                    <a:pt x="12250760" y="6427840"/>
                    <a:pt x="12250760" y="6471718"/>
                  </a:cubicBezTo>
                  <a:cubicBezTo>
                    <a:pt x="12250760" y="6471718"/>
                    <a:pt x="12250760" y="6471718"/>
                    <a:pt x="12250760" y="6523722"/>
                  </a:cubicBezTo>
                  <a:cubicBezTo>
                    <a:pt x="12250760" y="6538348"/>
                    <a:pt x="12239404" y="6549725"/>
                    <a:pt x="12224803" y="6549725"/>
                  </a:cubicBezTo>
                  <a:cubicBezTo>
                    <a:pt x="12224803" y="6549725"/>
                    <a:pt x="12224803" y="6549725"/>
                    <a:pt x="12198844" y="6549725"/>
                  </a:cubicBezTo>
                  <a:cubicBezTo>
                    <a:pt x="12198844" y="6549725"/>
                    <a:pt x="12198844" y="6549725"/>
                    <a:pt x="12198844" y="6653734"/>
                  </a:cubicBezTo>
                  <a:cubicBezTo>
                    <a:pt x="12198844" y="6668360"/>
                    <a:pt x="12187489" y="6679735"/>
                    <a:pt x="12172887" y="6679735"/>
                  </a:cubicBezTo>
                  <a:cubicBezTo>
                    <a:pt x="12172887" y="6679735"/>
                    <a:pt x="12172887" y="6679735"/>
                    <a:pt x="12120972" y="6679735"/>
                  </a:cubicBezTo>
                  <a:cubicBezTo>
                    <a:pt x="12106372" y="6679735"/>
                    <a:pt x="12095015" y="6668360"/>
                    <a:pt x="12095015" y="6653734"/>
                  </a:cubicBezTo>
                  <a:cubicBezTo>
                    <a:pt x="12095015" y="6653734"/>
                    <a:pt x="12095015" y="6653734"/>
                    <a:pt x="12095015" y="6549725"/>
                  </a:cubicBezTo>
                  <a:cubicBezTo>
                    <a:pt x="12095015" y="6549725"/>
                    <a:pt x="12095015" y="6549725"/>
                    <a:pt x="12069057" y="6549725"/>
                  </a:cubicBezTo>
                  <a:cubicBezTo>
                    <a:pt x="12054456" y="6549725"/>
                    <a:pt x="12043099" y="6538348"/>
                    <a:pt x="12043099" y="6523722"/>
                  </a:cubicBezTo>
                  <a:cubicBezTo>
                    <a:pt x="12043099" y="6523722"/>
                    <a:pt x="12043099" y="6523722"/>
                    <a:pt x="12043099" y="6471718"/>
                  </a:cubicBezTo>
                  <a:cubicBezTo>
                    <a:pt x="12043099" y="6427840"/>
                    <a:pt x="12088525" y="6393712"/>
                    <a:pt x="12146930" y="6393712"/>
                  </a:cubicBezTo>
                  <a:close/>
                  <a:moveTo>
                    <a:pt x="11665206" y="6393712"/>
                  </a:moveTo>
                  <a:cubicBezTo>
                    <a:pt x="11723610" y="6393712"/>
                    <a:pt x="11769036" y="6427840"/>
                    <a:pt x="11769036" y="6471718"/>
                  </a:cubicBezTo>
                  <a:cubicBezTo>
                    <a:pt x="11769036" y="6471718"/>
                    <a:pt x="11769036" y="6471718"/>
                    <a:pt x="11769036" y="6523722"/>
                  </a:cubicBezTo>
                  <a:cubicBezTo>
                    <a:pt x="11769036" y="6538348"/>
                    <a:pt x="11757680" y="6549725"/>
                    <a:pt x="11743079" y="6549725"/>
                  </a:cubicBezTo>
                  <a:cubicBezTo>
                    <a:pt x="11743079" y="6549725"/>
                    <a:pt x="11743079" y="6549725"/>
                    <a:pt x="11717120" y="6549725"/>
                  </a:cubicBezTo>
                  <a:cubicBezTo>
                    <a:pt x="11717120" y="6549725"/>
                    <a:pt x="11717120" y="6549725"/>
                    <a:pt x="11717120" y="6653734"/>
                  </a:cubicBezTo>
                  <a:cubicBezTo>
                    <a:pt x="11717120" y="6668360"/>
                    <a:pt x="11705765" y="6679735"/>
                    <a:pt x="11691163" y="6679735"/>
                  </a:cubicBezTo>
                  <a:cubicBezTo>
                    <a:pt x="11691163" y="6679735"/>
                    <a:pt x="11691163" y="6679735"/>
                    <a:pt x="11639248" y="6679735"/>
                  </a:cubicBezTo>
                  <a:cubicBezTo>
                    <a:pt x="11624648" y="6679735"/>
                    <a:pt x="11613291" y="6668360"/>
                    <a:pt x="11613291" y="6653734"/>
                  </a:cubicBezTo>
                  <a:cubicBezTo>
                    <a:pt x="11613291" y="6653734"/>
                    <a:pt x="11613291" y="6653734"/>
                    <a:pt x="11613291" y="6549725"/>
                  </a:cubicBezTo>
                  <a:cubicBezTo>
                    <a:pt x="11613291" y="6549725"/>
                    <a:pt x="11613291" y="6549725"/>
                    <a:pt x="11587333" y="6549725"/>
                  </a:cubicBezTo>
                  <a:cubicBezTo>
                    <a:pt x="11572732" y="6549725"/>
                    <a:pt x="11561375" y="6538348"/>
                    <a:pt x="11561375" y="6523722"/>
                  </a:cubicBezTo>
                  <a:cubicBezTo>
                    <a:pt x="11561375" y="6523722"/>
                    <a:pt x="11561375" y="6523722"/>
                    <a:pt x="11561375" y="6471718"/>
                  </a:cubicBezTo>
                  <a:cubicBezTo>
                    <a:pt x="11561375" y="6427840"/>
                    <a:pt x="11606801" y="6393712"/>
                    <a:pt x="11665206" y="6393712"/>
                  </a:cubicBezTo>
                  <a:close/>
                  <a:moveTo>
                    <a:pt x="11183481" y="6393712"/>
                  </a:moveTo>
                  <a:cubicBezTo>
                    <a:pt x="11241885" y="6393712"/>
                    <a:pt x="11287311" y="6427840"/>
                    <a:pt x="11287311" y="6471718"/>
                  </a:cubicBezTo>
                  <a:cubicBezTo>
                    <a:pt x="11287311" y="6471718"/>
                    <a:pt x="11287311" y="6471718"/>
                    <a:pt x="11287311" y="6523722"/>
                  </a:cubicBezTo>
                  <a:cubicBezTo>
                    <a:pt x="11287311" y="6538348"/>
                    <a:pt x="11275955" y="6549725"/>
                    <a:pt x="11261354" y="6549725"/>
                  </a:cubicBezTo>
                  <a:cubicBezTo>
                    <a:pt x="11261354" y="6549725"/>
                    <a:pt x="11261354" y="6549725"/>
                    <a:pt x="11235395" y="6549725"/>
                  </a:cubicBezTo>
                  <a:cubicBezTo>
                    <a:pt x="11235395" y="6549725"/>
                    <a:pt x="11235395" y="6549725"/>
                    <a:pt x="11235395" y="6653734"/>
                  </a:cubicBezTo>
                  <a:cubicBezTo>
                    <a:pt x="11235395" y="6668360"/>
                    <a:pt x="11224040" y="6679735"/>
                    <a:pt x="11209438" y="6679735"/>
                  </a:cubicBezTo>
                  <a:cubicBezTo>
                    <a:pt x="11209438" y="6679735"/>
                    <a:pt x="11209438" y="6679735"/>
                    <a:pt x="11157523" y="6679735"/>
                  </a:cubicBezTo>
                  <a:cubicBezTo>
                    <a:pt x="11142923" y="6679735"/>
                    <a:pt x="11131566" y="6668360"/>
                    <a:pt x="11131566" y="6653734"/>
                  </a:cubicBezTo>
                  <a:cubicBezTo>
                    <a:pt x="11131566" y="6653734"/>
                    <a:pt x="11131566" y="6653734"/>
                    <a:pt x="11131566" y="6549725"/>
                  </a:cubicBezTo>
                  <a:cubicBezTo>
                    <a:pt x="11131566" y="6549725"/>
                    <a:pt x="11131566" y="6549725"/>
                    <a:pt x="11105608" y="6549725"/>
                  </a:cubicBezTo>
                  <a:cubicBezTo>
                    <a:pt x="11091007" y="6549725"/>
                    <a:pt x="11079650" y="6538348"/>
                    <a:pt x="11079650" y="6523722"/>
                  </a:cubicBezTo>
                  <a:cubicBezTo>
                    <a:pt x="11079650" y="6523722"/>
                    <a:pt x="11079650" y="6523722"/>
                    <a:pt x="11079650" y="6471718"/>
                  </a:cubicBezTo>
                  <a:cubicBezTo>
                    <a:pt x="11079650" y="6427840"/>
                    <a:pt x="11125076" y="6393712"/>
                    <a:pt x="11183481" y="6393712"/>
                  </a:cubicBezTo>
                  <a:close/>
                  <a:moveTo>
                    <a:pt x="10701757" y="6393712"/>
                  </a:moveTo>
                  <a:cubicBezTo>
                    <a:pt x="10760161" y="6393712"/>
                    <a:pt x="10805587" y="6427840"/>
                    <a:pt x="10805587" y="6471718"/>
                  </a:cubicBezTo>
                  <a:cubicBezTo>
                    <a:pt x="10805587" y="6471718"/>
                    <a:pt x="10805587" y="6471718"/>
                    <a:pt x="10805587" y="6523722"/>
                  </a:cubicBezTo>
                  <a:cubicBezTo>
                    <a:pt x="10805587" y="6538348"/>
                    <a:pt x="10794231" y="6549725"/>
                    <a:pt x="10779630" y="6549725"/>
                  </a:cubicBezTo>
                  <a:cubicBezTo>
                    <a:pt x="10779630" y="6549725"/>
                    <a:pt x="10779630" y="6549725"/>
                    <a:pt x="10753671" y="6549725"/>
                  </a:cubicBezTo>
                  <a:cubicBezTo>
                    <a:pt x="10753671" y="6549725"/>
                    <a:pt x="10753671" y="6549725"/>
                    <a:pt x="10753671" y="6653734"/>
                  </a:cubicBezTo>
                  <a:cubicBezTo>
                    <a:pt x="10753671" y="6668360"/>
                    <a:pt x="10742316" y="6679735"/>
                    <a:pt x="10727714" y="6679735"/>
                  </a:cubicBezTo>
                  <a:cubicBezTo>
                    <a:pt x="10727714" y="6679735"/>
                    <a:pt x="10727714" y="6679735"/>
                    <a:pt x="10675799" y="6679735"/>
                  </a:cubicBezTo>
                  <a:cubicBezTo>
                    <a:pt x="10661199" y="6679735"/>
                    <a:pt x="10649842" y="6668360"/>
                    <a:pt x="10649842" y="6653734"/>
                  </a:cubicBezTo>
                  <a:cubicBezTo>
                    <a:pt x="10649842" y="6653734"/>
                    <a:pt x="10649842" y="6653734"/>
                    <a:pt x="10649842" y="6549725"/>
                  </a:cubicBezTo>
                  <a:cubicBezTo>
                    <a:pt x="10649842" y="6549725"/>
                    <a:pt x="10649842" y="6549725"/>
                    <a:pt x="10623884" y="6549725"/>
                  </a:cubicBezTo>
                  <a:cubicBezTo>
                    <a:pt x="10609283" y="6549725"/>
                    <a:pt x="10597926" y="6538348"/>
                    <a:pt x="10597926" y="6523722"/>
                  </a:cubicBezTo>
                  <a:cubicBezTo>
                    <a:pt x="10597926" y="6523722"/>
                    <a:pt x="10597926" y="6523722"/>
                    <a:pt x="10597926" y="6471718"/>
                  </a:cubicBezTo>
                  <a:cubicBezTo>
                    <a:pt x="10597926" y="6427840"/>
                    <a:pt x="10643352" y="6393712"/>
                    <a:pt x="10701757" y="6393712"/>
                  </a:cubicBezTo>
                  <a:close/>
                  <a:moveTo>
                    <a:pt x="10220033" y="6393712"/>
                  </a:moveTo>
                  <a:cubicBezTo>
                    <a:pt x="10278437" y="6393712"/>
                    <a:pt x="10323863" y="6427840"/>
                    <a:pt x="10323863" y="6471718"/>
                  </a:cubicBezTo>
                  <a:cubicBezTo>
                    <a:pt x="10323863" y="6471718"/>
                    <a:pt x="10323863" y="6471718"/>
                    <a:pt x="10323863" y="6523722"/>
                  </a:cubicBezTo>
                  <a:cubicBezTo>
                    <a:pt x="10323863" y="6538348"/>
                    <a:pt x="10312507" y="6549725"/>
                    <a:pt x="10297906" y="6549725"/>
                  </a:cubicBezTo>
                  <a:cubicBezTo>
                    <a:pt x="10297906" y="6549725"/>
                    <a:pt x="10297906" y="6549725"/>
                    <a:pt x="10271947" y="6549725"/>
                  </a:cubicBezTo>
                  <a:cubicBezTo>
                    <a:pt x="10271947" y="6549725"/>
                    <a:pt x="10271947" y="6549725"/>
                    <a:pt x="10271947" y="6653734"/>
                  </a:cubicBezTo>
                  <a:cubicBezTo>
                    <a:pt x="10271947" y="6668360"/>
                    <a:pt x="10260592" y="6679735"/>
                    <a:pt x="10245990" y="6679735"/>
                  </a:cubicBezTo>
                  <a:cubicBezTo>
                    <a:pt x="10245990" y="6679735"/>
                    <a:pt x="10245990" y="6679735"/>
                    <a:pt x="10194075" y="6679735"/>
                  </a:cubicBezTo>
                  <a:cubicBezTo>
                    <a:pt x="10179475" y="6679735"/>
                    <a:pt x="10168118" y="6668360"/>
                    <a:pt x="10168118" y="6653734"/>
                  </a:cubicBezTo>
                  <a:cubicBezTo>
                    <a:pt x="10168118" y="6653734"/>
                    <a:pt x="10168118" y="6653734"/>
                    <a:pt x="10168118" y="6549725"/>
                  </a:cubicBezTo>
                  <a:cubicBezTo>
                    <a:pt x="10168118" y="6549725"/>
                    <a:pt x="10168118" y="6549725"/>
                    <a:pt x="10142160" y="6549725"/>
                  </a:cubicBezTo>
                  <a:cubicBezTo>
                    <a:pt x="10127559" y="6549725"/>
                    <a:pt x="10116202" y="6538348"/>
                    <a:pt x="10116202" y="6523722"/>
                  </a:cubicBezTo>
                  <a:cubicBezTo>
                    <a:pt x="10116202" y="6523722"/>
                    <a:pt x="10116202" y="6523722"/>
                    <a:pt x="10116202" y="6471718"/>
                  </a:cubicBezTo>
                  <a:cubicBezTo>
                    <a:pt x="10116202" y="6427840"/>
                    <a:pt x="10161628" y="6393712"/>
                    <a:pt x="10220033" y="6393712"/>
                  </a:cubicBezTo>
                  <a:close/>
                  <a:moveTo>
                    <a:pt x="9738308" y="6393712"/>
                  </a:moveTo>
                  <a:cubicBezTo>
                    <a:pt x="9796712" y="6393712"/>
                    <a:pt x="9842138" y="6427840"/>
                    <a:pt x="9842138" y="6471718"/>
                  </a:cubicBezTo>
                  <a:cubicBezTo>
                    <a:pt x="9842138" y="6471718"/>
                    <a:pt x="9842138" y="6471718"/>
                    <a:pt x="9842138" y="6523722"/>
                  </a:cubicBezTo>
                  <a:cubicBezTo>
                    <a:pt x="9842138" y="6538348"/>
                    <a:pt x="9830782" y="6549725"/>
                    <a:pt x="9816181" y="6549725"/>
                  </a:cubicBezTo>
                  <a:cubicBezTo>
                    <a:pt x="9816181" y="6549725"/>
                    <a:pt x="9816181" y="6549725"/>
                    <a:pt x="9790222" y="6549725"/>
                  </a:cubicBezTo>
                  <a:cubicBezTo>
                    <a:pt x="9790222" y="6549725"/>
                    <a:pt x="9790222" y="6549725"/>
                    <a:pt x="9790222" y="6653734"/>
                  </a:cubicBezTo>
                  <a:cubicBezTo>
                    <a:pt x="9790222" y="6668360"/>
                    <a:pt x="9778867" y="6679735"/>
                    <a:pt x="9764265" y="6679735"/>
                  </a:cubicBezTo>
                  <a:cubicBezTo>
                    <a:pt x="9764265" y="6679735"/>
                    <a:pt x="9764265" y="6679735"/>
                    <a:pt x="9712350" y="6679735"/>
                  </a:cubicBezTo>
                  <a:cubicBezTo>
                    <a:pt x="9697750" y="6679735"/>
                    <a:pt x="9686393" y="6668360"/>
                    <a:pt x="9686393" y="6653734"/>
                  </a:cubicBezTo>
                  <a:cubicBezTo>
                    <a:pt x="9686393" y="6653734"/>
                    <a:pt x="9686393" y="6653734"/>
                    <a:pt x="9686393" y="6549725"/>
                  </a:cubicBezTo>
                  <a:cubicBezTo>
                    <a:pt x="9686393" y="6549725"/>
                    <a:pt x="9686393" y="6549725"/>
                    <a:pt x="9660435" y="6549725"/>
                  </a:cubicBezTo>
                  <a:cubicBezTo>
                    <a:pt x="9645834" y="6549725"/>
                    <a:pt x="9634477" y="6538348"/>
                    <a:pt x="9634477" y="6523722"/>
                  </a:cubicBezTo>
                  <a:cubicBezTo>
                    <a:pt x="9634477" y="6523722"/>
                    <a:pt x="9634477" y="6523722"/>
                    <a:pt x="9634477" y="6471718"/>
                  </a:cubicBezTo>
                  <a:cubicBezTo>
                    <a:pt x="9634477" y="6427840"/>
                    <a:pt x="9679903" y="6393712"/>
                    <a:pt x="9738308" y="6393712"/>
                  </a:cubicBezTo>
                  <a:close/>
                  <a:moveTo>
                    <a:pt x="9256584" y="6393712"/>
                  </a:moveTo>
                  <a:cubicBezTo>
                    <a:pt x="9314988" y="6393712"/>
                    <a:pt x="9360414" y="6427840"/>
                    <a:pt x="9360414" y="6471718"/>
                  </a:cubicBezTo>
                  <a:cubicBezTo>
                    <a:pt x="9360414" y="6471718"/>
                    <a:pt x="9360414" y="6471718"/>
                    <a:pt x="9360414" y="6523722"/>
                  </a:cubicBezTo>
                  <a:cubicBezTo>
                    <a:pt x="9360414" y="6538348"/>
                    <a:pt x="9349058" y="6549725"/>
                    <a:pt x="9334457" y="6549725"/>
                  </a:cubicBezTo>
                  <a:cubicBezTo>
                    <a:pt x="9334457" y="6549725"/>
                    <a:pt x="9334457" y="6549725"/>
                    <a:pt x="9308498" y="6549725"/>
                  </a:cubicBezTo>
                  <a:cubicBezTo>
                    <a:pt x="9308498" y="6549725"/>
                    <a:pt x="9308498" y="6549725"/>
                    <a:pt x="9308498" y="6653734"/>
                  </a:cubicBezTo>
                  <a:cubicBezTo>
                    <a:pt x="9308498" y="6668360"/>
                    <a:pt x="9297143" y="6679735"/>
                    <a:pt x="9282541" y="6679735"/>
                  </a:cubicBezTo>
                  <a:cubicBezTo>
                    <a:pt x="9282541" y="6679735"/>
                    <a:pt x="9282541" y="6679735"/>
                    <a:pt x="9230626" y="6679735"/>
                  </a:cubicBezTo>
                  <a:cubicBezTo>
                    <a:pt x="9216026" y="6679735"/>
                    <a:pt x="9204669" y="6668360"/>
                    <a:pt x="9204669" y="6653734"/>
                  </a:cubicBezTo>
                  <a:cubicBezTo>
                    <a:pt x="9204669" y="6653734"/>
                    <a:pt x="9204669" y="6653734"/>
                    <a:pt x="9204669" y="6549725"/>
                  </a:cubicBezTo>
                  <a:cubicBezTo>
                    <a:pt x="9204669" y="6549725"/>
                    <a:pt x="9204669" y="6549725"/>
                    <a:pt x="9178711" y="6549725"/>
                  </a:cubicBezTo>
                  <a:cubicBezTo>
                    <a:pt x="9164110" y="6549725"/>
                    <a:pt x="9152753" y="6538348"/>
                    <a:pt x="9152753" y="6523722"/>
                  </a:cubicBezTo>
                  <a:cubicBezTo>
                    <a:pt x="9152753" y="6523722"/>
                    <a:pt x="9152753" y="6523722"/>
                    <a:pt x="9152753" y="6471718"/>
                  </a:cubicBezTo>
                  <a:cubicBezTo>
                    <a:pt x="9152753" y="6427840"/>
                    <a:pt x="9198179" y="6393712"/>
                    <a:pt x="9256584" y="6393712"/>
                  </a:cubicBezTo>
                  <a:close/>
                  <a:moveTo>
                    <a:pt x="8774860" y="6393712"/>
                  </a:moveTo>
                  <a:cubicBezTo>
                    <a:pt x="8833264" y="6393712"/>
                    <a:pt x="8878690" y="6427840"/>
                    <a:pt x="8878690" y="6471718"/>
                  </a:cubicBezTo>
                  <a:cubicBezTo>
                    <a:pt x="8878690" y="6471718"/>
                    <a:pt x="8878690" y="6471718"/>
                    <a:pt x="8878690" y="6523722"/>
                  </a:cubicBezTo>
                  <a:cubicBezTo>
                    <a:pt x="8878690" y="6538348"/>
                    <a:pt x="8867334" y="6549725"/>
                    <a:pt x="8852733" y="6549725"/>
                  </a:cubicBezTo>
                  <a:cubicBezTo>
                    <a:pt x="8852733" y="6549725"/>
                    <a:pt x="8852733" y="6549725"/>
                    <a:pt x="8826774" y="6549725"/>
                  </a:cubicBezTo>
                  <a:cubicBezTo>
                    <a:pt x="8826774" y="6549725"/>
                    <a:pt x="8826774" y="6549725"/>
                    <a:pt x="8826774" y="6653734"/>
                  </a:cubicBezTo>
                  <a:cubicBezTo>
                    <a:pt x="8826774" y="6668360"/>
                    <a:pt x="8815419" y="6679735"/>
                    <a:pt x="8800817" y="6679735"/>
                  </a:cubicBezTo>
                  <a:cubicBezTo>
                    <a:pt x="8800817" y="6679735"/>
                    <a:pt x="8800817" y="6679735"/>
                    <a:pt x="8748902" y="6679735"/>
                  </a:cubicBezTo>
                  <a:cubicBezTo>
                    <a:pt x="8734302" y="6679735"/>
                    <a:pt x="8722945" y="6668360"/>
                    <a:pt x="8722945" y="6653734"/>
                  </a:cubicBezTo>
                  <a:cubicBezTo>
                    <a:pt x="8722945" y="6653734"/>
                    <a:pt x="8722945" y="6653734"/>
                    <a:pt x="8722945" y="6549725"/>
                  </a:cubicBezTo>
                  <a:cubicBezTo>
                    <a:pt x="8722945" y="6549725"/>
                    <a:pt x="8722945" y="6549725"/>
                    <a:pt x="8696987" y="6549725"/>
                  </a:cubicBezTo>
                  <a:cubicBezTo>
                    <a:pt x="8682386" y="6549725"/>
                    <a:pt x="8671029" y="6538348"/>
                    <a:pt x="8671029" y="6523722"/>
                  </a:cubicBezTo>
                  <a:cubicBezTo>
                    <a:pt x="8671029" y="6523722"/>
                    <a:pt x="8671029" y="6523722"/>
                    <a:pt x="8671029" y="6471718"/>
                  </a:cubicBezTo>
                  <a:cubicBezTo>
                    <a:pt x="8671029" y="6427840"/>
                    <a:pt x="8716455" y="6393712"/>
                    <a:pt x="8774860" y="6393712"/>
                  </a:cubicBezTo>
                  <a:close/>
                  <a:moveTo>
                    <a:pt x="8293136" y="6393712"/>
                  </a:moveTo>
                  <a:cubicBezTo>
                    <a:pt x="8351541" y="6393712"/>
                    <a:pt x="8396966" y="6427840"/>
                    <a:pt x="8396966" y="6471718"/>
                  </a:cubicBezTo>
                  <a:cubicBezTo>
                    <a:pt x="8396966" y="6471718"/>
                    <a:pt x="8396966" y="6471718"/>
                    <a:pt x="8396966" y="6523722"/>
                  </a:cubicBezTo>
                  <a:cubicBezTo>
                    <a:pt x="8396966" y="6538348"/>
                    <a:pt x="8385610" y="6549725"/>
                    <a:pt x="8371009" y="6549725"/>
                  </a:cubicBezTo>
                  <a:cubicBezTo>
                    <a:pt x="8371009" y="6549725"/>
                    <a:pt x="8371009" y="6549725"/>
                    <a:pt x="8345051" y="6549725"/>
                  </a:cubicBezTo>
                  <a:cubicBezTo>
                    <a:pt x="8345051" y="6549725"/>
                    <a:pt x="8345051" y="6549725"/>
                    <a:pt x="8345051" y="6653734"/>
                  </a:cubicBezTo>
                  <a:cubicBezTo>
                    <a:pt x="8345051" y="6668360"/>
                    <a:pt x="8333695" y="6679735"/>
                    <a:pt x="8319094" y="6679735"/>
                  </a:cubicBezTo>
                  <a:cubicBezTo>
                    <a:pt x="8319094" y="6679735"/>
                    <a:pt x="8319094" y="6679735"/>
                    <a:pt x="8267178" y="6679735"/>
                  </a:cubicBezTo>
                  <a:cubicBezTo>
                    <a:pt x="8252578" y="6679735"/>
                    <a:pt x="8241221" y="6668360"/>
                    <a:pt x="8241221" y="6653734"/>
                  </a:cubicBezTo>
                  <a:cubicBezTo>
                    <a:pt x="8241221" y="6653734"/>
                    <a:pt x="8241221" y="6653734"/>
                    <a:pt x="8241221" y="6549725"/>
                  </a:cubicBezTo>
                  <a:cubicBezTo>
                    <a:pt x="8241221" y="6549725"/>
                    <a:pt x="8241221" y="6549725"/>
                    <a:pt x="8215264" y="6549725"/>
                  </a:cubicBezTo>
                  <a:cubicBezTo>
                    <a:pt x="8200662" y="6549725"/>
                    <a:pt x="8189305" y="6538348"/>
                    <a:pt x="8189305" y="6523722"/>
                  </a:cubicBezTo>
                  <a:cubicBezTo>
                    <a:pt x="8189305" y="6523722"/>
                    <a:pt x="8189305" y="6523722"/>
                    <a:pt x="8189305" y="6471718"/>
                  </a:cubicBezTo>
                  <a:cubicBezTo>
                    <a:pt x="8189305" y="6427840"/>
                    <a:pt x="8234731" y="6393712"/>
                    <a:pt x="8293136" y="6393712"/>
                  </a:cubicBezTo>
                  <a:close/>
                  <a:moveTo>
                    <a:pt x="7811412" y="6393712"/>
                  </a:moveTo>
                  <a:cubicBezTo>
                    <a:pt x="7869817" y="6393712"/>
                    <a:pt x="7915242" y="6427840"/>
                    <a:pt x="7915242" y="6471718"/>
                  </a:cubicBezTo>
                  <a:cubicBezTo>
                    <a:pt x="7915242" y="6471718"/>
                    <a:pt x="7915242" y="6471718"/>
                    <a:pt x="7915242" y="6523722"/>
                  </a:cubicBezTo>
                  <a:cubicBezTo>
                    <a:pt x="7915242" y="6538348"/>
                    <a:pt x="7903886" y="6549725"/>
                    <a:pt x="7889285" y="6549725"/>
                  </a:cubicBezTo>
                  <a:cubicBezTo>
                    <a:pt x="7889285" y="6549725"/>
                    <a:pt x="7889285" y="6549725"/>
                    <a:pt x="7863327" y="6549725"/>
                  </a:cubicBezTo>
                  <a:cubicBezTo>
                    <a:pt x="7863327" y="6549725"/>
                    <a:pt x="7863327" y="6549725"/>
                    <a:pt x="7863327" y="6653734"/>
                  </a:cubicBezTo>
                  <a:cubicBezTo>
                    <a:pt x="7863327" y="6668360"/>
                    <a:pt x="7851971" y="6679735"/>
                    <a:pt x="7837370" y="6679735"/>
                  </a:cubicBezTo>
                  <a:cubicBezTo>
                    <a:pt x="7837370" y="6679735"/>
                    <a:pt x="7837370" y="6679735"/>
                    <a:pt x="7785454" y="6679735"/>
                  </a:cubicBezTo>
                  <a:cubicBezTo>
                    <a:pt x="7770854" y="6679735"/>
                    <a:pt x="7759497" y="6668360"/>
                    <a:pt x="7759497" y="6653734"/>
                  </a:cubicBezTo>
                  <a:cubicBezTo>
                    <a:pt x="7759497" y="6653734"/>
                    <a:pt x="7759497" y="6653734"/>
                    <a:pt x="7759497" y="6549725"/>
                  </a:cubicBezTo>
                  <a:cubicBezTo>
                    <a:pt x="7759497" y="6549725"/>
                    <a:pt x="7759497" y="6549725"/>
                    <a:pt x="7733540" y="6549725"/>
                  </a:cubicBezTo>
                  <a:cubicBezTo>
                    <a:pt x="7718938" y="6549725"/>
                    <a:pt x="7707581" y="6538348"/>
                    <a:pt x="7707581" y="6523722"/>
                  </a:cubicBezTo>
                  <a:cubicBezTo>
                    <a:pt x="7707581" y="6523722"/>
                    <a:pt x="7707581" y="6523722"/>
                    <a:pt x="7707581" y="6471718"/>
                  </a:cubicBezTo>
                  <a:cubicBezTo>
                    <a:pt x="7707581" y="6427840"/>
                    <a:pt x="7753007" y="6393712"/>
                    <a:pt x="7811412" y="6393712"/>
                  </a:cubicBezTo>
                  <a:close/>
                  <a:moveTo>
                    <a:pt x="7329688" y="6393712"/>
                  </a:moveTo>
                  <a:cubicBezTo>
                    <a:pt x="7388093" y="6393712"/>
                    <a:pt x="7433518" y="6427840"/>
                    <a:pt x="7433518" y="6471718"/>
                  </a:cubicBezTo>
                  <a:cubicBezTo>
                    <a:pt x="7433518" y="6471718"/>
                    <a:pt x="7433518" y="6471718"/>
                    <a:pt x="7433518" y="6523722"/>
                  </a:cubicBezTo>
                  <a:cubicBezTo>
                    <a:pt x="7433518" y="6538348"/>
                    <a:pt x="7422162" y="6549725"/>
                    <a:pt x="7407561" y="6549725"/>
                  </a:cubicBezTo>
                  <a:cubicBezTo>
                    <a:pt x="7407561" y="6549725"/>
                    <a:pt x="7407561" y="6549725"/>
                    <a:pt x="7381603" y="6549725"/>
                  </a:cubicBezTo>
                  <a:cubicBezTo>
                    <a:pt x="7381603" y="6549725"/>
                    <a:pt x="7381603" y="6549725"/>
                    <a:pt x="7381603" y="6653734"/>
                  </a:cubicBezTo>
                  <a:cubicBezTo>
                    <a:pt x="7381603" y="6668360"/>
                    <a:pt x="7370247" y="6679735"/>
                    <a:pt x="7355646" y="6679735"/>
                  </a:cubicBezTo>
                  <a:cubicBezTo>
                    <a:pt x="7355646" y="6679735"/>
                    <a:pt x="7355646" y="6679735"/>
                    <a:pt x="7303730" y="6679735"/>
                  </a:cubicBezTo>
                  <a:cubicBezTo>
                    <a:pt x="7289130" y="6679735"/>
                    <a:pt x="7277773" y="6668360"/>
                    <a:pt x="7277773" y="6653734"/>
                  </a:cubicBezTo>
                  <a:cubicBezTo>
                    <a:pt x="7277773" y="6653734"/>
                    <a:pt x="7277773" y="6653734"/>
                    <a:pt x="7277773" y="6549725"/>
                  </a:cubicBezTo>
                  <a:cubicBezTo>
                    <a:pt x="7277773" y="6549725"/>
                    <a:pt x="7277773" y="6549725"/>
                    <a:pt x="7251816" y="6549725"/>
                  </a:cubicBezTo>
                  <a:cubicBezTo>
                    <a:pt x="7237214" y="6549725"/>
                    <a:pt x="7225857" y="6538348"/>
                    <a:pt x="7225857" y="6523722"/>
                  </a:cubicBezTo>
                  <a:cubicBezTo>
                    <a:pt x="7225857" y="6523722"/>
                    <a:pt x="7225857" y="6523722"/>
                    <a:pt x="7225857" y="6471718"/>
                  </a:cubicBezTo>
                  <a:cubicBezTo>
                    <a:pt x="7225857" y="6427840"/>
                    <a:pt x="7271283" y="6393712"/>
                    <a:pt x="7329688" y="6393712"/>
                  </a:cubicBezTo>
                  <a:close/>
                  <a:moveTo>
                    <a:pt x="6847964" y="6393712"/>
                  </a:moveTo>
                  <a:cubicBezTo>
                    <a:pt x="6906369" y="6393712"/>
                    <a:pt x="6951794" y="6427840"/>
                    <a:pt x="6951794" y="6471718"/>
                  </a:cubicBezTo>
                  <a:cubicBezTo>
                    <a:pt x="6951794" y="6471718"/>
                    <a:pt x="6951794" y="6471718"/>
                    <a:pt x="6951794" y="6523722"/>
                  </a:cubicBezTo>
                  <a:cubicBezTo>
                    <a:pt x="6951794" y="6538348"/>
                    <a:pt x="6940438" y="6549725"/>
                    <a:pt x="6925837" y="6549725"/>
                  </a:cubicBezTo>
                  <a:cubicBezTo>
                    <a:pt x="6925837" y="6549725"/>
                    <a:pt x="6925837" y="6549725"/>
                    <a:pt x="6899879" y="6549725"/>
                  </a:cubicBezTo>
                  <a:cubicBezTo>
                    <a:pt x="6899879" y="6549725"/>
                    <a:pt x="6899879" y="6549725"/>
                    <a:pt x="6899879" y="6653734"/>
                  </a:cubicBezTo>
                  <a:cubicBezTo>
                    <a:pt x="6899879" y="6668360"/>
                    <a:pt x="6888523" y="6679735"/>
                    <a:pt x="6873922" y="6679735"/>
                  </a:cubicBezTo>
                  <a:cubicBezTo>
                    <a:pt x="6873922" y="6679735"/>
                    <a:pt x="6873922" y="6679735"/>
                    <a:pt x="6822006" y="6679735"/>
                  </a:cubicBezTo>
                  <a:cubicBezTo>
                    <a:pt x="6807406" y="6679735"/>
                    <a:pt x="6796049" y="6668360"/>
                    <a:pt x="6796049" y="6653734"/>
                  </a:cubicBezTo>
                  <a:cubicBezTo>
                    <a:pt x="6796049" y="6653734"/>
                    <a:pt x="6796049" y="6653734"/>
                    <a:pt x="6796049" y="6549725"/>
                  </a:cubicBezTo>
                  <a:cubicBezTo>
                    <a:pt x="6796049" y="6549725"/>
                    <a:pt x="6796049" y="6549725"/>
                    <a:pt x="6770092" y="6549725"/>
                  </a:cubicBezTo>
                  <a:cubicBezTo>
                    <a:pt x="6755490" y="6549725"/>
                    <a:pt x="6744133" y="6538348"/>
                    <a:pt x="6744133" y="6523722"/>
                  </a:cubicBezTo>
                  <a:cubicBezTo>
                    <a:pt x="6744133" y="6523722"/>
                    <a:pt x="6744133" y="6523722"/>
                    <a:pt x="6744133" y="6471718"/>
                  </a:cubicBezTo>
                  <a:cubicBezTo>
                    <a:pt x="6744133" y="6427840"/>
                    <a:pt x="6789559" y="6393712"/>
                    <a:pt x="6847964" y="6393712"/>
                  </a:cubicBezTo>
                  <a:close/>
                  <a:moveTo>
                    <a:pt x="6366240" y="6393712"/>
                  </a:moveTo>
                  <a:cubicBezTo>
                    <a:pt x="6424645" y="6393712"/>
                    <a:pt x="6470070" y="6427840"/>
                    <a:pt x="6470070" y="6471718"/>
                  </a:cubicBezTo>
                  <a:cubicBezTo>
                    <a:pt x="6470070" y="6471718"/>
                    <a:pt x="6470070" y="6471718"/>
                    <a:pt x="6470070" y="6523722"/>
                  </a:cubicBezTo>
                  <a:cubicBezTo>
                    <a:pt x="6470070" y="6538348"/>
                    <a:pt x="6458714" y="6549725"/>
                    <a:pt x="6444113" y="6549725"/>
                  </a:cubicBezTo>
                  <a:cubicBezTo>
                    <a:pt x="6444113" y="6549725"/>
                    <a:pt x="6444113" y="6549725"/>
                    <a:pt x="6418155" y="6549725"/>
                  </a:cubicBezTo>
                  <a:cubicBezTo>
                    <a:pt x="6418155" y="6549725"/>
                    <a:pt x="6418155" y="6549725"/>
                    <a:pt x="6418155" y="6653734"/>
                  </a:cubicBezTo>
                  <a:cubicBezTo>
                    <a:pt x="6418155" y="6668360"/>
                    <a:pt x="6406799" y="6679735"/>
                    <a:pt x="6392198" y="6679735"/>
                  </a:cubicBezTo>
                  <a:cubicBezTo>
                    <a:pt x="6392198" y="6679735"/>
                    <a:pt x="6392198" y="6679735"/>
                    <a:pt x="6340282" y="6679735"/>
                  </a:cubicBezTo>
                  <a:cubicBezTo>
                    <a:pt x="6325682" y="6679735"/>
                    <a:pt x="6314325" y="6668360"/>
                    <a:pt x="6314325" y="6653734"/>
                  </a:cubicBezTo>
                  <a:cubicBezTo>
                    <a:pt x="6314325" y="6653734"/>
                    <a:pt x="6314325" y="6653734"/>
                    <a:pt x="6314325" y="6549725"/>
                  </a:cubicBezTo>
                  <a:cubicBezTo>
                    <a:pt x="6314325" y="6549725"/>
                    <a:pt x="6314325" y="6549725"/>
                    <a:pt x="6288368" y="6549725"/>
                  </a:cubicBezTo>
                  <a:cubicBezTo>
                    <a:pt x="6273766" y="6549725"/>
                    <a:pt x="6262409" y="6538348"/>
                    <a:pt x="6262409" y="6523722"/>
                  </a:cubicBezTo>
                  <a:cubicBezTo>
                    <a:pt x="6262409" y="6523722"/>
                    <a:pt x="6262409" y="6523722"/>
                    <a:pt x="6262409" y="6471718"/>
                  </a:cubicBezTo>
                  <a:cubicBezTo>
                    <a:pt x="6262409" y="6427840"/>
                    <a:pt x="6307835" y="6393712"/>
                    <a:pt x="6366240" y="6393712"/>
                  </a:cubicBezTo>
                  <a:close/>
                  <a:moveTo>
                    <a:pt x="5884516" y="6393712"/>
                  </a:moveTo>
                  <a:cubicBezTo>
                    <a:pt x="5942921" y="6393712"/>
                    <a:pt x="5988347" y="6427840"/>
                    <a:pt x="5988347" y="6471718"/>
                  </a:cubicBezTo>
                  <a:cubicBezTo>
                    <a:pt x="5988347" y="6471718"/>
                    <a:pt x="5988347" y="6471718"/>
                    <a:pt x="5988347" y="6523722"/>
                  </a:cubicBezTo>
                  <a:cubicBezTo>
                    <a:pt x="5988347" y="6538348"/>
                    <a:pt x="5976990" y="6549725"/>
                    <a:pt x="5962390" y="6549725"/>
                  </a:cubicBezTo>
                  <a:cubicBezTo>
                    <a:pt x="5962390" y="6549725"/>
                    <a:pt x="5962390" y="6549725"/>
                    <a:pt x="5936432" y="6549725"/>
                  </a:cubicBezTo>
                  <a:cubicBezTo>
                    <a:pt x="5936432" y="6549725"/>
                    <a:pt x="5936432" y="6549725"/>
                    <a:pt x="5936432" y="6653734"/>
                  </a:cubicBezTo>
                  <a:cubicBezTo>
                    <a:pt x="5936432" y="6668360"/>
                    <a:pt x="5925075" y="6679735"/>
                    <a:pt x="5910474" y="6679735"/>
                  </a:cubicBezTo>
                  <a:cubicBezTo>
                    <a:pt x="5910474" y="6679735"/>
                    <a:pt x="5910474" y="6679735"/>
                    <a:pt x="5858558" y="6679735"/>
                  </a:cubicBezTo>
                  <a:cubicBezTo>
                    <a:pt x="5843959" y="6679735"/>
                    <a:pt x="5832601" y="6668360"/>
                    <a:pt x="5832601" y="6653734"/>
                  </a:cubicBezTo>
                  <a:cubicBezTo>
                    <a:pt x="5832601" y="6653734"/>
                    <a:pt x="5832601" y="6653734"/>
                    <a:pt x="5832601" y="6549725"/>
                  </a:cubicBezTo>
                  <a:cubicBezTo>
                    <a:pt x="5832601" y="6549725"/>
                    <a:pt x="5832601" y="6549725"/>
                    <a:pt x="5806645" y="6549725"/>
                  </a:cubicBezTo>
                  <a:cubicBezTo>
                    <a:pt x="5792043" y="6549725"/>
                    <a:pt x="5780686" y="6538348"/>
                    <a:pt x="5780686" y="6523722"/>
                  </a:cubicBezTo>
                  <a:cubicBezTo>
                    <a:pt x="5780686" y="6523722"/>
                    <a:pt x="5780686" y="6523722"/>
                    <a:pt x="5780686" y="6471718"/>
                  </a:cubicBezTo>
                  <a:cubicBezTo>
                    <a:pt x="5780686" y="6427840"/>
                    <a:pt x="5826111" y="6393712"/>
                    <a:pt x="5884516" y="6393712"/>
                  </a:cubicBezTo>
                  <a:close/>
                  <a:moveTo>
                    <a:pt x="5402793" y="6393712"/>
                  </a:moveTo>
                  <a:cubicBezTo>
                    <a:pt x="5461197" y="6393712"/>
                    <a:pt x="5506623" y="6427840"/>
                    <a:pt x="5506623" y="6471718"/>
                  </a:cubicBezTo>
                  <a:cubicBezTo>
                    <a:pt x="5506623" y="6471718"/>
                    <a:pt x="5506623" y="6471718"/>
                    <a:pt x="5506623" y="6523722"/>
                  </a:cubicBezTo>
                  <a:cubicBezTo>
                    <a:pt x="5506623" y="6538348"/>
                    <a:pt x="5495266" y="6549725"/>
                    <a:pt x="5480666" y="6549725"/>
                  </a:cubicBezTo>
                  <a:cubicBezTo>
                    <a:pt x="5480666" y="6549725"/>
                    <a:pt x="5480666" y="6549725"/>
                    <a:pt x="5454708" y="6549725"/>
                  </a:cubicBezTo>
                  <a:cubicBezTo>
                    <a:pt x="5454708" y="6549725"/>
                    <a:pt x="5454708" y="6549725"/>
                    <a:pt x="5454708" y="6653734"/>
                  </a:cubicBezTo>
                  <a:cubicBezTo>
                    <a:pt x="5454708" y="6668360"/>
                    <a:pt x="5443351" y="6679735"/>
                    <a:pt x="5428750" y="6679735"/>
                  </a:cubicBezTo>
                  <a:cubicBezTo>
                    <a:pt x="5428750" y="6679735"/>
                    <a:pt x="5428750" y="6679735"/>
                    <a:pt x="5376834" y="6679735"/>
                  </a:cubicBezTo>
                  <a:cubicBezTo>
                    <a:pt x="5362235" y="6679735"/>
                    <a:pt x="5350878" y="6668360"/>
                    <a:pt x="5350878" y="6653734"/>
                  </a:cubicBezTo>
                  <a:cubicBezTo>
                    <a:pt x="5350878" y="6653734"/>
                    <a:pt x="5350878" y="6653734"/>
                    <a:pt x="5350878" y="6549725"/>
                  </a:cubicBezTo>
                  <a:cubicBezTo>
                    <a:pt x="5350878" y="6549725"/>
                    <a:pt x="5350878" y="6549725"/>
                    <a:pt x="5324921" y="6549725"/>
                  </a:cubicBezTo>
                  <a:cubicBezTo>
                    <a:pt x="5310320" y="6549725"/>
                    <a:pt x="5298962" y="6538348"/>
                    <a:pt x="5298962" y="6523722"/>
                  </a:cubicBezTo>
                  <a:cubicBezTo>
                    <a:pt x="5298962" y="6523722"/>
                    <a:pt x="5298962" y="6523722"/>
                    <a:pt x="5298962" y="6471718"/>
                  </a:cubicBezTo>
                  <a:cubicBezTo>
                    <a:pt x="5298962" y="6427840"/>
                    <a:pt x="5344388" y="6393712"/>
                    <a:pt x="5402793" y="6393712"/>
                  </a:cubicBezTo>
                  <a:close/>
                  <a:moveTo>
                    <a:pt x="4921068" y="6393712"/>
                  </a:moveTo>
                  <a:cubicBezTo>
                    <a:pt x="4979473" y="6393712"/>
                    <a:pt x="5024899" y="6427840"/>
                    <a:pt x="5024899" y="6471718"/>
                  </a:cubicBezTo>
                  <a:cubicBezTo>
                    <a:pt x="5024899" y="6471718"/>
                    <a:pt x="5024899" y="6471718"/>
                    <a:pt x="5024899" y="6523722"/>
                  </a:cubicBezTo>
                  <a:cubicBezTo>
                    <a:pt x="5024899" y="6538348"/>
                    <a:pt x="5013543" y="6549725"/>
                    <a:pt x="4998941" y="6549725"/>
                  </a:cubicBezTo>
                  <a:cubicBezTo>
                    <a:pt x="4998941" y="6549725"/>
                    <a:pt x="4998941" y="6549725"/>
                    <a:pt x="4972983" y="6549725"/>
                  </a:cubicBezTo>
                  <a:cubicBezTo>
                    <a:pt x="4972983" y="6549725"/>
                    <a:pt x="4972983" y="6549725"/>
                    <a:pt x="4972983" y="6653734"/>
                  </a:cubicBezTo>
                  <a:cubicBezTo>
                    <a:pt x="4972983" y="6668360"/>
                    <a:pt x="4961627" y="6679735"/>
                    <a:pt x="4947025" y="6679735"/>
                  </a:cubicBezTo>
                  <a:cubicBezTo>
                    <a:pt x="4947025" y="6679735"/>
                    <a:pt x="4947025" y="6679735"/>
                    <a:pt x="4895110" y="6679735"/>
                  </a:cubicBezTo>
                  <a:cubicBezTo>
                    <a:pt x="4880510" y="6679735"/>
                    <a:pt x="4869153" y="6668360"/>
                    <a:pt x="4869153" y="6653734"/>
                  </a:cubicBezTo>
                  <a:cubicBezTo>
                    <a:pt x="4869153" y="6653734"/>
                    <a:pt x="4869153" y="6653734"/>
                    <a:pt x="4869153" y="6549725"/>
                  </a:cubicBezTo>
                  <a:cubicBezTo>
                    <a:pt x="4869153" y="6549725"/>
                    <a:pt x="4869153" y="6549725"/>
                    <a:pt x="4843196" y="6549725"/>
                  </a:cubicBezTo>
                  <a:cubicBezTo>
                    <a:pt x="4828595" y="6549725"/>
                    <a:pt x="4817237" y="6538348"/>
                    <a:pt x="4817237" y="6523722"/>
                  </a:cubicBezTo>
                  <a:cubicBezTo>
                    <a:pt x="4817237" y="6523722"/>
                    <a:pt x="4817237" y="6523722"/>
                    <a:pt x="4817237" y="6471718"/>
                  </a:cubicBezTo>
                  <a:cubicBezTo>
                    <a:pt x="4817237" y="6427840"/>
                    <a:pt x="4862662" y="6393712"/>
                    <a:pt x="4921068" y="6393712"/>
                  </a:cubicBezTo>
                  <a:close/>
                  <a:moveTo>
                    <a:pt x="4439345" y="6393712"/>
                  </a:moveTo>
                  <a:cubicBezTo>
                    <a:pt x="4497750" y="6393712"/>
                    <a:pt x="4543175" y="6427840"/>
                    <a:pt x="4543175" y="6471718"/>
                  </a:cubicBezTo>
                  <a:cubicBezTo>
                    <a:pt x="4543175" y="6471718"/>
                    <a:pt x="4543175" y="6471718"/>
                    <a:pt x="4543175" y="6523722"/>
                  </a:cubicBezTo>
                  <a:cubicBezTo>
                    <a:pt x="4543175" y="6538348"/>
                    <a:pt x="4531819" y="6549725"/>
                    <a:pt x="4517218" y="6549725"/>
                  </a:cubicBezTo>
                  <a:cubicBezTo>
                    <a:pt x="4517218" y="6549725"/>
                    <a:pt x="4517218" y="6549725"/>
                    <a:pt x="4491259" y="6549725"/>
                  </a:cubicBezTo>
                  <a:cubicBezTo>
                    <a:pt x="4491259" y="6549725"/>
                    <a:pt x="4491259" y="6549725"/>
                    <a:pt x="4491259" y="6653734"/>
                  </a:cubicBezTo>
                  <a:cubicBezTo>
                    <a:pt x="4491259" y="6668360"/>
                    <a:pt x="4479903" y="6679735"/>
                    <a:pt x="4465302" y="6679735"/>
                  </a:cubicBezTo>
                  <a:cubicBezTo>
                    <a:pt x="4465302" y="6679735"/>
                    <a:pt x="4465302" y="6679735"/>
                    <a:pt x="4413385" y="6679735"/>
                  </a:cubicBezTo>
                  <a:cubicBezTo>
                    <a:pt x="4398787" y="6679735"/>
                    <a:pt x="4387428" y="6668360"/>
                    <a:pt x="4387428" y="6653734"/>
                  </a:cubicBezTo>
                  <a:cubicBezTo>
                    <a:pt x="4387428" y="6653734"/>
                    <a:pt x="4387428" y="6653734"/>
                    <a:pt x="4387428" y="6549725"/>
                  </a:cubicBezTo>
                  <a:cubicBezTo>
                    <a:pt x="4387428" y="6549725"/>
                    <a:pt x="4387428" y="6549725"/>
                    <a:pt x="4361472" y="6549725"/>
                  </a:cubicBezTo>
                  <a:cubicBezTo>
                    <a:pt x="4346871" y="6549725"/>
                    <a:pt x="4335513" y="6538348"/>
                    <a:pt x="4335513" y="6523722"/>
                  </a:cubicBezTo>
                  <a:cubicBezTo>
                    <a:pt x="4335513" y="6523722"/>
                    <a:pt x="4335513" y="6523722"/>
                    <a:pt x="4335513" y="6471718"/>
                  </a:cubicBezTo>
                  <a:cubicBezTo>
                    <a:pt x="4335513" y="6427840"/>
                    <a:pt x="4380939" y="6393712"/>
                    <a:pt x="4439345" y="6393712"/>
                  </a:cubicBezTo>
                  <a:close/>
                  <a:moveTo>
                    <a:pt x="3957622" y="6393712"/>
                  </a:moveTo>
                  <a:cubicBezTo>
                    <a:pt x="4016026" y="6393712"/>
                    <a:pt x="4061452" y="6427840"/>
                    <a:pt x="4061452" y="6471718"/>
                  </a:cubicBezTo>
                  <a:cubicBezTo>
                    <a:pt x="4061452" y="6471718"/>
                    <a:pt x="4061452" y="6471718"/>
                    <a:pt x="4061452" y="6523722"/>
                  </a:cubicBezTo>
                  <a:cubicBezTo>
                    <a:pt x="4061452" y="6538348"/>
                    <a:pt x="4050097" y="6549725"/>
                    <a:pt x="4035495" y="6549725"/>
                  </a:cubicBezTo>
                  <a:cubicBezTo>
                    <a:pt x="4035495" y="6549725"/>
                    <a:pt x="4035495" y="6549725"/>
                    <a:pt x="4009537" y="6549725"/>
                  </a:cubicBezTo>
                  <a:cubicBezTo>
                    <a:pt x="4009537" y="6549725"/>
                    <a:pt x="4009537" y="6549725"/>
                    <a:pt x="4009537" y="6653734"/>
                  </a:cubicBezTo>
                  <a:cubicBezTo>
                    <a:pt x="4009537" y="6668360"/>
                    <a:pt x="3998181" y="6679735"/>
                    <a:pt x="3983580" y="6679735"/>
                  </a:cubicBezTo>
                  <a:cubicBezTo>
                    <a:pt x="3983580" y="6679735"/>
                    <a:pt x="3983580" y="6679735"/>
                    <a:pt x="3931664" y="6679735"/>
                  </a:cubicBezTo>
                  <a:cubicBezTo>
                    <a:pt x="3917063" y="6679735"/>
                    <a:pt x="3905706" y="6668360"/>
                    <a:pt x="3905706" y="6653734"/>
                  </a:cubicBezTo>
                  <a:cubicBezTo>
                    <a:pt x="3905706" y="6653734"/>
                    <a:pt x="3905706" y="6653734"/>
                    <a:pt x="3905706" y="6549725"/>
                  </a:cubicBezTo>
                  <a:cubicBezTo>
                    <a:pt x="3905706" y="6549725"/>
                    <a:pt x="3905706" y="6549725"/>
                    <a:pt x="3879749" y="6549725"/>
                  </a:cubicBezTo>
                  <a:cubicBezTo>
                    <a:pt x="3865147" y="6549725"/>
                    <a:pt x="3853790" y="6538348"/>
                    <a:pt x="3853790" y="6523722"/>
                  </a:cubicBezTo>
                  <a:cubicBezTo>
                    <a:pt x="3853790" y="6523722"/>
                    <a:pt x="3853790" y="6523722"/>
                    <a:pt x="3853790" y="6471718"/>
                  </a:cubicBezTo>
                  <a:cubicBezTo>
                    <a:pt x="3853790" y="6427840"/>
                    <a:pt x="3899216" y="6393712"/>
                    <a:pt x="3957622" y="6393712"/>
                  </a:cubicBezTo>
                  <a:close/>
                  <a:moveTo>
                    <a:pt x="3475899" y="6393712"/>
                  </a:moveTo>
                  <a:cubicBezTo>
                    <a:pt x="3534303" y="6393712"/>
                    <a:pt x="3579730" y="6427840"/>
                    <a:pt x="3579730" y="6471718"/>
                  </a:cubicBezTo>
                  <a:cubicBezTo>
                    <a:pt x="3579730" y="6471718"/>
                    <a:pt x="3579730" y="6471718"/>
                    <a:pt x="3579730" y="6523722"/>
                  </a:cubicBezTo>
                  <a:cubicBezTo>
                    <a:pt x="3579730" y="6538348"/>
                    <a:pt x="3568374" y="6549725"/>
                    <a:pt x="3553772" y="6549725"/>
                  </a:cubicBezTo>
                  <a:cubicBezTo>
                    <a:pt x="3553772" y="6549725"/>
                    <a:pt x="3553772" y="6549725"/>
                    <a:pt x="3527814" y="6549725"/>
                  </a:cubicBezTo>
                  <a:cubicBezTo>
                    <a:pt x="3527814" y="6549725"/>
                    <a:pt x="3527814" y="6549725"/>
                    <a:pt x="3527814" y="6653734"/>
                  </a:cubicBezTo>
                  <a:cubicBezTo>
                    <a:pt x="3527814" y="6668360"/>
                    <a:pt x="3516458" y="6679735"/>
                    <a:pt x="3501856" y="6679735"/>
                  </a:cubicBezTo>
                  <a:cubicBezTo>
                    <a:pt x="3501856" y="6679735"/>
                    <a:pt x="3501856" y="6679735"/>
                    <a:pt x="3449941" y="6679735"/>
                  </a:cubicBezTo>
                  <a:cubicBezTo>
                    <a:pt x="3435340" y="6679735"/>
                    <a:pt x="3423984" y="6668360"/>
                    <a:pt x="3423984" y="6653734"/>
                  </a:cubicBezTo>
                  <a:cubicBezTo>
                    <a:pt x="3423984" y="6653734"/>
                    <a:pt x="3423984" y="6653734"/>
                    <a:pt x="3423984" y="6549725"/>
                  </a:cubicBezTo>
                  <a:cubicBezTo>
                    <a:pt x="3423984" y="6549725"/>
                    <a:pt x="3423984" y="6549725"/>
                    <a:pt x="3398026" y="6549725"/>
                  </a:cubicBezTo>
                  <a:cubicBezTo>
                    <a:pt x="3383425" y="6549725"/>
                    <a:pt x="3372068" y="6538348"/>
                    <a:pt x="3372068" y="6523722"/>
                  </a:cubicBezTo>
                  <a:cubicBezTo>
                    <a:pt x="3372068" y="6523722"/>
                    <a:pt x="3372068" y="6523722"/>
                    <a:pt x="3372068" y="6471718"/>
                  </a:cubicBezTo>
                  <a:cubicBezTo>
                    <a:pt x="3372068" y="6427840"/>
                    <a:pt x="3417493" y="6393712"/>
                    <a:pt x="3475899" y="6393712"/>
                  </a:cubicBezTo>
                  <a:close/>
                  <a:moveTo>
                    <a:pt x="2994175" y="6393712"/>
                  </a:moveTo>
                  <a:cubicBezTo>
                    <a:pt x="3052579" y="6393712"/>
                    <a:pt x="3098005" y="6427840"/>
                    <a:pt x="3098005" y="6471718"/>
                  </a:cubicBezTo>
                  <a:cubicBezTo>
                    <a:pt x="3098005" y="6471718"/>
                    <a:pt x="3098005" y="6471718"/>
                    <a:pt x="3098005" y="6523722"/>
                  </a:cubicBezTo>
                  <a:cubicBezTo>
                    <a:pt x="3098005" y="6538348"/>
                    <a:pt x="3086650" y="6549725"/>
                    <a:pt x="3072047" y="6549725"/>
                  </a:cubicBezTo>
                  <a:cubicBezTo>
                    <a:pt x="3072047" y="6549725"/>
                    <a:pt x="3072047" y="6549725"/>
                    <a:pt x="3046090" y="6549725"/>
                  </a:cubicBezTo>
                  <a:cubicBezTo>
                    <a:pt x="3046090" y="6549725"/>
                    <a:pt x="3046090" y="6549725"/>
                    <a:pt x="3046090" y="6653734"/>
                  </a:cubicBezTo>
                  <a:cubicBezTo>
                    <a:pt x="3046090" y="6668360"/>
                    <a:pt x="3034734" y="6679735"/>
                    <a:pt x="3020132" y="6679735"/>
                  </a:cubicBezTo>
                  <a:cubicBezTo>
                    <a:pt x="3020132" y="6679735"/>
                    <a:pt x="3020132" y="6679735"/>
                    <a:pt x="2968216" y="6679735"/>
                  </a:cubicBezTo>
                  <a:cubicBezTo>
                    <a:pt x="2953617" y="6679735"/>
                    <a:pt x="2942259" y="6668360"/>
                    <a:pt x="2942259" y="6653734"/>
                  </a:cubicBezTo>
                  <a:cubicBezTo>
                    <a:pt x="2942259" y="6653734"/>
                    <a:pt x="2942259" y="6653734"/>
                    <a:pt x="2942259" y="6549725"/>
                  </a:cubicBezTo>
                  <a:cubicBezTo>
                    <a:pt x="2942259" y="6549725"/>
                    <a:pt x="2942259" y="6549725"/>
                    <a:pt x="2916302" y="6549725"/>
                  </a:cubicBezTo>
                  <a:cubicBezTo>
                    <a:pt x="2901701" y="6549725"/>
                    <a:pt x="2890344" y="6538348"/>
                    <a:pt x="2890344" y="6523722"/>
                  </a:cubicBezTo>
                  <a:cubicBezTo>
                    <a:pt x="2890344" y="6523722"/>
                    <a:pt x="2890344" y="6523722"/>
                    <a:pt x="2890344" y="6471718"/>
                  </a:cubicBezTo>
                  <a:cubicBezTo>
                    <a:pt x="2890344" y="6427840"/>
                    <a:pt x="2935770" y="6393712"/>
                    <a:pt x="2994175" y="6393712"/>
                  </a:cubicBezTo>
                  <a:close/>
                  <a:moveTo>
                    <a:pt x="2512451" y="6393712"/>
                  </a:moveTo>
                  <a:cubicBezTo>
                    <a:pt x="2570855" y="6393712"/>
                    <a:pt x="2616281" y="6427840"/>
                    <a:pt x="2616281" y="6471718"/>
                  </a:cubicBezTo>
                  <a:cubicBezTo>
                    <a:pt x="2616281" y="6471718"/>
                    <a:pt x="2616281" y="6471718"/>
                    <a:pt x="2616281" y="6523722"/>
                  </a:cubicBezTo>
                  <a:cubicBezTo>
                    <a:pt x="2616281" y="6538348"/>
                    <a:pt x="2604926" y="6549725"/>
                    <a:pt x="2590324" y="6549725"/>
                  </a:cubicBezTo>
                  <a:cubicBezTo>
                    <a:pt x="2590324" y="6549725"/>
                    <a:pt x="2590324" y="6549725"/>
                    <a:pt x="2564366" y="6549725"/>
                  </a:cubicBezTo>
                  <a:cubicBezTo>
                    <a:pt x="2564366" y="6549725"/>
                    <a:pt x="2564366" y="6549725"/>
                    <a:pt x="2564366" y="6653734"/>
                  </a:cubicBezTo>
                  <a:cubicBezTo>
                    <a:pt x="2564366" y="6668360"/>
                    <a:pt x="2553010" y="6679735"/>
                    <a:pt x="2538408" y="6679735"/>
                  </a:cubicBezTo>
                  <a:cubicBezTo>
                    <a:pt x="2538408" y="6679735"/>
                    <a:pt x="2538408" y="6679735"/>
                    <a:pt x="2486493" y="6679735"/>
                  </a:cubicBezTo>
                  <a:cubicBezTo>
                    <a:pt x="2471893" y="6679735"/>
                    <a:pt x="2460536" y="6668360"/>
                    <a:pt x="2460536" y="6653734"/>
                  </a:cubicBezTo>
                  <a:cubicBezTo>
                    <a:pt x="2460536" y="6653734"/>
                    <a:pt x="2460536" y="6653734"/>
                    <a:pt x="2460536" y="6549725"/>
                  </a:cubicBezTo>
                  <a:cubicBezTo>
                    <a:pt x="2460536" y="6549725"/>
                    <a:pt x="2460536" y="6549725"/>
                    <a:pt x="2434579" y="6549725"/>
                  </a:cubicBezTo>
                  <a:cubicBezTo>
                    <a:pt x="2419977" y="6549725"/>
                    <a:pt x="2408621" y="6538348"/>
                    <a:pt x="2408621" y="6523722"/>
                  </a:cubicBezTo>
                  <a:cubicBezTo>
                    <a:pt x="2408621" y="6523722"/>
                    <a:pt x="2408621" y="6523722"/>
                    <a:pt x="2408621" y="6471718"/>
                  </a:cubicBezTo>
                  <a:cubicBezTo>
                    <a:pt x="2408621" y="6427840"/>
                    <a:pt x="2454046" y="6393712"/>
                    <a:pt x="2512451" y="6393712"/>
                  </a:cubicBezTo>
                  <a:close/>
                  <a:moveTo>
                    <a:pt x="2030727" y="6393712"/>
                  </a:moveTo>
                  <a:cubicBezTo>
                    <a:pt x="2089131" y="6393712"/>
                    <a:pt x="2134558" y="6427840"/>
                    <a:pt x="2134558" y="6471718"/>
                  </a:cubicBezTo>
                  <a:cubicBezTo>
                    <a:pt x="2134558" y="6471718"/>
                    <a:pt x="2134558" y="6471718"/>
                    <a:pt x="2134558" y="6523722"/>
                  </a:cubicBezTo>
                  <a:cubicBezTo>
                    <a:pt x="2134558" y="6538348"/>
                    <a:pt x="2123201" y="6549725"/>
                    <a:pt x="2108599" y="6549725"/>
                  </a:cubicBezTo>
                  <a:cubicBezTo>
                    <a:pt x="2108599" y="6549725"/>
                    <a:pt x="2108599" y="6549725"/>
                    <a:pt x="2082641" y="6549725"/>
                  </a:cubicBezTo>
                  <a:cubicBezTo>
                    <a:pt x="2082641" y="6549725"/>
                    <a:pt x="2082641" y="6549725"/>
                    <a:pt x="2082641" y="6653734"/>
                  </a:cubicBezTo>
                  <a:cubicBezTo>
                    <a:pt x="2082641" y="6668360"/>
                    <a:pt x="2071285" y="6679735"/>
                    <a:pt x="2056684" y="6679735"/>
                  </a:cubicBezTo>
                  <a:cubicBezTo>
                    <a:pt x="2056684" y="6679735"/>
                    <a:pt x="2056684" y="6679735"/>
                    <a:pt x="2004768" y="6679735"/>
                  </a:cubicBezTo>
                  <a:cubicBezTo>
                    <a:pt x="1990168" y="6679735"/>
                    <a:pt x="1978811" y="6668360"/>
                    <a:pt x="1978811" y="6653734"/>
                  </a:cubicBezTo>
                  <a:cubicBezTo>
                    <a:pt x="1978811" y="6653734"/>
                    <a:pt x="1978811" y="6653734"/>
                    <a:pt x="1978811" y="6549725"/>
                  </a:cubicBezTo>
                  <a:cubicBezTo>
                    <a:pt x="1978811" y="6549725"/>
                    <a:pt x="1978811" y="6549725"/>
                    <a:pt x="1952854" y="6549725"/>
                  </a:cubicBezTo>
                  <a:cubicBezTo>
                    <a:pt x="1938253" y="6549725"/>
                    <a:pt x="1926896" y="6538348"/>
                    <a:pt x="1926896" y="6523722"/>
                  </a:cubicBezTo>
                  <a:cubicBezTo>
                    <a:pt x="1926896" y="6523722"/>
                    <a:pt x="1926896" y="6523722"/>
                    <a:pt x="1926896" y="6471718"/>
                  </a:cubicBezTo>
                  <a:cubicBezTo>
                    <a:pt x="1926896" y="6427840"/>
                    <a:pt x="1972321" y="6393712"/>
                    <a:pt x="2030727" y="6393712"/>
                  </a:cubicBezTo>
                  <a:close/>
                  <a:moveTo>
                    <a:pt x="1549002" y="6393712"/>
                  </a:moveTo>
                  <a:cubicBezTo>
                    <a:pt x="1607406" y="6393712"/>
                    <a:pt x="1652832" y="6427840"/>
                    <a:pt x="1652832" y="6471718"/>
                  </a:cubicBezTo>
                  <a:cubicBezTo>
                    <a:pt x="1652832" y="6471718"/>
                    <a:pt x="1652832" y="6471718"/>
                    <a:pt x="1652832" y="6523722"/>
                  </a:cubicBezTo>
                  <a:cubicBezTo>
                    <a:pt x="1652832" y="6538348"/>
                    <a:pt x="1641476" y="6549725"/>
                    <a:pt x="1626875" y="6549725"/>
                  </a:cubicBezTo>
                  <a:cubicBezTo>
                    <a:pt x="1626875" y="6549725"/>
                    <a:pt x="1626875" y="6549725"/>
                    <a:pt x="1600916" y="6549725"/>
                  </a:cubicBezTo>
                  <a:cubicBezTo>
                    <a:pt x="1600916" y="6549725"/>
                    <a:pt x="1600916" y="6549725"/>
                    <a:pt x="1600916" y="6653734"/>
                  </a:cubicBezTo>
                  <a:cubicBezTo>
                    <a:pt x="1600916" y="6668360"/>
                    <a:pt x="1589560" y="6679735"/>
                    <a:pt x="1574959" y="6679735"/>
                  </a:cubicBezTo>
                  <a:cubicBezTo>
                    <a:pt x="1574959" y="6679735"/>
                    <a:pt x="1574959" y="6679735"/>
                    <a:pt x="1523044" y="6679735"/>
                  </a:cubicBezTo>
                  <a:cubicBezTo>
                    <a:pt x="1508443" y="6679735"/>
                    <a:pt x="1497086" y="6668360"/>
                    <a:pt x="1497086" y="6653734"/>
                  </a:cubicBezTo>
                  <a:cubicBezTo>
                    <a:pt x="1497086" y="6653734"/>
                    <a:pt x="1497086" y="6653734"/>
                    <a:pt x="1497086" y="6549725"/>
                  </a:cubicBezTo>
                  <a:cubicBezTo>
                    <a:pt x="1497086" y="6549725"/>
                    <a:pt x="1497086" y="6549725"/>
                    <a:pt x="1471129" y="6549725"/>
                  </a:cubicBezTo>
                  <a:cubicBezTo>
                    <a:pt x="1456528" y="6549725"/>
                    <a:pt x="1445171" y="6538348"/>
                    <a:pt x="1445171" y="6523722"/>
                  </a:cubicBezTo>
                  <a:cubicBezTo>
                    <a:pt x="1445171" y="6523722"/>
                    <a:pt x="1445171" y="6523722"/>
                    <a:pt x="1445171" y="6471718"/>
                  </a:cubicBezTo>
                  <a:cubicBezTo>
                    <a:pt x="1445171" y="6427840"/>
                    <a:pt x="1490596" y="6393712"/>
                    <a:pt x="1549002" y="6393712"/>
                  </a:cubicBezTo>
                  <a:close/>
                  <a:moveTo>
                    <a:pt x="1067278" y="6393712"/>
                  </a:moveTo>
                  <a:cubicBezTo>
                    <a:pt x="1125682" y="6393712"/>
                    <a:pt x="1171108" y="6427840"/>
                    <a:pt x="1171108" y="6471718"/>
                  </a:cubicBezTo>
                  <a:cubicBezTo>
                    <a:pt x="1171108" y="6471718"/>
                    <a:pt x="1171108" y="6471718"/>
                    <a:pt x="1171108" y="6523722"/>
                  </a:cubicBezTo>
                  <a:cubicBezTo>
                    <a:pt x="1171108" y="6538348"/>
                    <a:pt x="1159752" y="6549725"/>
                    <a:pt x="1145151" y="6549725"/>
                  </a:cubicBezTo>
                  <a:cubicBezTo>
                    <a:pt x="1145151" y="6549725"/>
                    <a:pt x="1145151" y="6549725"/>
                    <a:pt x="1119193" y="6549725"/>
                  </a:cubicBezTo>
                  <a:cubicBezTo>
                    <a:pt x="1119193" y="6549725"/>
                    <a:pt x="1119193" y="6549725"/>
                    <a:pt x="1119193" y="6653734"/>
                  </a:cubicBezTo>
                  <a:cubicBezTo>
                    <a:pt x="1119193" y="6668360"/>
                    <a:pt x="1107837" y="6679735"/>
                    <a:pt x="1093235" y="6679735"/>
                  </a:cubicBezTo>
                  <a:cubicBezTo>
                    <a:pt x="1093235" y="6679735"/>
                    <a:pt x="1093235" y="6679735"/>
                    <a:pt x="1041320" y="6679735"/>
                  </a:cubicBezTo>
                  <a:cubicBezTo>
                    <a:pt x="1026720" y="6679735"/>
                    <a:pt x="1015363" y="6668360"/>
                    <a:pt x="1015363" y="6653734"/>
                  </a:cubicBezTo>
                  <a:cubicBezTo>
                    <a:pt x="1015363" y="6653734"/>
                    <a:pt x="1015363" y="6653734"/>
                    <a:pt x="1015363" y="6549725"/>
                  </a:cubicBezTo>
                  <a:cubicBezTo>
                    <a:pt x="1015363" y="6549725"/>
                    <a:pt x="1015363" y="6549725"/>
                    <a:pt x="989405" y="6549725"/>
                  </a:cubicBezTo>
                  <a:cubicBezTo>
                    <a:pt x="974804" y="6549725"/>
                    <a:pt x="963447" y="6538348"/>
                    <a:pt x="963447" y="6523722"/>
                  </a:cubicBezTo>
                  <a:cubicBezTo>
                    <a:pt x="963447" y="6523722"/>
                    <a:pt x="963447" y="6523722"/>
                    <a:pt x="963447" y="6471718"/>
                  </a:cubicBezTo>
                  <a:cubicBezTo>
                    <a:pt x="963447" y="6427840"/>
                    <a:pt x="1008873" y="6393712"/>
                    <a:pt x="1067278" y="6393712"/>
                  </a:cubicBezTo>
                  <a:close/>
                  <a:moveTo>
                    <a:pt x="585555" y="6393712"/>
                  </a:moveTo>
                  <a:cubicBezTo>
                    <a:pt x="643959" y="6393712"/>
                    <a:pt x="689384" y="6427840"/>
                    <a:pt x="689384" y="6471718"/>
                  </a:cubicBezTo>
                  <a:cubicBezTo>
                    <a:pt x="689384" y="6471718"/>
                    <a:pt x="689384" y="6471718"/>
                    <a:pt x="689384" y="6523722"/>
                  </a:cubicBezTo>
                  <a:cubicBezTo>
                    <a:pt x="689384" y="6538348"/>
                    <a:pt x="678029" y="6549725"/>
                    <a:pt x="663427" y="6549725"/>
                  </a:cubicBezTo>
                  <a:cubicBezTo>
                    <a:pt x="663427" y="6549725"/>
                    <a:pt x="663427" y="6549725"/>
                    <a:pt x="637469" y="6549725"/>
                  </a:cubicBezTo>
                  <a:cubicBezTo>
                    <a:pt x="637469" y="6549725"/>
                    <a:pt x="637469" y="6549725"/>
                    <a:pt x="637469" y="6653734"/>
                  </a:cubicBezTo>
                  <a:cubicBezTo>
                    <a:pt x="637469" y="6668360"/>
                    <a:pt x="626113" y="6679735"/>
                    <a:pt x="611512" y="6679735"/>
                  </a:cubicBezTo>
                  <a:cubicBezTo>
                    <a:pt x="611512" y="6679735"/>
                    <a:pt x="611512" y="6679735"/>
                    <a:pt x="559596" y="6679735"/>
                  </a:cubicBezTo>
                  <a:cubicBezTo>
                    <a:pt x="544996" y="6679735"/>
                    <a:pt x="533639" y="6668360"/>
                    <a:pt x="533639" y="6653734"/>
                  </a:cubicBezTo>
                  <a:cubicBezTo>
                    <a:pt x="533639" y="6653734"/>
                    <a:pt x="533639" y="6653734"/>
                    <a:pt x="533639" y="6549725"/>
                  </a:cubicBezTo>
                  <a:cubicBezTo>
                    <a:pt x="533639" y="6549725"/>
                    <a:pt x="533639" y="6549725"/>
                    <a:pt x="507682" y="6549725"/>
                  </a:cubicBezTo>
                  <a:cubicBezTo>
                    <a:pt x="493080" y="6549725"/>
                    <a:pt x="481723" y="6538348"/>
                    <a:pt x="481723" y="6523722"/>
                  </a:cubicBezTo>
                  <a:cubicBezTo>
                    <a:pt x="481723" y="6523722"/>
                    <a:pt x="481723" y="6523722"/>
                    <a:pt x="481723" y="6471718"/>
                  </a:cubicBezTo>
                  <a:cubicBezTo>
                    <a:pt x="481723" y="6427840"/>
                    <a:pt x="527149" y="6393712"/>
                    <a:pt x="585555" y="6393712"/>
                  </a:cubicBezTo>
                  <a:close/>
                  <a:moveTo>
                    <a:pt x="103831" y="6393712"/>
                  </a:moveTo>
                  <a:cubicBezTo>
                    <a:pt x="162235" y="6393712"/>
                    <a:pt x="207661" y="6427840"/>
                    <a:pt x="207661" y="6471718"/>
                  </a:cubicBezTo>
                  <a:cubicBezTo>
                    <a:pt x="207661" y="6471718"/>
                    <a:pt x="207661" y="6471718"/>
                    <a:pt x="207661" y="6523722"/>
                  </a:cubicBezTo>
                  <a:cubicBezTo>
                    <a:pt x="207661" y="6538348"/>
                    <a:pt x="196305" y="6549725"/>
                    <a:pt x="181704" y="6549725"/>
                  </a:cubicBezTo>
                  <a:cubicBezTo>
                    <a:pt x="181704" y="6549725"/>
                    <a:pt x="181704" y="6549725"/>
                    <a:pt x="155745" y="6549725"/>
                  </a:cubicBezTo>
                  <a:cubicBezTo>
                    <a:pt x="155745" y="6549725"/>
                    <a:pt x="155745" y="6549725"/>
                    <a:pt x="155745" y="6653734"/>
                  </a:cubicBezTo>
                  <a:cubicBezTo>
                    <a:pt x="155745" y="6668360"/>
                    <a:pt x="144389" y="6679735"/>
                    <a:pt x="129788" y="6679735"/>
                  </a:cubicBezTo>
                  <a:cubicBezTo>
                    <a:pt x="129788" y="6679735"/>
                    <a:pt x="129788" y="6679735"/>
                    <a:pt x="77872" y="6679735"/>
                  </a:cubicBezTo>
                  <a:cubicBezTo>
                    <a:pt x="63272" y="6679735"/>
                    <a:pt x="51915" y="6668360"/>
                    <a:pt x="51915" y="6653734"/>
                  </a:cubicBezTo>
                  <a:cubicBezTo>
                    <a:pt x="51915" y="6653734"/>
                    <a:pt x="51915" y="6653734"/>
                    <a:pt x="51915" y="6549725"/>
                  </a:cubicBezTo>
                  <a:cubicBezTo>
                    <a:pt x="51915" y="6549725"/>
                    <a:pt x="51915" y="6549725"/>
                    <a:pt x="25958" y="6549725"/>
                  </a:cubicBezTo>
                  <a:cubicBezTo>
                    <a:pt x="11357" y="6549725"/>
                    <a:pt x="0" y="6538348"/>
                    <a:pt x="0" y="6523722"/>
                  </a:cubicBezTo>
                  <a:cubicBezTo>
                    <a:pt x="0" y="6523722"/>
                    <a:pt x="0" y="6523722"/>
                    <a:pt x="0" y="6471718"/>
                  </a:cubicBezTo>
                  <a:cubicBezTo>
                    <a:pt x="0" y="6427840"/>
                    <a:pt x="45425" y="6393712"/>
                    <a:pt x="103831" y="6393712"/>
                  </a:cubicBezTo>
                  <a:close/>
                  <a:moveTo>
                    <a:pt x="12145950" y="6262454"/>
                  </a:moveTo>
                  <a:cubicBezTo>
                    <a:pt x="12174622" y="6262454"/>
                    <a:pt x="12197866" y="6285698"/>
                    <a:pt x="12197866" y="6314370"/>
                  </a:cubicBezTo>
                  <a:cubicBezTo>
                    <a:pt x="12197866" y="6343042"/>
                    <a:pt x="12174622" y="6366285"/>
                    <a:pt x="12145950" y="6366285"/>
                  </a:cubicBezTo>
                  <a:cubicBezTo>
                    <a:pt x="12117278" y="6366285"/>
                    <a:pt x="12094035" y="6343042"/>
                    <a:pt x="12094035" y="6314370"/>
                  </a:cubicBezTo>
                  <a:cubicBezTo>
                    <a:pt x="12094035" y="6285698"/>
                    <a:pt x="12117278" y="6262454"/>
                    <a:pt x="12145950" y="6262454"/>
                  </a:cubicBezTo>
                  <a:close/>
                  <a:moveTo>
                    <a:pt x="11664226" y="6262454"/>
                  </a:moveTo>
                  <a:cubicBezTo>
                    <a:pt x="11692898" y="6262454"/>
                    <a:pt x="11716142" y="6285698"/>
                    <a:pt x="11716142" y="6314370"/>
                  </a:cubicBezTo>
                  <a:cubicBezTo>
                    <a:pt x="11716142" y="6343042"/>
                    <a:pt x="11692898" y="6366285"/>
                    <a:pt x="11664226" y="6366285"/>
                  </a:cubicBezTo>
                  <a:cubicBezTo>
                    <a:pt x="11635554" y="6366285"/>
                    <a:pt x="11612311" y="6343042"/>
                    <a:pt x="11612311" y="6314370"/>
                  </a:cubicBezTo>
                  <a:cubicBezTo>
                    <a:pt x="11612311" y="6285698"/>
                    <a:pt x="11635554" y="6262454"/>
                    <a:pt x="11664226" y="6262454"/>
                  </a:cubicBezTo>
                  <a:close/>
                  <a:moveTo>
                    <a:pt x="11182501" y="6262454"/>
                  </a:moveTo>
                  <a:cubicBezTo>
                    <a:pt x="11211173" y="6262454"/>
                    <a:pt x="11234417" y="6285698"/>
                    <a:pt x="11234417" y="6314370"/>
                  </a:cubicBezTo>
                  <a:cubicBezTo>
                    <a:pt x="11234417" y="6343042"/>
                    <a:pt x="11211173" y="6366285"/>
                    <a:pt x="11182501" y="6366285"/>
                  </a:cubicBezTo>
                  <a:cubicBezTo>
                    <a:pt x="11153829" y="6366285"/>
                    <a:pt x="11130586" y="6343042"/>
                    <a:pt x="11130586" y="6314370"/>
                  </a:cubicBezTo>
                  <a:cubicBezTo>
                    <a:pt x="11130586" y="6285698"/>
                    <a:pt x="11153829" y="6262454"/>
                    <a:pt x="11182501" y="6262454"/>
                  </a:cubicBezTo>
                  <a:close/>
                  <a:moveTo>
                    <a:pt x="10700777" y="6262454"/>
                  </a:moveTo>
                  <a:cubicBezTo>
                    <a:pt x="10729449" y="6262454"/>
                    <a:pt x="10752693" y="6285698"/>
                    <a:pt x="10752693" y="6314370"/>
                  </a:cubicBezTo>
                  <a:cubicBezTo>
                    <a:pt x="10752693" y="6343042"/>
                    <a:pt x="10729449" y="6366285"/>
                    <a:pt x="10700777" y="6366285"/>
                  </a:cubicBezTo>
                  <a:cubicBezTo>
                    <a:pt x="10672105" y="6366285"/>
                    <a:pt x="10648862" y="6343042"/>
                    <a:pt x="10648862" y="6314370"/>
                  </a:cubicBezTo>
                  <a:cubicBezTo>
                    <a:pt x="10648862" y="6285698"/>
                    <a:pt x="10672105" y="6262454"/>
                    <a:pt x="10700777" y="6262454"/>
                  </a:cubicBezTo>
                  <a:close/>
                  <a:moveTo>
                    <a:pt x="10219053" y="6262454"/>
                  </a:moveTo>
                  <a:cubicBezTo>
                    <a:pt x="10247725" y="6262454"/>
                    <a:pt x="10270969" y="6285698"/>
                    <a:pt x="10270969" y="6314370"/>
                  </a:cubicBezTo>
                  <a:cubicBezTo>
                    <a:pt x="10270969" y="6343042"/>
                    <a:pt x="10247725" y="6366285"/>
                    <a:pt x="10219053" y="6366285"/>
                  </a:cubicBezTo>
                  <a:cubicBezTo>
                    <a:pt x="10190381" y="6366285"/>
                    <a:pt x="10167138" y="6343042"/>
                    <a:pt x="10167138" y="6314370"/>
                  </a:cubicBezTo>
                  <a:cubicBezTo>
                    <a:pt x="10167138" y="6285698"/>
                    <a:pt x="10190381" y="6262454"/>
                    <a:pt x="10219053" y="6262454"/>
                  </a:cubicBezTo>
                  <a:close/>
                  <a:moveTo>
                    <a:pt x="9737328" y="6262454"/>
                  </a:moveTo>
                  <a:cubicBezTo>
                    <a:pt x="9766000" y="6262454"/>
                    <a:pt x="9789244" y="6285698"/>
                    <a:pt x="9789244" y="6314370"/>
                  </a:cubicBezTo>
                  <a:cubicBezTo>
                    <a:pt x="9789244" y="6343042"/>
                    <a:pt x="9766000" y="6366285"/>
                    <a:pt x="9737328" y="6366285"/>
                  </a:cubicBezTo>
                  <a:cubicBezTo>
                    <a:pt x="9708656" y="6366285"/>
                    <a:pt x="9685413" y="6343042"/>
                    <a:pt x="9685413" y="6314370"/>
                  </a:cubicBezTo>
                  <a:cubicBezTo>
                    <a:pt x="9685413" y="6285698"/>
                    <a:pt x="9708656" y="6262454"/>
                    <a:pt x="9737328" y="6262454"/>
                  </a:cubicBezTo>
                  <a:close/>
                  <a:moveTo>
                    <a:pt x="9255604" y="6262454"/>
                  </a:moveTo>
                  <a:cubicBezTo>
                    <a:pt x="9284276" y="6262454"/>
                    <a:pt x="9307520" y="6285698"/>
                    <a:pt x="9307520" y="6314370"/>
                  </a:cubicBezTo>
                  <a:cubicBezTo>
                    <a:pt x="9307520" y="6343042"/>
                    <a:pt x="9284276" y="6366285"/>
                    <a:pt x="9255604" y="6366285"/>
                  </a:cubicBezTo>
                  <a:cubicBezTo>
                    <a:pt x="9226932" y="6366285"/>
                    <a:pt x="9203689" y="6343042"/>
                    <a:pt x="9203689" y="6314370"/>
                  </a:cubicBezTo>
                  <a:cubicBezTo>
                    <a:pt x="9203689" y="6285698"/>
                    <a:pt x="9226932" y="6262454"/>
                    <a:pt x="9255604" y="6262454"/>
                  </a:cubicBezTo>
                  <a:close/>
                  <a:moveTo>
                    <a:pt x="8773880" y="6262454"/>
                  </a:moveTo>
                  <a:cubicBezTo>
                    <a:pt x="8802552" y="6262454"/>
                    <a:pt x="8825796" y="6285698"/>
                    <a:pt x="8825796" y="6314370"/>
                  </a:cubicBezTo>
                  <a:cubicBezTo>
                    <a:pt x="8825796" y="6343042"/>
                    <a:pt x="8802552" y="6366285"/>
                    <a:pt x="8773880" y="6366285"/>
                  </a:cubicBezTo>
                  <a:cubicBezTo>
                    <a:pt x="8745208" y="6366285"/>
                    <a:pt x="8721965" y="6343042"/>
                    <a:pt x="8721965" y="6314370"/>
                  </a:cubicBezTo>
                  <a:cubicBezTo>
                    <a:pt x="8721965" y="6285698"/>
                    <a:pt x="8745208" y="6262454"/>
                    <a:pt x="8773880" y="6262454"/>
                  </a:cubicBezTo>
                  <a:close/>
                  <a:moveTo>
                    <a:pt x="8292157" y="6262454"/>
                  </a:moveTo>
                  <a:cubicBezTo>
                    <a:pt x="8320829" y="6262454"/>
                    <a:pt x="8344072" y="6285698"/>
                    <a:pt x="8344072" y="6314370"/>
                  </a:cubicBezTo>
                  <a:cubicBezTo>
                    <a:pt x="8344072" y="6343042"/>
                    <a:pt x="8320829" y="6366285"/>
                    <a:pt x="8292157" y="6366285"/>
                  </a:cubicBezTo>
                  <a:cubicBezTo>
                    <a:pt x="8263484" y="6366285"/>
                    <a:pt x="8240241" y="6343042"/>
                    <a:pt x="8240241" y="6314370"/>
                  </a:cubicBezTo>
                  <a:cubicBezTo>
                    <a:pt x="8240241" y="6285698"/>
                    <a:pt x="8263484" y="6262454"/>
                    <a:pt x="8292157" y="6262454"/>
                  </a:cubicBezTo>
                  <a:close/>
                  <a:moveTo>
                    <a:pt x="7810433" y="6262454"/>
                  </a:moveTo>
                  <a:cubicBezTo>
                    <a:pt x="7839105" y="6262454"/>
                    <a:pt x="7862348" y="6285698"/>
                    <a:pt x="7862348" y="6314370"/>
                  </a:cubicBezTo>
                  <a:cubicBezTo>
                    <a:pt x="7862348" y="6343042"/>
                    <a:pt x="7839105" y="6366285"/>
                    <a:pt x="7810433" y="6366285"/>
                  </a:cubicBezTo>
                  <a:cubicBezTo>
                    <a:pt x="7781760" y="6366285"/>
                    <a:pt x="7758517" y="6343042"/>
                    <a:pt x="7758517" y="6314370"/>
                  </a:cubicBezTo>
                  <a:cubicBezTo>
                    <a:pt x="7758517" y="6285698"/>
                    <a:pt x="7781760" y="6262454"/>
                    <a:pt x="7810433" y="6262454"/>
                  </a:cubicBezTo>
                  <a:close/>
                  <a:moveTo>
                    <a:pt x="7328709" y="6262454"/>
                  </a:moveTo>
                  <a:cubicBezTo>
                    <a:pt x="7357381" y="6262454"/>
                    <a:pt x="7380624" y="6285698"/>
                    <a:pt x="7380624" y="6314370"/>
                  </a:cubicBezTo>
                  <a:cubicBezTo>
                    <a:pt x="7380624" y="6343042"/>
                    <a:pt x="7357381" y="6366285"/>
                    <a:pt x="7328709" y="6366285"/>
                  </a:cubicBezTo>
                  <a:cubicBezTo>
                    <a:pt x="7300036" y="6366285"/>
                    <a:pt x="7276793" y="6343042"/>
                    <a:pt x="7276793" y="6314370"/>
                  </a:cubicBezTo>
                  <a:cubicBezTo>
                    <a:pt x="7276793" y="6285698"/>
                    <a:pt x="7300036" y="6262454"/>
                    <a:pt x="7328709" y="6262454"/>
                  </a:cubicBezTo>
                  <a:close/>
                  <a:moveTo>
                    <a:pt x="6846985" y="6262454"/>
                  </a:moveTo>
                  <a:cubicBezTo>
                    <a:pt x="6875657" y="6262454"/>
                    <a:pt x="6898900" y="6285698"/>
                    <a:pt x="6898900" y="6314370"/>
                  </a:cubicBezTo>
                  <a:cubicBezTo>
                    <a:pt x="6898900" y="6343042"/>
                    <a:pt x="6875657" y="6366285"/>
                    <a:pt x="6846985" y="6366285"/>
                  </a:cubicBezTo>
                  <a:cubicBezTo>
                    <a:pt x="6818312" y="6366285"/>
                    <a:pt x="6795069" y="6343042"/>
                    <a:pt x="6795069" y="6314370"/>
                  </a:cubicBezTo>
                  <a:cubicBezTo>
                    <a:pt x="6795069" y="6285698"/>
                    <a:pt x="6818312" y="6262454"/>
                    <a:pt x="6846985" y="6262454"/>
                  </a:cubicBezTo>
                  <a:close/>
                  <a:moveTo>
                    <a:pt x="6365261" y="6262454"/>
                  </a:moveTo>
                  <a:cubicBezTo>
                    <a:pt x="6393933" y="6262454"/>
                    <a:pt x="6417176" y="6285698"/>
                    <a:pt x="6417176" y="6314370"/>
                  </a:cubicBezTo>
                  <a:cubicBezTo>
                    <a:pt x="6417176" y="6343042"/>
                    <a:pt x="6393933" y="6366285"/>
                    <a:pt x="6365261" y="6366285"/>
                  </a:cubicBezTo>
                  <a:cubicBezTo>
                    <a:pt x="6336588" y="6366285"/>
                    <a:pt x="6313345" y="6343042"/>
                    <a:pt x="6313345" y="6314370"/>
                  </a:cubicBezTo>
                  <a:cubicBezTo>
                    <a:pt x="6313345" y="6285698"/>
                    <a:pt x="6336588" y="6262454"/>
                    <a:pt x="6365261" y="6262454"/>
                  </a:cubicBezTo>
                  <a:close/>
                  <a:moveTo>
                    <a:pt x="5883537" y="6262454"/>
                  </a:moveTo>
                  <a:cubicBezTo>
                    <a:pt x="5912210" y="6262454"/>
                    <a:pt x="5935452" y="6285698"/>
                    <a:pt x="5935452" y="6314370"/>
                  </a:cubicBezTo>
                  <a:cubicBezTo>
                    <a:pt x="5935452" y="6343042"/>
                    <a:pt x="5912210" y="6366285"/>
                    <a:pt x="5883537" y="6366285"/>
                  </a:cubicBezTo>
                  <a:cubicBezTo>
                    <a:pt x="5854865" y="6366285"/>
                    <a:pt x="5831621" y="6343042"/>
                    <a:pt x="5831621" y="6314370"/>
                  </a:cubicBezTo>
                  <a:cubicBezTo>
                    <a:pt x="5831621" y="6285698"/>
                    <a:pt x="5854865" y="6262454"/>
                    <a:pt x="5883537" y="6262454"/>
                  </a:cubicBezTo>
                  <a:close/>
                  <a:moveTo>
                    <a:pt x="5401813" y="6262454"/>
                  </a:moveTo>
                  <a:cubicBezTo>
                    <a:pt x="5430486" y="6262454"/>
                    <a:pt x="5453728" y="6285698"/>
                    <a:pt x="5453728" y="6314370"/>
                  </a:cubicBezTo>
                  <a:cubicBezTo>
                    <a:pt x="5453728" y="6343042"/>
                    <a:pt x="5430486" y="6366285"/>
                    <a:pt x="5401813" y="6366285"/>
                  </a:cubicBezTo>
                  <a:cubicBezTo>
                    <a:pt x="5373141" y="6366285"/>
                    <a:pt x="5349897" y="6343042"/>
                    <a:pt x="5349897" y="6314370"/>
                  </a:cubicBezTo>
                  <a:cubicBezTo>
                    <a:pt x="5349897" y="6285698"/>
                    <a:pt x="5373141" y="6262454"/>
                    <a:pt x="5401813" y="6262454"/>
                  </a:cubicBezTo>
                  <a:close/>
                  <a:moveTo>
                    <a:pt x="4920088" y="6262454"/>
                  </a:moveTo>
                  <a:cubicBezTo>
                    <a:pt x="4948760" y="6262454"/>
                    <a:pt x="4972005" y="6285698"/>
                    <a:pt x="4972005" y="6314370"/>
                  </a:cubicBezTo>
                  <a:cubicBezTo>
                    <a:pt x="4972005" y="6343042"/>
                    <a:pt x="4948760" y="6366285"/>
                    <a:pt x="4920088" y="6366285"/>
                  </a:cubicBezTo>
                  <a:cubicBezTo>
                    <a:pt x="4891415" y="6366285"/>
                    <a:pt x="4868172" y="6343042"/>
                    <a:pt x="4868172" y="6314370"/>
                  </a:cubicBezTo>
                  <a:cubicBezTo>
                    <a:pt x="4868172" y="6285698"/>
                    <a:pt x="4891415" y="6262454"/>
                    <a:pt x="4920088" y="6262454"/>
                  </a:cubicBezTo>
                  <a:close/>
                  <a:moveTo>
                    <a:pt x="4438366" y="6262454"/>
                  </a:moveTo>
                  <a:cubicBezTo>
                    <a:pt x="4467036" y="6262454"/>
                    <a:pt x="4490280" y="6285698"/>
                    <a:pt x="4490280" y="6314370"/>
                  </a:cubicBezTo>
                  <a:cubicBezTo>
                    <a:pt x="4490280" y="6343042"/>
                    <a:pt x="4467036" y="6366285"/>
                    <a:pt x="4438366" y="6366285"/>
                  </a:cubicBezTo>
                  <a:cubicBezTo>
                    <a:pt x="4409692" y="6366285"/>
                    <a:pt x="4386449" y="6343042"/>
                    <a:pt x="4386449" y="6314370"/>
                  </a:cubicBezTo>
                  <a:cubicBezTo>
                    <a:pt x="4386449" y="6285698"/>
                    <a:pt x="4409692" y="6262454"/>
                    <a:pt x="4438366" y="6262454"/>
                  </a:cubicBezTo>
                  <a:close/>
                  <a:moveTo>
                    <a:pt x="3956642" y="6262454"/>
                  </a:moveTo>
                  <a:cubicBezTo>
                    <a:pt x="3985314" y="6262454"/>
                    <a:pt x="4008558" y="6285698"/>
                    <a:pt x="4008558" y="6314370"/>
                  </a:cubicBezTo>
                  <a:cubicBezTo>
                    <a:pt x="4008558" y="6343042"/>
                    <a:pt x="3985314" y="6366285"/>
                    <a:pt x="3956642" y="6366285"/>
                  </a:cubicBezTo>
                  <a:cubicBezTo>
                    <a:pt x="3927970" y="6366285"/>
                    <a:pt x="3904726" y="6343042"/>
                    <a:pt x="3904726" y="6314370"/>
                  </a:cubicBezTo>
                  <a:cubicBezTo>
                    <a:pt x="3904726" y="6285698"/>
                    <a:pt x="3927970" y="6262454"/>
                    <a:pt x="3956642" y="6262454"/>
                  </a:cubicBezTo>
                  <a:close/>
                  <a:moveTo>
                    <a:pt x="3474919" y="6262454"/>
                  </a:moveTo>
                  <a:cubicBezTo>
                    <a:pt x="3503591" y="6262454"/>
                    <a:pt x="3526835" y="6285698"/>
                    <a:pt x="3526835" y="6314370"/>
                  </a:cubicBezTo>
                  <a:cubicBezTo>
                    <a:pt x="3526835" y="6343042"/>
                    <a:pt x="3503591" y="6366285"/>
                    <a:pt x="3474919" y="6366285"/>
                  </a:cubicBezTo>
                  <a:cubicBezTo>
                    <a:pt x="3446247" y="6366285"/>
                    <a:pt x="3423004" y="6343042"/>
                    <a:pt x="3423004" y="6314370"/>
                  </a:cubicBezTo>
                  <a:cubicBezTo>
                    <a:pt x="3423004" y="6285698"/>
                    <a:pt x="3446247" y="6262454"/>
                    <a:pt x="3474919" y="6262454"/>
                  </a:cubicBezTo>
                  <a:close/>
                  <a:moveTo>
                    <a:pt x="2993195" y="6262454"/>
                  </a:moveTo>
                  <a:cubicBezTo>
                    <a:pt x="3021867" y="6262454"/>
                    <a:pt x="3045110" y="6285698"/>
                    <a:pt x="3045110" y="6314370"/>
                  </a:cubicBezTo>
                  <a:cubicBezTo>
                    <a:pt x="3045110" y="6343042"/>
                    <a:pt x="3021867" y="6366285"/>
                    <a:pt x="2993195" y="6366285"/>
                  </a:cubicBezTo>
                  <a:cubicBezTo>
                    <a:pt x="2964523" y="6366285"/>
                    <a:pt x="2941280" y="6343042"/>
                    <a:pt x="2941280" y="6314370"/>
                  </a:cubicBezTo>
                  <a:cubicBezTo>
                    <a:pt x="2941280" y="6285698"/>
                    <a:pt x="2964523" y="6262454"/>
                    <a:pt x="2993195" y="6262454"/>
                  </a:cubicBezTo>
                  <a:close/>
                  <a:moveTo>
                    <a:pt x="2511472" y="6262454"/>
                  </a:moveTo>
                  <a:cubicBezTo>
                    <a:pt x="2540144" y="6262454"/>
                    <a:pt x="2563387" y="6285698"/>
                    <a:pt x="2563387" y="6314370"/>
                  </a:cubicBezTo>
                  <a:cubicBezTo>
                    <a:pt x="2563387" y="6343042"/>
                    <a:pt x="2540144" y="6366285"/>
                    <a:pt x="2511472" y="6366285"/>
                  </a:cubicBezTo>
                  <a:cubicBezTo>
                    <a:pt x="2482800" y="6366285"/>
                    <a:pt x="2459556" y="6343042"/>
                    <a:pt x="2459556" y="6314370"/>
                  </a:cubicBezTo>
                  <a:cubicBezTo>
                    <a:pt x="2459556" y="6285698"/>
                    <a:pt x="2482800" y="6262454"/>
                    <a:pt x="2511472" y="6262454"/>
                  </a:cubicBezTo>
                  <a:close/>
                  <a:moveTo>
                    <a:pt x="2029747" y="6262454"/>
                  </a:moveTo>
                  <a:cubicBezTo>
                    <a:pt x="2058419" y="6262454"/>
                    <a:pt x="2081662" y="6285698"/>
                    <a:pt x="2081662" y="6314370"/>
                  </a:cubicBezTo>
                  <a:cubicBezTo>
                    <a:pt x="2081662" y="6343042"/>
                    <a:pt x="2058419" y="6366285"/>
                    <a:pt x="2029747" y="6366285"/>
                  </a:cubicBezTo>
                  <a:cubicBezTo>
                    <a:pt x="2001075" y="6366285"/>
                    <a:pt x="1977831" y="6343042"/>
                    <a:pt x="1977831" y="6314370"/>
                  </a:cubicBezTo>
                  <a:cubicBezTo>
                    <a:pt x="1977831" y="6285698"/>
                    <a:pt x="2001075" y="6262454"/>
                    <a:pt x="2029747" y="6262454"/>
                  </a:cubicBezTo>
                  <a:close/>
                  <a:moveTo>
                    <a:pt x="1548022" y="6262454"/>
                  </a:moveTo>
                  <a:cubicBezTo>
                    <a:pt x="1576694" y="6262454"/>
                    <a:pt x="1599938" y="6285698"/>
                    <a:pt x="1599938" y="6314370"/>
                  </a:cubicBezTo>
                  <a:cubicBezTo>
                    <a:pt x="1599938" y="6343042"/>
                    <a:pt x="1576694" y="6366285"/>
                    <a:pt x="1548022" y="6366285"/>
                  </a:cubicBezTo>
                  <a:cubicBezTo>
                    <a:pt x="1519350" y="6366285"/>
                    <a:pt x="1496107" y="6343042"/>
                    <a:pt x="1496107" y="6314370"/>
                  </a:cubicBezTo>
                  <a:cubicBezTo>
                    <a:pt x="1496107" y="6285698"/>
                    <a:pt x="1519350" y="6262454"/>
                    <a:pt x="1548022" y="6262454"/>
                  </a:cubicBezTo>
                  <a:close/>
                  <a:moveTo>
                    <a:pt x="1066298" y="6262454"/>
                  </a:moveTo>
                  <a:cubicBezTo>
                    <a:pt x="1094970" y="6262454"/>
                    <a:pt x="1118214" y="6285698"/>
                    <a:pt x="1118214" y="6314370"/>
                  </a:cubicBezTo>
                  <a:cubicBezTo>
                    <a:pt x="1118214" y="6343042"/>
                    <a:pt x="1094970" y="6366285"/>
                    <a:pt x="1066298" y="6366285"/>
                  </a:cubicBezTo>
                  <a:cubicBezTo>
                    <a:pt x="1037626" y="6366285"/>
                    <a:pt x="1014383" y="6343042"/>
                    <a:pt x="1014383" y="6314370"/>
                  </a:cubicBezTo>
                  <a:cubicBezTo>
                    <a:pt x="1014383" y="6285698"/>
                    <a:pt x="1037626" y="6262454"/>
                    <a:pt x="1066298" y="6262454"/>
                  </a:cubicBezTo>
                  <a:close/>
                  <a:moveTo>
                    <a:pt x="584575" y="6262454"/>
                  </a:moveTo>
                  <a:cubicBezTo>
                    <a:pt x="613247" y="6262454"/>
                    <a:pt x="636490" y="6285698"/>
                    <a:pt x="636490" y="6314370"/>
                  </a:cubicBezTo>
                  <a:cubicBezTo>
                    <a:pt x="636490" y="6343042"/>
                    <a:pt x="613247" y="6366285"/>
                    <a:pt x="584575" y="6366285"/>
                  </a:cubicBezTo>
                  <a:cubicBezTo>
                    <a:pt x="555903" y="6366285"/>
                    <a:pt x="532659" y="6343042"/>
                    <a:pt x="532659" y="6314370"/>
                  </a:cubicBezTo>
                  <a:cubicBezTo>
                    <a:pt x="532659" y="6285698"/>
                    <a:pt x="555903" y="6262454"/>
                    <a:pt x="584575" y="6262454"/>
                  </a:cubicBezTo>
                  <a:close/>
                  <a:moveTo>
                    <a:pt x="102851" y="6262454"/>
                  </a:moveTo>
                  <a:cubicBezTo>
                    <a:pt x="131523" y="6262454"/>
                    <a:pt x="154767" y="6285698"/>
                    <a:pt x="154767" y="6314370"/>
                  </a:cubicBezTo>
                  <a:cubicBezTo>
                    <a:pt x="154767" y="6343042"/>
                    <a:pt x="131523" y="6366285"/>
                    <a:pt x="102851" y="6366285"/>
                  </a:cubicBezTo>
                  <a:cubicBezTo>
                    <a:pt x="74179" y="6366285"/>
                    <a:pt x="50935" y="6343042"/>
                    <a:pt x="50935" y="6314370"/>
                  </a:cubicBezTo>
                  <a:cubicBezTo>
                    <a:pt x="50935" y="6285698"/>
                    <a:pt x="74179" y="6262454"/>
                    <a:pt x="102851" y="6262454"/>
                  </a:cubicBezTo>
                  <a:close/>
                  <a:moveTo>
                    <a:pt x="12146930" y="5911988"/>
                  </a:moveTo>
                  <a:cubicBezTo>
                    <a:pt x="12205334" y="5911988"/>
                    <a:pt x="12250760" y="5946116"/>
                    <a:pt x="12250760" y="5989994"/>
                  </a:cubicBezTo>
                  <a:cubicBezTo>
                    <a:pt x="12250760" y="5989994"/>
                    <a:pt x="12250760" y="5989994"/>
                    <a:pt x="12250760" y="6041998"/>
                  </a:cubicBezTo>
                  <a:cubicBezTo>
                    <a:pt x="12250760" y="6056624"/>
                    <a:pt x="12239404" y="6068001"/>
                    <a:pt x="12224803" y="6068001"/>
                  </a:cubicBezTo>
                  <a:cubicBezTo>
                    <a:pt x="12224803" y="6068001"/>
                    <a:pt x="12224803" y="6068001"/>
                    <a:pt x="12198844" y="6068001"/>
                  </a:cubicBezTo>
                  <a:cubicBezTo>
                    <a:pt x="12198844" y="6068001"/>
                    <a:pt x="12198844" y="6068001"/>
                    <a:pt x="12198844" y="6172010"/>
                  </a:cubicBezTo>
                  <a:cubicBezTo>
                    <a:pt x="12198844" y="6186636"/>
                    <a:pt x="12187489" y="6198011"/>
                    <a:pt x="12172887" y="6198011"/>
                  </a:cubicBezTo>
                  <a:cubicBezTo>
                    <a:pt x="12172887" y="6198011"/>
                    <a:pt x="12172887" y="6198011"/>
                    <a:pt x="12120972" y="6198011"/>
                  </a:cubicBezTo>
                  <a:cubicBezTo>
                    <a:pt x="12106372" y="6198011"/>
                    <a:pt x="12095015" y="6186636"/>
                    <a:pt x="12095015" y="6172010"/>
                  </a:cubicBezTo>
                  <a:cubicBezTo>
                    <a:pt x="12095015" y="6172010"/>
                    <a:pt x="12095015" y="6172010"/>
                    <a:pt x="12095015" y="6068001"/>
                  </a:cubicBezTo>
                  <a:cubicBezTo>
                    <a:pt x="12095015" y="6068001"/>
                    <a:pt x="12095015" y="6068001"/>
                    <a:pt x="12069057" y="6068001"/>
                  </a:cubicBezTo>
                  <a:cubicBezTo>
                    <a:pt x="12054456" y="6068001"/>
                    <a:pt x="12043099" y="6056624"/>
                    <a:pt x="12043099" y="6041998"/>
                  </a:cubicBezTo>
                  <a:cubicBezTo>
                    <a:pt x="12043099" y="6041998"/>
                    <a:pt x="12043099" y="6041998"/>
                    <a:pt x="12043099" y="5989994"/>
                  </a:cubicBezTo>
                  <a:cubicBezTo>
                    <a:pt x="12043099" y="5946116"/>
                    <a:pt x="12088525" y="5911988"/>
                    <a:pt x="12146930" y="5911988"/>
                  </a:cubicBezTo>
                  <a:close/>
                  <a:moveTo>
                    <a:pt x="11665206" y="5911988"/>
                  </a:moveTo>
                  <a:cubicBezTo>
                    <a:pt x="11723610" y="5911988"/>
                    <a:pt x="11769036" y="5946116"/>
                    <a:pt x="11769036" y="5989994"/>
                  </a:cubicBezTo>
                  <a:cubicBezTo>
                    <a:pt x="11769036" y="5989994"/>
                    <a:pt x="11769036" y="5989994"/>
                    <a:pt x="11769036" y="6041998"/>
                  </a:cubicBezTo>
                  <a:cubicBezTo>
                    <a:pt x="11769036" y="6056624"/>
                    <a:pt x="11757680" y="6068001"/>
                    <a:pt x="11743079" y="6068001"/>
                  </a:cubicBezTo>
                  <a:cubicBezTo>
                    <a:pt x="11743079" y="6068001"/>
                    <a:pt x="11743079" y="6068001"/>
                    <a:pt x="11717120" y="6068001"/>
                  </a:cubicBezTo>
                  <a:cubicBezTo>
                    <a:pt x="11717120" y="6068001"/>
                    <a:pt x="11717120" y="6068001"/>
                    <a:pt x="11717120" y="6172010"/>
                  </a:cubicBezTo>
                  <a:cubicBezTo>
                    <a:pt x="11717120" y="6186636"/>
                    <a:pt x="11705765" y="6198011"/>
                    <a:pt x="11691163" y="6198011"/>
                  </a:cubicBezTo>
                  <a:cubicBezTo>
                    <a:pt x="11691163" y="6198011"/>
                    <a:pt x="11691163" y="6198011"/>
                    <a:pt x="11639248" y="6198011"/>
                  </a:cubicBezTo>
                  <a:cubicBezTo>
                    <a:pt x="11624648" y="6198011"/>
                    <a:pt x="11613291" y="6186636"/>
                    <a:pt x="11613291" y="6172010"/>
                  </a:cubicBezTo>
                  <a:cubicBezTo>
                    <a:pt x="11613291" y="6172010"/>
                    <a:pt x="11613291" y="6172010"/>
                    <a:pt x="11613291" y="6068001"/>
                  </a:cubicBezTo>
                  <a:cubicBezTo>
                    <a:pt x="11613291" y="6068001"/>
                    <a:pt x="11613291" y="6068001"/>
                    <a:pt x="11587333" y="6068001"/>
                  </a:cubicBezTo>
                  <a:cubicBezTo>
                    <a:pt x="11572732" y="6068001"/>
                    <a:pt x="11561375" y="6056624"/>
                    <a:pt x="11561375" y="6041998"/>
                  </a:cubicBezTo>
                  <a:cubicBezTo>
                    <a:pt x="11561375" y="6041998"/>
                    <a:pt x="11561375" y="6041998"/>
                    <a:pt x="11561375" y="5989994"/>
                  </a:cubicBezTo>
                  <a:cubicBezTo>
                    <a:pt x="11561375" y="5946116"/>
                    <a:pt x="11606801" y="5911988"/>
                    <a:pt x="11665206" y="5911988"/>
                  </a:cubicBezTo>
                  <a:close/>
                  <a:moveTo>
                    <a:pt x="11183481" y="5911988"/>
                  </a:moveTo>
                  <a:cubicBezTo>
                    <a:pt x="11241885" y="5911988"/>
                    <a:pt x="11287311" y="5946116"/>
                    <a:pt x="11287311" y="5989994"/>
                  </a:cubicBezTo>
                  <a:cubicBezTo>
                    <a:pt x="11287311" y="5989994"/>
                    <a:pt x="11287311" y="5989994"/>
                    <a:pt x="11287311" y="6041998"/>
                  </a:cubicBezTo>
                  <a:cubicBezTo>
                    <a:pt x="11287311" y="6056624"/>
                    <a:pt x="11275955" y="6068001"/>
                    <a:pt x="11261354" y="6068001"/>
                  </a:cubicBezTo>
                  <a:cubicBezTo>
                    <a:pt x="11261354" y="6068001"/>
                    <a:pt x="11261354" y="6068001"/>
                    <a:pt x="11235395" y="6068001"/>
                  </a:cubicBezTo>
                  <a:cubicBezTo>
                    <a:pt x="11235395" y="6068001"/>
                    <a:pt x="11235395" y="6068001"/>
                    <a:pt x="11235395" y="6172010"/>
                  </a:cubicBezTo>
                  <a:cubicBezTo>
                    <a:pt x="11235395" y="6186636"/>
                    <a:pt x="11224040" y="6198011"/>
                    <a:pt x="11209438" y="6198011"/>
                  </a:cubicBezTo>
                  <a:cubicBezTo>
                    <a:pt x="11209438" y="6198011"/>
                    <a:pt x="11209438" y="6198011"/>
                    <a:pt x="11157523" y="6198011"/>
                  </a:cubicBezTo>
                  <a:cubicBezTo>
                    <a:pt x="11142923" y="6198011"/>
                    <a:pt x="11131566" y="6186636"/>
                    <a:pt x="11131566" y="6172010"/>
                  </a:cubicBezTo>
                  <a:cubicBezTo>
                    <a:pt x="11131566" y="6172010"/>
                    <a:pt x="11131566" y="6172010"/>
                    <a:pt x="11131566" y="6068001"/>
                  </a:cubicBezTo>
                  <a:cubicBezTo>
                    <a:pt x="11131566" y="6068001"/>
                    <a:pt x="11131566" y="6068001"/>
                    <a:pt x="11105608" y="6068001"/>
                  </a:cubicBezTo>
                  <a:cubicBezTo>
                    <a:pt x="11091007" y="6068001"/>
                    <a:pt x="11079650" y="6056624"/>
                    <a:pt x="11079650" y="6041998"/>
                  </a:cubicBezTo>
                  <a:cubicBezTo>
                    <a:pt x="11079650" y="6041998"/>
                    <a:pt x="11079650" y="6041998"/>
                    <a:pt x="11079650" y="5989994"/>
                  </a:cubicBezTo>
                  <a:cubicBezTo>
                    <a:pt x="11079650" y="5946116"/>
                    <a:pt x="11125076" y="5911988"/>
                    <a:pt x="11183481" y="5911988"/>
                  </a:cubicBezTo>
                  <a:close/>
                  <a:moveTo>
                    <a:pt x="10701757" y="5911988"/>
                  </a:moveTo>
                  <a:cubicBezTo>
                    <a:pt x="10760161" y="5911988"/>
                    <a:pt x="10805587" y="5946116"/>
                    <a:pt x="10805587" y="5989994"/>
                  </a:cubicBezTo>
                  <a:cubicBezTo>
                    <a:pt x="10805587" y="5989994"/>
                    <a:pt x="10805587" y="5989994"/>
                    <a:pt x="10805587" y="6041998"/>
                  </a:cubicBezTo>
                  <a:cubicBezTo>
                    <a:pt x="10805587" y="6056624"/>
                    <a:pt x="10794231" y="6068001"/>
                    <a:pt x="10779630" y="6068001"/>
                  </a:cubicBezTo>
                  <a:cubicBezTo>
                    <a:pt x="10779630" y="6068001"/>
                    <a:pt x="10779630" y="6068001"/>
                    <a:pt x="10753671" y="6068001"/>
                  </a:cubicBezTo>
                  <a:cubicBezTo>
                    <a:pt x="10753671" y="6068001"/>
                    <a:pt x="10753671" y="6068001"/>
                    <a:pt x="10753671" y="6172010"/>
                  </a:cubicBezTo>
                  <a:cubicBezTo>
                    <a:pt x="10753671" y="6186636"/>
                    <a:pt x="10742316" y="6198011"/>
                    <a:pt x="10727714" y="6198011"/>
                  </a:cubicBezTo>
                  <a:cubicBezTo>
                    <a:pt x="10727714" y="6198011"/>
                    <a:pt x="10727714" y="6198011"/>
                    <a:pt x="10675799" y="6198011"/>
                  </a:cubicBezTo>
                  <a:cubicBezTo>
                    <a:pt x="10661199" y="6198011"/>
                    <a:pt x="10649842" y="6186636"/>
                    <a:pt x="10649842" y="6172010"/>
                  </a:cubicBezTo>
                  <a:cubicBezTo>
                    <a:pt x="10649842" y="6172010"/>
                    <a:pt x="10649842" y="6172010"/>
                    <a:pt x="10649842" y="6068001"/>
                  </a:cubicBezTo>
                  <a:cubicBezTo>
                    <a:pt x="10649842" y="6068001"/>
                    <a:pt x="10649842" y="6068001"/>
                    <a:pt x="10623884" y="6068001"/>
                  </a:cubicBezTo>
                  <a:cubicBezTo>
                    <a:pt x="10609283" y="6068001"/>
                    <a:pt x="10597926" y="6056624"/>
                    <a:pt x="10597926" y="6041998"/>
                  </a:cubicBezTo>
                  <a:cubicBezTo>
                    <a:pt x="10597926" y="6041998"/>
                    <a:pt x="10597926" y="6041998"/>
                    <a:pt x="10597926" y="5989994"/>
                  </a:cubicBezTo>
                  <a:cubicBezTo>
                    <a:pt x="10597926" y="5946116"/>
                    <a:pt x="10643352" y="5911988"/>
                    <a:pt x="10701757" y="5911988"/>
                  </a:cubicBezTo>
                  <a:close/>
                  <a:moveTo>
                    <a:pt x="10220033" y="5911988"/>
                  </a:moveTo>
                  <a:cubicBezTo>
                    <a:pt x="10278437" y="5911988"/>
                    <a:pt x="10323863" y="5946116"/>
                    <a:pt x="10323863" y="5989994"/>
                  </a:cubicBezTo>
                  <a:cubicBezTo>
                    <a:pt x="10323863" y="5989994"/>
                    <a:pt x="10323863" y="5989994"/>
                    <a:pt x="10323863" y="6041998"/>
                  </a:cubicBezTo>
                  <a:cubicBezTo>
                    <a:pt x="10323863" y="6056624"/>
                    <a:pt x="10312507" y="6068001"/>
                    <a:pt x="10297906" y="6068001"/>
                  </a:cubicBezTo>
                  <a:cubicBezTo>
                    <a:pt x="10297906" y="6068001"/>
                    <a:pt x="10297906" y="6068001"/>
                    <a:pt x="10271947" y="6068001"/>
                  </a:cubicBezTo>
                  <a:cubicBezTo>
                    <a:pt x="10271947" y="6068001"/>
                    <a:pt x="10271947" y="6068001"/>
                    <a:pt x="10271947" y="6172010"/>
                  </a:cubicBezTo>
                  <a:cubicBezTo>
                    <a:pt x="10271947" y="6186636"/>
                    <a:pt x="10260592" y="6198011"/>
                    <a:pt x="10245990" y="6198011"/>
                  </a:cubicBezTo>
                  <a:cubicBezTo>
                    <a:pt x="10245990" y="6198011"/>
                    <a:pt x="10245990" y="6198011"/>
                    <a:pt x="10194075" y="6198011"/>
                  </a:cubicBezTo>
                  <a:cubicBezTo>
                    <a:pt x="10179475" y="6198011"/>
                    <a:pt x="10168118" y="6186636"/>
                    <a:pt x="10168118" y="6172010"/>
                  </a:cubicBezTo>
                  <a:cubicBezTo>
                    <a:pt x="10168118" y="6172010"/>
                    <a:pt x="10168118" y="6172010"/>
                    <a:pt x="10168118" y="6068001"/>
                  </a:cubicBezTo>
                  <a:cubicBezTo>
                    <a:pt x="10168118" y="6068001"/>
                    <a:pt x="10168118" y="6068001"/>
                    <a:pt x="10142160" y="6068001"/>
                  </a:cubicBezTo>
                  <a:cubicBezTo>
                    <a:pt x="10127559" y="6068001"/>
                    <a:pt x="10116202" y="6056624"/>
                    <a:pt x="10116202" y="6041998"/>
                  </a:cubicBezTo>
                  <a:cubicBezTo>
                    <a:pt x="10116202" y="6041998"/>
                    <a:pt x="10116202" y="6041998"/>
                    <a:pt x="10116202" y="5989994"/>
                  </a:cubicBezTo>
                  <a:cubicBezTo>
                    <a:pt x="10116202" y="5946116"/>
                    <a:pt x="10161628" y="5911988"/>
                    <a:pt x="10220033" y="5911988"/>
                  </a:cubicBezTo>
                  <a:close/>
                  <a:moveTo>
                    <a:pt x="9738308" y="5911988"/>
                  </a:moveTo>
                  <a:cubicBezTo>
                    <a:pt x="9796712" y="5911988"/>
                    <a:pt x="9842138" y="5946116"/>
                    <a:pt x="9842138" y="5989994"/>
                  </a:cubicBezTo>
                  <a:cubicBezTo>
                    <a:pt x="9842138" y="5989994"/>
                    <a:pt x="9842138" y="5989994"/>
                    <a:pt x="9842138" y="6041998"/>
                  </a:cubicBezTo>
                  <a:cubicBezTo>
                    <a:pt x="9842138" y="6056624"/>
                    <a:pt x="9830782" y="6068001"/>
                    <a:pt x="9816181" y="6068001"/>
                  </a:cubicBezTo>
                  <a:cubicBezTo>
                    <a:pt x="9816181" y="6068001"/>
                    <a:pt x="9816181" y="6068001"/>
                    <a:pt x="9790222" y="6068001"/>
                  </a:cubicBezTo>
                  <a:cubicBezTo>
                    <a:pt x="9790222" y="6068001"/>
                    <a:pt x="9790222" y="6068001"/>
                    <a:pt x="9790222" y="6172010"/>
                  </a:cubicBezTo>
                  <a:cubicBezTo>
                    <a:pt x="9790222" y="6186636"/>
                    <a:pt x="9778867" y="6198011"/>
                    <a:pt x="9764265" y="6198011"/>
                  </a:cubicBezTo>
                  <a:cubicBezTo>
                    <a:pt x="9764265" y="6198011"/>
                    <a:pt x="9764265" y="6198011"/>
                    <a:pt x="9712350" y="6198011"/>
                  </a:cubicBezTo>
                  <a:cubicBezTo>
                    <a:pt x="9697750" y="6198011"/>
                    <a:pt x="9686393" y="6186636"/>
                    <a:pt x="9686393" y="6172010"/>
                  </a:cubicBezTo>
                  <a:cubicBezTo>
                    <a:pt x="9686393" y="6172010"/>
                    <a:pt x="9686393" y="6172010"/>
                    <a:pt x="9686393" y="6068001"/>
                  </a:cubicBezTo>
                  <a:cubicBezTo>
                    <a:pt x="9686393" y="6068001"/>
                    <a:pt x="9686393" y="6068001"/>
                    <a:pt x="9660435" y="6068001"/>
                  </a:cubicBezTo>
                  <a:cubicBezTo>
                    <a:pt x="9645834" y="6068001"/>
                    <a:pt x="9634477" y="6056624"/>
                    <a:pt x="9634477" y="6041998"/>
                  </a:cubicBezTo>
                  <a:cubicBezTo>
                    <a:pt x="9634477" y="6041998"/>
                    <a:pt x="9634477" y="6041998"/>
                    <a:pt x="9634477" y="5989994"/>
                  </a:cubicBezTo>
                  <a:cubicBezTo>
                    <a:pt x="9634477" y="5946116"/>
                    <a:pt x="9679903" y="5911988"/>
                    <a:pt x="9738308" y="5911988"/>
                  </a:cubicBezTo>
                  <a:close/>
                  <a:moveTo>
                    <a:pt x="9256584" y="5911988"/>
                  </a:moveTo>
                  <a:cubicBezTo>
                    <a:pt x="9314988" y="5911988"/>
                    <a:pt x="9360414" y="5946116"/>
                    <a:pt x="9360414" y="5989994"/>
                  </a:cubicBezTo>
                  <a:cubicBezTo>
                    <a:pt x="9360414" y="5989994"/>
                    <a:pt x="9360414" y="5989994"/>
                    <a:pt x="9360414" y="6041998"/>
                  </a:cubicBezTo>
                  <a:cubicBezTo>
                    <a:pt x="9360414" y="6056624"/>
                    <a:pt x="9349058" y="6068001"/>
                    <a:pt x="9334457" y="6068001"/>
                  </a:cubicBezTo>
                  <a:cubicBezTo>
                    <a:pt x="9334457" y="6068001"/>
                    <a:pt x="9334457" y="6068001"/>
                    <a:pt x="9308498" y="6068001"/>
                  </a:cubicBezTo>
                  <a:cubicBezTo>
                    <a:pt x="9308498" y="6068001"/>
                    <a:pt x="9308498" y="6068001"/>
                    <a:pt x="9308498" y="6172010"/>
                  </a:cubicBezTo>
                  <a:cubicBezTo>
                    <a:pt x="9308498" y="6186636"/>
                    <a:pt x="9297143" y="6198011"/>
                    <a:pt x="9282541" y="6198011"/>
                  </a:cubicBezTo>
                  <a:cubicBezTo>
                    <a:pt x="9282541" y="6198011"/>
                    <a:pt x="9282541" y="6198011"/>
                    <a:pt x="9230626" y="6198011"/>
                  </a:cubicBezTo>
                  <a:cubicBezTo>
                    <a:pt x="9216026" y="6198011"/>
                    <a:pt x="9204669" y="6186636"/>
                    <a:pt x="9204669" y="6172010"/>
                  </a:cubicBezTo>
                  <a:cubicBezTo>
                    <a:pt x="9204669" y="6172010"/>
                    <a:pt x="9204669" y="6172010"/>
                    <a:pt x="9204669" y="6068001"/>
                  </a:cubicBezTo>
                  <a:cubicBezTo>
                    <a:pt x="9204669" y="6068001"/>
                    <a:pt x="9204669" y="6068001"/>
                    <a:pt x="9178711" y="6068001"/>
                  </a:cubicBezTo>
                  <a:cubicBezTo>
                    <a:pt x="9164110" y="6068001"/>
                    <a:pt x="9152753" y="6056624"/>
                    <a:pt x="9152753" y="6041998"/>
                  </a:cubicBezTo>
                  <a:cubicBezTo>
                    <a:pt x="9152753" y="6041998"/>
                    <a:pt x="9152753" y="6041998"/>
                    <a:pt x="9152753" y="5989994"/>
                  </a:cubicBezTo>
                  <a:cubicBezTo>
                    <a:pt x="9152753" y="5946116"/>
                    <a:pt x="9198179" y="5911988"/>
                    <a:pt x="9256584" y="5911988"/>
                  </a:cubicBezTo>
                  <a:close/>
                  <a:moveTo>
                    <a:pt x="8774860" y="5911988"/>
                  </a:moveTo>
                  <a:cubicBezTo>
                    <a:pt x="8833264" y="5911988"/>
                    <a:pt x="8878690" y="5946116"/>
                    <a:pt x="8878690" y="5989994"/>
                  </a:cubicBezTo>
                  <a:cubicBezTo>
                    <a:pt x="8878690" y="5989994"/>
                    <a:pt x="8878690" y="5989994"/>
                    <a:pt x="8878690" y="6041998"/>
                  </a:cubicBezTo>
                  <a:cubicBezTo>
                    <a:pt x="8878690" y="6056624"/>
                    <a:pt x="8867334" y="6068001"/>
                    <a:pt x="8852733" y="6068001"/>
                  </a:cubicBezTo>
                  <a:cubicBezTo>
                    <a:pt x="8852733" y="6068001"/>
                    <a:pt x="8852733" y="6068001"/>
                    <a:pt x="8826774" y="6068001"/>
                  </a:cubicBezTo>
                  <a:cubicBezTo>
                    <a:pt x="8826774" y="6068001"/>
                    <a:pt x="8826774" y="6068001"/>
                    <a:pt x="8826774" y="6172010"/>
                  </a:cubicBezTo>
                  <a:cubicBezTo>
                    <a:pt x="8826774" y="6186636"/>
                    <a:pt x="8815419" y="6198011"/>
                    <a:pt x="8800817" y="6198011"/>
                  </a:cubicBezTo>
                  <a:cubicBezTo>
                    <a:pt x="8800817" y="6198011"/>
                    <a:pt x="8800817" y="6198011"/>
                    <a:pt x="8748902" y="6198011"/>
                  </a:cubicBezTo>
                  <a:cubicBezTo>
                    <a:pt x="8734302" y="6198011"/>
                    <a:pt x="8722945" y="6186636"/>
                    <a:pt x="8722945" y="6172010"/>
                  </a:cubicBezTo>
                  <a:cubicBezTo>
                    <a:pt x="8722945" y="6172010"/>
                    <a:pt x="8722945" y="6172010"/>
                    <a:pt x="8722945" y="6068001"/>
                  </a:cubicBezTo>
                  <a:cubicBezTo>
                    <a:pt x="8722945" y="6068001"/>
                    <a:pt x="8722945" y="6068001"/>
                    <a:pt x="8696987" y="6068001"/>
                  </a:cubicBezTo>
                  <a:cubicBezTo>
                    <a:pt x="8682386" y="6068001"/>
                    <a:pt x="8671029" y="6056624"/>
                    <a:pt x="8671029" y="6041998"/>
                  </a:cubicBezTo>
                  <a:cubicBezTo>
                    <a:pt x="8671029" y="6041998"/>
                    <a:pt x="8671029" y="6041998"/>
                    <a:pt x="8671029" y="5989994"/>
                  </a:cubicBezTo>
                  <a:cubicBezTo>
                    <a:pt x="8671029" y="5946116"/>
                    <a:pt x="8716455" y="5911988"/>
                    <a:pt x="8774860" y="5911988"/>
                  </a:cubicBezTo>
                  <a:close/>
                  <a:moveTo>
                    <a:pt x="8293136" y="5911988"/>
                  </a:moveTo>
                  <a:cubicBezTo>
                    <a:pt x="8351541" y="5911988"/>
                    <a:pt x="8396966" y="5946116"/>
                    <a:pt x="8396966" y="5989994"/>
                  </a:cubicBezTo>
                  <a:cubicBezTo>
                    <a:pt x="8396966" y="5989994"/>
                    <a:pt x="8396966" y="5989994"/>
                    <a:pt x="8396966" y="6041998"/>
                  </a:cubicBezTo>
                  <a:cubicBezTo>
                    <a:pt x="8396966" y="6056624"/>
                    <a:pt x="8385610" y="6068001"/>
                    <a:pt x="8371009" y="6068001"/>
                  </a:cubicBezTo>
                  <a:cubicBezTo>
                    <a:pt x="8371009" y="6068001"/>
                    <a:pt x="8371009" y="6068001"/>
                    <a:pt x="8345051" y="6068001"/>
                  </a:cubicBezTo>
                  <a:cubicBezTo>
                    <a:pt x="8345051" y="6068001"/>
                    <a:pt x="8345051" y="6068001"/>
                    <a:pt x="8345051" y="6172010"/>
                  </a:cubicBezTo>
                  <a:cubicBezTo>
                    <a:pt x="8345051" y="6186636"/>
                    <a:pt x="8333695" y="6198011"/>
                    <a:pt x="8319094" y="6198011"/>
                  </a:cubicBezTo>
                  <a:cubicBezTo>
                    <a:pt x="8319094" y="6198011"/>
                    <a:pt x="8319094" y="6198011"/>
                    <a:pt x="8267178" y="6198011"/>
                  </a:cubicBezTo>
                  <a:cubicBezTo>
                    <a:pt x="8252578" y="6198011"/>
                    <a:pt x="8241221" y="6186636"/>
                    <a:pt x="8241221" y="6172010"/>
                  </a:cubicBezTo>
                  <a:cubicBezTo>
                    <a:pt x="8241221" y="6172010"/>
                    <a:pt x="8241221" y="6172010"/>
                    <a:pt x="8241221" y="6068001"/>
                  </a:cubicBezTo>
                  <a:cubicBezTo>
                    <a:pt x="8241221" y="6068001"/>
                    <a:pt x="8241221" y="6068001"/>
                    <a:pt x="8215264" y="6068001"/>
                  </a:cubicBezTo>
                  <a:cubicBezTo>
                    <a:pt x="8200662" y="6068001"/>
                    <a:pt x="8189305" y="6056624"/>
                    <a:pt x="8189305" y="6041998"/>
                  </a:cubicBezTo>
                  <a:cubicBezTo>
                    <a:pt x="8189305" y="6041998"/>
                    <a:pt x="8189305" y="6041998"/>
                    <a:pt x="8189305" y="5989994"/>
                  </a:cubicBezTo>
                  <a:cubicBezTo>
                    <a:pt x="8189305" y="5946116"/>
                    <a:pt x="8234731" y="5911988"/>
                    <a:pt x="8293136" y="5911988"/>
                  </a:cubicBezTo>
                  <a:close/>
                  <a:moveTo>
                    <a:pt x="7811412" y="5911988"/>
                  </a:moveTo>
                  <a:cubicBezTo>
                    <a:pt x="7869817" y="5911988"/>
                    <a:pt x="7915242" y="5946116"/>
                    <a:pt x="7915242" y="5989994"/>
                  </a:cubicBezTo>
                  <a:cubicBezTo>
                    <a:pt x="7915242" y="5989994"/>
                    <a:pt x="7915242" y="5989994"/>
                    <a:pt x="7915242" y="6041998"/>
                  </a:cubicBezTo>
                  <a:cubicBezTo>
                    <a:pt x="7915242" y="6056624"/>
                    <a:pt x="7903886" y="6068001"/>
                    <a:pt x="7889285" y="6068001"/>
                  </a:cubicBezTo>
                  <a:cubicBezTo>
                    <a:pt x="7889285" y="6068001"/>
                    <a:pt x="7889285" y="6068001"/>
                    <a:pt x="7863327" y="6068001"/>
                  </a:cubicBezTo>
                  <a:cubicBezTo>
                    <a:pt x="7863327" y="6068001"/>
                    <a:pt x="7863327" y="6068001"/>
                    <a:pt x="7863327" y="6172010"/>
                  </a:cubicBezTo>
                  <a:cubicBezTo>
                    <a:pt x="7863327" y="6186636"/>
                    <a:pt x="7851971" y="6198011"/>
                    <a:pt x="7837370" y="6198011"/>
                  </a:cubicBezTo>
                  <a:cubicBezTo>
                    <a:pt x="7837370" y="6198011"/>
                    <a:pt x="7837370" y="6198011"/>
                    <a:pt x="7785454" y="6198011"/>
                  </a:cubicBezTo>
                  <a:cubicBezTo>
                    <a:pt x="7770854" y="6198011"/>
                    <a:pt x="7759497" y="6186636"/>
                    <a:pt x="7759497" y="6172010"/>
                  </a:cubicBezTo>
                  <a:cubicBezTo>
                    <a:pt x="7759497" y="6172010"/>
                    <a:pt x="7759497" y="6172010"/>
                    <a:pt x="7759497" y="6068001"/>
                  </a:cubicBezTo>
                  <a:cubicBezTo>
                    <a:pt x="7759497" y="6068001"/>
                    <a:pt x="7759497" y="6068001"/>
                    <a:pt x="7733540" y="6068001"/>
                  </a:cubicBezTo>
                  <a:cubicBezTo>
                    <a:pt x="7718938" y="6068001"/>
                    <a:pt x="7707581" y="6056624"/>
                    <a:pt x="7707581" y="6041998"/>
                  </a:cubicBezTo>
                  <a:cubicBezTo>
                    <a:pt x="7707581" y="6041998"/>
                    <a:pt x="7707581" y="6041998"/>
                    <a:pt x="7707581" y="5989994"/>
                  </a:cubicBezTo>
                  <a:cubicBezTo>
                    <a:pt x="7707581" y="5946116"/>
                    <a:pt x="7753007" y="5911988"/>
                    <a:pt x="7811412" y="5911988"/>
                  </a:cubicBezTo>
                  <a:close/>
                  <a:moveTo>
                    <a:pt x="7329688" y="5911988"/>
                  </a:moveTo>
                  <a:cubicBezTo>
                    <a:pt x="7388093" y="5911988"/>
                    <a:pt x="7433518" y="5946116"/>
                    <a:pt x="7433518" y="5989994"/>
                  </a:cubicBezTo>
                  <a:cubicBezTo>
                    <a:pt x="7433518" y="5989994"/>
                    <a:pt x="7433518" y="5989994"/>
                    <a:pt x="7433518" y="6041998"/>
                  </a:cubicBezTo>
                  <a:cubicBezTo>
                    <a:pt x="7433518" y="6056624"/>
                    <a:pt x="7422162" y="6068001"/>
                    <a:pt x="7407561" y="6068001"/>
                  </a:cubicBezTo>
                  <a:cubicBezTo>
                    <a:pt x="7407561" y="6068001"/>
                    <a:pt x="7407561" y="6068001"/>
                    <a:pt x="7381603" y="6068001"/>
                  </a:cubicBezTo>
                  <a:cubicBezTo>
                    <a:pt x="7381603" y="6068001"/>
                    <a:pt x="7381603" y="6068001"/>
                    <a:pt x="7381603" y="6172010"/>
                  </a:cubicBezTo>
                  <a:cubicBezTo>
                    <a:pt x="7381603" y="6186636"/>
                    <a:pt x="7370247" y="6198011"/>
                    <a:pt x="7355646" y="6198011"/>
                  </a:cubicBezTo>
                  <a:cubicBezTo>
                    <a:pt x="7355646" y="6198011"/>
                    <a:pt x="7355646" y="6198011"/>
                    <a:pt x="7303730" y="6198011"/>
                  </a:cubicBezTo>
                  <a:cubicBezTo>
                    <a:pt x="7289130" y="6198011"/>
                    <a:pt x="7277773" y="6186636"/>
                    <a:pt x="7277773" y="6172010"/>
                  </a:cubicBezTo>
                  <a:cubicBezTo>
                    <a:pt x="7277773" y="6172010"/>
                    <a:pt x="7277773" y="6172010"/>
                    <a:pt x="7277773" y="6068001"/>
                  </a:cubicBezTo>
                  <a:cubicBezTo>
                    <a:pt x="7277773" y="6068001"/>
                    <a:pt x="7277773" y="6068001"/>
                    <a:pt x="7251816" y="6068001"/>
                  </a:cubicBezTo>
                  <a:cubicBezTo>
                    <a:pt x="7237214" y="6068001"/>
                    <a:pt x="7225857" y="6056624"/>
                    <a:pt x="7225857" y="6041998"/>
                  </a:cubicBezTo>
                  <a:cubicBezTo>
                    <a:pt x="7225857" y="6041998"/>
                    <a:pt x="7225857" y="6041998"/>
                    <a:pt x="7225857" y="5989994"/>
                  </a:cubicBezTo>
                  <a:cubicBezTo>
                    <a:pt x="7225857" y="5946116"/>
                    <a:pt x="7271283" y="5911988"/>
                    <a:pt x="7329688" y="5911988"/>
                  </a:cubicBezTo>
                  <a:close/>
                  <a:moveTo>
                    <a:pt x="6847964" y="5911988"/>
                  </a:moveTo>
                  <a:cubicBezTo>
                    <a:pt x="6906369" y="5911988"/>
                    <a:pt x="6951794" y="5946116"/>
                    <a:pt x="6951794" y="5989994"/>
                  </a:cubicBezTo>
                  <a:cubicBezTo>
                    <a:pt x="6951794" y="5989994"/>
                    <a:pt x="6951794" y="5989994"/>
                    <a:pt x="6951794" y="6041998"/>
                  </a:cubicBezTo>
                  <a:cubicBezTo>
                    <a:pt x="6951794" y="6056624"/>
                    <a:pt x="6940438" y="6068001"/>
                    <a:pt x="6925837" y="6068001"/>
                  </a:cubicBezTo>
                  <a:cubicBezTo>
                    <a:pt x="6925837" y="6068001"/>
                    <a:pt x="6925837" y="6068001"/>
                    <a:pt x="6899879" y="6068001"/>
                  </a:cubicBezTo>
                  <a:cubicBezTo>
                    <a:pt x="6899879" y="6068001"/>
                    <a:pt x="6899879" y="6068001"/>
                    <a:pt x="6899879" y="6172010"/>
                  </a:cubicBezTo>
                  <a:cubicBezTo>
                    <a:pt x="6899879" y="6186636"/>
                    <a:pt x="6888523" y="6198011"/>
                    <a:pt x="6873922" y="6198011"/>
                  </a:cubicBezTo>
                  <a:cubicBezTo>
                    <a:pt x="6873922" y="6198011"/>
                    <a:pt x="6873922" y="6198011"/>
                    <a:pt x="6822006" y="6198011"/>
                  </a:cubicBezTo>
                  <a:cubicBezTo>
                    <a:pt x="6807406" y="6198011"/>
                    <a:pt x="6796049" y="6186636"/>
                    <a:pt x="6796049" y="6172010"/>
                  </a:cubicBezTo>
                  <a:cubicBezTo>
                    <a:pt x="6796049" y="6172010"/>
                    <a:pt x="6796049" y="6172010"/>
                    <a:pt x="6796049" y="6068001"/>
                  </a:cubicBezTo>
                  <a:cubicBezTo>
                    <a:pt x="6796049" y="6068001"/>
                    <a:pt x="6796049" y="6068001"/>
                    <a:pt x="6770092" y="6068001"/>
                  </a:cubicBezTo>
                  <a:cubicBezTo>
                    <a:pt x="6755490" y="6068001"/>
                    <a:pt x="6744133" y="6056624"/>
                    <a:pt x="6744133" y="6041998"/>
                  </a:cubicBezTo>
                  <a:cubicBezTo>
                    <a:pt x="6744133" y="6041998"/>
                    <a:pt x="6744133" y="6041998"/>
                    <a:pt x="6744133" y="5989994"/>
                  </a:cubicBezTo>
                  <a:cubicBezTo>
                    <a:pt x="6744133" y="5946116"/>
                    <a:pt x="6789559" y="5911988"/>
                    <a:pt x="6847964" y="5911988"/>
                  </a:cubicBezTo>
                  <a:close/>
                  <a:moveTo>
                    <a:pt x="6366240" y="5911988"/>
                  </a:moveTo>
                  <a:cubicBezTo>
                    <a:pt x="6424645" y="5911988"/>
                    <a:pt x="6470070" y="5946116"/>
                    <a:pt x="6470070" y="5989994"/>
                  </a:cubicBezTo>
                  <a:cubicBezTo>
                    <a:pt x="6470070" y="5989994"/>
                    <a:pt x="6470070" y="5989994"/>
                    <a:pt x="6470070" y="6041998"/>
                  </a:cubicBezTo>
                  <a:cubicBezTo>
                    <a:pt x="6470070" y="6056624"/>
                    <a:pt x="6458714" y="6068001"/>
                    <a:pt x="6444113" y="6068001"/>
                  </a:cubicBezTo>
                  <a:cubicBezTo>
                    <a:pt x="6444113" y="6068001"/>
                    <a:pt x="6444113" y="6068001"/>
                    <a:pt x="6418155" y="6068001"/>
                  </a:cubicBezTo>
                  <a:cubicBezTo>
                    <a:pt x="6418155" y="6068001"/>
                    <a:pt x="6418155" y="6068001"/>
                    <a:pt x="6418155" y="6172010"/>
                  </a:cubicBezTo>
                  <a:cubicBezTo>
                    <a:pt x="6418155" y="6186636"/>
                    <a:pt x="6406799" y="6198011"/>
                    <a:pt x="6392198" y="6198011"/>
                  </a:cubicBezTo>
                  <a:cubicBezTo>
                    <a:pt x="6392198" y="6198011"/>
                    <a:pt x="6392198" y="6198011"/>
                    <a:pt x="6340282" y="6198011"/>
                  </a:cubicBezTo>
                  <a:cubicBezTo>
                    <a:pt x="6325682" y="6198011"/>
                    <a:pt x="6314325" y="6186636"/>
                    <a:pt x="6314325" y="6172010"/>
                  </a:cubicBezTo>
                  <a:cubicBezTo>
                    <a:pt x="6314325" y="6172010"/>
                    <a:pt x="6314325" y="6172010"/>
                    <a:pt x="6314325" y="6068001"/>
                  </a:cubicBezTo>
                  <a:cubicBezTo>
                    <a:pt x="6314325" y="6068001"/>
                    <a:pt x="6314325" y="6068001"/>
                    <a:pt x="6288368" y="6068001"/>
                  </a:cubicBezTo>
                  <a:cubicBezTo>
                    <a:pt x="6273766" y="6068001"/>
                    <a:pt x="6262409" y="6056624"/>
                    <a:pt x="6262409" y="6041998"/>
                  </a:cubicBezTo>
                  <a:cubicBezTo>
                    <a:pt x="6262409" y="6041998"/>
                    <a:pt x="6262409" y="6041998"/>
                    <a:pt x="6262409" y="5989994"/>
                  </a:cubicBezTo>
                  <a:cubicBezTo>
                    <a:pt x="6262409" y="5946116"/>
                    <a:pt x="6307835" y="5911988"/>
                    <a:pt x="6366240" y="5911988"/>
                  </a:cubicBezTo>
                  <a:close/>
                  <a:moveTo>
                    <a:pt x="5884518" y="5911988"/>
                  </a:moveTo>
                  <a:cubicBezTo>
                    <a:pt x="5942922" y="5911988"/>
                    <a:pt x="5988348" y="5946116"/>
                    <a:pt x="5988348" y="5989994"/>
                  </a:cubicBezTo>
                  <a:cubicBezTo>
                    <a:pt x="5988348" y="5989994"/>
                    <a:pt x="5988348" y="5989994"/>
                    <a:pt x="5988348" y="6041998"/>
                  </a:cubicBezTo>
                  <a:cubicBezTo>
                    <a:pt x="5988348" y="6056624"/>
                    <a:pt x="5976990" y="6068001"/>
                    <a:pt x="5962391" y="6068001"/>
                  </a:cubicBezTo>
                  <a:cubicBezTo>
                    <a:pt x="5962391" y="6068001"/>
                    <a:pt x="5962391" y="6068001"/>
                    <a:pt x="5936433" y="6068001"/>
                  </a:cubicBezTo>
                  <a:cubicBezTo>
                    <a:pt x="5936433" y="6068001"/>
                    <a:pt x="5936433" y="6068001"/>
                    <a:pt x="5936433" y="6172010"/>
                  </a:cubicBezTo>
                  <a:cubicBezTo>
                    <a:pt x="5936433" y="6186636"/>
                    <a:pt x="5925076" y="6198011"/>
                    <a:pt x="5910476" y="6198011"/>
                  </a:cubicBezTo>
                  <a:cubicBezTo>
                    <a:pt x="5910476" y="6198011"/>
                    <a:pt x="5910476" y="6198011"/>
                    <a:pt x="5858559" y="6198011"/>
                  </a:cubicBezTo>
                  <a:cubicBezTo>
                    <a:pt x="5843960" y="6198011"/>
                    <a:pt x="5832602" y="6186636"/>
                    <a:pt x="5832602" y="6172010"/>
                  </a:cubicBezTo>
                  <a:cubicBezTo>
                    <a:pt x="5832602" y="6172010"/>
                    <a:pt x="5832602" y="6172010"/>
                    <a:pt x="5832602" y="6068001"/>
                  </a:cubicBezTo>
                  <a:cubicBezTo>
                    <a:pt x="5832602" y="6068001"/>
                    <a:pt x="5832602" y="6068001"/>
                    <a:pt x="5806647" y="6068001"/>
                  </a:cubicBezTo>
                  <a:cubicBezTo>
                    <a:pt x="5792045" y="6068001"/>
                    <a:pt x="5780688" y="6056624"/>
                    <a:pt x="5780688" y="6041998"/>
                  </a:cubicBezTo>
                  <a:cubicBezTo>
                    <a:pt x="5780688" y="6041998"/>
                    <a:pt x="5780688" y="6041998"/>
                    <a:pt x="5780688" y="5989994"/>
                  </a:cubicBezTo>
                  <a:cubicBezTo>
                    <a:pt x="5780688" y="5946116"/>
                    <a:pt x="5826112" y="5911988"/>
                    <a:pt x="5884518" y="5911988"/>
                  </a:cubicBezTo>
                  <a:close/>
                  <a:moveTo>
                    <a:pt x="5402797" y="5911988"/>
                  </a:moveTo>
                  <a:cubicBezTo>
                    <a:pt x="5461200" y="5911988"/>
                    <a:pt x="5506626" y="5946116"/>
                    <a:pt x="5506626" y="5989994"/>
                  </a:cubicBezTo>
                  <a:cubicBezTo>
                    <a:pt x="5506626" y="5989994"/>
                    <a:pt x="5506626" y="5989994"/>
                    <a:pt x="5506626" y="6041998"/>
                  </a:cubicBezTo>
                  <a:cubicBezTo>
                    <a:pt x="5506626" y="6056624"/>
                    <a:pt x="5495269" y="6068001"/>
                    <a:pt x="5480669" y="6068001"/>
                  </a:cubicBezTo>
                  <a:cubicBezTo>
                    <a:pt x="5480669" y="6068001"/>
                    <a:pt x="5480669" y="6068001"/>
                    <a:pt x="5454711" y="6068001"/>
                  </a:cubicBezTo>
                  <a:cubicBezTo>
                    <a:pt x="5454711" y="6068001"/>
                    <a:pt x="5454711" y="6068001"/>
                    <a:pt x="5454711" y="6172010"/>
                  </a:cubicBezTo>
                  <a:cubicBezTo>
                    <a:pt x="5454711" y="6186636"/>
                    <a:pt x="5443355" y="6198011"/>
                    <a:pt x="5428752" y="6198011"/>
                  </a:cubicBezTo>
                  <a:cubicBezTo>
                    <a:pt x="5428752" y="6198011"/>
                    <a:pt x="5428752" y="6198011"/>
                    <a:pt x="5376837" y="6198011"/>
                  </a:cubicBezTo>
                  <a:cubicBezTo>
                    <a:pt x="5362239" y="6198011"/>
                    <a:pt x="5350881" y="6186636"/>
                    <a:pt x="5350881" y="6172010"/>
                  </a:cubicBezTo>
                  <a:cubicBezTo>
                    <a:pt x="5350881" y="6172010"/>
                    <a:pt x="5350881" y="6172010"/>
                    <a:pt x="5350881" y="6068001"/>
                  </a:cubicBezTo>
                  <a:cubicBezTo>
                    <a:pt x="5350881" y="6068001"/>
                    <a:pt x="5350881" y="6068001"/>
                    <a:pt x="5324924" y="6068001"/>
                  </a:cubicBezTo>
                  <a:cubicBezTo>
                    <a:pt x="5310323" y="6068001"/>
                    <a:pt x="5298965" y="6056624"/>
                    <a:pt x="5298965" y="6041998"/>
                  </a:cubicBezTo>
                  <a:cubicBezTo>
                    <a:pt x="5298965" y="6041998"/>
                    <a:pt x="5298965" y="6041998"/>
                    <a:pt x="5298965" y="5989994"/>
                  </a:cubicBezTo>
                  <a:cubicBezTo>
                    <a:pt x="5298965" y="5946116"/>
                    <a:pt x="5344392" y="5911988"/>
                    <a:pt x="5402797" y="5911988"/>
                  </a:cubicBezTo>
                  <a:close/>
                  <a:moveTo>
                    <a:pt x="4921068" y="5911988"/>
                  </a:moveTo>
                  <a:cubicBezTo>
                    <a:pt x="4979474" y="5911988"/>
                    <a:pt x="5024901" y="5946116"/>
                    <a:pt x="5024901" y="5989994"/>
                  </a:cubicBezTo>
                  <a:cubicBezTo>
                    <a:pt x="5024901" y="5989994"/>
                    <a:pt x="5024901" y="5989994"/>
                    <a:pt x="5024901" y="6041998"/>
                  </a:cubicBezTo>
                  <a:cubicBezTo>
                    <a:pt x="5024901" y="6056624"/>
                    <a:pt x="5013545" y="6068001"/>
                    <a:pt x="4998943" y="6068001"/>
                  </a:cubicBezTo>
                  <a:cubicBezTo>
                    <a:pt x="4998943" y="6068001"/>
                    <a:pt x="4998943" y="6068001"/>
                    <a:pt x="4972985" y="6068001"/>
                  </a:cubicBezTo>
                  <a:cubicBezTo>
                    <a:pt x="4972985" y="6068001"/>
                    <a:pt x="4972985" y="6068001"/>
                    <a:pt x="4972985" y="6172010"/>
                  </a:cubicBezTo>
                  <a:cubicBezTo>
                    <a:pt x="4972985" y="6186636"/>
                    <a:pt x="4961628" y="6198011"/>
                    <a:pt x="4947026" y="6198011"/>
                  </a:cubicBezTo>
                  <a:cubicBezTo>
                    <a:pt x="4947026" y="6198011"/>
                    <a:pt x="4947026" y="6198011"/>
                    <a:pt x="4895110" y="6198011"/>
                  </a:cubicBezTo>
                  <a:cubicBezTo>
                    <a:pt x="4880511" y="6198011"/>
                    <a:pt x="4869155" y="6186636"/>
                    <a:pt x="4869155" y="6172010"/>
                  </a:cubicBezTo>
                  <a:cubicBezTo>
                    <a:pt x="4869155" y="6172010"/>
                    <a:pt x="4869155" y="6172010"/>
                    <a:pt x="4869155" y="6068001"/>
                  </a:cubicBezTo>
                  <a:cubicBezTo>
                    <a:pt x="4869155" y="6068001"/>
                    <a:pt x="4869155" y="6068001"/>
                    <a:pt x="4843197" y="6068001"/>
                  </a:cubicBezTo>
                  <a:cubicBezTo>
                    <a:pt x="4828598" y="6068001"/>
                    <a:pt x="4817240" y="6056624"/>
                    <a:pt x="4817240" y="6041998"/>
                  </a:cubicBezTo>
                  <a:cubicBezTo>
                    <a:pt x="4817240" y="6041998"/>
                    <a:pt x="4817240" y="6041998"/>
                    <a:pt x="4817240" y="5989994"/>
                  </a:cubicBezTo>
                  <a:cubicBezTo>
                    <a:pt x="4817240" y="5946116"/>
                    <a:pt x="4862664" y="5911988"/>
                    <a:pt x="4921068" y="5911988"/>
                  </a:cubicBezTo>
                  <a:close/>
                  <a:moveTo>
                    <a:pt x="4439348" y="5911988"/>
                  </a:moveTo>
                  <a:cubicBezTo>
                    <a:pt x="4497752" y="5911988"/>
                    <a:pt x="4543177" y="5946116"/>
                    <a:pt x="4543177" y="5989994"/>
                  </a:cubicBezTo>
                  <a:cubicBezTo>
                    <a:pt x="4543177" y="5989994"/>
                    <a:pt x="4543177" y="5989994"/>
                    <a:pt x="4543177" y="6041998"/>
                  </a:cubicBezTo>
                  <a:cubicBezTo>
                    <a:pt x="4543177" y="6056624"/>
                    <a:pt x="4531821" y="6068001"/>
                    <a:pt x="4517219" y="6068001"/>
                  </a:cubicBezTo>
                  <a:cubicBezTo>
                    <a:pt x="4517219" y="6068001"/>
                    <a:pt x="4517219" y="6068001"/>
                    <a:pt x="4491261" y="6068001"/>
                  </a:cubicBezTo>
                  <a:cubicBezTo>
                    <a:pt x="4491261" y="6068001"/>
                    <a:pt x="4491261" y="6068001"/>
                    <a:pt x="4491261" y="6172010"/>
                  </a:cubicBezTo>
                  <a:cubicBezTo>
                    <a:pt x="4491261" y="6186636"/>
                    <a:pt x="4479905" y="6198011"/>
                    <a:pt x="4465303" y="6198011"/>
                  </a:cubicBezTo>
                  <a:cubicBezTo>
                    <a:pt x="4465303" y="6198011"/>
                    <a:pt x="4465303" y="6198011"/>
                    <a:pt x="4413387" y="6198011"/>
                  </a:cubicBezTo>
                  <a:cubicBezTo>
                    <a:pt x="4398789" y="6198011"/>
                    <a:pt x="4387431" y="6186636"/>
                    <a:pt x="4387431" y="6172010"/>
                  </a:cubicBezTo>
                  <a:cubicBezTo>
                    <a:pt x="4387431" y="6172010"/>
                    <a:pt x="4387431" y="6172010"/>
                    <a:pt x="4387431" y="6068001"/>
                  </a:cubicBezTo>
                  <a:cubicBezTo>
                    <a:pt x="4387431" y="6068001"/>
                    <a:pt x="4387431" y="6068001"/>
                    <a:pt x="4361473" y="6068001"/>
                  </a:cubicBezTo>
                  <a:cubicBezTo>
                    <a:pt x="4346873" y="6068001"/>
                    <a:pt x="4335515" y="6056624"/>
                    <a:pt x="4335515" y="6041998"/>
                  </a:cubicBezTo>
                  <a:cubicBezTo>
                    <a:pt x="4335515" y="6041998"/>
                    <a:pt x="4335515" y="6041998"/>
                    <a:pt x="4335515" y="5989994"/>
                  </a:cubicBezTo>
                  <a:cubicBezTo>
                    <a:pt x="4335515" y="5946116"/>
                    <a:pt x="4380941" y="5911988"/>
                    <a:pt x="4439348" y="5911988"/>
                  </a:cubicBezTo>
                  <a:close/>
                  <a:moveTo>
                    <a:pt x="3957626" y="5911988"/>
                  </a:moveTo>
                  <a:cubicBezTo>
                    <a:pt x="4016030" y="5911988"/>
                    <a:pt x="4061456" y="5946116"/>
                    <a:pt x="4061456" y="5989994"/>
                  </a:cubicBezTo>
                  <a:cubicBezTo>
                    <a:pt x="4061456" y="5989994"/>
                    <a:pt x="4061456" y="5989994"/>
                    <a:pt x="4061456" y="6041998"/>
                  </a:cubicBezTo>
                  <a:cubicBezTo>
                    <a:pt x="4061456" y="6056624"/>
                    <a:pt x="4050101" y="6068001"/>
                    <a:pt x="4035499" y="6068001"/>
                  </a:cubicBezTo>
                  <a:cubicBezTo>
                    <a:pt x="4035499" y="6068001"/>
                    <a:pt x="4035499" y="6068001"/>
                    <a:pt x="4009541" y="6068001"/>
                  </a:cubicBezTo>
                  <a:cubicBezTo>
                    <a:pt x="4009541" y="6068001"/>
                    <a:pt x="4009541" y="6068001"/>
                    <a:pt x="4009541" y="6172010"/>
                  </a:cubicBezTo>
                  <a:cubicBezTo>
                    <a:pt x="4009541" y="6186636"/>
                    <a:pt x="3998185" y="6198011"/>
                    <a:pt x="3983584" y="6198011"/>
                  </a:cubicBezTo>
                  <a:cubicBezTo>
                    <a:pt x="3983584" y="6198011"/>
                    <a:pt x="3983584" y="6198011"/>
                    <a:pt x="3931667" y="6198011"/>
                  </a:cubicBezTo>
                  <a:cubicBezTo>
                    <a:pt x="3917068" y="6198011"/>
                    <a:pt x="3905710" y="6186636"/>
                    <a:pt x="3905710" y="6172010"/>
                  </a:cubicBezTo>
                  <a:cubicBezTo>
                    <a:pt x="3905710" y="6172010"/>
                    <a:pt x="3905710" y="6172010"/>
                    <a:pt x="3905710" y="6068001"/>
                  </a:cubicBezTo>
                  <a:cubicBezTo>
                    <a:pt x="3905710" y="6068001"/>
                    <a:pt x="3905710" y="6068001"/>
                    <a:pt x="3879753" y="6068001"/>
                  </a:cubicBezTo>
                  <a:cubicBezTo>
                    <a:pt x="3865152" y="6068001"/>
                    <a:pt x="3853794" y="6056624"/>
                    <a:pt x="3853794" y="6041998"/>
                  </a:cubicBezTo>
                  <a:cubicBezTo>
                    <a:pt x="3853794" y="6041998"/>
                    <a:pt x="3853794" y="6041998"/>
                    <a:pt x="3853794" y="5989994"/>
                  </a:cubicBezTo>
                  <a:cubicBezTo>
                    <a:pt x="3853794" y="5946116"/>
                    <a:pt x="3899221" y="5911988"/>
                    <a:pt x="3957626" y="5911988"/>
                  </a:cubicBezTo>
                  <a:close/>
                  <a:moveTo>
                    <a:pt x="3475904" y="5911988"/>
                  </a:moveTo>
                  <a:cubicBezTo>
                    <a:pt x="3534309" y="5911988"/>
                    <a:pt x="3579735" y="5946116"/>
                    <a:pt x="3579735" y="5989994"/>
                  </a:cubicBezTo>
                  <a:cubicBezTo>
                    <a:pt x="3579735" y="5989994"/>
                    <a:pt x="3579735" y="5989994"/>
                    <a:pt x="3579735" y="6041998"/>
                  </a:cubicBezTo>
                  <a:cubicBezTo>
                    <a:pt x="3579735" y="6056624"/>
                    <a:pt x="3568380" y="6068001"/>
                    <a:pt x="3553778" y="6068001"/>
                  </a:cubicBezTo>
                  <a:cubicBezTo>
                    <a:pt x="3553778" y="6068001"/>
                    <a:pt x="3553778" y="6068001"/>
                    <a:pt x="3527819" y="6068001"/>
                  </a:cubicBezTo>
                  <a:cubicBezTo>
                    <a:pt x="3527819" y="6068001"/>
                    <a:pt x="3527819" y="6068001"/>
                    <a:pt x="3527819" y="6172010"/>
                  </a:cubicBezTo>
                  <a:cubicBezTo>
                    <a:pt x="3527819" y="6186636"/>
                    <a:pt x="3516464" y="6198011"/>
                    <a:pt x="3501862" y="6198011"/>
                  </a:cubicBezTo>
                  <a:cubicBezTo>
                    <a:pt x="3501862" y="6198011"/>
                    <a:pt x="3501862" y="6198011"/>
                    <a:pt x="3449946" y="6198011"/>
                  </a:cubicBezTo>
                  <a:cubicBezTo>
                    <a:pt x="3435345" y="6198011"/>
                    <a:pt x="3423989" y="6186636"/>
                    <a:pt x="3423989" y="6172010"/>
                  </a:cubicBezTo>
                  <a:cubicBezTo>
                    <a:pt x="3423989" y="6172010"/>
                    <a:pt x="3423989" y="6172010"/>
                    <a:pt x="3423989" y="6068001"/>
                  </a:cubicBezTo>
                  <a:cubicBezTo>
                    <a:pt x="3423989" y="6068001"/>
                    <a:pt x="3423989" y="6068001"/>
                    <a:pt x="3398031" y="6068001"/>
                  </a:cubicBezTo>
                  <a:cubicBezTo>
                    <a:pt x="3383430" y="6068001"/>
                    <a:pt x="3372073" y="6056624"/>
                    <a:pt x="3372073" y="6041998"/>
                  </a:cubicBezTo>
                  <a:cubicBezTo>
                    <a:pt x="3372073" y="6041998"/>
                    <a:pt x="3372073" y="6041998"/>
                    <a:pt x="3372073" y="5989994"/>
                  </a:cubicBezTo>
                  <a:cubicBezTo>
                    <a:pt x="3372073" y="5946116"/>
                    <a:pt x="3417498" y="5911988"/>
                    <a:pt x="3475904" y="5911988"/>
                  </a:cubicBezTo>
                  <a:close/>
                  <a:moveTo>
                    <a:pt x="2994180" y="5911988"/>
                  </a:moveTo>
                  <a:cubicBezTo>
                    <a:pt x="3052584" y="5911988"/>
                    <a:pt x="3098010" y="5946116"/>
                    <a:pt x="3098010" y="5989994"/>
                  </a:cubicBezTo>
                  <a:cubicBezTo>
                    <a:pt x="3098010" y="5989994"/>
                    <a:pt x="3098010" y="5989994"/>
                    <a:pt x="3098010" y="6041998"/>
                  </a:cubicBezTo>
                  <a:cubicBezTo>
                    <a:pt x="3098010" y="6056624"/>
                    <a:pt x="3086655" y="6068001"/>
                    <a:pt x="3072052" y="6068001"/>
                  </a:cubicBezTo>
                  <a:cubicBezTo>
                    <a:pt x="3072052" y="6068001"/>
                    <a:pt x="3072052" y="6068001"/>
                    <a:pt x="3046095" y="6068001"/>
                  </a:cubicBezTo>
                  <a:cubicBezTo>
                    <a:pt x="3046095" y="6068001"/>
                    <a:pt x="3046095" y="6068001"/>
                    <a:pt x="3046095" y="6172010"/>
                  </a:cubicBezTo>
                  <a:cubicBezTo>
                    <a:pt x="3046095" y="6186636"/>
                    <a:pt x="3034739" y="6198011"/>
                    <a:pt x="3020138" y="6198011"/>
                  </a:cubicBezTo>
                  <a:cubicBezTo>
                    <a:pt x="3020138" y="6198011"/>
                    <a:pt x="3020138" y="6198011"/>
                    <a:pt x="2968221" y="6198011"/>
                  </a:cubicBezTo>
                  <a:cubicBezTo>
                    <a:pt x="2953622" y="6198011"/>
                    <a:pt x="2942264" y="6186636"/>
                    <a:pt x="2942264" y="6172010"/>
                  </a:cubicBezTo>
                  <a:cubicBezTo>
                    <a:pt x="2942264" y="6172010"/>
                    <a:pt x="2942264" y="6172010"/>
                    <a:pt x="2942264" y="6068001"/>
                  </a:cubicBezTo>
                  <a:cubicBezTo>
                    <a:pt x="2942264" y="6068001"/>
                    <a:pt x="2942264" y="6068001"/>
                    <a:pt x="2916306" y="6068001"/>
                  </a:cubicBezTo>
                  <a:cubicBezTo>
                    <a:pt x="2901706" y="6068001"/>
                    <a:pt x="2890349" y="6056624"/>
                    <a:pt x="2890349" y="6041998"/>
                  </a:cubicBezTo>
                  <a:cubicBezTo>
                    <a:pt x="2890349" y="6041998"/>
                    <a:pt x="2890349" y="6041998"/>
                    <a:pt x="2890349" y="5989994"/>
                  </a:cubicBezTo>
                  <a:cubicBezTo>
                    <a:pt x="2890349" y="5946116"/>
                    <a:pt x="2935775" y="5911988"/>
                    <a:pt x="2994180" y="5911988"/>
                  </a:cubicBezTo>
                  <a:close/>
                  <a:moveTo>
                    <a:pt x="2512457" y="5911988"/>
                  </a:moveTo>
                  <a:cubicBezTo>
                    <a:pt x="2570860" y="5911988"/>
                    <a:pt x="2616286" y="5946116"/>
                    <a:pt x="2616286" y="5989994"/>
                  </a:cubicBezTo>
                  <a:cubicBezTo>
                    <a:pt x="2616286" y="5989994"/>
                    <a:pt x="2616286" y="5989994"/>
                    <a:pt x="2616286" y="6041998"/>
                  </a:cubicBezTo>
                  <a:cubicBezTo>
                    <a:pt x="2616286" y="6056624"/>
                    <a:pt x="2604931" y="6068001"/>
                    <a:pt x="2590329" y="6068001"/>
                  </a:cubicBezTo>
                  <a:cubicBezTo>
                    <a:pt x="2590329" y="6068001"/>
                    <a:pt x="2590329" y="6068001"/>
                    <a:pt x="2564371" y="6068001"/>
                  </a:cubicBezTo>
                  <a:cubicBezTo>
                    <a:pt x="2564371" y="6068001"/>
                    <a:pt x="2564371" y="6068001"/>
                    <a:pt x="2564371" y="6172010"/>
                  </a:cubicBezTo>
                  <a:cubicBezTo>
                    <a:pt x="2564371" y="6186636"/>
                    <a:pt x="2553015" y="6198011"/>
                    <a:pt x="2538413" y="6198011"/>
                  </a:cubicBezTo>
                  <a:cubicBezTo>
                    <a:pt x="2538413" y="6198011"/>
                    <a:pt x="2538413" y="6198011"/>
                    <a:pt x="2486498" y="6198011"/>
                  </a:cubicBezTo>
                  <a:cubicBezTo>
                    <a:pt x="2471898" y="6198011"/>
                    <a:pt x="2460541" y="6186636"/>
                    <a:pt x="2460541" y="6172010"/>
                  </a:cubicBezTo>
                  <a:cubicBezTo>
                    <a:pt x="2460541" y="6172010"/>
                    <a:pt x="2460541" y="6172010"/>
                    <a:pt x="2460541" y="6068001"/>
                  </a:cubicBezTo>
                  <a:cubicBezTo>
                    <a:pt x="2460541" y="6068001"/>
                    <a:pt x="2460541" y="6068001"/>
                    <a:pt x="2434585" y="6068001"/>
                  </a:cubicBezTo>
                  <a:cubicBezTo>
                    <a:pt x="2419983" y="6068001"/>
                    <a:pt x="2408626" y="6056624"/>
                    <a:pt x="2408626" y="6041998"/>
                  </a:cubicBezTo>
                  <a:cubicBezTo>
                    <a:pt x="2408626" y="6041998"/>
                    <a:pt x="2408626" y="6041998"/>
                    <a:pt x="2408626" y="5989994"/>
                  </a:cubicBezTo>
                  <a:cubicBezTo>
                    <a:pt x="2408626" y="5946116"/>
                    <a:pt x="2454052" y="5911988"/>
                    <a:pt x="2512457" y="5911988"/>
                  </a:cubicBezTo>
                  <a:close/>
                  <a:moveTo>
                    <a:pt x="2030731" y="5911988"/>
                  </a:moveTo>
                  <a:cubicBezTo>
                    <a:pt x="2089135" y="5911988"/>
                    <a:pt x="2134563" y="5946116"/>
                    <a:pt x="2134563" y="5989994"/>
                  </a:cubicBezTo>
                  <a:cubicBezTo>
                    <a:pt x="2134563" y="5989994"/>
                    <a:pt x="2134563" y="5989994"/>
                    <a:pt x="2134563" y="6041998"/>
                  </a:cubicBezTo>
                  <a:cubicBezTo>
                    <a:pt x="2134563" y="6056624"/>
                    <a:pt x="2123205" y="6068001"/>
                    <a:pt x="2108603" y="6068001"/>
                  </a:cubicBezTo>
                  <a:cubicBezTo>
                    <a:pt x="2108603" y="6068001"/>
                    <a:pt x="2108603" y="6068001"/>
                    <a:pt x="2082645" y="6068001"/>
                  </a:cubicBezTo>
                  <a:cubicBezTo>
                    <a:pt x="2082645" y="6068001"/>
                    <a:pt x="2082645" y="6068001"/>
                    <a:pt x="2082645" y="6172010"/>
                  </a:cubicBezTo>
                  <a:cubicBezTo>
                    <a:pt x="2082645" y="6186636"/>
                    <a:pt x="2071289" y="6198011"/>
                    <a:pt x="2056688" y="6198011"/>
                  </a:cubicBezTo>
                  <a:cubicBezTo>
                    <a:pt x="2056688" y="6198011"/>
                    <a:pt x="2056688" y="6198011"/>
                    <a:pt x="2004772" y="6198011"/>
                  </a:cubicBezTo>
                  <a:cubicBezTo>
                    <a:pt x="1990172" y="6198011"/>
                    <a:pt x="1978815" y="6186636"/>
                    <a:pt x="1978815" y="6172010"/>
                  </a:cubicBezTo>
                  <a:cubicBezTo>
                    <a:pt x="1978815" y="6172010"/>
                    <a:pt x="1978815" y="6172010"/>
                    <a:pt x="1978815" y="6068001"/>
                  </a:cubicBezTo>
                  <a:cubicBezTo>
                    <a:pt x="1978815" y="6068001"/>
                    <a:pt x="1978815" y="6068001"/>
                    <a:pt x="1952858" y="6068001"/>
                  </a:cubicBezTo>
                  <a:cubicBezTo>
                    <a:pt x="1938257" y="6068001"/>
                    <a:pt x="1926900" y="6056624"/>
                    <a:pt x="1926900" y="6041998"/>
                  </a:cubicBezTo>
                  <a:cubicBezTo>
                    <a:pt x="1926900" y="6041998"/>
                    <a:pt x="1926900" y="6041998"/>
                    <a:pt x="1926900" y="5989994"/>
                  </a:cubicBezTo>
                  <a:cubicBezTo>
                    <a:pt x="1926900" y="5946116"/>
                    <a:pt x="1972325" y="5911988"/>
                    <a:pt x="2030731" y="5911988"/>
                  </a:cubicBezTo>
                  <a:close/>
                  <a:moveTo>
                    <a:pt x="1549006" y="5911988"/>
                  </a:moveTo>
                  <a:cubicBezTo>
                    <a:pt x="1607410" y="5911988"/>
                    <a:pt x="1652836" y="5946116"/>
                    <a:pt x="1652836" y="5989994"/>
                  </a:cubicBezTo>
                  <a:cubicBezTo>
                    <a:pt x="1652836" y="5989994"/>
                    <a:pt x="1652836" y="5989994"/>
                    <a:pt x="1652836" y="6041998"/>
                  </a:cubicBezTo>
                  <a:cubicBezTo>
                    <a:pt x="1652836" y="6056624"/>
                    <a:pt x="1641480" y="6068001"/>
                    <a:pt x="1626879" y="6068001"/>
                  </a:cubicBezTo>
                  <a:cubicBezTo>
                    <a:pt x="1626879" y="6068001"/>
                    <a:pt x="1626879" y="6068001"/>
                    <a:pt x="1600920" y="6068001"/>
                  </a:cubicBezTo>
                  <a:cubicBezTo>
                    <a:pt x="1600920" y="6068001"/>
                    <a:pt x="1600920" y="6068001"/>
                    <a:pt x="1600920" y="6172010"/>
                  </a:cubicBezTo>
                  <a:cubicBezTo>
                    <a:pt x="1600920" y="6186636"/>
                    <a:pt x="1589565" y="6198011"/>
                    <a:pt x="1574963" y="6198011"/>
                  </a:cubicBezTo>
                  <a:cubicBezTo>
                    <a:pt x="1574963" y="6198011"/>
                    <a:pt x="1574963" y="6198011"/>
                    <a:pt x="1523048" y="6198011"/>
                  </a:cubicBezTo>
                  <a:cubicBezTo>
                    <a:pt x="1508448" y="6198011"/>
                    <a:pt x="1497090" y="6186636"/>
                    <a:pt x="1497090" y="6172010"/>
                  </a:cubicBezTo>
                  <a:cubicBezTo>
                    <a:pt x="1497090" y="6172010"/>
                    <a:pt x="1497090" y="6172010"/>
                    <a:pt x="1497090" y="6068001"/>
                  </a:cubicBezTo>
                  <a:cubicBezTo>
                    <a:pt x="1497090" y="6068001"/>
                    <a:pt x="1497090" y="6068001"/>
                    <a:pt x="1471133" y="6068001"/>
                  </a:cubicBezTo>
                  <a:cubicBezTo>
                    <a:pt x="1456532" y="6068001"/>
                    <a:pt x="1445175" y="6056624"/>
                    <a:pt x="1445175" y="6041998"/>
                  </a:cubicBezTo>
                  <a:cubicBezTo>
                    <a:pt x="1445175" y="6041998"/>
                    <a:pt x="1445175" y="6041998"/>
                    <a:pt x="1445175" y="5989994"/>
                  </a:cubicBezTo>
                  <a:cubicBezTo>
                    <a:pt x="1445175" y="5946116"/>
                    <a:pt x="1490601" y="5911988"/>
                    <a:pt x="1549006" y="5911988"/>
                  </a:cubicBezTo>
                  <a:close/>
                  <a:moveTo>
                    <a:pt x="1067283" y="5911988"/>
                  </a:moveTo>
                  <a:cubicBezTo>
                    <a:pt x="1125687" y="5911988"/>
                    <a:pt x="1171112" y="5946116"/>
                    <a:pt x="1171112" y="5989994"/>
                  </a:cubicBezTo>
                  <a:cubicBezTo>
                    <a:pt x="1171112" y="5989994"/>
                    <a:pt x="1171112" y="5989994"/>
                    <a:pt x="1171112" y="6041998"/>
                  </a:cubicBezTo>
                  <a:cubicBezTo>
                    <a:pt x="1171112" y="6056624"/>
                    <a:pt x="1159757" y="6068001"/>
                    <a:pt x="1145155" y="6068001"/>
                  </a:cubicBezTo>
                  <a:cubicBezTo>
                    <a:pt x="1145155" y="6068001"/>
                    <a:pt x="1145155" y="6068001"/>
                    <a:pt x="1119197" y="6068001"/>
                  </a:cubicBezTo>
                  <a:cubicBezTo>
                    <a:pt x="1119197" y="6068001"/>
                    <a:pt x="1119197" y="6068001"/>
                    <a:pt x="1119197" y="6172010"/>
                  </a:cubicBezTo>
                  <a:cubicBezTo>
                    <a:pt x="1119197" y="6186636"/>
                    <a:pt x="1107841" y="6198011"/>
                    <a:pt x="1093240" y="6198011"/>
                  </a:cubicBezTo>
                  <a:cubicBezTo>
                    <a:pt x="1093240" y="6198011"/>
                    <a:pt x="1093240" y="6198011"/>
                    <a:pt x="1041324" y="6198011"/>
                  </a:cubicBezTo>
                  <a:cubicBezTo>
                    <a:pt x="1026724" y="6198011"/>
                    <a:pt x="1015367" y="6186636"/>
                    <a:pt x="1015367" y="6172010"/>
                  </a:cubicBezTo>
                  <a:cubicBezTo>
                    <a:pt x="1015367" y="6172010"/>
                    <a:pt x="1015367" y="6172010"/>
                    <a:pt x="1015367" y="6068001"/>
                  </a:cubicBezTo>
                  <a:cubicBezTo>
                    <a:pt x="1015367" y="6068001"/>
                    <a:pt x="1015367" y="6068001"/>
                    <a:pt x="989410" y="6068001"/>
                  </a:cubicBezTo>
                  <a:cubicBezTo>
                    <a:pt x="974809" y="6068001"/>
                    <a:pt x="963452" y="6056624"/>
                    <a:pt x="963452" y="6041998"/>
                  </a:cubicBezTo>
                  <a:cubicBezTo>
                    <a:pt x="963452" y="6041998"/>
                    <a:pt x="963452" y="6041998"/>
                    <a:pt x="963452" y="5989994"/>
                  </a:cubicBezTo>
                  <a:cubicBezTo>
                    <a:pt x="963452" y="5946116"/>
                    <a:pt x="1008877" y="5911988"/>
                    <a:pt x="1067283" y="5911988"/>
                  </a:cubicBezTo>
                  <a:close/>
                  <a:moveTo>
                    <a:pt x="585559" y="5911988"/>
                  </a:moveTo>
                  <a:cubicBezTo>
                    <a:pt x="643963" y="5911988"/>
                    <a:pt x="689389" y="5946116"/>
                    <a:pt x="689389" y="5989994"/>
                  </a:cubicBezTo>
                  <a:cubicBezTo>
                    <a:pt x="689389" y="5989994"/>
                    <a:pt x="689389" y="5989994"/>
                    <a:pt x="689389" y="6041998"/>
                  </a:cubicBezTo>
                  <a:cubicBezTo>
                    <a:pt x="689389" y="6056624"/>
                    <a:pt x="678033" y="6068001"/>
                    <a:pt x="663432" y="6068001"/>
                  </a:cubicBezTo>
                  <a:cubicBezTo>
                    <a:pt x="663432" y="6068001"/>
                    <a:pt x="663432" y="6068001"/>
                    <a:pt x="637473" y="6068001"/>
                  </a:cubicBezTo>
                  <a:cubicBezTo>
                    <a:pt x="637473" y="6068001"/>
                    <a:pt x="637473" y="6068001"/>
                    <a:pt x="637473" y="6172010"/>
                  </a:cubicBezTo>
                  <a:cubicBezTo>
                    <a:pt x="637473" y="6186636"/>
                    <a:pt x="626118" y="6198011"/>
                    <a:pt x="611516" y="6198011"/>
                  </a:cubicBezTo>
                  <a:cubicBezTo>
                    <a:pt x="611516" y="6198011"/>
                    <a:pt x="611516" y="6198011"/>
                    <a:pt x="559601" y="6198011"/>
                  </a:cubicBezTo>
                  <a:cubicBezTo>
                    <a:pt x="545001" y="6198011"/>
                    <a:pt x="533644" y="6186636"/>
                    <a:pt x="533644" y="6172010"/>
                  </a:cubicBezTo>
                  <a:cubicBezTo>
                    <a:pt x="533644" y="6172010"/>
                    <a:pt x="533644" y="6172010"/>
                    <a:pt x="533644" y="6068001"/>
                  </a:cubicBezTo>
                  <a:cubicBezTo>
                    <a:pt x="533644" y="6068001"/>
                    <a:pt x="533644" y="6068001"/>
                    <a:pt x="507686" y="6068001"/>
                  </a:cubicBezTo>
                  <a:cubicBezTo>
                    <a:pt x="493085" y="6068001"/>
                    <a:pt x="481728" y="6056624"/>
                    <a:pt x="481728" y="6041998"/>
                  </a:cubicBezTo>
                  <a:cubicBezTo>
                    <a:pt x="481728" y="6041998"/>
                    <a:pt x="481728" y="6041998"/>
                    <a:pt x="481728" y="5989994"/>
                  </a:cubicBezTo>
                  <a:cubicBezTo>
                    <a:pt x="481728" y="5946116"/>
                    <a:pt x="527154" y="5911988"/>
                    <a:pt x="585559" y="5911988"/>
                  </a:cubicBezTo>
                  <a:close/>
                  <a:moveTo>
                    <a:pt x="103836" y="5911988"/>
                  </a:moveTo>
                  <a:cubicBezTo>
                    <a:pt x="162240" y="5911988"/>
                    <a:pt x="207665" y="5946116"/>
                    <a:pt x="207665" y="5989994"/>
                  </a:cubicBezTo>
                  <a:cubicBezTo>
                    <a:pt x="207665" y="5989994"/>
                    <a:pt x="207665" y="5989994"/>
                    <a:pt x="207665" y="6041998"/>
                  </a:cubicBezTo>
                  <a:cubicBezTo>
                    <a:pt x="207665" y="6056624"/>
                    <a:pt x="196310" y="6068001"/>
                    <a:pt x="181708" y="6068001"/>
                  </a:cubicBezTo>
                  <a:cubicBezTo>
                    <a:pt x="181708" y="6068001"/>
                    <a:pt x="181708" y="6068001"/>
                    <a:pt x="155750" y="6068001"/>
                  </a:cubicBezTo>
                  <a:cubicBezTo>
                    <a:pt x="155750" y="6068001"/>
                    <a:pt x="155750" y="6068001"/>
                    <a:pt x="155750" y="6172010"/>
                  </a:cubicBezTo>
                  <a:cubicBezTo>
                    <a:pt x="155750" y="6186636"/>
                    <a:pt x="144394" y="6198011"/>
                    <a:pt x="129793" y="6198011"/>
                  </a:cubicBezTo>
                  <a:cubicBezTo>
                    <a:pt x="129793" y="6198011"/>
                    <a:pt x="129793" y="6198011"/>
                    <a:pt x="77877" y="6198011"/>
                  </a:cubicBezTo>
                  <a:cubicBezTo>
                    <a:pt x="63277" y="6198011"/>
                    <a:pt x="51920" y="6186636"/>
                    <a:pt x="51920" y="6172010"/>
                  </a:cubicBezTo>
                  <a:cubicBezTo>
                    <a:pt x="51920" y="6172010"/>
                    <a:pt x="51920" y="6172010"/>
                    <a:pt x="51920" y="6068001"/>
                  </a:cubicBezTo>
                  <a:cubicBezTo>
                    <a:pt x="51920" y="6068001"/>
                    <a:pt x="51920" y="6068001"/>
                    <a:pt x="25963" y="6068001"/>
                  </a:cubicBezTo>
                  <a:cubicBezTo>
                    <a:pt x="11361" y="6068001"/>
                    <a:pt x="4" y="6056624"/>
                    <a:pt x="4" y="6041998"/>
                  </a:cubicBezTo>
                  <a:cubicBezTo>
                    <a:pt x="4" y="6041998"/>
                    <a:pt x="4" y="6041998"/>
                    <a:pt x="4" y="5989994"/>
                  </a:cubicBezTo>
                  <a:cubicBezTo>
                    <a:pt x="4" y="5946116"/>
                    <a:pt x="45430" y="5911988"/>
                    <a:pt x="103836" y="5911988"/>
                  </a:cubicBezTo>
                  <a:close/>
                  <a:moveTo>
                    <a:pt x="12145950" y="5780730"/>
                  </a:moveTo>
                  <a:cubicBezTo>
                    <a:pt x="12174622" y="5780730"/>
                    <a:pt x="12197866" y="5803974"/>
                    <a:pt x="12197866" y="5832646"/>
                  </a:cubicBezTo>
                  <a:cubicBezTo>
                    <a:pt x="12197866" y="5861318"/>
                    <a:pt x="12174622" y="5884561"/>
                    <a:pt x="12145950" y="5884561"/>
                  </a:cubicBezTo>
                  <a:cubicBezTo>
                    <a:pt x="12117278" y="5884561"/>
                    <a:pt x="12094035" y="5861318"/>
                    <a:pt x="12094035" y="5832646"/>
                  </a:cubicBezTo>
                  <a:cubicBezTo>
                    <a:pt x="12094035" y="5803974"/>
                    <a:pt x="12117278" y="5780730"/>
                    <a:pt x="12145950" y="5780730"/>
                  </a:cubicBezTo>
                  <a:close/>
                  <a:moveTo>
                    <a:pt x="11664226" y="5780730"/>
                  </a:moveTo>
                  <a:cubicBezTo>
                    <a:pt x="11692898" y="5780730"/>
                    <a:pt x="11716142" y="5803974"/>
                    <a:pt x="11716142" y="5832646"/>
                  </a:cubicBezTo>
                  <a:cubicBezTo>
                    <a:pt x="11716142" y="5861318"/>
                    <a:pt x="11692898" y="5884561"/>
                    <a:pt x="11664226" y="5884561"/>
                  </a:cubicBezTo>
                  <a:cubicBezTo>
                    <a:pt x="11635554" y="5884561"/>
                    <a:pt x="11612311" y="5861318"/>
                    <a:pt x="11612311" y="5832646"/>
                  </a:cubicBezTo>
                  <a:cubicBezTo>
                    <a:pt x="11612311" y="5803974"/>
                    <a:pt x="11635554" y="5780730"/>
                    <a:pt x="11664226" y="5780730"/>
                  </a:cubicBezTo>
                  <a:close/>
                  <a:moveTo>
                    <a:pt x="11182501" y="5780730"/>
                  </a:moveTo>
                  <a:cubicBezTo>
                    <a:pt x="11211173" y="5780730"/>
                    <a:pt x="11234417" y="5803974"/>
                    <a:pt x="11234417" y="5832646"/>
                  </a:cubicBezTo>
                  <a:cubicBezTo>
                    <a:pt x="11234417" y="5861318"/>
                    <a:pt x="11211173" y="5884561"/>
                    <a:pt x="11182501" y="5884561"/>
                  </a:cubicBezTo>
                  <a:cubicBezTo>
                    <a:pt x="11153829" y="5884561"/>
                    <a:pt x="11130586" y="5861318"/>
                    <a:pt x="11130586" y="5832646"/>
                  </a:cubicBezTo>
                  <a:cubicBezTo>
                    <a:pt x="11130586" y="5803974"/>
                    <a:pt x="11153829" y="5780730"/>
                    <a:pt x="11182501" y="5780730"/>
                  </a:cubicBezTo>
                  <a:close/>
                  <a:moveTo>
                    <a:pt x="10700777" y="5780730"/>
                  </a:moveTo>
                  <a:cubicBezTo>
                    <a:pt x="10729449" y="5780730"/>
                    <a:pt x="10752693" y="5803974"/>
                    <a:pt x="10752693" y="5832646"/>
                  </a:cubicBezTo>
                  <a:cubicBezTo>
                    <a:pt x="10752693" y="5861318"/>
                    <a:pt x="10729449" y="5884561"/>
                    <a:pt x="10700777" y="5884561"/>
                  </a:cubicBezTo>
                  <a:cubicBezTo>
                    <a:pt x="10672105" y="5884561"/>
                    <a:pt x="10648862" y="5861318"/>
                    <a:pt x="10648862" y="5832646"/>
                  </a:cubicBezTo>
                  <a:cubicBezTo>
                    <a:pt x="10648862" y="5803974"/>
                    <a:pt x="10672105" y="5780730"/>
                    <a:pt x="10700777" y="5780730"/>
                  </a:cubicBezTo>
                  <a:close/>
                  <a:moveTo>
                    <a:pt x="10219053" y="5780730"/>
                  </a:moveTo>
                  <a:cubicBezTo>
                    <a:pt x="10247725" y="5780730"/>
                    <a:pt x="10270969" y="5803974"/>
                    <a:pt x="10270969" y="5832646"/>
                  </a:cubicBezTo>
                  <a:cubicBezTo>
                    <a:pt x="10270969" y="5861318"/>
                    <a:pt x="10247725" y="5884561"/>
                    <a:pt x="10219053" y="5884561"/>
                  </a:cubicBezTo>
                  <a:cubicBezTo>
                    <a:pt x="10190381" y="5884561"/>
                    <a:pt x="10167138" y="5861318"/>
                    <a:pt x="10167138" y="5832646"/>
                  </a:cubicBezTo>
                  <a:cubicBezTo>
                    <a:pt x="10167138" y="5803974"/>
                    <a:pt x="10190381" y="5780730"/>
                    <a:pt x="10219053" y="5780730"/>
                  </a:cubicBezTo>
                  <a:close/>
                  <a:moveTo>
                    <a:pt x="9737328" y="5780730"/>
                  </a:moveTo>
                  <a:cubicBezTo>
                    <a:pt x="9766000" y="5780730"/>
                    <a:pt x="9789244" y="5803974"/>
                    <a:pt x="9789244" y="5832646"/>
                  </a:cubicBezTo>
                  <a:cubicBezTo>
                    <a:pt x="9789244" y="5861318"/>
                    <a:pt x="9766000" y="5884561"/>
                    <a:pt x="9737328" y="5884561"/>
                  </a:cubicBezTo>
                  <a:cubicBezTo>
                    <a:pt x="9708656" y="5884561"/>
                    <a:pt x="9685413" y="5861318"/>
                    <a:pt x="9685413" y="5832646"/>
                  </a:cubicBezTo>
                  <a:cubicBezTo>
                    <a:pt x="9685413" y="5803974"/>
                    <a:pt x="9708656" y="5780730"/>
                    <a:pt x="9737328" y="5780730"/>
                  </a:cubicBezTo>
                  <a:close/>
                  <a:moveTo>
                    <a:pt x="9255604" y="5780730"/>
                  </a:moveTo>
                  <a:cubicBezTo>
                    <a:pt x="9284276" y="5780730"/>
                    <a:pt x="9307520" y="5803974"/>
                    <a:pt x="9307520" y="5832646"/>
                  </a:cubicBezTo>
                  <a:cubicBezTo>
                    <a:pt x="9307520" y="5861318"/>
                    <a:pt x="9284276" y="5884561"/>
                    <a:pt x="9255604" y="5884561"/>
                  </a:cubicBezTo>
                  <a:cubicBezTo>
                    <a:pt x="9226932" y="5884561"/>
                    <a:pt x="9203689" y="5861318"/>
                    <a:pt x="9203689" y="5832646"/>
                  </a:cubicBezTo>
                  <a:cubicBezTo>
                    <a:pt x="9203689" y="5803974"/>
                    <a:pt x="9226932" y="5780730"/>
                    <a:pt x="9255604" y="5780730"/>
                  </a:cubicBezTo>
                  <a:close/>
                  <a:moveTo>
                    <a:pt x="8773880" y="5780730"/>
                  </a:moveTo>
                  <a:cubicBezTo>
                    <a:pt x="8802552" y="5780730"/>
                    <a:pt x="8825796" y="5803974"/>
                    <a:pt x="8825796" y="5832646"/>
                  </a:cubicBezTo>
                  <a:cubicBezTo>
                    <a:pt x="8825796" y="5861318"/>
                    <a:pt x="8802552" y="5884561"/>
                    <a:pt x="8773880" y="5884561"/>
                  </a:cubicBezTo>
                  <a:cubicBezTo>
                    <a:pt x="8745208" y="5884561"/>
                    <a:pt x="8721965" y="5861318"/>
                    <a:pt x="8721965" y="5832646"/>
                  </a:cubicBezTo>
                  <a:cubicBezTo>
                    <a:pt x="8721965" y="5803974"/>
                    <a:pt x="8745208" y="5780730"/>
                    <a:pt x="8773880" y="5780730"/>
                  </a:cubicBezTo>
                  <a:close/>
                  <a:moveTo>
                    <a:pt x="8292157" y="5780730"/>
                  </a:moveTo>
                  <a:cubicBezTo>
                    <a:pt x="8320829" y="5780730"/>
                    <a:pt x="8344072" y="5803974"/>
                    <a:pt x="8344072" y="5832646"/>
                  </a:cubicBezTo>
                  <a:cubicBezTo>
                    <a:pt x="8344072" y="5861318"/>
                    <a:pt x="8320829" y="5884561"/>
                    <a:pt x="8292157" y="5884561"/>
                  </a:cubicBezTo>
                  <a:cubicBezTo>
                    <a:pt x="8263484" y="5884561"/>
                    <a:pt x="8240241" y="5861318"/>
                    <a:pt x="8240241" y="5832646"/>
                  </a:cubicBezTo>
                  <a:cubicBezTo>
                    <a:pt x="8240241" y="5803974"/>
                    <a:pt x="8263484" y="5780730"/>
                    <a:pt x="8292157" y="5780730"/>
                  </a:cubicBezTo>
                  <a:close/>
                  <a:moveTo>
                    <a:pt x="7810433" y="5780730"/>
                  </a:moveTo>
                  <a:cubicBezTo>
                    <a:pt x="7839105" y="5780730"/>
                    <a:pt x="7862348" y="5803974"/>
                    <a:pt x="7862348" y="5832646"/>
                  </a:cubicBezTo>
                  <a:cubicBezTo>
                    <a:pt x="7862348" y="5861318"/>
                    <a:pt x="7839105" y="5884561"/>
                    <a:pt x="7810433" y="5884561"/>
                  </a:cubicBezTo>
                  <a:cubicBezTo>
                    <a:pt x="7781760" y="5884561"/>
                    <a:pt x="7758517" y="5861318"/>
                    <a:pt x="7758517" y="5832646"/>
                  </a:cubicBezTo>
                  <a:cubicBezTo>
                    <a:pt x="7758517" y="5803974"/>
                    <a:pt x="7781760" y="5780730"/>
                    <a:pt x="7810433" y="5780730"/>
                  </a:cubicBezTo>
                  <a:close/>
                  <a:moveTo>
                    <a:pt x="7328709" y="5780730"/>
                  </a:moveTo>
                  <a:cubicBezTo>
                    <a:pt x="7357381" y="5780730"/>
                    <a:pt x="7380624" y="5803974"/>
                    <a:pt x="7380624" y="5832646"/>
                  </a:cubicBezTo>
                  <a:cubicBezTo>
                    <a:pt x="7380624" y="5861318"/>
                    <a:pt x="7357381" y="5884561"/>
                    <a:pt x="7328709" y="5884561"/>
                  </a:cubicBezTo>
                  <a:cubicBezTo>
                    <a:pt x="7300036" y="5884561"/>
                    <a:pt x="7276793" y="5861318"/>
                    <a:pt x="7276793" y="5832646"/>
                  </a:cubicBezTo>
                  <a:cubicBezTo>
                    <a:pt x="7276793" y="5803974"/>
                    <a:pt x="7300036" y="5780730"/>
                    <a:pt x="7328709" y="5780730"/>
                  </a:cubicBezTo>
                  <a:close/>
                  <a:moveTo>
                    <a:pt x="6846985" y="5780730"/>
                  </a:moveTo>
                  <a:cubicBezTo>
                    <a:pt x="6875657" y="5780730"/>
                    <a:pt x="6898900" y="5803974"/>
                    <a:pt x="6898900" y="5832646"/>
                  </a:cubicBezTo>
                  <a:cubicBezTo>
                    <a:pt x="6898900" y="5861318"/>
                    <a:pt x="6875657" y="5884561"/>
                    <a:pt x="6846985" y="5884561"/>
                  </a:cubicBezTo>
                  <a:cubicBezTo>
                    <a:pt x="6818312" y="5884561"/>
                    <a:pt x="6795069" y="5861318"/>
                    <a:pt x="6795069" y="5832646"/>
                  </a:cubicBezTo>
                  <a:cubicBezTo>
                    <a:pt x="6795069" y="5803974"/>
                    <a:pt x="6818312" y="5780730"/>
                    <a:pt x="6846985" y="5780730"/>
                  </a:cubicBezTo>
                  <a:close/>
                  <a:moveTo>
                    <a:pt x="6365261" y="5780730"/>
                  </a:moveTo>
                  <a:cubicBezTo>
                    <a:pt x="6393933" y="5780730"/>
                    <a:pt x="6417176" y="5803974"/>
                    <a:pt x="6417176" y="5832646"/>
                  </a:cubicBezTo>
                  <a:cubicBezTo>
                    <a:pt x="6417176" y="5861318"/>
                    <a:pt x="6393933" y="5884561"/>
                    <a:pt x="6365261" y="5884561"/>
                  </a:cubicBezTo>
                  <a:cubicBezTo>
                    <a:pt x="6336588" y="5884561"/>
                    <a:pt x="6313345" y="5861318"/>
                    <a:pt x="6313345" y="5832646"/>
                  </a:cubicBezTo>
                  <a:cubicBezTo>
                    <a:pt x="6313345" y="5803974"/>
                    <a:pt x="6336588" y="5780730"/>
                    <a:pt x="6365261" y="5780730"/>
                  </a:cubicBezTo>
                  <a:close/>
                  <a:moveTo>
                    <a:pt x="5883538" y="5780730"/>
                  </a:moveTo>
                  <a:cubicBezTo>
                    <a:pt x="5912211" y="5780730"/>
                    <a:pt x="5935453" y="5803974"/>
                    <a:pt x="5935453" y="5832646"/>
                  </a:cubicBezTo>
                  <a:cubicBezTo>
                    <a:pt x="5935453" y="5861318"/>
                    <a:pt x="5912211" y="5884561"/>
                    <a:pt x="5883538" y="5884561"/>
                  </a:cubicBezTo>
                  <a:cubicBezTo>
                    <a:pt x="5854866" y="5884561"/>
                    <a:pt x="5831622" y="5861318"/>
                    <a:pt x="5831622" y="5832646"/>
                  </a:cubicBezTo>
                  <a:cubicBezTo>
                    <a:pt x="5831622" y="5803974"/>
                    <a:pt x="5854866" y="5780730"/>
                    <a:pt x="5883538" y="5780730"/>
                  </a:cubicBezTo>
                  <a:close/>
                  <a:moveTo>
                    <a:pt x="5401816" y="5780730"/>
                  </a:moveTo>
                  <a:cubicBezTo>
                    <a:pt x="5430489" y="5780730"/>
                    <a:pt x="5453731" y="5803974"/>
                    <a:pt x="5453731" y="5832646"/>
                  </a:cubicBezTo>
                  <a:cubicBezTo>
                    <a:pt x="5453731" y="5861318"/>
                    <a:pt x="5430489" y="5884561"/>
                    <a:pt x="5401816" y="5884561"/>
                  </a:cubicBezTo>
                  <a:cubicBezTo>
                    <a:pt x="5373145" y="5884561"/>
                    <a:pt x="5349901" y="5861318"/>
                    <a:pt x="5349901" y="5832646"/>
                  </a:cubicBezTo>
                  <a:cubicBezTo>
                    <a:pt x="5349901" y="5803974"/>
                    <a:pt x="5373145" y="5780730"/>
                    <a:pt x="5401816" y="5780730"/>
                  </a:cubicBezTo>
                  <a:close/>
                  <a:moveTo>
                    <a:pt x="4920088" y="5780730"/>
                  </a:moveTo>
                  <a:cubicBezTo>
                    <a:pt x="4948762" y="5780730"/>
                    <a:pt x="4972006" y="5803974"/>
                    <a:pt x="4972006" y="5832646"/>
                  </a:cubicBezTo>
                  <a:cubicBezTo>
                    <a:pt x="4972006" y="5861318"/>
                    <a:pt x="4948762" y="5884561"/>
                    <a:pt x="4920088" y="5884561"/>
                  </a:cubicBezTo>
                  <a:cubicBezTo>
                    <a:pt x="4891417" y="5884561"/>
                    <a:pt x="4868174" y="5861318"/>
                    <a:pt x="4868174" y="5832646"/>
                  </a:cubicBezTo>
                  <a:cubicBezTo>
                    <a:pt x="4868174" y="5803974"/>
                    <a:pt x="4891417" y="5780730"/>
                    <a:pt x="4920088" y="5780730"/>
                  </a:cubicBezTo>
                  <a:close/>
                  <a:moveTo>
                    <a:pt x="4438369" y="5780730"/>
                  </a:moveTo>
                  <a:cubicBezTo>
                    <a:pt x="4467039" y="5780730"/>
                    <a:pt x="4490282" y="5803974"/>
                    <a:pt x="4490282" y="5832646"/>
                  </a:cubicBezTo>
                  <a:cubicBezTo>
                    <a:pt x="4490282" y="5861318"/>
                    <a:pt x="4467039" y="5884561"/>
                    <a:pt x="4438369" y="5884561"/>
                  </a:cubicBezTo>
                  <a:cubicBezTo>
                    <a:pt x="4409694" y="5884561"/>
                    <a:pt x="4386450" y="5861318"/>
                    <a:pt x="4386450" y="5832646"/>
                  </a:cubicBezTo>
                  <a:cubicBezTo>
                    <a:pt x="4386450" y="5803974"/>
                    <a:pt x="4409694" y="5780730"/>
                    <a:pt x="4438369" y="5780730"/>
                  </a:cubicBezTo>
                  <a:close/>
                  <a:moveTo>
                    <a:pt x="3956646" y="5780730"/>
                  </a:moveTo>
                  <a:cubicBezTo>
                    <a:pt x="3985318" y="5780730"/>
                    <a:pt x="4008563" y="5803974"/>
                    <a:pt x="4008563" y="5832646"/>
                  </a:cubicBezTo>
                  <a:cubicBezTo>
                    <a:pt x="4008563" y="5861318"/>
                    <a:pt x="3985318" y="5884561"/>
                    <a:pt x="3956646" y="5884561"/>
                  </a:cubicBezTo>
                  <a:cubicBezTo>
                    <a:pt x="3927974" y="5884561"/>
                    <a:pt x="3904730" y="5861318"/>
                    <a:pt x="3904730" y="5832646"/>
                  </a:cubicBezTo>
                  <a:cubicBezTo>
                    <a:pt x="3904730" y="5803974"/>
                    <a:pt x="3927974" y="5780730"/>
                    <a:pt x="3956646" y="5780730"/>
                  </a:cubicBezTo>
                  <a:close/>
                  <a:moveTo>
                    <a:pt x="3474924" y="5780730"/>
                  </a:moveTo>
                  <a:cubicBezTo>
                    <a:pt x="3503597" y="5780730"/>
                    <a:pt x="3526840" y="5803974"/>
                    <a:pt x="3526840" y="5832646"/>
                  </a:cubicBezTo>
                  <a:cubicBezTo>
                    <a:pt x="3526840" y="5861318"/>
                    <a:pt x="3503597" y="5884561"/>
                    <a:pt x="3474924" y="5884561"/>
                  </a:cubicBezTo>
                  <a:cubicBezTo>
                    <a:pt x="3446253" y="5884561"/>
                    <a:pt x="3423009" y="5861318"/>
                    <a:pt x="3423009" y="5832646"/>
                  </a:cubicBezTo>
                  <a:cubicBezTo>
                    <a:pt x="3423009" y="5803974"/>
                    <a:pt x="3446253" y="5780730"/>
                    <a:pt x="3474924" y="5780730"/>
                  </a:cubicBezTo>
                  <a:close/>
                  <a:moveTo>
                    <a:pt x="2993201" y="5780730"/>
                  </a:moveTo>
                  <a:cubicBezTo>
                    <a:pt x="3021872" y="5780730"/>
                    <a:pt x="3045115" y="5803974"/>
                    <a:pt x="3045115" y="5832646"/>
                  </a:cubicBezTo>
                  <a:cubicBezTo>
                    <a:pt x="3045115" y="5861318"/>
                    <a:pt x="3021872" y="5884561"/>
                    <a:pt x="2993201" y="5884561"/>
                  </a:cubicBezTo>
                  <a:cubicBezTo>
                    <a:pt x="2964528" y="5884561"/>
                    <a:pt x="2941284" y="5861318"/>
                    <a:pt x="2941284" y="5832646"/>
                  </a:cubicBezTo>
                  <a:cubicBezTo>
                    <a:pt x="2941284" y="5803974"/>
                    <a:pt x="2964528" y="5780730"/>
                    <a:pt x="2993201" y="5780730"/>
                  </a:cubicBezTo>
                  <a:close/>
                  <a:moveTo>
                    <a:pt x="2511477" y="5780730"/>
                  </a:moveTo>
                  <a:cubicBezTo>
                    <a:pt x="2540149" y="5780730"/>
                    <a:pt x="2563392" y="5803974"/>
                    <a:pt x="2563392" y="5832646"/>
                  </a:cubicBezTo>
                  <a:cubicBezTo>
                    <a:pt x="2563392" y="5861318"/>
                    <a:pt x="2540149" y="5884561"/>
                    <a:pt x="2511477" y="5884561"/>
                  </a:cubicBezTo>
                  <a:cubicBezTo>
                    <a:pt x="2482805" y="5884561"/>
                    <a:pt x="2459562" y="5861318"/>
                    <a:pt x="2459562" y="5832646"/>
                  </a:cubicBezTo>
                  <a:cubicBezTo>
                    <a:pt x="2459562" y="5803974"/>
                    <a:pt x="2482805" y="5780730"/>
                    <a:pt x="2511477" y="5780730"/>
                  </a:cubicBezTo>
                  <a:close/>
                  <a:moveTo>
                    <a:pt x="2029751" y="5780730"/>
                  </a:moveTo>
                  <a:cubicBezTo>
                    <a:pt x="2058423" y="5780730"/>
                    <a:pt x="2081666" y="5803974"/>
                    <a:pt x="2081666" y="5832646"/>
                  </a:cubicBezTo>
                  <a:cubicBezTo>
                    <a:pt x="2081666" y="5861318"/>
                    <a:pt x="2058423" y="5884561"/>
                    <a:pt x="2029751" y="5884561"/>
                  </a:cubicBezTo>
                  <a:cubicBezTo>
                    <a:pt x="2001079" y="5884561"/>
                    <a:pt x="1977835" y="5861318"/>
                    <a:pt x="1977835" y="5832646"/>
                  </a:cubicBezTo>
                  <a:cubicBezTo>
                    <a:pt x="1977835" y="5803974"/>
                    <a:pt x="2001079" y="5780730"/>
                    <a:pt x="2029751" y="5780730"/>
                  </a:cubicBezTo>
                  <a:close/>
                  <a:moveTo>
                    <a:pt x="1548026" y="5780730"/>
                  </a:moveTo>
                  <a:cubicBezTo>
                    <a:pt x="1576698" y="5780730"/>
                    <a:pt x="1599942" y="5803974"/>
                    <a:pt x="1599942" y="5832646"/>
                  </a:cubicBezTo>
                  <a:cubicBezTo>
                    <a:pt x="1599942" y="5861318"/>
                    <a:pt x="1576698" y="5884561"/>
                    <a:pt x="1548026" y="5884561"/>
                  </a:cubicBezTo>
                  <a:cubicBezTo>
                    <a:pt x="1519354" y="5884561"/>
                    <a:pt x="1496111" y="5861318"/>
                    <a:pt x="1496111" y="5832646"/>
                  </a:cubicBezTo>
                  <a:cubicBezTo>
                    <a:pt x="1496111" y="5803974"/>
                    <a:pt x="1519354" y="5780730"/>
                    <a:pt x="1548026" y="5780730"/>
                  </a:cubicBezTo>
                  <a:close/>
                  <a:moveTo>
                    <a:pt x="1066303" y="5780730"/>
                  </a:moveTo>
                  <a:cubicBezTo>
                    <a:pt x="1094975" y="5780730"/>
                    <a:pt x="1118218" y="5803974"/>
                    <a:pt x="1118218" y="5832646"/>
                  </a:cubicBezTo>
                  <a:cubicBezTo>
                    <a:pt x="1118218" y="5861318"/>
                    <a:pt x="1094975" y="5884561"/>
                    <a:pt x="1066303" y="5884561"/>
                  </a:cubicBezTo>
                  <a:cubicBezTo>
                    <a:pt x="1037631" y="5884561"/>
                    <a:pt x="1014387" y="5861318"/>
                    <a:pt x="1014387" y="5832646"/>
                  </a:cubicBezTo>
                  <a:cubicBezTo>
                    <a:pt x="1014387" y="5803974"/>
                    <a:pt x="1037631" y="5780730"/>
                    <a:pt x="1066303" y="5780730"/>
                  </a:cubicBezTo>
                  <a:close/>
                  <a:moveTo>
                    <a:pt x="584579" y="5780730"/>
                  </a:moveTo>
                  <a:cubicBezTo>
                    <a:pt x="613251" y="5780730"/>
                    <a:pt x="636495" y="5803974"/>
                    <a:pt x="636495" y="5832646"/>
                  </a:cubicBezTo>
                  <a:cubicBezTo>
                    <a:pt x="636495" y="5861318"/>
                    <a:pt x="613251" y="5884561"/>
                    <a:pt x="584579" y="5884561"/>
                  </a:cubicBezTo>
                  <a:cubicBezTo>
                    <a:pt x="555907" y="5884561"/>
                    <a:pt x="532664" y="5861318"/>
                    <a:pt x="532664" y="5832646"/>
                  </a:cubicBezTo>
                  <a:cubicBezTo>
                    <a:pt x="532664" y="5803974"/>
                    <a:pt x="555907" y="5780730"/>
                    <a:pt x="584579" y="5780730"/>
                  </a:cubicBezTo>
                  <a:close/>
                  <a:moveTo>
                    <a:pt x="102856" y="5780730"/>
                  </a:moveTo>
                  <a:cubicBezTo>
                    <a:pt x="131528" y="5780730"/>
                    <a:pt x="154771" y="5803974"/>
                    <a:pt x="154771" y="5832646"/>
                  </a:cubicBezTo>
                  <a:cubicBezTo>
                    <a:pt x="154771" y="5861318"/>
                    <a:pt x="131528" y="5884561"/>
                    <a:pt x="102856" y="5884561"/>
                  </a:cubicBezTo>
                  <a:cubicBezTo>
                    <a:pt x="74184" y="5884561"/>
                    <a:pt x="50940" y="5861318"/>
                    <a:pt x="50940" y="5832646"/>
                  </a:cubicBezTo>
                  <a:cubicBezTo>
                    <a:pt x="50940" y="5803974"/>
                    <a:pt x="74184" y="5780730"/>
                    <a:pt x="102856" y="5780730"/>
                  </a:cubicBezTo>
                  <a:close/>
                  <a:moveTo>
                    <a:pt x="12146930" y="5430263"/>
                  </a:moveTo>
                  <a:cubicBezTo>
                    <a:pt x="12205334" y="5430263"/>
                    <a:pt x="12250760" y="5464391"/>
                    <a:pt x="12250760" y="5508269"/>
                  </a:cubicBezTo>
                  <a:cubicBezTo>
                    <a:pt x="12250760" y="5508269"/>
                    <a:pt x="12250760" y="5508269"/>
                    <a:pt x="12250760" y="5560273"/>
                  </a:cubicBezTo>
                  <a:cubicBezTo>
                    <a:pt x="12250760" y="5574899"/>
                    <a:pt x="12239404" y="5586276"/>
                    <a:pt x="12224803" y="5586276"/>
                  </a:cubicBezTo>
                  <a:cubicBezTo>
                    <a:pt x="12224803" y="5586276"/>
                    <a:pt x="12224803" y="5586276"/>
                    <a:pt x="12198844" y="5586276"/>
                  </a:cubicBezTo>
                  <a:cubicBezTo>
                    <a:pt x="12198844" y="5586276"/>
                    <a:pt x="12198844" y="5586276"/>
                    <a:pt x="12198844" y="5690285"/>
                  </a:cubicBezTo>
                  <a:cubicBezTo>
                    <a:pt x="12198844" y="5704911"/>
                    <a:pt x="12187489" y="5716286"/>
                    <a:pt x="12172887" y="5716286"/>
                  </a:cubicBezTo>
                  <a:cubicBezTo>
                    <a:pt x="12172887" y="5716286"/>
                    <a:pt x="12172887" y="5716286"/>
                    <a:pt x="12120972" y="5716286"/>
                  </a:cubicBezTo>
                  <a:cubicBezTo>
                    <a:pt x="12106372" y="5716286"/>
                    <a:pt x="12095015" y="5704911"/>
                    <a:pt x="12095015" y="5690285"/>
                  </a:cubicBezTo>
                  <a:cubicBezTo>
                    <a:pt x="12095015" y="5690285"/>
                    <a:pt x="12095015" y="5690285"/>
                    <a:pt x="12095015" y="5586276"/>
                  </a:cubicBezTo>
                  <a:cubicBezTo>
                    <a:pt x="12095015" y="5586276"/>
                    <a:pt x="12095015" y="5586276"/>
                    <a:pt x="12069057" y="5586276"/>
                  </a:cubicBezTo>
                  <a:cubicBezTo>
                    <a:pt x="12054456" y="5586276"/>
                    <a:pt x="12043099" y="5574899"/>
                    <a:pt x="12043099" y="5560273"/>
                  </a:cubicBezTo>
                  <a:cubicBezTo>
                    <a:pt x="12043099" y="5560273"/>
                    <a:pt x="12043099" y="5560273"/>
                    <a:pt x="12043099" y="5508269"/>
                  </a:cubicBezTo>
                  <a:cubicBezTo>
                    <a:pt x="12043099" y="5464391"/>
                    <a:pt x="12088525" y="5430263"/>
                    <a:pt x="12146930" y="5430263"/>
                  </a:cubicBezTo>
                  <a:close/>
                  <a:moveTo>
                    <a:pt x="11665206" y="5430263"/>
                  </a:moveTo>
                  <a:cubicBezTo>
                    <a:pt x="11723610" y="5430263"/>
                    <a:pt x="11769036" y="5464391"/>
                    <a:pt x="11769036" y="5508269"/>
                  </a:cubicBezTo>
                  <a:cubicBezTo>
                    <a:pt x="11769036" y="5508269"/>
                    <a:pt x="11769036" y="5508269"/>
                    <a:pt x="11769036" y="5560273"/>
                  </a:cubicBezTo>
                  <a:cubicBezTo>
                    <a:pt x="11769036" y="5574899"/>
                    <a:pt x="11757680" y="5586276"/>
                    <a:pt x="11743079" y="5586276"/>
                  </a:cubicBezTo>
                  <a:cubicBezTo>
                    <a:pt x="11743079" y="5586276"/>
                    <a:pt x="11743079" y="5586276"/>
                    <a:pt x="11717120" y="5586276"/>
                  </a:cubicBezTo>
                  <a:cubicBezTo>
                    <a:pt x="11717120" y="5586276"/>
                    <a:pt x="11717120" y="5586276"/>
                    <a:pt x="11717120" y="5690285"/>
                  </a:cubicBezTo>
                  <a:cubicBezTo>
                    <a:pt x="11717120" y="5704911"/>
                    <a:pt x="11705765" y="5716286"/>
                    <a:pt x="11691163" y="5716286"/>
                  </a:cubicBezTo>
                  <a:cubicBezTo>
                    <a:pt x="11691163" y="5716286"/>
                    <a:pt x="11691163" y="5716286"/>
                    <a:pt x="11639248" y="5716286"/>
                  </a:cubicBezTo>
                  <a:cubicBezTo>
                    <a:pt x="11624648" y="5716286"/>
                    <a:pt x="11613291" y="5704911"/>
                    <a:pt x="11613291" y="5690285"/>
                  </a:cubicBezTo>
                  <a:cubicBezTo>
                    <a:pt x="11613291" y="5690285"/>
                    <a:pt x="11613291" y="5690285"/>
                    <a:pt x="11613291" y="5586276"/>
                  </a:cubicBezTo>
                  <a:cubicBezTo>
                    <a:pt x="11613291" y="5586276"/>
                    <a:pt x="11613291" y="5586276"/>
                    <a:pt x="11587333" y="5586276"/>
                  </a:cubicBezTo>
                  <a:cubicBezTo>
                    <a:pt x="11572732" y="5586276"/>
                    <a:pt x="11561375" y="5574899"/>
                    <a:pt x="11561375" y="5560273"/>
                  </a:cubicBezTo>
                  <a:cubicBezTo>
                    <a:pt x="11561375" y="5560273"/>
                    <a:pt x="11561375" y="5560273"/>
                    <a:pt x="11561375" y="5508269"/>
                  </a:cubicBezTo>
                  <a:cubicBezTo>
                    <a:pt x="11561375" y="5464391"/>
                    <a:pt x="11606801" y="5430263"/>
                    <a:pt x="11665206" y="5430263"/>
                  </a:cubicBezTo>
                  <a:close/>
                  <a:moveTo>
                    <a:pt x="11183481" y="5430263"/>
                  </a:moveTo>
                  <a:cubicBezTo>
                    <a:pt x="11241885" y="5430263"/>
                    <a:pt x="11287311" y="5464391"/>
                    <a:pt x="11287311" y="5508269"/>
                  </a:cubicBezTo>
                  <a:cubicBezTo>
                    <a:pt x="11287311" y="5508269"/>
                    <a:pt x="11287311" y="5508269"/>
                    <a:pt x="11287311" y="5560273"/>
                  </a:cubicBezTo>
                  <a:cubicBezTo>
                    <a:pt x="11287311" y="5574899"/>
                    <a:pt x="11275955" y="5586276"/>
                    <a:pt x="11261354" y="5586276"/>
                  </a:cubicBezTo>
                  <a:cubicBezTo>
                    <a:pt x="11261354" y="5586276"/>
                    <a:pt x="11261354" y="5586276"/>
                    <a:pt x="11235395" y="5586276"/>
                  </a:cubicBezTo>
                  <a:cubicBezTo>
                    <a:pt x="11235395" y="5586276"/>
                    <a:pt x="11235395" y="5586276"/>
                    <a:pt x="11235395" y="5690285"/>
                  </a:cubicBezTo>
                  <a:cubicBezTo>
                    <a:pt x="11235395" y="5704911"/>
                    <a:pt x="11224040" y="5716286"/>
                    <a:pt x="11209438" y="5716286"/>
                  </a:cubicBezTo>
                  <a:cubicBezTo>
                    <a:pt x="11209438" y="5716286"/>
                    <a:pt x="11209438" y="5716286"/>
                    <a:pt x="11157523" y="5716286"/>
                  </a:cubicBezTo>
                  <a:cubicBezTo>
                    <a:pt x="11142923" y="5716286"/>
                    <a:pt x="11131566" y="5704911"/>
                    <a:pt x="11131566" y="5690285"/>
                  </a:cubicBezTo>
                  <a:cubicBezTo>
                    <a:pt x="11131566" y="5690285"/>
                    <a:pt x="11131566" y="5690285"/>
                    <a:pt x="11131566" y="5586276"/>
                  </a:cubicBezTo>
                  <a:cubicBezTo>
                    <a:pt x="11131566" y="5586276"/>
                    <a:pt x="11131566" y="5586276"/>
                    <a:pt x="11105608" y="5586276"/>
                  </a:cubicBezTo>
                  <a:cubicBezTo>
                    <a:pt x="11091007" y="5586276"/>
                    <a:pt x="11079650" y="5574899"/>
                    <a:pt x="11079650" y="5560273"/>
                  </a:cubicBezTo>
                  <a:cubicBezTo>
                    <a:pt x="11079650" y="5560273"/>
                    <a:pt x="11079650" y="5560273"/>
                    <a:pt x="11079650" y="5508269"/>
                  </a:cubicBezTo>
                  <a:cubicBezTo>
                    <a:pt x="11079650" y="5464391"/>
                    <a:pt x="11125076" y="5430263"/>
                    <a:pt x="11183481" y="5430263"/>
                  </a:cubicBezTo>
                  <a:close/>
                  <a:moveTo>
                    <a:pt x="10701757" y="5430263"/>
                  </a:moveTo>
                  <a:cubicBezTo>
                    <a:pt x="10760161" y="5430263"/>
                    <a:pt x="10805587" y="5464391"/>
                    <a:pt x="10805587" y="5508269"/>
                  </a:cubicBezTo>
                  <a:cubicBezTo>
                    <a:pt x="10805587" y="5508269"/>
                    <a:pt x="10805587" y="5508269"/>
                    <a:pt x="10805587" y="5560273"/>
                  </a:cubicBezTo>
                  <a:cubicBezTo>
                    <a:pt x="10805587" y="5574899"/>
                    <a:pt x="10794231" y="5586276"/>
                    <a:pt x="10779630" y="5586276"/>
                  </a:cubicBezTo>
                  <a:cubicBezTo>
                    <a:pt x="10779630" y="5586276"/>
                    <a:pt x="10779630" y="5586276"/>
                    <a:pt x="10753671" y="5586276"/>
                  </a:cubicBezTo>
                  <a:cubicBezTo>
                    <a:pt x="10753671" y="5586276"/>
                    <a:pt x="10753671" y="5586276"/>
                    <a:pt x="10753671" y="5690285"/>
                  </a:cubicBezTo>
                  <a:cubicBezTo>
                    <a:pt x="10753671" y="5704911"/>
                    <a:pt x="10742316" y="5716286"/>
                    <a:pt x="10727714" y="5716286"/>
                  </a:cubicBezTo>
                  <a:cubicBezTo>
                    <a:pt x="10727714" y="5716286"/>
                    <a:pt x="10727714" y="5716286"/>
                    <a:pt x="10675799" y="5716286"/>
                  </a:cubicBezTo>
                  <a:cubicBezTo>
                    <a:pt x="10661199" y="5716286"/>
                    <a:pt x="10649842" y="5704911"/>
                    <a:pt x="10649842" y="5690285"/>
                  </a:cubicBezTo>
                  <a:cubicBezTo>
                    <a:pt x="10649842" y="5690285"/>
                    <a:pt x="10649842" y="5690285"/>
                    <a:pt x="10649842" y="5586276"/>
                  </a:cubicBezTo>
                  <a:cubicBezTo>
                    <a:pt x="10649842" y="5586276"/>
                    <a:pt x="10649842" y="5586276"/>
                    <a:pt x="10623884" y="5586276"/>
                  </a:cubicBezTo>
                  <a:cubicBezTo>
                    <a:pt x="10609283" y="5586276"/>
                    <a:pt x="10597926" y="5574899"/>
                    <a:pt x="10597926" y="5560273"/>
                  </a:cubicBezTo>
                  <a:cubicBezTo>
                    <a:pt x="10597926" y="5560273"/>
                    <a:pt x="10597926" y="5560273"/>
                    <a:pt x="10597926" y="5508269"/>
                  </a:cubicBezTo>
                  <a:cubicBezTo>
                    <a:pt x="10597926" y="5464391"/>
                    <a:pt x="10643352" y="5430263"/>
                    <a:pt x="10701757" y="5430263"/>
                  </a:cubicBezTo>
                  <a:close/>
                  <a:moveTo>
                    <a:pt x="10220033" y="5430263"/>
                  </a:moveTo>
                  <a:cubicBezTo>
                    <a:pt x="10278437" y="5430263"/>
                    <a:pt x="10323863" y="5464391"/>
                    <a:pt x="10323863" y="5508269"/>
                  </a:cubicBezTo>
                  <a:cubicBezTo>
                    <a:pt x="10323863" y="5508269"/>
                    <a:pt x="10323863" y="5508269"/>
                    <a:pt x="10323863" y="5560273"/>
                  </a:cubicBezTo>
                  <a:cubicBezTo>
                    <a:pt x="10323863" y="5574899"/>
                    <a:pt x="10312507" y="5586276"/>
                    <a:pt x="10297906" y="5586276"/>
                  </a:cubicBezTo>
                  <a:cubicBezTo>
                    <a:pt x="10297906" y="5586276"/>
                    <a:pt x="10297906" y="5586276"/>
                    <a:pt x="10271947" y="5586276"/>
                  </a:cubicBezTo>
                  <a:cubicBezTo>
                    <a:pt x="10271947" y="5586276"/>
                    <a:pt x="10271947" y="5586276"/>
                    <a:pt x="10271947" y="5690285"/>
                  </a:cubicBezTo>
                  <a:cubicBezTo>
                    <a:pt x="10271947" y="5704911"/>
                    <a:pt x="10260592" y="5716286"/>
                    <a:pt x="10245990" y="5716286"/>
                  </a:cubicBezTo>
                  <a:cubicBezTo>
                    <a:pt x="10245990" y="5716286"/>
                    <a:pt x="10245990" y="5716286"/>
                    <a:pt x="10194075" y="5716286"/>
                  </a:cubicBezTo>
                  <a:cubicBezTo>
                    <a:pt x="10179475" y="5716286"/>
                    <a:pt x="10168118" y="5704911"/>
                    <a:pt x="10168118" y="5690285"/>
                  </a:cubicBezTo>
                  <a:cubicBezTo>
                    <a:pt x="10168118" y="5690285"/>
                    <a:pt x="10168118" y="5690285"/>
                    <a:pt x="10168118" y="5586276"/>
                  </a:cubicBezTo>
                  <a:cubicBezTo>
                    <a:pt x="10168118" y="5586276"/>
                    <a:pt x="10168118" y="5586276"/>
                    <a:pt x="10142160" y="5586276"/>
                  </a:cubicBezTo>
                  <a:cubicBezTo>
                    <a:pt x="10127559" y="5586276"/>
                    <a:pt x="10116202" y="5574899"/>
                    <a:pt x="10116202" y="5560273"/>
                  </a:cubicBezTo>
                  <a:cubicBezTo>
                    <a:pt x="10116202" y="5560273"/>
                    <a:pt x="10116202" y="5560273"/>
                    <a:pt x="10116202" y="5508269"/>
                  </a:cubicBezTo>
                  <a:cubicBezTo>
                    <a:pt x="10116202" y="5464391"/>
                    <a:pt x="10161628" y="5430263"/>
                    <a:pt x="10220033" y="5430263"/>
                  </a:cubicBezTo>
                  <a:close/>
                  <a:moveTo>
                    <a:pt x="9738308" y="5430263"/>
                  </a:moveTo>
                  <a:cubicBezTo>
                    <a:pt x="9796712" y="5430263"/>
                    <a:pt x="9842138" y="5464391"/>
                    <a:pt x="9842138" y="5508269"/>
                  </a:cubicBezTo>
                  <a:cubicBezTo>
                    <a:pt x="9842138" y="5508269"/>
                    <a:pt x="9842138" y="5508269"/>
                    <a:pt x="9842138" y="5560273"/>
                  </a:cubicBezTo>
                  <a:cubicBezTo>
                    <a:pt x="9842138" y="5574899"/>
                    <a:pt x="9830782" y="5586276"/>
                    <a:pt x="9816181" y="5586276"/>
                  </a:cubicBezTo>
                  <a:cubicBezTo>
                    <a:pt x="9816181" y="5586276"/>
                    <a:pt x="9816181" y="5586276"/>
                    <a:pt x="9790222" y="5586276"/>
                  </a:cubicBezTo>
                  <a:cubicBezTo>
                    <a:pt x="9790222" y="5586276"/>
                    <a:pt x="9790222" y="5586276"/>
                    <a:pt x="9790222" y="5690285"/>
                  </a:cubicBezTo>
                  <a:cubicBezTo>
                    <a:pt x="9790222" y="5704911"/>
                    <a:pt x="9778867" y="5716286"/>
                    <a:pt x="9764265" y="5716286"/>
                  </a:cubicBezTo>
                  <a:cubicBezTo>
                    <a:pt x="9764265" y="5716286"/>
                    <a:pt x="9764265" y="5716286"/>
                    <a:pt x="9712350" y="5716286"/>
                  </a:cubicBezTo>
                  <a:cubicBezTo>
                    <a:pt x="9697750" y="5716286"/>
                    <a:pt x="9686393" y="5704911"/>
                    <a:pt x="9686393" y="5690285"/>
                  </a:cubicBezTo>
                  <a:cubicBezTo>
                    <a:pt x="9686393" y="5690285"/>
                    <a:pt x="9686393" y="5690285"/>
                    <a:pt x="9686393" y="5586276"/>
                  </a:cubicBezTo>
                  <a:cubicBezTo>
                    <a:pt x="9686393" y="5586276"/>
                    <a:pt x="9686393" y="5586276"/>
                    <a:pt x="9660435" y="5586276"/>
                  </a:cubicBezTo>
                  <a:cubicBezTo>
                    <a:pt x="9645834" y="5586276"/>
                    <a:pt x="9634477" y="5574899"/>
                    <a:pt x="9634477" y="5560273"/>
                  </a:cubicBezTo>
                  <a:cubicBezTo>
                    <a:pt x="9634477" y="5560273"/>
                    <a:pt x="9634477" y="5560273"/>
                    <a:pt x="9634477" y="5508269"/>
                  </a:cubicBezTo>
                  <a:cubicBezTo>
                    <a:pt x="9634477" y="5464391"/>
                    <a:pt x="9679903" y="5430263"/>
                    <a:pt x="9738308" y="5430263"/>
                  </a:cubicBezTo>
                  <a:close/>
                  <a:moveTo>
                    <a:pt x="9256584" y="5430263"/>
                  </a:moveTo>
                  <a:cubicBezTo>
                    <a:pt x="9314988" y="5430263"/>
                    <a:pt x="9360414" y="5464391"/>
                    <a:pt x="9360414" y="5508269"/>
                  </a:cubicBezTo>
                  <a:cubicBezTo>
                    <a:pt x="9360414" y="5508269"/>
                    <a:pt x="9360414" y="5508269"/>
                    <a:pt x="9360414" y="5560273"/>
                  </a:cubicBezTo>
                  <a:cubicBezTo>
                    <a:pt x="9360414" y="5574899"/>
                    <a:pt x="9349058" y="5586276"/>
                    <a:pt x="9334457" y="5586276"/>
                  </a:cubicBezTo>
                  <a:cubicBezTo>
                    <a:pt x="9334457" y="5586276"/>
                    <a:pt x="9334457" y="5586276"/>
                    <a:pt x="9308498" y="5586276"/>
                  </a:cubicBezTo>
                  <a:cubicBezTo>
                    <a:pt x="9308498" y="5586276"/>
                    <a:pt x="9308498" y="5586276"/>
                    <a:pt x="9308498" y="5690285"/>
                  </a:cubicBezTo>
                  <a:cubicBezTo>
                    <a:pt x="9308498" y="5704911"/>
                    <a:pt x="9297143" y="5716286"/>
                    <a:pt x="9282541" y="5716286"/>
                  </a:cubicBezTo>
                  <a:cubicBezTo>
                    <a:pt x="9282541" y="5716286"/>
                    <a:pt x="9282541" y="5716286"/>
                    <a:pt x="9230626" y="5716286"/>
                  </a:cubicBezTo>
                  <a:cubicBezTo>
                    <a:pt x="9216026" y="5716286"/>
                    <a:pt x="9204669" y="5704911"/>
                    <a:pt x="9204669" y="5690285"/>
                  </a:cubicBezTo>
                  <a:cubicBezTo>
                    <a:pt x="9204669" y="5690285"/>
                    <a:pt x="9204669" y="5690285"/>
                    <a:pt x="9204669" y="5586276"/>
                  </a:cubicBezTo>
                  <a:cubicBezTo>
                    <a:pt x="9204669" y="5586276"/>
                    <a:pt x="9204669" y="5586276"/>
                    <a:pt x="9178711" y="5586276"/>
                  </a:cubicBezTo>
                  <a:cubicBezTo>
                    <a:pt x="9164110" y="5586276"/>
                    <a:pt x="9152753" y="5574899"/>
                    <a:pt x="9152753" y="5560273"/>
                  </a:cubicBezTo>
                  <a:cubicBezTo>
                    <a:pt x="9152753" y="5560273"/>
                    <a:pt x="9152753" y="5560273"/>
                    <a:pt x="9152753" y="5508269"/>
                  </a:cubicBezTo>
                  <a:cubicBezTo>
                    <a:pt x="9152753" y="5464391"/>
                    <a:pt x="9198179" y="5430263"/>
                    <a:pt x="9256584" y="5430263"/>
                  </a:cubicBezTo>
                  <a:close/>
                  <a:moveTo>
                    <a:pt x="8774860" y="5430263"/>
                  </a:moveTo>
                  <a:cubicBezTo>
                    <a:pt x="8833264" y="5430263"/>
                    <a:pt x="8878690" y="5464391"/>
                    <a:pt x="8878690" y="5508269"/>
                  </a:cubicBezTo>
                  <a:cubicBezTo>
                    <a:pt x="8878690" y="5508269"/>
                    <a:pt x="8878690" y="5508269"/>
                    <a:pt x="8878690" y="5560273"/>
                  </a:cubicBezTo>
                  <a:cubicBezTo>
                    <a:pt x="8878690" y="5574899"/>
                    <a:pt x="8867334" y="5586276"/>
                    <a:pt x="8852733" y="5586276"/>
                  </a:cubicBezTo>
                  <a:cubicBezTo>
                    <a:pt x="8852733" y="5586276"/>
                    <a:pt x="8852733" y="5586276"/>
                    <a:pt x="8826774" y="5586276"/>
                  </a:cubicBezTo>
                  <a:cubicBezTo>
                    <a:pt x="8826774" y="5586276"/>
                    <a:pt x="8826774" y="5586276"/>
                    <a:pt x="8826774" y="5690285"/>
                  </a:cubicBezTo>
                  <a:cubicBezTo>
                    <a:pt x="8826774" y="5704911"/>
                    <a:pt x="8815419" y="5716286"/>
                    <a:pt x="8800817" y="5716286"/>
                  </a:cubicBezTo>
                  <a:cubicBezTo>
                    <a:pt x="8800817" y="5716286"/>
                    <a:pt x="8800817" y="5716286"/>
                    <a:pt x="8748902" y="5716286"/>
                  </a:cubicBezTo>
                  <a:cubicBezTo>
                    <a:pt x="8734302" y="5716286"/>
                    <a:pt x="8722945" y="5704911"/>
                    <a:pt x="8722945" y="5690285"/>
                  </a:cubicBezTo>
                  <a:cubicBezTo>
                    <a:pt x="8722945" y="5690285"/>
                    <a:pt x="8722945" y="5690285"/>
                    <a:pt x="8722945" y="5586276"/>
                  </a:cubicBezTo>
                  <a:cubicBezTo>
                    <a:pt x="8722945" y="5586276"/>
                    <a:pt x="8722945" y="5586276"/>
                    <a:pt x="8696987" y="5586276"/>
                  </a:cubicBezTo>
                  <a:cubicBezTo>
                    <a:pt x="8682386" y="5586276"/>
                    <a:pt x="8671029" y="5574899"/>
                    <a:pt x="8671029" y="5560273"/>
                  </a:cubicBezTo>
                  <a:cubicBezTo>
                    <a:pt x="8671029" y="5560273"/>
                    <a:pt x="8671029" y="5560273"/>
                    <a:pt x="8671029" y="5508269"/>
                  </a:cubicBezTo>
                  <a:cubicBezTo>
                    <a:pt x="8671029" y="5464391"/>
                    <a:pt x="8716455" y="5430263"/>
                    <a:pt x="8774860" y="5430263"/>
                  </a:cubicBezTo>
                  <a:close/>
                  <a:moveTo>
                    <a:pt x="8293136" y="5430263"/>
                  </a:moveTo>
                  <a:cubicBezTo>
                    <a:pt x="8351541" y="5430263"/>
                    <a:pt x="8396966" y="5464391"/>
                    <a:pt x="8396966" y="5508269"/>
                  </a:cubicBezTo>
                  <a:cubicBezTo>
                    <a:pt x="8396966" y="5508269"/>
                    <a:pt x="8396966" y="5508269"/>
                    <a:pt x="8396966" y="5560273"/>
                  </a:cubicBezTo>
                  <a:cubicBezTo>
                    <a:pt x="8396966" y="5574899"/>
                    <a:pt x="8385610" y="5586276"/>
                    <a:pt x="8371009" y="5586276"/>
                  </a:cubicBezTo>
                  <a:cubicBezTo>
                    <a:pt x="8371009" y="5586276"/>
                    <a:pt x="8371009" y="5586276"/>
                    <a:pt x="8345051" y="5586276"/>
                  </a:cubicBezTo>
                  <a:cubicBezTo>
                    <a:pt x="8345051" y="5586276"/>
                    <a:pt x="8345051" y="5586276"/>
                    <a:pt x="8345051" y="5690285"/>
                  </a:cubicBezTo>
                  <a:cubicBezTo>
                    <a:pt x="8345051" y="5704911"/>
                    <a:pt x="8333695" y="5716286"/>
                    <a:pt x="8319094" y="5716286"/>
                  </a:cubicBezTo>
                  <a:cubicBezTo>
                    <a:pt x="8319094" y="5716286"/>
                    <a:pt x="8319094" y="5716286"/>
                    <a:pt x="8267178" y="5716286"/>
                  </a:cubicBezTo>
                  <a:cubicBezTo>
                    <a:pt x="8252578" y="5716286"/>
                    <a:pt x="8241221" y="5704911"/>
                    <a:pt x="8241221" y="5690285"/>
                  </a:cubicBezTo>
                  <a:cubicBezTo>
                    <a:pt x="8241221" y="5690285"/>
                    <a:pt x="8241221" y="5690285"/>
                    <a:pt x="8241221" y="5586276"/>
                  </a:cubicBezTo>
                  <a:cubicBezTo>
                    <a:pt x="8241221" y="5586276"/>
                    <a:pt x="8241221" y="5586276"/>
                    <a:pt x="8215264" y="5586276"/>
                  </a:cubicBezTo>
                  <a:cubicBezTo>
                    <a:pt x="8200662" y="5586276"/>
                    <a:pt x="8189305" y="5574899"/>
                    <a:pt x="8189305" y="5560273"/>
                  </a:cubicBezTo>
                  <a:cubicBezTo>
                    <a:pt x="8189305" y="5560273"/>
                    <a:pt x="8189305" y="5560273"/>
                    <a:pt x="8189305" y="5508269"/>
                  </a:cubicBezTo>
                  <a:cubicBezTo>
                    <a:pt x="8189305" y="5464391"/>
                    <a:pt x="8234731" y="5430263"/>
                    <a:pt x="8293136" y="5430263"/>
                  </a:cubicBezTo>
                  <a:close/>
                  <a:moveTo>
                    <a:pt x="7811412" y="5430263"/>
                  </a:moveTo>
                  <a:cubicBezTo>
                    <a:pt x="7869817" y="5430263"/>
                    <a:pt x="7915242" y="5464391"/>
                    <a:pt x="7915242" y="5508269"/>
                  </a:cubicBezTo>
                  <a:cubicBezTo>
                    <a:pt x="7915242" y="5508269"/>
                    <a:pt x="7915242" y="5508269"/>
                    <a:pt x="7915242" y="5560273"/>
                  </a:cubicBezTo>
                  <a:cubicBezTo>
                    <a:pt x="7915242" y="5574899"/>
                    <a:pt x="7903886" y="5586276"/>
                    <a:pt x="7889285" y="5586276"/>
                  </a:cubicBezTo>
                  <a:cubicBezTo>
                    <a:pt x="7889285" y="5586276"/>
                    <a:pt x="7889285" y="5586276"/>
                    <a:pt x="7863327" y="5586276"/>
                  </a:cubicBezTo>
                  <a:cubicBezTo>
                    <a:pt x="7863327" y="5586276"/>
                    <a:pt x="7863327" y="5586276"/>
                    <a:pt x="7863327" y="5690285"/>
                  </a:cubicBezTo>
                  <a:cubicBezTo>
                    <a:pt x="7863327" y="5704911"/>
                    <a:pt x="7851971" y="5716286"/>
                    <a:pt x="7837370" y="5716286"/>
                  </a:cubicBezTo>
                  <a:cubicBezTo>
                    <a:pt x="7837370" y="5716286"/>
                    <a:pt x="7837370" y="5716286"/>
                    <a:pt x="7785454" y="5716286"/>
                  </a:cubicBezTo>
                  <a:cubicBezTo>
                    <a:pt x="7770854" y="5716286"/>
                    <a:pt x="7759497" y="5704911"/>
                    <a:pt x="7759497" y="5690285"/>
                  </a:cubicBezTo>
                  <a:cubicBezTo>
                    <a:pt x="7759497" y="5690285"/>
                    <a:pt x="7759497" y="5690285"/>
                    <a:pt x="7759497" y="5586276"/>
                  </a:cubicBezTo>
                  <a:cubicBezTo>
                    <a:pt x="7759497" y="5586276"/>
                    <a:pt x="7759497" y="5586276"/>
                    <a:pt x="7733540" y="5586276"/>
                  </a:cubicBezTo>
                  <a:cubicBezTo>
                    <a:pt x="7718938" y="5586276"/>
                    <a:pt x="7707581" y="5574899"/>
                    <a:pt x="7707581" y="5560273"/>
                  </a:cubicBezTo>
                  <a:cubicBezTo>
                    <a:pt x="7707581" y="5560273"/>
                    <a:pt x="7707581" y="5560273"/>
                    <a:pt x="7707581" y="5508269"/>
                  </a:cubicBezTo>
                  <a:cubicBezTo>
                    <a:pt x="7707581" y="5464391"/>
                    <a:pt x="7753007" y="5430263"/>
                    <a:pt x="7811412" y="5430263"/>
                  </a:cubicBezTo>
                  <a:close/>
                  <a:moveTo>
                    <a:pt x="7329688" y="5430263"/>
                  </a:moveTo>
                  <a:cubicBezTo>
                    <a:pt x="7388093" y="5430263"/>
                    <a:pt x="7433518" y="5464391"/>
                    <a:pt x="7433518" y="5508269"/>
                  </a:cubicBezTo>
                  <a:cubicBezTo>
                    <a:pt x="7433518" y="5508269"/>
                    <a:pt x="7433518" y="5508269"/>
                    <a:pt x="7433518" y="5560273"/>
                  </a:cubicBezTo>
                  <a:cubicBezTo>
                    <a:pt x="7433518" y="5574899"/>
                    <a:pt x="7422162" y="5586276"/>
                    <a:pt x="7407561" y="5586276"/>
                  </a:cubicBezTo>
                  <a:cubicBezTo>
                    <a:pt x="7407561" y="5586276"/>
                    <a:pt x="7407561" y="5586276"/>
                    <a:pt x="7381603" y="5586276"/>
                  </a:cubicBezTo>
                  <a:cubicBezTo>
                    <a:pt x="7381603" y="5586276"/>
                    <a:pt x="7381603" y="5586276"/>
                    <a:pt x="7381603" y="5690285"/>
                  </a:cubicBezTo>
                  <a:cubicBezTo>
                    <a:pt x="7381603" y="5704911"/>
                    <a:pt x="7370247" y="5716286"/>
                    <a:pt x="7355646" y="5716286"/>
                  </a:cubicBezTo>
                  <a:cubicBezTo>
                    <a:pt x="7355646" y="5716286"/>
                    <a:pt x="7355646" y="5716286"/>
                    <a:pt x="7303730" y="5716286"/>
                  </a:cubicBezTo>
                  <a:cubicBezTo>
                    <a:pt x="7289130" y="5716286"/>
                    <a:pt x="7277773" y="5704911"/>
                    <a:pt x="7277773" y="5690285"/>
                  </a:cubicBezTo>
                  <a:cubicBezTo>
                    <a:pt x="7277773" y="5690285"/>
                    <a:pt x="7277773" y="5690285"/>
                    <a:pt x="7277773" y="5586276"/>
                  </a:cubicBezTo>
                  <a:cubicBezTo>
                    <a:pt x="7277773" y="5586276"/>
                    <a:pt x="7277773" y="5586276"/>
                    <a:pt x="7251816" y="5586276"/>
                  </a:cubicBezTo>
                  <a:cubicBezTo>
                    <a:pt x="7237214" y="5586276"/>
                    <a:pt x="7225857" y="5574899"/>
                    <a:pt x="7225857" y="5560273"/>
                  </a:cubicBezTo>
                  <a:cubicBezTo>
                    <a:pt x="7225857" y="5560273"/>
                    <a:pt x="7225857" y="5560273"/>
                    <a:pt x="7225857" y="5508269"/>
                  </a:cubicBezTo>
                  <a:cubicBezTo>
                    <a:pt x="7225857" y="5464391"/>
                    <a:pt x="7271283" y="5430263"/>
                    <a:pt x="7329688" y="5430263"/>
                  </a:cubicBezTo>
                  <a:close/>
                  <a:moveTo>
                    <a:pt x="6847964" y="5430263"/>
                  </a:moveTo>
                  <a:cubicBezTo>
                    <a:pt x="6906369" y="5430263"/>
                    <a:pt x="6951794" y="5464391"/>
                    <a:pt x="6951794" y="5508269"/>
                  </a:cubicBezTo>
                  <a:cubicBezTo>
                    <a:pt x="6951794" y="5508269"/>
                    <a:pt x="6951794" y="5508269"/>
                    <a:pt x="6951794" y="5560273"/>
                  </a:cubicBezTo>
                  <a:cubicBezTo>
                    <a:pt x="6951794" y="5574899"/>
                    <a:pt x="6940438" y="5586276"/>
                    <a:pt x="6925837" y="5586276"/>
                  </a:cubicBezTo>
                  <a:cubicBezTo>
                    <a:pt x="6925837" y="5586276"/>
                    <a:pt x="6925837" y="5586276"/>
                    <a:pt x="6899879" y="5586276"/>
                  </a:cubicBezTo>
                  <a:cubicBezTo>
                    <a:pt x="6899879" y="5586276"/>
                    <a:pt x="6899879" y="5586276"/>
                    <a:pt x="6899879" y="5690285"/>
                  </a:cubicBezTo>
                  <a:cubicBezTo>
                    <a:pt x="6899879" y="5704911"/>
                    <a:pt x="6888523" y="5716286"/>
                    <a:pt x="6873922" y="5716286"/>
                  </a:cubicBezTo>
                  <a:cubicBezTo>
                    <a:pt x="6873922" y="5716286"/>
                    <a:pt x="6873922" y="5716286"/>
                    <a:pt x="6822006" y="5716286"/>
                  </a:cubicBezTo>
                  <a:cubicBezTo>
                    <a:pt x="6807406" y="5716286"/>
                    <a:pt x="6796049" y="5704911"/>
                    <a:pt x="6796049" y="5690285"/>
                  </a:cubicBezTo>
                  <a:cubicBezTo>
                    <a:pt x="6796049" y="5690285"/>
                    <a:pt x="6796049" y="5690285"/>
                    <a:pt x="6796049" y="5586276"/>
                  </a:cubicBezTo>
                  <a:cubicBezTo>
                    <a:pt x="6796049" y="5586276"/>
                    <a:pt x="6796049" y="5586276"/>
                    <a:pt x="6770092" y="5586276"/>
                  </a:cubicBezTo>
                  <a:cubicBezTo>
                    <a:pt x="6755490" y="5586276"/>
                    <a:pt x="6744133" y="5574899"/>
                    <a:pt x="6744133" y="5560273"/>
                  </a:cubicBezTo>
                  <a:cubicBezTo>
                    <a:pt x="6744133" y="5560273"/>
                    <a:pt x="6744133" y="5560273"/>
                    <a:pt x="6744133" y="5508269"/>
                  </a:cubicBezTo>
                  <a:cubicBezTo>
                    <a:pt x="6744133" y="5464391"/>
                    <a:pt x="6789559" y="5430263"/>
                    <a:pt x="6847964" y="5430263"/>
                  </a:cubicBezTo>
                  <a:close/>
                  <a:moveTo>
                    <a:pt x="6366240" y="5430263"/>
                  </a:moveTo>
                  <a:cubicBezTo>
                    <a:pt x="6424645" y="5430263"/>
                    <a:pt x="6470070" y="5464391"/>
                    <a:pt x="6470070" y="5508269"/>
                  </a:cubicBezTo>
                  <a:cubicBezTo>
                    <a:pt x="6470070" y="5508269"/>
                    <a:pt x="6470070" y="5508269"/>
                    <a:pt x="6470070" y="5560273"/>
                  </a:cubicBezTo>
                  <a:cubicBezTo>
                    <a:pt x="6470070" y="5574899"/>
                    <a:pt x="6458714" y="5586276"/>
                    <a:pt x="6444113" y="5586276"/>
                  </a:cubicBezTo>
                  <a:cubicBezTo>
                    <a:pt x="6444113" y="5586276"/>
                    <a:pt x="6444113" y="5586276"/>
                    <a:pt x="6418155" y="5586276"/>
                  </a:cubicBezTo>
                  <a:cubicBezTo>
                    <a:pt x="6418155" y="5586276"/>
                    <a:pt x="6418155" y="5586276"/>
                    <a:pt x="6418155" y="5690285"/>
                  </a:cubicBezTo>
                  <a:cubicBezTo>
                    <a:pt x="6418155" y="5704911"/>
                    <a:pt x="6406799" y="5716286"/>
                    <a:pt x="6392198" y="5716286"/>
                  </a:cubicBezTo>
                  <a:cubicBezTo>
                    <a:pt x="6392198" y="5716286"/>
                    <a:pt x="6392198" y="5716286"/>
                    <a:pt x="6340282" y="5716286"/>
                  </a:cubicBezTo>
                  <a:cubicBezTo>
                    <a:pt x="6325682" y="5716286"/>
                    <a:pt x="6314325" y="5704911"/>
                    <a:pt x="6314325" y="5690285"/>
                  </a:cubicBezTo>
                  <a:cubicBezTo>
                    <a:pt x="6314325" y="5690285"/>
                    <a:pt x="6314325" y="5690285"/>
                    <a:pt x="6314325" y="5586276"/>
                  </a:cubicBezTo>
                  <a:cubicBezTo>
                    <a:pt x="6314325" y="5586276"/>
                    <a:pt x="6314325" y="5586276"/>
                    <a:pt x="6288368" y="5586276"/>
                  </a:cubicBezTo>
                  <a:cubicBezTo>
                    <a:pt x="6273766" y="5586276"/>
                    <a:pt x="6262409" y="5574899"/>
                    <a:pt x="6262409" y="5560273"/>
                  </a:cubicBezTo>
                  <a:cubicBezTo>
                    <a:pt x="6262409" y="5560273"/>
                    <a:pt x="6262409" y="5560273"/>
                    <a:pt x="6262409" y="5508269"/>
                  </a:cubicBezTo>
                  <a:cubicBezTo>
                    <a:pt x="6262409" y="5464391"/>
                    <a:pt x="6307835" y="5430263"/>
                    <a:pt x="6366240" y="5430263"/>
                  </a:cubicBezTo>
                  <a:close/>
                  <a:moveTo>
                    <a:pt x="5884520" y="5430263"/>
                  </a:moveTo>
                  <a:cubicBezTo>
                    <a:pt x="5942923" y="5430263"/>
                    <a:pt x="5988349" y="5464391"/>
                    <a:pt x="5988349" y="5508269"/>
                  </a:cubicBezTo>
                  <a:cubicBezTo>
                    <a:pt x="5988349" y="5508269"/>
                    <a:pt x="5988349" y="5508269"/>
                    <a:pt x="5988349" y="5560273"/>
                  </a:cubicBezTo>
                  <a:cubicBezTo>
                    <a:pt x="5988349" y="5574899"/>
                    <a:pt x="5976990" y="5586276"/>
                    <a:pt x="5962392" y="5586276"/>
                  </a:cubicBezTo>
                  <a:cubicBezTo>
                    <a:pt x="5962392" y="5586276"/>
                    <a:pt x="5962392" y="5586276"/>
                    <a:pt x="5936434" y="5586276"/>
                  </a:cubicBezTo>
                  <a:cubicBezTo>
                    <a:pt x="5936434" y="5586276"/>
                    <a:pt x="5936434" y="5586276"/>
                    <a:pt x="5936434" y="5690285"/>
                  </a:cubicBezTo>
                  <a:cubicBezTo>
                    <a:pt x="5936434" y="5704911"/>
                    <a:pt x="5925077" y="5716286"/>
                    <a:pt x="5910477" y="5716286"/>
                  </a:cubicBezTo>
                  <a:cubicBezTo>
                    <a:pt x="5910477" y="5716286"/>
                    <a:pt x="5910477" y="5716286"/>
                    <a:pt x="5858560" y="5716286"/>
                  </a:cubicBezTo>
                  <a:cubicBezTo>
                    <a:pt x="5843962" y="5716286"/>
                    <a:pt x="5832603" y="5704911"/>
                    <a:pt x="5832603" y="5690285"/>
                  </a:cubicBezTo>
                  <a:cubicBezTo>
                    <a:pt x="5832603" y="5690285"/>
                    <a:pt x="5832603" y="5690285"/>
                    <a:pt x="5832603" y="5586276"/>
                  </a:cubicBezTo>
                  <a:cubicBezTo>
                    <a:pt x="5832603" y="5586276"/>
                    <a:pt x="5832603" y="5586276"/>
                    <a:pt x="5806648" y="5586276"/>
                  </a:cubicBezTo>
                  <a:cubicBezTo>
                    <a:pt x="5792046" y="5586276"/>
                    <a:pt x="5780690" y="5574899"/>
                    <a:pt x="5780690" y="5560273"/>
                  </a:cubicBezTo>
                  <a:cubicBezTo>
                    <a:pt x="5780690" y="5560273"/>
                    <a:pt x="5780690" y="5560273"/>
                    <a:pt x="5780690" y="5508269"/>
                  </a:cubicBezTo>
                  <a:cubicBezTo>
                    <a:pt x="5780690" y="5464391"/>
                    <a:pt x="5826113" y="5430263"/>
                    <a:pt x="5884520" y="5430263"/>
                  </a:cubicBezTo>
                  <a:close/>
                  <a:moveTo>
                    <a:pt x="5402800" y="5430263"/>
                  </a:moveTo>
                  <a:cubicBezTo>
                    <a:pt x="5461203" y="5430263"/>
                    <a:pt x="5506628" y="5464391"/>
                    <a:pt x="5506628" y="5508269"/>
                  </a:cubicBezTo>
                  <a:cubicBezTo>
                    <a:pt x="5506628" y="5508269"/>
                    <a:pt x="5506628" y="5508269"/>
                    <a:pt x="5506628" y="5560273"/>
                  </a:cubicBezTo>
                  <a:cubicBezTo>
                    <a:pt x="5506628" y="5574899"/>
                    <a:pt x="5495272" y="5586276"/>
                    <a:pt x="5480671" y="5586276"/>
                  </a:cubicBezTo>
                  <a:cubicBezTo>
                    <a:pt x="5480671" y="5586276"/>
                    <a:pt x="5480671" y="5586276"/>
                    <a:pt x="5454714" y="5586276"/>
                  </a:cubicBezTo>
                  <a:cubicBezTo>
                    <a:pt x="5454714" y="5586276"/>
                    <a:pt x="5454714" y="5586276"/>
                    <a:pt x="5454714" y="5690285"/>
                  </a:cubicBezTo>
                  <a:cubicBezTo>
                    <a:pt x="5454714" y="5704911"/>
                    <a:pt x="5443358" y="5716286"/>
                    <a:pt x="5428755" y="5716286"/>
                  </a:cubicBezTo>
                  <a:cubicBezTo>
                    <a:pt x="5428755" y="5716286"/>
                    <a:pt x="5428755" y="5716286"/>
                    <a:pt x="5376840" y="5716286"/>
                  </a:cubicBezTo>
                  <a:cubicBezTo>
                    <a:pt x="5362242" y="5716286"/>
                    <a:pt x="5350884" y="5704911"/>
                    <a:pt x="5350884" y="5690285"/>
                  </a:cubicBezTo>
                  <a:cubicBezTo>
                    <a:pt x="5350884" y="5690285"/>
                    <a:pt x="5350884" y="5690285"/>
                    <a:pt x="5350884" y="5586276"/>
                  </a:cubicBezTo>
                  <a:cubicBezTo>
                    <a:pt x="5350884" y="5586276"/>
                    <a:pt x="5350884" y="5586276"/>
                    <a:pt x="5324927" y="5586276"/>
                  </a:cubicBezTo>
                  <a:cubicBezTo>
                    <a:pt x="5310326" y="5586276"/>
                    <a:pt x="5298968" y="5574899"/>
                    <a:pt x="5298968" y="5560273"/>
                  </a:cubicBezTo>
                  <a:cubicBezTo>
                    <a:pt x="5298968" y="5560273"/>
                    <a:pt x="5298968" y="5560273"/>
                    <a:pt x="5298968" y="5508269"/>
                  </a:cubicBezTo>
                  <a:cubicBezTo>
                    <a:pt x="5298968" y="5464391"/>
                    <a:pt x="5344396" y="5430263"/>
                    <a:pt x="5402800" y="5430263"/>
                  </a:cubicBezTo>
                  <a:close/>
                  <a:moveTo>
                    <a:pt x="4921068" y="5430263"/>
                  </a:moveTo>
                  <a:cubicBezTo>
                    <a:pt x="4979476" y="5430263"/>
                    <a:pt x="5024903" y="5464391"/>
                    <a:pt x="5024903" y="5508269"/>
                  </a:cubicBezTo>
                  <a:cubicBezTo>
                    <a:pt x="5024903" y="5508269"/>
                    <a:pt x="5024903" y="5508269"/>
                    <a:pt x="5024903" y="5560273"/>
                  </a:cubicBezTo>
                  <a:cubicBezTo>
                    <a:pt x="5024903" y="5574899"/>
                    <a:pt x="5013546" y="5586276"/>
                    <a:pt x="4998944" y="5586276"/>
                  </a:cubicBezTo>
                  <a:cubicBezTo>
                    <a:pt x="4998944" y="5586276"/>
                    <a:pt x="4998944" y="5586276"/>
                    <a:pt x="4972986" y="5586276"/>
                  </a:cubicBezTo>
                  <a:cubicBezTo>
                    <a:pt x="4972986" y="5586276"/>
                    <a:pt x="4972986" y="5586276"/>
                    <a:pt x="4972986" y="5690285"/>
                  </a:cubicBezTo>
                  <a:cubicBezTo>
                    <a:pt x="4972986" y="5704911"/>
                    <a:pt x="4961630" y="5716286"/>
                    <a:pt x="4947028" y="5716286"/>
                  </a:cubicBezTo>
                  <a:cubicBezTo>
                    <a:pt x="4947028" y="5716286"/>
                    <a:pt x="4947028" y="5716286"/>
                    <a:pt x="4895110" y="5716286"/>
                  </a:cubicBezTo>
                  <a:cubicBezTo>
                    <a:pt x="4880513" y="5716286"/>
                    <a:pt x="4869157" y="5704911"/>
                    <a:pt x="4869157" y="5690285"/>
                  </a:cubicBezTo>
                  <a:cubicBezTo>
                    <a:pt x="4869157" y="5690285"/>
                    <a:pt x="4869157" y="5690285"/>
                    <a:pt x="4869157" y="5586276"/>
                  </a:cubicBezTo>
                  <a:cubicBezTo>
                    <a:pt x="4869157" y="5586276"/>
                    <a:pt x="4869157" y="5586276"/>
                    <a:pt x="4843199" y="5586276"/>
                  </a:cubicBezTo>
                  <a:cubicBezTo>
                    <a:pt x="4828601" y="5586276"/>
                    <a:pt x="4817242" y="5574899"/>
                    <a:pt x="4817242" y="5560273"/>
                  </a:cubicBezTo>
                  <a:cubicBezTo>
                    <a:pt x="4817242" y="5560273"/>
                    <a:pt x="4817242" y="5560273"/>
                    <a:pt x="4817242" y="5508269"/>
                  </a:cubicBezTo>
                  <a:cubicBezTo>
                    <a:pt x="4817242" y="5464391"/>
                    <a:pt x="4862665" y="5430263"/>
                    <a:pt x="4921068" y="5430263"/>
                  </a:cubicBezTo>
                  <a:close/>
                  <a:moveTo>
                    <a:pt x="4439353" y="5430263"/>
                  </a:moveTo>
                  <a:cubicBezTo>
                    <a:pt x="4497754" y="5430263"/>
                    <a:pt x="4543179" y="5464391"/>
                    <a:pt x="4543179" y="5508269"/>
                  </a:cubicBezTo>
                  <a:cubicBezTo>
                    <a:pt x="4543179" y="5508269"/>
                    <a:pt x="4543179" y="5508269"/>
                    <a:pt x="4543179" y="5560273"/>
                  </a:cubicBezTo>
                  <a:cubicBezTo>
                    <a:pt x="4543179" y="5574899"/>
                    <a:pt x="4531822" y="5586276"/>
                    <a:pt x="4517221" y="5586276"/>
                  </a:cubicBezTo>
                  <a:cubicBezTo>
                    <a:pt x="4517221" y="5586276"/>
                    <a:pt x="4517221" y="5586276"/>
                    <a:pt x="4491263" y="5586276"/>
                  </a:cubicBezTo>
                  <a:cubicBezTo>
                    <a:pt x="4491263" y="5586276"/>
                    <a:pt x="4491263" y="5586276"/>
                    <a:pt x="4491263" y="5690285"/>
                  </a:cubicBezTo>
                  <a:cubicBezTo>
                    <a:pt x="4491263" y="5704911"/>
                    <a:pt x="4479907" y="5716286"/>
                    <a:pt x="4465305" y="5716286"/>
                  </a:cubicBezTo>
                  <a:cubicBezTo>
                    <a:pt x="4465305" y="5716286"/>
                    <a:pt x="4465305" y="5716286"/>
                    <a:pt x="4413390" y="5716286"/>
                  </a:cubicBezTo>
                  <a:cubicBezTo>
                    <a:pt x="4398791" y="5716286"/>
                    <a:pt x="4387433" y="5704911"/>
                    <a:pt x="4387433" y="5690285"/>
                  </a:cubicBezTo>
                  <a:cubicBezTo>
                    <a:pt x="4387433" y="5690285"/>
                    <a:pt x="4387433" y="5690285"/>
                    <a:pt x="4387433" y="5586276"/>
                  </a:cubicBezTo>
                  <a:cubicBezTo>
                    <a:pt x="4387433" y="5586276"/>
                    <a:pt x="4387433" y="5586276"/>
                    <a:pt x="4361476" y="5586276"/>
                  </a:cubicBezTo>
                  <a:cubicBezTo>
                    <a:pt x="4346874" y="5586276"/>
                    <a:pt x="4335518" y="5574899"/>
                    <a:pt x="4335518" y="5560273"/>
                  </a:cubicBezTo>
                  <a:cubicBezTo>
                    <a:pt x="4335518" y="5560273"/>
                    <a:pt x="4335518" y="5560273"/>
                    <a:pt x="4335518" y="5508269"/>
                  </a:cubicBezTo>
                  <a:cubicBezTo>
                    <a:pt x="4335518" y="5464391"/>
                    <a:pt x="4380944" y="5430263"/>
                    <a:pt x="4439353" y="5430263"/>
                  </a:cubicBezTo>
                  <a:close/>
                  <a:moveTo>
                    <a:pt x="3957630" y="5430263"/>
                  </a:moveTo>
                  <a:cubicBezTo>
                    <a:pt x="4016034" y="5430263"/>
                    <a:pt x="4061460" y="5464391"/>
                    <a:pt x="4061460" y="5508269"/>
                  </a:cubicBezTo>
                  <a:cubicBezTo>
                    <a:pt x="4061460" y="5508269"/>
                    <a:pt x="4061460" y="5508269"/>
                    <a:pt x="4061460" y="5560273"/>
                  </a:cubicBezTo>
                  <a:cubicBezTo>
                    <a:pt x="4061460" y="5574899"/>
                    <a:pt x="4050105" y="5586276"/>
                    <a:pt x="4035504" y="5586276"/>
                  </a:cubicBezTo>
                  <a:cubicBezTo>
                    <a:pt x="4035504" y="5586276"/>
                    <a:pt x="4035504" y="5586276"/>
                    <a:pt x="4009545" y="5586276"/>
                  </a:cubicBezTo>
                  <a:cubicBezTo>
                    <a:pt x="4009545" y="5586276"/>
                    <a:pt x="4009545" y="5586276"/>
                    <a:pt x="4009545" y="5690285"/>
                  </a:cubicBezTo>
                  <a:cubicBezTo>
                    <a:pt x="4009545" y="5704911"/>
                    <a:pt x="3998190" y="5716286"/>
                    <a:pt x="3983587" y="5716286"/>
                  </a:cubicBezTo>
                  <a:cubicBezTo>
                    <a:pt x="3983587" y="5716286"/>
                    <a:pt x="3983587" y="5716286"/>
                    <a:pt x="3931671" y="5716286"/>
                  </a:cubicBezTo>
                  <a:cubicBezTo>
                    <a:pt x="3917072" y="5716286"/>
                    <a:pt x="3905715" y="5704911"/>
                    <a:pt x="3905715" y="5690285"/>
                  </a:cubicBezTo>
                  <a:cubicBezTo>
                    <a:pt x="3905715" y="5690285"/>
                    <a:pt x="3905715" y="5690285"/>
                    <a:pt x="3905715" y="5586276"/>
                  </a:cubicBezTo>
                  <a:cubicBezTo>
                    <a:pt x="3905715" y="5586276"/>
                    <a:pt x="3905715" y="5586276"/>
                    <a:pt x="3879758" y="5586276"/>
                  </a:cubicBezTo>
                  <a:cubicBezTo>
                    <a:pt x="3865157" y="5586276"/>
                    <a:pt x="3853799" y="5574899"/>
                    <a:pt x="3853799" y="5560273"/>
                  </a:cubicBezTo>
                  <a:cubicBezTo>
                    <a:pt x="3853799" y="5560273"/>
                    <a:pt x="3853799" y="5560273"/>
                    <a:pt x="3853799" y="5508269"/>
                  </a:cubicBezTo>
                  <a:cubicBezTo>
                    <a:pt x="3853799" y="5464391"/>
                    <a:pt x="3899225" y="5430263"/>
                    <a:pt x="3957630" y="5430263"/>
                  </a:cubicBezTo>
                  <a:close/>
                  <a:moveTo>
                    <a:pt x="3475909" y="5430263"/>
                  </a:moveTo>
                  <a:cubicBezTo>
                    <a:pt x="3534313" y="5430263"/>
                    <a:pt x="3579741" y="5464391"/>
                    <a:pt x="3579741" y="5508269"/>
                  </a:cubicBezTo>
                  <a:cubicBezTo>
                    <a:pt x="3579741" y="5508269"/>
                    <a:pt x="3579741" y="5508269"/>
                    <a:pt x="3579741" y="5560273"/>
                  </a:cubicBezTo>
                  <a:cubicBezTo>
                    <a:pt x="3579741" y="5574899"/>
                    <a:pt x="3568386" y="5586276"/>
                    <a:pt x="3553783" y="5586276"/>
                  </a:cubicBezTo>
                  <a:cubicBezTo>
                    <a:pt x="3553783" y="5586276"/>
                    <a:pt x="3553783" y="5586276"/>
                    <a:pt x="3527824" y="5586276"/>
                  </a:cubicBezTo>
                  <a:cubicBezTo>
                    <a:pt x="3527824" y="5586276"/>
                    <a:pt x="3527824" y="5586276"/>
                    <a:pt x="3527824" y="5690285"/>
                  </a:cubicBezTo>
                  <a:cubicBezTo>
                    <a:pt x="3527824" y="5704911"/>
                    <a:pt x="3516469" y="5716286"/>
                    <a:pt x="3501867" y="5716286"/>
                  </a:cubicBezTo>
                  <a:cubicBezTo>
                    <a:pt x="3501867" y="5716286"/>
                    <a:pt x="3501867" y="5716286"/>
                    <a:pt x="3449951" y="5716286"/>
                  </a:cubicBezTo>
                  <a:cubicBezTo>
                    <a:pt x="3435350" y="5716286"/>
                    <a:pt x="3423994" y="5704911"/>
                    <a:pt x="3423994" y="5690285"/>
                  </a:cubicBezTo>
                  <a:cubicBezTo>
                    <a:pt x="3423994" y="5690285"/>
                    <a:pt x="3423994" y="5690285"/>
                    <a:pt x="3423994" y="5586276"/>
                  </a:cubicBezTo>
                  <a:cubicBezTo>
                    <a:pt x="3423994" y="5586276"/>
                    <a:pt x="3423994" y="5586276"/>
                    <a:pt x="3398036" y="5586276"/>
                  </a:cubicBezTo>
                  <a:cubicBezTo>
                    <a:pt x="3383435" y="5586276"/>
                    <a:pt x="3372078" y="5574899"/>
                    <a:pt x="3372078" y="5560273"/>
                  </a:cubicBezTo>
                  <a:cubicBezTo>
                    <a:pt x="3372078" y="5560273"/>
                    <a:pt x="3372078" y="5560273"/>
                    <a:pt x="3372078" y="5508269"/>
                  </a:cubicBezTo>
                  <a:cubicBezTo>
                    <a:pt x="3372078" y="5464391"/>
                    <a:pt x="3417503" y="5430263"/>
                    <a:pt x="3475909" y="5430263"/>
                  </a:cubicBezTo>
                  <a:close/>
                  <a:moveTo>
                    <a:pt x="2994186" y="5430263"/>
                  </a:moveTo>
                  <a:cubicBezTo>
                    <a:pt x="3052589" y="5430263"/>
                    <a:pt x="3098015" y="5464391"/>
                    <a:pt x="3098015" y="5508269"/>
                  </a:cubicBezTo>
                  <a:cubicBezTo>
                    <a:pt x="3098015" y="5508269"/>
                    <a:pt x="3098015" y="5508269"/>
                    <a:pt x="3098015" y="5560273"/>
                  </a:cubicBezTo>
                  <a:cubicBezTo>
                    <a:pt x="3098015" y="5574899"/>
                    <a:pt x="3086659" y="5586276"/>
                    <a:pt x="3072057" y="5586276"/>
                  </a:cubicBezTo>
                  <a:cubicBezTo>
                    <a:pt x="3072057" y="5586276"/>
                    <a:pt x="3072057" y="5586276"/>
                    <a:pt x="3046100" y="5586276"/>
                  </a:cubicBezTo>
                  <a:cubicBezTo>
                    <a:pt x="3046100" y="5586276"/>
                    <a:pt x="3046100" y="5586276"/>
                    <a:pt x="3046100" y="5690285"/>
                  </a:cubicBezTo>
                  <a:cubicBezTo>
                    <a:pt x="3046100" y="5704911"/>
                    <a:pt x="3034743" y="5716286"/>
                    <a:pt x="3020143" y="5716286"/>
                  </a:cubicBezTo>
                  <a:cubicBezTo>
                    <a:pt x="3020143" y="5716286"/>
                    <a:pt x="3020143" y="5716286"/>
                    <a:pt x="2968226" y="5716286"/>
                  </a:cubicBezTo>
                  <a:cubicBezTo>
                    <a:pt x="2953627" y="5716286"/>
                    <a:pt x="2942269" y="5704911"/>
                    <a:pt x="2942269" y="5690285"/>
                  </a:cubicBezTo>
                  <a:cubicBezTo>
                    <a:pt x="2942269" y="5690285"/>
                    <a:pt x="2942269" y="5690285"/>
                    <a:pt x="2942269" y="5586276"/>
                  </a:cubicBezTo>
                  <a:cubicBezTo>
                    <a:pt x="2942269" y="5586276"/>
                    <a:pt x="2942269" y="5586276"/>
                    <a:pt x="2916312" y="5586276"/>
                  </a:cubicBezTo>
                  <a:cubicBezTo>
                    <a:pt x="2901711" y="5586276"/>
                    <a:pt x="2890354" y="5574899"/>
                    <a:pt x="2890354" y="5560273"/>
                  </a:cubicBezTo>
                  <a:cubicBezTo>
                    <a:pt x="2890354" y="5560273"/>
                    <a:pt x="2890354" y="5560273"/>
                    <a:pt x="2890354" y="5508269"/>
                  </a:cubicBezTo>
                  <a:cubicBezTo>
                    <a:pt x="2890354" y="5464391"/>
                    <a:pt x="2935780" y="5430263"/>
                    <a:pt x="2994186" y="5430263"/>
                  </a:cubicBezTo>
                  <a:close/>
                  <a:moveTo>
                    <a:pt x="2512462" y="5430263"/>
                  </a:moveTo>
                  <a:cubicBezTo>
                    <a:pt x="2570865" y="5430263"/>
                    <a:pt x="2616291" y="5464391"/>
                    <a:pt x="2616291" y="5508269"/>
                  </a:cubicBezTo>
                  <a:cubicBezTo>
                    <a:pt x="2616291" y="5508269"/>
                    <a:pt x="2616291" y="5508269"/>
                    <a:pt x="2616291" y="5560273"/>
                  </a:cubicBezTo>
                  <a:cubicBezTo>
                    <a:pt x="2616291" y="5574899"/>
                    <a:pt x="2604936" y="5586276"/>
                    <a:pt x="2590334" y="5586276"/>
                  </a:cubicBezTo>
                  <a:cubicBezTo>
                    <a:pt x="2590334" y="5586276"/>
                    <a:pt x="2590334" y="5586276"/>
                    <a:pt x="2564376" y="5586276"/>
                  </a:cubicBezTo>
                  <a:cubicBezTo>
                    <a:pt x="2564376" y="5586276"/>
                    <a:pt x="2564376" y="5586276"/>
                    <a:pt x="2564376" y="5690285"/>
                  </a:cubicBezTo>
                  <a:cubicBezTo>
                    <a:pt x="2564376" y="5704911"/>
                    <a:pt x="2553021" y="5716286"/>
                    <a:pt x="2538419" y="5716286"/>
                  </a:cubicBezTo>
                  <a:cubicBezTo>
                    <a:pt x="2538419" y="5716286"/>
                    <a:pt x="2538419" y="5716286"/>
                    <a:pt x="2486504" y="5716286"/>
                  </a:cubicBezTo>
                  <a:cubicBezTo>
                    <a:pt x="2471903" y="5716286"/>
                    <a:pt x="2460547" y="5704911"/>
                    <a:pt x="2460547" y="5690285"/>
                  </a:cubicBezTo>
                  <a:cubicBezTo>
                    <a:pt x="2460547" y="5690285"/>
                    <a:pt x="2460547" y="5690285"/>
                    <a:pt x="2460547" y="5586276"/>
                  </a:cubicBezTo>
                  <a:cubicBezTo>
                    <a:pt x="2460547" y="5586276"/>
                    <a:pt x="2460547" y="5586276"/>
                    <a:pt x="2434590" y="5586276"/>
                  </a:cubicBezTo>
                  <a:cubicBezTo>
                    <a:pt x="2419988" y="5586276"/>
                    <a:pt x="2408631" y="5574899"/>
                    <a:pt x="2408631" y="5560273"/>
                  </a:cubicBezTo>
                  <a:cubicBezTo>
                    <a:pt x="2408631" y="5560273"/>
                    <a:pt x="2408631" y="5560273"/>
                    <a:pt x="2408631" y="5508269"/>
                  </a:cubicBezTo>
                  <a:cubicBezTo>
                    <a:pt x="2408631" y="5464391"/>
                    <a:pt x="2454057" y="5430263"/>
                    <a:pt x="2512462" y="5430263"/>
                  </a:cubicBezTo>
                  <a:close/>
                  <a:moveTo>
                    <a:pt x="2030735" y="5430263"/>
                  </a:moveTo>
                  <a:cubicBezTo>
                    <a:pt x="2089139" y="5430263"/>
                    <a:pt x="2134569" y="5464391"/>
                    <a:pt x="2134569" y="5508269"/>
                  </a:cubicBezTo>
                  <a:cubicBezTo>
                    <a:pt x="2134569" y="5508269"/>
                    <a:pt x="2134569" y="5508269"/>
                    <a:pt x="2134569" y="5560273"/>
                  </a:cubicBezTo>
                  <a:cubicBezTo>
                    <a:pt x="2134569" y="5574899"/>
                    <a:pt x="2123209" y="5586276"/>
                    <a:pt x="2108607" y="5586276"/>
                  </a:cubicBezTo>
                  <a:cubicBezTo>
                    <a:pt x="2108607" y="5586276"/>
                    <a:pt x="2108607" y="5586276"/>
                    <a:pt x="2082649" y="5586276"/>
                  </a:cubicBezTo>
                  <a:cubicBezTo>
                    <a:pt x="2082649" y="5586276"/>
                    <a:pt x="2082649" y="5586276"/>
                    <a:pt x="2082649" y="5690285"/>
                  </a:cubicBezTo>
                  <a:cubicBezTo>
                    <a:pt x="2082649" y="5704911"/>
                    <a:pt x="2071293" y="5716286"/>
                    <a:pt x="2056692" y="5716286"/>
                  </a:cubicBezTo>
                  <a:cubicBezTo>
                    <a:pt x="2056692" y="5716286"/>
                    <a:pt x="2056692" y="5716286"/>
                    <a:pt x="2004776" y="5716286"/>
                  </a:cubicBezTo>
                  <a:cubicBezTo>
                    <a:pt x="1990176" y="5716286"/>
                    <a:pt x="1978819" y="5704911"/>
                    <a:pt x="1978819" y="5690285"/>
                  </a:cubicBezTo>
                  <a:cubicBezTo>
                    <a:pt x="1978819" y="5690285"/>
                    <a:pt x="1978819" y="5690285"/>
                    <a:pt x="1978819" y="5586276"/>
                  </a:cubicBezTo>
                  <a:cubicBezTo>
                    <a:pt x="1978819" y="5586276"/>
                    <a:pt x="1978819" y="5586276"/>
                    <a:pt x="1952862" y="5586276"/>
                  </a:cubicBezTo>
                  <a:cubicBezTo>
                    <a:pt x="1938261" y="5586276"/>
                    <a:pt x="1926904" y="5574899"/>
                    <a:pt x="1926904" y="5560273"/>
                  </a:cubicBezTo>
                  <a:cubicBezTo>
                    <a:pt x="1926904" y="5560273"/>
                    <a:pt x="1926904" y="5560273"/>
                    <a:pt x="1926904" y="5508269"/>
                  </a:cubicBezTo>
                  <a:cubicBezTo>
                    <a:pt x="1926904" y="5464391"/>
                    <a:pt x="1972329" y="5430263"/>
                    <a:pt x="2030735" y="5430263"/>
                  </a:cubicBezTo>
                  <a:close/>
                  <a:moveTo>
                    <a:pt x="1549010" y="5430263"/>
                  </a:moveTo>
                  <a:cubicBezTo>
                    <a:pt x="1607415" y="5430263"/>
                    <a:pt x="1652840" y="5464391"/>
                    <a:pt x="1652840" y="5508269"/>
                  </a:cubicBezTo>
                  <a:cubicBezTo>
                    <a:pt x="1652840" y="5508269"/>
                    <a:pt x="1652840" y="5508269"/>
                    <a:pt x="1652840" y="5560273"/>
                  </a:cubicBezTo>
                  <a:cubicBezTo>
                    <a:pt x="1652840" y="5574899"/>
                    <a:pt x="1641484" y="5586276"/>
                    <a:pt x="1626883" y="5586276"/>
                  </a:cubicBezTo>
                  <a:cubicBezTo>
                    <a:pt x="1626883" y="5586276"/>
                    <a:pt x="1626883" y="5586276"/>
                    <a:pt x="1600925" y="5586276"/>
                  </a:cubicBezTo>
                  <a:cubicBezTo>
                    <a:pt x="1600925" y="5586276"/>
                    <a:pt x="1600925" y="5586276"/>
                    <a:pt x="1600925" y="5690285"/>
                  </a:cubicBezTo>
                  <a:cubicBezTo>
                    <a:pt x="1600925" y="5704911"/>
                    <a:pt x="1589569" y="5716286"/>
                    <a:pt x="1574967" y="5716286"/>
                  </a:cubicBezTo>
                  <a:cubicBezTo>
                    <a:pt x="1574967" y="5716286"/>
                    <a:pt x="1574967" y="5716286"/>
                    <a:pt x="1523052" y="5716286"/>
                  </a:cubicBezTo>
                  <a:cubicBezTo>
                    <a:pt x="1508452" y="5716286"/>
                    <a:pt x="1497095" y="5704911"/>
                    <a:pt x="1497095" y="5690285"/>
                  </a:cubicBezTo>
                  <a:cubicBezTo>
                    <a:pt x="1497095" y="5690285"/>
                    <a:pt x="1497095" y="5690285"/>
                    <a:pt x="1497095" y="5586276"/>
                  </a:cubicBezTo>
                  <a:cubicBezTo>
                    <a:pt x="1497095" y="5586276"/>
                    <a:pt x="1497095" y="5586276"/>
                    <a:pt x="1471138" y="5586276"/>
                  </a:cubicBezTo>
                  <a:cubicBezTo>
                    <a:pt x="1456536" y="5586276"/>
                    <a:pt x="1445179" y="5574899"/>
                    <a:pt x="1445179" y="5560273"/>
                  </a:cubicBezTo>
                  <a:cubicBezTo>
                    <a:pt x="1445179" y="5560273"/>
                    <a:pt x="1445179" y="5560273"/>
                    <a:pt x="1445179" y="5508269"/>
                  </a:cubicBezTo>
                  <a:cubicBezTo>
                    <a:pt x="1445179" y="5464391"/>
                    <a:pt x="1490605" y="5430263"/>
                    <a:pt x="1549010" y="5430263"/>
                  </a:cubicBezTo>
                  <a:close/>
                  <a:moveTo>
                    <a:pt x="1067287" y="5430263"/>
                  </a:moveTo>
                  <a:cubicBezTo>
                    <a:pt x="1125691" y="5430263"/>
                    <a:pt x="1171117" y="5464391"/>
                    <a:pt x="1171117" y="5508269"/>
                  </a:cubicBezTo>
                  <a:cubicBezTo>
                    <a:pt x="1171117" y="5508269"/>
                    <a:pt x="1171117" y="5508269"/>
                    <a:pt x="1171117" y="5560273"/>
                  </a:cubicBezTo>
                  <a:cubicBezTo>
                    <a:pt x="1171117" y="5574899"/>
                    <a:pt x="1159761" y="5586276"/>
                    <a:pt x="1145160" y="5586276"/>
                  </a:cubicBezTo>
                  <a:cubicBezTo>
                    <a:pt x="1145160" y="5586276"/>
                    <a:pt x="1145160" y="5586276"/>
                    <a:pt x="1119201" y="5586276"/>
                  </a:cubicBezTo>
                  <a:cubicBezTo>
                    <a:pt x="1119201" y="5586276"/>
                    <a:pt x="1119201" y="5586276"/>
                    <a:pt x="1119201" y="5690285"/>
                  </a:cubicBezTo>
                  <a:cubicBezTo>
                    <a:pt x="1119201" y="5704911"/>
                    <a:pt x="1107845" y="5716286"/>
                    <a:pt x="1093244" y="5716286"/>
                  </a:cubicBezTo>
                  <a:cubicBezTo>
                    <a:pt x="1093244" y="5716286"/>
                    <a:pt x="1093244" y="5716286"/>
                    <a:pt x="1041329" y="5716286"/>
                  </a:cubicBezTo>
                  <a:cubicBezTo>
                    <a:pt x="1026728" y="5716286"/>
                    <a:pt x="1015371" y="5704911"/>
                    <a:pt x="1015371" y="5690285"/>
                  </a:cubicBezTo>
                  <a:cubicBezTo>
                    <a:pt x="1015371" y="5690285"/>
                    <a:pt x="1015371" y="5690285"/>
                    <a:pt x="1015371" y="5586276"/>
                  </a:cubicBezTo>
                  <a:cubicBezTo>
                    <a:pt x="1015371" y="5586276"/>
                    <a:pt x="1015371" y="5586276"/>
                    <a:pt x="989414" y="5586276"/>
                  </a:cubicBezTo>
                  <a:cubicBezTo>
                    <a:pt x="974813" y="5586276"/>
                    <a:pt x="963456" y="5574899"/>
                    <a:pt x="963456" y="5560273"/>
                  </a:cubicBezTo>
                  <a:cubicBezTo>
                    <a:pt x="963456" y="5560273"/>
                    <a:pt x="963456" y="5560273"/>
                    <a:pt x="963456" y="5508269"/>
                  </a:cubicBezTo>
                  <a:cubicBezTo>
                    <a:pt x="963456" y="5464391"/>
                    <a:pt x="1008881" y="5430263"/>
                    <a:pt x="1067287" y="5430263"/>
                  </a:cubicBezTo>
                  <a:close/>
                  <a:moveTo>
                    <a:pt x="585564" y="5430263"/>
                  </a:moveTo>
                  <a:cubicBezTo>
                    <a:pt x="643968" y="5430263"/>
                    <a:pt x="689393" y="5464391"/>
                    <a:pt x="689393" y="5508269"/>
                  </a:cubicBezTo>
                  <a:cubicBezTo>
                    <a:pt x="689393" y="5508269"/>
                    <a:pt x="689393" y="5508269"/>
                    <a:pt x="689393" y="5560273"/>
                  </a:cubicBezTo>
                  <a:cubicBezTo>
                    <a:pt x="689393" y="5574899"/>
                    <a:pt x="678038" y="5586276"/>
                    <a:pt x="663436" y="5586276"/>
                  </a:cubicBezTo>
                  <a:cubicBezTo>
                    <a:pt x="663436" y="5586276"/>
                    <a:pt x="663436" y="5586276"/>
                    <a:pt x="637478" y="5586276"/>
                  </a:cubicBezTo>
                  <a:cubicBezTo>
                    <a:pt x="637478" y="5586276"/>
                    <a:pt x="637478" y="5586276"/>
                    <a:pt x="637478" y="5690285"/>
                  </a:cubicBezTo>
                  <a:cubicBezTo>
                    <a:pt x="637478" y="5704911"/>
                    <a:pt x="626122" y="5716286"/>
                    <a:pt x="611521" y="5716286"/>
                  </a:cubicBezTo>
                  <a:cubicBezTo>
                    <a:pt x="611521" y="5716286"/>
                    <a:pt x="611521" y="5716286"/>
                    <a:pt x="559605" y="5716286"/>
                  </a:cubicBezTo>
                  <a:cubicBezTo>
                    <a:pt x="545005" y="5716286"/>
                    <a:pt x="533648" y="5704911"/>
                    <a:pt x="533648" y="5690285"/>
                  </a:cubicBezTo>
                  <a:cubicBezTo>
                    <a:pt x="533648" y="5690285"/>
                    <a:pt x="533648" y="5690285"/>
                    <a:pt x="533648" y="5586276"/>
                  </a:cubicBezTo>
                  <a:cubicBezTo>
                    <a:pt x="533648" y="5586276"/>
                    <a:pt x="533648" y="5586276"/>
                    <a:pt x="507691" y="5586276"/>
                  </a:cubicBezTo>
                  <a:cubicBezTo>
                    <a:pt x="493090" y="5586276"/>
                    <a:pt x="481733" y="5574899"/>
                    <a:pt x="481733" y="5560273"/>
                  </a:cubicBezTo>
                  <a:cubicBezTo>
                    <a:pt x="481733" y="5560273"/>
                    <a:pt x="481733" y="5560273"/>
                    <a:pt x="481733" y="5508269"/>
                  </a:cubicBezTo>
                  <a:cubicBezTo>
                    <a:pt x="481733" y="5464391"/>
                    <a:pt x="527158" y="5430263"/>
                    <a:pt x="585564" y="5430263"/>
                  </a:cubicBezTo>
                  <a:close/>
                  <a:moveTo>
                    <a:pt x="103840" y="5430263"/>
                  </a:moveTo>
                  <a:cubicBezTo>
                    <a:pt x="162245" y="5430263"/>
                    <a:pt x="207670" y="5464391"/>
                    <a:pt x="207670" y="5508269"/>
                  </a:cubicBezTo>
                  <a:cubicBezTo>
                    <a:pt x="207670" y="5508269"/>
                    <a:pt x="207670" y="5508269"/>
                    <a:pt x="207670" y="5560273"/>
                  </a:cubicBezTo>
                  <a:cubicBezTo>
                    <a:pt x="207670" y="5574899"/>
                    <a:pt x="196314" y="5586276"/>
                    <a:pt x="181713" y="5586276"/>
                  </a:cubicBezTo>
                  <a:cubicBezTo>
                    <a:pt x="181713" y="5586276"/>
                    <a:pt x="181713" y="5586276"/>
                    <a:pt x="155755" y="5586276"/>
                  </a:cubicBezTo>
                  <a:cubicBezTo>
                    <a:pt x="155755" y="5586276"/>
                    <a:pt x="155755" y="5586276"/>
                    <a:pt x="155755" y="5690285"/>
                  </a:cubicBezTo>
                  <a:cubicBezTo>
                    <a:pt x="155755" y="5704911"/>
                    <a:pt x="144399" y="5716286"/>
                    <a:pt x="129798" y="5716286"/>
                  </a:cubicBezTo>
                  <a:cubicBezTo>
                    <a:pt x="129798" y="5716286"/>
                    <a:pt x="129798" y="5716286"/>
                    <a:pt x="77882" y="5716286"/>
                  </a:cubicBezTo>
                  <a:cubicBezTo>
                    <a:pt x="63282" y="5716286"/>
                    <a:pt x="51925" y="5704911"/>
                    <a:pt x="51925" y="5690285"/>
                  </a:cubicBezTo>
                  <a:cubicBezTo>
                    <a:pt x="51925" y="5690285"/>
                    <a:pt x="51925" y="5690285"/>
                    <a:pt x="51925" y="5586276"/>
                  </a:cubicBezTo>
                  <a:cubicBezTo>
                    <a:pt x="51925" y="5586276"/>
                    <a:pt x="51925" y="5586276"/>
                    <a:pt x="25968" y="5586276"/>
                  </a:cubicBezTo>
                  <a:cubicBezTo>
                    <a:pt x="11366" y="5586276"/>
                    <a:pt x="9" y="5574899"/>
                    <a:pt x="9" y="5560273"/>
                  </a:cubicBezTo>
                  <a:cubicBezTo>
                    <a:pt x="9" y="5560273"/>
                    <a:pt x="9" y="5560273"/>
                    <a:pt x="9" y="5508269"/>
                  </a:cubicBezTo>
                  <a:cubicBezTo>
                    <a:pt x="9" y="5464391"/>
                    <a:pt x="45435" y="5430263"/>
                    <a:pt x="103840" y="5430263"/>
                  </a:cubicBezTo>
                  <a:close/>
                  <a:moveTo>
                    <a:pt x="12145950" y="5299005"/>
                  </a:moveTo>
                  <a:cubicBezTo>
                    <a:pt x="12174622" y="5299005"/>
                    <a:pt x="12197866" y="5322249"/>
                    <a:pt x="12197866" y="5350921"/>
                  </a:cubicBezTo>
                  <a:cubicBezTo>
                    <a:pt x="12197866" y="5379593"/>
                    <a:pt x="12174622" y="5402836"/>
                    <a:pt x="12145950" y="5402836"/>
                  </a:cubicBezTo>
                  <a:cubicBezTo>
                    <a:pt x="12117278" y="5402836"/>
                    <a:pt x="12094035" y="5379593"/>
                    <a:pt x="12094035" y="5350921"/>
                  </a:cubicBezTo>
                  <a:cubicBezTo>
                    <a:pt x="12094035" y="5322249"/>
                    <a:pt x="12117278" y="5299005"/>
                    <a:pt x="12145950" y="5299005"/>
                  </a:cubicBezTo>
                  <a:close/>
                  <a:moveTo>
                    <a:pt x="11664226" y="5299005"/>
                  </a:moveTo>
                  <a:cubicBezTo>
                    <a:pt x="11692898" y="5299005"/>
                    <a:pt x="11716142" y="5322249"/>
                    <a:pt x="11716142" y="5350921"/>
                  </a:cubicBezTo>
                  <a:cubicBezTo>
                    <a:pt x="11716142" y="5379593"/>
                    <a:pt x="11692898" y="5402836"/>
                    <a:pt x="11664226" y="5402836"/>
                  </a:cubicBezTo>
                  <a:cubicBezTo>
                    <a:pt x="11635554" y="5402836"/>
                    <a:pt x="11612311" y="5379593"/>
                    <a:pt x="11612311" y="5350921"/>
                  </a:cubicBezTo>
                  <a:cubicBezTo>
                    <a:pt x="11612311" y="5322249"/>
                    <a:pt x="11635554" y="5299005"/>
                    <a:pt x="11664226" y="5299005"/>
                  </a:cubicBezTo>
                  <a:close/>
                  <a:moveTo>
                    <a:pt x="11182501" y="5299005"/>
                  </a:moveTo>
                  <a:cubicBezTo>
                    <a:pt x="11211173" y="5299005"/>
                    <a:pt x="11234417" y="5322249"/>
                    <a:pt x="11234417" y="5350921"/>
                  </a:cubicBezTo>
                  <a:cubicBezTo>
                    <a:pt x="11234417" y="5379593"/>
                    <a:pt x="11211173" y="5402836"/>
                    <a:pt x="11182501" y="5402836"/>
                  </a:cubicBezTo>
                  <a:cubicBezTo>
                    <a:pt x="11153829" y="5402836"/>
                    <a:pt x="11130586" y="5379593"/>
                    <a:pt x="11130586" y="5350921"/>
                  </a:cubicBezTo>
                  <a:cubicBezTo>
                    <a:pt x="11130586" y="5322249"/>
                    <a:pt x="11153829" y="5299005"/>
                    <a:pt x="11182501" y="5299005"/>
                  </a:cubicBezTo>
                  <a:close/>
                  <a:moveTo>
                    <a:pt x="10700777" y="5299005"/>
                  </a:moveTo>
                  <a:cubicBezTo>
                    <a:pt x="10729449" y="5299005"/>
                    <a:pt x="10752693" y="5322249"/>
                    <a:pt x="10752693" y="5350921"/>
                  </a:cubicBezTo>
                  <a:cubicBezTo>
                    <a:pt x="10752693" y="5379593"/>
                    <a:pt x="10729449" y="5402836"/>
                    <a:pt x="10700777" y="5402836"/>
                  </a:cubicBezTo>
                  <a:cubicBezTo>
                    <a:pt x="10672105" y="5402836"/>
                    <a:pt x="10648862" y="5379593"/>
                    <a:pt x="10648862" y="5350921"/>
                  </a:cubicBezTo>
                  <a:cubicBezTo>
                    <a:pt x="10648862" y="5322249"/>
                    <a:pt x="10672105" y="5299005"/>
                    <a:pt x="10700777" y="5299005"/>
                  </a:cubicBezTo>
                  <a:close/>
                  <a:moveTo>
                    <a:pt x="10219053" y="5299005"/>
                  </a:moveTo>
                  <a:cubicBezTo>
                    <a:pt x="10247725" y="5299005"/>
                    <a:pt x="10270969" y="5322249"/>
                    <a:pt x="10270969" y="5350921"/>
                  </a:cubicBezTo>
                  <a:cubicBezTo>
                    <a:pt x="10270969" y="5379593"/>
                    <a:pt x="10247725" y="5402836"/>
                    <a:pt x="10219053" y="5402836"/>
                  </a:cubicBezTo>
                  <a:cubicBezTo>
                    <a:pt x="10190381" y="5402836"/>
                    <a:pt x="10167138" y="5379593"/>
                    <a:pt x="10167138" y="5350921"/>
                  </a:cubicBezTo>
                  <a:cubicBezTo>
                    <a:pt x="10167138" y="5322249"/>
                    <a:pt x="10190381" y="5299005"/>
                    <a:pt x="10219053" y="5299005"/>
                  </a:cubicBezTo>
                  <a:close/>
                  <a:moveTo>
                    <a:pt x="9737328" y="5299005"/>
                  </a:moveTo>
                  <a:cubicBezTo>
                    <a:pt x="9766000" y="5299005"/>
                    <a:pt x="9789244" y="5322249"/>
                    <a:pt x="9789244" y="5350921"/>
                  </a:cubicBezTo>
                  <a:cubicBezTo>
                    <a:pt x="9789244" y="5379593"/>
                    <a:pt x="9766000" y="5402836"/>
                    <a:pt x="9737328" y="5402836"/>
                  </a:cubicBezTo>
                  <a:cubicBezTo>
                    <a:pt x="9708656" y="5402836"/>
                    <a:pt x="9685413" y="5379593"/>
                    <a:pt x="9685413" y="5350921"/>
                  </a:cubicBezTo>
                  <a:cubicBezTo>
                    <a:pt x="9685413" y="5322249"/>
                    <a:pt x="9708656" y="5299005"/>
                    <a:pt x="9737328" y="5299005"/>
                  </a:cubicBezTo>
                  <a:close/>
                  <a:moveTo>
                    <a:pt x="9255604" y="5299005"/>
                  </a:moveTo>
                  <a:cubicBezTo>
                    <a:pt x="9284276" y="5299005"/>
                    <a:pt x="9307520" y="5322249"/>
                    <a:pt x="9307520" y="5350921"/>
                  </a:cubicBezTo>
                  <a:cubicBezTo>
                    <a:pt x="9307520" y="5379593"/>
                    <a:pt x="9284276" y="5402836"/>
                    <a:pt x="9255604" y="5402836"/>
                  </a:cubicBezTo>
                  <a:cubicBezTo>
                    <a:pt x="9226932" y="5402836"/>
                    <a:pt x="9203689" y="5379593"/>
                    <a:pt x="9203689" y="5350921"/>
                  </a:cubicBezTo>
                  <a:cubicBezTo>
                    <a:pt x="9203689" y="5322249"/>
                    <a:pt x="9226932" y="5299005"/>
                    <a:pt x="9255604" y="5299005"/>
                  </a:cubicBezTo>
                  <a:close/>
                  <a:moveTo>
                    <a:pt x="8773880" y="5299005"/>
                  </a:moveTo>
                  <a:cubicBezTo>
                    <a:pt x="8802552" y="5299005"/>
                    <a:pt x="8825796" y="5322249"/>
                    <a:pt x="8825796" y="5350921"/>
                  </a:cubicBezTo>
                  <a:cubicBezTo>
                    <a:pt x="8825796" y="5379593"/>
                    <a:pt x="8802552" y="5402836"/>
                    <a:pt x="8773880" y="5402836"/>
                  </a:cubicBezTo>
                  <a:cubicBezTo>
                    <a:pt x="8745208" y="5402836"/>
                    <a:pt x="8721965" y="5379593"/>
                    <a:pt x="8721965" y="5350921"/>
                  </a:cubicBezTo>
                  <a:cubicBezTo>
                    <a:pt x="8721965" y="5322249"/>
                    <a:pt x="8745208" y="5299005"/>
                    <a:pt x="8773880" y="5299005"/>
                  </a:cubicBezTo>
                  <a:close/>
                  <a:moveTo>
                    <a:pt x="8292157" y="5299005"/>
                  </a:moveTo>
                  <a:cubicBezTo>
                    <a:pt x="8320829" y="5299005"/>
                    <a:pt x="8344072" y="5322249"/>
                    <a:pt x="8344072" y="5350921"/>
                  </a:cubicBezTo>
                  <a:cubicBezTo>
                    <a:pt x="8344072" y="5379593"/>
                    <a:pt x="8320829" y="5402836"/>
                    <a:pt x="8292157" y="5402836"/>
                  </a:cubicBezTo>
                  <a:cubicBezTo>
                    <a:pt x="8263484" y="5402836"/>
                    <a:pt x="8240241" y="5379593"/>
                    <a:pt x="8240241" y="5350921"/>
                  </a:cubicBezTo>
                  <a:cubicBezTo>
                    <a:pt x="8240241" y="5322249"/>
                    <a:pt x="8263484" y="5299005"/>
                    <a:pt x="8292157" y="5299005"/>
                  </a:cubicBezTo>
                  <a:close/>
                  <a:moveTo>
                    <a:pt x="7810433" y="5299005"/>
                  </a:moveTo>
                  <a:cubicBezTo>
                    <a:pt x="7839105" y="5299005"/>
                    <a:pt x="7862348" y="5322249"/>
                    <a:pt x="7862348" y="5350921"/>
                  </a:cubicBezTo>
                  <a:cubicBezTo>
                    <a:pt x="7862348" y="5379593"/>
                    <a:pt x="7839105" y="5402836"/>
                    <a:pt x="7810433" y="5402836"/>
                  </a:cubicBezTo>
                  <a:cubicBezTo>
                    <a:pt x="7781760" y="5402836"/>
                    <a:pt x="7758517" y="5379593"/>
                    <a:pt x="7758517" y="5350921"/>
                  </a:cubicBezTo>
                  <a:cubicBezTo>
                    <a:pt x="7758517" y="5322249"/>
                    <a:pt x="7781760" y="5299005"/>
                    <a:pt x="7810433" y="5299005"/>
                  </a:cubicBezTo>
                  <a:close/>
                  <a:moveTo>
                    <a:pt x="7328709" y="5299005"/>
                  </a:moveTo>
                  <a:cubicBezTo>
                    <a:pt x="7357381" y="5299005"/>
                    <a:pt x="7380624" y="5322249"/>
                    <a:pt x="7380624" y="5350921"/>
                  </a:cubicBezTo>
                  <a:cubicBezTo>
                    <a:pt x="7380624" y="5379593"/>
                    <a:pt x="7357381" y="5402836"/>
                    <a:pt x="7328709" y="5402836"/>
                  </a:cubicBezTo>
                  <a:cubicBezTo>
                    <a:pt x="7300036" y="5402836"/>
                    <a:pt x="7276793" y="5379593"/>
                    <a:pt x="7276793" y="5350921"/>
                  </a:cubicBezTo>
                  <a:cubicBezTo>
                    <a:pt x="7276793" y="5322249"/>
                    <a:pt x="7300036" y="5299005"/>
                    <a:pt x="7328709" y="5299005"/>
                  </a:cubicBezTo>
                  <a:close/>
                  <a:moveTo>
                    <a:pt x="6846985" y="5299005"/>
                  </a:moveTo>
                  <a:cubicBezTo>
                    <a:pt x="6875657" y="5299005"/>
                    <a:pt x="6898900" y="5322249"/>
                    <a:pt x="6898900" y="5350921"/>
                  </a:cubicBezTo>
                  <a:cubicBezTo>
                    <a:pt x="6898900" y="5379593"/>
                    <a:pt x="6875657" y="5402836"/>
                    <a:pt x="6846985" y="5402836"/>
                  </a:cubicBezTo>
                  <a:cubicBezTo>
                    <a:pt x="6818312" y="5402836"/>
                    <a:pt x="6795069" y="5379593"/>
                    <a:pt x="6795069" y="5350921"/>
                  </a:cubicBezTo>
                  <a:cubicBezTo>
                    <a:pt x="6795069" y="5322249"/>
                    <a:pt x="6818312" y="5299005"/>
                    <a:pt x="6846985" y="5299005"/>
                  </a:cubicBezTo>
                  <a:close/>
                  <a:moveTo>
                    <a:pt x="6365261" y="5299005"/>
                  </a:moveTo>
                  <a:cubicBezTo>
                    <a:pt x="6393933" y="5299005"/>
                    <a:pt x="6417176" y="5322249"/>
                    <a:pt x="6417176" y="5350921"/>
                  </a:cubicBezTo>
                  <a:cubicBezTo>
                    <a:pt x="6417176" y="5379593"/>
                    <a:pt x="6393933" y="5402836"/>
                    <a:pt x="6365261" y="5402836"/>
                  </a:cubicBezTo>
                  <a:cubicBezTo>
                    <a:pt x="6336588" y="5402836"/>
                    <a:pt x="6313345" y="5379593"/>
                    <a:pt x="6313345" y="5350921"/>
                  </a:cubicBezTo>
                  <a:cubicBezTo>
                    <a:pt x="6313345" y="5322249"/>
                    <a:pt x="6336588" y="5299005"/>
                    <a:pt x="6365261" y="5299005"/>
                  </a:cubicBezTo>
                  <a:close/>
                  <a:moveTo>
                    <a:pt x="5883539" y="5299005"/>
                  </a:moveTo>
                  <a:cubicBezTo>
                    <a:pt x="5912212" y="5299005"/>
                    <a:pt x="5935454" y="5322249"/>
                    <a:pt x="5935454" y="5350921"/>
                  </a:cubicBezTo>
                  <a:cubicBezTo>
                    <a:pt x="5935454" y="5379593"/>
                    <a:pt x="5912212" y="5402836"/>
                    <a:pt x="5883539" y="5402836"/>
                  </a:cubicBezTo>
                  <a:cubicBezTo>
                    <a:pt x="5854867" y="5402836"/>
                    <a:pt x="5831624" y="5379593"/>
                    <a:pt x="5831624" y="5350921"/>
                  </a:cubicBezTo>
                  <a:cubicBezTo>
                    <a:pt x="5831624" y="5322249"/>
                    <a:pt x="5854867" y="5299005"/>
                    <a:pt x="5883539" y="5299005"/>
                  </a:cubicBezTo>
                  <a:close/>
                  <a:moveTo>
                    <a:pt x="5401820" y="5299005"/>
                  </a:moveTo>
                  <a:cubicBezTo>
                    <a:pt x="5430492" y="5299005"/>
                    <a:pt x="5453734" y="5322249"/>
                    <a:pt x="5453734" y="5350921"/>
                  </a:cubicBezTo>
                  <a:cubicBezTo>
                    <a:pt x="5453734" y="5379593"/>
                    <a:pt x="5430492" y="5402836"/>
                    <a:pt x="5401820" y="5402836"/>
                  </a:cubicBezTo>
                  <a:cubicBezTo>
                    <a:pt x="5373149" y="5402836"/>
                    <a:pt x="5349905" y="5379593"/>
                    <a:pt x="5349905" y="5350921"/>
                  </a:cubicBezTo>
                  <a:cubicBezTo>
                    <a:pt x="5349905" y="5322249"/>
                    <a:pt x="5373149" y="5299005"/>
                    <a:pt x="5401820" y="5299005"/>
                  </a:cubicBezTo>
                  <a:close/>
                  <a:moveTo>
                    <a:pt x="4920088" y="5299005"/>
                  </a:moveTo>
                  <a:cubicBezTo>
                    <a:pt x="4948763" y="5299005"/>
                    <a:pt x="4972008" y="5322249"/>
                    <a:pt x="4972008" y="5350921"/>
                  </a:cubicBezTo>
                  <a:cubicBezTo>
                    <a:pt x="4972008" y="5379593"/>
                    <a:pt x="4948763" y="5402836"/>
                    <a:pt x="4920088" y="5402836"/>
                  </a:cubicBezTo>
                  <a:cubicBezTo>
                    <a:pt x="4891417" y="5402836"/>
                    <a:pt x="4868175" y="5379593"/>
                    <a:pt x="4868175" y="5350921"/>
                  </a:cubicBezTo>
                  <a:cubicBezTo>
                    <a:pt x="4868175" y="5322249"/>
                    <a:pt x="4891417" y="5299005"/>
                    <a:pt x="4920088" y="5299005"/>
                  </a:cubicBezTo>
                  <a:close/>
                  <a:moveTo>
                    <a:pt x="4438373" y="5299005"/>
                  </a:moveTo>
                  <a:cubicBezTo>
                    <a:pt x="4467040" y="5299005"/>
                    <a:pt x="4490284" y="5322249"/>
                    <a:pt x="4490284" y="5350921"/>
                  </a:cubicBezTo>
                  <a:cubicBezTo>
                    <a:pt x="4490284" y="5379593"/>
                    <a:pt x="4467040" y="5402836"/>
                    <a:pt x="4438373" y="5402836"/>
                  </a:cubicBezTo>
                  <a:cubicBezTo>
                    <a:pt x="4409696" y="5402836"/>
                    <a:pt x="4386453" y="5379593"/>
                    <a:pt x="4386453" y="5350921"/>
                  </a:cubicBezTo>
                  <a:cubicBezTo>
                    <a:pt x="4386453" y="5322249"/>
                    <a:pt x="4409696" y="5299005"/>
                    <a:pt x="4438373" y="5299005"/>
                  </a:cubicBezTo>
                  <a:close/>
                  <a:moveTo>
                    <a:pt x="3956651" y="5299005"/>
                  </a:moveTo>
                  <a:cubicBezTo>
                    <a:pt x="3985322" y="5299005"/>
                    <a:pt x="4008568" y="5322249"/>
                    <a:pt x="4008568" y="5350921"/>
                  </a:cubicBezTo>
                  <a:cubicBezTo>
                    <a:pt x="4008568" y="5379593"/>
                    <a:pt x="3985322" y="5402836"/>
                    <a:pt x="3956651" y="5402836"/>
                  </a:cubicBezTo>
                  <a:cubicBezTo>
                    <a:pt x="3927978" y="5402836"/>
                    <a:pt x="3904735" y="5379593"/>
                    <a:pt x="3904735" y="5350921"/>
                  </a:cubicBezTo>
                  <a:cubicBezTo>
                    <a:pt x="3904735" y="5322249"/>
                    <a:pt x="3927978" y="5299005"/>
                    <a:pt x="3956651" y="5299005"/>
                  </a:cubicBezTo>
                  <a:close/>
                  <a:moveTo>
                    <a:pt x="3474929" y="5299005"/>
                  </a:moveTo>
                  <a:cubicBezTo>
                    <a:pt x="3503602" y="5299005"/>
                    <a:pt x="3526845" y="5322249"/>
                    <a:pt x="3526845" y="5350921"/>
                  </a:cubicBezTo>
                  <a:cubicBezTo>
                    <a:pt x="3526845" y="5379593"/>
                    <a:pt x="3503602" y="5402836"/>
                    <a:pt x="3474929" y="5402836"/>
                  </a:cubicBezTo>
                  <a:cubicBezTo>
                    <a:pt x="3446257" y="5402836"/>
                    <a:pt x="3423014" y="5379593"/>
                    <a:pt x="3423014" y="5350921"/>
                  </a:cubicBezTo>
                  <a:cubicBezTo>
                    <a:pt x="3423014" y="5322249"/>
                    <a:pt x="3446257" y="5299005"/>
                    <a:pt x="3474929" y="5299005"/>
                  </a:cubicBezTo>
                  <a:close/>
                  <a:moveTo>
                    <a:pt x="2993206" y="5299005"/>
                  </a:moveTo>
                  <a:cubicBezTo>
                    <a:pt x="3021877" y="5299005"/>
                    <a:pt x="3045120" y="5322249"/>
                    <a:pt x="3045120" y="5350921"/>
                  </a:cubicBezTo>
                  <a:cubicBezTo>
                    <a:pt x="3045120" y="5379593"/>
                    <a:pt x="3021877" y="5402836"/>
                    <a:pt x="2993206" y="5402836"/>
                  </a:cubicBezTo>
                  <a:cubicBezTo>
                    <a:pt x="2964533" y="5402836"/>
                    <a:pt x="2941289" y="5379593"/>
                    <a:pt x="2941289" y="5350921"/>
                  </a:cubicBezTo>
                  <a:cubicBezTo>
                    <a:pt x="2941289" y="5322249"/>
                    <a:pt x="2964533" y="5299005"/>
                    <a:pt x="2993206" y="5299005"/>
                  </a:cubicBezTo>
                  <a:close/>
                  <a:moveTo>
                    <a:pt x="2511482" y="5299005"/>
                  </a:moveTo>
                  <a:cubicBezTo>
                    <a:pt x="2540154" y="5299005"/>
                    <a:pt x="2563397" y="5322249"/>
                    <a:pt x="2563397" y="5350921"/>
                  </a:cubicBezTo>
                  <a:cubicBezTo>
                    <a:pt x="2563397" y="5379593"/>
                    <a:pt x="2540154" y="5402836"/>
                    <a:pt x="2511482" y="5402836"/>
                  </a:cubicBezTo>
                  <a:cubicBezTo>
                    <a:pt x="2482811" y="5402836"/>
                    <a:pt x="2459567" y="5379593"/>
                    <a:pt x="2459567" y="5350921"/>
                  </a:cubicBezTo>
                  <a:cubicBezTo>
                    <a:pt x="2459567" y="5322249"/>
                    <a:pt x="2482811" y="5299005"/>
                    <a:pt x="2511482" y="5299005"/>
                  </a:cubicBezTo>
                  <a:close/>
                  <a:moveTo>
                    <a:pt x="2029755" y="5299005"/>
                  </a:moveTo>
                  <a:cubicBezTo>
                    <a:pt x="2058427" y="5299005"/>
                    <a:pt x="2081670" y="5322249"/>
                    <a:pt x="2081670" y="5350921"/>
                  </a:cubicBezTo>
                  <a:cubicBezTo>
                    <a:pt x="2081670" y="5379593"/>
                    <a:pt x="2058427" y="5402836"/>
                    <a:pt x="2029755" y="5402836"/>
                  </a:cubicBezTo>
                  <a:cubicBezTo>
                    <a:pt x="2001083" y="5402836"/>
                    <a:pt x="1977839" y="5379593"/>
                    <a:pt x="1977839" y="5350921"/>
                  </a:cubicBezTo>
                  <a:cubicBezTo>
                    <a:pt x="1977839" y="5322249"/>
                    <a:pt x="2001083" y="5299005"/>
                    <a:pt x="2029755" y="5299005"/>
                  </a:cubicBezTo>
                  <a:close/>
                  <a:moveTo>
                    <a:pt x="1548030" y="5299005"/>
                  </a:moveTo>
                  <a:cubicBezTo>
                    <a:pt x="1576703" y="5299005"/>
                    <a:pt x="1599946" y="5322249"/>
                    <a:pt x="1599946" y="5350921"/>
                  </a:cubicBezTo>
                  <a:cubicBezTo>
                    <a:pt x="1599946" y="5379593"/>
                    <a:pt x="1576703" y="5402836"/>
                    <a:pt x="1548030" y="5402836"/>
                  </a:cubicBezTo>
                  <a:cubicBezTo>
                    <a:pt x="1519358" y="5402836"/>
                    <a:pt x="1496115" y="5379593"/>
                    <a:pt x="1496115" y="5350921"/>
                  </a:cubicBezTo>
                  <a:cubicBezTo>
                    <a:pt x="1496115" y="5322249"/>
                    <a:pt x="1519358" y="5299005"/>
                    <a:pt x="1548030" y="5299005"/>
                  </a:cubicBezTo>
                  <a:close/>
                  <a:moveTo>
                    <a:pt x="1066307" y="5299005"/>
                  </a:moveTo>
                  <a:cubicBezTo>
                    <a:pt x="1094979" y="5299005"/>
                    <a:pt x="1118223" y="5322249"/>
                    <a:pt x="1118223" y="5350921"/>
                  </a:cubicBezTo>
                  <a:cubicBezTo>
                    <a:pt x="1118223" y="5379593"/>
                    <a:pt x="1094979" y="5402836"/>
                    <a:pt x="1066307" y="5402836"/>
                  </a:cubicBezTo>
                  <a:cubicBezTo>
                    <a:pt x="1037635" y="5402836"/>
                    <a:pt x="1014392" y="5379593"/>
                    <a:pt x="1014392" y="5350921"/>
                  </a:cubicBezTo>
                  <a:cubicBezTo>
                    <a:pt x="1014392" y="5322249"/>
                    <a:pt x="1037635" y="5299005"/>
                    <a:pt x="1066307" y="5299005"/>
                  </a:cubicBezTo>
                  <a:close/>
                  <a:moveTo>
                    <a:pt x="584584" y="5299005"/>
                  </a:moveTo>
                  <a:cubicBezTo>
                    <a:pt x="613256" y="5299005"/>
                    <a:pt x="636499" y="5322249"/>
                    <a:pt x="636499" y="5350921"/>
                  </a:cubicBezTo>
                  <a:cubicBezTo>
                    <a:pt x="636499" y="5379593"/>
                    <a:pt x="613256" y="5402836"/>
                    <a:pt x="584584" y="5402836"/>
                  </a:cubicBezTo>
                  <a:cubicBezTo>
                    <a:pt x="555912" y="5402836"/>
                    <a:pt x="532668" y="5379593"/>
                    <a:pt x="532668" y="5350921"/>
                  </a:cubicBezTo>
                  <a:cubicBezTo>
                    <a:pt x="532668" y="5322249"/>
                    <a:pt x="555912" y="5299005"/>
                    <a:pt x="584584" y="5299005"/>
                  </a:cubicBezTo>
                  <a:close/>
                  <a:moveTo>
                    <a:pt x="102861" y="5299005"/>
                  </a:moveTo>
                  <a:cubicBezTo>
                    <a:pt x="131532" y="5299005"/>
                    <a:pt x="154776" y="5322249"/>
                    <a:pt x="154776" y="5350921"/>
                  </a:cubicBezTo>
                  <a:cubicBezTo>
                    <a:pt x="154776" y="5379593"/>
                    <a:pt x="131532" y="5402836"/>
                    <a:pt x="102861" y="5402836"/>
                  </a:cubicBezTo>
                  <a:cubicBezTo>
                    <a:pt x="74188" y="5402836"/>
                    <a:pt x="50945" y="5379593"/>
                    <a:pt x="50945" y="5350921"/>
                  </a:cubicBezTo>
                  <a:cubicBezTo>
                    <a:pt x="50945" y="5322249"/>
                    <a:pt x="74188" y="5299005"/>
                    <a:pt x="102861" y="5299005"/>
                  </a:cubicBezTo>
                  <a:close/>
                  <a:moveTo>
                    <a:pt x="12146930" y="4948539"/>
                  </a:moveTo>
                  <a:cubicBezTo>
                    <a:pt x="12205334" y="4948539"/>
                    <a:pt x="12250760" y="4982667"/>
                    <a:pt x="12250760" y="5026545"/>
                  </a:cubicBezTo>
                  <a:cubicBezTo>
                    <a:pt x="12250760" y="5026545"/>
                    <a:pt x="12250760" y="5026545"/>
                    <a:pt x="12250760" y="5078549"/>
                  </a:cubicBezTo>
                  <a:cubicBezTo>
                    <a:pt x="12250760" y="5093175"/>
                    <a:pt x="12239404" y="5104552"/>
                    <a:pt x="12224803" y="5104552"/>
                  </a:cubicBezTo>
                  <a:cubicBezTo>
                    <a:pt x="12224803" y="5104552"/>
                    <a:pt x="12224803" y="5104552"/>
                    <a:pt x="12198844" y="5104552"/>
                  </a:cubicBezTo>
                  <a:cubicBezTo>
                    <a:pt x="12198844" y="5104552"/>
                    <a:pt x="12198844" y="5104552"/>
                    <a:pt x="12198844" y="5208561"/>
                  </a:cubicBezTo>
                  <a:cubicBezTo>
                    <a:pt x="12198844" y="5223187"/>
                    <a:pt x="12187489" y="5234562"/>
                    <a:pt x="12172887" y="5234562"/>
                  </a:cubicBezTo>
                  <a:cubicBezTo>
                    <a:pt x="12172887" y="5234562"/>
                    <a:pt x="12172887" y="5234562"/>
                    <a:pt x="12120972" y="5234562"/>
                  </a:cubicBezTo>
                  <a:cubicBezTo>
                    <a:pt x="12106372" y="5234562"/>
                    <a:pt x="12095015" y="5223187"/>
                    <a:pt x="12095015" y="5208561"/>
                  </a:cubicBezTo>
                  <a:cubicBezTo>
                    <a:pt x="12095015" y="5208561"/>
                    <a:pt x="12095015" y="5208561"/>
                    <a:pt x="12095015" y="5104552"/>
                  </a:cubicBezTo>
                  <a:cubicBezTo>
                    <a:pt x="12095015" y="5104552"/>
                    <a:pt x="12095015" y="5104552"/>
                    <a:pt x="12069057" y="5104552"/>
                  </a:cubicBezTo>
                  <a:cubicBezTo>
                    <a:pt x="12054456" y="5104552"/>
                    <a:pt x="12043099" y="5093175"/>
                    <a:pt x="12043099" y="5078549"/>
                  </a:cubicBezTo>
                  <a:cubicBezTo>
                    <a:pt x="12043099" y="5078549"/>
                    <a:pt x="12043099" y="5078549"/>
                    <a:pt x="12043099" y="5026545"/>
                  </a:cubicBezTo>
                  <a:cubicBezTo>
                    <a:pt x="12043099" y="4982667"/>
                    <a:pt x="12088525" y="4948539"/>
                    <a:pt x="12146930" y="4948539"/>
                  </a:cubicBezTo>
                  <a:close/>
                  <a:moveTo>
                    <a:pt x="11665206" y="4948539"/>
                  </a:moveTo>
                  <a:cubicBezTo>
                    <a:pt x="11723610" y="4948539"/>
                    <a:pt x="11769036" y="4982667"/>
                    <a:pt x="11769036" y="5026545"/>
                  </a:cubicBezTo>
                  <a:cubicBezTo>
                    <a:pt x="11769036" y="5026545"/>
                    <a:pt x="11769036" y="5026545"/>
                    <a:pt x="11769036" y="5078549"/>
                  </a:cubicBezTo>
                  <a:cubicBezTo>
                    <a:pt x="11769036" y="5093175"/>
                    <a:pt x="11757680" y="5104552"/>
                    <a:pt x="11743079" y="5104552"/>
                  </a:cubicBezTo>
                  <a:cubicBezTo>
                    <a:pt x="11743079" y="5104552"/>
                    <a:pt x="11743079" y="5104552"/>
                    <a:pt x="11717120" y="5104552"/>
                  </a:cubicBezTo>
                  <a:cubicBezTo>
                    <a:pt x="11717120" y="5104552"/>
                    <a:pt x="11717120" y="5104552"/>
                    <a:pt x="11717120" y="5208561"/>
                  </a:cubicBezTo>
                  <a:cubicBezTo>
                    <a:pt x="11717120" y="5223187"/>
                    <a:pt x="11705765" y="5234562"/>
                    <a:pt x="11691163" y="5234562"/>
                  </a:cubicBezTo>
                  <a:cubicBezTo>
                    <a:pt x="11691163" y="5234562"/>
                    <a:pt x="11691163" y="5234562"/>
                    <a:pt x="11639248" y="5234562"/>
                  </a:cubicBezTo>
                  <a:cubicBezTo>
                    <a:pt x="11624648" y="5234562"/>
                    <a:pt x="11613291" y="5223187"/>
                    <a:pt x="11613291" y="5208561"/>
                  </a:cubicBezTo>
                  <a:cubicBezTo>
                    <a:pt x="11613291" y="5208561"/>
                    <a:pt x="11613291" y="5208561"/>
                    <a:pt x="11613291" y="5104552"/>
                  </a:cubicBezTo>
                  <a:cubicBezTo>
                    <a:pt x="11613291" y="5104552"/>
                    <a:pt x="11613291" y="5104552"/>
                    <a:pt x="11587333" y="5104552"/>
                  </a:cubicBezTo>
                  <a:cubicBezTo>
                    <a:pt x="11572732" y="5104552"/>
                    <a:pt x="11561375" y="5093175"/>
                    <a:pt x="11561375" y="5078549"/>
                  </a:cubicBezTo>
                  <a:cubicBezTo>
                    <a:pt x="11561375" y="5078549"/>
                    <a:pt x="11561375" y="5078549"/>
                    <a:pt x="11561375" y="5026545"/>
                  </a:cubicBezTo>
                  <a:cubicBezTo>
                    <a:pt x="11561375" y="4982667"/>
                    <a:pt x="11606801" y="4948539"/>
                    <a:pt x="11665206" y="4948539"/>
                  </a:cubicBezTo>
                  <a:close/>
                  <a:moveTo>
                    <a:pt x="11183481" y="4948539"/>
                  </a:moveTo>
                  <a:cubicBezTo>
                    <a:pt x="11241885" y="4948539"/>
                    <a:pt x="11287311" y="4982667"/>
                    <a:pt x="11287311" y="5026545"/>
                  </a:cubicBezTo>
                  <a:cubicBezTo>
                    <a:pt x="11287311" y="5026545"/>
                    <a:pt x="11287311" y="5026545"/>
                    <a:pt x="11287311" y="5078549"/>
                  </a:cubicBezTo>
                  <a:cubicBezTo>
                    <a:pt x="11287311" y="5093175"/>
                    <a:pt x="11275955" y="5104552"/>
                    <a:pt x="11261354" y="5104552"/>
                  </a:cubicBezTo>
                  <a:cubicBezTo>
                    <a:pt x="11261354" y="5104552"/>
                    <a:pt x="11261354" y="5104552"/>
                    <a:pt x="11235395" y="5104552"/>
                  </a:cubicBezTo>
                  <a:cubicBezTo>
                    <a:pt x="11235395" y="5104552"/>
                    <a:pt x="11235395" y="5104552"/>
                    <a:pt x="11235395" y="5208561"/>
                  </a:cubicBezTo>
                  <a:cubicBezTo>
                    <a:pt x="11235395" y="5223187"/>
                    <a:pt x="11224040" y="5234562"/>
                    <a:pt x="11209438" y="5234562"/>
                  </a:cubicBezTo>
                  <a:cubicBezTo>
                    <a:pt x="11209438" y="5234562"/>
                    <a:pt x="11209438" y="5234562"/>
                    <a:pt x="11157523" y="5234562"/>
                  </a:cubicBezTo>
                  <a:cubicBezTo>
                    <a:pt x="11142923" y="5234562"/>
                    <a:pt x="11131566" y="5223187"/>
                    <a:pt x="11131566" y="5208561"/>
                  </a:cubicBezTo>
                  <a:cubicBezTo>
                    <a:pt x="11131566" y="5208561"/>
                    <a:pt x="11131566" y="5208561"/>
                    <a:pt x="11131566" y="5104552"/>
                  </a:cubicBezTo>
                  <a:cubicBezTo>
                    <a:pt x="11131566" y="5104552"/>
                    <a:pt x="11131566" y="5104552"/>
                    <a:pt x="11105608" y="5104552"/>
                  </a:cubicBezTo>
                  <a:cubicBezTo>
                    <a:pt x="11091007" y="5104552"/>
                    <a:pt x="11079650" y="5093175"/>
                    <a:pt x="11079650" y="5078549"/>
                  </a:cubicBezTo>
                  <a:cubicBezTo>
                    <a:pt x="11079650" y="5078549"/>
                    <a:pt x="11079650" y="5078549"/>
                    <a:pt x="11079650" y="5026545"/>
                  </a:cubicBezTo>
                  <a:cubicBezTo>
                    <a:pt x="11079650" y="4982667"/>
                    <a:pt x="11125076" y="4948539"/>
                    <a:pt x="11183481" y="4948539"/>
                  </a:cubicBezTo>
                  <a:close/>
                  <a:moveTo>
                    <a:pt x="10701757" y="4948539"/>
                  </a:moveTo>
                  <a:cubicBezTo>
                    <a:pt x="10760161" y="4948539"/>
                    <a:pt x="10805587" y="4982667"/>
                    <a:pt x="10805587" y="5026545"/>
                  </a:cubicBezTo>
                  <a:cubicBezTo>
                    <a:pt x="10805587" y="5026545"/>
                    <a:pt x="10805587" y="5026545"/>
                    <a:pt x="10805587" y="5078549"/>
                  </a:cubicBezTo>
                  <a:cubicBezTo>
                    <a:pt x="10805587" y="5093175"/>
                    <a:pt x="10794231" y="5104552"/>
                    <a:pt x="10779630" y="5104552"/>
                  </a:cubicBezTo>
                  <a:cubicBezTo>
                    <a:pt x="10779630" y="5104552"/>
                    <a:pt x="10779630" y="5104552"/>
                    <a:pt x="10753671" y="5104552"/>
                  </a:cubicBezTo>
                  <a:cubicBezTo>
                    <a:pt x="10753671" y="5104552"/>
                    <a:pt x="10753671" y="5104552"/>
                    <a:pt x="10753671" y="5208561"/>
                  </a:cubicBezTo>
                  <a:cubicBezTo>
                    <a:pt x="10753671" y="5223187"/>
                    <a:pt x="10742316" y="5234562"/>
                    <a:pt x="10727714" y="5234562"/>
                  </a:cubicBezTo>
                  <a:cubicBezTo>
                    <a:pt x="10727714" y="5234562"/>
                    <a:pt x="10727714" y="5234562"/>
                    <a:pt x="10675799" y="5234562"/>
                  </a:cubicBezTo>
                  <a:cubicBezTo>
                    <a:pt x="10661199" y="5234562"/>
                    <a:pt x="10649842" y="5223187"/>
                    <a:pt x="10649842" y="5208561"/>
                  </a:cubicBezTo>
                  <a:cubicBezTo>
                    <a:pt x="10649842" y="5208561"/>
                    <a:pt x="10649842" y="5208561"/>
                    <a:pt x="10649842" y="5104552"/>
                  </a:cubicBezTo>
                  <a:cubicBezTo>
                    <a:pt x="10649842" y="5104552"/>
                    <a:pt x="10649842" y="5104552"/>
                    <a:pt x="10623884" y="5104552"/>
                  </a:cubicBezTo>
                  <a:cubicBezTo>
                    <a:pt x="10609283" y="5104552"/>
                    <a:pt x="10597926" y="5093175"/>
                    <a:pt x="10597926" y="5078549"/>
                  </a:cubicBezTo>
                  <a:cubicBezTo>
                    <a:pt x="10597926" y="5078549"/>
                    <a:pt x="10597926" y="5078549"/>
                    <a:pt x="10597926" y="5026545"/>
                  </a:cubicBezTo>
                  <a:cubicBezTo>
                    <a:pt x="10597926" y="4982667"/>
                    <a:pt x="10643352" y="4948539"/>
                    <a:pt x="10701757" y="4948539"/>
                  </a:cubicBezTo>
                  <a:close/>
                  <a:moveTo>
                    <a:pt x="10220033" y="4948539"/>
                  </a:moveTo>
                  <a:cubicBezTo>
                    <a:pt x="10278437" y="4948539"/>
                    <a:pt x="10323863" y="4982667"/>
                    <a:pt x="10323863" y="5026545"/>
                  </a:cubicBezTo>
                  <a:cubicBezTo>
                    <a:pt x="10323863" y="5026545"/>
                    <a:pt x="10323863" y="5026545"/>
                    <a:pt x="10323863" y="5078549"/>
                  </a:cubicBezTo>
                  <a:cubicBezTo>
                    <a:pt x="10323863" y="5093175"/>
                    <a:pt x="10312507" y="5104552"/>
                    <a:pt x="10297906" y="5104552"/>
                  </a:cubicBezTo>
                  <a:cubicBezTo>
                    <a:pt x="10297906" y="5104552"/>
                    <a:pt x="10297906" y="5104552"/>
                    <a:pt x="10271947" y="5104552"/>
                  </a:cubicBezTo>
                  <a:cubicBezTo>
                    <a:pt x="10271947" y="5104552"/>
                    <a:pt x="10271947" y="5104552"/>
                    <a:pt x="10271947" y="5208561"/>
                  </a:cubicBezTo>
                  <a:cubicBezTo>
                    <a:pt x="10271947" y="5223187"/>
                    <a:pt x="10260592" y="5234562"/>
                    <a:pt x="10245990" y="5234562"/>
                  </a:cubicBezTo>
                  <a:cubicBezTo>
                    <a:pt x="10245990" y="5234562"/>
                    <a:pt x="10245990" y="5234562"/>
                    <a:pt x="10194075" y="5234562"/>
                  </a:cubicBezTo>
                  <a:cubicBezTo>
                    <a:pt x="10179475" y="5234562"/>
                    <a:pt x="10168118" y="5223187"/>
                    <a:pt x="10168118" y="5208561"/>
                  </a:cubicBezTo>
                  <a:cubicBezTo>
                    <a:pt x="10168118" y="5208561"/>
                    <a:pt x="10168118" y="5208561"/>
                    <a:pt x="10168118" y="5104552"/>
                  </a:cubicBezTo>
                  <a:cubicBezTo>
                    <a:pt x="10168118" y="5104552"/>
                    <a:pt x="10168118" y="5104552"/>
                    <a:pt x="10142160" y="5104552"/>
                  </a:cubicBezTo>
                  <a:cubicBezTo>
                    <a:pt x="10127559" y="5104552"/>
                    <a:pt x="10116202" y="5093175"/>
                    <a:pt x="10116202" y="5078549"/>
                  </a:cubicBezTo>
                  <a:cubicBezTo>
                    <a:pt x="10116202" y="5078549"/>
                    <a:pt x="10116202" y="5078549"/>
                    <a:pt x="10116202" y="5026545"/>
                  </a:cubicBezTo>
                  <a:cubicBezTo>
                    <a:pt x="10116202" y="4982667"/>
                    <a:pt x="10161628" y="4948539"/>
                    <a:pt x="10220033" y="4948539"/>
                  </a:cubicBezTo>
                  <a:close/>
                  <a:moveTo>
                    <a:pt x="9738308" y="4948539"/>
                  </a:moveTo>
                  <a:cubicBezTo>
                    <a:pt x="9796712" y="4948539"/>
                    <a:pt x="9842138" y="4982667"/>
                    <a:pt x="9842138" y="5026545"/>
                  </a:cubicBezTo>
                  <a:cubicBezTo>
                    <a:pt x="9842138" y="5026545"/>
                    <a:pt x="9842138" y="5026545"/>
                    <a:pt x="9842138" y="5078549"/>
                  </a:cubicBezTo>
                  <a:cubicBezTo>
                    <a:pt x="9842138" y="5093175"/>
                    <a:pt x="9830782" y="5104552"/>
                    <a:pt x="9816181" y="5104552"/>
                  </a:cubicBezTo>
                  <a:cubicBezTo>
                    <a:pt x="9816181" y="5104552"/>
                    <a:pt x="9816181" y="5104552"/>
                    <a:pt x="9790222" y="5104552"/>
                  </a:cubicBezTo>
                  <a:cubicBezTo>
                    <a:pt x="9790222" y="5104552"/>
                    <a:pt x="9790222" y="5104552"/>
                    <a:pt x="9790222" y="5208561"/>
                  </a:cubicBezTo>
                  <a:cubicBezTo>
                    <a:pt x="9790222" y="5223187"/>
                    <a:pt x="9778867" y="5234562"/>
                    <a:pt x="9764265" y="5234562"/>
                  </a:cubicBezTo>
                  <a:cubicBezTo>
                    <a:pt x="9764265" y="5234562"/>
                    <a:pt x="9764265" y="5234562"/>
                    <a:pt x="9712350" y="5234562"/>
                  </a:cubicBezTo>
                  <a:cubicBezTo>
                    <a:pt x="9697750" y="5234562"/>
                    <a:pt x="9686393" y="5223187"/>
                    <a:pt x="9686393" y="5208561"/>
                  </a:cubicBezTo>
                  <a:cubicBezTo>
                    <a:pt x="9686393" y="5208561"/>
                    <a:pt x="9686393" y="5208561"/>
                    <a:pt x="9686393" y="5104552"/>
                  </a:cubicBezTo>
                  <a:cubicBezTo>
                    <a:pt x="9686393" y="5104552"/>
                    <a:pt x="9686393" y="5104552"/>
                    <a:pt x="9660435" y="5104552"/>
                  </a:cubicBezTo>
                  <a:cubicBezTo>
                    <a:pt x="9645834" y="5104552"/>
                    <a:pt x="9634477" y="5093175"/>
                    <a:pt x="9634477" y="5078549"/>
                  </a:cubicBezTo>
                  <a:cubicBezTo>
                    <a:pt x="9634477" y="5078549"/>
                    <a:pt x="9634477" y="5078549"/>
                    <a:pt x="9634477" y="5026545"/>
                  </a:cubicBezTo>
                  <a:cubicBezTo>
                    <a:pt x="9634477" y="4982667"/>
                    <a:pt x="9679903" y="4948539"/>
                    <a:pt x="9738308" y="4948539"/>
                  </a:cubicBezTo>
                  <a:close/>
                  <a:moveTo>
                    <a:pt x="9256584" y="4948539"/>
                  </a:moveTo>
                  <a:cubicBezTo>
                    <a:pt x="9314988" y="4948539"/>
                    <a:pt x="9360414" y="4982667"/>
                    <a:pt x="9360414" y="5026545"/>
                  </a:cubicBezTo>
                  <a:cubicBezTo>
                    <a:pt x="9360414" y="5026545"/>
                    <a:pt x="9360414" y="5026545"/>
                    <a:pt x="9360414" y="5078549"/>
                  </a:cubicBezTo>
                  <a:cubicBezTo>
                    <a:pt x="9360414" y="5093175"/>
                    <a:pt x="9349058" y="5104552"/>
                    <a:pt x="9334457" y="5104552"/>
                  </a:cubicBezTo>
                  <a:cubicBezTo>
                    <a:pt x="9334457" y="5104552"/>
                    <a:pt x="9334457" y="5104552"/>
                    <a:pt x="9308498" y="5104552"/>
                  </a:cubicBezTo>
                  <a:cubicBezTo>
                    <a:pt x="9308498" y="5104552"/>
                    <a:pt x="9308498" y="5104552"/>
                    <a:pt x="9308498" y="5208561"/>
                  </a:cubicBezTo>
                  <a:cubicBezTo>
                    <a:pt x="9308498" y="5223187"/>
                    <a:pt x="9297143" y="5234562"/>
                    <a:pt x="9282541" y="5234562"/>
                  </a:cubicBezTo>
                  <a:cubicBezTo>
                    <a:pt x="9282541" y="5234562"/>
                    <a:pt x="9282541" y="5234562"/>
                    <a:pt x="9230626" y="5234562"/>
                  </a:cubicBezTo>
                  <a:cubicBezTo>
                    <a:pt x="9216026" y="5234562"/>
                    <a:pt x="9204669" y="5223187"/>
                    <a:pt x="9204669" y="5208561"/>
                  </a:cubicBezTo>
                  <a:cubicBezTo>
                    <a:pt x="9204669" y="5208561"/>
                    <a:pt x="9204669" y="5208561"/>
                    <a:pt x="9204669" y="5104552"/>
                  </a:cubicBezTo>
                  <a:cubicBezTo>
                    <a:pt x="9204669" y="5104552"/>
                    <a:pt x="9204669" y="5104552"/>
                    <a:pt x="9178711" y="5104552"/>
                  </a:cubicBezTo>
                  <a:cubicBezTo>
                    <a:pt x="9164110" y="5104552"/>
                    <a:pt x="9152753" y="5093175"/>
                    <a:pt x="9152753" y="5078549"/>
                  </a:cubicBezTo>
                  <a:cubicBezTo>
                    <a:pt x="9152753" y="5078549"/>
                    <a:pt x="9152753" y="5078549"/>
                    <a:pt x="9152753" y="5026545"/>
                  </a:cubicBezTo>
                  <a:cubicBezTo>
                    <a:pt x="9152753" y="4982667"/>
                    <a:pt x="9198179" y="4948539"/>
                    <a:pt x="9256584" y="4948539"/>
                  </a:cubicBezTo>
                  <a:close/>
                  <a:moveTo>
                    <a:pt x="8774860" y="4948539"/>
                  </a:moveTo>
                  <a:cubicBezTo>
                    <a:pt x="8833264" y="4948539"/>
                    <a:pt x="8878690" y="4982667"/>
                    <a:pt x="8878690" y="5026545"/>
                  </a:cubicBezTo>
                  <a:cubicBezTo>
                    <a:pt x="8878690" y="5026545"/>
                    <a:pt x="8878690" y="5026545"/>
                    <a:pt x="8878690" y="5078549"/>
                  </a:cubicBezTo>
                  <a:cubicBezTo>
                    <a:pt x="8878690" y="5093175"/>
                    <a:pt x="8867334" y="5104552"/>
                    <a:pt x="8852733" y="5104552"/>
                  </a:cubicBezTo>
                  <a:cubicBezTo>
                    <a:pt x="8852733" y="5104552"/>
                    <a:pt x="8852733" y="5104552"/>
                    <a:pt x="8826774" y="5104552"/>
                  </a:cubicBezTo>
                  <a:cubicBezTo>
                    <a:pt x="8826774" y="5104552"/>
                    <a:pt x="8826774" y="5104552"/>
                    <a:pt x="8826774" y="5208561"/>
                  </a:cubicBezTo>
                  <a:cubicBezTo>
                    <a:pt x="8826774" y="5223187"/>
                    <a:pt x="8815419" y="5234562"/>
                    <a:pt x="8800817" y="5234562"/>
                  </a:cubicBezTo>
                  <a:cubicBezTo>
                    <a:pt x="8800817" y="5234562"/>
                    <a:pt x="8800817" y="5234562"/>
                    <a:pt x="8748902" y="5234562"/>
                  </a:cubicBezTo>
                  <a:cubicBezTo>
                    <a:pt x="8734302" y="5234562"/>
                    <a:pt x="8722945" y="5223187"/>
                    <a:pt x="8722945" y="5208561"/>
                  </a:cubicBezTo>
                  <a:cubicBezTo>
                    <a:pt x="8722945" y="5208561"/>
                    <a:pt x="8722945" y="5208561"/>
                    <a:pt x="8722945" y="5104552"/>
                  </a:cubicBezTo>
                  <a:cubicBezTo>
                    <a:pt x="8722945" y="5104552"/>
                    <a:pt x="8722945" y="5104552"/>
                    <a:pt x="8696987" y="5104552"/>
                  </a:cubicBezTo>
                  <a:cubicBezTo>
                    <a:pt x="8682386" y="5104552"/>
                    <a:pt x="8671029" y="5093175"/>
                    <a:pt x="8671029" y="5078549"/>
                  </a:cubicBezTo>
                  <a:cubicBezTo>
                    <a:pt x="8671029" y="5078549"/>
                    <a:pt x="8671029" y="5078549"/>
                    <a:pt x="8671029" y="5026545"/>
                  </a:cubicBezTo>
                  <a:cubicBezTo>
                    <a:pt x="8671029" y="4982667"/>
                    <a:pt x="8716455" y="4948539"/>
                    <a:pt x="8774860" y="4948539"/>
                  </a:cubicBezTo>
                  <a:close/>
                  <a:moveTo>
                    <a:pt x="8293136" y="4948539"/>
                  </a:moveTo>
                  <a:cubicBezTo>
                    <a:pt x="8351541" y="4948539"/>
                    <a:pt x="8396966" y="4982667"/>
                    <a:pt x="8396966" y="5026545"/>
                  </a:cubicBezTo>
                  <a:cubicBezTo>
                    <a:pt x="8396966" y="5026545"/>
                    <a:pt x="8396966" y="5026545"/>
                    <a:pt x="8396966" y="5078549"/>
                  </a:cubicBezTo>
                  <a:cubicBezTo>
                    <a:pt x="8396966" y="5093175"/>
                    <a:pt x="8385610" y="5104552"/>
                    <a:pt x="8371009" y="5104552"/>
                  </a:cubicBezTo>
                  <a:cubicBezTo>
                    <a:pt x="8371009" y="5104552"/>
                    <a:pt x="8371009" y="5104552"/>
                    <a:pt x="8345051" y="5104552"/>
                  </a:cubicBezTo>
                  <a:cubicBezTo>
                    <a:pt x="8345051" y="5104552"/>
                    <a:pt x="8345051" y="5104552"/>
                    <a:pt x="8345051" y="5208561"/>
                  </a:cubicBezTo>
                  <a:cubicBezTo>
                    <a:pt x="8345051" y="5223187"/>
                    <a:pt x="8333695" y="5234562"/>
                    <a:pt x="8319094" y="5234562"/>
                  </a:cubicBezTo>
                  <a:cubicBezTo>
                    <a:pt x="8319094" y="5234562"/>
                    <a:pt x="8319094" y="5234562"/>
                    <a:pt x="8267178" y="5234562"/>
                  </a:cubicBezTo>
                  <a:cubicBezTo>
                    <a:pt x="8252578" y="5234562"/>
                    <a:pt x="8241221" y="5223187"/>
                    <a:pt x="8241221" y="5208561"/>
                  </a:cubicBezTo>
                  <a:cubicBezTo>
                    <a:pt x="8241221" y="5208561"/>
                    <a:pt x="8241221" y="5208561"/>
                    <a:pt x="8241221" y="5104552"/>
                  </a:cubicBezTo>
                  <a:cubicBezTo>
                    <a:pt x="8241221" y="5104552"/>
                    <a:pt x="8241221" y="5104552"/>
                    <a:pt x="8215264" y="5104552"/>
                  </a:cubicBezTo>
                  <a:cubicBezTo>
                    <a:pt x="8200662" y="5104552"/>
                    <a:pt x="8189305" y="5093175"/>
                    <a:pt x="8189305" y="5078549"/>
                  </a:cubicBezTo>
                  <a:cubicBezTo>
                    <a:pt x="8189305" y="5078549"/>
                    <a:pt x="8189305" y="5078549"/>
                    <a:pt x="8189305" y="5026545"/>
                  </a:cubicBezTo>
                  <a:cubicBezTo>
                    <a:pt x="8189305" y="4982667"/>
                    <a:pt x="8234731" y="4948539"/>
                    <a:pt x="8293136" y="4948539"/>
                  </a:cubicBezTo>
                  <a:close/>
                  <a:moveTo>
                    <a:pt x="7811412" y="4948539"/>
                  </a:moveTo>
                  <a:cubicBezTo>
                    <a:pt x="7869817" y="4948539"/>
                    <a:pt x="7915242" y="4982667"/>
                    <a:pt x="7915242" y="5026545"/>
                  </a:cubicBezTo>
                  <a:cubicBezTo>
                    <a:pt x="7915242" y="5026545"/>
                    <a:pt x="7915242" y="5026545"/>
                    <a:pt x="7915242" y="5078549"/>
                  </a:cubicBezTo>
                  <a:cubicBezTo>
                    <a:pt x="7915242" y="5093175"/>
                    <a:pt x="7903886" y="5104552"/>
                    <a:pt x="7889285" y="5104552"/>
                  </a:cubicBezTo>
                  <a:cubicBezTo>
                    <a:pt x="7889285" y="5104552"/>
                    <a:pt x="7889285" y="5104552"/>
                    <a:pt x="7863327" y="5104552"/>
                  </a:cubicBezTo>
                  <a:cubicBezTo>
                    <a:pt x="7863327" y="5104552"/>
                    <a:pt x="7863327" y="5104552"/>
                    <a:pt x="7863327" y="5208561"/>
                  </a:cubicBezTo>
                  <a:cubicBezTo>
                    <a:pt x="7863327" y="5223187"/>
                    <a:pt x="7851971" y="5234562"/>
                    <a:pt x="7837370" y="5234562"/>
                  </a:cubicBezTo>
                  <a:cubicBezTo>
                    <a:pt x="7837370" y="5234562"/>
                    <a:pt x="7837370" y="5234562"/>
                    <a:pt x="7785454" y="5234562"/>
                  </a:cubicBezTo>
                  <a:cubicBezTo>
                    <a:pt x="7770854" y="5234562"/>
                    <a:pt x="7759497" y="5223187"/>
                    <a:pt x="7759497" y="5208561"/>
                  </a:cubicBezTo>
                  <a:cubicBezTo>
                    <a:pt x="7759497" y="5208561"/>
                    <a:pt x="7759497" y="5208561"/>
                    <a:pt x="7759497" y="5104552"/>
                  </a:cubicBezTo>
                  <a:cubicBezTo>
                    <a:pt x="7759497" y="5104552"/>
                    <a:pt x="7759497" y="5104552"/>
                    <a:pt x="7733540" y="5104552"/>
                  </a:cubicBezTo>
                  <a:cubicBezTo>
                    <a:pt x="7718938" y="5104552"/>
                    <a:pt x="7707581" y="5093175"/>
                    <a:pt x="7707581" y="5078549"/>
                  </a:cubicBezTo>
                  <a:cubicBezTo>
                    <a:pt x="7707581" y="5078549"/>
                    <a:pt x="7707581" y="5078549"/>
                    <a:pt x="7707581" y="5026545"/>
                  </a:cubicBezTo>
                  <a:cubicBezTo>
                    <a:pt x="7707581" y="4982667"/>
                    <a:pt x="7753007" y="4948539"/>
                    <a:pt x="7811412" y="4948539"/>
                  </a:cubicBezTo>
                  <a:close/>
                  <a:moveTo>
                    <a:pt x="7329688" y="4948539"/>
                  </a:moveTo>
                  <a:cubicBezTo>
                    <a:pt x="7388093" y="4948539"/>
                    <a:pt x="7433518" y="4982667"/>
                    <a:pt x="7433518" y="5026545"/>
                  </a:cubicBezTo>
                  <a:cubicBezTo>
                    <a:pt x="7433518" y="5026545"/>
                    <a:pt x="7433518" y="5026545"/>
                    <a:pt x="7433518" y="5078549"/>
                  </a:cubicBezTo>
                  <a:cubicBezTo>
                    <a:pt x="7433518" y="5093175"/>
                    <a:pt x="7422162" y="5104552"/>
                    <a:pt x="7407561" y="5104552"/>
                  </a:cubicBezTo>
                  <a:cubicBezTo>
                    <a:pt x="7407561" y="5104552"/>
                    <a:pt x="7407561" y="5104552"/>
                    <a:pt x="7381603" y="5104552"/>
                  </a:cubicBezTo>
                  <a:cubicBezTo>
                    <a:pt x="7381603" y="5104552"/>
                    <a:pt x="7381603" y="5104552"/>
                    <a:pt x="7381603" y="5208561"/>
                  </a:cubicBezTo>
                  <a:cubicBezTo>
                    <a:pt x="7381603" y="5223187"/>
                    <a:pt x="7370247" y="5234562"/>
                    <a:pt x="7355646" y="5234562"/>
                  </a:cubicBezTo>
                  <a:cubicBezTo>
                    <a:pt x="7355646" y="5234562"/>
                    <a:pt x="7355646" y="5234562"/>
                    <a:pt x="7303730" y="5234562"/>
                  </a:cubicBezTo>
                  <a:cubicBezTo>
                    <a:pt x="7289130" y="5234562"/>
                    <a:pt x="7277773" y="5223187"/>
                    <a:pt x="7277773" y="5208561"/>
                  </a:cubicBezTo>
                  <a:cubicBezTo>
                    <a:pt x="7277773" y="5208561"/>
                    <a:pt x="7277773" y="5208561"/>
                    <a:pt x="7277773" y="5104552"/>
                  </a:cubicBezTo>
                  <a:cubicBezTo>
                    <a:pt x="7277773" y="5104552"/>
                    <a:pt x="7277773" y="5104552"/>
                    <a:pt x="7251816" y="5104552"/>
                  </a:cubicBezTo>
                  <a:cubicBezTo>
                    <a:pt x="7237214" y="5104552"/>
                    <a:pt x="7225857" y="5093175"/>
                    <a:pt x="7225857" y="5078549"/>
                  </a:cubicBezTo>
                  <a:cubicBezTo>
                    <a:pt x="7225857" y="5078549"/>
                    <a:pt x="7225857" y="5078549"/>
                    <a:pt x="7225857" y="5026545"/>
                  </a:cubicBezTo>
                  <a:cubicBezTo>
                    <a:pt x="7225857" y="4982667"/>
                    <a:pt x="7271283" y="4948539"/>
                    <a:pt x="7329688" y="4948539"/>
                  </a:cubicBezTo>
                  <a:close/>
                  <a:moveTo>
                    <a:pt x="6847964" y="4948539"/>
                  </a:moveTo>
                  <a:cubicBezTo>
                    <a:pt x="6906369" y="4948539"/>
                    <a:pt x="6951794" y="4982667"/>
                    <a:pt x="6951794" y="5026545"/>
                  </a:cubicBezTo>
                  <a:cubicBezTo>
                    <a:pt x="6951794" y="5026545"/>
                    <a:pt x="6951794" y="5026545"/>
                    <a:pt x="6951794" y="5078549"/>
                  </a:cubicBezTo>
                  <a:cubicBezTo>
                    <a:pt x="6951794" y="5093175"/>
                    <a:pt x="6940438" y="5104552"/>
                    <a:pt x="6925837" y="5104552"/>
                  </a:cubicBezTo>
                  <a:cubicBezTo>
                    <a:pt x="6925837" y="5104552"/>
                    <a:pt x="6925837" y="5104552"/>
                    <a:pt x="6899879" y="5104552"/>
                  </a:cubicBezTo>
                  <a:cubicBezTo>
                    <a:pt x="6899879" y="5104552"/>
                    <a:pt x="6899879" y="5104552"/>
                    <a:pt x="6899879" y="5208561"/>
                  </a:cubicBezTo>
                  <a:cubicBezTo>
                    <a:pt x="6899879" y="5223187"/>
                    <a:pt x="6888523" y="5234562"/>
                    <a:pt x="6873922" y="5234562"/>
                  </a:cubicBezTo>
                  <a:cubicBezTo>
                    <a:pt x="6873922" y="5234562"/>
                    <a:pt x="6873922" y="5234562"/>
                    <a:pt x="6822006" y="5234562"/>
                  </a:cubicBezTo>
                  <a:cubicBezTo>
                    <a:pt x="6807406" y="5234562"/>
                    <a:pt x="6796049" y="5223187"/>
                    <a:pt x="6796049" y="5208561"/>
                  </a:cubicBezTo>
                  <a:cubicBezTo>
                    <a:pt x="6796049" y="5208561"/>
                    <a:pt x="6796049" y="5208561"/>
                    <a:pt x="6796049" y="5104552"/>
                  </a:cubicBezTo>
                  <a:cubicBezTo>
                    <a:pt x="6796049" y="5104552"/>
                    <a:pt x="6796049" y="5104552"/>
                    <a:pt x="6770092" y="5104552"/>
                  </a:cubicBezTo>
                  <a:cubicBezTo>
                    <a:pt x="6755490" y="5104552"/>
                    <a:pt x="6744133" y="5093175"/>
                    <a:pt x="6744133" y="5078549"/>
                  </a:cubicBezTo>
                  <a:cubicBezTo>
                    <a:pt x="6744133" y="5078549"/>
                    <a:pt x="6744133" y="5078549"/>
                    <a:pt x="6744133" y="5026545"/>
                  </a:cubicBezTo>
                  <a:cubicBezTo>
                    <a:pt x="6744133" y="4982667"/>
                    <a:pt x="6789559" y="4948539"/>
                    <a:pt x="6847964" y="4948539"/>
                  </a:cubicBezTo>
                  <a:close/>
                  <a:moveTo>
                    <a:pt x="6366240" y="4948539"/>
                  </a:moveTo>
                  <a:cubicBezTo>
                    <a:pt x="6424645" y="4948539"/>
                    <a:pt x="6470070" y="4982667"/>
                    <a:pt x="6470070" y="5026545"/>
                  </a:cubicBezTo>
                  <a:cubicBezTo>
                    <a:pt x="6470070" y="5026545"/>
                    <a:pt x="6470070" y="5026545"/>
                    <a:pt x="6470070" y="5078549"/>
                  </a:cubicBezTo>
                  <a:cubicBezTo>
                    <a:pt x="6470070" y="5093175"/>
                    <a:pt x="6458714" y="5104552"/>
                    <a:pt x="6444113" y="5104552"/>
                  </a:cubicBezTo>
                  <a:cubicBezTo>
                    <a:pt x="6444113" y="5104552"/>
                    <a:pt x="6444113" y="5104552"/>
                    <a:pt x="6418155" y="5104552"/>
                  </a:cubicBezTo>
                  <a:cubicBezTo>
                    <a:pt x="6418155" y="5104552"/>
                    <a:pt x="6418155" y="5104552"/>
                    <a:pt x="6418155" y="5208561"/>
                  </a:cubicBezTo>
                  <a:cubicBezTo>
                    <a:pt x="6418155" y="5223187"/>
                    <a:pt x="6406799" y="5234562"/>
                    <a:pt x="6392198" y="5234562"/>
                  </a:cubicBezTo>
                  <a:cubicBezTo>
                    <a:pt x="6392198" y="5234562"/>
                    <a:pt x="6392198" y="5234562"/>
                    <a:pt x="6340282" y="5234562"/>
                  </a:cubicBezTo>
                  <a:cubicBezTo>
                    <a:pt x="6325682" y="5234562"/>
                    <a:pt x="6314325" y="5223187"/>
                    <a:pt x="6314325" y="5208561"/>
                  </a:cubicBezTo>
                  <a:cubicBezTo>
                    <a:pt x="6314325" y="5208561"/>
                    <a:pt x="6314325" y="5208561"/>
                    <a:pt x="6314325" y="5104552"/>
                  </a:cubicBezTo>
                  <a:cubicBezTo>
                    <a:pt x="6314325" y="5104552"/>
                    <a:pt x="6314325" y="5104552"/>
                    <a:pt x="6288368" y="5104552"/>
                  </a:cubicBezTo>
                  <a:cubicBezTo>
                    <a:pt x="6273766" y="5104552"/>
                    <a:pt x="6262409" y="5093175"/>
                    <a:pt x="6262409" y="5078549"/>
                  </a:cubicBezTo>
                  <a:cubicBezTo>
                    <a:pt x="6262409" y="5078549"/>
                    <a:pt x="6262409" y="5078549"/>
                    <a:pt x="6262409" y="5026545"/>
                  </a:cubicBezTo>
                  <a:cubicBezTo>
                    <a:pt x="6262409" y="4982667"/>
                    <a:pt x="6307835" y="4948539"/>
                    <a:pt x="6366240" y="4948539"/>
                  </a:cubicBezTo>
                  <a:close/>
                  <a:moveTo>
                    <a:pt x="5884522" y="4948539"/>
                  </a:moveTo>
                  <a:cubicBezTo>
                    <a:pt x="5942924" y="4948539"/>
                    <a:pt x="5988350" y="4982667"/>
                    <a:pt x="5988350" y="5026545"/>
                  </a:cubicBezTo>
                  <a:cubicBezTo>
                    <a:pt x="5988350" y="5026545"/>
                    <a:pt x="5988350" y="5026545"/>
                    <a:pt x="5988350" y="5078549"/>
                  </a:cubicBezTo>
                  <a:cubicBezTo>
                    <a:pt x="5988350" y="5093175"/>
                    <a:pt x="5976990" y="5104552"/>
                    <a:pt x="5962393" y="5104552"/>
                  </a:cubicBezTo>
                  <a:cubicBezTo>
                    <a:pt x="5962393" y="5104552"/>
                    <a:pt x="5962393" y="5104552"/>
                    <a:pt x="5936435" y="5104552"/>
                  </a:cubicBezTo>
                  <a:cubicBezTo>
                    <a:pt x="5936435" y="5104552"/>
                    <a:pt x="5936435" y="5104552"/>
                    <a:pt x="5936435" y="5208561"/>
                  </a:cubicBezTo>
                  <a:cubicBezTo>
                    <a:pt x="5936435" y="5223187"/>
                    <a:pt x="5925078" y="5234562"/>
                    <a:pt x="5910478" y="5234562"/>
                  </a:cubicBezTo>
                  <a:cubicBezTo>
                    <a:pt x="5910478" y="5234562"/>
                    <a:pt x="5910478" y="5234562"/>
                    <a:pt x="5858561" y="5234562"/>
                  </a:cubicBezTo>
                  <a:cubicBezTo>
                    <a:pt x="5843964" y="5234562"/>
                    <a:pt x="5832605" y="5223187"/>
                    <a:pt x="5832605" y="5208561"/>
                  </a:cubicBezTo>
                  <a:cubicBezTo>
                    <a:pt x="5832605" y="5208561"/>
                    <a:pt x="5832605" y="5208561"/>
                    <a:pt x="5832605" y="5104552"/>
                  </a:cubicBezTo>
                  <a:cubicBezTo>
                    <a:pt x="5832605" y="5104552"/>
                    <a:pt x="5832605" y="5104552"/>
                    <a:pt x="5806649" y="5104552"/>
                  </a:cubicBezTo>
                  <a:cubicBezTo>
                    <a:pt x="5792047" y="5104552"/>
                    <a:pt x="5780693" y="5093175"/>
                    <a:pt x="5780693" y="5078549"/>
                  </a:cubicBezTo>
                  <a:cubicBezTo>
                    <a:pt x="5780693" y="5078549"/>
                    <a:pt x="5780693" y="5078549"/>
                    <a:pt x="5780693" y="5026545"/>
                  </a:cubicBezTo>
                  <a:cubicBezTo>
                    <a:pt x="5780693" y="4982667"/>
                    <a:pt x="5826114" y="4948539"/>
                    <a:pt x="5884522" y="4948539"/>
                  </a:cubicBezTo>
                  <a:close/>
                  <a:moveTo>
                    <a:pt x="5402803" y="4948539"/>
                  </a:moveTo>
                  <a:cubicBezTo>
                    <a:pt x="5461206" y="4948539"/>
                    <a:pt x="5506630" y="4982667"/>
                    <a:pt x="5506630" y="5026545"/>
                  </a:cubicBezTo>
                  <a:cubicBezTo>
                    <a:pt x="5506630" y="5026545"/>
                    <a:pt x="5506630" y="5026545"/>
                    <a:pt x="5506630" y="5078549"/>
                  </a:cubicBezTo>
                  <a:cubicBezTo>
                    <a:pt x="5506630" y="5093175"/>
                    <a:pt x="5495275" y="5104552"/>
                    <a:pt x="5480674" y="5104552"/>
                  </a:cubicBezTo>
                  <a:cubicBezTo>
                    <a:pt x="5480674" y="5104552"/>
                    <a:pt x="5480674" y="5104552"/>
                    <a:pt x="5454717" y="5104552"/>
                  </a:cubicBezTo>
                  <a:cubicBezTo>
                    <a:pt x="5454717" y="5104552"/>
                    <a:pt x="5454717" y="5104552"/>
                    <a:pt x="5454717" y="5208561"/>
                  </a:cubicBezTo>
                  <a:cubicBezTo>
                    <a:pt x="5454717" y="5223187"/>
                    <a:pt x="5443361" y="5234562"/>
                    <a:pt x="5428758" y="5234562"/>
                  </a:cubicBezTo>
                  <a:cubicBezTo>
                    <a:pt x="5428758" y="5234562"/>
                    <a:pt x="5428758" y="5234562"/>
                    <a:pt x="5376843" y="5234562"/>
                  </a:cubicBezTo>
                  <a:cubicBezTo>
                    <a:pt x="5362246" y="5234562"/>
                    <a:pt x="5350888" y="5223187"/>
                    <a:pt x="5350888" y="5208561"/>
                  </a:cubicBezTo>
                  <a:cubicBezTo>
                    <a:pt x="5350888" y="5208561"/>
                    <a:pt x="5350888" y="5208561"/>
                    <a:pt x="5350888" y="5104552"/>
                  </a:cubicBezTo>
                  <a:cubicBezTo>
                    <a:pt x="5350888" y="5104552"/>
                    <a:pt x="5350888" y="5104552"/>
                    <a:pt x="5324931" y="5104552"/>
                  </a:cubicBezTo>
                  <a:cubicBezTo>
                    <a:pt x="5310330" y="5104552"/>
                    <a:pt x="5298971" y="5093175"/>
                    <a:pt x="5298971" y="5078549"/>
                  </a:cubicBezTo>
                  <a:cubicBezTo>
                    <a:pt x="5298971" y="5078549"/>
                    <a:pt x="5298971" y="5078549"/>
                    <a:pt x="5298971" y="5026545"/>
                  </a:cubicBezTo>
                  <a:cubicBezTo>
                    <a:pt x="5298971" y="4982667"/>
                    <a:pt x="5344400" y="4948539"/>
                    <a:pt x="5402803" y="4948539"/>
                  </a:cubicBezTo>
                  <a:close/>
                  <a:moveTo>
                    <a:pt x="4921068" y="4948539"/>
                  </a:moveTo>
                  <a:cubicBezTo>
                    <a:pt x="4979478" y="4948539"/>
                    <a:pt x="5024906" y="4982667"/>
                    <a:pt x="5024906" y="5026545"/>
                  </a:cubicBezTo>
                  <a:cubicBezTo>
                    <a:pt x="5024906" y="5026545"/>
                    <a:pt x="5024906" y="5026545"/>
                    <a:pt x="5024906" y="5078549"/>
                  </a:cubicBezTo>
                  <a:cubicBezTo>
                    <a:pt x="5024906" y="5093175"/>
                    <a:pt x="5013548" y="5104552"/>
                    <a:pt x="4998946" y="5104552"/>
                  </a:cubicBezTo>
                  <a:cubicBezTo>
                    <a:pt x="4998946" y="5104552"/>
                    <a:pt x="4998946" y="5104552"/>
                    <a:pt x="4972988" y="5104552"/>
                  </a:cubicBezTo>
                  <a:cubicBezTo>
                    <a:pt x="4972988" y="5104552"/>
                    <a:pt x="4972988" y="5104552"/>
                    <a:pt x="4972988" y="5208561"/>
                  </a:cubicBezTo>
                  <a:cubicBezTo>
                    <a:pt x="4972988" y="5223187"/>
                    <a:pt x="4961632" y="5234562"/>
                    <a:pt x="4947030" y="5234562"/>
                  </a:cubicBezTo>
                  <a:cubicBezTo>
                    <a:pt x="4947030" y="5234562"/>
                    <a:pt x="4947030" y="5234562"/>
                    <a:pt x="4895110" y="5234562"/>
                  </a:cubicBezTo>
                  <a:cubicBezTo>
                    <a:pt x="4880513" y="5234562"/>
                    <a:pt x="4869158" y="5223187"/>
                    <a:pt x="4869158" y="5208561"/>
                  </a:cubicBezTo>
                  <a:cubicBezTo>
                    <a:pt x="4869158" y="5208561"/>
                    <a:pt x="4869158" y="5208561"/>
                    <a:pt x="4869158" y="5104552"/>
                  </a:cubicBezTo>
                  <a:cubicBezTo>
                    <a:pt x="4869158" y="5104552"/>
                    <a:pt x="4869158" y="5104552"/>
                    <a:pt x="4843201" y="5104552"/>
                  </a:cubicBezTo>
                  <a:cubicBezTo>
                    <a:pt x="4828603" y="5104552"/>
                    <a:pt x="4817245" y="5093175"/>
                    <a:pt x="4817245" y="5078549"/>
                  </a:cubicBezTo>
                  <a:cubicBezTo>
                    <a:pt x="4817245" y="5078549"/>
                    <a:pt x="4817245" y="5078549"/>
                    <a:pt x="4817245" y="5026545"/>
                  </a:cubicBezTo>
                  <a:cubicBezTo>
                    <a:pt x="4817245" y="4982667"/>
                    <a:pt x="4862667" y="4948539"/>
                    <a:pt x="4921068" y="4948539"/>
                  </a:cubicBezTo>
                  <a:close/>
                  <a:moveTo>
                    <a:pt x="4439356" y="4948539"/>
                  </a:moveTo>
                  <a:cubicBezTo>
                    <a:pt x="4497755" y="4948539"/>
                    <a:pt x="4543181" y="4982667"/>
                    <a:pt x="4543181" y="5026545"/>
                  </a:cubicBezTo>
                  <a:cubicBezTo>
                    <a:pt x="4543181" y="5026545"/>
                    <a:pt x="4543181" y="5026545"/>
                    <a:pt x="4543181" y="5078549"/>
                  </a:cubicBezTo>
                  <a:cubicBezTo>
                    <a:pt x="4543181" y="5093175"/>
                    <a:pt x="4531823" y="5104552"/>
                    <a:pt x="4517224" y="5104552"/>
                  </a:cubicBezTo>
                  <a:cubicBezTo>
                    <a:pt x="4517224" y="5104552"/>
                    <a:pt x="4517224" y="5104552"/>
                    <a:pt x="4491264" y="5104552"/>
                  </a:cubicBezTo>
                  <a:cubicBezTo>
                    <a:pt x="4491264" y="5104552"/>
                    <a:pt x="4491264" y="5104552"/>
                    <a:pt x="4491264" y="5208561"/>
                  </a:cubicBezTo>
                  <a:cubicBezTo>
                    <a:pt x="4491264" y="5223187"/>
                    <a:pt x="4479909" y="5234562"/>
                    <a:pt x="4465307" y="5234562"/>
                  </a:cubicBezTo>
                  <a:cubicBezTo>
                    <a:pt x="4465307" y="5234562"/>
                    <a:pt x="4465307" y="5234562"/>
                    <a:pt x="4413392" y="5234562"/>
                  </a:cubicBezTo>
                  <a:cubicBezTo>
                    <a:pt x="4398793" y="5234562"/>
                    <a:pt x="4387435" y="5223187"/>
                    <a:pt x="4387435" y="5208561"/>
                  </a:cubicBezTo>
                  <a:cubicBezTo>
                    <a:pt x="4387435" y="5208561"/>
                    <a:pt x="4387435" y="5208561"/>
                    <a:pt x="4387435" y="5104552"/>
                  </a:cubicBezTo>
                  <a:cubicBezTo>
                    <a:pt x="4387435" y="5104552"/>
                    <a:pt x="4387435" y="5104552"/>
                    <a:pt x="4361477" y="5104552"/>
                  </a:cubicBezTo>
                  <a:cubicBezTo>
                    <a:pt x="4346876" y="5104552"/>
                    <a:pt x="4335520" y="5093175"/>
                    <a:pt x="4335520" y="5078549"/>
                  </a:cubicBezTo>
                  <a:cubicBezTo>
                    <a:pt x="4335520" y="5078549"/>
                    <a:pt x="4335520" y="5078549"/>
                    <a:pt x="4335520" y="5026545"/>
                  </a:cubicBezTo>
                  <a:cubicBezTo>
                    <a:pt x="4335520" y="4982667"/>
                    <a:pt x="4380946" y="4948539"/>
                    <a:pt x="4439356" y="4948539"/>
                  </a:cubicBezTo>
                  <a:close/>
                  <a:moveTo>
                    <a:pt x="3957635" y="4948539"/>
                  </a:moveTo>
                  <a:cubicBezTo>
                    <a:pt x="4016039" y="4948539"/>
                    <a:pt x="4061465" y="4982667"/>
                    <a:pt x="4061465" y="5026545"/>
                  </a:cubicBezTo>
                  <a:cubicBezTo>
                    <a:pt x="4061465" y="5026545"/>
                    <a:pt x="4061465" y="5026545"/>
                    <a:pt x="4061465" y="5078549"/>
                  </a:cubicBezTo>
                  <a:cubicBezTo>
                    <a:pt x="4061465" y="5093175"/>
                    <a:pt x="4050110" y="5104552"/>
                    <a:pt x="4035509" y="5104552"/>
                  </a:cubicBezTo>
                  <a:cubicBezTo>
                    <a:pt x="4035509" y="5104552"/>
                    <a:pt x="4035509" y="5104552"/>
                    <a:pt x="4009549" y="5104552"/>
                  </a:cubicBezTo>
                  <a:cubicBezTo>
                    <a:pt x="4009549" y="5104552"/>
                    <a:pt x="4009549" y="5104552"/>
                    <a:pt x="4009549" y="5208561"/>
                  </a:cubicBezTo>
                  <a:cubicBezTo>
                    <a:pt x="4009549" y="5223187"/>
                    <a:pt x="3998194" y="5234562"/>
                    <a:pt x="3983592" y="5234562"/>
                  </a:cubicBezTo>
                  <a:cubicBezTo>
                    <a:pt x="3983592" y="5234562"/>
                    <a:pt x="3983592" y="5234562"/>
                    <a:pt x="3931676" y="5234562"/>
                  </a:cubicBezTo>
                  <a:cubicBezTo>
                    <a:pt x="3917076" y="5234562"/>
                    <a:pt x="3905719" y="5223187"/>
                    <a:pt x="3905719" y="5208561"/>
                  </a:cubicBezTo>
                  <a:cubicBezTo>
                    <a:pt x="3905719" y="5208561"/>
                    <a:pt x="3905719" y="5208561"/>
                    <a:pt x="3905719" y="5104552"/>
                  </a:cubicBezTo>
                  <a:cubicBezTo>
                    <a:pt x="3905719" y="5104552"/>
                    <a:pt x="3905719" y="5104552"/>
                    <a:pt x="3879762" y="5104552"/>
                  </a:cubicBezTo>
                  <a:cubicBezTo>
                    <a:pt x="3865161" y="5104552"/>
                    <a:pt x="3853804" y="5093175"/>
                    <a:pt x="3853804" y="5078549"/>
                  </a:cubicBezTo>
                  <a:cubicBezTo>
                    <a:pt x="3853804" y="5078549"/>
                    <a:pt x="3853804" y="5078549"/>
                    <a:pt x="3853804" y="5026545"/>
                  </a:cubicBezTo>
                  <a:cubicBezTo>
                    <a:pt x="3853804" y="4982667"/>
                    <a:pt x="3899230" y="4948539"/>
                    <a:pt x="3957635" y="4948539"/>
                  </a:cubicBezTo>
                  <a:close/>
                  <a:moveTo>
                    <a:pt x="3475914" y="4948539"/>
                  </a:moveTo>
                  <a:cubicBezTo>
                    <a:pt x="3534319" y="4948539"/>
                    <a:pt x="3579746" y="4982667"/>
                    <a:pt x="3579746" y="5026545"/>
                  </a:cubicBezTo>
                  <a:cubicBezTo>
                    <a:pt x="3579746" y="5026545"/>
                    <a:pt x="3579746" y="5026545"/>
                    <a:pt x="3579746" y="5078549"/>
                  </a:cubicBezTo>
                  <a:cubicBezTo>
                    <a:pt x="3579746" y="5093175"/>
                    <a:pt x="3568391" y="5104552"/>
                    <a:pt x="3553788" y="5104552"/>
                  </a:cubicBezTo>
                  <a:cubicBezTo>
                    <a:pt x="3553788" y="5104552"/>
                    <a:pt x="3553788" y="5104552"/>
                    <a:pt x="3527830" y="5104552"/>
                  </a:cubicBezTo>
                  <a:cubicBezTo>
                    <a:pt x="3527830" y="5104552"/>
                    <a:pt x="3527830" y="5104552"/>
                    <a:pt x="3527830" y="5208561"/>
                  </a:cubicBezTo>
                  <a:cubicBezTo>
                    <a:pt x="3527830" y="5223187"/>
                    <a:pt x="3516473" y="5234562"/>
                    <a:pt x="3501872" y="5234562"/>
                  </a:cubicBezTo>
                  <a:cubicBezTo>
                    <a:pt x="3501872" y="5234562"/>
                    <a:pt x="3501872" y="5234562"/>
                    <a:pt x="3449956" y="5234562"/>
                  </a:cubicBezTo>
                  <a:cubicBezTo>
                    <a:pt x="3435355" y="5234562"/>
                    <a:pt x="3424000" y="5223187"/>
                    <a:pt x="3424000" y="5208561"/>
                  </a:cubicBezTo>
                  <a:cubicBezTo>
                    <a:pt x="3424000" y="5208561"/>
                    <a:pt x="3424000" y="5208561"/>
                    <a:pt x="3424000" y="5104552"/>
                  </a:cubicBezTo>
                  <a:cubicBezTo>
                    <a:pt x="3424000" y="5104552"/>
                    <a:pt x="3424000" y="5104552"/>
                    <a:pt x="3398042" y="5104552"/>
                  </a:cubicBezTo>
                  <a:cubicBezTo>
                    <a:pt x="3383440" y="5104552"/>
                    <a:pt x="3372083" y="5093175"/>
                    <a:pt x="3372083" y="5078549"/>
                  </a:cubicBezTo>
                  <a:cubicBezTo>
                    <a:pt x="3372083" y="5078549"/>
                    <a:pt x="3372083" y="5078549"/>
                    <a:pt x="3372083" y="5026545"/>
                  </a:cubicBezTo>
                  <a:cubicBezTo>
                    <a:pt x="3372083" y="4982667"/>
                    <a:pt x="3417509" y="4948539"/>
                    <a:pt x="3475914" y="4948539"/>
                  </a:cubicBezTo>
                  <a:close/>
                  <a:moveTo>
                    <a:pt x="2994191" y="4948539"/>
                  </a:moveTo>
                  <a:cubicBezTo>
                    <a:pt x="3052594" y="4948539"/>
                    <a:pt x="3098020" y="4982667"/>
                    <a:pt x="3098020" y="5026545"/>
                  </a:cubicBezTo>
                  <a:cubicBezTo>
                    <a:pt x="3098020" y="5026545"/>
                    <a:pt x="3098020" y="5026545"/>
                    <a:pt x="3098020" y="5078549"/>
                  </a:cubicBezTo>
                  <a:cubicBezTo>
                    <a:pt x="3098020" y="5093175"/>
                    <a:pt x="3086664" y="5104552"/>
                    <a:pt x="3072062" y="5104552"/>
                  </a:cubicBezTo>
                  <a:cubicBezTo>
                    <a:pt x="3072062" y="5104552"/>
                    <a:pt x="3072062" y="5104552"/>
                    <a:pt x="3046105" y="5104552"/>
                  </a:cubicBezTo>
                  <a:cubicBezTo>
                    <a:pt x="3046105" y="5104552"/>
                    <a:pt x="3046105" y="5104552"/>
                    <a:pt x="3046105" y="5208561"/>
                  </a:cubicBezTo>
                  <a:cubicBezTo>
                    <a:pt x="3046105" y="5223187"/>
                    <a:pt x="3034748" y="5234562"/>
                    <a:pt x="3020148" y="5234562"/>
                  </a:cubicBezTo>
                  <a:cubicBezTo>
                    <a:pt x="3020148" y="5234562"/>
                    <a:pt x="3020148" y="5234562"/>
                    <a:pt x="2968231" y="5234562"/>
                  </a:cubicBezTo>
                  <a:cubicBezTo>
                    <a:pt x="2953631" y="5234562"/>
                    <a:pt x="2942274" y="5223187"/>
                    <a:pt x="2942274" y="5208561"/>
                  </a:cubicBezTo>
                  <a:cubicBezTo>
                    <a:pt x="2942274" y="5208561"/>
                    <a:pt x="2942274" y="5208561"/>
                    <a:pt x="2942274" y="5104552"/>
                  </a:cubicBezTo>
                  <a:cubicBezTo>
                    <a:pt x="2942274" y="5104552"/>
                    <a:pt x="2942274" y="5104552"/>
                    <a:pt x="2916317" y="5104552"/>
                  </a:cubicBezTo>
                  <a:cubicBezTo>
                    <a:pt x="2901716" y="5104552"/>
                    <a:pt x="2890359" y="5093175"/>
                    <a:pt x="2890359" y="5078549"/>
                  </a:cubicBezTo>
                  <a:cubicBezTo>
                    <a:pt x="2890359" y="5078549"/>
                    <a:pt x="2890359" y="5078549"/>
                    <a:pt x="2890359" y="5026545"/>
                  </a:cubicBezTo>
                  <a:cubicBezTo>
                    <a:pt x="2890359" y="4982667"/>
                    <a:pt x="2935785" y="4948539"/>
                    <a:pt x="2994191" y="4948539"/>
                  </a:cubicBezTo>
                  <a:close/>
                  <a:moveTo>
                    <a:pt x="2512466" y="4948539"/>
                  </a:moveTo>
                  <a:cubicBezTo>
                    <a:pt x="2570871" y="4948539"/>
                    <a:pt x="2616297" y="4982667"/>
                    <a:pt x="2616297" y="5026545"/>
                  </a:cubicBezTo>
                  <a:cubicBezTo>
                    <a:pt x="2616297" y="5026545"/>
                    <a:pt x="2616297" y="5026545"/>
                    <a:pt x="2616297" y="5078549"/>
                  </a:cubicBezTo>
                  <a:cubicBezTo>
                    <a:pt x="2616297" y="5093175"/>
                    <a:pt x="2604941" y="5104552"/>
                    <a:pt x="2590340" y="5104552"/>
                  </a:cubicBezTo>
                  <a:cubicBezTo>
                    <a:pt x="2590340" y="5104552"/>
                    <a:pt x="2590340" y="5104552"/>
                    <a:pt x="2564381" y="5104552"/>
                  </a:cubicBezTo>
                  <a:cubicBezTo>
                    <a:pt x="2564381" y="5104552"/>
                    <a:pt x="2564381" y="5104552"/>
                    <a:pt x="2564381" y="5208561"/>
                  </a:cubicBezTo>
                  <a:cubicBezTo>
                    <a:pt x="2564381" y="5223187"/>
                    <a:pt x="2553026" y="5234562"/>
                    <a:pt x="2538424" y="5234562"/>
                  </a:cubicBezTo>
                  <a:cubicBezTo>
                    <a:pt x="2538424" y="5234562"/>
                    <a:pt x="2538424" y="5234562"/>
                    <a:pt x="2486509" y="5234562"/>
                  </a:cubicBezTo>
                  <a:cubicBezTo>
                    <a:pt x="2471909" y="5234562"/>
                    <a:pt x="2460552" y="5223187"/>
                    <a:pt x="2460552" y="5208561"/>
                  </a:cubicBezTo>
                  <a:cubicBezTo>
                    <a:pt x="2460552" y="5208561"/>
                    <a:pt x="2460552" y="5208561"/>
                    <a:pt x="2460552" y="5104552"/>
                  </a:cubicBezTo>
                  <a:cubicBezTo>
                    <a:pt x="2460552" y="5104552"/>
                    <a:pt x="2460552" y="5104552"/>
                    <a:pt x="2434595" y="5104552"/>
                  </a:cubicBezTo>
                  <a:cubicBezTo>
                    <a:pt x="2419993" y="5104552"/>
                    <a:pt x="2408636" y="5093175"/>
                    <a:pt x="2408636" y="5078549"/>
                  </a:cubicBezTo>
                  <a:cubicBezTo>
                    <a:pt x="2408636" y="5078549"/>
                    <a:pt x="2408636" y="5078549"/>
                    <a:pt x="2408636" y="5026545"/>
                  </a:cubicBezTo>
                  <a:cubicBezTo>
                    <a:pt x="2408636" y="4982667"/>
                    <a:pt x="2454062" y="4948539"/>
                    <a:pt x="2512466" y="4948539"/>
                  </a:cubicBezTo>
                  <a:close/>
                  <a:moveTo>
                    <a:pt x="2030739" y="4948539"/>
                  </a:moveTo>
                  <a:cubicBezTo>
                    <a:pt x="2089143" y="4948539"/>
                    <a:pt x="2134574" y="4982667"/>
                    <a:pt x="2134574" y="5026545"/>
                  </a:cubicBezTo>
                  <a:cubicBezTo>
                    <a:pt x="2134574" y="5026545"/>
                    <a:pt x="2134574" y="5026545"/>
                    <a:pt x="2134574" y="5078549"/>
                  </a:cubicBezTo>
                  <a:cubicBezTo>
                    <a:pt x="2134574" y="5093175"/>
                    <a:pt x="2123214" y="5104552"/>
                    <a:pt x="2108611" y="5104552"/>
                  </a:cubicBezTo>
                  <a:cubicBezTo>
                    <a:pt x="2108611" y="5104552"/>
                    <a:pt x="2108611" y="5104552"/>
                    <a:pt x="2082653" y="5104552"/>
                  </a:cubicBezTo>
                  <a:cubicBezTo>
                    <a:pt x="2082653" y="5104552"/>
                    <a:pt x="2082653" y="5104552"/>
                    <a:pt x="2082653" y="5208561"/>
                  </a:cubicBezTo>
                  <a:cubicBezTo>
                    <a:pt x="2082653" y="5223187"/>
                    <a:pt x="2071297" y="5234562"/>
                    <a:pt x="2056696" y="5234562"/>
                  </a:cubicBezTo>
                  <a:cubicBezTo>
                    <a:pt x="2056696" y="5234562"/>
                    <a:pt x="2056696" y="5234562"/>
                    <a:pt x="2004780" y="5234562"/>
                  </a:cubicBezTo>
                  <a:cubicBezTo>
                    <a:pt x="1990180" y="5234562"/>
                    <a:pt x="1978823" y="5223187"/>
                    <a:pt x="1978823" y="5208561"/>
                  </a:cubicBezTo>
                  <a:cubicBezTo>
                    <a:pt x="1978823" y="5208561"/>
                    <a:pt x="1978823" y="5208561"/>
                    <a:pt x="1978823" y="5104552"/>
                  </a:cubicBezTo>
                  <a:cubicBezTo>
                    <a:pt x="1978823" y="5104552"/>
                    <a:pt x="1978823" y="5104552"/>
                    <a:pt x="1952866" y="5104552"/>
                  </a:cubicBezTo>
                  <a:cubicBezTo>
                    <a:pt x="1938265" y="5104552"/>
                    <a:pt x="1926908" y="5093175"/>
                    <a:pt x="1926908" y="5078549"/>
                  </a:cubicBezTo>
                  <a:cubicBezTo>
                    <a:pt x="1926908" y="5078549"/>
                    <a:pt x="1926908" y="5078549"/>
                    <a:pt x="1926908" y="5026545"/>
                  </a:cubicBezTo>
                  <a:cubicBezTo>
                    <a:pt x="1926908" y="4982667"/>
                    <a:pt x="1972333" y="4948539"/>
                    <a:pt x="2030739" y="4948539"/>
                  </a:cubicBezTo>
                  <a:close/>
                  <a:moveTo>
                    <a:pt x="1549014" y="4948539"/>
                  </a:moveTo>
                  <a:cubicBezTo>
                    <a:pt x="1607419" y="4948539"/>
                    <a:pt x="1652844" y="4982667"/>
                    <a:pt x="1652844" y="5026545"/>
                  </a:cubicBezTo>
                  <a:cubicBezTo>
                    <a:pt x="1652844" y="5026545"/>
                    <a:pt x="1652844" y="5026545"/>
                    <a:pt x="1652844" y="5078549"/>
                  </a:cubicBezTo>
                  <a:cubicBezTo>
                    <a:pt x="1652844" y="5093175"/>
                    <a:pt x="1641488" y="5104552"/>
                    <a:pt x="1626887" y="5104552"/>
                  </a:cubicBezTo>
                  <a:cubicBezTo>
                    <a:pt x="1626887" y="5104552"/>
                    <a:pt x="1626887" y="5104552"/>
                    <a:pt x="1600929" y="5104552"/>
                  </a:cubicBezTo>
                  <a:cubicBezTo>
                    <a:pt x="1600929" y="5104552"/>
                    <a:pt x="1600929" y="5104552"/>
                    <a:pt x="1600929" y="5208561"/>
                  </a:cubicBezTo>
                  <a:cubicBezTo>
                    <a:pt x="1600929" y="5223187"/>
                    <a:pt x="1589573" y="5234562"/>
                    <a:pt x="1574972" y="5234562"/>
                  </a:cubicBezTo>
                  <a:cubicBezTo>
                    <a:pt x="1574972" y="5234562"/>
                    <a:pt x="1574972" y="5234562"/>
                    <a:pt x="1523056" y="5234562"/>
                  </a:cubicBezTo>
                  <a:cubicBezTo>
                    <a:pt x="1508456" y="5234562"/>
                    <a:pt x="1497099" y="5223187"/>
                    <a:pt x="1497099" y="5208561"/>
                  </a:cubicBezTo>
                  <a:cubicBezTo>
                    <a:pt x="1497099" y="5208561"/>
                    <a:pt x="1497099" y="5208561"/>
                    <a:pt x="1497099" y="5104552"/>
                  </a:cubicBezTo>
                  <a:cubicBezTo>
                    <a:pt x="1497099" y="5104552"/>
                    <a:pt x="1497099" y="5104552"/>
                    <a:pt x="1471142" y="5104552"/>
                  </a:cubicBezTo>
                  <a:cubicBezTo>
                    <a:pt x="1456540" y="5104552"/>
                    <a:pt x="1445183" y="5093175"/>
                    <a:pt x="1445183" y="5078549"/>
                  </a:cubicBezTo>
                  <a:cubicBezTo>
                    <a:pt x="1445183" y="5078549"/>
                    <a:pt x="1445183" y="5078549"/>
                    <a:pt x="1445183" y="5026545"/>
                  </a:cubicBezTo>
                  <a:cubicBezTo>
                    <a:pt x="1445183" y="4982667"/>
                    <a:pt x="1490609" y="4948539"/>
                    <a:pt x="1549014" y="4948539"/>
                  </a:cubicBezTo>
                  <a:close/>
                  <a:moveTo>
                    <a:pt x="1067291" y="4948539"/>
                  </a:moveTo>
                  <a:cubicBezTo>
                    <a:pt x="1125696" y="4948539"/>
                    <a:pt x="1171121" y="4982667"/>
                    <a:pt x="1171121" y="5026545"/>
                  </a:cubicBezTo>
                  <a:cubicBezTo>
                    <a:pt x="1171121" y="5026545"/>
                    <a:pt x="1171121" y="5026545"/>
                    <a:pt x="1171121" y="5078549"/>
                  </a:cubicBezTo>
                  <a:cubicBezTo>
                    <a:pt x="1171121" y="5093175"/>
                    <a:pt x="1159766" y="5104552"/>
                    <a:pt x="1145164" y="5104552"/>
                  </a:cubicBezTo>
                  <a:cubicBezTo>
                    <a:pt x="1145164" y="5104552"/>
                    <a:pt x="1145164" y="5104552"/>
                    <a:pt x="1119206" y="5104552"/>
                  </a:cubicBezTo>
                  <a:cubicBezTo>
                    <a:pt x="1119206" y="5104552"/>
                    <a:pt x="1119206" y="5104552"/>
                    <a:pt x="1119206" y="5208561"/>
                  </a:cubicBezTo>
                  <a:cubicBezTo>
                    <a:pt x="1119206" y="5223187"/>
                    <a:pt x="1107850" y="5234562"/>
                    <a:pt x="1093248" y="5234562"/>
                  </a:cubicBezTo>
                  <a:cubicBezTo>
                    <a:pt x="1093248" y="5234562"/>
                    <a:pt x="1093248" y="5234562"/>
                    <a:pt x="1041333" y="5234562"/>
                  </a:cubicBezTo>
                  <a:cubicBezTo>
                    <a:pt x="1026733" y="5234562"/>
                    <a:pt x="1015376" y="5223187"/>
                    <a:pt x="1015376" y="5208561"/>
                  </a:cubicBezTo>
                  <a:cubicBezTo>
                    <a:pt x="1015376" y="5208561"/>
                    <a:pt x="1015376" y="5208561"/>
                    <a:pt x="1015376" y="5104552"/>
                  </a:cubicBezTo>
                  <a:cubicBezTo>
                    <a:pt x="1015376" y="5104552"/>
                    <a:pt x="1015376" y="5104552"/>
                    <a:pt x="989419" y="5104552"/>
                  </a:cubicBezTo>
                  <a:cubicBezTo>
                    <a:pt x="974817" y="5104552"/>
                    <a:pt x="963460" y="5093175"/>
                    <a:pt x="963460" y="5078549"/>
                  </a:cubicBezTo>
                  <a:cubicBezTo>
                    <a:pt x="963460" y="5078549"/>
                    <a:pt x="963460" y="5078549"/>
                    <a:pt x="963460" y="5026545"/>
                  </a:cubicBezTo>
                  <a:cubicBezTo>
                    <a:pt x="963460" y="4982667"/>
                    <a:pt x="1008886" y="4948539"/>
                    <a:pt x="1067291" y="4948539"/>
                  </a:cubicBezTo>
                  <a:close/>
                  <a:moveTo>
                    <a:pt x="585568" y="4948539"/>
                  </a:moveTo>
                  <a:cubicBezTo>
                    <a:pt x="643972" y="4948539"/>
                    <a:pt x="689398" y="4982667"/>
                    <a:pt x="689398" y="5026545"/>
                  </a:cubicBezTo>
                  <a:cubicBezTo>
                    <a:pt x="689398" y="5026545"/>
                    <a:pt x="689398" y="5026545"/>
                    <a:pt x="689398" y="5078549"/>
                  </a:cubicBezTo>
                  <a:cubicBezTo>
                    <a:pt x="689398" y="5093175"/>
                    <a:pt x="678042" y="5104552"/>
                    <a:pt x="663441" y="5104552"/>
                  </a:cubicBezTo>
                  <a:cubicBezTo>
                    <a:pt x="663441" y="5104552"/>
                    <a:pt x="663441" y="5104552"/>
                    <a:pt x="637483" y="5104552"/>
                  </a:cubicBezTo>
                  <a:cubicBezTo>
                    <a:pt x="637483" y="5104552"/>
                    <a:pt x="637483" y="5104552"/>
                    <a:pt x="637483" y="5208561"/>
                  </a:cubicBezTo>
                  <a:cubicBezTo>
                    <a:pt x="637483" y="5223187"/>
                    <a:pt x="626127" y="5234562"/>
                    <a:pt x="611525" y="5234562"/>
                  </a:cubicBezTo>
                  <a:cubicBezTo>
                    <a:pt x="611525" y="5234562"/>
                    <a:pt x="611525" y="5234562"/>
                    <a:pt x="559610" y="5234562"/>
                  </a:cubicBezTo>
                  <a:cubicBezTo>
                    <a:pt x="545010" y="5234562"/>
                    <a:pt x="533653" y="5223187"/>
                    <a:pt x="533653" y="5208561"/>
                  </a:cubicBezTo>
                  <a:cubicBezTo>
                    <a:pt x="533653" y="5208561"/>
                    <a:pt x="533653" y="5208561"/>
                    <a:pt x="533653" y="5104552"/>
                  </a:cubicBezTo>
                  <a:cubicBezTo>
                    <a:pt x="533653" y="5104552"/>
                    <a:pt x="533653" y="5104552"/>
                    <a:pt x="507695" y="5104552"/>
                  </a:cubicBezTo>
                  <a:cubicBezTo>
                    <a:pt x="493094" y="5104552"/>
                    <a:pt x="481737" y="5093175"/>
                    <a:pt x="481737" y="5078549"/>
                  </a:cubicBezTo>
                  <a:cubicBezTo>
                    <a:pt x="481737" y="5078549"/>
                    <a:pt x="481737" y="5078549"/>
                    <a:pt x="481737" y="5026545"/>
                  </a:cubicBezTo>
                  <a:cubicBezTo>
                    <a:pt x="481737" y="4982667"/>
                    <a:pt x="527163" y="4948539"/>
                    <a:pt x="585568" y="4948539"/>
                  </a:cubicBezTo>
                  <a:close/>
                  <a:moveTo>
                    <a:pt x="103845" y="4948539"/>
                  </a:moveTo>
                  <a:cubicBezTo>
                    <a:pt x="162249" y="4948539"/>
                    <a:pt x="207675" y="4982667"/>
                    <a:pt x="207675" y="5026545"/>
                  </a:cubicBezTo>
                  <a:cubicBezTo>
                    <a:pt x="207675" y="5026545"/>
                    <a:pt x="207675" y="5026545"/>
                    <a:pt x="207675" y="5078549"/>
                  </a:cubicBezTo>
                  <a:cubicBezTo>
                    <a:pt x="207675" y="5093175"/>
                    <a:pt x="196319" y="5104552"/>
                    <a:pt x="181718" y="5104552"/>
                  </a:cubicBezTo>
                  <a:cubicBezTo>
                    <a:pt x="181718" y="5104552"/>
                    <a:pt x="181718" y="5104552"/>
                    <a:pt x="155759" y="5104552"/>
                  </a:cubicBezTo>
                  <a:cubicBezTo>
                    <a:pt x="155759" y="5104552"/>
                    <a:pt x="155759" y="5104552"/>
                    <a:pt x="155759" y="5208561"/>
                  </a:cubicBezTo>
                  <a:cubicBezTo>
                    <a:pt x="155759" y="5223187"/>
                    <a:pt x="144404" y="5234562"/>
                    <a:pt x="129802" y="5234562"/>
                  </a:cubicBezTo>
                  <a:cubicBezTo>
                    <a:pt x="129802" y="5234562"/>
                    <a:pt x="129802" y="5234562"/>
                    <a:pt x="77887" y="5234562"/>
                  </a:cubicBezTo>
                  <a:cubicBezTo>
                    <a:pt x="63286" y="5234562"/>
                    <a:pt x="51929" y="5223187"/>
                    <a:pt x="51929" y="5208561"/>
                  </a:cubicBezTo>
                  <a:cubicBezTo>
                    <a:pt x="51929" y="5208561"/>
                    <a:pt x="51929" y="5208561"/>
                    <a:pt x="51929" y="5104552"/>
                  </a:cubicBezTo>
                  <a:cubicBezTo>
                    <a:pt x="51929" y="5104552"/>
                    <a:pt x="51929" y="5104552"/>
                    <a:pt x="25972" y="5104552"/>
                  </a:cubicBezTo>
                  <a:cubicBezTo>
                    <a:pt x="11371" y="5104552"/>
                    <a:pt x="14" y="5093175"/>
                    <a:pt x="14" y="5078549"/>
                  </a:cubicBezTo>
                  <a:cubicBezTo>
                    <a:pt x="14" y="5078549"/>
                    <a:pt x="14" y="5078549"/>
                    <a:pt x="14" y="5026545"/>
                  </a:cubicBezTo>
                  <a:cubicBezTo>
                    <a:pt x="14" y="4982667"/>
                    <a:pt x="45440" y="4948539"/>
                    <a:pt x="103845" y="4948539"/>
                  </a:cubicBezTo>
                  <a:close/>
                  <a:moveTo>
                    <a:pt x="12145950" y="4817281"/>
                  </a:moveTo>
                  <a:cubicBezTo>
                    <a:pt x="12174622" y="4817281"/>
                    <a:pt x="12197866" y="4840525"/>
                    <a:pt x="12197866" y="4869197"/>
                  </a:cubicBezTo>
                  <a:cubicBezTo>
                    <a:pt x="12197866" y="4897869"/>
                    <a:pt x="12174622" y="4921112"/>
                    <a:pt x="12145950" y="4921112"/>
                  </a:cubicBezTo>
                  <a:cubicBezTo>
                    <a:pt x="12117278" y="4921112"/>
                    <a:pt x="12094035" y="4897869"/>
                    <a:pt x="12094035" y="4869197"/>
                  </a:cubicBezTo>
                  <a:cubicBezTo>
                    <a:pt x="12094035" y="4840525"/>
                    <a:pt x="12117278" y="4817281"/>
                    <a:pt x="12145950" y="4817281"/>
                  </a:cubicBezTo>
                  <a:close/>
                  <a:moveTo>
                    <a:pt x="11664226" y="4817281"/>
                  </a:moveTo>
                  <a:cubicBezTo>
                    <a:pt x="11692898" y="4817281"/>
                    <a:pt x="11716142" y="4840525"/>
                    <a:pt x="11716142" y="4869197"/>
                  </a:cubicBezTo>
                  <a:cubicBezTo>
                    <a:pt x="11716142" y="4897869"/>
                    <a:pt x="11692898" y="4921112"/>
                    <a:pt x="11664226" y="4921112"/>
                  </a:cubicBezTo>
                  <a:cubicBezTo>
                    <a:pt x="11635554" y="4921112"/>
                    <a:pt x="11612311" y="4897869"/>
                    <a:pt x="11612311" y="4869197"/>
                  </a:cubicBezTo>
                  <a:cubicBezTo>
                    <a:pt x="11612311" y="4840525"/>
                    <a:pt x="11635554" y="4817281"/>
                    <a:pt x="11664226" y="4817281"/>
                  </a:cubicBezTo>
                  <a:close/>
                  <a:moveTo>
                    <a:pt x="11182501" y="4817281"/>
                  </a:moveTo>
                  <a:cubicBezTo>
                    <a:pt x="11211173" y="4817281"/>
                    <a:pt x="11234417" y="4840525"/>
                    <a:pt x="11234417" y="4869197"/>
                  </a:cubicBezTo>
                  <a:cubicBezTo>
                    <a:pt x="11234417" y="4897869"/>
                    <a:pt x="11211173" y="4921112"/>
                    <a:pt x="11182501" y="4921112"/>
                  </a:cubicBezTo>
                  <a:cubicBezTo>
                    <a:pt x="11153829" y="4921112"/>
                    <a:pt x="11130586" y="4897869"/>
                    <a:pt x="11130586" y="4869197"/>
                  </a:cubicBezTo>
                  <a:cubicBezTo>
                    <a:pt x="11130586" y="4840525"/>
                    <a:pt x="11153829" y="4817281"/>
                    <a:pt x="11182501" y="4817281"/>
                  </a:cubicBezTo>
                  <a:close/>
                  <a:moveTo>
                    <a:pt x="10700777" y="4817281"/>
                  </a:moveTo>
                  <a:cubicBezTo>
                    <a:pt x="10729449" y="4817281"/>
                    <a:pt x="10752693" y="4840525"/>
                    <a:pt x="10752693" y="4869197"/>
                  </a:cubicBezTo>
                  <a:cubicBezTo>
                    <a:pt x="10752693" y="4897869"/>
                    <a:pt x="10729449" y="4921112"/>
                    <a:pt x="10700777" y="4921112"/>
                  </a:cubicBezTo>
                  <a:cubicBezTo>
                    <a:pt x="10672105" y="4921112"/>
                    <a:pt x="10648862" y="4897869"/>
                    <a:pt x="10648862" y="4869197"/>
                  </a:cubicBezTo>
                  <a:cubicBezTo>
                    <a:pt x="10648862" y="4840525"/>
                    <a:pt x="10672105" y="4817281"/>
                    <a:pt x="10700777" y="4817281"/>
                  </a:cubicBezTo>
                  <a:close/>
                  <a:moveTo>
                    <a:pt x="10219053" y="4817281"/>
                  </a:moveTo>
                  <a:cubicBezTo>
                    <a:pt x="10247725" y="4817281"/>
                    <a:pt x="10270969" y="4840525"/>
                    <a:pt x="10270969" y="4869197"/>
                  </a:cubicBezTo>
                  <a:cubicBezTo>
                    <a:pt x="10270969" y="4897869"/>
                    <a:pt x="10247725" y="4921112"/>
                    <a:pt x="10219053" y="4921112"/>
                  </a:cubicBezTo>
                  <a:cubicBezTo>
                    <a:pt x="10190381" y="4921112"/>
                    <a:pt x="10167138" y="4897869"/>
                    <a:pt x="10167138" y="4869197"/>
                  </a:cubicBezTo>
                  <a:cubicBezTo>
                    <a:pt x="10167138" y="4840525"/>
                    <a:pt x="10190381" y="4817281"/>
                    <a:pt x="10219053" y="4817281"/>
                  </a:cubicBezTo>
                  <a:close/>
                  <a:moveTo>
                    <a:pt x="9737328" y="4817281"/>
                  </a:moveTo>
                  <a:cubicBezTo>
                    <a:pt x="9766000" y="4817281"/>
                    <a:pt x="9789244" y="4840525"/>
                    <a:pt x="9789244" y="4869197"/>
                  </a:cubicBezTo>
                  <a:cubicBezTo>
                    <a:pt x="9789244" y="4897869"/>
                    <a:pt x="9766000" y="4921112"/>
                    <a:pt x="9737328" y="4921112"/>
                  </a:cubicBezTo>
                  <a:cubicBezTo>
                    <a:pt x="9708656" y="4921112"/>
                    <a:pt x="9685413" y="4897869"/>
                    <a:pt x="9685413" y="4869197"/>
                  </a:cubicBezTo>
                  <a:cubicBezTo>
                    <a:pt x="9685413" y="4840525"/>
                    <a:pt x="9708656" y="4817281"/>
                    <a:pt x="9737328" y="4817281"/>
                  </a:cubicBezTo>
                  <a:close/>
                  <a:moveTo>
                    <a:pt x="9255604" y="4817281"/>
                  </a:moveTo>
                  <a:cubicBezTo>
                    <a:pt x="9284276" y="4817281"/>
                    <a:pt x="9307520" y="4840525"/>
                    <a:pt x="9307520" y="4869197"/>
                  </a:cubicBezTo>
                  <a:cubicBezTo>
                    <a:pt x="9307520" y="4897869"/>
                    <a:pt x="9284276" y="4921112"/>
                    <a:pt x="9255604" y="4921112"/>
                  </a:cubicBezTo>
                  <a:cubicBezTo>
                    <a:pt x="9226932" y="4921112"/>
                    <a:pt x="9203689" y="4897869"/>
                    <a:pt x="9203689" y="4869197"/>
                  </a:cubicBezTo>
                  <a:cubicBezTo>
                    <a:pt x="9203689" y="4840525"/>
                    <a:pt x="9226932" y="4817281"/>
                    <a:pt x="9255604" y="4817281"/>
                  </a:cubicBezTo>
                  <a:close/>
                  <a:moveTo>
                    <a:pt x="8773880" y="4817281"/>
                  </a:moveTo>
                  <a:cubicBezTo>
                    <a:pt x="8802552" y="4817281"/>
                    <a:pt x="8825796" y="4840525"/>
                    <a:pt x="8825796" y="4869197"/>
                  </a:cubicBezTo>
                  <a:cubicBezTo>
                    <a:pt x="8825796" y="4897869"/>
                    <a:pt x="8802552" y="4921112"/>
                    <a:pt x="8773880" y="4921112"/>
                  </a:cubicBezTo>
                  <a:cubicBezTo>
                    <a:pt x="8745208" y="4921112"/>
                    <a:pt x="8721965" y="4897869"/>
                    <a:pt x="8721965" y="4869197"/>
                  </a:cubicBezTo>
                  <a:cubicBezTo>
                    <a:pt x="8721965" y="4840525"/>
                    <a:pt x="8745208" y="4817281"/>
                    <a:pt x="8773880" y="4817281"/>
                  </a:cubicBezTo>
                  <a:close/>
                  <a:moveTo>
                    <a:pt x="8292157" y="4817281"/>
                  </a:moveTo>
                  <a:cubicBezTo>
                    <a:pt x="8320829" y="4817281"/>
                    <a:pt x="8344072" y="4840525"/>
                    <a:pt x="8344072" y="4869197"/>
                  </a:cubicBezTo>
                  <a:cubicBezTo>
                    <a:pt x="8344072" y="4897869"/>
                    <a:pt x="8320829" y="4921112"/>
                    <a:pt x="8292157" y="4921112"/>
                  </a:cubicBezTo>
                  <a:cubicBezTo>
                    <a:pt x="8263484" y="4921112"/>
                    <a:pt x="8240241" y="4897869"/>
                    <a:pt x="8240241" y="4869197"/>
                  </a:cubicBezTo>
                  <a:cubicBezTo>
                    <a:pt x="8240241" y="4840525"/>
                    <a:pt x="8263484" y="4817281"/>
                    <a:pt x="8292157" y="4817281"/>
                  </a:cubicBezTo>
                  <a:close/>
                  <a:moveTo>
                    <a:pt x="7810433" y="4817281"/>
                  </a:moveTo>
                  <a:cubicBezTo>
                    <a:pt x="7839105" y="4817281"/>
                    <a:pt x="7862348" y="4840525"/>
                    <a:pt x="7862348" y="4869197"/>
                  </a:cubicBezTo>
                  <a:cubicBezTo>
                    <a:pt x="7862348" y="4897869"/>
                    <a:pt x="7839105" y="4921112"/>
                    <a:pt x="7810433" y="4921112"/>
                  </a:cubicBezTo>
                  <a:cubicBezTo>
                    <a:pt x="7781760" y="4921112"/>
                    <a:pt x="7758517" y="4897869"/>
                    <a:pt x="7758517" y="4869197"/>
                  </a:cubicBezTo>
                  <a:cubicBezTo>
                    <a:pt x="7758517" y="4840525"/>
                    <a:pt x="7781760" y="4817281"/>
                    <a:pt x="7810433" y="4817281"/>
                  </a:cubicBezTo>
                  <a:close/>
                  <a:moveTo>
                    <a:pt x="7328709" y="4817281"/>
                  </a:moveTo>
                  <a:cubicBezTo>
                    <a:pt x="7357381" y="4817281"/>
                    <a:pt x="7380624" y="4840525"/>
                    <a:pt x="7380624" y="4869197"/>
                  </a:cubicBezTo>
                  <a:cubicBezTo>
                    <a:pt x="7380624" y="4897869"/>
                    <a:pt x="7357381" y="4921112"/>
                    <a:pt x="7328709" y="4921112"/>
                  </a:cubicBezTo>
                  <a:cubicBezTo>
                    <a:pt x="7300036" y="4921112"/>
                    <a:pt x="7276793" y="4897869"/>
                    <a:pt x="7276793" y="4869197"/>
                  </a:cubicBezTo>
                  <a:cubicBezTo>
                    <a:pt x="7276793" y="4840525"/>
                    <a:pt x="7300036" y="4817281"/>
                    <a:pt x="7328709" y="4817281"/>
                  </a:cubicBezTo>
                  <a:close/>
                  <a:moveTo>
                    <a:pt x="6846985" y="4817281"/>
                  </a:moveTo>
                  <a:cubicBezTo>
                    <a:pt x="6875657" y="4817281"/>
                    <a:pt x="6898900" y="4840525"/>
                    <a:pt x="6898900" y="4869197"/>
                  </a:cubicBezTo>
                  <a:cubicBezTo>
                    <a:pt x="6898900" y="4897869"/>
                    <a:pt x="6875657" y="4921112"/>
                    <a:pt x="6846985" y="4921112"/>
                  </a:cubicBezTo>
                  <a:cubicBezTo>
                    <a:pt x="6818312" y="4921112"/>
                    <a:pt x="6795069" y="4897869"/>
                    <a:pt x="6795069" y="4869197"/>
                  </a:cubicBezTo>
                  <a:cubicBezTo>
                    <a:pt x="6795069" y="4840525"/>
                    <a:pt x="6818312" y="4817281"/>
                    <a:pt x="6846985" y="4817281"/>
                  </a:cubicBezTo>
                  <a:close/>
                  <a:moveTo>
                    <a:pt x="6365261" y="4817281"/>
                  </a:moveTo>
                  <a:cubicBezTo>
                    <a:pt x="6393933" y="4817281"/>
                    <a:pt x="6417176" y="4840525"/>
                    <a:pt x="6417176" y="4869197"/>
                  </a:cubicBezTo>
                  <a:cubicBezTo>
                    <a:pt x="6417176" y="4897869"/>
                    <a:pt x="6393933" y="4921112"/>
                    <a:pt x="6365261" y="4921112"/>
                  </a:cubicBezTo>
                  <a:cubicBezTo>
                    <a:pt x="6336588" y="4921112"/>
                    <a:pt x="6313345" y="4897869"/>
                    <a:pt x="6313345" y="4869197"/>
                  </a:cubicBezTo>
                  <a:cubicBezTo>
                    <a:pt x="6313345" y="4840525"/>
                    <a:pt x="6336588" y="4817281"/>
                    <a:pt x="6365261" y="4817281"/>
                  </a:cubicBezTo>
                  <a:close/>
                  <a:moveTo>
                    <a:pt x="5883540" y="4817281"/>
                  </a:moveTo>
                  <a:cubicBezTo>
                    <a:pt x="5912213" y="4817281"/>
                    <a:pt x="5935455" y="4840525"/>
                    <a:pt x="5935455" y="4869197"/>
                  </a:cubicBezTo>
                  <a:cubicBezTo>
                    <a:pt x="5935455" y="4897869"/>
                    <a:pt x="5912213" y="4921112"/>
                    <a:pt x="5883540" y="4921112"/>
                  </a:cubicBezTo>
                  <a:cubicBezTo>
                    <a:pt x="5854868" y="4921112"/>
                    <a:pt x="5831626" y="4897869"/>
                    <a:pt x="5831626" y="4869197"/>
                  </a:cubicBezTo>
                  <a:cubicBezTo>
                    <a:pt x="5831626" y="4840525"/>
                    <a:pt x="5854868" y="4817281"/>
                    <a:pt x="5883540" y="4817281"/>
                  </a:cubicBezTo>
                  <a:close/>
                  <a:moveTo>
                    <a:pt x="5401823" y="4817281"/>
                  </a:moveTo>
                  <a:cubicBezTo>
                    <a:pt x="5430494" y="4817281"/>
                    <a:pt x="5453737" y="4840525"/>
                    <a:pt x="5453737" y="4869197"/>
                  </a:cubicBezTo>
                  <a:cubicBezTo>
                    <a:pt x="5453737" y="4897869"/>
                    <a:pt x="5430494" y="4921112"/>
                    <a:pt x="5401823" y="4921112"/>
                  </a:cubicBezTo>
                  <a:cubicBezTo>
                    <a:pt x="5373153" y="4921112"/>
                    <a:pt x="5349909" y="4897869"/>
                    <a:pt x="5349909" y="4869197"/>
                  </a:cubicBezTo>
                  <a:cubicBezTo>
                    <a:pt x="5349909" y="4840525"/>
                    <a:pt x="5373153" y="4817281"/>
                    <a:pt x="5401823" y="4817281"/>
                  </a:cubicBezTo>
                  <a:close/>
                  <a:moveTo>
                    <a:pt x="4920088" y="4817281"/>
                  </a:moveTo>
                  <a:cubicBezTo>
                    <a:pt x="4948765" y="4817281"/>
                    <a:pt x="4972010" y="4840525"/>
                    <a:pt x="4972010" y="4869197"/>
                  </a:cubicBezTo>
                  <a:cubicBezTo>
                    <a:pt x="4972010" y="4897869"/>
                    <a:pt x="4948765" y="4921112"/>
                    <a:pt x="4920088" y="4921112"/>
                  </a:cubicBezTo>
                  <a:cubicBezTo>
                    <a:pt x="4891417" y="4921112"/>
                    <a:pt x="4868176" y="4897869"/>
                    <a:pt x="4868176" y="4869197"/>
                  </a:cubicBezTo>
                  <a:cubicBezTo>
                    <a:pt x="4868176" y="4840525"/>
                    <a:pt x="4891417" y="4817281"/>
                    <a:pt x="4920088" y="4817281"/>
                  </a:cubicBezTo>
                  <a:close/>
                  <a:moveTo>
                    <a:pt x="4438374" y="4817281"/>
                  </a:moveTo>
                  <a:cubicBezTo>
                    <a:pt x="4467043" y="4817281"/>
                    <a:pt x="4490286" y="4840525"/>
                    <a:pt x="4490286" y="4869197"/>
                  </a:cubicBezTo>
                  <a:cubicBezTo>
                    <a:pt x="4490286" y="4897869"/>
                    <a:pt x="4467043" y="4921112"/>
                    <a:pt x="4438374" y="4921112"/>
                  </a:cubicBezTo>
                  <a:cubicBezTo>
                    <a:pt x="4409699" y="4921112"/>
                    <a:pt x="4386456" y="4897869"/>
                    <a:pt x="4386456" y="4869197"/>
                  </a:cubicBezTo>
                  <a:cubicBezTo>
                    <a:pt x="4386456" y="4840525"/>
                    <a:pt x="4409699" y="4817281"/>
                    <a:pt x="4438374" y="4817281"/>
                  </a:cubicBezTo>
                  <a:close/>
                  <a:moveTo>
                    <a:pt x="3956655" y="4817281"/>
                  </a:moveTo>
                  <a:cubicBezTo>
                    <a:pt x="3985326" y="4817281"/>
                    <a:pt x="4008572" y="4840525"/>
                    <a:pt x="4008572" y="4869197"/>
                  </a:cubicBezTo>
                  <a:cubicBezTo>
                    <a:pt x="4008572" y="4897869"/>
                    <a:pt x="3985326" y="4921112"/>
                    <a:pt x="3956655" y="4921112"/>
                  </a:cubicBezTo>
                  <a:cubicBezTo>
                    <a:pt x="3927982" y="4921112"/>
                    <a:pt x="3904740" y="4897869"/>
                    <a:pt x="3904740" y="4869197"/>
                  </a:cubicBezTo>
                  <a:cubicBezTo>
                    <a:pt x="3904740" y="4840525"/>
                    <a:pt x="3927982" y="4817281"/>
                    <a:pt x="3956655" y="4817281"/>
                  </a:cubicBezTo>
                  <a:close/>
                  <a:moveTo>
                    <a:pt x="3474934" y="4817281"/>
                  </a:moveTo>
                  <a:cubicBezTo>
                    <a:pt x="3503607" y="4817281"/>
                    <a:pt x="3526850" y="4840525"/>
                    <a:pt x="3526850" y="4869197"/>
                  </a:cubicBezTo>
                  <a:cubicBezTo>
                    <a:pt x="3526850" y="4897869"/>
                    <a:pt x="3503607" y="4921112"/>
                    <a:pt x="3474934" y="4921112"/>
                  </a:cubicBezTo>
                  <a:cubicBezTo>
                    <a:pt x="3446263" y="4921112"/>
                    <a:pt x="3423019" y="4897869"/>
                    <a:pt x="3423019" y="4869197"/>
                  </a:cubicBezTo>
                  <a:cubicBezTo>
                    <a:pt x="3423019" y="4840525"/>
                    <a:pt x="3446263" y="4817281"/>
                    <a:pt x="3474934" y="4817281"/>
                  </a:cubicBezTo>
                  <a:close/>
                  <a:moveTo>
                    <a:pt x="2993211" y="4817281"/>
                  </a:moveTo>
                  <a:cubicBezTo>
                    <a:pt x="3021883" y="4817281"/>
                    <a:pt x="3045125" y="4840525"/>
                    <a:pt x="3045125" y="4869197"/>
                  </a:cubicBezTo>
                  <a:cubicBezTo>
                    <a:pt x="3045125" y="4897869"/>
                    <a:pt x="3021883" y="4921112"/>
                    <a:pt x="2993211" y="4921112"/>
                  </a:cubicBezTo>
                  <a:cubicBezTo>
                    <a:pt x="2964538" y="4921112"/>
                    <a:pt x="2941294" y="4897869"/>
                    <a:pt x="2941294" y="4869197"/>
                  </a:cubicBezTo>
                  <a:cubicBezTo>
                    <a:pt x="2941294" y="4840525"/>
                    <a:pt x="2964538" y="4817281"/>
                    <a:pt x="2993211" y="4817281"/>
                  </a:cubicBezTo>
                  <a:close/>
                  <a:moveTo>
                    <a:pt x="2511487" y="4817281"/>
                  </a:moveTo>
                  <a:cubicBezTo>
                    <a:pt x="2540159" y="4817281"/>
                    <a:pt x="2563402" y="4840525"/>
                    <a:pt x="2563402" y="4869197"/>
                  </a:cubicBezTo>
                  <a:cubicBezTo>
                    <a:pt x="2563402" y="4897869"/>
                    <a:pt x="2540159" y="4921112"/>
                    <a:pt x="2511487" y="4921112"/>
                  </a:cubicBezTo>
                  <a:cubicBezTo>
                    <a:pt x="2482816" y="4921112"/>
                    <a:pt x="2459572" y="4897869"/>
                    <a:pt x="2459572" y="4869197"/>
                  </a:cubicBezTo>
                  <a:cubicBezTo>
                    <a:pt x="2459572" y="4840525"/>
                    <a:pt x="2482816" y="4817281"/>
                    <a:pt x="2511487" y="4817281"/>
                  </a:cubicBezTo>
                  <a:close/>
                  <a:moveTo>
                    <a:pt x="2029759" y="4817281"/>
                  </a:moveTo>
                  <a:cubicBezTo>
                    <a:pt x="2058431" y="4817281"/>
                    <a:pt x="2081674" y="4840525"/>
                    <a:pt x="2081674" y="4869197"/>
                  </a:cubicBezTo>
                  <a:cubicBezTo>
                    <a:pt x="2081674" y="4897869"/>
                    <a:pt x="2058431" y="4921112"/>
                    <a:pt x="2029759" y="4921112"/>
                  </a:cubicBezTo>
                  <a:cubicBezTo>
                    <a:pt x="2001087" y="4921112"/>
                    <a:pt x="1977843" y="4897869"/>
                    <a:pt x="1977843" y="4869197"/>
                  </a:cubicBezTo>
                  <a:cubicBezTo>
                    <a:pt x="1977843" y="4840525"/>
                    <a:pt x="2001087" y="4817281"/>
                    <a:pt x="2029759" y="4817281"/>
                  </a:cubicBezTo>
                  <a:close/>
                  <a:moveTo>
                    <a:pt x="1548035" y="4817281"/>
                  </a:moveTo>
                  <a:cubicBezTo>
                    <a:pt x="1576707" y="4817281"/>
                    <a:pt x="1599950" y="4840525"/>
                    <a:pt x="1599950" y="4869197"/>
                  </a:cubicBezTo>
                  <a:cubicBezTo>
                    <a:pt x="1599950" y="4897869"/>
                    <a:pt x="1576707" y="4921112"/>
                    <a:pt x="1548035" y="4921112"/>
                  </a:cubicBezTo>
                  <a:cubicBezTo>
                    <a:pt x="1519363" y="4921112"/>
                    <a:pt x="1496119" y="4897869"/>
                    <a:pt x="1496119" y="4869197"/>
                  </a:cubicBezTo>
                  <a:cubicBezTo>
                    <a:pt x="1496119" y="4840525"/>
                    <a:pt x="1519363" y="4817281"/>
                    <a:pt x="1548035" y="4817281"/>
                  </a:cubicBezTo>
                  <a:close/>
                  <a:moveTo>
                    <a:pt x="1066311" y="4817281"/>
                  </a:moveTo>
                  <a:cubicBezTo>
                    <a:pt x="1094984" y="4817281"/>
                    <a:pt x="1118227" y="4840525"/>
                    <a:pt x="1118227" y="4869197"/>
                  </a:cubicBezTo>
                  <a:cubicBezTo>
                    <a:pt x="1118227" y="4897869"/>
                    <a:pt x="1094984" y="4921112"/>
                    <a:pt x="1066311" y="4921112"/>
                  </a:cubicBezTo>
                  <a:cubicBezTo>
                    <a:pt x="1037639" y="4921112"/>
                    <a:pt x="1014396" y="4897869"/>
                    <a:pt x="1014396" y="4869197"/>
                  </a:cubicBezTo>
                  <a:cubicBezTo>
                    <a:pt x="1014396" y="4840525"/>
                    <a:pt x="1037639" y="4817281"/>
                    <a:pt x="1066311" y="4817281"/>
                  </a:cubicBezTo>
                  <a:close/>
                  <a:moveTo>
                    <a:pt x="584588" y="4817281"/>
                  </a:moveTo>
                  <a:cubicBezTo>
                    <a:pt x="613260" y="4817281"/>
                    <a:pt x="636504" y="4840525"/>
                    <a:pt x="636504" y="4869197"/>
                  </a:cubicBezTo>
                  <a:cubicBezTo>
                    <a:pt x="636504" y="4897869"/>
                    <a:pt x="613260" y="4921112"/>
                    <a:pt x="584588" y="4921112"/>
                  </a:cubicBezTo>
                  <a:cubicBezTo>
                    <a:pt x="555916" y="4921112"/>
                    <a:pt x="532673" y="4897869"/>
                    <a:pt x="532673" y="4869197"/>
                  </a:cubicBezTo>
                  <a:cubicBezTo>
                    <a:pt x="532673" y="4840525"/>
                    <a:pt x="555916" y="4817281"/>
                    <a:pt x="584588" y="4817281"/>
                  </a:cubicBezTo>
                  <a:close/>
                  <a:moveTo>
                    <a:pt x="102865" y="4817281"/>
                  </a:moveTo>
                  <a:cubicBezTo>
                    <a:pt x="131537" y="4817281"/>
                    <a:pt x="154781" y="4840525"/>
                    <a:pt x="154781" y="4869197"/>
                  </a:cubicBezTo>
                  <a:cubicBezTo>
                    <a:pt x="154781" y="4897869"/>
                    <a:pt x="131537" y="4921112"/>
                    <a:pt x="102865" y="4921112"/>
                  </a:cubicBezTo>
                  <a:cubicBezTo>
                    <a:pt x="74193" y="4921112"/>
                    <a:pt x="50950" y="4897869"/>
                    <a:pt x="50950" y="4869197"/>
                  </a:cubicBezTo>
                  <a:cubicBezTo>
                    <a:pt x="50950" y="4840525"/>
                    <a:pt x="74193" y="4817281"/>
                    <a:pt x="102865" y="4817281"/>
                  </a:cubicBezTo>
                  <a:close/>
                  <a:moveTo>
                    <a:pt x="12146930" y="4466815"/>
                  </a:moveTo>
                  <a:cubicBezTo>
                    <a:pt x="12205334" y="4466815"/>
                    <a:pt x="12250760" y="4500943"/>
                    <a:pt x="12250760" y="4544821"/>
                  </a:cubicBezTo>
                  <a:cubicBezTo>
                    <a:pt x="12250760" y="4544821"/>
                    <a:pt x="12250760" y="4544821"/>
                    <a:pt x="12250760" y="4596825"/>
                  </a:cubicBezTo>
                  <a:cubicBezTo>
                    <a:pt x="12250760" y="4611451"/>
                    <a:pt x="12239404" y="4622828"/>
                    <a:pt x="12224803" y="4622828"/>
                  </a:cubicBezTo>
                  <a:cubicBezTo>
                    <a:pt x="12224803" y="4622828"/>
                    <a:pt x="12224803" y="4622828"/>
                    <a:pt x="12198844" y="4622828"/>
                  </a:cubicBezTo>
                  <a:cubicBezTo>
                    <a:pt x="12198844" y="4622828"/>
                    <a:pt x="12198844" y="4622828"/>
                    <a:pt x="12198844" y="4726837"/>
                  </a:cubicBezTo>
                  <a:cubicBezTo>
                    <a:pt x="12198844" y="4741463"/>
                    <a:pt x="12187489" y="4752838"/>
                    <a:pt x="12172887" y="4752838"/>
                  </a:cubicBezTo>
                  <a:cubicBezTo>
                    <a:pt x="12172887" y="4752838"/>
                    <a:pt x="12172887" y="4752838"/>
                    <a:pt x="12120972" y="4752838"/>
                  </a:cubicBezTo>
                  <a:cubicBezTo>
                    <a:pt x="12106372" y="4752838"/>
                    <a:pt x="12095015" y="4741463"/>
                    <a:pt x="12095015" y="4726837"/>
                  </a:cubicBezTo>
                  <a:cubicBezTo>
                    <a:pt x="12095015" y="4726837"/>
                    <a:pt x="12095015" y="4726837"/>
                    <a:pt x="12095015" y="4622828"/>
                  </a:cubicBezTo>
                  <a:cubicBezTo>
                    <a:pt x="12095015" y="4622828"/>
                    <a:pt x="12095015" y="4622828"/>
                    <a:pt x="12069057" y="4622828"/>
                  </a:cubicBezTo>
                  <a:cubicBezTo>
                    <a:pt x="12054456" y="4622828"/>
                    <a:pt x="12043099" y="4611451"/>
                    <a:pt x="12043099" y="4596825"/>
                  </a:cubicBezTo>
                  <a:cubicBezTo>
                    <a:pt x="12043099" y="4596825"/>
                    <a:pt x="12043099" y="4596825"/>
                    <a:pt x="12043099" y="4544821"/>
                  </a:cubicBezTo>
                  <a:cubicBezTo>
                    <a:pt x="12043099" y="4500943"/>
                    <a:pt x="12088525" y="4466815"/>
                    <a:pt x="12146930" y="4466815"/>
                  </a:cubicBezTo>
                  <a:close/>
                  <a:moveTo>
                    <a:pt x="11665206" y="4466815"/>
                  </a:moveTo>
                  <a:cubicBezTo>
                    <a:pt x="11723610" y="4466815"/>
                    <a:pt x="11769036" y="4500943"/>
                    <a:pt x="11769036" y="4544821"/>
                  </a:cubicBezTo>
                  <a:cubicBezTo>
                    <a:pt x="11769036" y="4544821"/>
                    <a:pt x="11769036" y="4544821"/>
                    <a:pt x="11769036" y="4596825"/>
                  </a:cubicBezTo>
                  <a:cubicBezTo>
                    <a:pt x="11769036" y="4611451"/>
                    <a:pt x="11757680" y="4622828"/>
                    <a:pt x="11743079" y="4622828"/>
                  </a:cubicBezTo>
                  <a:cubicBezTo>
                    <a:pt x="11743079" y="4622828"/>
                    <a:pt x="11743079" y="4622828"/>
                    <a:pt x="11717120" y="4622828"/>
                  </a:cubicBezTo>
                  <a:cubicBezTo>
                    <a:pt x="11717120" y="4622828"/>
                    <a:pt x="11717120" y="4622828"/>
                    <a:pt x="11717120" y="4726837"/>
                  </a:cubicBezTo>
                  <a:cubicBezTo>
                    <a:pt x="11717120" y="4741463"/>
                    <a:pt x="11705765" y="4752838"/>
                    <a:pt x="11691163" y="4752838"/>
                  </a:cubicBezTo>
                  <a:cubicBezTo>
                    <a:pt x="11691163" y="4752838"/>
                    <a:pt x="11691163" y="4752838"/>
                    <a:pt x="11639248" y="4752838"/>
                  </a:cubicBezTo>
                  <a:cubicBezTo>
                    <a:pt x="11624648" y="4752838"/>
                    <a:pt x="11613291" y="4741463"/>
                    <a:pt x="11613291" y="4726837"/>
                  </a:cubicBezTo>
                  <a:cubicBezTo>
                    <a:pt x="11613291" y="4726837"/>
                    <a:pt x="11613291" y="4726837"/>
                    <a:pt x="11613291" y="4622828"/>
                  </a:cubicBezTo>
                  <a:cubicBezTo>
                    <a:pt x="11613291" y="4622828"/>
                    <a:pt x="11613291" y="4622828"/>
                    <a:pt x="11587333" y="4622828"/>
                  </a:cubicBezTo>
                  <a:cubicBezTo>
                    <a:pt x="11572732" y="4622828"/>
                    <a:pt x="11561375" y="4611451"/>
                    <a:pt x="11561375" y="4596825"/>
                  </a:cubicBezTo>
                  <a:cubicBezTo>
                    <a:pt x="11561375" y="4596825"/>
                    <a:pt x="11561375" y="4596825"/>
                    <a:pt x="11561375" y="4544821"/>
                  </a:cubicBezTo>
                  <a:cubicBezTo>
                    <a:pt x="11561375" y="4500943"/>
                    <a:pt x="11606801" y="4466815"/>
                    <a:pt x="11665206" y="4466815"/>
                  </a:cubicBezTo>
                  <a:close/>
                  <a:moveTo>
                    <a:pt x="11183481" y="4466815"/>
                  </a:moveTo>
                  <a:cubicBezTo>
                    <a:pt x="11241885" y="4466815"/>
                    <a:pt x="11287311" y="4500943"/>
                    <a:pt x="11287311" y="4544821"/>
                  </a:cubicBezTo>
                  <a:cubicBezTo>
                    <a:pt x="11287311" y="4544821"/>
                    <a:pt x="11287311" y="4544821"/>
                    <a:pt x="11287311" y="4596825"/>
                  </a:cubicBezTo>
                  <a:cubicBezTo>
                    <a:pt x="11287311" y="4611451"/>
                    <a:pt x="11275955" y="4622828"/>
                    <a:pt x="11261354" y="4622828"/>
                  </a:cubicBezTo>
                  <a:cubicBezTo>
                    <a:pt x="11261354" y="4622828"/>
                    <a:pt x="11261354" y="4622828"/>
                    <a:pt x="11235395" y="4622828"/>
                  </a:cubicBezTo>
                  <a:cubicBezTo>
                    <a:pt x="11235395" y="4622828"/>
                    <a:pt x="11235395" y="4622828"/>
                    <a:pt x="11235395" y="4726837"/>
                  </a:cubicBezTo>
                  <a:cubicBezTo>
                    <a:pt x="11235395" y="4741463"/>
                    <a:pt x="11224040" y="4752838"/>
                    <a:pt x="11209438" y="4752838"/>
                  </a:cubicBezTo>
                  <a:cubicBezTo>
                    <a:pt x="11209438" y="4752838"/>
                    <a:pt x="11209438" y="4752838"/>
                    <a:pt x="11157523" y="4752838"/>
                  </a:cubicBezTo>
                  <a:cubicBezTo>
                    <a:pt x="11142923" y="4752838"/>
                    <a:pt x="11131566" y="4741463"/>
                    <a:pt x="11131566" y="4726837"/>
                  </a:cubicBezTo>
                  <a:cubicBezTo>
                    <a:pt x="11131566" y="4726837"/>
                    <a:pt x="11131566" y="4726837"/>
                    <a:pt x="11131566" y="4622828"/>
                  </a:cubicBezTo>
                  <a:cubicBezTo>
                    <a:pt x="11131566" y="4622828"/>
                    <a:pt x="11131566" y="4622828"/>
                    <a:pt x="11105608" y="4622828"/>
                  </a:cubicBezTo>
                  <a:cubicBezTo>
                    <a:pt x="11091007" y="4622828"/>
                    <a:pt x="11079650" y="4611451"/>
                    <a:pt x="11079650" y="4596825"/>
                  </a:cubicBezTo>
                  <a:cubicBezTo>
                    <a:pt x="11079650" y="4596825"/>
                    <a:pt x="11079650" y="4596825"/>
                    <a:pt x="11079650" y="4544821"/>
                  </a:cubicBezTo>
                  <a:cubicBezTo>
                    <a:pt x="11079650" y="4500943"/>
                    <a:pt x="11125076" y="4466815"/>
                    <a:pt x="11183481" y="4466815"/>
                  </a:cubicBezTo>
                  <a:close/>
                  <a:moveTo>
                    <a:pt x="10701757" y="4466815"/>
                  </a:moveTo>
                  <a:cubicBezTo>
                    <a:pt x="10760161" y="4466815"/>
                    <a:pt x="10805587" y="4500943"/>
                    <a:pt x="10805587" y="4544821"/>
                  </a:cubicBezTo>
                  <a:cubicBezTo>
                    <a:pt x="10805587" y="4544821"/>
                    <a:pt x="10805587" y="4544821"/>
                    <a:pt x="10805587" y="4596825"/>
                  </a:cubicBezTo>
                  <a:cubicBezTo>
                    <a:pt x="10805587" y="4611451"/>
                    <a:pt x="10794231" y="4622828"/>
                    <a:pt x="10779630" y="4622828"/>
                  </a:cubicBezTo>
                  <a:cubicBezTo>
                    <a:pt x="10779630" y="4622828"/>
                    <a:pt x="10779630" y="4622828"/>
                    <a:pt x="10753671" y="4622828"/>
                  </a:cubicBezTo>
                  <a:cubicBezTo>
                    <a:pt x="10753671" y="4622828"/>
                    <a:pt x="10753671" y="4622828"/>
                    <a:pt x="10753671" y="4726837"/>
                  </a:cubicBezTo>
                  <a:cubicBezTo>
                    <a:pt x="10753671" y="4741463"/>
                    <a:pt x="10742316" y="4752838"/>
                    <a:pt x="10727714" y="4752838"/>
                  </a:cubicBezTo>
                  <a:cubicBezTo>
                    <a:pt x="10727714" y="4752838"/>
                    <a:pt x="10727714" y="4752838"/>
                    <a:pt x="10675799" y="4752838"/>
                  </a:cubicBezTo>
                  <a:cubicBezTo>
                    <a:pt x="10661199" y="4752838"/>
                    <a:pt x="10649842" y="4741463"/>
                    <a:pt x="10649842" y="4726837"/>
                  </a:cubicBezTo>
                  <a:cubicBezTo>
                    <a:pt x="10649842" y="4726837"/>
                    <a:pt x="10649842" y="4726837"/>
                    <a:pt x="10649842" y="4622828"/>
                  </a:cubicBezTo>
                  <a:cubicBezTo>
                    <a:pt x="10649842" y="4622828"/>
                    <a:pt x="10649842" y="4622828"/>
                    <a:pt x="10623884" y="4622828"/>
                  </a:cubicBezTo>
                  <a:cubicBezTo>
                    <a:pt x="10609283" y="4622828"/>
                    <a:pt x="10597926" y="4611451"/>
                    <a:pt x="10597926" y="4596825"/>
                  </a:cubicBezTo>
                  <a:cubicBezTo>
                    <a:pt x="10597926" y="4596825"/>
                    <a:pt x="10597926" y="4596825"/>
                    <a:pt x="10597926" y="4544821"/>
                  </a:cubicBezTo>
                  <a:cubicBezTo>
                    <a:pt x="10597926" y="4500943"/>
                    <a:pt x="10643352" y="4466815"/>
                    <a:pt x="10701757" y="4466815"/>
                  </a:cubicBezTo>
                  <a:close/>
                  <a:moveTo>
                    <a:pt x="10220033" y="4466815"/>
                  </a:moveTo>
                  <a:cubicBezTo>
                    <a:pt x="10278437" y="4466815"/>
                    <a:pt x="10323863" y="4500943"/>
                    <a:pt x="10323863" y="4544821"/>
                  </a:cubicBezTo>
                  <a:cubicBezTo>
                    <a:pt x="10323863" y="4544821"/>
                    <a:pt x="10323863" y="4544821"/>
                    <a:pt x="10323863" y="4596825"/>
                  </a:cubicBezTo>
                  <a:cubicBezTo>
                    <a:pt x="10323863" y="4611451"/>
                    <a:pt x="10312507" y="4622828"/>
                    <a:pt x="10297906" y="4622828"/>
                  </a:cubicBezTo>
                  <a:cubicBezTo>
                    <a:pt x="10297906" y="4622828"/>
                    <a:pt x="10297906" y="4622828"/>
                    <a:pt x="10271947" y="4622828"/>
                  </a:cubicBezTo>
                  <a:cubicBezTo>
                    <a:pt x="10271947" y="4622828"/>
                    <a:pt x="10271947" y="4622828"/>
                    <a:pt x="10271947" y="4726837"/>
                  </a:cubicBezTo>
                  <a:cubicBezTo>
                    <a:pt x="10271947" y="4741463"/>
                    <a:pt x="10260592" y="4752838"/>
                    <a:pt x="10245990" y="4752838"/>
                  </a:cubicBezTo>
                  <a:cubicBezTo>
                    <a:pt x="10245990" y="4752838"/>
                    <a:pt x="10245990" y="4752838"/>
                    <a:pt x="10194075" y="4752838"/>
                  </a:cubicBezTo>
                  <a:cubicBezTo>
                    <a:pt x="10179475" y="4752838"/>
                    <a:pt x="10168118" y="4741463"/>
                    <a:pt x="10168118" y="4726837"/>
                  </a:cubicBezTo>
                  <a:cubicBezTo>
                    <a:pt x="10168118" y="4726837"/>
                    <a:pt x="10168118" y="4726837"/>
                    <a:pt x="10168118" y="4622828"/>
                  </a:cubicBezTo>
                  <a:cubicBezTo>
                    <a:pt x="10168118" y="4622828"/>
                    <a:pt x="10168118" y="4622828"/>
                    <a:pt x="10142160" y="4622828"/>
                  </a:cubicBezTo>
                  <a:cubicBezTo>
                    <a:pt x="10127559" y="4622828"/>
                    <a:pt x="10116202" y="4611451"/>
                    <a:pt x="10116202" y="4596825"/>
                  </a:cubicBezTo>
                  <a:cubicBezTo>
                    <a:pt x="10116202" y="4596825"/>
                    <a:pt x="10116202" y="4596825"/>
                    <a:pt x="10116202" y="4544821"/>
                  </a:cubicBezTo>
                  <a:cubicBezTo>
                    <a:pt x="10116202" y="4500943"/>
                    <a:pt x="10161628" y="4466815"/>
                    <a:pt x="10220033" y="4466815"/>
                  </a:cubicBezTo>
                  <a:close/>
                  <a:moveTo>
                    <a:pt x="9738308" y="4466815"/>
                  </a:moveTo>
                  <a:cubicBezTo>
                    <a:pt x="9796712" y="4466815"/>
                    <a:pt x="9842138" y="4500943"/>
                    <a:pt x="9842138" y="4544821"/>
                  </a:cubicBezTo>
                  <a:cubicBezTo>
                    <a:pt x="9842138" y="4544821"/>
                    <a:pt x="9842138" y="4544821"/>
                    <a:pt x="9842138" y="4596825"/>
                  </a:cubicBezTo>
                  <a:cubicBezTo>
                    <a:pt x="9842138" y="4611451"/>
                    <a:pt x="9830782" y="4622828"/>
                    <a:pt x="9816181" y="4622828"/>
                  </a:cubicBezTo>
                  <a:cubicBezTo>
                    <a:pt x="9816181" y="4622828"/>
                    <a:pt x="9816181" y="4622828"/>
                    <a:pt x="9790222" y="4622828"/>
                  </a:cubicBezTo>
                  <a:cubicBezTo>
                    <a:pt x="9790222" y="4622828"/>
                    <a:pt x="9790222" y="4622828"/>
                    <a:pt x="9790222" y="4726837"/>
                  </a:cubicBezTo>
                  <a:cubicBezTo>
                    <a:pt x="9790222" y="4741463"/>
                    <a:pt x="9778867" y="4752838"/>
                    <a:pt x="9764265" y="4752838"/>
                  </a:cubicBezTo>
                  <a:cubicBezTo>
                    <a:pt x="9764265" y="4752838"/>
                    <a:pt x="9764265" y="4752838"/>
                    <a:pt x="9712350" y="4752838"/>
                  </a:cubicBezTo>
                  <a:cubicBezTo>
                    <a:pt x="9697750" y="4752838"/>
                    <a:pt x="9686393" y="4741463"/>
                    <a:pt x="9686393" y="4726837"/>
                  </a:cubicBezTo>
                  <a:cubicBezTo>
                    <a:pt x="9686393" y="4726837"/>
                    <a:pt x="9686393" y="4726837"/>
                    <a:pt x="9686393" y="4622828"/>
                  </a:cubicBezTo>
                  <a:cubicBezTo>
                    <a:pt x="9686393" y="4622828"/>
                    <a:pt x="9686393" y="4622828"/>
                    <a:pt x="9660435" y="4622828"/>
                  </a:cubicBezTo>
                  <a:cubicBezTo>
                    <a:pt x="9645834" y="4622828"/>
                    <a:pt x="9634477" y="4611451"/>
                    <a:pt x="9634477" y="4596825"/>
                  </a:cubicBezTo>
                  <a:cubicBezTo>
                    <a:pt x="9634477" y="4596825"/>
                    <a:pt x="9634477" y="4596825"/>
                    <a:pt x="9634477" y="4544821"/>
                  </a:cubicBezTo>
                  <a:cubicBezTo>
                    <a:pt x="9634477" y="4500943"/>
                    <a:pt x="9679903" y="4466815"/>
                    <a:pt x="9738308" y="4466815"/>
                  </a:cubicBezTo>
                  <a:close/>
                  <a:moveTo>
                    <a:pt x="9256584" y="4466815"/>
                  </a:moveTo>
                  <a:cubicBezTo>
                    <a:pt x="9314988" y="4466815"/>
                    <a:pt x="9360414" y="4500943"/>
                    <a:pt x="9360414" y="4544821"/>
                  </a:cubicBezTo>
                  <a:cubicBezTo>
                    <a:pt x="9360414" y="4544821"/>
                    <a:pt x="9360414" y="4544821"/>
                    <a:pt x="9360414" y="4596825"/>
                  </a:cubicBezTo>
                  <a:cubicBezTo>
                    <a:pt x="9360414" y="4611451"/>
                    <a:pt x="9349058" y="4622828"/>
                    <a:pt x="9334457" y="4622828"/>
                  </a:cubicBezTo>
                  <a:cubicBezTo>
                    <a:pt x="9334457" y="4622828"/>
                    <a:pt x="9334457" y="4622828"/>
                    <a:pt x="9308498" y="4622828"/>
                  </a:cubicBezTo>
                  <a:cubicBezTo>
                    <a:pt x="9308498" y="4622828"/>
                    <a:pt x="9308498" y="4622828"/>
                    <a:pt x="9308498" y="4726837"/>
                  </a:cubicBezTo>
                  <a:cubicBezTo>
                    <a:pt x="9308498" y="4741463"/>
                    <a:pt x="9297143" y="4752838"/>
                    <a:pt x="9282541" y="4752838"/>
                  </a:cubicBezTo>
                  <a:cubicBezTo>
                    <a:pt x="9282541" y="4752838"/>
                    <a:pt x="9282541" y="4752838"/>
                    <a:pt x="9230626" y="4752838"/>
                  </a:cubicBezTo>
                  <a:cubicBezTo>
                    <a:pt x="9216026" y="4752838"/>
                    <a:pt x="9204669" y="4741463"/>
                    <a:pt x="9204669" y="4726837"/>
                  </a:cubicBezTo>
                  <a:cubicBezTo>
                    <a:pt x="9204669" y="4726837"/>
                    <a:pt x="9204669" y="4726837"/>
                    <a:pt x="9204669" y="4622828"/>
                  </a:cubicBezTo>
                  <a:cubicBezTo>
                    <a:pt x="9204669" y="4622828"/>
                    <a:pt x="9204669" y="4622828"/>
                    <a:pt x="9178711" y="4622828"/>
                  </a:cubicBezTo>
                  <a:cubicBezTo>
                    <a:pt x="9164110" y="4622828"/>
                    <a:pt x="9152753" y="4611451"/>
                    <a:pt x="9152753" y="4596825"/>
                  </a:cubicBezTo>
                  <a:cubicBezTo>
                    <a:pt x="9152753" y="4596825"/>
                    <a:pt x="9152753" y="4596825"/>
                    <a:pt x="9152753" y="4544821"/>
                  </a:cubicBezTo>
                  <a:cubicBezTo>
                    <a:pt x="9152753" y="4500943"/>
                    <a:pt x="9198179" y="4466815"/>
                    <a:pt x="9256584" y="4466815"/>
                  </a:cubicBezTo>
                  <a:close/>
                  <a:moveTo>
                    <a:pt x="8774860" y="4466815"/>
                  </a:moveTo>
                  <a:cubicBezTo>
                    <a:pt x="8833264" y="4466815"/>
                    <a:pt x="8878690" y="4500943"/>
                    <a:pt x="8878690" y="4544821"/>
                  </a:cubicBezTo>
                  <a:cubicBezTo>
                    <a:pt x="8878690" y="4544821"/>
                    <a:pt x="8878690" y="4544821"/>
                    <a:pt x="8878690" y="4596825"/>
                  </a:cubicBezTo>
                  <a:cubicBezTo>
                    <a:pt x="8878690" y="4611451"/>
                    <a:pt x="8867334" y="4622828"/>
                    <a:pt x="8852733" y="4622828"/>
                  </a:cubicBezTo>
                  <a:cubicBezTo>
                    <a:pt x="8852733" y="4622828"/>
                    <a:pt x="8852733" y="4622828"/>
                    <a:pt x="8826774" y="4622828"/>
                  </a:cubicBezTo>
                  <a:cubicBezTo>
                    <a:pt x="8826774" y="4622828"/>
                    <a:pt x="8826774" y="4622828"/>
                    <a:pt x="8826774" y="4726837"/>
                  </a:cubicBezTo>
                  <a:cubicBezTo>
                    <a:pt x="8826774" y="4741463"/>
                    <a:pt x="8815419" y="4752838"/>
                    <a:pt x="8800817" y="4752838"/>
                  </a:cubicBezTo>
                  <a:cubicBezTo>
                    <a:pt x="8800817" y="4752838"/>
                    <a:pt x="8800817" y="4752838"/>
                    <a:pt x="8748902" y="4752838"/>
                  </a:cubicBezTo>
                  <a:cubicBezTo>
                    <a:pt x="8734302" y="4752838"/>
                    <a:pt x="8722945" y="4741463"/>
                    <a:pt x="8722945" y="4726837"/>
                  </a:cubicBezTo>
                  <a:cubicBezTo>
                    <a:pt x="8722945" y="4726837"/>
                    <a:pt x="8722945" y="4726837"/>
                    <a:pt x="8722945" y="4622828"/>
                  </a:cubicBezTo>
                  <a:cubicBezTo>
                    <a:pt x="8722945" y="4622828"/>
                    <a:pt x="8722945" y="4622828"/>
                    <a:pt x="8696987" y="4622828"/>
                  </a:cubicBezTo>
                  <a:cubicBezTo>
                    <a:pt x="8682386" y="4622828"/>
                    <a:pt x="8671029" y="4611451"/>
                    <a:pt x="8671029" y="4596825"/>
                  </a:cubicBezTo>
                  <a:cubicBezTo>
                    <a:pt x="8671029" y="4596825"/>
                    <a:pt x="8671029" y="4596825"/>
                    <a:pt x="8671029" y="4544821"/>
                  </a:cubicBezTo>
                  <a:cubicBezTo>
                    <a:pt x="8671029" y="4500943"/>
                    <a:pt x="8716455" y="4466815"/>
                    <a:pt x="8774860" y="4466815"/>
                  </a:cubicBezTo>
                  <a:close/>
                  <a:moveTo>
                    <a:pt x="8293136" y="4466815"/>
                  </a:moveTo>
                  <a:cubicBezTo>
                    <a:pt x="8351541" y="4466815"/>
                    <a:pt x="8396966" y="4500943"/>
                    <a:pt x="8396966" y="4544821"/>
                  </a:cubicBezTo>
                  <a:cubicBezTo>
                    <a:pt x="8396966" y="4544821"/>
                    <a:pt x="8396966" y="4544821"/>
                    <a:pt x="8396966" y="4596825"/>
                  </a:cubicBezTo>
                  <a:cubicBezTo>
                    <a:pt x="8396966" y="4611451"/>
                    <a:pt x="8385610" y="4622828"/>
                    <a:pt x="8371009" y="4622828"/>
                  </a:cubicBezTo>
                  <a:cubicBezTo>
                    <a:pt x="8371009" y="4622828"/>
                    <a:pt x="8371009" y="4622828"/>
                    <a:pt x="8345051" y="4622828"/>
                  </a:cubicBezTo>
                  <a:cubicBezTo>
                    <a:pt x="8345051" y="4622828"/>
                    <a:pt x="8345051" y="4622828"/>
                    <a:pt x="8345051" y="4726837"/>
                  </a:cubicBezTo>
                  <a:cubicBezTo>
                    <a:pt x="8345051" y="4741463"/>
                    <a:pt x="8333695" y="4752838"/>
                    <a:pt x="8319094" y="4752838"/>
                  </a:cubicBezTo>
                  <a:cubicBezTo>
                    <a:pt x="8319094" y="4752838"/>
                    <a:pt x="8319094" y="4752838"/>
                    <a:pt x="8267178" y="4752838"/>
                  </a:cubicBezTo>
                  <a:cubicBezTo>
                    <a:pt x="8252578" y="4752838"/>
                    <a:pt x="8241221" y="4741463"/>
                    <a:pt x="8241221" y="4726837"/>
                  </a:cubicBezTo>
                  <a:cubicBezTo>
                    <a:pt x="8241221" y="4726837"/>
                    <a:pt x="8241221" y="4726837"/>
                    <a:pt x="8241221" y="4622828"/>
                  </a:cubicBezTo>
                  <a:cubicBezTo>
                    <a:pt x="8241221" y="4622828"/>
                    <a:pt x="8241221" y="4622828"/>
                    <a:pt x="8215264" y="4622828"/>
                  </a:cubicBezTo>
                  <a:cubicBezTo>
                    <a:pt x="8200662" y="4622828"/>
                    <a:pt x="8189305" y="4611451"/>
                    <a:pt x="8189305" y="4596825"/>
                  </a:cubicBezTo>
                  <a:cubicBezTo>
                    <a:pt x="8189305" y="4596825"/>
                    <a:pt x="8189305" y="4596825"/>
                    <a:pt x="8189305" y="4544821"/>
                  </a:cubicBezTo>
                  <a:cubicBezTo>
                    <a:pt x="8189305" y="4500943"/>
                    <a:pt x="8234731" y="4466815"/>
                    <a:pt x="8293136" y="4466815"/>
                  </a:cubicBezTo>
                  <a:close/>
                  <a:moveTo>
                    <a:pt x="7811412" y="4466815"/>
                  </a:moveTo>
                  <a:cubicBezTo>
                    <a:pt x="7869817" y="4466815"/>
                    <a:pt x="7915242" y="4500943"/>
                    <a:pt x="7915242" y="4544821"/>
                  </a:cubicBezTo>
                  <a:cubicBezTo>
                    <a:pt x="7915242" y="4544821"/>
                    <a:pt x="7915242" y="4544821"/>
                    <a:pt x="7915242" y="4596825"/>
                  </a:cubicBezTo>
                  <a:cubicBezTo>
                    <a:pt x="7915242" y="4611451"/>
                    <a:pt x="7903886" y="4622828"/>
                    <a:pt x="7889285" y="4622828"/>
                  </a:cubicBezTo>
                  <a:cubicBezTo>
                    <a:pt x="7889285" y="4622828"/>
                    <a:pt x="7889285" y="4622828"/>
                    <a:pt x="7863327" y="4622828"/>
                  </a:cubicBezTo>
                  <a:cubicBezTo>
                    <a:pt x="7863327" y="4622828"/>
                    <a:pt x="7863327" y="4622828"/>
                    <a:pt x="7863327" y="4726837"/>
                  </a:cubicBezTo>
                  <a:cubicBezTo>
                    <a:pt x="7863327" y="4741463"/>
                    <a:pt x="7851971" y="4752838"/>
                    <a:pt x="7837370" y="4752838"/>
                  </a:cubicBezTo>
                  <a:cubicBezTo>
                    <a:pt x="7837370" y="4752838"/>
                    <a:pt x="7837370" y="4752838"/>
                    <a:pt x="7785454" y="4752838"/>
                  </a:cubicBezTo>
                  <a:cubicBezTo>
                    <a:pt x="7770854" y="4752838"/>
                    <a:pt x="7759497" y="4741463"/>
                    <a:pt x="7759497" y="4726837"/>
                  </a:cubicBezTo>
                  <a:cubicBezTo>
                    <a:pt x="7759497" y="4726837"/>
                    <a:pt x="7759497" y="4726837"/>
                    <a:pt x="7759497" y="4622828"/>
                  </a:cubicBezTo>
                  <a:cubicBezTo>
                    <a:pt x="7759497" y="4622828"/>
                    <a:pt x="7759497" y="4622828"/>
                    <a:pt x="7733540" y="4622828"/>
                  </a:cubicBezTo>
                  <a:cubicBezTo>
                    <a:pt x="7718938" y="4622828"/>
                    <a:pt x="7707581" y="4611451"/>
                    <a:pt x="7707581" y="4596825"/>
                  </a:cubicBezTo>
                  <a:cubicBezTo>
                    <a:pt x="7707581" y="4596825"/>
                    <a:pt x="7707581" y="4596825"/>
                    <a:pt x="7707581" y="4544821"/>
                  </a:cubicBezTo>
                  <a:cubicBezTo>
                    <a:pt x="7707581" y="4500943"/>
                    <a:pt x="7753007" y="4466815"/>
                    <a:pt x="7811412" y="4466815"/>
                  </a:cubicBezTo>
                  <a:close/>
                  <a:moveTo>
                    <a:pt x="7329688" y="4466815"/>
                  </a:moveTo>
                  <a:cubicBezTo>
                    <a:pt x="7388093" y="4466815"/>
                    <a:pt x="7433518" y="4500943"/>
                    <a:pt x="7433518" y="4544821"/>
                  </a:cubicBezTo>
                  <a:cubicBezTo>
                    <a:pt x="7433518" y="4544821"/>
                    <a:pt x="7433518" y="4544821"/>
                    <a:pt x="7433518" y="4596825"/>
                  </a:cubicBezTo>
                  <a:cubicBezTo>
                    <a:pt x="7433518" y="4611451"/>
                    <a:pt x="7422162" y="4622828"/>
                    <a:pt x="7407561" y="4622828"/>
                  </a:cubicBezTo>
                  <a:cubicBezTo>
                    <a:pt x="7407561" y="4622828"/>
                    <a:pt x="7407561" y="4622828"/>
                    <a:pt x="7381603" y="4622828"/>
                  </a:cubicBezTo>
                  <a:cubicBezTo>
                    <a:pt x="7381603" y="4622828"/>
                    <a:pt x="7381603" y="4622828"/>
                    <a:pt x="7381603" y="4726837"/>
                  </a:cubicBezTo>
                  <a:cubicBezTo>
                    <a:pt x="7381603" y="4741463"/>
                    <a:pt x="7370247" y="4752838"/>
                    <a:pt x="7355646" y="4752838"/>
                  </a:cubicBezTo>
                  <a:cubicBezTo>
                    <a:pt x="7355646" y="4752838"/>
                    <a:pt x="7355646" y="4752838"/>
                    <a:pt x="7303730" y="4752838"/>
                  </a:cubicBezTo>
                  <a:cubicBezTo>
                    <a:pt x="7289130" y="4752838"/>
                    <a:pt x="7277773" y="4741463"/>
                    <a:pt x="7277773" y="4726837"/>
                  </a:cubicBezTo>
                  <a:cubicBezTo>
                    <a:pt x="7277773" y="4726837"/>
                    <a:pt x="7277773" y="4726837"/>
                    <a:pt x="7277773" y="4622828"/>
                  </a:cubicBezTo>
                  <a:cubicBezTo>
                    <a:pt x="7277773" y="4622828"/>
                    <a:pt x="7277773" y="4622828"/>
                    <a:pt x="7251816" y="4622828"/>
                  </a:cubicBezTo>
                  <a:cubicBezTo>
                    <a:pt x="7237214" y="4622828"/>
                    <a:pt x="7225857" y="4611451"/>
                    <a:pt x="7225857" y="4596825"/>
                  </a:cubicBezTo>
                  <a:cubicBezTo>
                    <a:pt x="7225857" y="4596825"/>
                    <a:pt x="7225857" y="4596825"/>
                    <a:pt x="7225857" y="4544821"/>
                  </a:cubicBezTo>
                  <a:cubicBezTo>
                    <a:pt x="7225857" y="4500943"/>
                    <a:pt x="7271283" y="4466815"/>
                    <a:pt x="7329688" y="4466815"/>
                  </a:cubicBezTo>
                  <a:close/>
                  <a:moveTo>
                    <a:pt x="6847964" y="4466815"/>
                  </a:moveTo>
                  <a:cubicBezTo>
                    <a:pt x="6906369" y="4466815"/>
                    <a:pt x="6951794" y="4500943"/>
                    <a:pt x="6951794" y="4544821"/>
                  </a:cubicBezTo>
                  <a:cubicBezTo>
                    <a:pt x="6951794" y="4544821"/>
                    <a:pt x="6951794" y="4544821"/>
                    <a:pt x="6951794" y="4596825"/>
                  </a:cubicBezTo>
                  <a:cubicBezTo>
                    <a:pt x="6951794" y="4611451"/>
                    <a:pt x="6940438" y="4622828"/>
                    <a:pt x="6925837" y="4622828"/>
                  </a:cubicBezTo>
                  <a:cubicBezTo>
                    <a:pt x="6925837" y="4622828"/>
                    <a:pt x="6925837" y="4622828"/>
                    <a:pt x="6899879" y="4622828"/>
                  </a:cubicBezTo>
                  <a:cubicBezTo>
                    <a:pt x="6899879" y="4622828"/>
                    <a:pt x="6899879" y="4622828"/>
                    <a:pt x="6899879" y="4726837"/>
                  </a:cubicBezTo>
                  <a:cubicBezTo>
                    <a:pt x="6899879" y="4741463"/>
                    <a:pt x="6888523" y="4752838"/>
                    <a:pt x="6873922" y="4752838"/>
                  </a:cubicBezTo>
                  <a:cubicBezTo>
                    <a:pt x="6873922" y="4752838"/>
                    <a:pt x="6873922" y="4752838"/>
                    <a:pt x="6822006" y="4752838"/>
                  </a:cubicBezTo>
                  <a:cubicBezTo>
                    <a:pt x="6807406" y="4752838"/>
                    <a:pt x="6796049" y="4741463"/>
                    <a:pt x="6796049" y="4726837"/>
                  </a:cubicBezTo>
                  <a:cubicBezTo>
                    <a:pt x="6796049" y="4726837"/>
                    <a:pt x="6796049" y="4726837"/>
                    <a:pt x="6796049" y="4622828"/>
                  </a:cubicBezTo>
                  <a:cubicBezTo>
                    <a:pt x="6796049" y="4622828"/>
                    <a:pt x="6796049" y="4622828"/>
                    <a:pt x="6770092" y="4622828"/>
                  </a:cubicBezTo>
                  <a:cubicBezTo>
                    <a:pt x="6755490" y="4622828"/>
                    <a:pt x="6744133" y="4611451"/>
                    <a:pt x="6744133" y="4596825"/>
                  </a:cubicBezTo>
                  <a:cubicBezTo>
                    <a:pt x="6744133" y="4596825"/>
                    <a:pt x="6744133" y="4596825"/>
                    <a:pt x="6744133" y="4544821"/>
                  </a:cubicBezTo>
                  <a:cubicBezTo>
                    <a:pt x="6744133" y="4500943"/>
                    <a:pt x="6789559" y="4466815"/>
                    <a:pt x="6847964" y="4466815"/>
                  </a:cubicBezTo>
                  <a:close/>
                  <a:moveTo>
                    <a:pt x="6366240" y="4466815"/>
                  </a:moveTo>
                  <a:cubicBezTo>
                    <a:pt x="6424645" y="4466815"/>
                    <a:pt x="6470070" y="4500943"/>
                    <a:pt x="6470070" y="4544821"/>
                  </a:cubicBezTo>
                  <a:cubicBezTo>
                    <a:pt x="6470070" y="4544821"/>
                    <a:pt x="6470070" y="4544821"/>
                    <a:pt x="6470070" y="4596825"/>
                  </a:cubicBezTo>
                  <a:cubicBezTo>
                    <a:pt x="6470070" y="4611451"/>
                    <a:pt x="6458714" y="4622828"/>
                    <a:pt x="6444113" y="4622828"/>
                  </a:cubicBezTo>
                  <a:cubicBezTo>
                    <a:pt x="6444113" y="4622828"/>
                    <a:pt x="6444113" y="4622828"/>
                    <a:pt x="6418155" y="4622828"/>
                  </a:cubicBezTo>
                  <a:cubicBezTo>
                    <a:pt x="6418155" y="4622828"/>
                    <a:pt x="6418155" y="4622828"/>
                    <a:pt x="6418155" y="4726837"/>
                  </a:cubicBezTo>
                  <a:cubicBezTo>
                    <a:pt x="6418155" y="4741463"/>
                    <a:pt x="6406799" y="4752838"/>
                    <a:pt x="6392198" y="4752838"/>
                  </a:cubicBezTo>
                  <a:cubicBezTo>
                    <a:pt x="6392198" y="4752838"/>
                    <a:pt x="6392198" y="4752838"/>
                    <a:pt x="6340282" y="4752838"/>
                  </a:cubicBezTo>
                  <a:cubicBezTo>
                    <a:pt x="6325682" y="4752838"/>
                    <a:pt x="6314325" y="4741463"/>
                    <a:pt x="6314325" y="4726837"/>
                  </a:cubicBezTo>
                  <a:cubicBezTo>
                    <a:pt x="6314325" y="4726837"/>
                    <a:pt x="6314325" y="4726837"/>
                    <a:pt x="6314325" y="4622828"/>
                  </a:cubicBezTo>
                  <a:cubicBezTo>
                    <a:pt x="6314325" y="4622828"/>
                    <a:pt x="6314325" y="4622828"/>
                    <a:pt x="6288368" y="4622828"/>
                  </a:cubicBezTo>
                  <a:cubicBezTo>
                    <a:pt x="6273766" y="4622828"/>
                    <a:pt x="6262409" y="4611451"/>
                    <a:pt x="6262409" y="4596825"/>
                  </a:cubicBezTo>
                  <a:cubicBezTo>
                    <a:pt x="6262409" y="4596825"/>
                    <a:pt x="6262409" y="4596825"/>
                    <a:pt x="6262409" y="4544821"/>
                  </a:cubicBezTo>
                  <a:cubicBezTo>
                    <a:pt x="6262409" y="4500943"/>
                    <a:pt x="6307835" y="4466815"/>
                    <a:pt x="6366240" y="4466815"/>
                  </a:cubicBezTo>
                  <a:close/>
                  <a:moveTo>
                    <a:pt x="5884523" y="4466815"/>
                  </a:moveTo>
                  <a:cubicBezTo>
                    <a:pt x="5942925" y="4466815"/>
                    <a:pt x="5988351" y="4500943"/>
                    <a:pt x="5988351" y="4544821"/>
                  </a:cubicBezTo>
                  <a:cubicBezTo>
                    <a:pt x="5988351" y="4544821"/>
                    <a:pt x="5988351" y="4544821"/>
                    <a:pt x="5988351" y="4596825"/>
                  </a:cubicBezTo>
                  <a:cubicBezTo>
                    <a:pt x="5988351" y="4611451"/>
                    <a:pt x="5976990" y="4622828"/>
                    <a:pt x="5962394" y="4622828"/>
                  </a:cubicBezTo>
                  <a:cubicBezTo>
                    <a:pt x="5962394" y="4622828"/>
                    <a:pt x="5962394" y="4622828"/>
                    <a:pt x="5936436" y="4622828"/>
                  </a:cubicBezTo>
                  <a:cubicBezTo>
                    <a:pt x="5936436" y="4622828"/>
                    <a:pt x="5936436" y="4622828"/>
                    <a:pt x="5936436" y="4726837"/>
                  </a:cubicBezTo>
                  <a:cubicBezTo>
                    <a:pt x="5936436" y="4741463"/>
                    <a:pt x="5925080" y="4752838"/>
                    <a:pt x="5910479" y="4752838"/>
                  </a:cubicBezTo>
                  <a:cubicBezTo>
                    <a:pt x="5910479" y="4752838"/>
                    <a:pt x="5910479" y="4752838"/>
                    <a:pt x="5858563" y="4752838"/>
                  </a:cubicBezTo>
                  <a:cubicBezTo>
                    <a:pt x="5843965" y="4752838"/>
                    <a:pt x="5832606" y="4741463"/>
                    <a:pt x="5832606" y="4726837"/>
                  </a:cubicBezTo>
                  <a:cubicBezTo>
                    <a:pt x="5832606" y="4726837"/>
                    <a:pt x="5832606" y="4726837"/>
                    <a:pt x="5832606" y="4622828"/>
                  </a:cubicBezTo>
                  <a:cubicBezTo>
                    <a:pt x="5832606" y="4622828"/>
                    <a:pt x="5832606" y="4622828"/>
                    <a:pt x="5806650" y="4622828"/>
                  </a:cubicBezTo>
                  <a:cubicBezTo>
                    <a:pt x="5792048" y="4622828"/>
                    <a:pt x="5780695" y="4611451"/>
                    <a:pt x="5780695" y="4596825"/>
                  </a:cubicBezTo>
                  <a:cubicBezTo>
                    <a:pt x="5780695" y="4596825"/>
                    <a:pt x="5780695" y="4596825"/>
                    <a:pt x="5780695" y="4544821"/>
                  </a:cubicBezTo>
                  <a:cubicBezTo>
                    <a:pt x="5780695" y="4500943"/>
                    <a:pt x="5826115" y="4466815"/>
                    <a:pt x="5884523" y="4466815"/>
                  </a:cubicBezTo>
                  <a:close/>
                  <a:moveTo>
                    <a:pt x="5402806" y="4466815"/>
                  </a:moveTo>
                  <a:cubicBezTo>
                    <a:pt x="5461209" y="4466815"/>
                    <a:pt x="5506633" y="4500943"/>
                    <a:pt x="5506633" y="4544821"/>
                  </a:cubicBezTo>
                  <a:cubicBezTo>
                    <a:pt x="5506633" y="4544821"/>
                    <a:pt x="5506633" y="4544821"/>
                    <a:pt x="5506633" y="4596825"/>
                  </a:cubicBezTo>
                  <a:cubicBezTo>
                    <a:pt x="5506633" y="4611451"/>
                    <a:pt x="5495277" y="4622828"/>
                    <a:pt x="5480677" y="4622828"/>
                  </a:cubicBezTo>
                  <a:cubicBezTo>
                    <a:pt x="5480677" y="4622828"/>
                    <a:pt x="5480677" y="4622828"/>
                    <a:pt x="5454720" y="4622828"/>
                  </a:cubicBezTo>
                  <a:cubicBezTo>
                    <a:pt x="5454720" y="4622828"/>
                    <a:pt x="5454720" y="4622828"/>
                    <a:pt x="5454720" y="4726837"/>
                  </a:cubicBezTo>
                  <a:cubicBezTo>
                    <a:pt x="5454720" y="4741463"/>
                    <a:pt x="5443364" y="4752838"/>
                    <a:pt x="5428761" y="4752838"/>
                  </a:cubicBezTo>
                  <a:cubicBezTo>
                    <a:pt x="5428761" y="4752838"/>
                    <a:pt x="5428761" y="4752838"/>
                    <a:pt x="5376846" y="4752838"/>
                  </a:cubicBezTo>
                  <a:cubicBezTo>
                    <a:pt x="5362250" y="4752838"/>
                    <a:pt x="5350891" y="4741463"/>
                    <a:pt x="5350891" y="4726837"/>
                  </a:cubicBezTo>
                  <a:cubicBezTo>
                    <a:pt x="5350891" y="4726837"/>
                    <a:pt x="5350891" y="4726837"/>
                    <a:pt x="5350891" y="4622828"/>
                  </a:cubicBezTo>
                  <a:cubicBezTo>
                    <a:pt x="5350891" y="4622828"/>
                    <a:pt x="5350891" y="4622828"/>
                    <a:pt x="5324935" y="4622828"/>
                  </a:cubicBezTo>
                  <a:cubicBezTo>
                    <a:pt x="5310333" y="4622828"/>
                    <a:pt x="5298974" y="4611451"/>
                    <a:pt x="5298974" y="4596825"/>
                  </a:cubicBezTo>
                  <a:cubicBezTo>
                    <a:pt x="5298974" y="4596825"/>
                    <a:pt x="5298974" y="4596825"/>
                    <a:pt x="5298974" y="4544821"/>
                  </a:cubicBezTo>
                  <a:cubicBezTo>
                    <a:pt x="5298974" y="4500943"/>
                    <a:pt x="5344404" y="4466815"/>
                    <a:pt x="5402806" y="4466815"/>
                  </a:cubicBezTo>
                  <a:close/>
                  <a:moveTo>
                    <a:pt x="4921068" y="4466815"/>
                  </a:moveTo>
                  <a:cubicBezTo>
                    <a:pt x="4979479" y="4466815"/>
                    <a:pt x="5024907" y="4500943"/>
                    <a:pt x="5024907" y="4544821"/>
                  </a:cubicBezTo>
                  <a:cubicBezTo>
                    <a:pt x="5024907" y="4544821"/>
                    <a:pt x="5024907" y="4544821"/>
                    <a:pt x="5024907" y="4596825"/>
                  </a:cubicBezTo>
                  <a:cubicBezTo>
                    <a:pt x="5024907" y="4611451"/>
                    <a:pt x="5013550" y="4622828"/>
                    <a:pt x="4998947" y="4622828"/>
                  </a:cubicBezTo>
                  <a:cubicBezTo>
                    <a:pt x="4998947" y="4622828"/>
                    <a:pt x="4998947" y="4622828"/>
                    <a:pt x="4972989" y="4622828"/>
                  </a:cubicBezTo>
                  <a:cubicBezTo>
                    <a:pt x="4972989" y="4622828"/>
                    <a:pt x="4972989" y="4622828"/>
                    <a:pt x="4972989" y="4726837"/>
                  </a:cubicBezTo>
                  <a:cubicBezTo>
                    <a:pt x="4972989" y="4741463"/>
                    <a:pt x="4961633" y="4752838"/>
                    <a:pt x="4947031" y="4752838"/>
                  </a:cubicBezTo>
                  <a:cubicBezTo>
                    <a:pt x="4947031" y="4752838"/>
                    <a:pt x="4947031" y="4752838"/>
                    <a:pt x="4895110" y="4752838"/>
                  </a:cubicBezTo>
                  <a:cubicBezTo>
                    <a:pt x="4880513" y="4752838"/>
                    <a:pt x="4869159" y="4741463"/>
                    <a:pt x="4869159" y="4726837"/>
                  </a:cubicBezTo>
                  <a:cubicBezTo>
                    <a:pt x="4869159" y="4726837"/>
                    <a:pt x="4869159" y="4726837"/>
                    <a:pt x="4869159" y="4622828"/>
                  </a:cubicBezTo>
                  <a:cubicBezTo>
                    <a:pt x="4869159" y="4622828"/>
                    <a:pt x="4869159" y="4622828"/>
                    <a:pt x="4843202" y="4622828"/>
                  </a:cubicBezTo>
                  <a:cubicBezTo>
                    <a:pt x="4828606" y="4622828"/>
                    <a:pt x="4817246" y="4611451"/>
                    <a:pt x="4817246" y="4596825"/>
                  </a:cubicBezTo>
                  <a:cubicBezTo>
                    <a:pt x="4817246" y="4596825"/>
                    <a:pt x="4817246" y="4596825"/>
                    <a:pt x="4817246" y="4544821"/>
                  </a:cubicBezTo>
                  <a:cubicBezTo>
                    <a:pt x="4817246" y="4500943"/>
                    <a:pt x="4862668" y="4466815"/>
                    <a:pt x="4921068" y="4466815"/>
                  </a:cubicBezTo>
                  <a:close/>
                  <a:moveTo>
                    <a:pt x="4439360" y="4466815"/>
                  </a:moveTo>
                  <a:cubicBezTo>
                    <a:pt x="4497757" y="4466815"/>
                    <a:pt x="4543183" y="4500943"/>
                    <a:pt x="4543183" y="4544821"/>
                  </a:cubicBezTo>
                  <a:cubicBezTo>
                    <a:pt x="4543183" y="4544821"/>
                    <a:pt x="4543183" y="4544821"/>
                    <a:pt x="4543183" y="4596825"/>
                  </a:cubicBezTo>
                  <a:cubicBezTo>
                    <a:pt x="4543183" y="4611451"/>
                    <a:pt x="4531825" y="4622828"/>
                    <a:pt x="4517227" y="4622828"/>
                  </a:cubicBezTo>
                  <a:cubicBezTo>
                    <a:pt x="4517227" y="4622828"/>
                    <a:pt x="4517227" y="4622828"/>
                    <a:pt x="4491266" y="4622828"/>
                  </a:cubicBezTo>
                  <a:cubicBezTo>
                    <a:pt x="4491266" y="4622828"/>
                    <a:pt x="4491266" y="4622828"/>
                    <a:pt x="4491266" y="4726837"/>
                  </a:cubicBezTo>
                  <a:cubicBezTo>
                    <a:pt x="4491266" y="4741463"/>
                    <a:pt x="4479910" y="4752838"/>
                    <a:pt x="4465309" y="4752838"/>
                  </a:cubicBezTo>
                  <a:cubicBezTo>
                    <a:pt x="4465309" y="4752838"/>
                    <a:pt x="4465309" y="4752838"/>
                    <a:pt x="4413396" y="4752838"/>
                  </a:cubicBezTo>
                  <a:cubicBezTo>
                    <a:pt x="4398795" y="4752838"/>
                    <a:pt x="4387438" y="4741463"/>
                    <a:pt x="4387438" y="4726837"/>
                  </a:cubicBezTo>
                  <a:cubicBezTo>
                    <a:pt x="4387438" y="4726837"/>
                    <a:pt x="4387438" y="4726837"/>
                    <a:pt x="4387438" y="4622828"/>
                  </a:cubicBezTo>
                  <a:cubicBezTo>
                    <a:pt x="4387438" y="4622828"/>
                    <a:pt x="4387438" y="4622828"/>
                    <a:pt x="4361479" y="4622828"/>
                  </a:cubicBezTo>
                  <a:cubicBezTo>
                    <a:pt x="4346877" y="4622828"/>
                    <a:pt x="4335522" y="4611451"/>
                    <a:pt x="4335522" y="4596825"/>
                  </a:cubicBezTo>
                  <a:cubicBezTo>
                    <a:pt x="4335522" y="4596825"/>
                    <a:pt x="4335522" y="4596825"/>
                    <a:pt x="4335522" y="4544821"/>
                  </a:cubicBezTo>
                  <a:cubicBezTo>
                    <a:pt x="4335522" y="4500943"/>
                    <a:pt x="4380948" y="4466815"/>
                    <a:pt x="4439360" y="4466815"/>
                  </a:cubicBezTo>
                  <a:close/>
                  <a:moveTo>
                    <a:pt x="3957639" y="4466815"/>
                  </a:moveTo>
                  <a:cubicBezTo>
                    <a:pt x="4016044" y="4466815"/>
                    <a:pt x="4061469" y="4500943"/>
                    <a:pt x="4061469" y="4544821"/>
                  </a:cubicBezTo>
                  <a:cubicBezTo>
                    <a:pt x="4061469" y="4544821"/>
                    <a:pt x="4061469" y="4544821"/>
                    <a:pt x="4061469" y="4596825"/>
                  </a:cubicBezTo>
                  <a:cubicBezTo>
                    <a:pt x="4061469" y="4611451"/>
                    <a:pt x="4050114" y="4622828"/>
                    <a:pt x="4035513" y="4622828"/>
                  </a:cubicBezTo>
                  <a:cubicBezTo>
                    <a:pt x="4035513" y="4622828"/>
                    <a:pt x="4035513" y="4622828"/>
                    <a:pt x="4009554" y="4622828"/>
                  </a:cubicBezTo>
                  <a:cubicBezTo>
                    <a:pt x="4009554" y="4622828"/>
                    <a:pt x="4009554" y="4622828"/>
                    <a:pt x="4009554" y="4726837"/>
                  </a:cubicBezTo>
                  <a:cubicBezTo>
                    <a:pt x="4009554" y="4741463"/>
                    <a:pt x="3998198" y="4752838"/>
                    <a:pt x="3983596" y="4752838"/>
                  </a:cubicBezTo>
                  <a:cubicBezTo>
                    <a:pt x="3983596" y="4752838"/>
                    <a:pt x="3983596" y="4752838"/>
                    <a:pt x="3931680" y="4752838"/>
                  </a:cubicBezTo>
                  <a:cubicBezTo>
                    <a:pt x="3917079" y="4752838"/>
                    <a:pt x="3905724" y="4741463"/>
                    <a:pt x="3905724" y="4726837"/>
                  </a:cubicBezTo>
                  <a:cubicBezTo>
                    <a:pt x="3905724" y="4726837"/>
                    <a:pt x="3905724" y="4726837"/>
                    <a:pt x="3905724" y="4622828"/>
                  </a:cubicBezTo>
                  <a:cubicBezTo>
                    <a:pt x="3905724" y="4622828"/>
                    <a:pt x="3905724" y="4622828"/>
                    <a:pt x="3879767" y="4622828"/>
                  </a:cubicBezTo>
                  <a:cubicBezTo>
                    <a:pt x="3865166" y="4622828"/>
                    <a:pt x="3853808" y="4611451"/>
                    <a:pt x="3853808" y="4596825"/>
                  </a:cubicBezTo>
                  <a:cubicBezTo>
                    <a:pt x="3853808" y="4596825"/>
                    <a:pt x="3853808" y="4596825"/>
                    <a:pt x="3853808" y="4544821"/>
                  </a:cubicBezTo>
                  <a:cubicBezTo>
                    <a:pt x="3853808" y="4500943"/>
                    <a:pt x="3899235" y="4466815"/>
                    <a:pt x="3957639" y="4466815"/>
                  </a:cubicBezTo>
                  <a:close/>
                  <a:moveTo>
                    <a:pt x="3475918" y="4466815"/>
                  </a:moveTo>
                  <a:cubicBezTo>
                    <a:pt x="3534324" y="4466815"/>
                    <a:pt x="3579752" y="4500943"/>
                    <a:pt x="3579752" y="4544821"/>
                  </a:cubicBezTo>
                  <a:cubicBezTo>
                    <a:pt x="3579752" y="4544821"/>
                    <a:pt x="3579752" y="4544821"/>
                    <a:pt x="3579752" y="4596825"/>
                  </a:cubicBezTo>
                  <a:cubicBezTo>
                    <a:pt x="3579752" y="4611451"/>
                    <a:pt x="3568397" y="4622828"/>
                    <a:pt x="3553794" y="4622828"/>
                  </a:cubicBezTo>
                  <a:cubicBezTo>
                    <a:pt x="3553794" y="4622828"/>
                    <a:pt x="3553794" y="4622828"/>
                    <a:pt x="3527836" y="4622828"/>
                  </a:cubicBezTo>
                  <a:cubicBezTo>
                    <a:pt x="3527836" y="4622828"/>
                    <a:pt x="3527836" y="4622828"/>
                    <a:pt x="3527836" y="4726837"/>
                  </a:cubicBezTo>
                  <a:cubicBezTo>
                    <a:pt x="3527836" y="4741463"/>
                    <a:pt x="3516478" y="4752838"/>
                    <a:pt x="3501878" y="4752838"/>
                  </a:cubicBezTo>
                  <a:cubicBezTo>
                    <a:pt x="3501878" y="4752838"/>
                    <a:pt x="3501878" y="4752838"/>
                    <a:pt x="3449962" y="4752838"/>
                  </a:cubicBezTo>
                  <a:cubicBezTo>
                    <a:pt x="3435361" y="4752838"/>
                    <a:pt x="3424005" y="4741463"/>
                    <a:pt x="3424005" y="4726837"/>
                  </a:cubicBezTo>
                  <a:cubicBezTo>
                    <a:pt x="3424005" y="4726837"/>
                    <a:pt x="3424005" y="4726837"/>
                    <a:pt x="3424005" y="4622828"/>
                  </a:cubicBezTo>
                  <a:cubicBezTo>
                    <a:pt x="3424005" y="4622828"/>
                    <a:pt x="3424005" y="4622828"/>
                    <a:pt x="3398047" y="4622828"/>
                  </a:cubicBezTo>
                  <a:cubicBezTo>
                    <a:pt x="3383445" y="4622828"/>
                    <a:pt x="3372088" y="4611451"/>
                    <a:pt x="3372088" y="4596825"/>
                  </a:cubicBezTo>
                  <a:cubicBezTo>
                    <a:pt x="3372088" y="4596825"/>
                    <a:pt x="3372088" y="4596825"/>
                    <a:pt x="3372088" y="4544821"/>
                  </a:cubicBezTo>
                  <a:cubicBezTo>
                    <a:pt x="3372088" y="4500943"/>
                    <a:pt x="3417514" y="4466815"/>
                    <a:pt x="3475918" y="4466815"/>
                  </a:cubicBezTo>
                  <a:close/>
                  <a:moveTo>
                    <a:pt x="2994196" y="4466815"/>
                  </a:moveTo>
                  <a:cubicBezTo>
                    <a:pt x="3052599" y="4466815"/>
                    <a:pt x="3098025" y="4500943"/>
                    <a:pt x="3098025" y="4544821"/>
                  </a:cubicBezTo>
                  <a:cubicBezTo>
                    <a:pt x="3098025" y="4544821"/>
                    <a:pt x="3098025" y="4544821"/>
                    <a:pt x="3098025" y="4596825"/>
                  </a:cubicBezTo>
                  <a:cubicBezTo>
                    <a:pt x="3098025" y="4611451"/>
                    <a:pt x="3086669" y="4622828"/>
                    <a:pt x="3072067" y="4622828"/>
                  </a:cubicBezTo>
                  <a:cubicBezTo>
                    <a:pt x="3072067" y="4622828"/>
                    <a:pt x="3072067" y="4622828"/>
                    <a:pt x="3046110" y="4622828"/>
                  </a:cubicBezTo>
                  <a:cubicBezTo>
                    <a:pt x="3046110" y="4622828"/>
                    <a:pt x="3046110" y="4622828"/>
                    <a:pt x="3046110" y="4726837"/>
                  </a:cubicBezTo>
                  <a:cubicBezTo>
                    <a:pt x="3046110" y="4741463"/>
                    <a:pt x="3034753" y="4752838"/>
                    <a:pt x="3020153" y="4752838"/>
                  </a:cubicBezTo>
                  <a:cubicBezTo>
                    <a:pt x="3020153" y="4752838"/>
                    <a:pt x="3020153" y="4752838"/>
                    <a:pt x="2968236" y="4752838"/>
                  </a:cubicBezTo>
                  <a:cubicBezTo>
                    <a:pt x="2953636" y="4752838"/>
                    <a:pt x="2942280" y="4741463"/>
                    <a:pt x="2942280" y="4726837"/>
                  </a:cubicBezTo>
                  <a:cubicBezTo>
                    <a:pt x="2942280" y="4726837"/>
                    <a:pt x="2942280" y="4726837"/>
                    <a:pt x="2942280" y="4622828"/>
                  </a:cubicBezTo>
                  <a:cubicBezTo>
                    <a:pt x="2942280" y="4622828"/>
                    <a:pt x="2942280" y="4622828"/>
                    <a:pt x="2916321" y="4622828"/>
                  </a:cubicBezTo>
                  <a:cubicBezTo>
                    <a:pt x="2901721" y="4622828"/>
                    <a:pt x="2890364" y="4611451"/>
                    <a:pt x="2890364" y="4596825"/>
                  </a:cubicBezTo>
                  <a:cubicBezTo>
                    <a:pt x="2890364" y="4596825"/>
                    <a:pt x="2890364" y="4596825"/>
                    <a:pt x="2890364" y="4544821"/>
                  </a:cubicBezTo>
                  <a:cubicBezTo>
                    <a:pt x="2890364" y="4500943"/>
                    <a:pt x="2935790" y="4466815"/>
                    <a:pt x="2994196" y="4466815"/>
                  </a:cubicBezTo>
                  <a:close/>
                  <a:moveTo>
                    <a:pt x="2512471" y="4466815"/>
                  </a:moveTo>
                  <a:cubicBezTo>
                    <a:pt x="2570876" y="4466815"/>
                    <a:pt x="2616302" y="4500943"/>
                    <a:pt x="2616302" y="4544821"/>
                  </a:cubicBezTo>
                  <a:cubicBezTo>
                    <a:pt x="2616302" y="4544821"/>
                    <a:pt x="2616302" y="4544821"/>
                    <a:pt x="2616302" y="4596825"/>
                  </a:cubicBezTo>
                  <a:cubicBezTo>
                    <a:pt x="2616302" y="4611451"/>
                    <a:pt x="2604946" y="4622828"/>
                    <a:pt x="2590345" y="4622828"/>
                  </a:cubicBezTo>
                  <a:cubicBezTo>
                    <a:pt x="2590345" y="4622828"/>
                    <a:pt x="2590345" y="4622828"/>
                    <a:pt x="2564387" y="4622828"/>
                  </a:cubicBezTo>
                  <a:cubicBezTo>
                    <a:pt x="2564387" y="4622828"/>
                    <a:pt x="2564387" y="4622828"/>
                    <a:pt x="2564387" y="4726837"/>
                  </a:cubicBezTo>
                  <a:cubicBezTo>
                    <a:pt x="2564387" y="4741463"/>
                    <a:pt x="2553031" y="4752838"/>
                    <a:pt x="2538429" y="4752838"/>
                  </a:cubicBezTo>
                  <a:cubicBezTo>
                    <a:pt x="2538429" y="4752838"/>
                    <a:pt x="2538429" y="4752838"/>
                    <a:pt x="2486514" y="4752838"/>
                  </a:cubicBezTo>
                  <a:cubicBezTo>
                    <a:pt x="2471914" y="4752838"/>
                    <a:pt x="2460557" y="4741463"/>
                    <a:pt x="2460557" y="4726837"/>
                  </a:cubicBezTo>
                  <a:cubicBezTo>
                    <a:pt x="2460557" y="4726837"/>
                    <a:pt x="2460557" y="4726837"/>
                    <a:pt x="2460557" y="4622828"/>
                  </a:cubicBezTo>
                  <a:cubicBezTo>
                    <a:pt x="2460557" y="4622828"/>
                    <a:pt x="2460557" y="4622828"/>
                    <a:pt x="2434601" y="4622828"/>
                  </a:cubicBezTo>
                  <a:cubicBezTo>
                    <a:pt x="2419999" y="4622828"/>
                    <a:pt x="2408642" y="4611451"/>
                    <a:pt x="2408642" y="4596825"/>
                  </a:cubicBezTo>
                  <a:cubicBezTo>
                    <a:pt x="2408642" y="4596825"/>
                    <a:pt x="2408642" y="4596825"/>
                    <a:pt x="2408642" y="4544821"/>
                  </a:cubicBezTo>
                  <a:cubicBezTo>
                    <a:pt x="2408642" y="4500943"/>
                    <a:pt x="2454068" y="4466815"/>
                    <a:pt x="2512471" y="4466815"/>
                  </a:cubicBezTo>
                  <a:close/>
                  <a:moveTo>
                    <a:pt x="2030743" y="4466815"/>
                  </a:moveTo>
                  <a:cubicBezTo>
                    <a:pt x="2089147" y="4466815"/>
                    <a:pt x="2134580" y="4500943"/>
                    <a:pt x="2134580" y="4544821"/>
                  </a:cubicBezTo>
                  <a:cubicBezTo>
                    <a:pt x="2134580" y="4544821"/>
                    <a:pt x="2134580" y="4544821"/>
                    <a:pt x="2134580" y="4596825"/>
                  </a:cubicBezTo>
                  <a:cubicBezTo>
                    <a:pt x="2134580" y="4611451"/>
                    <a:pt x="2123218" y="4622828"/>
                    <a:pt x="2108615" y="4622828"/>
                  </a:cubicBezTo>
                  <a:cubicBezTo>
                    <a:pt x="2108615" y="4622828"/>
                    <a:pt x="2108615" y="4622828"/>
                    <a:pt x="2082658" y="4622828"/>
                  </a:cubicBezTo>
                  <a:cubicBezTo>
                    <a:pt x="2082658" y="4622828"/>
                    <a:pt x="2082658" y="4622828"/>
                    <a:pt x="2082658" y="4726837"/>
                  </a:cubicBezTo>
                  <a:cubicBezTo>
                    <a:pt x="2082658" y="4741463"/>
                    <a:pt x="2071301" y="4752838"/>
                    <a:pt x="2056700" y="4752838"/>
                  </a:cubicBezTo>
                  <a:cubicBezTo>
                    <a:pt x="2056700" y="4752838"/>
                    <a:pt x="2056700" y="4752838"/>
                    <a:pt x="2004784" y="4752838"/>
                  </a:cubicBezTo>
                  <a:cubicBezTo>
                    <a:pt x="1990184" y="4752838"/>
                    <a:pt x="1978827" y="4741463"/>
                    <a:pt x="1978827" y="4726837"/>
                  </a:cubicBezTo>
                  <a:cubicBezTo>
                    <a:pt x="1978827" y="4726837"/>
                    <a:pt x="1978827" y="4726837"/>
                    <a:pt x="1978827" y="4622828"/>
                  </a:cubicBezTo>
                  <a:cubicBezTo>
                    <a:pt x="1978827" y="4622828"/>
                    <a:pt x="1978827" y="4622828"/>
                    <a:pt x="1952870" y="4622828"/>
                  </a:cubicBezTo>
                  <a:cubicBezTo>
                    <a:pt x="1938269" y="4622828"/>
                    <a:pt x="1926912" y="4611451"/>
                    <a:pt x="1926912" y="4596825"/>
                  </a:cubicBezTo>
                  <a:cubicBezTo>
                    <a:pt x="1926912" y="4596825"/>
                    <a:pt x="1926912" y="4596825"/>
                    <a:pt x="1926912" y="4544821"/>
                  </a:cubicBezTo>
                  <a:cubicBezTo>
                    <a:pt x="1926912" y="4500943"/>
                    <a:pt x="1972337" y="4466815"/>
                    <a:pt x="2030743" y="4466815"/>
                  </a:cubicBezTo>
                  <a:close/>
                  <a:moveTo>
                    <a:pt x="1549019" y="4466815"/>
                  </a:moveTo>
                  <a:cubicBezTo>
                    <a:pt x="1607423" y="4466815"/>
                    <a:pt x="1652848" y="4500943"/>
                    <a:pt x="1652848" y="4544821"/>
                  </a:cubicBezTo>
                  <a:cubicBezTo>
                    <a:pt x="1652848" y="4544821"/>
                    <a:pt x="1652848" y="4544821"/>
                    <a:pt x="1652848" y="4596825"/>
                  </a:cubicBezTo>
                  <a:cubicBezTo>
                    <a:pt x="1652848" y="4611451"/>
                    <a:pt x="1641493" y="4622828"/>
                    <a:pt x="1626891" y="4622828"/>
                  </a:cubicBezTo>
                  <a:cubicBezTo>
                    <a:pt x="1626891" y="4622828"/>
                    <a:pt x="1626891" y="4622828"/>
                    <a:pt x="1600933" y="4622828"/>
                  </a:cubicBezTo>
                  <a:cubicBezTo>
                    <a:pt x="1600933" y="4622828"/>
                    <a:pt x="1600933" y="4622828"/>
                    <a:pt x="1600933" y="4726837"/>
                  </a:cubicBezTo>
                  <a:cubicBezTo>
                    <a:pt x="1600933" y="4741463"/>
                    <a:pt x="1589577" y="4752838"/>
                    <a:pt x="1574976" y="4752838"/>
                  </a:cubicBezTo>
                  <a:cubicBezTo>
                    <a:pt x="1574976" y="4752838"/>
                    <a:pt x="1574976" y="4752838"/>
                    <a:pt x="1523060" y="4752838"/>
                  </a:cubicBezTo>
                  <a:cubicBezTo>
                    <a:pt x="1508460" y="4752838"/>
                    <a:pt x="1497103" y="4741463"/>
                    <a:pt x="1497103" y="4726837"/>
                  </a:cubicBezTo>
                  <a:cubicBezTo>
                    <a:pt x="1497103" y="4726837"/>
                    <a:pt x="1497103" y="4726837"/>
                    <a:pt x="1497103" y="4622828"/>
                  </a:cubicBezTo>
                  <a:cubicBezTo>
                    <a:pt x="1497103" y="4622828"/>
                    <a:pt x="1497103" y="4622828"/>
                    <a:pt x="1471146" y="4622828"/>
                  </a:cubicBezTo>
                  <a:cubicBezTo>
                    <a:pt x="1456545" y="4622828"/>
                    <a:pt x="1445188" y="4611451"/>
                    <a:pt x="1445188" y="4596825"/>
                  </a:cubicBezTo>
                  <a:cubicBezTo>
                    <a:pt x="1445188" y="4596825"/>
                    <a:pt x="1445188" y="4596825"/>
                    <a:pt x="1445188" y="4544821"/>
                  </a:cubicBezTo>
                  <a:cubicBezTo>
                    <a:pt x="1445188" y="4500943"/>
                    <a:pt x="1490613" y="4466815"/>
                    <a:pt x="1549019" y="4466815"/>
                  </a:cubicBezTo>
                  <a:close/>
                  <a:moveTo>
                    <a:pt x="1067296" y="4466815"/>
                  </a:moveTo>
                  <a:cubicBezTo>
                    <a:pt x="1125700" y="4466815"/>
                    <a:pt x="1171125" y="4500943"/>
                    <a:pt x="1171125" y="4544821"/>
                  </a:cubicBezTo>
                  <a:cubicBezTo>
                    <a:pt x="1171125" y="4544821"/>
                    <a:pt x="1171125" y="4544821"/>
                    <a:pt x="1171125" y="4596825"/>
                  </a:cubicBezTo>
                  <a:cubicBezTo>
                    <a:pt x="1171125" y="4611451"/>
                    <a:pt x="1159770" y="4622828"/>
                    <a:pt x="1145168" y="4622828"/>
                  </a:cubicBezTo>
                  <a:cubicBezTo>
                    <a:pt x="1145168" y="4622828"/>
                    <a:pt x="1145168" y="4622828"/>
                    <a:pt x="1119210" y="4622828"/>
                  </a:cubicBezTo>
                  <a:cubicBezTo>
                    <a:pt x="1119210" y="4622828"/>
                    <a:pt x="1119210" y="4622828"/>
                    <a:pt x="1119210" y="4726837"/>
                  </a:cubicBezTo>
                  <a:cubicBezTo>
                    <a:pt x="1119210" y="4741463"/>
                    <a:pt x="1107854" y="4752838"/>
                    <a:pt x="1093253" y="4752838"/>
                  </a:cubicBezTo>
                  <a:cubicBezTo>
                    <a:pt x="1093253" y="4752838"/>
                    <a:pt x="1093253" y="4752838"/>
                    <a:pt x="1041337" y="4752838"/>
                  </a:cubicBezTo>
                  <a:cubicBezTo>
                    <a:pt x="1026737" y="4752838"/>
                    <a:pt x="1015380" y="4741463"/>
                    <a:pt x="1015380" y="4726837"/>
                  </a:cubicBezTo>
                  <a:cubicBezTo>
                    <a:pt x="1015380" y="4726837"/>
                    <a:pt x="1015380" y="4726837"/>
                    <a:pt x="1015380" y="4622828"/>
                  </a:cubicBezTo>
                  <a:cubicBezTo>
                    <a:pt x="1015380" y="4622828"/>
                    <a:pt x="1015380" y="4622828"/>
                    <a:pt x="989423" y="4622828"/>
                  </a:cubicBezTo>
                  <a:cubicBezTo>
                    <a:pt x="974822" y="4622828"/>
                    <a:pt x="963465" y="4611451"/>
                    <a:pt x="963465" y="4596825"/>
                  </a:cubicBezTo>
                  <a:cubicBezTo>
                    <a:pt x="963465" y="4596825"/>
                    <a:pt x="963465" y="4596825"/>
                    <a:pt x="963465" y="4544821"/>
                  </a:cubicBezTo>
                  <a:cubicBezTo>
                    <a:pt x="963465" y="4500943"/>
                    <a:pt x="1008890" y="4466815"/>
                    <a:pt x="1067296" y="4466815"/>
                  </a:cubicBezTo>
                  <a:close/>
                  <a:moveTo>
                    <a:pt x="585573" y="4466815"/>
                  </a:moveTo>
                  <a:cubicBezTo>
                    <a:pt x="643977" y="4466815"/>
                    <a:pt x="689403" y="4500943"/>
                    <a:pt x="689403" y="4544821"/>
                  </a:cubicBezTo>
                  <a:cubicBezTo>
                    <a:pt x="689403" y="4544821"/>
                    <a:pt x="689403" y="4544821"/>
                    <a:pt x="689403" y="4596825"/>
                  </a:cubicBezTo>
                  <a:cubicBezTo>
                    <a:pt x="689403" y="4611451"/>
                    <a:pt x="678047" y="4622828"/>
                    <a:pt x="663446" y="4622828"/>
                  </a:cubicBezTo>
                  <a:cubicBezTo>
                    <a:pt x="663446" y="4622828"/>
                    <a:pt x="663446" y="4622828"/>
                    <a:pt x="637487" y="4622828"/>
                  </a:cubicBezTo>
                  <a:cubicBezTo>
                    <a:pt x="637487" y="4622828"/>
                    <a:pt x="637487" y="4622828"/>
                    <a:pt x="637487" y="4726837"/>
                  </a:cubicBezTo>
                  <a:cubicBezTo>
                    <a:pt x="637487" y="4741463"/>
                    <a:pt x="626131" y="4752838"/>
                    <a:pt x="611530" y="4752838"/>
                  </a:cubicBezTo>
                  <a:cubicBezTo>
                    <a:pt x="611530" y="4752838"/>
                    <a:pt x="611530" y="4752838"/>
                    <a:pt x="559614" y="4752838"/>
                  </a:cubicBezTo>
                  <a:cubicBezTo>
                    <a:pt x="545014" y="4752838"/>
                    <a:pt x="533657" y="4741463"/>
                    <a:pt x="533657" y="4726837"/>
                  </a:cubicBezTo>
                  <a:cubicBezTo>
                    <a:pt x="533657" y="4726837"/>
                    <a:pt x="533657" y="4726837"/>
                    <a:pt x="533657" y="4622828"/>
                  </a:cubicBezTo>
                  <a:cubicBezTo>
                    <a:pt x="533657" y="4622828"/>
                    <a:pt x="533657" y="4622828"/>
                    <a:pt x="507700" y="4622828"/>
                  </a:cubicBezTo>
                  <a:cubicBezTo>
                    <a:pt x="493099" y="4622828"/>
                    <a:pt x="481742" y="4611451"/>
                    <a:pt x="481742" y="4596825"/>
                  </a:cubicBezTo>
                  <a:cubicBezTo>
                    <a:pt x="481742" y="4596825"/>
                    <a:pt x="481742" y="4596825"/>
                    <a:pt x="481742" y="4544821"/>
                  </a:cubicBezTo>
                  <a:cubicBezTo>
                    <a:pt x="481742" y="4500943"/>
                    <a:pt x="527167" y="4466815"/>
                    <a:pt x="585573" y="4466815"/>
                  </a:cubicBezTo>
                  <a:close/>
                  <a:moveTo>
                    <a:pt x="103850" y="4466815"/>
                  </a:moveTo>
                  <a:cubicBezTo>
                    <a:pt x="162254" y="4466815"/>
                    <a:pt x="207680" y="4500943"/>
                    <a:pt x="207680" y="4544821"/>
                  </a:cubicBezTo>
                  <a:cubicBezTo>
                    <a:pt x="207680" y="4544821"/>
                    <a:pt x="207680" y="4544821"/>
                    <a:pt x="207680" y="4596825"/>
                  </a:cubicBezTo>
                  <a:cubicBezTo>
                    <a:pt x="207680" y="4611451"/>
                    <a:pt x="196324" y="4622828"/>
                    <a:pt x="181723" y="4622828"/>
                  </a:cubicBezTo>
                  <a:cubicBezTo>
                    <a:pt x="181723" y="4622828"/>
                    <a:pt x="181723" y="4622828"/>
                    <a:pt x="155764" y="4622828"/>
                  </a:cubicBezTo>
                  <a:cubicBezTo>
                    <a:pt x="155764" y="4622828"/>
                    <a:pt x="155764" y="4622828"/>
                    <a:pt x="155764" y="4726837"/>
                  </a:cubicBezTo>
                  <a:cubicBezTo>
                    <a:pt x="155764" y="4741463"/>
                    <a:pt x="144408" y="4752838"/>
                    <a:pt x="129807" y="4752838"/>
                  </a:cubicBezTo>
                  <a:cubicBezTo>
                    <a:pt x="129807" y="4752838"/>
                    <a:pt x="129807" y="4752838"/>
                    <a:pt x="77891" y="4752838"/>
                  </a:cubicBezTo>
                  <a:cubicBezTo>
                    <a:pt x="63291" y="4752838"/>
                    <a:pt x="51934" y="4741463"/>
                    <a:pt x="51934" y="4726837"/>
                  </a:cubicBezTo>
                  <a:cubicBezTo>
                    <a:pt x="51934" y="4726837"/>
                    <a:pt x="51934" y="4726837"/>
                    <a:pt x="51934" y="4622828"/>
                  </a:cubicBezTo>
                  <a:cubicBezTo>
                    <a:pt x="51934" y="4622828"/>
                    <a:pt x="51934" y="4622828"/>
                    <a:pt x="25977" y="4622828"/>
                  </a:cubicBezTo>
                  <a:cubicBezTo>
                    <a:pt x="11376" y="4622828"/>
                    <a:pt x="19" y="4611451"/>
                    <a:pt x="19" y="4596825"/>
                  </a:cubicBezTo>
                  <a:cubicBezTo>
                    <a:pt x="19" y="4596825"/>
                    <a:pt x="19" y="4596825"/>
                    <a:pt x="19" y="4544821"/>
                  </a:cubicBezTo>
                  <a:cubicBezTo>
                    <a:pt x="19" y="4500943"/>
                    <a:pt x="45444" y="4466815"/>
                    <a:pt x="103850" y="4466815"/>
                  </a:cubicBezTo>
                  <a:close/>
                  <a:moveTo>
                    <a:pt x="12145950" y="4335557"/>
                  </a:moveTo>
                  <a:cubicBezTo>
                    <a:pt x="12174622" y="4335557"/>
                    <a:pt x="12197866" y="4358801"/>
                    <a:pt x="12197866" y="4387473"/>
                  </a:cubicBezTo>
                  <a:cubicBezTo>
                    <a:pt x="12197866" y="4416145"/>
                    <a:pt x="12174622" y="4439388"/>
                    <a:pt x="12145950" y="4439388"/>
                  </a:cubicBezTo>
                  <a:cubicBezTo>
                    <a:pt x="12117278" y="4439388"/>
                    <a:pt x="12094035" y="4416145"/>
                    <a:pt x="12094035" y="4387473"/>
                  </a:cubicBezTo>
                  <a:cubicBezTo>
                    <a:pt x="12094035" y="4358801"/>
                    <a:pt x="12117278" y="4335557"/>
                    <a:pt x="12145950" y="4335557"/>
                  </a:cubicBezTo>
                  <a:close/>
                  <a:moveTo>
                    <a:pt x="11664226" y="4335557"/>
                  </a:moveTo>
                  <a:cubicBezTo>
                    <a:pt x="11692898" y="4335557"/>
                    <a:pt x="11716142" y="4358801"/>
                    <a:pt x="11716142" y="4387473"/>
                  </a:cubicBezTo>
                  <a:cubicBezTo>
                    <a:pt x="11716142" y="4416145"/>
                    <a:pt x="11692898" y="4439388"/>
                    <a:pt x="11664226" y="4439388"/>
                  </a:cubicBezTo>
                  <a:cubicBezTo>
                    <a:pt x="11635554" y="4439388"/>
                    <a:pt x="11612311" y="4416145"/>
                    <a:pt x="11612311" y="4387473"/>
                  </a:cubicBezTo>
                  <a:cubicBezTo>
                    <a:pt x="11612311" y="4358801"/>
                    <a:pt x="11635554" y="4335557"/>
                    <a:pt x="11664226" y="4335557"/>
                  </a:cubicBezTo>
                  <a:close/>
                  <a:moveTo>
                    <a:pt x="11182501" y="4335557"/>
                  </a:moveTo>
                  <a:cubicBezTo>
                    <a:pt x="11211173" y="4335557"/>
                    <a:pt x="11234417" y="4358801"/>
                    <a:pt x="11234417" y="4387473"/>
                  </a:cubicBezTo>
                  <a:cubicBezTo>
                    <a:pt x="11234417" y="4416145"/>
                    <a:pt x="11211173" y="4439388"/>
                    <a:pt x="11182501" y="4439388"/>
                  </a:cubicBezTo>
                  <a:cubicBezTo>
                    <a:pt x="11153829" y="4439388"/>
                    <a:pt x="11130586" y="4416145"/>
                    <a:pt x="11130586" y="4387473"/>
                  </a:cubicBezTo>
                  <a:cubicBezTo>
                    <a:pt x="11130586" y="4358801"/>
                    <a:pt x="11153829" y="4335557"/>
                    <a:pt x="11182501" y="4335557"/>
                  </a:cubicBezTo>
                  <a:close/>
                  <a:moveTo>
                    <a:pt x="10700777" y="4335557"/>
                  </a:moveTo>
                  <a:cubicBezTo>
                    <a:pt x="10729449" y="4335557"/>
                    <a:pt x="10752693" y="4358801"/>
                    <a:pt x="10752693" y="4387473"/>
                  </a:cubicBezTo>
                  <a:cubicBezTo>
                    <a:pt x="10752693" y="4416145"/>
                    <a:pt x="10729449" y="4439388"/>
                    <a:pt x="10700777" y="4439388"/>
                  </a:cubicBezTo>
                  <a:cubicBezTo>
                    <a:pt x="10672105" y="4439388"/>
                    <a:pt x="10648862" y="4416145"/>
                    <a:pt x="10648862" y="4387473"/>
                  </a:cubicBezTo>
                  <a:cubicBezTo>
                    <a:pt x="10648862" y="4358801"/>
                    <a:pt x="10672105" y="4335557"/>
                    <a:pt x="10700777" y="4335557"/>
                  </a:cubicBezTo>
                  <a:close/>
                  <a:moveTo>
                    <a:pt x="10219053" y="4335557"/>
                  </a:moveTo>
                  <a:cubicBezTo>
                    <a:pt x="10247725" y="4335557"/>
                    <a:pt x="10270969" y="4358801"/>
                    <a:pt x="10270969" y="4387473"/>
                  </a:cubicBezTo>
                  <a:cubicBezTo>
                    <a:pt x="10270969" y="4416145"/>
                    <a:pt x="10247725" y="4439388"/>
                    <a:pt x="10219053" y="4439388"/>
                  </a:cubicBezTo>
                  <a:cubicBezTo>
                    <a:pt x="10190381" y="4439388"/>
                    <a:pt x="10167138" y="4416145"/>
                    <a:pt x="10167138" y="4387473"/>
                  </a:cubicBezTo>
                  <a:cubicBezTo>
                    <a:pt x="10167138" y="4358801"/>
                    <a:pt x="10190381" y="4335557"/>
                    <a:pt x="10219053" y="4335557"/>
                  </a:cubicBezTo>
                  <a:close/>
                  <a:moveTo>
                    <a:pt x="9737328" y="4335557"/>
                  </a:moveTo>
                  <a:cubicBezTo>
                    <a:pt x="9766000" y="4335557"/>
                    <a:pt x="9789244" y="4358801"/>
                    <a:pt x="9789244" y="4387473"/>
                  </a:cubicBezTo>
                  <a:cubicBezTo>
                    <a:pt x="9789244" y="4416145"/>
                    <a:pt x="9766000" y="4439388"/>
                    <a:pt x="9737328" y="4439388"/>
                  </a:cubicBezTo>
                  <a:cubicBezTo>
                    <a:pt x="9708656" y="4439388"/>
                    <a:pt x="9685413" y="4416145"/>
                    <a:pt x="9685413" y="4387473"/>
                  </a:cubicBezTo>
                  <a:cubicBezTo>
                    <a:pt x="9685413" y="4358801"/>
                    <a:pt x="9708656" y="4335557"/>
                    <a:pt x="9737328" y="4335557"/>
                  </a:cubicBezTo>
                  <a:close/>
                  <a:moveTo>
                    <a:pt x="9255604" y="4335557"/>
                  </a:moveTo>
                  <a:cubicBezTo>
                    <a:pt x="9284276" y="4335557"/>
                    <a:pt x="9307520" y="4358801"/>
                    <a:pt x="9307520" y="4387473"/>
                  </a:cubicBezTo>
                  <a:cubicBezTo>
                    <a:pt x="9307520" y="4416145"/>
                    <a:pt x="9284276" y="4439388"/>
                    <a:pt x="9255604" y="4439388"/>
                  </a:cubicBezTo>
                  <a:cubicBezTo>
                    <a:pt x="9226932" y="4439388"/>
                    <a:pt x="9203689" y="4416145"/>
                    <a:pt x="9203689" y="4387473"/>
                  </a:cubicBezTo>
                  <a:cubicBezTo>
                    <a:pt x="9203689" y="4358801"/>
                    <a:pt x="9226932" y="4335557"/>
                    <a:pt x="9255604" y="4335557"/>
                  </a:cubicBezTo>
                  <a:close/>
                  <a:moveTo>
                    <a:pt x="8773880" y="4335557"/>
                  </a:moveTo>
                  <a:cubicBezTo>
                    <a:pt x="8802552" y="4335557"/>
                    <a:pt x="8825796" y="4358801"/>
                    <a:pt x="8825796" y="4387473"/>
                  </a:cubicBezTo>
                  <a:cubicBezTo>
                    <a:pt x="8825796" y="4416145"/>
                    <a:pt x="8802552" y="4439388"/>
                    <a:pt x="8773880" y="4439388"/>
                  </a:cubicBezTo>
                  <a:cubicBezTo>
                    <a:pt x="8745208" y="4439388"/>
                    <a:pt x="8721965" y="4416145"/>
                    <a:pt x="8721965" y="4387473"/>
                  </a:cubicBezTo>
                  <a:cubicBezTo>
                    <a:pt x="8721965" y="4358801"/>
                    <a:pt x="8745208" y="4335557"/>
                    <a:pt x="8773880" y="4335557"/>
                  </a:cubicBezTo>
                  <a:close/>
                  <a:moveTo>
                    <a:pt x="8292157" y="4335557"/>
                  </a:moveTo>
                  <a:cubicBezTo>
                    <a:pt x="8320829" y="4335557"/>
                    <a:pt x="8344072" y="4358801"/>
                    <a:pt x="8344072" y="4387473"/>
                  </a:cubicBezTo>
                  <a:cubicBezTo>
                    <a:pt x="8344072" y="4416145"/>
                    <a:pt x="8320829" y="4439388"/>
                    <a:pt x="8292157" y="4439388"/>
                  </a:cubicBezTo>
                  <a:cubicBezTo>
                    <a:pt x="8263484" y="4439388"/>
                    <a:pt x="8240241" y="4416145"/>
                    <a:pt x="8240241" y="4387473"/>
                  </a:cubicBezTo>
                  <a:cubicBezTo>
                    <a:pt x="8240241" y="4358801"/>
                    <a:pt x="8263484" y="4335557"/>
                    <a:pt x="8292157" y="4335557"/>
                  </a:cubicBezTo>
                  <a:close/>
                  <a:moveTo>
                    <a:pt x="7810433" y="4335557"/>
                  </a:moveTo>
                  <a:cubicBezTo>
                    <a:pt x="7839105" y="4335557"/>
                    <a:pt x="7862348" y="4358801"/>
                    <a:pt x="7862348" y="4387473"/>
                  </a:cubicBezTo>
                  <a:cubicBezTo>
                    <a:pt x="7862348" y="4416145"/>
                    <a:pt x="7839105" y="4439388"/>
                    <a:pt x="7810433" y="4439388"/>
                  </a:cubicBezTo>
                  <a:cubicBezTo>
                    <a:pt x="7781760" y="4439388"/>
                    <a:pt x="7758517" y="4416145"/>
                    <a:pt x="7758517" y="4387473"/>
                  </a:cubicBezTo>
                  <a:cubicBezTo>
                    <a:pt x="7758517" y="4358801"/>
                    <a:pt x="7781760" y="4335557"/>
                    <a:pt x="7810433" y="4335557"/>
                  </a:cubicBezTo>
                  <a:close/>
                  <a:moveTo>
                    <a:pt x="7328709" y="4335557"/>
                  </a:moveTo>
                  <a:cubicBezTo>
                    <a:pt x="7357381" y="4335557"/>
                    <a:pt x="7380624" y="4358801"/>
                    <a:pt x="7380624" y="4387473"/>
                  </a:cubicBezTo>
                  <a:cubicBezTo>
                    <a:pt x="7380624" y="4416145"/>
                    <a:pt x="7357381" y="4439388"/>
                    <a:pt x="7328709" y="4439388"/>
                  </a:cubicBezTo>
                  <a:cubicBezTo>
                    <a:pt x="7300036" y="4439388"/>
                    <a:pt x="7276793" y="4416145"/>
                    <a:pt x="7276793" y="4387473"/>
                  </a:cubicBezTo>
                  <a:cubicBezTo>
                    <a:pt x="7276793" y="4358801"/>
                    <a:pt x="7300036" y="4335557"/>
                    <a:pt x="7328709" y="4335557"/>
                  </a:cubicBezTo>
                  <a:close/>
                  <a:moveTo>
                    <a:pt x="6846985" y="4335557"/>
                  </a:moveTo>
                  <a:cubicBezTo>
                    <a:pt x="6875657" y="4335557"/>
                    <a:pt x="6898900" y="4358801"/>
                    <a:pt x="6898900" y="4387473"/>
                  </a:cubicBezTo>
                  <a:cubicBezTo>
                    <a:pt x="6898900" y="4416145"/>
                    <a:pt x="6875657" y="4439388"/>
                    <a:pt x="6846985" y="4439388"/>
                  </a:cubicBezTo>
                  <a:cubicBezTo>
                    <a:pt x="6818312" y="4439388"/>
                    <a:pt x="6795069" y="4416145"/>
                    <a:pt x="6795069" y="4387473"/>
                  </a:cubicBezTo>
                  <a:cubicBezTo>
                    <a:pt x="6795069" y="4358801"/>
                    <a:pt x="6818312" y="4335557"/>
                    <a:pt x="6846985" y="4335557"/>
                  </a:cubicBezTo>
                  <a:close/>
                  <a:moveTo>
                    <a:pt x="6365261" y="4335557"/>
                  </a:moveTo>
                  <a:cubicBezTo>
                    <a:pt x="6393933" y="4335557"/>
                    <a:pt x="6417176" y="4358801"/>
                    <a:pt x="6417176" y="4387473"/>
                  </a:cubicBezTo>
                  <a:cubicBezTo>
                    <a:pt x="6417176" y="4416145"/>
                    <a:pt x="6393933" y="4439388"/>
                    <a:pt x="6365261" y="4439388"/>
                  </a:cubicBezTo>
                  <a:cubicBezTo>
                    <a:pt x="6336588" y="4439388"/>
                    <a:pt x="6313345" y="4416145"/>
                    <a:pt x="6313345" y="4387473"/>
                  </a:cubicBezTo>
                  <a:cubicBezTo>
                    <a:pt x="6313345" y="4358801"/>
                    <a:pt x="6336588" y="4335557"/>
                    <a:pt x="6365261" y="4335557"/>
                  </a:cubicBezTo>
                  <a:close/>
                  <a:moveTo>
                    <a:pt x="5883541" y="4335557"/>
                  </a:moveTo>
                  <a:cubicBezTo>
                    <a:pt x="5912214" y="4335557"/>
                    <a:pt x="5935456" y="4358801"/>
                    <a:pt x="5935456" y="4387473"/>
                  </a:cubicBezTo>
                  <a:cubicBezTo>
                    <a:pt x="5935456" y="4416145"/>
                    <a:pt x="5912214" y="4439388"/>
                    <a:pt x="5883541" y="4439388"/>
                  </a:cubicBezTo>
                  <a:cubicBezTo>
                    <a:pt x="5854870" y="4439388"/>
                    <a:pt x="5831627" y="4416145"/>
                    <a:pt x="5831627" y="4387473"/>
                  </a:cubicBezTo>
                  <a:cubicBezTo>
                    <a:pt x="5831627" y="4358801"/>
                    <a:pt x="5854870" y="4335557"/>
                    <a:pt x="5883541" y="4335557"/>
                  </a:cubicBezTo>
                  <a:close/>
                  <a:moveTo>
                    <a:pt x="5401826" y="4335557"/>
                  </a:moveTo>
                  <a:cubicBezTo>
                    <a:pt x="5430497" y="4335557"/>
                    <a:pt x="5453740" y="4358801"/>
                    <a:pt x="5453740" y="4387473"/>
                  </a:cubicBezTo>
                  <a:cubicBezTo>
                    <a:pt x="5453740" y="4416145"/>
                    <a:pt x="5430497" y="4439388"/>
                    <a:pt x="5401826" y="4439388"/>
                  </a:cubicBezTo>
                  <a:cubicBezTo>
                    <a:pt x="5373157" y="4439388"/>
                    <a:pt x="5349913" y="4416145"/>
                    <a:pt x="5349913" y="4387473"/>
                  </a:cubicBezTo>
                  <a:cubicBezTo>
                    <a:pt x="5349913" y="4358801"/>
                    <a:pt x="5373157" y="4335557"/>
                    <a:pt x="5401826" y="4335557"/>
                  </a:cubicBezTo>
                  <a:close/>
                  <a:moveTo>
                    <a:pt x="4920088" y="4335557"/>
                  </a:moveTo>
                  <a:cubicBezTo>
                    <a:pt x="4948766" y="4335557"/>
                    <a:pt x="4972011" y="4358801"/>
                    <a:pt x="4972011" y="4387473"/>
                  </a:cubicBezTo>
                  <a:cubicBezTo>
                    <a:pt x="4972011" y="4416145"/>
                    <a:pt x="4948766" y="4439388"/>
                    <a:pt x="4920088" y="4439388"/>
                  </a:cubicBezTo>
                  <a:cubicBezTo>
                    <a:pt x="4891417" y="4439388"/>
                    <a:pt x="4868178" y="4416145"/>
                    <a:pt x="4868178" y="4387473"/>
                  </a:cubicBezTo>
                  <a:cubicBezTo>
                    <a:pt x="4868178" y="4358801"/>
                    <a:pt x="4891417" y="4335557"/>
                    <a:pt x="4920088" y="4335557"/>
                  </a:cubicBezTo>
                  <a:close/>
                  <a:moveTo>
                    <a:pt x="4438377" y="4335557"/>
                  </a:moveTo>
                  <a:cubicBezTo>
                    <a:pt x="4467044" y="4335557"/>
                    <a:pt x="4490288" y="4358801"/>
                    <a:pt x="4490288" y="4387473"/>
                  </a:cubicBezTo>
                  <a:cubicBezTo>
                    <a:pt x="4490288" y="4416145"/>
                    <a:pt x="4467044" y="4439388"/>
                    <a:pt x="4438377" y="4439388"/>
                  </a:cubicBezTo>
                  <a:cubicBezTo>
                    <a:pt x="4409702" y="4439388"/>
                    <a:pt x="4386458" y="4416145"/>
                    <a:pt x="4386458" y="4387473"/>
                  </a:cubicBezTo>
                  <a:cubicBezTo>
                    <a:pt x="4386458" y="4358801"/>
                    <a:pt x="4409702" y="4335557"/>
                    <a:pt x="4438377" y="4335557"/>
                  </a:cubicBezTo>
                  <a:close/>
                  <a:moveTo>
                    <a:pt x="3956659" y="4335557"/>
                  </a:moveTo>
                  <a:cubicBezTo>
                    <a:pt x="3985330" y="4335557"/>
                    <a:pt x="4008577" y="4358801"/>
                    <a:pt x="4008577" y="4387473"/>
                  </a:cubicBezTo>
                  <a:cubicBezTo>
                    <a:pt x="4008577" y="4416145"/>
                    <a:pt x="3985330" y="4439388"/>
                    <a:pt x="3956659" y="4439388"/>
                  </a:cubicBezTo>
                  <a:cubicBezTo>
                    <a:pt x="3927986" y="4439388"/>
                    <a:pt x="3904744" y="4416145"/>
                    <a:pt x="3904744" y="4387473"/>
                  </a:cubicBezTo>
                  <a:cubicBezTo>
                    <a:pt x="3904744" y="4358801"/>
                    <a:pt x="3927986" y="4335557"/>
                    <a:pt x="3956659" y="4335557"/>
                  </a:cubicBezTo>
                  <a:close/>
                  <a:moveTo>
                    <a:pt x="3474939" y="4335557"/>
                  </a:moveTo>
                  <a:cubicBezTo>
                    <a:pt x="3503612" y="4335557"/>
                    <a:pt x="3526856" y="4358801"/>
                    <a:pt x="3526856" y="4387473"/>
                  </a:cubicBezTo>
                  <a:cubicBezTo>
                    <a:pt x="3526856" y="4416145"/>
                    <a:pt x="3503612" y="4439388"/>
                    <a:pt x="3474939" y="4439388"/>
                  </a:cubicBezTo>
                  <a:cubicBezTo>
                    <a:pt x="3446268" y="4439388"/>
                    <a:pt x="3423024" y="4416145"/>
                    <a:pt x="3423024" y="4387473"/>
                  </a:cubicBezTo>
                  <a:cubicBezTo>
                    <a:pt x="3423024" y="4358801"/>
                    <a:pt x="3446268" y="4335557"/>
                    <a:pt x="3474939" y="4335557"/>
                  </a:cubicBezTo>
                  <a:close/>
                  <a:moveTo>
                    <a:pt x="2993216" y="4335557"/>
                  </a:moveTo>
                  <a:cubicBezTo>
                    <a:pt x="3021888" y="4335557"/>
                    <a:pt x="3045131" y="4358801"/>
                    <a:pt x="3045131" y="4387473"/>
                  </a:cubicBezTo>
                  <a:cubicBezTo>
                    <a:pt x="3045131" y="4416145"/>
                    <a:pt x="3021888" y="4439388"/>
                    <a:pt x="2993216" y="4439388"/>
                  </a:cubicBezTo>
                  <a:cubicBezTo>
                    <a:pt x="2964543" y="4439388"/>
                    <a:pt x="2941299" y="4416145"/>
                    <a:pt x="2941299" y="4387473"/>
                  </a:cubicBezTo>
                  <a:cubicBezTo>
                    <a:pt x="2941299" y="4358801"/>
                    <a:pt x="2964543" y="4335557"/>
                    <a:pt x="2993216" y="4335557"/>
                  </a:cubicBezTo>
                  <a:close/>
                  <a:moveTo>
                    <a:pt x="2511491" y="4335557"/>
                  </a:moveTo>
                  <a:cubicBezTo>
                    <a:pt x="2540164" y="4335557"/>
                    <a:pt x="2563407" y="4358801"/>
                    <a:pt x="2563407" y="4387473"/>
                  </a:cubicBezTo>
                  <a:cubicBezTo>
                    <a:pt x="2563407" y="4416145"/>
                    <a:pt x="2540164" y="4439388"/>
                    <a:pt x="2511491" y="4439388"/>
                  </a:cubicBezTo>
                  <a:cubicBezTo>
                    <a:pt x="2482821" y="4439388"/>
                    <a:pt x="2459578" y="4416145"/>
                    <a:pt x="2459578" y="4387473"/>
                  </a:cubicBezTo>
                  <a:cubicBezTo>
                    <a:pt x="2459578" y="4358801"/>
                    <a:pt x="2482821" y="4335557"/>
                    <a:pt x="2511491" y="4335557"/>
                  </a:cubicBezTo>
                  <a:close/>
                  <a:moveTo>
                    <a:pt x="2029763" y="4335557"/>
                  </a:moveTo>
                  <a:cubicBezTo>
                    <a:pt x="2058435" y="4335557"/>
                    <a:pt x="2081679" y="4358801"/>
                    <a:pt x="2081679" y="4387473"/>
                  </a:cubicBezTo>
                  <a:cubicBezTo>
                    <a:pt x="2081679" y="4416145"/>
                    <a:pt x="2058435" y="4439388"/>
                    <a:pt x="2029763" y="4439388"/>
                  </a:cubicBezTo>
                  <a:cubicBezTo>
                    <a:pt x="2001091" y="4439388"/>
                    <a:pt x="1977847" y="4416145"/>
                    <a:pt x="1977847" y="4387473"/>
                  </a:cubicBezTo>
                  <a:cubicBezTo>
                    <a:pt x="1977847" y="4358801"/>
                    <a:pt x="2001091" y="4335557"/>
                    <a:pt x="2029763" y="4335557"/>
                  </a:cubicBezTo>
                  <a:close/>
                  <a:moveTo>
                    <a:pt x="1548039" y="4335557"/>
                  </a:moveTo>
                  <a:cubicBezTo>
                    <a:pt x="1576711" y="4335557"/>
                    <a:pt x="1599954" y="4358801"/>
                    <a:pt x="1599954" y="4387473"/>
                  </a:cubicBezTo>
                  <a:cubicBezTo>
                    <a:pt x="1599954" y="4416145"/>
                    <a:pt x="1576711" y="4439388"/>
                    <a:pt x="1548039" y="4439388"/>
                  </a:cubicBezTo>
                  <a:cubicBezTo>
                    <a:pt x="1519367" y="4439388"/>
                    <a:pt x="1496123" y="4416145"/>
                    <a:pt x="1496123" y="4387473"/>
                  </a:cubicBezTo>
                  <a:cubicBezTo>
                    <a:pt x="1496123" y="4358801"/>
                    <a:pt x="1519367" y="4335557"/>
                    <a:pt x="1548039" y="4335557"/>
                  </a:cubicBezTo>
                  <a:close/>
                  <a:moveTo>
                    <a:pt x="1066316" y="4335557"/>
                  </a:moveTo>
                  <a:cubicBezTo>
                    <a:pt x="1094988" y="4335557"/>
                    <a:pt x="1118231" y="4358801"/>
                    <a:pt x="1118231" y="4387473"/>
                  </a:cubicBezTo>
                  <a:cubicBezTo>
                    <a:pt x="1118231" y="4416145"/>
                    <a:pt x="1094988" y="4439388"/>
                    <a:pt x="1066316" y="4439388"/>
                  </a:cubicBezTo>
                  <a:cubicBezTo>
                    <a:pt x="1037644" y="4439388"/>
                    <a:pt x="1014400" y="4416145"/>
                    <a:pt x="1014400" y="4387473"/>
                  </a:cubicBezTo>
                  <a:cubicBezTo>
                    <a:pt x="1014400" y="4358801"/>
                    <a:pt x="1037644" y="4335557"/>
                    <a:pt x="1066316" y="4335557"/>
                  </a:cubicBezTo>
                  <a:close/>
                  <a:moveTo>
                    <a:pt x="584593" y="4335557"/>
                  </a:moveTo>
                  <a:cubicBezTo>
                    <a:pt x="613265" y="4335557"/>
                    <a:pt x="636508" y="4358801"/>
                    <a:pt x="636508" y="4387473"/>
                  </a:cubicBezTo>
                  <a:cubicBezTo>
                    <a:pt x="636508" y="4416145"/>
                    <a:pt x="613265" y="4439388"/>
                    <a:pt x="584593" y="4439388"/>
                  </a:cubicBezTo>
                  <a:cubicBezTo>
                    <a:pt x="555921" y="4439388"/>
                    <a:pt x="532677" y="4416145"/>
                    <a:pt x="532677" y="4387473"/>
                  </a:cubicBezTo>
                  <a:cubicBezTo>
                    <a:pt x="532677" y="4358801"/>
                    <a:pt x="555921" y="4335557"/>
                    <a:pt x="584593" y="4335557"/>
                  </a:cubicBezTo>
                  <a:close/>
                  <a:moveTo>
                    <a:pt x="102870" y="4335557"/>
                  </a:moveTo>
                  <a:cubicBezTo>
                    <a:pt x="131542" y="4335557"/>
                    <a:pt x="154786" y="4358801"/>
                    <a:pt x="154786" y="4387473"/>
                  </a:cubicBezTo>
                  <a:cubicBezTo>
                    <a:pt x="154786" y="4416145"/>
                    <a:pt x="131542" y="4439388"/>
                    <a:pt x="102870" y="4439388"/>
                  </a:cubicBezTo>
                  <a:cubicBezTo>
                    <a:pt x="74198" y="4439388"/>
                    <a:pt x="50954" y="4416145"/>
                    <a:pt x="50954" y="4387473"/>
                  </a:cubicBezTo>
                  <a:cubicBezTo>
                    <a:pt x="50954" y="4358801"/>
                    <a:pt x="74198" y="4335557"/>
                    <a:pt x="102870" y="4335557"/>
                  </a:cubicBezTo>
                  <a:close/>
                  <a:moveTo>
                    <a:pt x="12146930" y="3985091"/>
                  </a:moveTo>
                  <a:cubicBezTo>
                    <a:pt x="12205334" y="3985091"/>
                    <a:pt x="12250760" y="4019219"/>
                    <a:pt x="12250760" y="4063097"/>
                  </a:cubicBezTo>
                  <a:cubicBezTo>
                    <a:pt x="12250760" y="4063097"/>
                    <a:pt x="12250760" y="4063097"/>
                    <a:pt x="12250760" y="4115101"/>
                  </a:cubicBezTo>
                  <a:cubicBezTo>
                    <a:pt x="12250760" y="4129727"/>
                    <a:pt x="12239404" y="4141104"/>
                    <a:pt x="12224803" y="4141104"/>
                  </a:cubicBezTo>
                  <a:cubicBezTo>
                    <a:pt x="12224803" y="4141104"/>
                    <a:pt x="12224803" y="4141104"/>
                    <a:pt x="12198844" y="4141104"/>
                  </a:cubicBezTo>
                  <a:cubicBezTo>
                    <a:pt x="12198844" y="4141104"/>
                    <a:pt x="12198844" y="4141104"/>
                    <a:pt x="12198844" y="4245113"/>
                  </a:cubicBezTo>
                  <a:cubicBezTo>
                    <a:pt x="12198844" y="4259739"/>
                    <a:pt x="12187489" y="4271114"/>
                    <a:pt x="12172887" y="4271114"/>
                  </a:cubicBezTo>
                  <a:cubicBezTo>
                    <a:pt x="12172887" y="4271114"/>
                    <a:pt x="12172887" y="4271114"/>
                    <a:pt x="12120972" y="4271114"/>
                  </a:cubicBezTo>
                  <a:cubicBezTo>
                    <a:pt x="12106372" y="4271114"/>
                    <a:pt x="12095015" y="4259739"/>
                    <a:pt x="12095015" y="4245113"/>
                  </a:cubicBezTo>
                  <a:cubicBezTo>
                    <a:pt x="12095015" y="4245113"/>
                    <a:pt x="12095015" y="4245113"/>
                    <a:pt x="12095015" y="4141104"/>
                  </a:cubicBezTo>
                  <a:cubicBezTo>
                    <a:pt x="12095015" y="4141104"/>
                    <a:pt x="12095015" y="4141104"/>
                    <a:pt x="12069057" y="4141104"/>
                  </a:cubicBezTo>
                  <a:cubicBezTo>
                    <a:pt x="12054456" y="4141104"/>
                    <a:pt x="12043099" y="4129727"/>
                    <a:pt x="12043099" y="4115101"/>
                  </a:cubicBezTo>
                  <a:cubicBezTo>
                    <a:pt x="12043099" y="4115101"/>
                    <a:pt x="12043099" y="4115101"/>
                    <a:pt x="12043099" y="4063097"/>
                  </a:cubicBezTo>
                  <a:cubicBezTo>
                    <a:pt x="12043099" y="4019219"/>
                    <a:pt x="12088525" y="3985091"/>
                    <a:pt x="12146930" y="3985091"/>
                  </a:cubicBezTo>
                  <a:close/>
                  <a:moveTo>
                    <a:pt x="11665206" y="3985091"/>
                  </a:moveTo>
                  <a:cubicBezTo>
                    <a:pt x="11723610" y="3985091"/>
                    <a:pt x="11769036" y="4019219"/>
                    <a:pt x="11769036" y="4063097"/>
                  </a:cubicBezTo>
                  <a:cubicBezTo>
                    <a:pt x="11769036" y="4063097"/>
                    <a:pt x="11769036" y="4063097"/>
                    <a:pt x="11769036" y="4115101"/>
                  </a:cubicBezTo>
                  <a:cubicBezTo>
                    <a:pt x="11769036" y="4129727"/>
                    <a:pt x="11757680" y="4141104"/>
                    <a:pt x="11743079" y="4141104"/>
                  </a:cubicBezTo>
                  <a:cubicBezTo>
                    <a:pt x="11743079" y="4141104"/>
                    <a:pt x="11743079" y="4141104"/>
                    <a:pt x="11717120" y="4141104"/>
                  </a:cubicBezTo>
                  <a:cubicBezTo>
                    <a:pt x="11717120" y="4141104"/>
                    <a:pt x="11717120" y="4141104"/>
                    <a:pt x="11717120" y="4245113"/>
                  </a:cubicBezTo>
                  <a:cubicBezTo>
                    <a:pt x="11717120" y="4259739"/>
                    <a:pt x="11705765" y="4271114"/>
                    <a:pt x="11691163" y="4271114"/>
                  </a:cubicBezTo>
                  <a:cubicBezTo>
                    <a:pt x="11691163" y="4271114"/>
                    <a:pt x="11691163" y="4271114"/>
                    <a:pt x="11639248" y="4271114"/>
                  </a:cubicBezTo>
                  <a:cubicBezTo>
                    <a:pt x="11624648" y="4271114"/>
                    <a:pt x="11613291" y="4259739"/>
                    <a:pt x="11613291" y="4245113"/>
                  </a:cubicBezTo>
                  <a:cubicBezTo>
                    <a:pt x="11613291" y="4245113"/>
                    <a:pt x="11613291" y="4245113"/>
                    <a:pt x="11613291" y="4141104"/>
                  </a:cubicBezTo>
                  <a:cubicBezTo>
                    <a:pt x="11613291" y="4141104"/>
                    <a:pt x="11613291" y="4141104"/>
                    <a:pt x="11587333" y="4141104"/>
                  </a:cubicBezTo>
                  <a:cubicBezTo>
                    <a:pt x="11572732" y="4141104"/>
                    <a:pt x="11561375" y="4129727"/>
                    <a:pt x="11561375" y="4115101"/>
                  </a:cubicBezTo>
                  <a:cubicBezTo>
                    <a:pt x="11561375" y="4115101"/>
                    <a:pt x="11561375" y="4115101"/>
                    <a:pt x="11561375" y="4063097"/>
                  </a:cubicBezTo>
                  <a:cubicBezTo>
                    <a:pt x="11561375" y="4019219"/>
                    <a:pt x="11606801" y="3985091"/>
                    <a:pt x="11665206" y="3985091"/>
                  </a:cubicBezTo>
                  <a:close/>
                  <a:moveTo>
                    <a:pt x="11183481" y="3985091"/>
                  </a:moveTo>
                  <a:cubicBezTo>
                    <a:pt x="11241885" y="3985091"/>
                    <a:pt x="11287311" y="4019219"/>
                    <a:pt x="11287311" y="4063097"/>
                  </a:cubicBezTo>
                  <a:cubicBezTo>
                    <a:pt x="11287311" y="4063097"/>
                    <a:pt x="11287311" y="4063097"/>
                    <a:pt x="11287311" y="4115101"/>
                  </a:cubicBezTo>
                  <a:cubicBezTo>
                    <a:pt x="11287311" y="4129727"/>
                    <a:pt x="11275955" y="4141104"/>
                    <a:pt x="11261354" y="4141104"/>
                  </a:cubicBezTo>
                  <a:cubicBezTo>
                    <a:pt x="11261354" y="4141104"/>
                    <a:pt x="11261354" y="4141104"/>
                    <a:pt x="11235395" y="4141104"/>
                  </a:cubicBezTo>
                  <a:cubicBezTo>
                    <a:pt x="11235395" y="4141104"/>
                    <a:pt x="11235395" y="4141104"/>
                    <a:pt x="11235395" y="4245113"/>
                  </a:cubicBezTo>
                  <a:cubicBezTo>
                    <a:pt x="11235395" y="4259739"/>
                    <a:pt x="11224040" y="4271114"/>
                    <a:pt x="11209438" y="4271114"/>
                  </a:cubicBezTo>
                  <a:cubicBezTo>
                    <a:pt x="11209438" y="4271114"/>
                    <a:pt x="11209438" y="4271114"/>
                    <a:pt x="11157523" y="4271114"/>
                  </a:cubicBezTo>
                  <a:cubicBezTo>
                    <a:pt x="11142923" y="4271114"/>
                    <a:pt x="11131566" y="4259739"/>
                    <a:pt x="11131566" y="4245113"/>
                  </a:cubicBezTo>
                  <a:cubicBezTo>
                    <a:pt x="11131566" y="4245113"/>
                    <a:pt x="11131566" y="4245113"/>
                    <a:pt x="11131566" y="4141104"/>
                  </a:cubicBezTo>
                  <a:cubicBezTo>
                    <a:pt x="11131566" y="4141104"/>
                    <a:pt x="11131566" y="4141104"/>
                    <a:pt x="11105608" y="4141104"/>
                  </a:cubicBezTo>
                  <a:cubicBezTo>
                    <a:pt x="11091007" y="4141104"/>
                    <a:pt x="11079650" y="4129727"/>
                    <a:pt x="11079650" y="4115101"/>
                  </a:cubicBezTo>
                  <a:cubicBezTo>
                    <a:pt x="11079650" y="4115101"/>
                    <a:pt x="11079650" y="4115101"/>
                    <a:pt x="11079650" y="4063097"/>
                  </a:cubicBezTo>
                  <a:cubicBezTo>
                    <a:pt x="11079650" y="4019219"/>
                    <a:pt x="11125076" y="3985091"/>
                    <a:pt x="11183481" y="3985091"/>
                  </a:cubicBezTo>
                  <a:close/>
                  <a:moveTo>
                    <a:pt x="10701757" y="3985091"/>
                  </a:moveTo>
                  <a:cubicBezTo>
                    <a:pt x="10760161" y="3985091"/>
                    <a:pt x="10805587" y="4019219"/>
                    <a:pt x="10805587" y="4063097"/>
                  </a:cubicBezTo>
                  <a:cubicBezTo>
                    <a:pt x="10805587" y="4063097"/>
                    <a:pt x="10805587" y="4063097"/>
                    <a:pt x="10805587" y="4115101"/>
                  </a:cubicBezTo>
                  <a:cubicBezTo>
                    <a:pt x="10805587" y="4129727"/>
                    <a:pt x="10794231" y="4141104"/>
                    <a:pt x="10779630" y="4141104"/>
                  </a:cubicBezTo>
                  <a:cubicBezTo>
                    <a:pt x="10779630" y="4141104"/>
                    <a:pt x="10779630" y="4141104"/>
                    <a:pt x="10753671" y="4141104"/>
                  </a:cubicBezTo>
                  <a:cubicBezTo>
                    <a:pt x="10753671" y="4141104"/>
                    <a:pt x="10753671" y="4141104"/>
                    <a:pt x="10753671" y="4245113"/>
                  </a:cubicBezTo>
                  <a:cubicBezTo>
                    <a:pt x="10753671" y="4259739"/>
                    <a:pt x="10742316" y="4271114"/>
                    <a:pt x="10727714" y="4271114"/>
                  </a:cubicBezTo>
                  <a:cubicBezTo>
                    <a:pt x="10727714" y="4271114"/>
                    <a:pt x="10727714" y="4271114"/>
                    <a:pt x="10675799" y="4271114"/>
                  </a:cubicBezTo>
                  <a:cubicBezTo>
                    <a:pt x="10661199" y="4271114"/>
                    <a:pt x="10649842" y="4259739"/>
                    <a:pt x="10649842" y="4245113"/>
                  </a:cubicBezTo>
                  <a:cubicBezTo>
                    <a:pt x="10649842" y="4245113"/>
                    <a:pt x="10649842" y="4245113"/>
                    <a:pt x="10649842" y="4141104"/>
                  </a:cubicBezTo>
                  <a:cubicBezTo>
                    <a:pt x="10649842" y="4141104"/>
                    <a:pt x="10649842" y="4141104"/>
                    <a:pt x="10623884" y="4141104"/>
                  </a:cubicBezTo>
                  <a:cubicBezTo>
                    <a:pt x="10609283" y="4141104"/>
                    <a:pt x="10597926" y="4129727"/>
                    <a:pt x="10597926" y="4115101"/>
                  </a:cubicBezTo>
                  <a:cubicBezTo>
                    <a:pt x="10597926" y="4115101"/>
                    <a:pt x="10597926" y="4115101"/>
                    <a:pt x="10597926" y="4063097"/>
                  </a:cubicBezTo>
                  <a:cubicBezTo>
                    <a:pt x="10597926" y="4019219"/>
                    <a:pt x="10643352" y="3985091"/>
                    <a:pt x="10701757" y="3985091"/>
                  </a:cubicBezTo>
                  <a:close/>
                  <a:moveTo>
                    <a:pt x="10220033" y="3985091"/>
                  </a:moveTo>
                  <a:cubicBezTo>
                    <a:pt x="10278437" y="3985091"/>
                    <a:pt x="10323863" y="4019219"/>
                    <a:pt x="10323863" y="4063097"/>
                  </a:cubicBezTo>
                  <a:cubicBezTo>
                    <a:pt x="10323863" y="4063097"/>
                    <a:pt x="10323863" y="4063097"/>
                    <a:pt x="10323863" y="4115101"/>
                  </a:cubicBezTo>
                  <a:cubicBezTo>
                    <a:pt x="10323863" y="4129727"/>
                    <a:pt x="10312507" y="4141104"/>
                    <a:pt x="10297906" y="4141104"/>
                  </a:cubicBezTo>
                  <a:cubicBezTo>
                    <a:pt x="10297906" y="4141104"/>
                    <a:pt x="10297906" y="4141104"/>
                    <a:pt x="10271947" y="4141104"/>
                  </a:cubicBezTo>
                  <a:cubicBezTo>
                    <a:pt x="10271947" y="4141104"/>
                    <a:pt x="10271947" y="4141104"/>
                    <a:pt x="10271947" y="4245113"/>
                  </a:cubicBezTo>
                  <a:cubicBezTo>
                    <a:pt x="10271947" y="4259739"/>
                    <a:pt x="10260592" y="4271114"/>
                    <a:pt x="10245990" y="4271114"/>
                  </a:cubicBezTo>
                  <a:cubicBezTo>
                    <a:pt x="10245990" y="4271114"/>
                    <a:pt x="10245990" y="4271114"/>
                    <a:pt x="10194075" y="4271114"/>
                  </a:cubicBezTo>
                  <a:cubicBezTo>
                    <a:pt x="10179475" y="4271114"/>
                    <a:pt x="10168118" y="4259739"/>
                    <a:pt x="10168118" y="4245113"/>
                  </a:cubicBezTo>
                  <a:cubicBezTo>
                    <a:pt x="10168118" y="4245113"/>
                    <a:pt x="10168118" y="4245113"/>
                    <a:pt x="10168118" y="4141104"/>
                  </a:cubicBezTo>
                  <a:cubicBezTo>
                    <a:pt x="10168118" y="4141104"/>
                    <a:pt x="10168118" y="4141104"/>
                    <a:pt x="10142160" y="4141104"/>
                  </a:cubicBezTo>
                  <a:cubicBezTo>
                    <a:pt x="10127559" y="4141104"/>
                    <a:pt x="10116202" y="4129727"/>
                    <a:pt x="10116202" y="4115101"/>
                  </a:cubicBezTo>
                  <a:cubicBezTo>
                    <a:pt x="10116202" y="4115101"/>
                    <a:pt x="10116202" y="4115101"/>
                    <a:pt x="10116202" y="4063097"/>
                  </a:cubicBezTo>
                  <a:cubicBezTo>
                    <a:pt x="10116202" y="4019219"/>
                    <a:pt x="10161628" y="3985091"/>
                    <a:pt x="10220033" y="3985091"/>
                  </a:cubicBezTo>
                  <a:close/>
                  <a:moveTo>
                    <a:pt x="9738308" y="3985091"/>
                  </a:moveTo>
                  <a:cubicBezTo>
                    <a:pt x="9796712" y="3985091"/>
                    <a:pt x="9842138" y="4019219"/>
                    <a:pt x="9842138" y="4063097"/>
                  </a:cubicBezTo>
                  <a:cubicBezTo>
                    <a:pt x="9842138" y="4063097"/>
                    <a:pt x="9842138" y="4063097"/>
                    <a:pt x="9842138" y="4115101"/>
                  </a:cubicBezTo>
                  <a:cubicBezTo>
                    <a:pt x="9842138" y="4129727"/>
                    <a:pt x="9830782" y="4141104"/>
                    <a:pt x="9816181" y="4141104"/>
                  </a:cubicBezTo>
                  <a:cubicBezTo>
                    <a:pt x="9816181" y="4141104"/>
                    <a:pt x="9816181" y="4141104"/>
                    <a:pt x="9790222" y="4141104"/>
                  </a:cubicBezTo>
                  <a:cubicBezTo>
                    <a:pt x="9790222" y="4141104"/>
                    <a:pt x="9790222" y="4141104"/>
                    <a:pt x="9790222" y="4245113"/>
                  </a:cubicBezTo>
                  <a:cubicBezTo>
                    <a:pt x="9790222" y="4259739"/>
                    <a:pt x="9778867" y="4271114"/>
                    <a:pt x="9764265" y="4271114"/>
                  </a:cubicBezTo>
                  <a:cubicBezTo>
                    <a:pt x="9764265" y="4271114"/>
                    <a:pt x="9764265" y="4271114"/>
                    <a:pt x="9712350" y="4271114"/>
                  </a:cubicBezTo>
                  <a:cubicBezTo>
                    <a:pt x="9697750" y="4271114"/>
                    <a:pt x="9686393" y="4259739"/>
                    <a:pt x="9686393" y="4245113"/>
                  </a:cubicBezTo>
                  <a:cubicBezTo>
                    <a:pt x="9686393" y="4245113"/>
                    <a:pt x="9686393" y="4245113"/>
                    <a:pt x="9686393" y="4141104"/>
                  </a:cubicBezTo>
                  <a:cubicBezTo>
                    <a:pt x="9686393" y="4141104"/>
                    <a:pt x="9686393" y="4141104"/>
                    <a:pt x="9660435" y="4141104"/>
                  </a:cubicBezTo>
                  <a:cubicBezTo>
                    <a:pt x="9645834" y="4141104"/>
                    <a:pt x="9634477" y="4129727"/>
                    <a:pt x="9634477" y="4115101"/>
                  </a:cubicBezTo>
                  <a:cubicBezTo>
                    <a:pt x="9634477" y="4115101"/>
                    <a:pt x="9634477" y="4115101"/>
                    <a:pt x="9634477" y="4063097"/>
                  </a:cubicBezTo>
                  <a:cubicBezTo>
                    <a:pt x="9634477" y="4019219"/>
                    <a:pt x="9679903" y="3985091"/>
                    <a:pt x="9738308" y="3985091"/>
                  </a:cubicBezTo>
                  <a:close/>
                  <a:moveTo>
                    <a:pt x="9256584" y="3985091"/>
                  </a:moveTo>
                  <a:cubicBezTo>
                    <a:pt x="9314988" y="3985091"/>
                    <a:pt x="9360414" y="4019219"/>
                    <a:pt x="9360414" y="4063097"/>
                  </a:cubicBezTo>
                  <a:cubicBezTo>
                    <a:pt x="9360414" y="4063097"/>
                    <a:pt x="9360414" y="4063097"/>
                    <a:pt x="9360414" y="4115101"/>
                  </a:cubicBezTo>
                  <a:cubicBezTo>
                    <a:pt x="9360414" y="4129727"/>
                    <a:pt x="9349058" y="4141104"/>
                    <a:pt x="9334457" y="4141104"/>
                  </a:cubicBezTo>
                  <a:cubicBezTo>
                    <a:pt x="9334457" y="4141104"/>
                    <a:pt x="9334457" y="4141104"/>
                    <a:pt x="9308498" y="4141104"/>
                  </a:cubicBezTo>
                  <a:cubicBezTo>
                    <a:pt x="9308498" y="4141104"/>
                    <a:pt x="9308498" y="4141104"/>
                    <a:pt x="9308498" y="4245113"/>
                  </a:cubicBezTo>
                  <a:cubicBezTo>
                    <a:pt x="9308498" y="4259739"/>
                    <a:pt x="9297143" y="4271114"/>
                    <a:pt x="9282541" y="4271114"/>
                  </a:cubicBezTo>
                  <a:cubicBezTo>
                    <a:pt x="9282541" y="4271114"/>
                    <a:pt x="9282541" y="4271114"/>
                    <a:pt x="9230626" y="4271114"/>
                  </a:cubicBezTo>
                  <a:cubicBezTo>
                    <a:pt x="9216026" y="4271114"/>
                    <a:pt x="9204669" y="4259739"/>
                    <a:pt x="9204669" y="4245113"/>
                  </a:cubicBezTo>
                  <a:cubicBezTo>
                    <a:pt x="9204669" y="4245113"/>
                    <a:pt x="9204669" y="4245113"/>
                    <a:pt x="9204669" y="4141104"/>
                  </a:cubicBezTo>
                  <a:cubicBezTo>
                    <a:pt x="9204669" y="4141104"/>
                    <a:pt x="9204669" y="4141104"/>
                    <a:pt x="9178711" y="4141104"/>
                  </a:cubicBezTo>
                  <a:cubicBezTo>
                    <a:pt x="9164110" y="4141104"/>
                    <a:pt x="9152753" y="4129727"/>
                    <a:pt x="9152753" y="4115101"/>
                  </a:cubicBezTo>
                  <a:cubicBezTo>
                    <a:pt x="9152753" y="4115101"/>
                    <a:pt x="9152753" y="4115101"/>
                    <a:pt x="9152753" y="4063097"/>
                  </a:cubicBezTo>
                  <a:cubicBezTo>
                    <a:pt x="9152753" y="4019219"/>
                    <a:pt x="9198179" y="3985091"/>
                    <a:pt x="9256584" y="3985091"/>
                  </a:cubicBezTo>
                  <a:close/>
                  <a:moveTo>
                    <a:pt x="8774860" y="3985091"/>
                  </a:moveTo>
                  <a:cubicBezTo>
                    <a:pt x="8833264" y="3985091"/>
                    <a:pt x="8878690" y="4019219"/>
                    <a:pt x="8878690" y="4063097"/>
                  </a:cubicBezTo>
                  <a:cubicBezTo>
                    <a:pt x="8878690" y="4063097"/>
                    <a:pt x="8878690" y="4063097"/>
                    <a:pt x="8878690" y="4115101"/>
                  </a:cubicBezTo>
                  <a:cubicBezTo>
                    <a:pt x="8878690" y="4129727"/>
                    <a:pt x="8867334" y="4141104"/>
                    <a:pt x="8852733" y="4141104"/>
                  </a:cubicBezTo>
                  <a:cubicBezTo>
                    <a:pt x="8852733" y="4141104"/>
                    <a:pt x="8852733" y="4141104"/>
                    <a:pt x="8826774" y="4141104"/>
                  </a:cubicBezTo>
                  <a:cubicBezTo>
                    <a:pt x="8826774" y="4141104"/>
                    <a:pt x="8826774" y="4141104"/>
                    <a:pt x="8826774" y="4245113"/>
                  </a:cubicBezTo>
                  <a:cubicBezTo>
                    <a:pt x="8826774" y="4259739"/>
                    <a:pt x="8815419" y="4271114"/>
                    <a:pt x="8800817" y="4271114"/>
                  </a:cubicBezTo>
                  <a:cubicBezTo>
                    <a:pt x="8800817" y="4271114"/>
                    <a:pt x="8800817" y="4271114"/>
                    <a:pt x="8748902" y="4271114"/>
                  </a:cubicBezTo>
                  <a:cubicBezTo>
                    <a:pt x="8734302" y="4271114"/>
                    <a:pt x="8722945" y="4259739"/>
                    <a:pt x="8722945" y="4245113"/>
                  </a:cubicBezTo>
                  <a:cubicBezTo>
                    <a:pt x="8722945" y="4245113"/>
                    <a:pt x="8722945" y="4245113"/>
                    <a:pt x="8722945" y="4141104"/>
                  </a:cubicBezTo>
                  <a:cubicBezTo>
                    <a:pt x="8722945" y="4141104"/>
                    <a:pt x="8722945" y="4141104"/>
                    <a:pt x="8696987" y="4141104"/>
                  </a:cubicBezTo>
                  <a:cubicBezTo>
                    <a:pt x="8682386" y="4141104"/>
                    <a:pt x="8671029" y="4129727"/>
                    <a:pt x="8671029" y="4115101"/>
                  </a:cubicBezTo>
                  <a:cubicBezTo>
                    <a:pt x="8671029" y="4115101"/>
                    <a:pt x="8671029" y="4115101"/>
                    <a:pt x="8671029" y="4063097"/>
                  </a:cubicBezTo>
                  <a:cubicBezTo>
                    <a:pt x="8671029" y="4019219"/>
                    <a:pt x="8716455" y="3985091"/>
                    <a:pt x="8774860" y="3985091"/>
                  </a:cubicBezTo>
                  <a:close/>
                  <a:moveTo>
                    <a:pt x="8293136" y="3985091"/>
                  </a:moveTo>
                  <a:cubicBezTo>
                    <a:pt x="8351541" y="3985091"/>
                    <a:pt x="8396966" y="4019219"/>
                    <a:pt x="8396966" y="4063097"/>
                  </a:cubicBezTo>
                  <a:cubicBezTo>
                    <a:pt x="8396966" y="4063097"/>
                    <a:pt x="8396966" y="4063097"/>
                    <a:pt x="8396966" y="4115101"/>
                  </a:cubicBezTo>
                  <a:cubicBezTo>
                    <a:pt x="8396966" y="4129727"/>
                    <a:pt x="8385610" y="4141104"/>
                    <a:pt x="8371009" y="4141104"/>
                  </a:cubicBezTo>
                  <a:cubicBezTo>
                    <a:pt x="8371009" y="4141104"/>
                    <a:pt x="8371009" y="4141104"/>
                    <a:pt x="8345051" y="4141104"/>
                  </a:cubicBezTo>
                  <a:cubicBezTo>
                    <a:pt x="8345051" y="4141104"/>
                    <a:pt x="8345051" y="4141104"/>
                    <a:pt x="8345051" y="4245113"/>
                  </a:cubicBezTo>
                  <a:cubicBezTo>
                    <a:pt x="8345051" y="4259739"/>
                    <a:pt x="8333695" y="4271114"/>
                    <a:pt x="8319094" y="4271114"/>
                  </a:cubicBezTo>
                  <a:cubicBezTo>
                    <a:pt x="8319094" y="4271114"/>
                    <a:pt x="8319094" y="4271114"/>
                    <a:pt x="8267178" y="4271114"/>
                  </a:cubicBezTo>
                  <a:cubicBezTo>
                    <a:pt x="8252578" y="4271114"/>
                    <a:pt x="8241221" y="4259739"/>
                    <a:pt x="8241221" y="4245113"/>
                  </a:cubicBezTo>
                  <a:cubicBezTo>
                    <a:pt x="8241221" y="4245113"/>
                    <a:pt x="8241221" y="4245113"/>
                    <a:pt x="8241221" y="4141104"/>
                  </a:cubicBezTo>
                  <a:cubicBezTo>
                    <a:pt x="8241221" y="4141104"/>
                    <a:pt x="8241221" y="4141104"/>
                    <a:pt x="8215264" y="4141104"/>
                  </a:cubicBezTo>
                  <a:cubicBezTo>
                    <a:pt x="8200662" y="4141104"/>
                    <a:pt x="8189305" y="4129727"/>
                    <a:pt x="8189305" y="4115101"/>
                  </a:cubicBezTo>
                  <a:cubicBezTo>
                    <a:pt x="8189305" y="4115101"/>
                    <a:pt x="8189305" y="4115101"/>
                    <a:pt x="8189305" y="4063097"/>
                  </a:cubicBezTo>
                  <a:cubicBezTo>
                    <a:pt x="8189305" y="4019219"/>
                    <a:pt x="8234731" y="3985091"/>
                    <a:pt x="8293136" y="3985091"/>
                  </a:cubicBezTo>
                  <a:close/>
                  <a:moveTo>
                    <a:pt x="7811412" y="3985091"/>
                  </a:moveTo>
                  <a:cubicBezTo>
                    <a:pt x="7869817" y="3985091"/>
                    <a:pt x="7915242" y="4019219"/>
                    <a:pt x="7915242" y="4063097"/>
                  </a:cubicBezTo>
                  <a:cubicBezTo>
                    <a:pt x="7915242" y="4063097"/>
                    <a:pt x="7915242" y="4063097"/>
                    <a:pt x="7915242" y="4115101"/>
                  </a:cubicBezTo>
                  <a:cubicBezTo>
                    <a:pt x="7915242" y="4129727"/>
                    <a:pt x="7903886" y="4141104"/>
                    <a:pt x="7889285" y="4141104"/>
                  </a:cubicBezTo>
                  <a:cubicBezTo>
                    <a:pt x="7889285" y="4141104"/>
                    <a:pt x="7889285" y="4141104"/>
                    <a:pt x="7863327" y="4141104"/>
                  </a:cubicBezTo>
                  <a:cubicBezTo>
                    <a:pt x="7863327" y="4141104"/>
                    <a:pt x="7863327" y="4141104"/>
                    <a:pt x="7863327" y="4245113"/>
                  </a:cubicBezTo>
                  <a:cubicBezTo>
                    <a:pt x="7863327" y="4259739"/>
                    <a:pt x="7851971" y="4271114"/>
                    <a:pt x="7837370" y="4271114"/>
                  </a:cubicBezTo>
                  <a:cubicBezTo>
                    <a:pt x="7837370" y="4271114"/>
                    <a:pt x="7837370" y="4271114"/>
                    <a:pt x="7785454" y="4271114"/>
                  </a:cubicBezTo>
                  <a:cubicBezTo>
                    <a:pt x="7770854" y="4271114"/>
                    <a:pt x="7759497" y="4259739"/>
                    <a:pt x="7759497" y="4245113"/>
                  </a:cubicBezTo>
                  <a:cubicBezTo>
                    <a:pt x="7759497" y="4245113"/>
                    <a:pt x="7759497" y="4245113"/>
                    <a:pt x="7759497" y="4141104"/>
                  </a:cubicBezTo>
                  <a:cubicBezTo>
                    <a:pt x="7759497" y="4141104"/>
                    <a:pt x="7759497" y="4141104"/>
                    <a:pt x="7733540" y="4141104"/>
                  </a:cubicBezTo>
                  <a:cubicBezTo>
                    <a:pt x="7718938" y="4141104"/>
                    <a:pt x="7707581" y="4129727"/>
                    <a:pt x="7707581" y="4115101"/>
                  </a:cubicBezTo>
                  <a:cubicBezTo>
                    <a:pt x="7707581" y="4115101"/>
                    <a:pt x="7707581" y="4115101"/>
                    <a:pt x="7707581" y="4063097"/>
                  </a:cubicBezTo>
                  <a:cubicBezTo>
                    <a:pt x="7707581" y="4019219"/>
                    <a:pt x="7753007" y="3985091"/>
                    <a:pt x="7811412" y="3985091"/>
                  </a:cubicBezTo>
                  <a:close/>
                  <a:moveTo>
                    <a:pt x="7329688" y="3985091"/>
                  </a:moveTo>
                  <a:cubicBezTo>
                    <a:pt x="7388093" y="3985091"/>
                    <a:pt x="7433518" y="4019219"/>
                    <a:pt x="7433518" y="4063097"/>
                  </a:cubicBezTo>
                  <a:cubicBezTo>
                    <a:pt x="7433518" y="4063097"/>
                    <a:pt x="7433518" y="4063097"/>
                    <a:pt x="7433518" y="4115101"/>
                  </a:cubicBezTo>
                  <a:cubicBezTo>
                    <a:pt x="7433518" y="4129727"/>
                    <a:pt x="7422162" y="4141104"/>
                    <a:pt x="7407561" y="4141104"/>
                  </a:cubicBezTo>
                  <a:cubicBezTo>
                    <a:pt x="7407561" y="4141104"/>
                    <a:pt x="7407561" y="4141104"/>
                    <a:pt x="7381603" y="4141104"/>
                  </a:cubicBezTo>
                  <a:cubicBezTo>
                    <a:pt x="7381603" y="4141104"/>
                    <a:pt x="7381603" y="4141104"/>
                    <a:pt x="7381603" y="4245113"/>
                  </a:cubicBezTo>
                  <a:cubicBezTo>
                    <a:pt x="7381603" y="4259739"/>
                    <a:pt x="7370247" y="4271114"/>
                    <a:pt x="7355646" y="4271114"/>
                  </a:cubicBezTo>
                  <a:cubicBezTo>
                    <a:pt x="7355646" y="4271114"/>
                    <a:pt x="7355646" y="4271114"/>
                    <a:pt x="7303730" y="4271114"/>
                  </a:cubicBezTo>
                  <a:cubicBezTo>
                    <a:pt x="7289130" y="4271114"/>
                    <a:pt x="7277773" y="4259739"/>
                    <a:pt x="7277773" y="4245113"/>
                  </a:cubicBezTo>
                  <a:cubicBezTo>
                    <a:pt x="7277773" y="4245113"/>
                    <a:pt x="7277773" y="4245113"/>
                    <a:pt x="7277773" y="4141104"/>
                  </a:cubicBezTo>
                  <a:cubicBezTo>
                    <a:pt x="7277773" y="4141104"/>
                    <a:pt x="7277773" y="4141104"/>
                    <a:pt x="7251816" y="4141104"/>
                  </a:cubicBezTo>
                  <a:cubicBezTo>
                    <a:pt x="7237214" y="4141104"/>
                    <a:pt x="7225857" y="4129727"/>
                    <a:pt x="7225857" y="4115101"/>
                  </a:cubicBezTo>
                  <a:cubicBezTo>
                    <a:pt x="7225857" y="4115101"/>
                    <a:pt x="7225857" y="4115101"/>
                    <a:pt x="7225857" y="4063097"/>
                  </a:cubicBezTo>
                  <a:cubicBezTo>
                    <a:pt x="7225857" y="4019219"/>
                    <a:pt x="7271283" y="3985091"/>
                    <a:pt x="7329688" y="3985091"/>
                  </a:cubicBezTo>
                  <a:close/>
                  <a:moveTo>
                    <a:pt x="6847964" y="3985091"/>
                  </a:moveTo>
                  <a:cubicBezTo>
                    <a:pt x="6906369" y="3985091"/>
                    <a:pt x="6951794" y="4019219"/>
                    <a:pt x="6951794" y="4063097"/>
                  </a:cubicBezTo>
                  <a:cubicBezTo>
                    <a:pt x="6951794" y="4063097"/>
                    <a:pt x="6951794" y="4063097"/>
                    <a:pt x="6951794" y="4115101"/>
                  </a:cubicBezTo>
                  <a:cubicBezTo>
                    <a:pt x="6951794" y="4129727"/>
                    <a:pt x="6940438" y="4141104"/>
                    <a:pt x="6925837" y="4141104"/>
                  </a:cubicBezTo>
                  <a:cubicBezTo>
                    <a:pt x="6925837" y="4141104"/>
                    <a:pt x="6925837" y="4141104"/>
                    <a:pt x="6899879" y="4141104"/>
                  </a:cubicBezTo>
                  <a:cubicBezTo>
                    <a:pt x="6899879" y="4141104"/>
                    <a:pt x="6899879" y="4141104"/>
                    <a:pt x="6899879" y="4245113"/>
                  </a:cubicBezTo>
                  <a:cubicBezTo>
                    <a:pt x="6899879" y="4259739"/>
                    <a:pt x="6888523" y="4271114"/>
                    <a:pt x="6873922" y="4271114"/>
                  </a:cubicBezTo>
                  <a:cubicBezTo>
                    <a:pt x="6873922" y="4271114"/>
                    <a:pt x="6873922" y="4271114"/>
                    <a:pt x="6822006" y="4271114"/>
                  </a:cubicBezTo>
                  <a:cubicBezTo>
                    <a:pt x="6807406" y="4271114"/>
                    <a:pt x="6796049" y="4259739"/>
                    <a:pt x="6796049" y="4245113"/>
                  </a:cubicBezTo>
                  <a:cubicBezTo>
                    <a:pt x="6796049" y="4245113"/>
                    <a:pt x="6796049" y="4245113"/>
                    <a:pt x="6796049" y="4141104"/>
                  </a:cubicBezTo>
                  <a:cubicBezTo>
                    <a:pt x="6796049" y="4141104"/>
                    <a:pt x="6796049" y="4141104"/>
                    <a:pt x="6770092" y="4141104"/>
                  </a:cubicBezTo>
                  <a:cubicBezTo>
                    <a:pt x="6755490" y="4141104"/>
                    <a:pt x="6744133" y="4129727"/>
                    <a:pt x="6744133" y="4115101"/>
                  </a:cubicBezTo>
                  <a:cubicBezTo>
                    <a:pt x="6744133" y="4115101"/>
                    <a:pt x="6744133" y="4115101"/>
                    <a:pt x="6744133" y="4063097"/>
                  </a:cubicBezTo>
                  <a:cubicBezTo>
                    <a:pt x="6744133" y="4019219"/>
                    <a:pt x="6789559" y="3985091"/>
                    <a:pt x="6847964" y="3985091"/>
                  </a:cubicBezTo>
                  <a:close/>
                  <a:moveTo>
                    <a:pt x="6366240" y="3985091"/>
                  </a:moveTo>
                  <a:cubicBezTo>
                    <a:pt x="6424645" y="3985091"/>
                    <a:pt x="6470070" y="4019219"/>
                    <a:pt x="6470070" y="4063097"/>
                  </a:cubicBezTo>
                  <a:cubicBezTo>
                    <a:pt x="6470070" y="4063097"/>
                    <a:pt x="6470070" y="4063097"/>
                    <a:pt x="6470070" y="4115101"/>
                  </a:cubicBezTo>
                  <a:cubicBezTo>
                    <a:pt x="6470070" y="4129727"/>
                    <a:pt x="6458714" y="4141104"/>
                    <a:pt x="6444113" y="4141104"/>
                  </a:cubicBezTo>
                  <a:cubicBezTo>
                    <a:pt x="6444113" y="4141104"/>
                    <a:pt x="6444113" y="4141104"/>
                    <a:pt x="6418155" y="4141104"/>
                  </a:cubicBezTo>
                  <a:cubicBezTo>
                    <a:pt x="6418155" y="4141104"/>
                    <a:pt x="6418155" y="4141104"/>
                    <a:pt x="6418155" y="4245113"/>
                  </a:cubicBezTo>
                  <a:cubicBezTo>
                    <a:pt x="6418155" y="4259739"/>
                    <a:pt x="6406799" y="4271114"/>
                    <a:pt x="6392198" y="4271114"/>
                  </a:cubicBezTo>
                  <a:cubicBezTo>
                    <a:pt x="6392198" y="4271114"/>
                    <a:pt x="6392198" y="4271114"/>
                    <a:pt x="6340282" y="4271114"/>
                  </a:cubicBezTo>
                  <a:cubicBezTo>
                    <a:pt x="6325682" y="4271114"/>
                    <a:pt x="6314325" y="4259739"/>
                    <a:pt x="6314325" y="4245113"/>
                  </a:cubicBezTo>
                  <a:cubicBezTo>
                    <a:pt x="6314325" y="4245113"/>
                    <a:pt x="6314325" y="4245113"/>
                    <a:pt x="6314325" y="4141104"/>
                  </a:cubicBezTo>
                  <a:cubicBezTo>
                    <a:pt x="6314325" y="4141104"/>
                    <a:pt x="6314325" y="4141104"/>
                    <a:pt x="6288368" y="4141104"/>
                  </a:cubicBezTo>
                  <a:cubicBezTo>
                    <a:pt x="6273766" y="4141104"/>
                    <a:pt x="6262409" y="4129727"/>
                    <a:pt x="6262409" y="4115101"/>
                  </a:cubicBezTo>
                  <a:cubicBezTo>
                    <a:pt x="6262409" y="4115101"/>
                    <a:pt x="6262409" y="4115101"/>
                    <a:pt x="6262409" y="4063097"/>
                  </a:cubicBezTo>
                  <a:cubicBezTo>
                    <a:pt x="6262409" y="4019219"/>
                    <a:pt x="6307835" y="3985091"/>
                    <a:pt x="6366240" y="3985091"/>
                  </a:cubicBezTo>
                  <a:close/>
                  <a:moveTo>
                    <a:pt x="5884524" y="3985091"/>
                  </a:moveTo>
                  <a:cubicBezTo>
                    <a:pt x="5942926" y="3985091"/>
                    <a:pt x="5988352" y="4019219"/>
                    <a:pt x="5988352" y="4063097"/>
                  </a:cubicBezTo>
                  <a:cubicBezTo>
                    <a:pt x="5988352" y="4063097"/>
                    <a:pt x="5988352" y="4063097"/>
                    <a:pt x="5988352" y="4115101"/>
                  </a:cubicBezTo>
                  <a:cubicBezTo>
                    <a:pt x="5988352" y="4129727"/>
                    <a:pt x="5976990" y="4141104"/>
                    <a:pt x="5962395" y="4141104"/>
                  </a:cubicBezTo>
                  <a:cubicBezTo>
                    <a:pt x="5962395" y="4141104"/>
                    <a:pt x="5962395" y="4141104"/>
                    <a:pt x="5936437" y="4141104"/>
                  </a:cubicBezTo>
                  <a:cubicBezTo>
                    <a:pt x="5936437" y="4141104"/>
                    <a:pt x="5936437" y="4141104"/>
                    <a:pt x="5936437" y="4245113"/>
                  </a:cubicBezTo>
                  <a:cubicBezTo>
                    <a:pt x="5936437" y="4259739"/>
                    <a:pt x="5925081" y="4271114"/>
                    <a:pt x="5910480" y="4271114"/>
                  </a:cubicBezTo>
                  <a:cubicBezTo>
                    <a:pt x="5910480" y="4271114"/>
                    <a:pt x="5910480" y="4271114"/>
                    <a:pt x="5858565" y="4271114"/>
                  </a:cubicBezTo>
                  <a:cubicBezTo>
                    <a:pt x="5843966" y="4271114"/>
                    <a:pt x="5832607" y="4259739"/>
                    <a:pt x="5832607" y="4245113"/>
                  </a:cubicBezTo>
                  <a:cubicBezTo>
                    <a:pt x="5832607" y="4245113"/>
                    <a:pt x="5832607" y="4245113"/>
                    <a:pt x="5832607" y="4141104"/>
                  </a:cubicBezTo>
                  <a:cubicBezTo>
                    <a:pt x="5832607" y="4141104"/>
                    <a:pt x="5832607" y="4141104"/>
                    <a:pt x="5806651" y="4141104"/>
                  </a:cubicBezTo>
                  <a:cubicBezTo>
                    <a:pt x="5792049" y="4141104"/>
                    <a:pt x="5780696" y="4129727"/>
                    <a:pt x="5780696" y="4115101"/>
                  </a:cubicBezTo>
                  <a:cubicBezTo>
                    <a:pt x="5780696" y="4115101"/>
                    <a:pt x="5780696" y="4115101"/>
                    <a:pt x="5780696" y="4063097"/>
                  </a:cubicBezTo>
                  <a:cubicBezTo>
                    <a:pt x="5780696" y="4019219"/>
                    <a:pt x="5826117" y="3985091"/>
                    <a:pt x="5884524" y="3985091"/>
                  </a:cubicBezTo>
                  <a:close/>
                  <a:moveTo>
                    <a:pt x="5402809" y="3985091"/>
                  </a:moveTo>
                  <a:cubicBezTo>
                    <a:pt x="5461212" y="3985091"/>
                    <a:pt x="5506635" y="4019219"/>
                    <a:pt x="5506635" y="4063097"/>
                  </a:cubicBezTo>
                  <a:cubicBezTo>
                    <a:pt x="5506635" y="4063097"/>
                    <a:pt x="5506635" y="4063097"/>
                    <a:pt x="5506635" y="4115101"/>
                  </a:cubicBezTo>
                  <a:cubicBezTo>
                    <a:pt x="5506635" y="4129727"/>
                    <a:pt x="5495280" y="4141104"/>
                    <a:pt x="5480680" y="4141104"/>
                  </a:cubicBezTo>
                  <a:cubicBezTo>
                    <a:pt x="5480680" y="4141104"/>
                    <a:pt x="5480680" y="4141104"/>
                    <a:pt x="5454723" y="4141104"/>
                  </a:cubicBezTo>
                  <a:cubicBezTo>
                    <a:pt x="5454723" y="4141104"/>
                    <a:pt x="5454723" y="4141104"/>
                    <a:pt x="5454723" y="4245113"/>
                  </a:cubicBezTo>
                  <a:cubicBezTo>
                    <a:pt x="5454723" y="4259739"/>
                    <a:pt x="5443367" y="4271114"/>
                    <a:pt x="5428764" y="4271114"/>
                  </a:cubicBezTo>
                  <a:cubicBezTo>
                    <a:pt x="5428764" y="4271114"/>
                    <a:pt x="5428764" y="4271114"/>
                    <a:pt x="5376850" y="4271114"/>
                  </a:cubicBezTo>
                  <a:cubicBezTo>
                    <a:pt x="5362254" y="4271114"/>
                    <a:pt x="5350895" y="4259739"/>
                    <a:pt x="5350895" y="4245113"/>
                  </a:cubicBezTo>
                  <a:cubicBezTo>
                    <a:pt x="5350895" y="4245113"/>
                    <a:pt x="5350895" y="4245113"/>
                    <a:pt x="5350895" y="4141104"/>
                  </a:cubicBezTo>
                  <a:cubicBezTo>
                    <a:pt x="5350895" y="4141104"/>
                    <a:pt x="5350895" y="4141104"/>
                    <a:pt x="5324938" y="4141104"/>
                  </a:cubicBezTo>
                  <a:cubicBezTo>
                    <a:pt x="5310337" y="4141104"/>
                    <a:pt x="5298977" y="4129727"/>
                    <a:pt x="5298977" y="4115101"/>
                  </a:cubicBezTo>
                  <a:cubicBezTo>
                    <a:pt x="5298977" y="4115101"/>
                    <a:pt x="5298977" y="4115101"/>
                    <a:pt x="5298977" y="4063097"/>
                  </a:cubicBezTo>
                  <a:cubicBezTo>
                    <a:pt x="5298977" y="4019219"/>
                    <a:pt x="5344408" y="3985091"/>
                    <a:pt x="5402809" y="3985091"/>
                  </a:cubicBezTo>
                  <a:close/>
                  <a:moveTo>
                    <a:pt x="4921068" y="3985091"/>
                  </a:moveTo>
                  <a:cubicBezTo>
                    <a:pt x="4979481" y="3985091"/>
                    <a:pt x="5024909" y="4019219"/>
                    <a:pt x="5024909" y="4063097"/>
                  </a:cubicBezTo>
                  <a:cubicBezTo>
                    <a:pt x="5024909" y="4063097"/>
                    <a:pt x="5024909" y="4063097"/>
                    <a:pt x="5024909" y="4115101"/>
                  </a:cubicBezTo>
                  <a:cubicBezTo>
                    <a:pt x="5024909" y="4129727"/>
                    <a:pt x="5013553" y="4141104"/>
                    <a:pt x="4998949" y="4141104"/>
                  </a:cubicBezTo>
                  <a:cubicBezTo>
                    <a:pt x="4998949" y="4141104"/>
                    <a:pt x="4998949" y="4141104"/>
                    <a:pt x="4972991" y="4141104"/>
                  </a:cubicBezTo>
                  <a:cubicBezTo>
                    <a:pt x="4972991" y="4141104"/>
                    <a:pt x="4972991" y="4141104"/>
                    <a:pt x="4972991" y="4245113"/>
                  </a:cubicBezTo>
                  <a:cubicBezTo>
                    <a:pt x="4972991" y="4259739"/>
                    <a:pt x="4961635" y="4271114"/>
                    <a:pt x="4947033" y="4271114"/>
                  </a:cubicBezTo>
                  <a:cubicBezTo>
                    <a:pt x="4947033" y="4271114"/>
                    <a:pt x="4947033" y="4271114"/>
                    <a:pt x="4895110" y="4271114"/>
                  </a:cubicBezTo>
                  <a:cubicBezTo>
                    <a:pt x="4880513" y="4271114"/>
                    <a:pt x="4869160" y="4259739"/>
                    <a:pt x="4869160" y="4245113"/>
                  </a:cubicBezTo>
                  <a:cubicBezTo>
                    <a:pt x="4869160" y="4245113"/>
                    <a:pt x="4869160" y="4245113"/>
                    <a:pt x="4869160" y="4141104"/>
                  </a:cubicBezTo>
                  <a:cubicBezTo>
                    <a:pt x="4869160" y="4141104"/>
                    <a:pt x="4869160" y="4141104"/>
                    <a:pt x="4843204" y="4141104"/>
                  </a:cubicBezTo>
                  <a:cubicBezTo>
                    <a:pt x="4828610" y="4141104"/>
                    <a:pt x="4817249" y="4129727"/>
                    <a:pt x="4817249" y="4115101"/>
                  </a:cubicBezTo>
                  <a:cubicBezTo>
                    <a:pt x="4817249" y="4115101"/>
                    <a:pt x="4817249" y="4115101"/>
                    <a:pt x="4817249" y="4063097"/>
                  </a:cubicBezTo>
                  <a:cubicBezTo>
                    <a:pt x="4817249" y="4019219"/>
                    <a:pt x="4862670" y="3985091"/>
                    <a:pt x="4921068" y="3985091"/>
                  </a:cubicBezTo>
                  <a:close/>
                  <a:moveTo>
                    <a:pt x="4439364" y="3985091"/>
                  </a:moveTo>
                  <a:cubicBezTo>
                    <a:pt x="4497759" y="3985091"/>
                    <a:pt x="4543185" y="4019219"/>
                    <a:pt x="4543185" y="4063097"/>
                  </a:cubicBezTo>
                  <a:cubicBezTo>
                    <a:pt x="4543185" y="4063097"/>
                    <a:pt x="4543185" y="4063097"/>
                    <a:pt x="4543185" y="4115101"/>
                  </a:cubicBezTo>
                  <a:cubicBezTo>
                    <a:pt x="4543185" y="4129727"/>
                    <a:pt x="4531828" y="4141104"/>
                    <a:pt x="4517229" y="4141104"/>
                  </a:cubicBezTo>
                  <a:cubicBezTo>
                    <a:pt x="4517229" y="4141104"/>
                    <a:pt x="4517229" y="4141104"/>
                    <a:pt x="4491267" y="4141104"/>
                  </a:cubicBezTo>
                  <a:cubicBezTo>
                    <a:pt x="4491267" y="4141104"/>
                    <a:pt x="4491267" y="4141104"/>
                    <a:pt x="4491267" y="4245113"/>
                  </a:cubicBezTo>
                  <a:cubicBezTo>
                    <a:pt x="4491267" y="4259739"/>
                    <a:pt x="4479913" y="4271114"/>
                    <a:pt x="4465311" y="4271114"/>
                  </a:cubicBezTo>
                  <a:cubicBezTo>
                    <a:pt x="4465311" y="4271114"/>
                    <a:pt x="4465311" y="4271114"/>
                    <a:pt x="4413399" y="4271114"/>
                  </a:cubicBezTo>
                  <a:cubicBezTo>
                    <a:pt x="4398797" y="4271114"/>
                    <a:pt x="4387440" y="4259739"/>
                    <a:pt x="4387440" y="4245113"/>
                  </a:cubicBezTo>
                  <a:cubicBezTo>
                    <a:pt x="4387440" y="4245113"/>
                    <a:pt x="4387440" y="4245113"/>
                    <a:pt x="4387440" y="4141104"/>
                  </a:cubicBezTo>
                  <a:cubicBezTo>
                    <a:pt x="4387440" y="4141104"/>
                    <a:pt x="4387440" y="4141104"/>
                    <a:pt x="4361480" y="4141104"/>
                  </a:cubicBezTo>
                  <a:cubicBezTo>
                    <a:pt x="4346880" y="4141104"/>
                    <a:pt x="4335524" y="4129727"/>
                    <a:pt x="4335524" y="4115101"/>
                  </a:cubicBezTo>
                  <a:cubicBezTo>
                    <a:pt x="4335524" y="4115101"/>
                    <a:pt x="4335524" y="4115101"/>
                    <a:pt x="4335524" y="4063097"/>
                  </a:cubicBezTo>
                  <a:cubicBezTo>
                    <a:pt x="4335524" y="4019219"/>
                    <a:pt x="4380950" y="3985091"/>
                    <a:pt x="4439364" y="3985091"/>
                  </a:cubicBezTo>
                  <a:close/>
                  <a:moveTo>
                    <a:pt x="3957643" y="3985091"/>
                  </a:moveTo>
                  <a:cubicBezTo>
                    <a:pt x="4016048" y="3985091"/>
                    <a:pt x="4061474" y="4019219"/>
                    <a:pt x="4061474" y="4063097"/>
                  </a:cubicBezTo>
                  <a:cubicBezTo>
                    <a:pt x="4061474" y="4063097"/>
                    <a:pt x="4061474" y="4063097"/>
                    <a:pt x="4061474" y="4115101"/>
                  </a:cubicBezTo>
                  <a:cubicBezTo>
                    <a:pt x="4061474" y="4129727"/>
                    <a:pt x="4050118" y="4141104"/>
                    <a:pt x="4035518" y="4141104"/>
                  </a:cubicBezTo>
                  <a:cubicBezTo>
                    <a:pt x="4035518" y="4141104"/>
                    <a:pt x="4035518" y="4141104"/>
                    <a:pt x="4009559" y="4141104"/>
                  </a:cubicBezTo>
                  <a:cubicBezTo>
                    <a:pt x="4009559" y="4141104"/>
                    <a:pt x="4009559" y="4141104"/>
                    <a:pt x="4009559" y="4245113"/>
                  </a:cubicBezTo>
                  <a:cubicBezTo>
                    <a:pt x="4009559" y="4259739"/>
                    <a:pt x="3998202" y="4271114"/>
                    <a:pt x="3983600" y="4271114"/>
                  </a:cubicBezTo>
                  <a:cubicBezTo>
                    <a:pt x="3983600" y="4271114"/>
                    <a:pt x="3983600" y="4271114"/>
                    <a:pt x="3931685" y="4271114"/>
                  </a:cubicBezTo>
                  <a:cubicBezTo>
                    <a:pt x="3917084" y="4271114"/>
                    <a:pt x="3905728" y="4259739"/>
                    <a:pt x="3905728" y="4245113"/>
                  </a:cubicBezTo>
                  <a:cubicBezTo>
                    <a:pt x="3905728" y="4245113"/>
                    <a:pt x="3905728" y="4245113"/>
                    <a:pt x="3905728" y="4141104"/>
                  </a:cubicBezTo>
                  <a:cubicBezTo>
                    <a:pt x="3905728" y="4141104"/>
                    <a:pt x="3905728" y="4141104"/>
                    <a:pt x="3879772" y="4141104"/>
                  </a:cubicBezTo>
                  <a:cubicBezTo>
                    <a:pt x="3865171" y="4141104"/>
                    <a:pt x="3853813" y="4129727"/>
                    <a:pt x="3853813" y="4115101"/>
                  </a:cubicBezTo>
                  <a:cubicBezTo>
                    <a:pt x="3853813" y="4115101"/>
                    <a:pt x="3853813" y="4115101"/>
                    <a:pt x="3853813" y="4063097"/>
                  </a:cubicBezTo>
                  <a:cubicBezTo>
                    <a:pt x="3853813" y="4019219"/>
                    <a:pt x="3899239" y="3985091"/>
                    <a:pt x="3957643" y="3985091"/>
                  </a:cubicBezTo>
                  <a:close/>
                  <a:moveTo>
                    <a:pt x="3475923" y="3985091"/>
                  </a:moveTo>
                  <a:cubicBezTo>
                    <a:pt x="3534329" y="3985091"/>
                    <a:pt x="3579758" y="4019219"/>
                    <a:pt x="3579758" y="4063097"/>
                  </a:cubicBezTo>
                  <a:cubicBezTo>
                    <a:pt x="3579758" y="4063097"/>
                    <a:pt x="3579758" y="4063097"/>
                    <a:pt x="3579758" y="4115101"/>
                  </a:cubicBezTo>
                  <a:cubicBezTo>
                    <a:pt x="3579758" y="4129727"/>
                    <a:pt x="3568403" y="4141104"/>
                    <a:pt x="3553799" y="4141104"/>
                  </a:cubicBezTo>
                  <a:cubicBezTo>
                    <a:pt x="3553799" y="4141104"/>
                    <a:pt x="3553799" y="4141104"/>
                    <a:pt x="3527841" y="4141104"/>
                  </a:cubicBezTo>
                  <a:cubicBezTo>
                    <a:pt x="3527841" y="4141104"/>
                    <a:pt x="3527841" y="4141104"/>
                    <a:pt x="3527841" y="4245113"/>
                  </a:cubicBezTo>
                  <a:cubicBezTo>
                    <a:pt x="3527841" y="4259739"/>
                    <a:pt x="3516484" y="4271114"/>
                    <a:pt x="3501883" y="4271114"/>
                  </a:cubicBezTo>
                  <a:cubicBezTo>
                    <a:pt x="3501883" y="4271114"/>
                    <a:pt x="3501883" y="4271114"/>
                    <a:pt x="3449967" y="4271114"/>
                  </a:cubicBezTo>
                  <a:cubicBezTo>
                    <a:pt x="3435366" y="4271114"/>
                    <a:pt x="3424010" y="4259739"/>
                    <a:pt x="3424010" y="4245113"/>
                  </a:cubicBezTo>
                  <a:cubicBezTo>
                    <a:pt x="3424010" y="4245113"/>
                    <a:pt x="3424010" y="4245113"/>
                    <a:pt x="3424010" y="4141104"/>
                  </a:cubicBezTo>
                  <a:cubicBezTo>
                    <a:pt x="3424010" y="4141104"/>
                    <a:pt x="3424010" y="4141104"/>
                    <a:pt x="3398052" y="4141104"/>
                  </a:cubicBezTo>
                  <a:cubicBezTo>
                    <a:pt x="3383450" y="4141104"/>
                    <a:pt x="3372093" y="4129727"/>
                    <a:pt x="3372093" y="4115101"/>
                  </a:cubicBezTo>
                  <a:cubicBezTo>
                    <a:pt x="3372093" y="4115101"/>
                    <a:pt x="3372093" y="4115101"/>
                    <a:pt x="3372093" y="4063097"/>
                  </a:cubicBezTo>
                  <a:cubicBezTo>
                    <a:pt x="3372093" y="4019219"/>
                    <a:pt x="3417519" y="3985091"/>
                    <a:pt x="3475923" y="3985091"/>
                  </a:cubicBezTo>
                  <a:close/>
                  <a:moveTo>
                    <a:pt x="2994201" y="3985091"/>
                  </a:moveTo>
                  <a:cubicBezTo>
                    <a:pt x="3052603" y="3985091"/>
                    <a:pt x="3098031" y="4019219"/>
                    <a:pt x="3098031" y="4063097"/>
                  </a:cubicBezTo>
                  <a:cubicBezTo>
                    <a:pt x="3098031" y="4063097"/>
                    <a:pt x="3098031" y="4063097"/>
                    <a:pt x="3098031" y="4115101"/>
                  </a:cubicBezTo>
                  <a:cubicBezTo>
                    <a:pt x="3098031" y="4129727"/>
                    <a:pt x="3086674" y="4141104"/>
                    <a:pt x="3072072" y="4141104"/>
                  </a:cubicBezTo>
                  <a:cubicBezTo>
                    <a:pt x="3072072" y="4141104"/>
                    <a:pt x="3072072" y="4141104"/>
                    <a:pt x="3046115" y="4141104"/>
                  </a:cubicBezTo>
                  <a:cubicBezTo>
                    <a:pt x="3046115" y="4141104"/>
                    <a:pt x="3046115" y="4141104"/>
                    <a:pt x="3046115" y="4245113"/>
                  </a:cubicBezTo>
                  <a:cubicBezTo>
                    <a:pt x="3046115" y="4259739"/>
                    <a:pt x="3034759" y="4271114"/>
                    <a:pt x="3020158" y="4271114"/>
                  </a:cubicBezTo>
                  <a:cubicBezTo>
                    <a:pt x="3020158" y="4271114"/>
                    <a:pt x="3020158" y="4271114"/>
                    <a:pt x="2968241" y="4271114"/>
                  </a:cubicBezTo>
                  <a:cubicBezTo>
                    <a:pt x="2953641" y="4271114"/>
                    <a:pt x="2942284" y="4259739"/>
                    <a:pt x="2942284" y="4245113"/>
                  </a:cubicBezTo>
                  <a:cubicBezTo>
                    <a:pt x="2942284" y="4245113"/>
                    <a:pt x="2942284" y="4245113"/>
                    <a:pt x="2942284" y="4141104"/>
                  </a:cubicBezTo>
                  <a:cubicBezTo>
                    <a:pt x="2942284" y="4141104"/>
                    <a:pt x="2942284" y="4141104"/>
                    <a:pt x="2916326" y="4141104"/>
                  </a:cubicBezTo>
                  <a:cubicBezTo>
                    <a:pt x="2901726" y="4141104"/>
                    <a:pt x="2890369" y="4129727"/>
                    <a:pt x="2890369" y="4115101"/>
                  </a:cubicBezTo>
                  <a:cubicBezTo>
                    <a:pt x="2890369" y="4115101"/>
                    <a:pt x="2890369" y="4115101"/>
                    <a:pt x="2890369" y="4063097"/>
                  </a:cubicBezTo>
                  <a:cubicBezTo>
                    <a:pt x="2890369" y="4019219"/>
                    <a:pt x="2935795" y="3985091"/>
                    <a:pt x="2994201" y="3985091"/>
                  </a:cubicBezTo>
                  <a:close/>
                  <a:moveTo>
                    <a:pt x="2512476" y="3985091"/>
                  </a:moveTo>
                  <a:cubicBezTo>
                    <a:pt x="2570881" y="3985091"/>
                    <a:pt x="2616307" y="4019219"/>
                    <a:pt x="2616307" y="4063097"/>
                  </a:cubicBezTo>
                  <a:cubicBezTo>
                    <a:pt x="2616307" y="4063097"/>
                    <a:pt x="2616307" y="4063097"/>
                    <a:pt x="2616307" y="4115101"/>
                  </a:cubicBezTo>
                  <a:cubicBezTo>
                    <a:pt x="2616307" y="4129727"/>
                    <a:pt x="2604951" y="4141104"/>
                    <a:pt x="2590350" y="4141104"/>
                  </a:cubicBezTo>
                  <a:cubicBezTo>
                    <a:pt x="2590350" y="4141104"/>
                    <a:pt x="2590350" y="4141104"/>
                    <a:pt x="2564392" y="4141104"/>
                  </a:cubicBezTo>
                  <a:cubicBezTo>
                    <a:pt x="2564392" y="4141104"/>
                    <a:pt x="2564392" y="4141104"/>
                    <a:pt x="2564392" y="4245113"/>
                  </a:cubicBezTo>
                  <a:cubicBezTo>
                    <a:pt x="2564392" y="4259739"/>
                    <a:pt x="2553036" y="4271114"/>
                    <a:pt x="2538434" y="4271114"/>
                  </a:cubicBezTo>
                  <a:cubicBezTo>
                    <a:pt x="2538434" y="4271114"/>
                    <a:pt x="2538434" y="4271114"/>
                    <a:pt x="2486520" y="4271114"/>
                  </a:cubicBezTo>
                  <a:cubicBezTo>
                    <a:pt x="2471919" y="4271114"/>
                    <a:pt x="2460562" y="4259739"/>
                    <a:pt x="2460562" y="4245113"/>
                  </a:cubicBezTo>
                  <a:cubicBezTo>
                    <a:pt x="2460562" y="4245113"/>
                    <a:pt x="2460562" y="4245113"/>
                    <a:pt x="2460562" y="4141104"/>
                  </a:cubicBezTo>
                  <a:cubicBezTo>
                    <a:pt x="2460562" y="4141104"/>
                    <a:pt x="2460562" y="4141104"/>
                    <a:pt x="2434606" y="4141104"/>
                  </a:cubicBezTo>
                  <a:cubicBezTo>
                    <a:pt x="2420004" y="4141104"/>
                    <a:pt x="2408647" y="4129727"/>
                    <a:pt x="2408647" y="4115101"/>
                  </a:cubicBezTo>
                  <a:cubicBezTo>
                    <a:pt x="2408647" y="4115101"/>
                    <a:pt x="2408647" y="4115101"/>
                    <a:pt x="2408647" y="4063097"/>
                  </a:cubicBezTo>
                  <a:cubicBezTo>
                    <a:pt x="2408647" y="4019219"/>
                    <a:pt x="2454073" y="3985091"/>
                    <a:pt x="2512476" y="3985091"/>
                  </a:cubicBezTo>
                  <a:close/>
                  <a:moveTo>
                    <a:pt x="2030747" y="3985091"/>
                  </a:moveTo>
                  <a:cubicBezTo>
                    <a:pt x="2089151" y="3985091"/>
                    <a:pt x="2134586" y="4019219"/>
                    <a:pt x="2134586" y="4063097"/>
                  </a:cubicBezTo>
                  <a:cubicBezTo>
                    <a:pt x="2134586" y="4063097"/>
                    <a:pt x="2134586" y="4063097"/>
                    <a:pt x="2134586" y="4115101"/>
                  </a:cubicBezTo>
                  <a:cubicBezTo>
                    <a:pt x="2134586" y="4129727"/>
                    <a:pt x="2123222" y="4141104"/>
                    <a:pt x="2108620" y="4141104"/>
                  </a:cubicBezTo>
                  <a:cubicBezTo>
                    <a:pt x="2108620" y="4141104"/>
                    <a:pt x="2108620" y="4141104"/>
                    <a:pt x="2082662" y="4141104"/>
                  </a:cubicBezTo>
                  <a:cubicBezTo>
                    <a:pt x="2082662" y="4141104"/>
                    <a:pt x="2082662" y="4141104"/>
                    <a:pt x="2082662" y="4245113"/>
                  </a:cubicBezTo>
                  <a:cubicBezTo>
                    <a:pt x="2082662" y="4259739"/>
                    <a:pt x="2071305" y="4271114"/>
                    <a:pt x="2056704" y="4271114"/>
                  </a:cubicBezTo>
                  <a:cubicBezTo>
                    <a:pt x="2056704" y="4271114"/>
                    <a:pt x="2056704" y="4271114"/>
                    <a:pt x="2004788" y="4271114"/>
                  </a:cubicBezTo>
                  <a:cubicBezTo>
                    <a:pt x="1990188" y="4271114"/>
                    <a:pt x="1978831" y="4259739"/>
                    <a:pt x="1978831" y="4245113"/>
                  </a:cubicBezTo>
                  <a:cubicBezTo>
                    <a:pt x="1978831" y="4245113"/>
                    <a:pt x="1978831" y="4245113"/>
                    <a:pt x="1978831" y="4141104"/>
                  </a:cubicBezTo>
                  <a:cubicBezTo>
                    <a:pt x="1978831" y="4141104"/>
                    <a:pt x="1978831" y="4141104"/>
                    <a:pt x="1952874" y="4141104"/>
                  </a:cubicBezTo>
                  <a:cubicBezTo>
                    <a:pt x="1938273" y="4141104"/>
                    <a:pt x="1926916" y="4129727"/>
                    <a:pt x="1926916" y="4115101"/>
                  </a:cubicBezTo>
                  <a:cubicBezTo>
                    <a:pt x="1926916" y="4115101"/>
                    <a:pt x="1926916" y="4115101"/>
                    <a:pt x="1926916" y="4063097"/>
                  </a:cubicBezTo>
                  <a:cubicBezTo>
                    <a:pt x="1926916" y="4019219"/>
                    <a:pt x="1972341" y="3985091"/>
                    <a:pt x="2030747" y="3985091"/>
                  </a:cubicBezTo>
                  <a:close/>
                  <a:moveTo>
                    <a:pt x="1549023" y="3985091"/>
                  </a:moveTo>
                  <a:cubicBezTo>
                    <a:pt x="1607427" y="3985091"/>
                    <a:pt x="1652852" y="4019219"/>
                    <a:pt x="1652852" y="4063097"/>
                  </a:cubicBezTo>
                  <a:cubicBezTo>
                    <a:pt x="1652852" y="4063097"/>
                    <a:pt x="1652852" y="4063097"/>
                    <a:pt x="1652852" y="4115101"/>
                  </a:cubicBezTo>
                  <a:cubicBezTo>
                    <a:pt x="1652852" y="4129727"/>
                    <a:pt x="1641497" y="4141104"/>
                    <a:pt x="1626896" y="4141104"/>
                  </a:cubicBezTo>
                  <a:cubicBezTo>
                    <a:pt x="1626896" y="4141104"/>
                    <a:pt x="1626896" y="4141104"/>
                    <a:pt x="1600937" y="4141104"/>
                  </a:cubicBezTo>
                  <a:cubicBezTo>
                    <a:pt x="1600937" y="4141104"/>
                    <a:pt x="1600937" y="4141104"/>
                    <a:pt x="1600937" y="4245113"/>
                  </a:cubicBezTo>
                  <a:cubicBezTo>
                    <a:pt x="1600937" y="4259739"/>
                    <a:pt x="1589581" y="4271114"/>
                    <a:pt x="1574980" y="4271114"/>
                  </a:cubicBezTo>
                  <a:cubicBezTo>
                    <a:pt x="1574980" y="4271114"/>
                    <a:pt x="1574980" y="4271114"/>
                    <a:pt x="1523065" y="4271114"/>
                  </a:cubicBezTo>
                  <a:cubicBezTo>
                    <a:pt x="1508464" y="4271114"/>
                    <a:pt x="1497107" y="4259739"/>
                    <a:pt x="1497107" y="4245113"/>
                  </a:cubicBezTo>
                  <a:cubicBezTo>
                    <a:pt x="1497107" y="4245113"/>
                    <a:pt x="1497107" y="4245113"/>
                    <a:pt x="1497107" y="4141104"/>
                  </a:cubicBezTo>
                  <a:cubicBezTo>
                    <a:pt x="1497107" y="4141104"/>
                    <a:pt x="1497107" y="4141104"/>
                    <a:pt x="1471150" y="4141104"/>
                  </a:cubicBezTo>
                  <a:cubicBezTo>
                    <a:pt x="1456549" y="4141104"/>
                    <a:pt x="1445192" y="4129727"/>
                    <a:pt x="1445192" y="4115101"/>
                  </a:cubicBezTo>
                  <a:cubicBezTo>
                    <a:pt x="1445192" y="4115101"/>
                    <a:pt x="1445192" y="4115101"/>
                    <a:pt x="1445192" y="4063097"/>
                  </a:cubicBezTo>
                  <a:cubicBezTo>
                    <a:pt x="1445192" y="4019219"/>
                    <a:pt x="1490617" y="3985091"/>
                    <a:pt x="1549023" y="3985091"/>
                  </a:cubicBezTo>
                  <a:close/>
                  <a:moveTo>
                    <a:pt x="1067300" y="3985091"/>
                  </a:moveTo>
                  <a:cubicBezTo>
                    <a:pt x="1125704" y="3985091"/>
                    <a:pt x="1171130" y="4019219"/>
                    <a:pt x="1171130" y="4063097"/>
                  </a:cubicBezTo>
                  <a:cubicBezTo>
                    <a:pt x="1171130" y="4063097"/>
                    <a:pt x="1171130" y="4063097"/>
                    <a:pt x="1171130" y="4115101"/>
                  </a:cubicBezTo>
                  <a:cubicBezTo>
                    <a:pt x="1171130" y="4129727"/>
                    <a:pt x="1159774" y="4141104"/>
                    <a:pt x="1145173" y="4141104"/>
                  </a:cubicBezTo>
                  <a:cubicBezTo>
                    <a:pt x="1145173" y="4141104"/>
                    <a:pt x="1145173" y="4141104"/>
                    <a:pt x="1119214" y="4141104"/>
                  </a:cubicBezTo>
                  <a:cubicBezTo>
                    <a:pt x="1119214" y="4141104"/>
                    <a:pt x="1119214" y="4141104"/>
                    <a:pt x="1119214" y="4245113"/>
                  </a:cubicBezTo>
                  <a:cubicBezTo>
                    <a:pt x="1119214" y="4259739"/>
                    <a:pt x="1107859" y="4271114"/>
                    <a:pt x="1093257" y="4271114"/>
                  </a:cubicBezTo>
                  <a:cubicBezTo>
                    <a:pt x="1093257" y="4271114"/>
                    <a:pt x="1093257" y="4271114"/>
                    <a:pt x="1041342" y="4271114"/>
                  </a:cubicBezTo>
                  <a:cubicBezTo>
                    <a:pt x="1026741" y="4271114"/>
                    <a:pt x="1015385" y="4259739"/>
                    <a:pt x="1015385" y="4245113"/>
                  </a:cubicBezTo>
                  <a:cubicBezTo>
                    <a:pt x="1015385" y="4245113"/>
                    <a:pt x="1015385" y="4245113"/>
                    <a:pt x="1015385" y="4141104"/>
                  </a:cubicBezTo>
                  <a:cubicBezTo>
                    <a:pt x="1015385" y="4141104"/>
                    <a:pt x="1015385" y="4141104"/>
                    <a:pt x="989427" y="4141104"/>
                  </a:cubicBezTo>
                  <a:cubicBezTo>
                    <a:pt x="974826" y="4141104"/>
                    <a:pt x="963469" y="4129727"/>
                    <a:pt x="963469" y="4115101"/>
                  </a:cubicBezTo>
                  <a:cubicBezTo>
                    <a:pt x="963469" y="4115101"/>
                    <a:pt x="963469" y="4115101"/>
                    <a:pt x="963469" y="4063097"/>
                  </a:cubicBezTo>
                  <a:cubicBezTo>
                    <a:pt x="963469" y="4019219"/>
                    <a:pt x="1008895" y="3985091"/>
                    <a:pt x="1067300" y="3985091"/>
                  </a:cubicBezTo>
                  <a:close/>
                  <a:moveTo>
                    <a:pt x="585577" y="3985091"/>
                  </a:moveTo>
                  <a:cubicBezTo>
                    <a:pt x="643981" y="3985091"/>
                    <a:pt x="689407" y="4019219"/>
                    <a:pt x="689407" y="4063097"/>
                  </a:cubicBezTo>
                  <a:cubicBezTo>
                    <a:pt x="689407" y="4063097"/>
                    <a:pt x="689407" y="4063097"/>
                    <a:pt x="689407" y="4115101"/>
                  </a:cubicBezTo>
                  <a:cubicBezTo>
                    <a:pt x="689407" y="4129727"/>
                    <a:pt x="678051" y="4141104"/>
                    <a:pt x="663450" y="4141104"/>
                  </a:cubicBezTo>
                  <a:cubicBezTo>
                    <a:pt x="663450" y="4141104"/>
                    <a:pt x="663450" y="4141104"/>
                    <a:pt x="637492" y="4141104"/>
                  </a:cubicBezTo>
                  <a:cubicBezTo>
                    <a:pt x="637492" y="4141104"/>
                    <a:pt x="637492" y="4141104"/>
                    <a:pt x="637492" y="4245113"/>
                  </a:cubicBezTo>
                  <a:cubicBezTo>
                    <a:pt x="637492" y="4259739"/>
                    <a:pt x="626136" y="4271114"/>
                    <a:pt x="611534" y="4271114"/>
                  </a:cubicBezTo>
                  <a:cubicBezTo>
                    <a:pt x="611534" y="4271114"/>
                    <a:pt x="611534" y="4271114"/>
                    <a:pt x="559619" y="4271114"/>
                  </a:cubicBezTo>
                  <a:cubicBezTo>
                    <a:pt x="545019" y="4271114"/>
                    <a:pt x="533662" y="4259739"/>
                    <a:pt x="533662" y="4245113"/>
                  </a:cubicBezTo>
                  <a:cubicBezTo>
                    <a:pt x="533662" y="4245113"/>
                    <a:pt x="533662" y="4245113"/>
                    <a:pt x="533662" y="4141104"/>
                  </a:cubicBezTo>
                  <a:cubicBezTo>
                    <a:pt x="533662" y="4141104"/>
                    <a:pt x="533662" y="4141104"/>
                    <a:pt x="507705" y="4141104"/>
                  </a:cubicBezTo>
                  <a:cubicBezTo>
                    <a:pt x="493103" y="4141104"/>
                    <a:pt x="481746" y="4129727"/>
                    <a:pt x="481746" y="4115101"/>
                  </a:cubicBezTo>
                  <a:cubicBezTo>
                    <a:pt x="481746" y="4115101"/>
                    <a:pt x="481746" y="4115101"/>
                    <a:pt x="481746" y="4063097"/>
                  </a:cubicBezTo>
                  <a:cubicBezTo>
                    <a:pt x="481746" y="4019219"/>
                    <a:pt x="527172" y="3985091"/>
                    <a:pt x="585577" y="3985091"/>
                  </a:cubicBezTo>
                  <a:close/>
                  <a:moveTo>
                    <a:pt x="103855" y="3985091"/>
                  </a:moveTo>
                  <a:cubicBezTo>
                    <a:pt x="162259" y="3985091"/>
                    <a:pt x="207684" y="4019219"/>
                    <a:pt x="207684" y="4063097"/>
                  </a:cubicBezTo>
                  <a:cubicBezTo>
                    <a:pt x="207684" y="4063097"/>
                    <a:pt x="207684" y="4063097"/>
                    <a:pt x="207684" y="4115101"/>
                  </a:cubicBezTo>
                  <a:cubicBezTo>
                    <a:pt x="207684" y="4129727"/>
                    <a:pt x="196329" y="4141104"/>
                    <a:pt x="181727" y="4141104"/>
                  </a:cubicBezTo>
                  <a:cubicBezTo>
                    <a:pt x="181727" y="4141104"/>
                    <a:pt x="181727" y="4141104"/>
                    <a:pt x="155769" y="4141104"/>
                  </a:cubicBezTo>
                  <a:cubicBezTo>
                    <a:pt x="155769" y="4141104"/>
                    <a:pt x="155769" y="4141104"/>
                    <a:pt x="155769" y="4245113"/>
                  </a:cubicBezTo>
                  <a:cubicBezTo>
                    <a:pt x="155769" y="4259739"/>
                    <a:pt x="144413" y="4271114"/>
                    <a:pt x="129812" y="4271114"/>
                  </a:cubicBezTo>
                  <a:cubicBezTo>
                    <a:pt x="129812" y="4271114"/>
                    <a:pt x="129812" y="4271114"/>
                    <a:pt x="77896" y="4271114"/>
                  </a:cubicBezTo>
                  <a:cubicBezTo>
                    <a:pt x="63296" y="4271114"/>
                    <a:pt x="51939" y="4259739"/>
                    <a:pt x="51939" y="4245113"/>
                  </a:cubicBezTo>
                  <a:cubicBezTo>
                    <a:pt x="51939" y="4245113"/>
                    <a:pt x="51939" y="4245113"/>
                    <a:pt x="51939" y="4141104"/>
                  </a:cubicBezTo>
                  <a:cubicBezTo>
                    <a:pt x="51939" y="4141104"/>
                    <a:pt x="51939" y="4141104"/>
                    <a:pt x="25982" y="4141104"/>
                  </a:cubicBezTo>
                  <a:cubicBezTo>
                    <a:pt x="11380" y="4141104"/>
                    <a:pt x="23" y="4129727"/>
                    <a:pt x="23" y="4115101"/>
                  </a:cubicBezTo>
                  <a:cubicBezTo>
                    <a:pt x="23" y="4115101"/>
                    <a:pt x="23" y="4115101"/>
                    <a:pt x="23" y="4063097"/>
                  </a:cubicBezTo>
                  <a:cubicBezTo>
                    <a:pt x="23" y="4019219"/>
                    <a:pt x="45449" y="3985091"/>
                    <a:pt x="103855" y="3985091"/>
                  </a:cubicBezTo>
                  <a:close/>
                  <a:moveTo>
                    <a:pt x="12145950" y="3853833"/>
                  </a:moveTo>
                  <a:cubicBezTo>
                    <a:pt x="12174622" y="3853833"/>
                    <a:pt x="12197866" y="3877077"/>
                    <a:pt x="12197866" y="3905749"/>
                  </a:cubicBezTo>
                  <a:cubicBezTo>
                    <a:pt x="12197866" y="3934421"/>
                    <a:pt x="12174622" y="3957664"/>
                    <a:pt x="12145950" y="3957664"/>
                  </a:cubicBezTo>
                  <a:cubicBezTo>
                    <a:pt x="12117278" y="3957664"/>
                    <a:pt x="12094035" y="3934421"/>
                    <a:pt x="12094035" y="3905749"/>
                  </a:cubicBezTo>
                  <a:cubicBezTo>
                    <a:pt x="12094035" y="3877077"/>
                    <a:pt x="12117278" y="3853833"/>
                    <a:pt x="12145950" y="3853833"/>
                  </a:cubicBezTo>
                  <a:close/>
                  <a:moveTo>
                    <a:pt x="11664226" y="3853833"/>
                  </a:moveTo>
                  <a:cubicBezTo>
                    <a:pt x="11692898" y="3853833"/>
                    <a:pt x="11716142" y="3877077"/>
                    <a:pt x="11716142" y="3905749"/>
                  </a:cubicBezTo>
                  <a:cubicBezTo>
                    <a:pt x="11716142" y="3934421"/>
                    <a:pt x="11692898" y="3957664"/>
                    <a:pt x="11664226" y="3957664"/>
                  </a:cubicBezTo>
                  <a:cubicBezTo>
                    <a:pt x="11635554" y="3957664"/>
                    <a:pt x="11612311" y="3934421"/>
                    <a:pt x="11612311" y="3905749"/>
                  </a:cubicBezTo>
                  <a:cubicBezTo>
                    <a:pt x="11612311" y="3877077"/>
                    <a:pt x="11635554" y="3853833"/>
                    <a:pt x="11664226" y="3853833"/>
                  </a:cubicBezTo>
                  <a:close/>
                  <a:moveTo>
                    <a:pt x="11182501" y="3853833"/>
                  </a:moveTo>
                  <a:cubicBezTo>
                    <a:pt x="11211173" y="3853833"/>
                    <a:pt x="11234417" y="3877077"/>
                    <a:pt x="11234417" y="3905749"/>
                  </a:cubicBezTo>
                  <a:cubicBezTo>
                    <a:pt x="11234417" y="3934421"/>
                    <a:pt x="11211173" y="3957664"/>
                    <a:pt x="11182501" y="3957664"/>
                  </a:cubicBezTo>
                  <a:cubicBezTo>
                    <a:pt x="11153829" y="3957664"/>
                    <a:pt x="11130586" y="3934421"/>
                    <a:pt x="11130586" y="3905749"/>
                  </a:cubicBezTo>
                  <a:cubicBezTo>
                    <a:pt x="11130586" y="3877077"/>
                    <a:pt x="11153829" y="3853833"/>
                    <a:pt x="11182501" y="3853833"/>
                  </a:cubicBezTo>
                  <a:close/>
                  <a:moveTo>
                    <a:pt x="10700777" y="3853833"/>
                  </a:moveTo>
                  <a:cubicBezTo>
                    <a:pt x="10729449" y="3853833"/>
                    <a:pt x="10752693" y="3877077"/>
                    <a:pt x="10752693" y="3905749"/>
                  </a:cubicBezTo>
                  <a:cubicBezTo>
                    <a:pt x="10752693" y="3934421"/>
                    <a:pt x="10729449" y="3957664"/>
                    <a:pt x="10700777" y="3957664"/>
                  </a:cubicBezTo>
                  <a:cubicBezTo>
                    <a:pt x="10672105" y="3957664"/>
                    <a:pt x="10648862" y="3934421"/>
                    <a:pt x="10648862" y="3905749"/>
                  </a:cubicBezTo>
                  <a:cubicBezTo>
                    <a:pt x="10648862" y="3877077"/>
                    <a:pt x="10672105" y="3853833"/>
                    <a:pt x="10700777" y="3853833"/>
                  </a:cubicBezTo>
                  <a:close/>
                  <a:moveTo>
                    <a:pt x="10219053" y="3853833"/>
                  </a:moveTo>
                  <a:cubicBezTo>
                    <a:pt x="10247725" y="3853833"/>
                    <a:pt x="10270969" y="3877077"/>
                    <a:pt x="10270969" y="3905749"/>
                  </a:cubicBezTo>
                  <a:cubicBezTo>
                    <a:pt x="10270969" y="3934421"/>
                    <a:pt x="10247725" y="3957664"/>
                    <a:pt x="10219053" y="3957664"/>
                  </a:cubicBezTo>
                  <a:cubicBezTo>
                    <a:pt x="10190381" y="3957664"/>
                    <a:pt x="10167138" y="3934421"/>
                    <a:pt x="10167138" y="3905749"/>
                  </a:cubicBezTo>
                  <a:cubicBezTo>
                    <a:pt x="10167138" y="3877077"/>
                    <a:pt x="10190381" y="3853833"/>
                    <a:pt x="10219053" y="3853833"/>
                  </a:cubicBezTo>
                  <a:close/>
                  <a:moveTo>
                    <a:pt x="9737328" y="3853833"/>
                  </a:moveTo>
                  <a:cubicBezTo>
                    <a:pt x="9766000" y="3853833"/>
                    <a:pt x="9789244" y="3877077"/>
                    <a:pt x="9789244" y="3905749"/>
                  </a:cubicBezTo>
                  <a:cubicBezTo>
                    <a:pt x="9789244" y="3934421"/>
                    <a:pt x="9766000" y="3957664"/>
                    <a:pt x="9737328" y="3957664"/>
                  </a:cubicBezTo>
                  <a:cubicBezTo>
                    <a:pt x="9708656" y="3957664"/>
                    <a:pt x="9685413" y="3934421"/>
                    <a:pt x="9685413" y="3905749"/>
                  </a:cubicBezTo>
                  <a:cubicBezTo>
                    <a:pt x="9685413" y="3877077"/>
                    <a:pt x="9708656" y="3853833"/>
                    <a:pt x="9737328" y="3853833"/>
                  </a:cubicBezTo>
                  <a:close/>
                  <a:moveTo>
                    <a:pt x="9255604" y="3853833"/>
                  </a:moveTo>
                  <a:cubicBezTo>
                    <a:pt x="9284276" y="3853833"/>
                    <a:pt x="9307520" y="3877077"/>
                    <a:pt x="9307520" y="3905749"/>
                  </a:cubicBezTo>
                  <a:cubicBezTo>
                    <a:pt x="9307520" y="3934421"/>
                    <a:pt x="9284276" y="3957664"/>
                    <a:pt x="9255604" y="3957664"/>
                  </a:cubicBezTo>
                  <a:cubicBezTo>
                    <a:pt x="9226932" y="3957664"/>
                    <a:pt x="9203689" y="3934421"/>
                    <a:pt x="9203689" y="3905749"/>
                  </a:cubicBezTo>
                  <a:cubicBezTo>
                    <a:pt x="9203689" y="3877077"/>
                    <a:pt x="9226932" y="3853833"/>
                    <a:pt x="9255604" y="3853833"/>
                  </a:cubicBezTo>
                  <a:close/>
                  <a:moveTo>
                    <a:pt x="8773880" y="3853833"/>
                  </a:moveTo>
                  <a:cubicBezTo>
                    <a:pt x="8802552" y="3853833"/>
                    <a:pt x="8825796" y="3877077"/>
                    <a:pt x="8825796" y="3905749"/>
                  </a:cubicBezTo>
                  <a:cubicBezTo>
                    <a:pt x="8825796" y="3934421"/>
                    <a:pt x="8802552" y="3957664"/>
                    <a:pt x="8773880" y="3957664"/>
                  </a:cubicBezTo>
                  <a:cubicBezTo>
                    <a:pt x="8745208" y="3957664"/>
                    <a:pt x="8721965" y="3934421"/>
                    <a:pt x="8721965" y="3905749"/>
                  </a:cubicBezTo>
                  <a:cubicBezTo>
                    <a:pt x="8721965" y="3877077"/>
                    <a:pt x="8745208" y="3853833"/>
                    <a:pt x="8773880" y="3853833"/>
                  </a:cubicBezTo>
                  <a:close/>
                  <a:moveTo>
                    <a:pt x="8292157" y="3853833"/>
                  </a:moveTo>
                  <a:cubicBezTo>
                    <a:pt x="8320829" y="3853833"/>
                    <a:pt x="8344072" y="3877077"/>
                    <a:pt x="8344072" y="3905749"/>
                  </a:cubicBezTo>
                  <a:cubicBezTo>
                    <a:pt x="8344072" y="3934421"/>
                    <a:pt x="8320829" y="3957664"/>
                    <a:pt x="8292157" y="3957664"/>
                  </a:cubicBezTo>
                  <a:cubicBezTo>
                    <a:pt x="8263484" y="3957664"/>
                    <a:pt x="8240241" y="3934421"/>
                    <a:pt x="8240241" y="3905749"/>
                  </a:cubicBezTo>
                  <a:cubicBezTo>
                    <a:pt x="8240241" y="3877077"/>
                    <a:pt x="8263484" y="3853833"/>
                    <a:pt x="8292157" y="3853833"/>
                  </a:cubicBezTo>
                  <a:close/>
                  <a:moveTo>
                    <a:pt x="7810433" y="3853833"/>
                  </a:moveTo>
                  <a:cubicBezTo>
                    <a:pt x="7839105" y="3853833"/>
                    <a:pt x="7862348" y="3877077"/>
                    <a:pt x="7862348" y="3905749"/>
                  </a:cubicBezTo>
                  <a:cubicBezTo>
                    <a:pt x="7862348" y="3934421"/>
                    <a:pt x="7839105" y="3957664"/>
                    <a:pt x="7810433" y="3957664"/>
                  </a:cubicBezTo>
                  <a:cubicBezTo>
                    <a:pt x="7781760" y="3957664"/>
                    <a:pt x="7758517" y="3934421"/>
                    <a:pt x="7758517" y="3905749"/>
                  </a:cubicBezTo>
                  <a:cubicBezTo>
                    <a:pt x="7758517" y="3877077"/>
                    <a:pt x="7781760" y="3853833"/>
                    <a:pt x="7810433" y="3853833"/>
                  </a:cubicBezTo>
                  <a:close/>
                  <a:moveTo>
                    <a:pt x="7328709" y="3853833"/>
                  </a:moveTo>
                  <a:cubicBezTo>
                    <a:pt x="7357381" y="3853833"/>
                    <a:pt x="7380624" y="3877077"/>
                    <a:pt x="7380624" y="3905749"/>
                  </a:cubicBezTo>
                  <a:cubicBezTo>
                    <a:pt x="7380624" y="3934421"/>
                    <a:pt x="7357381" y="3957664"/>
                    <a:pt x="7328709" y="3957664"/>
                  </a:cubicBezTo>
                  <a:cubicBezTo>
                    <a:pt x="7300036" y="3957664"/>
                    <a:pt x="7276793" y="3934421"/>
                    <a:pt x="7276793" y="3905749"/>
                  </a:cubicBezTo>
                  <a:cubicBezTo>
                    <a:pt x="7276793" y="3877077"/>
                    <a:pt x="7300036" y="3853833"/>
                    <a:pt x="7328709" y="3853833"/>
                  </a:cubicBezTo>
                  <a:close/>
                  <a:moveTo>
                    <a:pt x="6846985" y="3853833"/>
                  </a:moveTo>
                  <a:cubicBezTo>
                    <a:pt x="6875657" y="3853833"/>
                    <a:pt x="6898900" y="3877077"/>
                    <a:pt x="6898900" y="3905749"/>
                  </a:cubicBezTo>
                  <a:cubicBezTo>
                    <a:pt x="6898900" y="3934421"/>
                    <a:pt x="6875657" y="3957664"/>
                    <a:pt x="6846985" y="3957664"/>
                  </a:cubicBezTo>
                  <a:cubicBezTo>
                    <a:pt x="6818312" y="3957664"/>
                    <a:pt x="6795069" y="3934421"/>
                    <a:pt x="6795069" y="3905749"/>
                  </a:cubicBezTo>
                  <a:cubicBezTo>
                    <a:pt x="6795069" y="3877077"/>
                    <a:pt x="6818312" y="3853833"/>
                    <a:pt x="6846985" y="3853833"/>
                  </a:cubicBezTo>
                  <a:close/>
                  <a:moveTo>
                    <a:pt x="6365261" y="3853833"/>
                  </a:moveTo>
                  <a:cubicBezTo>
                    <a:pt x="6393933" y="3853833"/>
                    <a:pt x="6417176" y="3877077"/>
                    <a:pt x="6417176" y="3905749"/>
                  </a:cubicBezTo>
                  <a:cubicBezTo>
                    <a:pt x="6417176" y="3934421"/>
                    <a:pt x="6393933" y="3957664"/>
                    <a:pt x="6365261" y="3957664"/>
                  </a:cubicBezTo>
                  <a:cubicBezTo>
                    <a:pt x="6336588" y="3957664"/>
                    <a:pt x="6313345" y="3934421"/>
                    <a:pt x="6313345" y="3905749"/>
                  </a:cubicBezTo>
                  <a:cubicBezTo>
                    <a:pt x="6313345" y="3877077"/>
                    <a:pt x="6336588" y="3853833"/>
                    <a:pt x="6365261" y="3853833"/>
                  </a:cubicBezTo>
                  <a:close/>
                  <a:moveTo>
                    <a:pt x="5883543" y="3853833"/>
                  </a:moveTo>
                  <a:cubicBezTo>
                    <a:pt x="5912215" y="3853833"/>
                    <a:pt x="5935458" y="3877077"/>
                    <a:pt x="5935458" y="3905749"/>
                  </a:cubicBezTo>
                  <a:cubicBezTo>
                    <a:pt x="5935458" y="3934421"/>
                    <a:pt x="5912215" y="3957664"/>
                    <a:pt x="5883543" y="3957664"/>
                  </a:cubicBezTo>
                  <a:cubicBezTo>
                    <a:pt x="5854872" y="3957664"/>
                    <a:pt x="5831628" y="3934421"/>
                    <a:pt x="5831628" y="3905749"/>
                  </a:cubicBezTo>
                  <a:cubicBezTo>
                    <a:pt x="5831628" y="3877077"/>
                    <a:pt x="5854872" y="3853833"/>
                    <a:pt x="5883543" y="3853833"/>
                  </a:cubicBezTo>
                  <a:close/>
                  <a:moveTo>
                    <a:pt x="5401829" y="3853833"/>
                  </a:moveTo>
                  <a:cubicBezTo>
                    <a:pt x="5430500" y="3853833"/>
                    <a:pt x="5453742" y="3877077"/>
                    <a:pt x="5453742" y="3905749"/>
                  </a:cubicBezTo>
                  <a:cubicBezTo>
                    <a:pt x="5453742" y="3934421"/>
                    <a:pt x="5430500" y="3957664"/>
                    <a:pt x="5401829" y="3957664"/>
                  </a:cubicBezTo>
                  <a:cubicBezTo>
                    <a:pt x="5373161" y="3957664"/>
                    <a:pt x="5349916" y="3934421"/>
                    <a:pt x="5349916" y="3905749"/>
                  </a:cubicBezTo>
                  <a:cubicBezTo>
                    <a:pt x="5349916" y="3877077"/>
                    <a:pt x="5373161" y="3853833"/>
                    <a:pt x="5401829" y="3853833"/>
                  </a:cubicBezTo>
                  <a:close/>
                  <a:moveTo>
                    <a:pt x="4920088" y="3853833"/>
                  </a:moveTo>
                  <a:cubicBezTo>
                    <a:pt x="4948766" y="3853833"/>
                    <a:pt x="4972013" y="3877077"/>
                    <a:pt x="4972013" y="3905749"/>
                  </a:cubicBezTo>
                  <a:cubicBezTo>
                    <a:pt x="4972013" y="3934421"/>
                    <a:pt x="4948766" y="3957664"/>
                    <a:pt x="4920088" y="3957664"/>
                  </a:cubicBezTo>
                  <a:cubicBezTo>
                    <a:pt x="4891417" y="3957664"/>
                    <a:pt x="4868180" y="3934421"/>
                    <a:pt x="4868180" y="3905749"/>
                  </a:cubicBezTo>
                  <a:cubicBezTo>
                    <a:pt x="4868180" y="3877077"/>
                    <a:pt x="4891417" y="3853833"/>
                    <a:pt x="4920088" y="3853833"/>
                  </a:cubicBezTo>
                  <a:close/>
                  <a:moveTo>
                    <a:pt x="4438380" y="3853833"/>
                  </a:moveTo>
                  <a:cubicBezTo>
                    <a:pt x="4467047" y="3853833"/>
                    <a:pt x="4490290" y="3877077"/>
                    <a:pt x="4490290" y="3905749"/>
                  </a:cubicBezTo>
                  <a:cubicBezTo>
                    <a:pt x="4490290" y="3934421"/>
                    <a:pt x="4467047" y="3957664"/>
                    <a:pt x="4438380" y="3957664"/>
                  </a:cubicBezTo>
                  <a:cubicBezTo>
                    <a:pt x="4409703" y="3957664"/>
                    <a:pt x="4386460" y="3934421"/>
                    <a:pt x="4386460" y="3905749"/>
                  </a:cubicBezTo>
                  <a:cubicBezTo>
                    <a:pt x="4386460" y="3877077"/>
                    <a:pt x="4409703" y="3853833"/>
                    <a:pt x="4438380" y="3853833"/>
                  </a:cubicBezTo>
                  <a:close/>
                  <a:moveTo>
                    <a:pt x="3956664" y="3853833"/>
                  </a:moveTo>
                  <a:cubicBezTo>
                    <a:pt x="3985334" y="3853833"/>
                    <a:pt x="4008581" y="3877077"/>
                    <a:pt x="4008581" y="3905749"/>
                  </a:cubicBezTo>
                  <a:cubicBezTo>
                    <a:pt x="4008581" y="3934421"/>
                    <a:pt x="3985334" y="3957664"/>
                    <a:pt x="3956664" y="3957664"/>
                  </a:cubicBezTo>
                  <a:cubicBezTo>
                    <a:pt x="3927990" y="3957664"/>
                    <a:pt x="3904749" y="3934421"/>
                    <a:pt x="3904749" y="3905749"/>
                  </a:cubicBezTo>
                  <a:cubicBezTo>
                    <a:pt x="3904749" y="3877077"/>
                    <a:pt x="3927990" y="3853833"/>
                    <a:pt x="3956664" y="3853833"/>
                  </a:cubicBezTo>
                  <a:close/>
                  <a:moveTo>
                    <a:pt x="3474943" y="3853833"/>
                  </a:moveTo>
                  <a:cubicBezTo>
                    <a:pt x="3503617" y="3853833"/>
                    <a:pt x="3526861" y="3877077"/>
                    <a:pt x="3526861" y="3905749"/>
                  </a:cubicBezTo>
                  <a:cubicBezTo>
                    <a:pt x="3526861" y="3934421"/>
                    <a:pt x="3503617" y="3957664"/>
                    <a:pt x="3474943" y="3957664"/>
                  </a:cubicBezTo>
                  <a:cubicBezTo>
                    <a:pt x="3446273" y="3957664"/>
                    <a:pt x="3423029" y="3934421"/>
                    <a:pt x="3423029" y="3905749"/>
                  </a:cubicBezTo>
                  <a:cubicBezTo>
                    <a:pt x="3423029" y="3877077"/>
                    <a:pt x="3446273" y="3853833"/>
                    <a:pt x="3474943" y="3853833"/>
                  </a:cubicBezTo>
                  <a:close/>
                  <a:moveTo>
                    <a:pt x="2993221" y="3853833"/>
                  </a:moveTo>
                  <a:cubicBezTo>
                    <a:pt x="3021893" y="3853833"/>
                    <a:pt x="3045136" y="3877077"/>
                    <a:pt x="3045136" y="3905749"/>
                  </a:cubicBezTo>
                  <a:cubicBezTo>
                    <a:pt x="3045136" y="3934421"/>
                    <a:pt x="3021893" y="3957664"/>
                    <a:pt x="2993221" y="3957664"/>
                  </a:cubicBezTo>
                  <a:cubicBezTo>
                    <a:pt x="2964548" y="3957664"/>
                    <a:pt x="2941305" y="3934421"/>
                    <a:pt x="2941305" y="3905749"/>
                  </a:cubicBezTo>
                  <a:cubicBezTo>
                    <a:pt x="2941305" y="3877077"/>
                    <a:pt x="2964548" y="3853833"/>
                    <a:pt x="2993221" y="3853833"/>
                  </a:cubicBezTo>
                  <a:close/>
                  <a:moveTo>
                    <a:pt x="2511496" y="3853833"/>
                  </a:moveTo>
                  <a:cubicBezTo>
                    <a:pt x="2540169" y="3853833"/>
                    <a:pt x="2563412" y="3877077"/>
                    <a:pt x="2563412" y="3905749"/>
                  </a:cubicBezTo>
                  <a:cubicBezTo>
                    <a:pt x="2563412" y="3934421"/>
                    <a:pt x="2540169" y="3957664"/>
                    <a:pt x="2511496" y="3957664"/>
                  </a:cubicBezTo>
                  <a:cubicBezTo>
                    <a:pt x="2482827" y="3957664"/>
                    <a:pt x="2459583" y="3934421"/>
                    <a:pt x="2459583" y="3905749"/>
                  </a:cubicBezTo>
                  <a:cubicBezTo>
                    <a:pt x="2459583" y="3877077"/>
                    <a:pt x="2482827" y="3853833"/>
                    <a:pt x="2511496" y="3853833"/>
                  </a:cubicBezTo>
                  <a:close/>
                  <a:moveTo>
                    <a:pt x="2029767" y="3853833"/>
                  </a:moveTo>
                  <a:cubicBezTo>
                    <a:pt x="2058439" y="3853833"/>
                    <a:pt x="2081683" y="3877077"/>
                    <a:pt x="2081683" y="3905749"/>
                  </a:cubicBezTo>
                  <a:cubicBezTo>
                    <a:pt x="2081683" y="3934421"/>
                    <a:pt x="2058439" y="3957664"/>
                    <a:pt x="2029767" y="3957664"/>
                  </a:cubicBezTo>
                  <a:cubicBezTo>
                    <a:pt x="2001095" y="3957664"/>
                    <a:pt x="1977851" y="3934421"/>
                    <a:pt x="1977851" y="3905749"/>
                  </a:cubicBezTo>
                  <a:cubicBezTo>
                    <a:pt x="1977851" y="3877077"/>
                    <a:pt x="2001095" y="3853833"/>
                    <a:pt x="2029767" y="3853833"/>
                  </a:cubicBezTo>
                  <a:close/>
                  <a:moveTo>
                    <a:pt x="1548043" y="3853833"/>
                  </a:moveTo>
                  <a:cubicBezTo>
                    <a:pt x="1576715" y="3853833"/>
                    <a:pt x="1599959" y="3877077"/>
                    <a:pt x="1599959" y="3905749"/>
                  </a:cubicBezTo>
                  <a:cubicBezTo>
                    <a:pt x="1599959" y="3934421"/>
                    <a:pt x="1576715" y="3957664"/>
                    <a:pt x="1548043" y="3957664"/>
                  </a:cubicBezTo>
                  <a:cubicBezTo>
                    <a:pt x="1519371" y="3957664"/>
                    <a:pt x="1496128" y="3934421"/>
                    <a:pt x="1496128" y="3905749"/>
                  </a:cubicBezTo>
                  <a:cubicBezTo>
                    <a:pt x="1496128" y="3877077"/>
                    <a:pt x="1519371" y="3853833"/>
                    <a:pt x="1548043" y="3853833"/>
                  </a:cubicBezTo>
                  <a:close/>
                  <a:moveTo>
                    <a:pt x="1066320" y="3853833"/>
                  </a:moveTo>
                  <a:cubicBezTo>
                    <a:pt x="1094992" y="3853833"/>
                    <a:pt x="1118236" y="3877077"/>
                    <a:pt x="1118236" y="3905749"/>
                  </a:cubicBezTo>
                  <a:cubicBezTo>
                    <a:pt x="1118236" y="3934421"/>
                    <a:pt x="1094992" y="3957664"/>
                    <a:pt x="1066320" y="3957664"/>
                  </a:cubicBezTo>
                  <a:cubicBezTo>
                    <a:pt x="1037648" y="3957664"/>
                    <a:pt x="1014405" y="3934421"/>
                    <a:pt x="1014405" y="3905749"/>
                  </a:cubicBezTo>
                  <a:cubicBezTo>
                    <a:pt x="1014405" y="3877077"/>
                    <a:pt x="1037648" y="3853833"/>
                    <a:pt x="1066320" y="3853833"/>
                  </a:cubicBezTo>
                  <a:close/>
                  <a:moveTo>
                    <a:pt x="584597" y="3853833"/>
                  </a:moveTo>
                  <a:cubicBezTo>
                    <a:pt x="613270" y="3853833"/>
                    <a:pt x="636513" y="3877077"/>
                    <a:pt x="636513" y="3905749"/>
                  </a:cubicBezTo>
                  <a:cubicBezTo>
                    <a:pt x="636513" y="3934421"/>
                    <a:pt x="613270" y="3957664"/>
                    <a:pt x="584597" y="3957664"/>
                  </a:cubicBezTo>
                  <a:cubicBezTo>
                    <a:pt x="555925" y="3957664"/>
                    <a:pt x="532682" y="3934421"/>
                    <a:pt x="532682" y="3905749"/>
                  </a:cubicBezTo>
                  <a:cubicBezTo>
                    <a:pt x="532682" y="3877077"/>
                    <a:pt x="555925" y="3853833"/>
                    <a:pt x="584597" y="3853833"/>
                  </a:cubicBezTo>
                  <a:close/>
                  <a:moveTo>
                    <a:pt x="102875" y="3853833"/>
                  </a:moveTo>
                  <a:cubicBezTo>
                    <a:pt x="131547" y="3853833"/>
                    <a:pt x="154790" y="3877077"/>
                    <a:pt x="154790" y="3905749"/>
                  </a:cubicBezTo>
                  <a:cubicBezTo>
                    <a:pt x="154790" y="3934421"/>
                    <a:pt x="131547" y="3957664"/>
                    <a:pt x="102875" y="3957664"/>
                  </a:cubicBezTo>
                  <a:cubicBezTo>
                    <a:pt x="74203" y="3957664"/>
                    <a:pt x="50959" y="3934421"/>
                    <a:pt x="50959" y="3905749"/>
                  </a:cubicBezTo>
                  <a:cubicBezTo>
                    <a:pt x="50959" y="3877077"/>
                    <a:pt x="74203" y="3853833"/>
                    <a:pt x="102875" y="3853833"/>
                  </a:cubicBezTo>
                  <a:close/>
                  <a:moveTo>
                    <a:pt x="12146930" y="3503367"/>
                  </a:moveTo>
                  <a:cubicBezTo>
                    <a:pt x="12205334" y="3503367"/>
                    <a:pt x="12250760" y="3537495"/>
                    <a:pt x="12250760" y="3581373"/>
                  </a:cubicBezTo>
                  <a:cubicBezTo>
                    <a:pt x="12250760" y="3581373"/>
                    <a:pt x="12250760" y="3581373"/>
                    <a:pt x="12250760" y="3633377"/>
                  </a:cubicBezTo>
                  <a:cubicBezTo>
                    <a:pt x="12250760" y="3648003"/>
                    <a:pt x="12239404" y="3659380"/>
                    <a:pt x="12224803" y="3659380"/>
                  </a:cubicBezTo>
                  <a:cubicBezTo>
                    <a:pt x="12224803" y="3659380"/>
                    <a:pt x="12224803" y="3659380"/>
                    <a:pt x="12198844" y="3659380"/>
                  </a:cubicBezTo>
                  <a:cubicBezTo>
                    <a:pt x="12198844" y="3659380"/>
                    <a:pt x="12198844" y="3659380"/>
                    <a:pt x="12198844" y="3763389"/>
                  </a:cubicBezTo>
                  <a:cubicBezTo>
                    <a:pt x="12198844" y="3778015"/>
                    <a:pt x="12187489" y="3789390"/>
                    <a:pt x="12172887" y="3789390"/>
                  </a:cubicBezTo>
                  <a:cubicBezTo>
                    <a:pt x="12172887" y="3789390"/>
                    <a:pt x="12172887" y="3789390"/>
                    <a:pt x="12120972" y="3789390"/>
                  </a:cubicBezTo>
                  <a:cubicBezTo>
                    <a:pt x="12106372" y="3789390"/>
                    <a:pt x="12095015" y="3778015"/>
                    <a:pt x="12095015" y="3763389"/>
                  </a:cubicBezTo>
                  <a:cubicBezTo>
                    <a:pt x="12095015" y="3763389"/>
                    <a:pt x="12095015" y="3763389"/>
                    <a:pt x="12095015" y="3659380"/>
                  </a:cubicBezTo>
                  <a:cubicBezTo>
                    <a:pt x="12095015" y="3659380"/>
                    <a:pt x="12095015" y="3659380"/>
                    <a:pt x="12069057" y="3659380"/>
                  </a:cubicBezTo>
                  <a:cubicBezTo>
                    <a:pt x="12054456" y="3659380"/>
                    <a:pt x="12043099" y="3648003"/>
                    <a:pt x="12043099" y="3633377"/>
                  </a:cubicBezTo>
                  <a:cubicBezTo>
                    <a:pt x="12043099" y="3633377"/>
                    <a:pt x="12043099" y="3633377"/>
                    <a:pt x="12043099" y="3581373"/>
                  </a:cubicBezTo>
                  <a:cubicBezTo>
                    <a:pt x="12043099" y="3537495"/>
                    <a:pt x="12088525" y="3503367"/>
                    <a:pt x="12146930" y="3503367"/>
                  </a:cubicBezTo>
                  <a:close/>
                  <a:moveTo>
                    <a:pt x="11665206" y="3503367"/>
                  </a:moveTo>
                  <a:cubicBezTo>
                    <a:pt x="11723610" y="3503367"/>
                    <a:pt x="11769036" y="3537495"/>
                    <a:pt x="11769036" y="3581373"/>
                  </a:cubicBezTo>
                  <a:cubicBezTo>
                    <a:pt x="11769036" y="3581373"/>
                    <a:pt x="11769036" y="3581373"/>
                    <a:pt x="11769036" y="3633377"/>
                  </a:cubicBezTo>
                  <a:cubicBezTo>
                    <a:pt x="11769036" y="3648003"/>
                    <a:pt x="11757680" y="3659380"/>
                    <a:pt x="11743079" y="3659380"/>
                  </a:cubicBezTo>
                  <a:cubicBezTo>
                    <a:pt x="11743079" y="3659380"/>
                    <a:pt x="11743079" y="3659380"/>
                    <a:pt x="11717120" y="3659380"/>
                  </a:cubicBezTo>
                  <a:cubicBezTo>
                    <a:pt x="11717120" y="3659380"/>
                    <a:pt x="11717120" y="3659380"/>
                    <a:pt x="11717120" y="3763389"/>
                  </a:cubicBezTo>
                  <a:cubicBezTo>
                    <a:pt x="11717120" y="3778015"/>
                    <a:pt x="11705765" y="3789390"/>
                    <a:pt x="11691163" y="3789390"/>
                  </a:cubicBezTo>
                  <a:cubicBezTo>
                    <a:pt x="11691163" y="3789390"/>
                    <a:pt x="11691163" y="3789390"/>
                    <a:pt x="11639248" y="3789390"/>
                  </a:cubicBezTo>
                  <a:cubicBezTo>
                    <a:pt x="11624648" y="3789390"/>
                    <a:pt x="11613291" y="3778015"/>
                    <a:pt x="11613291" y="3763389"/>
                  </a:cubicBezTo>
                  <a:cubicBezTo>
                    <a:pt x="11613291" y="3763389"/>
                    <a:pt x="11613291" y="3763389"/>
                    <a:pt x="11613291" y="3659380"/>
                  </a:cubicBezTo>
                  <a:cubicBezTo>
                    <a:pt x="11613291" y="3659380"/>
                    <a:pt x="11613291" y="3659380"/>
                    <a:pt x="11587333" y="3659380"/>
                  </a:cubicBezTo>
                  <a:cubicBezTo>
                    <a:pt x="11572732" y="3659380"/>
                    <a:pt x="11561375" y="3648003"/>
                    <a:pt x="11561375" y="3633377"/>
                  </a:cubicBezTo>
                  <a:cubicBezTo>
                    <a:pt x="11561375" y="3633377"/>
                    <a:pt x="11561375" y="3633377"/>
                    <a:pt x="11561375" y="3581373"/>
                  </a:cubicBezTo>
                  <a:cubicBezTo>
                    <a:pt x="11561375" y="3537495"/>
                    <a:pt x="11606801" y="3503367"/>
                    <a:pt x="11665206" y="3503367"/>
                  </a:cubicBezTo>
                  <a:close/>
                  <a:moveTo>
                    <a:pt x="11183481" y="3503367"/>
                  </a:moveTo>
                  <a:cubicBezTo>
                    <a:pt x="11241885" y="3503367"/>
                    <a:pt x="11287311" y="3537495"/>
                    <a:pt x="11287311" y="3581373"/>
                  </a:cubicBezTo>
                  <a:cubicBezTo>
                    <a:pt x="11287311" y="3581373"/>
                    <a:pt x="11287311" y="3581373"/>
                    <a:pt x="11287311" y="3633377"/>
                  </a:cubicBezTo>
                  <a:cubicBezTo>
                    <a:pt x="11287311" y="3648003"/>
                    <a:pt x="11275955" y="3659380"/>
                    <a:pt x="11261354" y="3659380"/>
                  </a:cubicBezTo>
                  <a:cubicBezTo>
                    <a:pt x="11261354" y="3659380"/>
                    <a:pt x="11261354" y="3659380"/>
                    <a:pt x="11235395" y="3659380"/>
                  </a:cubicBezTo>
                  <a:cubicBezTo>
                    <a:pt x="11235395" y="3659380"/>
                    <a:pt x="11235395" y="3659380"/>
                    <a:pt x="11235395" y="3763389"/>
                  </a:cubicBezTo>
                  <a:cubicBezTo>
                    <a:pt x="11235395" y="3778015"/>
                    <a:pt x="11224040" y="3789390"/>
                    <a:pt x="11209438" y="3789390"/>
                  </a:cubicBezTo>
                  <a:cubicBezTo>
                    <a:pt x="11209438" y="3789390"/>
                    <a:pt x="11209438" y="3789390"/>
                    <a:pt x="11157523" y="3789390"/>
                  </a:cubicBezTo>
                  <a:cubicBezTo>
                    <a:pt x="11142923" y="3789390"/>
                    <a:pt x="11131566" y="3778015"/>
                    <a:pt x="11131566" y="3763389"/>
                  </a:cubicBezTo>
                  <a:cubicBezTo>
                    <a:pt x="11131566" y="3763389"/>
                    <a:pt x="11131566" y="3763389"/>
                    <a:pt x="11131566" y="3659380"/>
                  </a:cubicBezTo>
                  <a:cubicBezTo>
                    <a:pt x="11131566" y="3659380"/>
                    <a:pt x="11131566" y="3659380"/>
                    <a:pt x="11105608" y="3659380"/>
                  </a:cubicBezTo>
                  <a:cubicBezTo>
                    <a:pt x="11091007" y="3659380"/>
                    <a:pt x="11079650" y="3648003"/>
                    <a:pt x="11079650" y="3633377"/>
                  </a:cubicBezTo>
                  <a:cubicBezTo>
                    <a:pt x="11079650" y="3633377"/>
                    <a:pt x="11079650" y="3633377"/>
                    <a:pt x="11079650" y="3581373"/>
                  </a:cubicBezTo>
                  <a:cubicBezTo>
                    <a:pt x="11079650" y="3537495"/>
                    <a:pt x="11125076" y="3503367"/>
                    <a:pt x="11183481" y="3503367"/>
                  </a:cubicBezTo>
                  <a:close/>
                  <a:moveTo>
                    <a:pt x="10701757" y="3503367"/>
                  </a:moveTo>
                  <a:cubicBezTo>
                    <a:pt x="10760161" y="3503367"/>
                    <a:pt x="10805587" y="3537495"/>
                    <a:pt x="10805587" y="3581373"/>
                  </a:cubicBezTo>
                  <a:cubicBezTo>
                    <a:pt x="10805587" y="3581373"/>
                    <a:pt x="10805587" y="3581373"/>
                    <a:pt x="10805587" y="3633377"/>
                  </a:cubicBezTo>
                  <a:cubicBezTo>
                    <a:pt x="10805587" y="3648003"/>
                    <a:pt x="10794231" y="3659380"/>
                    <a:pt x="10779630" y="3659380"/>
                  </a:cubicBezTo>
                  <a:cubicBezTo>
                    <a:pt x="10779630" y="3659380"/>
                    <a:pt x="10779630" y="3659380"/>
                    <a:pt x="10753671" y="3659380"/>
                  </a:cubicBezTo>
                  <a:cubicBezTo>
                    <a:pt x="10753671" y="3659380"/>
                    <a:pt x="10753671" y="3659380"/>
                    <a:pt x="10753671" y="3763389"/>
                  </a:cubicBezTo>
                  <a:cubicBezTo>
                    <a:pt x="10753671" y="3778015"/>
                    <a:pt x="10742316" y="3789390"/>
                    <a:pt x="10727714" y="3789390"/>
                  </a:cubicBezTo>
                  <a:cubicBezTo>
                    <a:pt x="10727714" y="3789390"/>
                    <a:pt x="10727714" y="3789390"/>
                    <a:pt x="10675799" y="3789390"/>
                  </a:cubicBezTo>
                  <a:cubicBezTo>
                    <a:pt x="10661199" y="3789390"/>
                    <a:pt x="10649842" y="3778015"/>
                    <a:pt x="10649842" y="3763389"/>
                  </a:cubicBezTo>
                  <a:cubicBezTo>
                    <a:pt x="10649842" y="3763389"/>
                    <a:pt x="10649842" y="3763389"/>
                    <a:pt x="10649842" y="3659380"/>
                  </a:cubicBezTo>
                  <a:cubicBezTo>
                    <a:pt x="10649842" y="3659380"/>
                    <a:pt x="10649842" y="3659380"/>
                    <a:pt x="10623884" y="3659380"/>
                  </a:cubicBezTo>
                  <a:cubicBezTo>
                    <a:pt x="10609283" y="3659380"/>
                    <a:pt x="10597926" y="3648003"/>
                    <a:pt x="10597926" y="3633377"/>
                  </a:cubicBezTo>
                  <a:cubicBezTo>
                    <a:pt x="10597926" y="3633377"/>
                    <a:pt x="10597926" y="3633377"/>
                    <a:pt x="10597926" y="3581373"/>
                  </a:cubicBezTo>
                  <a:cubicBezTo>
                    <a:pt x="10597926" y="3537495"/>
                    <a:pt x="10643352" y="3503367"/>
                    <a:pt x="10701757" y="3503367"/>
                  </a:cubicBezTo>
                  <a:close/>
                  <a:moveTo>
                    <a:pt x="10220033" y="3503367"/>
                  </a:moveTo>
                  <a:cubicBezTo>
                    <a:pt x="10278437" y="3503367"/>
                    <a:pt x="10323863" y="3537495"/>
                    <a:pt x="10323863" y="3581373"/>
                  </a:cubicBezTo>
                  <a:cubicBezTo>
                    <a:pt x="10323863" y="3581373"/>
                    <a:pt x="10323863" y="3581373"/>
                    <a:pt x="10323863" y="3633377"/>
                  </a:cubicBezTo>
                  <a:cubicBezTo>
                    <a:pt x="10323863" y="3648003"/>
                    <a:pt x="10312507" y="3659380"/>
                    <a:pt x="10297906" y="3659380"/>
                  </a:cubicBezTo>
                  <a:cubicBezTo>
                    <a:pt x="10297906" y="3659380"/>
                    <a:pt x="10297906" y="3659380"/>
                    <a:pt x="10271947" y="3659380"/>
                  </a:cubicBezTo>
                  <a:cubicBezTo>
                    <a:pt x="10271947" y="3659380"/>
                    <a:pt x="10271947" y="3659380"/>
                    <a:pt x="10271947" y="3763389"/>
                  </a:cubicBezTo>
                  <a:cubicBezTo>
                    <a:pt x="10271947" y="3778015"/>
                    <a:pt x="10260592" y="3789390"/>
                    <a:pt x="10245990" y="3789390"/>
                  </a:cubicBezTo>
                  <a:cubicBezTo>
                    <a:pt x="10245990" y="3789390"/>
                    <a:pt x="10245990" y="3789390"/>
                    <a:pt x="10194075" y="3789390"/>
                  </a:cubicBezTo>
                  <a:cubicBezTo>
                    <a:pt x="10179475" y="3789390"/>
                    <a:pt x="10168118" y="3778015"/>
                    <a:pt x="10168118" y="3763389"/>
                  </a:cubicBezTo>
                  <a:cubicBezTo>
                    <a:pt x="10168118" y="3763389"/>
                    <a:pt x="10168118" y="3763389"/>
                    <a:pt x="10168118" y="3659380"/>
                  </a:cubicBezTo>
                  <a:cubicBezTo>
                    <a:pt x="10168118" y="3659380"/>
                    <a:pt x="10168118" y="3659380"/>
                    <a:pt x="10142160" y="3659380"/>
                  </a:cubicBezTo>
                  <a:cubicBezTo>
                    <a:pt x="10127559" y="3659380"/>
                    <a:pt x="10116202" y="3648003"/>
                    <a:pt x="10116202" y="3633377"/>
                  </a:cubicBezTo>
                  <a:cubicBezTo>
                    <a:pt x="10116202" y="3633377"/>
                    <a:pt x="10116202" y="3633377"/>
                    <a:pt x="10116202" y="3581373"/>
                  </a:cubicBezTo>
                  <a:cubicBezTo>
                    <a:pt x="10116202" y="3537495"/>
                    <a:pt x="10161628" y="3503367"/>
                    <a:pt x="10220033" y="3503367"/>
                  </a:cubicBezTo>
                  <a:close/>
                  <a:moveTo>
                    <a:pt x="9738308" y="3503367"/>
                  </a:moveTo>
                  <a:cubicBezTo>
                    <a:pt x="9796712" y="3503367"/>
                    <a:pt x="9842138" y="3537495"/>
                    <a:pt x="9842138" y="3581373"/>
                  </a:cubicBezTo>
                  <a:cubicBezTo>
                    <a:pt x="9842138" y="3581373"/>
                    <a:pt x="9842138" y="3581373"/>
                    <a:pt x="9842138" y="3633377"/>
                  </a:cubicBezTo>
                  <a:cubicBezTo>
                    <a:pt x="9842138" y="3648003"/>
                    <a:pt x="9830782" y="3659380"/>
                    <a:pt x="9816181" y="3659380"/>
                  </a:cubicBezTo>
                  <a:cubicBezTo>
                    <a:pt x="9816181" y="3659380"/>
                    <a:pt x="9816181" y="3659380"/>
                    <a:pt x="9790222" y="3659380"/>
                  </a:cubicBezTo>
                  <a:cubicBezTo>
                    <a:pt x="9790222" y="3659380"/>
                    <a:pt x="9790222" y="3659380"/>
                    <a:pt x="9790222" y="3763389"/>
                  </a:cubicBezTo>
                  <a:cubicBezTo>
                    <a:pt x="9790222" y="3778015"/>
                    <a:pt x="9778867" y="3789390"/>
                    <a:pt x="9764265" y="3789390"/>
                  </a:cubicBezTo>
                  <a:cubicBezTo>
                    <a:pt x="9764265" y="3789390"/>
                    <a:pt x="9764265" y="3789390"/>
                    <a:pt x="9712350" y="3789390"/>
                  </a:cubicBezTo>
                  <a:cubicBezTo>
                    <a:pt x="9697750" y="3789390"/>
                    <a:pt x="9686393" y="3778015"/>
                    <a:pt x="9686393" y="3763389"/>
                  </a:cubicBezTo>
                  <a:cubicBezTo>
                    <a:pt x="9686393" y="3763389"/>
                    <a:pt x="9686393" y="3763389"/>
                    <a:pt x="9686393" y="3659380"/>
                  </a:cubicBezTo>
                  <a:cubicBezTo>
                    <a:pt x="9686393" y="3659380"/>
                    <a:pt x="9686393" y="3659380"/>
                    <a:pt x="9660435" y="3659380"/>
                  </a:cubicBezTo>
                  <a:cubicBezTo>
                    <a:pt x="9645834" y="3659380"/>
                    <a:pt x="9634477" y="3648003"/>
                    <a:pt x="9634477" y="3633377"/>
                  </a:cubicBezTo>
                  <a:cubicBezTo>
                    <a:pt x="9634477" y="3633377"/>
                    <a:pt x="9634477" y="3633377"/>
                    <a:pt x="9634477" y="3581373"/>
                  </a:cubicBezTo>
                  <a:cubicBezTo>
                    <a:pt x="9634477" y="3537495"/>
                    <a:pt x="9679903" y="3503367"/>
                    <a:pt x="9738308" y="3503367"/>
                  </a:cubicBezTo>
                  <a:close/>
                  <a:moveTo>
                    <a:pt x="9256584" y="3503367"/>
                  </a:moveTo>
                  <a:cubicBezTo>
                    <a:pt x="9314988" y="3503367"/>
                    <a:pt x="9360414" y="3537495"/>
                    <a:pt x="9360414" y="3581373"/>
                  </a:cubicBezTo>
                  <a:cubicBezTo>
                    <a:pt x="9360414" y="3581373"/>
                    <a:pt x="9360414" y="3581373"/>
                    <a:pt x="9360414" y="3633377"/>
                  </a:cubicBezTo>
                  <a:cubicBezTo>
                    <a:pt x="9360414" y="3648003"/>
                    <a:pt x="9349058" y="3659380"/>
                    <a:pt x="9334457" y="3659380"/>
                  </a:cubicBezTo>
                  <a:cubicBezTo>
                    <a:pt x="9334457" y="3659380"/>
                    <a:pt x="9334457" y="3659380"/>
                    <a:pt x="9308498" y="3659380"/>
                  </a:cubicBezTo>
                  <a:cubicBezTo>
                    <a:pt x="9308498" y="3659380"/>
                    <a:pt x="9308498" y="3659380"/>
                    <a:pt x="9308498" y="3763389"/>
                  </a:cubicBezTo>
                  <a:cubicBezTo>
                    <a:pt x="9308498" y="3778015"/>
                    <a:pt x="9297143" y="3789390"/>
                    <a:pt x="9282541" y="3789390"/>
                  </a:cubicBezTo>
                  <a:cubicBezTo>
                    <a:pt x="9282541" y="3789390"/>
                    <a:pt x="9282541" y="3789390"/>
                    <a:pt x="9230626" y="3789390"/>
                  </a:cubicBezTo>
                  <a:cubicBezTo>
                    <a:pt x="9216026" y="3789390"/>
                    <a:pt x="9204669" y="3778015"/>
                    <a:pt x="9204669" y="3763389"/>
                  </a:cubicBezTo>
                  <a:cubicBezTo>
                    <a:pt x="9204669" y="3763389"/>
                    <a:pt x="9204669" y="3763389"/>
                    <a:pt x="9204669" y="3659380"/>
                  </a:cubicBezTo>
                  <a:cubicBezTo>
                    <a:pt x="9204669" y="3659380"/>
                    <a:pt x="9204669" y="3659380"/>
                    <a:pt x="9178711" y="3659380"/>
                  </a:cubicBezTo>
                  <a:cubicBezTo>
                    <a:pt x="9164110" y="3659380"/>
                    <a:pt x="9152753" y="3648003"/>
                    <a:pt x="9152753" y="3633377"/>
                  </a:cubicBezTo>
                  <a:cubicBezTo>
                    <a:pt x="9152753" y="3633377"/>
                    <a:pt x="9152753" y="3633377"/>
                    <a:pt x="9152753" y="3581373"/>
                  </a:cubicBezTo>
                  <a:cubicBezTo>
                    <a:pt x="9152753" y="3537495"/>
                    <a:pt x="9198179" y="3503367"/>
                    <a:pt x="9256584" y="3503367"/>
                  </a:cubicBezTo>
                  <a:close/>
                  <a:moveTo>
                    <a:pt x="8774860" y="3503367"/>
                  </a:moveTo>
                  <a:cubicBezTo>
                    <a:pt x="8833264" y="3503367"/>
                    <a:pt x="8878690" y="3537495"/>
                    <a:pt x="8878690" y="3581373"/>
                  </a:cubicBezTo>
                  <a:cubicBezTo>
                    <a:pt x="8878690" y="3581373"/>
                    <a:pt x="8878690" y="3581373"/>
                    <a:pt x="8878690" y="3633377"/>
                  </a:cubicBezTo>
                  <a:cubicBezTo>
                    <a:pt x="8878690" y="3648003"/>
                    <a:pt x="8867334" y="3659380"/>
                    <a:pt x="8852733" y="3659380"/>
                  </a:cubicBezTo>
                  <a:cubicBezTo>
                    <a:pt x="8852733" y="3659380"/>
                    <a:pt x="8852733" y="3659380"/>
                    <a:pt x="8826774" y="3659380"/>
                  </a:cubicBezTo>
                  <a:cubicBezTo>
                    <a:pt x="8826774" y="3659380"/>
                    <a:pt x="8826774" y="3659380"/>
                    <a:pt x="8826774" y="3763389"/>
                  </a:cubicBezTo>
                  <a:cubicBezTo>
                    <a:pt x="8826774" y="3778015"/>
                    <a:pt x="8815419" y="3789390"/>
                    <a:pt x="8800817" y="3789390"/>
                  </a:cubicBezTo>
                  <a:cubicBezTo>
                    <a:pt x="8800817" y="3789390"/>
                    <a:pt x="8800817" y="3789390"/>
                    <a:pt x="8748902" y="3789390"/>
                  </a:cubicBezTo>
                  <a:cubicBezTo>
                    <a:pt x="8734302" y="3789390"/>
                    <a:pt x="8722945" y="3778015"/>
                    <a:pt x="8722945" y="3763389"/>
                  </a:cubicBezTo>
                  <a:cubicBezTo>
                    <a:pt x="8722945" y="3763389"/>
                    <a:pt x="8722945" y="3763389"/>
                    <a:pt x="8722945" y="3659380"/>
                  </a:cubicBezTo>
                  <a:cubicBezTo>
                    <a:pt x="8722945" y="3659380"/>
                    <a:pt x="8722945" y="3659380"/>
                    <a:pt x="8696987" y="3659380"/>
                  </a:cubicBezTo>
                  <a:cubicBezTo>
                    <a:pt x="8682386" y="3659380"/>
                    <a:pt x="8671029" y="3648003"/>
                    <a:pt x="8671029" y="3633377"/>
                  </a:cubicBezTo>
                  <a:cubicBezTo>
                    <a:pt x="8671029" y="3633377"/>
                    <a:pt x="8671029" y="3633377"/>
                    <a:pt x="8671029" y="3581373"/>
                  </a:cubicBezTo>
                  <a:cubicBezTo>
                    <a:pt x="8671029" y="3537495"/>
                    <a:pt x="8716455" y="3503367"/>
                    <a:pt x="8774860" y="3503367"/>
                  </a:cubicBezTo>
                  <a:close/>
                  <a:moveTo>
                    <a:pt x="8293136" y="3503367"/>
                  </a:moveTo>
                  <a:cubicBezTo>
                    <a:pt x="8351541" y="3503367"/>
                    <a:pt x="8396966" y="3537495"/>
                    <a:pt x="8396966" y="3581373"/>
                  </a:cubicBezTo>
                  <a:cubicBezTo>
                    <a:pt x="8396966" y="3581373"/>
                    <a:pt x="8396966" y="3581373"/>
                    <a:pt x="8396966" y="3633377"/>
                  </a:cubicBezTo>
                  <a:cubicBezTo>
                    <a:pt x="8396966" y="3648003"/>
                    <a:pt x="8385610" y="3659380"/>
                    <a:pt x="8371009" y="3659380"/>
                  </a:cubicBezTo>
                  <a:cubicBezTo>
                    <a:pt x="8371009" y="3659380"/>
                    <a:pt x="8371009" y="3659380"/>
                    <a:pt x="8345051" y="3659380"/>
                  </a:cubicBezTo>
                  <a:cubicBezTo>
                    <a:pt x="8345051" y="3659380"/>
                    <a:pt x="8345051" y="3659380"/>
                    <a:pt x="8345051" y="3763389"/>
                  </a:cubicBezTo>
                  <a:cubicBezTo>
                    <a:pt x="8345051" y="3778015"/>
                    <a:pt x="8333695" y="3789390"/>
                    <a:pt x="8319094" y="3789390"/>
                  </a:cubicBezTo>
                  <a:cubicBezTo>
                    <a:pt x="8319094" y="3789390"/>
                    <a:pt x="8319094" y="3789390"/>
                    <a:pt x="8267178" y="3789390"/>
                  </a:cubicBezTo>
                  <a:cubicBezTo>
                    <a:pt x="8252578" y="3789390"/>
                    <a:pt x="8241221" y="3778015"/>
                    <a:pt x="8241221" y="3763389"/>
                  </a:cubicBezTo>
                  <a:cubicBezTo>
                    <a:pt x="8241221" y="3763389"/>
                    <a:pt x="8241221" y="3763389"/>
                    <a:pt x="8241221" y="3659380"/>
                  </a:cubicBezTo>
                  <a:cubicBezTo>
                    <a:pt x="8241221" y="3659380"/>
                    <a:pt x="8241221" y="3659380"/>
                    <a:pt x="8215264" y="3659380"/>
                  </a:cubicBezTo>
                  <a:cubicBezTo>
                    <a:pt x="8200662" y="3659380"/>
                    <a:pt x="8189305" y="3648003"/>
                    <a:pt x="8189305" y="3633377"/>
                  </a:cubicBezTo>
                  <a:cubicBezTo>
                    <a:pt x="8189305" y="3633377"/>
                    <a:pt x="8189305" y="3633377"/>
                    <a:pt x="8189305" y="3581373"/>
                  </a:cubicBezTo>
                  <a:cubicBezTo>
                    <a:pt x="8189305" y="3537495"/>
                    <a:pt x="8234731" y="3503367"/>
                    <a:pt x="8293136" y="3503367"/>
                  </a:cubicBezTo>
                  <a:close/>
                  <a:moveTo>
                    <a:pt x="7811412" y="3503367"/>
                  </a:moveTo>
                  <a:cubicBezTo>
                    <a:pt x="7869817" y="3503367"/>
                    <a:pt x="7915242" y="3537495"/>
                    <a:pt x="7915242" y="3581373"/>
                  </a:cubicBezTo>
                  <a:cubicBezTo>
                    <a:pt x="7915242" y="3581373"/>
                    <a:pt x="7915242" y="3581373"/>
                    <a:pt x="7915242" y="3633377"/>
                  </a:cubicBezTo>
                  <a:cubicBezTo>
                    <a:pt x="7915242" y="3648003"/>
                    <a:pt x="7903886" y="3659380"/>
                    <a:pt x="7889285" y="3659380"/>
                  </a:cubicBezTo>
                  <a:cubicBezTo>
                    <a:pt x="7889285" y="3659380"/>
                    <a:pt x="7889285" y="3659380"/>
                    <a:pt x="7863327" y="3659380"/>
                  </a:cubicBezTo>
                  <a:cubicBezTo>
                    <a:pt x="7863327" y="3659380"/>
                    <a:pt x="7863327" y="3659380"/>
                    <a:pt x="7863327" y="3763389"/>
                  </a:cubicBezTo>
                  <a:cubicBezTo>
                    <a:pt x="7863327" y="3778015"/>
                    <a:pt x="7851971" y="3789390"/>
                    <a:pt x="7837370" y="3789390"/>
                  </a:cubicBezTo>
                  <a:cubicBezTo>
                    <a:pt x="7837370" y="3789390"/>
                    <a:pt x="7837370" y="3789390"/>
                    <a:pt x="7785454" y="3789390"/>
                  </a:cubicBezTo>
                  <a:cubicBezTo>
                    <a:pt x="7770854" y="3789390"/>
                    <a:pt x="7759497" y="3778015"/>
                    <a:pt x="7759497" y="3763389"/>
                  </a:cubicBezTo>
                  <a:cubicBezTo>
                    <a:pt x="7759497" y="3763389"/>
                    <a:pt x="7759497" y="3763389"/>
                    <a:pt x="7759497" y="3659380"/>
                  </a:cubicBezTo>
                  <a:cubicBezTo>
                    <a:pt x="7759497" y="3659380"/>
                    <a:pt x="7759497" y="3659380"/>
                    <a:pt x="7733540" y="3659380"/>
                  </a:cubicBezTo>
                  <a:cubicBezTo>
                    <a:pt x="7718938" y="3659380"/>
                    <a:pt x="7707581" y="3648003"/>
                    <a:pt x="7707581" y="3633377"/>
                  </a:cubicBezTo>
                  <a:cubicBezTo>
                    <a:pt x="7707581" y="3633377"/>
                    <a:pt x="7707581" y="3633377"/>
                    <a:pt x="7707581" y="3581373"/>
                  </a:cubicBezTo>
                  <a:cubicBezTo>
                    <a:pt x="7707581" y="3537495"/>
                    <a:pt x="7753007" y="3503367"/>
                    <a:pt x="7811412" y="3503367"/>
                  </a:cubicBezTo>
                  <a:close/>
                  <a:moveTo>
                    <a:pt x="7329688" y="3503367"/>
                  </a:moveTo>
                  <a:cubicBezTo>
                    <a:pt x="7388093" y="3503367"/>
                    <a:pt x="7433518" y="3537495"/>
                    <a:pt x="7433518" y="3581373"/>
                  </a:cubicBezTo>
                  <a:cubicBezTo>
                    <a:pt x="7433518" y="3581373"/>
                    <a:pt x="7433518" y="3581373"/>
                    <a:pt x="7433518" y="3633377"/>
                  </a:cubicBezTo>
                  <a:cubicBezTo>
                    <a:pt x="7433518" y="3648003"/>
                    <a:pt x="7422162" y="3659380"/>
                    <a:pt x="7407561" y="3659380"/>
                  </a:cubicBezTo>
                  <a:cubicBezTo>
                    <a:pt x="7407561" y="3659380"/>
                    <a:pt x="7407561" y="3659380"/>
                    <a:pt x="7381603" y="3659380"/>
                  </a:cubicBezTo>
                  <a:cubicBezTo>
                    <a:pt x="7381603" y="3659380"/>
                    <a:pt x="7381603" y="3659380"/>
                    <a:pt x="7381603" y="3763389"/>
                  </a:cubicBezTo>
                  <a:cubicBezTo>
                    <a:pt x="7381603" y="3778015"/>
                    <a:pt x="7370247" y="3789390"/>
                    <a:pt x="7355646" y="3789390"/>
                  </a:cubicBezTo>
                  <a:cubicBezTo>
                    <a:pt x="7355646" y="3789390"/>
                    <a:pt x="7355646" y="3789390"/>
                    <a:pt x="7303730" y="3789390"/>
                  </a:cubicBezTo>
                  <a:cubicBezTo>
                    <a:pt x="7289130" y="3789390"/>
                    <a:pt x="7277773" y="3778015"/>
                    <a:pt x="7277773" y="3763389"/>
                  </a:cubicBezTo>
                  <a:cubicBezTo>
                    <a:pt x="7277773" y="3763389"/>
                    <a:pt x="7277773" y="3763389"/>
                    <a:pt x="7277773" y="3659380"/>
                  </a:cubicBezTo>
                  <a:cubicBezTo>
                    <a:pt x="7277773" y="3659380"/>
                    <a:pt x="7277773" y="3659380"/>
                    <a:pt x="7251816" y="3659380"/>
                  </a:cubicBezTo>
                  <a:cubicBezTo>
                    <a:pt x="7237214" y="3659380"/>
                    <a:pt x="7225857" y="3648003"/>
                    <a:pt x="7225857" y="3633377"/>
                  </a:cubicBezTo>
                  <a:cubicBezTo>
                    <a:pt x="7225857" y="3633377"/>
                    <a:pt x="7225857" y="3633377"/>
                    <a:pt x="7225857" y="3581373"/>
                  </a:cubicBezTo>
                  <a:cubicBezTo>
                    <a:pt x="7225857" y="3537495"/>
                    <a:pt x="7271283" y="3503367"/>
                    <a:pt x="7329688" y="3503367"/>
                  </a:cubicBezTo>
                  <a:close/>
                  <a:moveTo>
                    <a:pt x="6847964" y="3503367"/>
                  </a:moveTo>
                  <a:cubicBezTo>
                    <a:pt x="6906369" y="3503367"/>
                    <a:pt x="6951794" y="3537495"/>
                    <a:pt x="6951794" y="3581373"/>
                  </a:cubicBezTo>
                  <a:cubicBezTo>
                    <a:pt x="6951794" y="3581373"/>
                    <a:pt x="6951794" y="3581373"/>
                    <a:pt x="6951794" y="3633377"/>
                  </a:cubicBezTo>
                  <a:cubicBezTo>
                    <a:pt x="6951794" y="3648003"/>
                    <a:pt x="6940438" y="3659380"/>
                    <a:pt x="6925837" y="3659380"/>
                  </a:cubicBezTo>
                  <a:cubicBezTo>
                    <a:pt x="6925837" y="3659380"/>
                    <a:pt x="6925837" y="3659380"/>
                    <a:pt x="6899879" y="3659380"/>
                  </a:cubicBezTo>
                  <a:cubicBezTo>
                    <a:pt x="6899879" y="3659380"/>
                    <a:pt x="6899879" y="3659380"/>
                    <a:pt x="6899879" y="3763389"/>
                  </a:cubicBezTo>
                  <a:cubicBezTo>
                    <a:pt x="6899879" y="3778015"/>
                    <a:pt x="6888523" y="3789390"/>
                    <a:pt x="6873922" y="3789390"/>
                  </a:cubicBezTo>
                  <a:cubicBezTo>
                    <a:pt x="6873922" y="3789390"/>
                    <a:pt x="6873922" y="3789390"/>
                    <a:pt x="6822006" y="3789390"/>
                  </a:cubicBezTo>
                  <a:cubicBezTo>
                    <a:pt x="6807406" y="3789390"/>
                    <a:pt x="6796049" y="3778015"/>
                    <a:pt x="6796049" y="3763389"/>
                  </a:cubicBezTo>
                  <a:cubicBezTo>
                    <a:pt x="6796049" y="3763389"/>
                    <a:pt x="6796049" y="3763389"/>
                    <a:pt x="6796049" y="3659380"/>
                  </a:cubicBezTo>
                  <a:cubicBezTo>
                    <a:pt x="6796049" y="3659380"/>
                    <a:pt x="6796049" y="3659380"/>
                    <a:pt x="6770092" y="3659380"/>
                  </a:cubicBezTo>
                  <a:cubicBezTo>
                    <a:pt x="6755490" y="3659380"/>
                    <a:pt x="6744133" y="3648003"/>
                    <a:pt x="6744133" y="3633377"/>
                  </a:cubicBezTo>
                  <a:cubicBezTo>
                    <a:pt x="6744133" y="3633377"/>
                    <a:pt x="6744133" y="3633377"/>
                    <a:pt x="6744133" y="3581373"/>
                  </a:cubicBezTo>
                  <a:cubicBezTo>
                    <a:pt x="6744133" y="3537495"/>
                    <a:pt x="6789559" y="3503367"/>
                    <a:pt x="6847964" y="3503367"/>
                  </a:cubicBezTo>
                  <a:close/>
                  <a:moveTo>
                    <a:pt x="6366240" y="3503367"/>
                  </a:moveTo>
                  <a:cubicBezTo>
                    <a:pt x="6424645" y="3503367"/>
                    <a:pt x="6470070" y="3537495"/>
                    <a:pt x="6470070" y="3581373"/>
                  </a:cubicBezTo>
                  <a:cubicBezTo>
                    <a:pt x="6470070" y="3581373"/>
                    <a:pt x="6470070" y="3581373"/>
                    <a:pt x="6470070" y="3633377"/>
                  </a:cubicBezTo>
                  <a:cubicBezTo>
                    <a:pt x="6470070" y="3648003"/>
                    <a:pt x="6458714" y="3659380"/>
                    <a:pt x="6444113" y="3659380"/>
                  </a:cubicBezTo>
                  <a:cubicBezTo>
                    <a:pt x="6444113" y="3659380"/>
                    <a:pt x="6444113" y="3659380"/>
                    <a:pt x="6418155" y="3659380"/>
                  </a:cubicBezTo>
                  <a:cubicBezTo>
                    <a:pt x="6418155" y="3659380"/>
                    <a:pt x="6418155" y="3659380"/>
                    <a:pt x="6418155" y="3763389"/>
                  </a:cubicBezTo>
                  <a:cubicBezTo>
                    <a:pt x="6418155" y="3778015"/>
                    <a:pt x="6406799" y="3789390"/>
                    <a:pt x="6392198" y="3789390"/>
                  </a:cubicBezTo>
                  <a:cubicBezTo>
                    <a:pt x="6392198" y="3789390"/>
                    <a:pt x="6392198" y="3789390"/>
                    <a:pt x="6340282" y="3789390"/>
                  </a:cubicBezTo>
                  <a:cubicBezTo>
                    <a:pt x="6325682" y="3789390"/>
                    <a:pt x="6314325" y="3778015"/>
                    <a:pt x="6314325" y="3763389"/>
                  </a:cubicBezTo>
                  <a:cubicBezTo>
                    <a:pt x="6314325" y="3763389"/>
                    <a:pt x="6314325" y="3763389"/>
                    <a:pt x="6314325" y="3659380"/>
                  </a:cubicBezTo>
                  <a:cubicBezTo>
                    <a:pt x="6314325" y="3659380"/>
                    <a:pt x="6314325" y="3659380"/>
                    <a:pt x="6288368" y="3659380"/>
                  </a:cubicBezTo>
                  <a:cubicBezTo>
                    <a:pt x="6273766" y="3659380"/>
                    <a:pt x="6262409" y="3648003"/>
                    <a:pt x="6262409" y="3633377"/>
                  </a:cubicBezTo>
                  <a:cubicBezTo>
                    <a:pt x="6262409" y="3633377"/>
                    <a:pt x="6262409" y="3633377"/>
                    <a:pt x="6262409" y="3581373"/>
                  </a:cubicBezTo>
                  <a:cubicBezTo>
                    <a:pt x="6262409" y="3537495"/>
                    <a:pt x="6307835" y="3503367"/>
                    <a:pt x="6366240" y="3503367"/>
                  </a:cubicBezTo>
                  <a:close/>
                  <a:moveTo>
                    <a:pt x="5884525" y="3503367"/>
                  </a:moveTo>
                  <a:cubicBezTo>
                    <a:pt x="5942927" y="3503367"/>
                    <a:pt x="5988353" y="3537495"/>
                    <a:pt x="5988353" y="3581373"/>
                  </a:cubicBezTo>
                  <a:cubicBezTo>
                    <a:pt x="5988353" y="3581373"/>
                    <a:pt x="5988353" y="3581373"/>
                    <a:pt x="5988353" y="3633377"/>
                  </a:cubicBezTo>
                  <a:cubicBezTo>
                    <a:pt x="5988353" y="3648003"/>
                    <a:pt x="5976990" y="3659380"/>
                    <a:pt x="5962396" y="3659380"/>
                  </a:cubicBezTo>
                  <a:cubicBezTo>
                    <a:pt x="5962396" y="3659380"/>
                    <a:pt x="5962396" y="3659380"/>
                    <a:pt x="5936438" y="3659380"/>
                  </a:cubicBezTo>
                  <a:cubicBezTo>
                    <a:pt x="5936438" y="3659380"/>
                    <a:pt x="5936438" y="3659380"/>
                    <a:pt x="5936438" y="3763389"/>
                  </a:cubicBezTo>
                  <a:cubicBezTo>
                    <a:pt x="5936438" y="3778015"/>
                    <a:pt x="5925082" y="3789390"/>
                    <a:pt x="5910481" y="3789390"/>
                  </a:cubicBezTo>
                  <a:cubicBezTo>
                    <a:pt x="5910481" y="3789390"/>
                    <a:pt x="5910481" y="3789390"/>
                    <a:pt x="5858567" y="3789390"/>
                  </a:cubicBezTo>
                  <a:cubicBezTo>
                    <a:pt x="5843967" y="3789390"/>
                    <a:pt x="5832609" y="3778015"/>
                    <a:pt x="5832609" y="3763389"/>
                  </a:cubicBezTo>
                  <a:cubicBezTo>
                    <a:pt x="5832609" y="3763389"/>
                    <a:pt x="5832609" y="3763389"/>
                    <a:pt x="5832609" y="3659380"/>
                  </a:cubicBezTo>
                  <a:cubicBezTo>
                    <a:pt x="5832609" y="3659380"/>
                    <a:pt x="5832609" y="3659380"/>
                    <a:pt x="5806652" y="3659380"/>
                  </a:cubicBezTo>
                  <a:cubicBezTo>
                    <a:pt x="5792051" y="3659380"/>
                    <a:pt x="5780697" y="3648003"/>
                    <a:pt x="5780697" y="3633377"/>
                  </a:cubicBezTo>
                  <a:cubicBezTo>
                    <a:pt x="5780697" y="3633377"/>
                    <a:pt x="5780697" y="3633377"/>
                    <a:pt x="5780697" y="3581373"/>
                  </a:cubicBezTo>
                  <a:cubicBezTo>
                    <a:pt x="5780697" y="3537495"/>
                    <a:pt x="5826119" y="3503367"/>
                    <a:pt x="5884525" y="3503367"/>
                  </a:cubicBezTo>
                  <a:close/>
                  <a:moveTo>
                    <a:pt x="5402812" y="3503367"/>
                  </a:moveTo>
                  <a:cubicBezTo>
                    <a:pt x="5461215" y="3503367"/>
                    <a:pt x="5506637" y="3537495"/>
                    <a:pt x="5506637" y="3581373"/>
                  </a:cubicBezTo>
                  <a:cubicBezTo>
                    <a:pt x="5506637" y="3581373"/>
                    <a:pt x="5506637" y="3581373"/>
                    <a:pt x="5506637" y="3633377"/>
                  </a:cubicBezTo>
                  <a:cubicBezTo>
                    <a:pt x="5506637" y="3648003"/>
                    <a:pt x="5495283" y="3659380"/>
                    <a:pt x="5480683" y="3659380"/>
                  </a:cubicBezTo>
                  <a:cubicBezTo>
                    <a:pt x="5480683" y="3659380"/>
                    <a:pt x="5480683" y="3659380"/>
                    <a:pt x="5454726" y="3659380"/>
                  </a:cubicBezTo>
                  <a:cubicBezTo>
                    <a:pt x="5454726" y="3659380"/>
                    <a:pt x="5454726" y="3659380"/>
                    <a:pt x="5454726" y="3763389"/>
                  </a:cubicBezTo>
                  <a:cubicBezTo>
                    <a:pt x="5454726" y="3778015"/>
                    <a:pt x="5443370" y="3789390"/>
                    <a:pt x="5428767" y="3789390"/>
                  </a:cubicBezTo>
                  <a:cubicBezTo>
                    <a:pt x="5428767" y="3789390"/>
                    <a:pt x="5428767" y="3789390"/>
                    <a:pt x="5376854" y="3789390"/>
                  </a:cubicBezTo>
                  <a:cubicBezTo>
                    <a:pt x="5362258" y="3789390"/>
                    <a:pt x="5350899" y="3778015"/>
                    <a:pt x="5350899" y="3763389"/>
                  </a:cubicBezTo>
                  <a:cubicBezTo>
                    <a:pt x="5350899" y="3763389"/>
                    <a:pt x="5350899" y="3763389"/>
                    <a:pt x="5350899" y="3659380"/>
                  </a:cubicBezTo>
                  <a:cubicBezTo>
                    <a:pt x="5350899" y="3659380"/>
                    <a:pt x="5350899" y="3659380"/>
                    <a:pt x="5324941" y="3659380"/>
                  </a:cubicBezTo>
                  <a:cubicBezTo>
                    <a:pt x="5310341" y="3659380"/>
                    <a:pt x="5298979" y="3648003"/>
                    <a:pt x="5298979" y="3633377"/>
                  </a:cubicBezTo>
                  <a:cubicBezTo>
                    <a:pt x="5298979" y="3633377"/>
                    <a:pt x="5298979" y="3633377"/>
                    <a:pt x="5298979" y="3581373"/>
                  </a:cubicBezTo>
                  <a:cubicBezTo>
                    <a:pt x="5298979" y="3537495"/>
                    <a:pt x="5344411" y="3503367"/>
                    <a:pt x="5402812" y="3503367"/>
                  </a:cubicBezTo>
                  <a:close/>
                  <a:moveTo>
                    <a:pt x="4921068" y="3503367"/>
                  </a:moveTo>
                  <a:cubicBezTo>
                    <a:pt x="4979483" y="3503367"/>
                    <a:pt x="5024911" y="3537495"/>
                    <a:pt x="5024911" y="3581373"/>
                  </a:cubicBezTo>
                  <a:cubicBezTo>
                    <a:pt x="5024911" y="3581373"/>
                    <a:pt x="5024911" y="3581373"/>
                    <a:pt x="5024911" y="3633377"/>
                  </a:cubicBezTo>
                  <a:cubicBezTo>
                    <a:pt x="5024911" y="3648003"/>
                    <a:pt x="5013554" y="3659380"/>
                    <a:pt x="4998951" y="3659380"/>
                  </a:cubicBezTo>
                  <a:cubicBezTo>
                    <a:pt x="4998951" y="3659380"/>
                    <a:pt x="4998951" y="3659380"/>
                    <a:pt x="4972993" y="3659380"/>
                  </a:cubicBezTo>
                  <a:cubicBezTo>
                    <a:pt x="4972993" y="3659380"/>
                    <a:pt x="4972993" y="3659380"/>
                    <a:pt x="4972993" y="3763389"/>
                  </a:cubicBezTo>
                  <a:cubicBezTo>
                    <a:pt x="4972993" y="3778015"/>
                    <a:pt x="4961637" y="3789390"/>
                    <a:pt x="4947033" y="3789390"/>
                  </a:cubicBezTo>
                  <a:cubicBezTo>
                    <a:pt x="4947033" y="3789390"/>
                    <a:pt x="4947033" y="3789390"/>
                    <a:pt x="4895110" y="3789390"/>
                  </a:cubicBezTo>
                  <a:cubicBezTo>
                    <a:pt x="4880513" y="3789390"/>
                    <a:pt x="4869162" y="3778015"/>
                    <a:pt x="4869162" y="3763389"/>
                  </a:cubicBezTo>
                  <a:cubicBezTo>
                    <a:pt x="4869162" y="3763389"/>
                    <a:pt x="4869162" y="3763389"/>
                    <a:pt x="4869162" y="3659380"/>
                  </a:cubicBezTo>
                  <a:cubicBezTo>
                    <a:pt x="4869162" y="3659380"/>
                    <a:pt x="4869162" y="3659380"/>
                    <a:pt x="4843205" y="3659380"/>
                  </a:cubicBezTo>
                  <a:cubicBezTo>
                    <a:pt x="4828612" y="3659380"/>
                    <a:pt x="4817251" y="3648003"/>
                    <a:pt x="4817251" y="3633377"/>
                  </a:cubicBezTo>
                  <a:cubicBezTo>
                    <a:pt x="4817251" y="3633377"/>
                    <a:pt x="4817251" y="3633377"/>
                    <a:pt x="4817251" y="3581373"/>
                  </a:cubicBezTo>
                  <a:cubicBezTo>
                    <a:pt x="4817251" y="3537495"/>
                    <a:pt x="4862672" y="3503367"/>
                    <a:pt x="4921068" y="3503367"/>
                  </a:cubicBezTo>
                  <a:close/>
                  <a:moveTo>
                    <a:pt x="4439368" y="3503367"/>
                  </a:moveTo>
                  <a:cubicBezTo>
                    <a:pt x="4497761" y="3503367"/>
                    <a:pt x="4543188" y="3537495"/>
                    <a:pt x="4543188" y="3581373"/>
                  </a:cubicBezTo>
                  <a:cubicBezTo>
                    <a:pt x="4543188" y="3581373"/>
                    <a:pt x="4543188" y="3581373"/>
                    <a:pt x="4543188" y="3633377"/>
                  </a:cubicBezTo>
                  <a:cubicBezTo>
                    <a:pt x="4543188" y="3648003"/>
                    <a:pt x="4531830" y="3659380"/>
                    <a:pt x="4517231" y="3659380"/>
                  </a:cubicBezTo>
                  <a:cubicBezTo>
                    <a:pt x="4517231" y="3659380"/>
                    <a:pt x="4517231" y="3659380"/>
                    <a:pt x="4491270" y="3659380"/>
                  </a:cubicBezTo>
                  <a:cubicBezTo>
                    <a:pt x="4491270" y="3659380"/>
                    <a:pt x="4491270" y="3659380"/>
                    <a:pt x="4491270" y="3763389"/>
                  </a:cubicBezTo>
                  <a:cubicBezTo>
                    <a:pt x="4491270" y="3778015"/>
                    <a:pt x="4479914" y="3789390"/>
                    <a:pt x="4465313" y="3789390"/>
                  </a:cubicBezTo>
                  <a:cubicBezTo>
                    <a:pt x="4465313" y="3789390"/>
                    <a:pt x="4465313" y="3789390"/>
                    <a:pt x="4413402" y="3789390"/>
                  </a:cubicBezTo>
                  <a:cubicBezTo>
                    <a:pt x="4398800" y="3789390"/>
                    <a:pt x="4387442" y="3778015"/>
                    <a:pt x="4387442" y="3763389"/>
                  </a:cubicBezTo>
                  <a:cubicBezTo>
                    <a:pt x="4387442" y="3763389"/>
                    <a:pt x="4387442" y="3763389"/>
                    <a:pt x="4387442" y="3659380"/>
                  </a:cubicBezTo>
                  <a:cubicBezTo>
                    <a:pt x="4387442" y="3659380"/>
                    <a:pt x="4387442" y="3659380"/>
                    <a:pt x="4361482" y="3659380"/>
                  </a:cubicBezTo>
                  <a:cubicBezTo>
                    <a:pt x="4346881" y="3659380"/>
                    <a:pt x="4335527" y="3648003"/>
                    <a:pt x="4335527" y="3633377"/>
                  </a:cubicBezTo>
                  <a:cubicBezTo>
                    <a:pt x="4335527" y="3633377"/>
                    <a:pt x="4335527" y="3633377"/>
                    <a:pt x="4335527" y="3581373"/>
                  </a:cubicBezTo>
                  <a:cubicBezTo>
                    <a:pt x="4335527" y="3537495"/>
                    <a:pt x="4380951" y="3503367"/>
                    <a:pt x="4439368" y="3503367"/>
                  </a:cubicBezTo>
                  <a:close/>
                  <a:moveTo>
                    <a:pt x="3957647" y="3503367"/>
                  </a:moveTo>
                  <a:cubicBezTo>
                    <a:pt x="4016052" y="3503367"/>
                    <a:pt x="4061479" y="3537495"/>
                    <a:pt x="4061479" y="3581373"/>
                  </a:cubicBezTo>
                  <a:cubicBezTo>
                    <a:pt x="4061479" y="3581373"/>
                    <a:pt x="4061479" y="3581373"/>
                    <a:pt x="4061479" y="3633377"/>
                  </a:cubicBezTo>
                  <a:cubicBezTo>
                    <a:pt x="4061479" y="3648003"/>
                    <a:pt x="4050123" y="3659380"/>
                    <a:pt x="4035522" y="3659380"/>
                  </a:cubicBezTo>
                  <a:cubicBezTo>
                    <a:pt x="4035522" y="3659380"/>
                    <a:pt x="4035522" y="3659380"/>
                    <a:pt x="4009564" y="3659380"/>
                  </a:cubicBezTo>
                  <a:cubicBezTo>
                    <a:pt x="4009564" y="3659380"/>
                    <a:pt x="4009564" y="3659380"/>
                    <a:pt x="4009564" y="3763389"/>
                  </a:cubicBezTo>
                  <a:cubicBezTo>
                    <a:pt x="4009564" y="3778015"/>
                    <a:pt x="3998206" y="3789390"/>
                    <a:pt x="3983604" y="3789390"/>
                  </a:cubicBezTo>
                  <a:cubicBezTo>
                    <a:pt x="3983604" y="3789390"/>
                    <a:pt x="3983604" y="3789390"/>
                    <a:pt x="3931688" y="3789390"/>
                  </a:cubicBezTo>
                  <a:cubicBezTo>
                    <a:pt x="3917088" y="3789390"/>
                    <a:pt x="3905733" y="3778015"/>
                    <a:pt x="3905733" y="3763389"/>
                  </a:cubicBezTo>
                  <a:cubicBezTo>
                    <a:pt x="3905733" y="3763389"/>
                    <a:pt x="3905733" y="3763389"/>
                    <a:pt x="3905733" y="3659380"/>
                  </a:cubicBezTo>
                  <a:cubicBezTo>
                    <a:pt x="3905733" y="3659380"/>
                    <a:pt x="3905733" y="3659380"/>
                    <a:pt x="3879775" y="3659380"/>
                  </a:cubicBezTo>
                  <a:cubicBezTo>
                    <a:pt x="3865175" y="3659380"/>
                    <a:pt x="3853817" y="3648003"/>
                    <a:pt x="3853817" y="3633377"/>
                  </a:cubicBezTo>
                  <a:cubicBezTo>
                    <a:pt x="3853817" y="3633377"/>
                    <a:pt x="3853817" y="3633377"/>
                    <a:pt x="3853817" y="3581373"/>
                  </a:cubicBezTo>
                  <a:cubicBezTo>
                    <a:pt x="3853817" y="3537495"/>
                    <a:pt x="3899244" y="3503367"/>
                    <a:pt x="3957647" y="3503367"/>
                  </a:cubicBezTo>
                  <a:close/>
                  <a:moveTo>
                    <a:pt x="3475928" y="3503367"/>
                  </a:moveTo>
                  <a:cubicBezTo>
                    <a:pt x="3534334" y="3503367"/>
                    <a:pt x="3579763" y="3537495"/>
                    <a:pt x="3579763" y="3581373"/>
                  </a:cubicBezTo>
                  <a:cubicBezTo>
                    <a:pt x="3579763" y="3581373"/>
                    <a:pt x="3579763" y="3581373"/>
                    <a:pt x="3579763" y="3633377"/>
                  </a:cubicBezTo>
                  <a:cubicBezTo>
                    <a:pt x="3579763" y="3648003"/>
                    <a:pt x="3568409" y="3659380"/>
                    <a:pt x="3553804" y="3659380"/>
                  </a:cubicBezTo>
                  <a:cubicBezTo>
                    <a:pt x="3553804" y="3659380"/>
                    <a:pt x="3553804" y="3659380"/>
                    <a:pt x="3527846" y="3659380"/>
                  </a:cubicBezTo>
                  <a:cubicBezTo>
                    <a:pt x="3527846" y="3659380"/>
                    <a:pt x="3527846" y="3659380"/>
                    <a:pt x="3527846" y="3763389"/>
                  </a:cubicBezTo>
                  <a:cubicBezTo>
                    <a:pt x="3527846" y="3778015"/>
                    <a:pt x="3516489" y="3789390"/>
                    <a:pt x="3501888" y="3789390"/>
                  </a:cubicBezTo>
                  <a:cubicBezTo>
                    <a:pt x="3501888" y="3789390"/>
                    <a:pt x="3501888" y="3789390"/>
                    <a:pt x="3449972" y="3789390"/>
                  </a:cubicBezTo>
                  <a:cubicBezTo>
                    <a:pt x="3435371" y="3789390"/>
                    <a:pt x="3424015" y="3778015"/>
                    <a:pt x="3424015" y="3763389"/>
                  </a:cubicBezTo>
                  <a:cubicBezTo>
                    <a:pt x="3424015" y="3763389"/>
                    <a:pt x="3424015" y="3763389"/>
                    <a:pt x="3424015" y="3659380"/>
                  </a:cubicBezTo>
                  <a:cubicBezTo>
                    <a:pt x="3424015" y="3659380"/>
                    <a:pt x="3424015" y="3659380"/>
                    <a:pt x="3398057" y="3659380"/>
                  </a:cubicBezTo>
                  <a:cubicBezTo>
                    <a:pt x="3383456" y="3659380"/>
                    <a:pt x="3372098" y="3648003"/>
                    <a:pt x="3372098" y="3633377"/>
                  </a:cubicBezTo>
                  <a:cubicBezTo>
                    <a:pt x="3372098" y="3633377"/>
                    <a:pt x="3372098" y="3633377"/>
                    <a:pt x="3372098" y="3581373"/>
                  </a:cubicBezTo>
                  <a:cubicBezTo>
                    <a:pt x="3372098" y="3537495"/>
                    <a:pt x="3417524" y="3503367"/>
                    <a:pt x="3475928" y="3503367"/>
                  </a:cubicBezTo>
                  <a:close/>
                  <a:moveTo>
                    <a:pt x="2994206" y="3503367"/>
                  </a:moveTo>
                  <a:cubicBezTo>
                    <a:pt x="3052608" y="3503367"/>
                    <a:pt x="3098036" y="3537495"/>
                    <a:pt x="3098036" y="3581373"/>
                  </a:cubicBezTo>
                  <a:cubicBezTo>
                    <a:pt x="3098036" y="3581373"/>
                    <a:pt x="3098036" y="3581373"/>
                    <a:pt x="3098036" y="3633377"/>
                  </a:cubicBezTo>
                  <a:cubicBezTo>
                    <a:pt x="3098036" y="3648003"/>
                    <a:pt x="3086679" y="3659380"/>
                    <a:pt x="3072077" y="3659380"/>
                  </a:cubicBezTo>
                  <a:cubicBezTo>
                    <a:pt x="3072077" y="3659380"/>
                    <a:pt x="3072077" y="3659380"/>
                    <a:pt x="3046120" y="3659380"/>
                  </a:cubicBezTo>
                  <a:cubicBezTo>
                    <a:pt x="3046120" y="3659380"/>
                    <a:pt x="3046120" y="3659380"/>
                    <a:pt x="3046120" y="3763389"/>
                  </a:cubicBezTo>
                  <a:cubicBezTo>
                    <a:pt x="3046120" y="3778015"/>
                    <a:pt x="3034764" y="3789390"/>
                    <a:pt x="3020163" y="3789390"/>
                  </a:cubicBezTo>
                  <a:cubicBezTo>
                    <a:pt x="3020163" y="3789390"/>
                    <a:pt x="3020163" y="3789390"/>
                    <a:pt x="2968246" y="3789390"/>
                  </a:cubicBezTo>
                  <a:cubicBezTo>
                    <a:pt x="2953646" y="3789390"/>
                    <a:pt x="2942289" y="3778015"/>
                    <a:pt x="2942289" y="3763389"/>
                  </a:cubicBezTo>
                  <a:cubicBezTo>
                    <a:pt x="2942289" y="3763389"/>
                    <a:pt x="2942289" y="3763389"/>
                    <a:pt x="2942289" y="3659380"/>
                  </a:cubicBezTo>
                  <a:cubicBezTo>
                    <a:pt x="2942289" y="3659380"/>
                    <a:pt x="2942289" y="3659380"/>
                    <a:pt x="2916331" y="3659380"/>
                  </a:cubicBezTo>
                  <a:cubicBezTo>
                    <a:pt x="2901731" y="3659380"/>
                    <a:pt x="2890374" y="3648003"/>
                    <a:pt x="2890374" y="3633377"/>
                  </a:cubicBezTo>
                  <a:cubicBezTo>
                    <a:pt x="2890374" y="3633377"/>
                    <a:pt x="2890374" y="3633377"/>
                    <a:pt x="2890374" y="3581373"/>
                  </a:cubicBezTo>
                  <a:cubicBezTo>
                    <a:pt x="2890374" y="3537495"/>
                    <a:pt x="2935800" y="3503367"/>
                    <a:pt x="2994206" y="3503367"/>
                  </a:cubicBezTo>
                  <a:close/>
                  <a:moveTo>
                    <a:pt x="2512481" y="3503367"/>
                  </a:moveTo>
                  <a:cubicBezTo>
                    <a:pt x="2570886" y="3503367"/>
                    <a:pt x="2616312" y="3537495"/>
                    <a:pt x="2616312" y="3581373"/>
                  </a:cubicBezTo>
                  <a:cubicBezTo>
                    <a:pt x="2616312" y="3581373"/>
                    <a:pt x="2616312" y="3581373"/>
                    <a:pt x="2616312" y="3633377"/>
                  </a:cubicBezTo>
                  <a:cubicBezTo>
                    <a:pt x="2616312" y="3648003"/>
                    <a:pt x="2604956" y="3659380"/>
                    <a:pt x="2590355" y="3659380"/>
                  </a:cubicBezTo>
                  <a:cubicBezTo>
                    <a:pt x="2590355" y="3659380"/>
                    <a:pt x="2590355" y="3659380"/>
                    <a:pt x="2564396" y="3659380"/>
                  </a:cubicBezTo>
                  <a:cubicBezTo>
                    <a:pt x="2564396" y="3659380"/>
                    <a:pt x="2564396" y="3659380"/>
                    <a:pt x="2564396" y="3763389"/>
                  </a:cubicBezTo>
                  <a:cubicBezTo>
                    <a:pt x="2564396" y="3778015"/>
                    <a:pt x="2553041" y="3789390"/>
                    <a:pt x="2538440" y="3789390"/>
                  </a:cubicBezTo>
                  <a:cubicBezTo>
                    <a:pt x="2538440" y="3789390"/>
                    <a:pt x="2538440" y="3789390"/>
                    <a:pt x="2486525" y="3789390"/>
                  </a:cubicBezTo>
                  <a:cubicBezTo>
                    <a:pt x="2471924" y="3789390"/>
                    <a:pt x="2460568" y="3778015"/>
                    <a:pt x="2460568" y="3763389"/>
                  </a:cubicBezTo>
                  <a:cubicBezTo>
                    <a:pt x="2460568" y="3763389"/>
                    <a:pt x="2460568" y="3763389"/>
                    <a:pt x="2460568" y="3659380"/>
                  </a:cubicBezTo>
                  <a:cubicBezTo>
                    <a:pt x="2460568" y="3659380"/>
                    <a:pt x="2460568" y="3659380"/>
                    <a:pt x="2434612" y="3659380"/>
                  </a:cubicBezTo>
                  <a:cubicBezTo>
                    <a:pt x="2420010" y="3659380"/>
                    <a:pt x="2408653" y="3648003"/>
                    <a:pt x="2408653" y="3633377"/>
                  </a:cubicBezTo>
                  <a:cubicBezTo>
                    <a:pt x="2408653" y="3633377"/>
                    <a:pt x="2408653" y="3633377"/>
                    <a:pt x="2408653" y="3581373"/>
                  </a:cubicBezTo>
                  <a:cubicBezTo>
                    <a:pt x="2408653" y="3537495"/>
                    <a:pt x="2454079" y="3503367"/>
                    <a:pt x="2512481" y="3503367"/>
                  </a:cubicBezTo>
                  <a:close/>
                  <a:moveTo>
                    <a:pt x="2030751" y="3503367"/>
                  </a:moveTo>
                  <a:cubicBezTo>
                    <a:pt x="2089155" y="3503367"/>
                    <a:pt x="2134592" y="3537495"/>
                    <a:pt x="2134592" y="3581373"/>
                  </a:cubicBezTo>
                  <a:cubicBezTo>
                    <a:pt x="2134592" y="3581373"/>
                    <a:pt x="2134592" y="3581373"/>
                    <a:pt x="2134592" y="3633377"/>
                  </a:cubicBezTo>
                  <a:cubicBezTo>
                    <a:pt x="2134592" y="3648003"/>
                    <a:pt x="2123226" y="3659380"/>
                    <a:pt x="2108624" y="3659380"/>
                  </a:cubicBezTo>
                  <a:cubicBezTo>
                    <a:pt x="2108624" y="3659380"/>
                    <a:pt x="2108624" y="3659380"/>
                    <a:pt x="2082666" y="3659380"/>
                  </a:cubicBezTo>
                  <a:cubicBezTo>
                    <a:pt x="2082666" y="3659380"/>
                    <a:pt x="2082666" y="3659380"/>
                    <a:pt x="2082666" y="3763389"/>
                  </a:cubicBezTo>
                  <a:cubicBezTo>
                    <a:pt x="2082666" y="3778015"/>
                    <a:pt x="2071310" y="3789390"/>
                    <a:pt x="2056708" y="3789390"/>
                  </a:cubicBezTo>
                  <a:cubicBezTo>
                    <a:pt x="2056708" y="3789390"/>
                    <a:pt x="2056708" y="3789390"/>
                    <a:pt x="2004793" y="3789390"/>
                  </a:cubicBezTo>
                  <a:cubicBezTo>
                    <a:pt x="1990192" y="3789390"/>
                    <a:pt x="1978835" y="3778015"/>
                    <a:pt x="1978835" y="3763389"/>
                  </a:cubicBezTo>
                  <a:cubicBezTo>
                    <a:pt x="1978835" y="3763389"/>
                    <a:pt x="1978835" y="3763389"/>
                    <a:pt x="1978835" y="3659380"/>
                  </a:cubicBezTo>
                  <a:cubicBezTo>
                    <a:pt x="1978835" y="3659380"/>
                    <a:pt x="1978835" y="3659380"/>
                    <a:pt x="1952878" y="3659380"/>
                  </a:cubicBezTo>
                  <a:cubicBezTo>
                    <a:pt x="1938277" y="3659380"/>
                    <a:pt x="1926920" y="3648003"/>
                    <a:pt x="1926920" y="3633377"/>
                  </a:cubicBezTo>
                  <a:cubicBezTo>
                    <a:pt x="1926920" y="3633377"/>
                    <a:pt x="1926920" y="3633377"/>
                    <a:pt x="1926920" y="3581373"/>
                  </a:cubicBezTo>
                  <a:cubicBezTo>
                    <a:pt x="1926920" y="3537495"/>
                    <a:pt x="1972345" y="3503367"/>
                    <a:pt x="2030751" y="3503367"/>
                  </a:cubicBezTo>
                  <a:close/>
                  <a:moveTo>
                    <a:pt x="1549027" y="3503367"/>
                  </a:moveTo>
                  <a:cubicBezTo>
                    <a:pt x="1607431" y="3503367"/>
                    <a:pt x="1652856" y="3537495"/>
                    <a:pt x="1652856" y="3581373"/>
                  </a:cubicBezTo>
                  <a:cubicBezTo>
                    <a:pt x="1652856" y="3581373"/>
                    <a:pt x="1652856" y="3581373"/>
                    <a:pt x="1652856" y="3633377"/>
                  </a:cubicBezTo>
                  <a:cubicBezTo>
                    <a:pt x="1652856" y="3648003"/>
                    <a:pt x="1641501" y="3659380"/>
                    <a:pt x="1626900" y="3659380"/>
                  </a:cubicBezTo>
                  <a:cubicBezTo>
                    <a:pt x="1626900" y="3659380"/>
                    <a:pt x="1626900" y="3659380"/>
                    <a:pt x="1600941" y="3659380"/>
                  </a:cubicBezTo>
                  <a:cubicBezTo>
                    <a:pt x="1600941" y="3659380"/>
                    <a:pt x="1600941" y="3659380"/>
                    <a:pt x="1600941" y="3763389"/>
                  </a:cubicBezTo>
                  <a:cubicBezTo>
                    <a:pt x="1600941" y="3778015"/>
                    <a:pt x="1589586" y="3789390"/>
                    <a:pt x="1574984" y="3789390"/>
                  </a:cubicBezTo>
                  <a:cubicBezTo>
                    <a:pt x="1574984" y="3789390"/>
                    <a:pt x="1574984" y="3789390"/>
                    <a:pt x="1523069" y="3789390"/>
                  </a:cubicBezTo>
                  <a:cubicBezTo>
                    <a:pt x="1508469" y="3789390"/>
                    <a:pt x="1497111" y="3778015"/>
                    <a:pt x="1497111" y="3763389"/>
                  </a:cubicBezTo>
                  <a:cubicBezTo>
                    <a:pt x="1497111" y="3763389"/>
                    <a:pt x="1497111" y="3763389"/>
                    <a:pt x="1497111" y="3659380"/>
                  </a:cubicBezTo>
                  <a:cubicBezTo>
                    <a:pt x="1497111" y="3659380"/>
                    <a:pt x="1497111" y="3659380"/>
                    <a:pt x="1471154" y="3659380"/>
                  </a:cubicBezTo>
                  <a:cubicBezTo>
                    <a:pt x="1456553" y="3659380"/>
                    <a:pt x="1445196" y="3648003"/>
                    <a:pt x="1445196" y="3633377"/>
                  </a:cubicBezTo>
                  <a:cubicBezTo>
                    <a:pt x="1445196" y="3633377"/>
                    <a:pt x="1445196" y="3633377"/>
                    <a:pt x="1445196" y="3581373"/>
                  </a:cubicBezTo>
                  <a:cubicBezTo>
                    <a:pt x="1445196" y="3537495"/>
                    <a:pt x="1490622" y="3503367"/>
                    <a:pt x="1549027" y="3503367"/>
                  </a:cubicBezTo>
                  <a:close/>
                  <a:moveTo>
                    <a:pt x="1067305" y="3503367"/>
                  </a:moveTo>
                  <a:cubicBezTo>
                    <a:pt x="1125709" y="3503367"/>
                    <a:pt x="1171134" y="3537495"/>
                    <a:pt x="1171134" y="3581373"/>
                  </a:cubicBezTo>
                  <a:cubicBezTo>
                    <a:pt x="1171134" y="3581373"/>
                    <a:pt x="1171134" y="3581373"/>
                    <a:pt x="1171134" y="3633377"/>
                  </a:cubicBezTo>
                  <a:cubicBezTo>
                    <a:pt x="1171134" y="3648003"/>
                    <a:pt x="1159779" y="3659380"/>
                    <a:pt x="1145177" y="3659380"/>
                  </a:cubicBezTo>
                  <a:cubicBezTo>
                    <a:pt x="1145177" y="3659380"/>
                    <a:pt x="1145177" y="3659380"/>
                    <a:pt x="1119219" y="3659380"/>
                  </a:cubicBezTo>
                  <a:cubicBezTo>
                    <a:pt x="1119219" y="3659380"/>
                    <a:pt x="1119219" y="3659380"/>
                    <a:pt x="1119219" y="3763389"/>
                  </a:cubicBezTo>
                  <a:cubicBezTo>
                    <a:pt x="1119219" y="3778015"/>
                    <a:pt x="1107863" y="3789390"/>
                    <a:pt x="1093262" y="3789390"/>
                  </a:cubicBezTo>
                  <a:cubicBezTo>
                    <a:pt x="1093262" y="3789390"/>
                    <a:pt x="1093262" y="3789390"/>
                    <a:pt x="1041346" y="3789390"/>
                  </a:cubicBezTo>
                  <a:cubicBezTo>
                    <a:pt x="1026746" y="3789390"/>
                    <a:pt x="1015389" y="3778015"/>
                    <a:pt x="1015389" y="3763389"/>
                  </a:cubicBezTo>
                  <a:cubicBezTo>
                    <a:pt x="1015389" y="3763389"/>
                    <a:pt x="1015389" y="3763389"/>
                    <a:pt x="1015389" y="3659380"/>
                  </a:cubicBezTo>
                  <a:cubicBezTo>
                    <a:pt x="1015389" y="3659380"/>
                    <a:pt x="1015389" y="3659380"/>
                    <a:pt x="989432" y="3659380"/>
                  </a:cubicBezTo>
                  <a:cubicBezTo>
                    <a:pt x="974830" y="3659380"/>
                    <a:pt x="963473" y="3648003"/>
                    <a:pt x="963473" y="3633377"/>
                  </a:cubicBezTo>
                  <a:cubicBezTo>
                    <a:pt x="963473" y="3633377"/>
                    <a:pt x="963473" y="3633377"/>
                    <a:pt x="963473" y="3581373"/>
                  </a:cubicBezTo>
                  <a:cubicBezTo>
                    <a:pt x="963473" y="3537495"/>
                    <a:pt x="1008899" y="3503367"/>
                    <a:pt x="1067305" y="3503367"/>
                  </a:cubicBezTo>
                  <a:close/>
                  <a:moveTo>
                    <a:pt x="585582" y="3503367"/>
                  </a:moveTo>
                  <a:cubicBezTo>
                    <a:pt x="643986" y="3503367"/>
                    <a:pt x="689412" y="3537495"/>
                    <a:pt x="689412" y="3581373"/>
                  </a:cubicBezTo>
                  <a:cubicBezTo>
                    <a:pt x="689412" y="3581373"/>
                    <a:pt x="689412" y="3581373"/>
                    <a:pt x="689412" y="3633377"/>
                  </a:cubicBezTo>
                  <a:cubicBezTo>
                    <a:pt x="689412" y="3648003"/>
                    <a:pt x="678056" y="3659380"/>
                    <a:pt x="663455" y="3659380"/>
                  </a:cubicBezTo>
                  <a:cubicBezTo>
                    <a:pt x="663455" y="3659380"/>
                    <a:pt x="663455" y="3659380"/>
                    <a:pt x="637496" y="3659380"/>
                  </a:cubicBezTo>
                  <a:cubicBezTo>
                    <a:pt x="637496" y="3659380"/>
                    <a:pt x="637496" y="3659380"/>
                    <a:pt x="637496" y="3763389"/>
                  </a:cubicBezTo>
                  <a:cubicBezTo>
                    <a:pt x="637496" y="3778015"/>
                    <a:pt x="626140" y="3789390"/>
                    <a:pt x="611539" y="3789390"/>
                  </a:cubicBezTo>
                  <a:cubicBezTo>
                    <a:pt x="611539" y="3789390"/>
                    <a:pt x="611539" y="3789390"/>
                    <a:pt x="559624" y="3789390"/>
                  </a:cubicBezTo>
                  <a:cubicBezTo>
                    <a:pt x="545023" y="3789390"/>
                    <a:pt x="533666" y="3778015"/>
                    <a:pt x="533666" y="3763389"/>
                  </a:cubicBezTo>
                  <a:cubicBezTo>
                    <a:pt x="533666" y="3763389"/>
                    <a:pt x="533666" y="3763389"/>
                    <a:pt x="533666" y="3659380"/>
                  </a:cubicBezTo>
                  <a:cubicBezTo>
                    <a:pt x="533666" y="3659380"/>
                    <a:pt x="533666" y="3659380"/>
                    <a:pt x="507709" y="3659380"/>
                  </a:cubicBezTo>
                  <a:cubicBezTo>
                    <a:pt x="493108" y="3659380"/>
                    <a:pt x="481751" y="3648003"/>
                    <a:pt x="481751" y="3633377"/>
                  </a:cubicBezTo>
                  <a:cubicBezTo>
                    <a:pt x="481751" y="3633377"/>
                    <a:pt x="481751" y="3633377"/>
                    <a:pt x="481751" y="3581373"/>
                  </a:cubicBezTo>
                  <a:cubicBezTo>
                    <a:pt x="481751" y="3537495"/>
                    <a:pt x="527177" y="3503367"/>
                    <a:pt x="585582" y="3503367"/>
                  </a:cubicBezTo>
                  <a:close/>
                  <a:moveTo>
                    <a:pt x="103859" y="3503367"/>
                  </a:moveTo>
                  <a:cubicBezTo>
                    <a:pt x="162264" y="3503367"/>
                    <a:pt x="207689" y="3537495"/>
                    <a:pt x="207689" y="3581373"/>
                  </a:cubicBezTo>
                  <a:cubicBezTo>
                    <a:pt x="207689" y="3581373"/>
                    <a:pt x="207689" y="3581373"/>
                    <a:pt x="207689" y="3633377"/>
                  </a:cubicBezTo>
                  <a:cubicBezTo>
                    <a:pt x="207689" y="3648003"/>
                    <a:pt x="196333" y="3659380"/>
                    <a:pt x="181732" y="3659380"/>
                  </a:cubicBezTo>
                  <a:cubicBezTo>
                    <a:pt x="181732" y="3659380"/>
                    <a:pt x="181732" y="3659380"/>
                    <a:pt x="155774" y="3659380"/>
                  </a:cubicBezTo>
                  <a:cubicBezTo>
                    <a:pt x="155774" y="3659380"/>
                    <a:pt x="155774" y="3659380"/>
                    <a:pt x="155774" y="3763389"/>
                  </a:cubicBezTo>
                  <a:cubicBezTo>
                    <a:pt x="155774" y="3778015"/>
                    <a:pt x="144418" y="3789390"/>
                    <a:pt x="129817" y="3789390"/>
                  </a:cubicBezTo>
                  <a:cubicBezTo>
                    <a:pt x="129817" y="3789390"/>
                    <a:pt x="129817" y="3789390"/>
                    <a:pt x="77901" y="3789390"/>
                  </a:cubicBezTo>
                  <a:cubicBezTo>
                    <a:pt x="63301" y="3789390"/>
                    <a:pt x="51944" y="3778015"/>
                    <a:pt x="51944" y="3763389"/>
                  </a:cubicBezTo>
                  <a:cubicBezTo>
                    <a:pt x="51944" y="3763389"/>
                    <a:pt x="51944" y="3763389"/>
                    <a:pt x="51944" y="3659380"/>
                  </a:cubicBezTo>
                  <a:cubicBezTo>
                    <a:pt x="51944" y="3659380"/>
                    <a:pt x="51944" y="3659380"/>
                    <a:pt x="25987" y="3659380"/>
                  </a:cubicBezTo>
                  <a:cubicBezTo>
                    <a:pt x="11385" y="3659380"/>
                    <a:pt x="28" y="3648003"/>
                    <a:pt x="28" y="3633377"/>
                  </a:cubicBezTo>
                  <a:cubicBezTo>
                    <a:pt x="28" y="3633377"/>
                    <a:pt x="28" y="3633377"/>
                    <a:pt x="28" y="3581373"/>
                  </a:cubicBezTo>
                  <a:cubicBezTo>
                    <a:pt x="28" y="3537495"/>
                    <a:pt x="45454" y="3503367"/>
                    <a:pt x="103859" y="3503367"/>
                  </a:cubicBezTo>
                  <a:close/>
                  <a:moveTo>
                    <a:pt x="12145950" y="3372109"/>
                  </a:moveTo>
                  <a:cubicBezTo>
                    <a:pt x="12174622" y="3372109"/>
                    <a:pt x="12197866" y="3395353"/>
                    <a:pt x="12197866" y="3424025"/>
                  </a:cubicBezTo>
                  <a:cubicBezTo>
                    <a:pt x="12197866" y="3452697"/>
                    <a:pt x="12174622" y="3475940"/>
                    <a:pt x="12145950" y="3475940"/>
                  </a:cubicBezTo>
                  <a:cubicBezTo>
                    <a:pt x="12117278" y="3475940"/>
                    <a:pt x="12094035" y="3452697"/>
                    <a:pt x="12094035" y="3424025"/>
                  </a:cubicBezTo>
                  <a:cubicBezTo>
                    <a:pt x="12094035" y="3395353"/>
                    <a:pt x="12117278" y="3372109"/>
                    <a:pt x="12145950" y="3372109"/>
                  </a:cubicBezTo>
                  <a:close/>
                  <a:moveTo>
                    <a:pt x="11664226" y="3372109"/>
                  </a:moveTo>
                  <a:cubicBezTo>
                    <a:pt x="11692898" y="3372109"/>
                    <a:pt x="11716142" y="3395353"/>
                    <a:pt x="11716142" y="3424025"/>
                  </a:cubicBezTo>
                  <a:cubicBezTo>
                    <a:pt x="11716142" y="3452697"/>
                    <a:pt x="11692898" y="3475940"/>
                    <a:pt x="11664226" y="3475940"/>
                  </a:cubicBezTo>
                  <a:cubicBezTo>
                    <a:pt x="11635554" y="3475940"/>
                    <a:pt x="11612311" y="3452697"/>
                    <a:pt x="11612311" y="3424025"/>
                  </a:cubicBezTo>
                  <a:cubicBezTo>
                    <a:pt x="11612311" y="3395353"/>
                    <a:pt x="11635554" y="3372109"/>
                    <a:pt x="11664226" y="3372109"/>
                  </a:cubicBezTo>
                  <a:close/>
                  <a:moveTo>
                    <a:pt x="11182501" y="3372109"/>
                  </a:moveTo>
                  <a:cubicBezTo>
                    <a:pt x="11211173" y="3372109"/>
                    <a:pt x="11234417" y="3395353"/>
                    <a:pt x="11234417" y="3424025"/>
                  </a:cubicBezTo>
                  <a:cubicBezTo>
                    <a:pt x="11234417" y="3452697"/>
                    <a:pt x="11211173" y="3475940"/>
                    <a:pt x="11182501" y="3475940"/>
                  </a:cubicBezTo>
                  <a:cubicBezTo>
                    <a:pt x="11153829" y="3475940"/>
                    <a:pt x="11130586" y="3452697"/>
                    <a:pt x="11130586" y="3424025"/>
                  </a:cubicBezTo>
                  <a:cubicBezTo>
                    <a:pt x="11130586" y="3395353"/>
                    <a:pt x="11153829" y="3372109"/>
                    <a:pt x="11182501" y="3372109"/>
                  </a:cubicBezTo>
                  <a:close/>
                  <a:moveTo>
                    <a:pt x="10700777" y="3372109"/>
                  </a:moveTo>
                  <a:cubicBezTo>
                    <a:pt x="10729449" y="3372109"/>
                    <a:pt x="10752693" y="3395353"/>
                    <a:pt x="10752693" y="3424025"/>
                  </a:cubicBezTo>
                  <a:cubicBezTo>
                    <a:pt x="10752693" y="3452697"/>
                    <a:pt x="10729449" y="3475940"/>
                    <a:pt x="10700777" y="3475940"/>
                  </a:cubicBezTo>
                  <a:cubicBezTo>
                    <a:pt x="10672105" y="3475940"/>
                    <a:pt x="10648862" y="3452697"/>
                    <a:pt x="10648862" y="3424025"/>
                  </a:cubicBezTo>
                  <a:cubicBezTo>
                    <a:pt x="10648862" y="3395353"/>
                    <a:pt x="10672105" y="3372109"/>
                    <a:pt x="10700777" y="3372109"/>
                  </a:cubicBezTo>
                  <a:close/>
                  <a:moveTo>
                    <a:pt x="10219053" y="3372109"/>
                  </a:moveTo>
                  <a:cubicBezTo>
                    <a:pt x="10247725" y="3372109"/>
                    <a:pt x="10270969" y="3395353"/>
                    <a:pt x="10270969" y="3424025"/>
                  </a:cubicBezTo>
                  <a:cubicBezTo>
                    <a:pt x="10270969" y="3452697"/>
                    <a:pt x="10247725" y="3475940"/>
                    <a:pt x="10219053" y="3475940"/>
                  </a:cubicBezTo>
                  <a:cubicBezTo>
                    <a:pt x="10190381" y="3475940"/>
                    <a:pt x="10167138" y="3452697"/>
                    <a:pt x="10167138" y="3424025"/>
                  </a:cubicBezTo>
                  <a:cubicBezTo>
                    <a:pt x="10167138" y="3395353"/>
                    <a:pt x="10190381" y="3372109"/>
                    <a:pt x="10219053" y="3372109"/>
                  </a:cubicBezTo>
                  <a:close/>
                  <a:moveTo>
                    <a:pt x="9737328" y="3372109"/>
                  </a:moveTo>
                  <a:cubicBezTo>
                    <a:pt x="9766000" y="3372109"/>
                    <a:pt x="9789244" y="3395353"/>
                    <a:pt x="9789244" y="3424025"/>
                  </a:cubicBezTo>
                  <a:cubicBezTo>
                    <a:pt x="9789244" y="3452697"/>
                    <a:pt x="9766000" y="3475940"/>
                    <a:pt x="9737328" y="3475940"/>
                  </a:cubicBezTo>
                  <a:cubicBezTo>
                    <a:pt x="9708656" y="3475940"/>
                    <a:pt x="9685413" y="3452697"/>
                    <a:pt x="9685413" y="3424025"/>
                  </a:cubicBezTo>
                  <a:cubicBezTo>
                    <a:pt x="9685413" y="3395353"/>
                    <a:pt x="9708656" y="3372109"/>
                    <a:pt x="9737328" y="3372109"/>
                  </a:cubicBezTo>
                  <a:close/>
                  <a:moveTo>
                    <a:pt x="9255604" y="3372109"/>
                  </a:moveTo>
                  <a:cubicBezTo>
                    <a:pt x="9284276" y="3372109"/>
                    <a:pt x="9307520" y="3395353"/>
                    <a:pt x="9307520" y="3424025"/>
                  </a:cubicBezTo>
                  <a:cubicBezTo>
                    <a:pt x="9307520" y="3452697"/>
                    <a:pt x="9284276" y="3475940"/>
                    <a:pt x="9255604" y="3475940"/>
                  </a:cubicBezTo>
                  <a:cubicBezTo>
                    <a:pt x="9226932" y="3475940"/>
                    <a:pt x="9203689" y="3452697"/>
                    <a:pt x="9203689" y="3424025"/>
                  </a:cubicBezTo>
                  <a:cubicBezTo>
                    <a:pt x="9203689" y="3395353"/>
                    <a:pt x="9226932" y="3372109"/>
                    <a:pt x="9255604" y="3372109"/>
                  </a:cubicBezTo>
                  <a:close/>
                  <a:moveTo>
                    <a:pt x="8773880" y="3372109"/>
                  </a:moveTo>
                  <a:cubicBezTo>
                    <a:pt x="8802552" y="3372109"/>
                    <a:pt x="8825796" y="3395353"/>
                    <a:pt x="8825796" y="3424025"/>
                  </a:cubicBezTo>
                  <a:cubicBezTo>
                    <a:pt x="8825796" y="3452697"/>
                    <a:pt x="8802552" y="3475940"/>
                    <a:pt x="8773880" y="3475940"/>
                  </a:cubicBezTo>
                  <a:cubicBezTo>
                    <a:pt x="8745208" y="3475940"/>
                    <a:pt x="8721965" y="3452697"/>
                    <a:pt x="8721965" y="3424025"/>
                  </a:cubicBezTo>
                  <a:cubicBezTo>
                    <a:pt x="8721965" y="3395353"/>
                    <a:pt x="8745208" y="3372109"/>
                    <a:pt x="8773880" y="3372109"/>
                  </a:cubicBezTo>
                  <a:close/>
                  <a:moveTo>
                    <a:pt x="8292157" y="3372109"/>
                  </a:moveTo>
                  <a:cubicBezTo>
                    <a:pt x="8320829" y="3372109"/>
                    <a:pt x="8344072" y="3395353"/>
                    <a:pt x="8344072" y="3424025"/>
                  </a:cubicBezTo>
                  <a:cubicBezTo>
                    <a:pt x="8344072" y="3452697"/>
                    <a:pt x="8320829" y="3475940"/>
                    <a:pt x="8292157" y="3475940"/>
                  </a:cubicBezTo>
                  <a:cubicBezTo>
                    <a:pt x="8263484" y="3475940"/>
                    <a:pt x="8240241" y="3452697"/>
                    <a:pt x="8240241" y="3424025"/>
                  </a:cubicBezTo>
                  <a:cubicBezTo>
                    <a:pt x="8240241" y="3395353"/>
                    <a:pt x="8263484" y="3372109"/>
                    <a:pt x="8292157" y="3372109"/>
                  </a:cubicBezTo>
                  <a:close/>
                  <a:moveTo>
                    <a:pt x="7810433" y="3372109"/>
                  </a:moveTo>
                  <a:cubicBezTo>
                    <a:pt x="7839105" y="3372109"/>
                    <a:pt x="7862348" y="3395353"/>
                    <a:pt x="7862348" y="3424025"/>
                  </a:cubicBezTo>
                  <a:cubicBezTo>
                    <a:pt x="7862348" y="3452697"/>
                    <a:pt x="7839105" y="3475940"/>
                    <a:pt x="7810433" y="3475940"/>
                  </a:cubicBezTo>
                  <a:cubicBezTo>
                    <a:pt x="7781760" y="3475940"/>
                    <a:pt x="7758517" y="3452697"/>
                    <a:pt x="7758517" y="3424025"/>
                  </a:cubicBezTo>
                  <a:cubicBezTo>
                    <a:pt x="7758517" y="3395353"/>
                    <a:pt x="7781760" y="3372109"/>
                    <a:pt x="7810433" y="3372109"/>
                  </a:cubicBezTo>
                  <a:close/>
                  <a:moveTo>
                    <a:pt x="7328709" y="3372109"/>
                  </a:moveTo>
                  <a:cubicBezTo>
                    <a:pt x="7357381" y="3372109"/>
                    <a:pt x="7380624" y="3395353"/>
                    <a:pt x="7380624" y="3424025"/>
                  </a:cubicBezTo>
                  <a:cubicBezTo>
                    <a:pt x="7380624" y="3452697"/>
                    <a:pt x="7357381" y="3475940"/>
                    <a:pt x="7328709" y="3475940"/>
                  </a:cubicBezTo>
                  <a:cubicBezTo>
                    <a:pt x="7300036" y="3475940"/>
                    <a:pt x="7276793" y="3452697"/>
                    <a:pt x="7276793" y="3424025"/>
                  </a:cubicBezTo>
                  <a:cubicBezTo>
                    <a:pt x="7276793" y="3395353"/>
                    <a:pt x="7300036" y="3372109"/>
                    <a:pt x="7328709" y="3372109"/>
                  </a:cubicBezTo>
                  <a:close/>
                  <a:moveTo>
                    <a:pt x="6846985" y="3372109"/>
                  </a:moveTo>
                  <a:cubicBezTo>
                    <a:pt x="6875657" y="3372109"/>
                    <a:pt x="6898900" y="3395353"/>
                    <a:pt x="6898900" y="3424025"/>
                  </a:cubicBezTo>
                  <a:cubicBezTo>
                    <a:pt x="6898900" y="3452697"/>
                    <a:pt x="6875657" y="3475940"/>
                    <a:pt x="6846985" y="3475940"/>
                  </a:cubicBezTo>
                  <a:cubicBezTo>
                    <a:pt x="6818312" y="3475940"/>
                    <a:pt x="6795069" y="3452697"/>
                    <a:pt x="6795069" y="3424025"/>
                  </a:cubicBezTo>
                  <a:cubicBezTo>
                    <a:pt x="6795069" y="3395353"/>
                    <a:pt x="6818312" y="3372109"/>
                    <a:pt x="6846985" y="3372109"/>
                  </a:cubicBezTo>
                  <a:close/>
                  <a:moveTo>
                    <a:pt x="6365261" y="3372109"/>
                  </a:moveTo>
                  <a:cubicBezTo>
                    <a:pt x="6393933" y="3372109"/>
                    <a:pt x="6417176" y="3395353"/>
                    <a:pt x="6417176" y="3424025"/>
                  </a:cubicBezTo>
                  <a:cubicBezTo>
                    <a:pt x="6417176" y="3452697"/>
                    <a:pt x="6393933" y="3475940"/>
                    <a:pt x="6365261" y="3475940"/>
                  </a:cubicBezTo>
                  <a:cubicBezTo>
                    <a:pt x="6336588" y="3475940"/>
                    <a:pt x="6313345" y="3452697"/>
                    <a:pt x="6313345" y="3424025"/>
                  </a:cubicBezTo>
                  <a:cubicBezTo>
                    <a:pt x="6313345" y="3395353"/>
                    <a:pt x="6336588" y="3372109"/>
                    <a:pt x="6365261" y="3372109"/>
                  </a:cubicBezTo>
                  <a:close/>
                  <a:moveTo>
                    <a:pt x="5883545" y="3372109"/>
                  </a:moveTo>
                  <a:cubicBezTo>
                    <a:pt x="5912216" y="3372109"/>
                    <a:pt x="5935459" y="3395353"/>
                    <a:pt x="5935459" y="3424025"/>
                  </a:cubicBezTo>
                  <a:cubicBezTo>
                    <a:pt x="5935459" y="3452697"/>
                    <a:pt x="5912216" y="3475940"/>
                    <a:pt x="5883545" y="3475940"/>
                  </a:cubicBezTo>
                  <a:cubicBezTo>
                    <a:pt x="5854874" y="3475940"/>
                    <a:pt x="5831630" y="3452697"/>
                    <a:pt x="5831630" y="3424025"/>
                  </a:cubicBezTo>
                  <a:cubicBezTo>
                    <a:pt x="5831630" y="3395353"/>
                    <a:pt x="5854874" y="3372109"/>
                    <a:pt x="5883545" y="3372109"/>
                  </a:cubicBezTo>
                  <a:close/>
                  <a:moveTo>
                    <a:pt x="5401833" y="3372109"/>
                  </a:moveTo>
                  <a:cubicBezTo>
                    <a:pt x="5430503" y="3372109"/>
                    <a:pt x="5453745" y="3395353"/>
                    <a:pt x="5453745" y="3424025"/>
                  </a:cubicBezTo>
                  <a:cubicBezTo>
                    <a:pt x="5453745" y="3452697"/>
                    <a:pt x="5430503" y="3475940"/>
                    <a:pt x="5401833" y="3475940"/>
                  </a:cubicBezTo>
                  <a:cubicBezTo>
                    <a:pt x="5373164" y="3475940"/>
                    <a:pt x="5349920" y="3452697"/>
                    <a:pt x="5349920" y="3424025"/>
                  </a:cubicBezTo>
                  <a:cubicBezTo>
                    <a:pt x="5349920" y="3395353"/>
                    <a:pt x="5373164" y="3372109"/>
                    <a:pt x="5401833" y="3372109"/>
                  </a:cubicBezTo>
                  <a:close/>
                  <a:moveTo>
                    <a:pt x="4920088" y="3372109"/>
                  </a:moveTo>
                  <a:cubicBezTo>
                    <a:pt x="4948766" y="3372109"/>
                    <a:pt x="4972015" y="3395353"/>
                    <a:pt x="4972015" y="3424025"/>
                  </a:cubicBezTo>
                  <a:cubicBezTo>
                    <a:pt x="4972015" y="3452697"/>
                    <a:pt x="4948766" y="3475940"/>
                    <a:pt x="4920088" y="3475940"/>
                  </a:cubicBezTo>
                  <a:cubicBezTo>
                    <a:pt x="4891417" y="3475940"/>
                    <a:pt x="4868182" y="3452697"/>
                    <a:pt x="4868182" y="3424025"/>
                  </a:cubicBezTo>
                  <a:cubicBezTo>
                    <a:pt x="4868182" y="3395353"/>
                    <a:pt x="4891417" y="3372109"/>
                    <a:pt x="4920088" y="3372109"/>
                  </a:cubicBezTo>
                  <a:close/>
                  <a:moveTo>
                    <a:pt x="4438384" y="3372109"/>
                  </a:moveTo>
                  <a:cubicBezTo>
                    <a:pt x="4467048" y="3372109"/>
                    <a:pt x="4490291" y="3395353"/>
                    <a:pt x="4490291" y="3424025"/>
                  </a:cubicBezTo>
                  <a:cubicBezTo>
                    <a:pt x="4490291" y="3452697"/>
                    <a:pt x="4467048" y="3475940"/>
                    <a:pt x="4438384" y="3475940"/>
                  </a:cubicBezTo>
                  <a:cubicBezTo>
                    <a:pt x="4409705" y="3475940"/>
                    <a:pt x="4386462" y="3452697"/>
                    <a:pt x="4386462" y="3424025"/>
                  </a:cubicBezTo>
                  <a:cubicBezTo>
                    <a:pt x="4386462" y="3395353"/>
                    <a:pt x="4409705" y="3372109"/>
                    <a:pt x="4438384" y="3372109"/>
                  </a:cubicBezTo>
                  <a:close/>
                  <a:moveTo>
                    <a:pt x="3956667" y="3372109"/>
                  </a:moveTo>
                  <a:cubicBezTo>
                    <a:pt x="3985339" y="3372109"/>
                    <a:pt x="4008586" y="3395353"/>
                    <a:pt x="4008586" y="3424025"/>
                  </a:cubicBezTo>
                  <a:cubicBezTo>
                    <a:pt x="4008586" y="3452697"/>
                    <a:pt x="3985339" y="3475940"/>
                    <a:pt x="3956667" y="3475940"/>
                  </a:cubicBezTo>
                  <a:cubicBezTo>
                    <a:pt x="3927994" y="3475940"/>
                    <a:pt x="3904753" y="3452697"/>
                    <a:pt x="3904753" y="3424025"/>
                  </a:cubicBezTo>
                  <a:cubicBezTo>
                    <a:pt x="3904753" y="3395353"/>
                    <a:pt x="3927994" y="3372109"/>
                    <a:pt x="3956667" y="3372109"/>
                  </a:cubicBezTo>
                  <a:close/>
                  <a:moveTo>
                    <a:pt x="3474949" y="3372109"/>
                  </a:moveTo>
                  <a:cubicBezTo>
                    <a:pt x="3503623" y="3372109"/>
                    <a:pt x="3526866" y="3395353"/>
                    <a:pt x="3526866" y="3424025"/>
                  </a:cubicBezTo>
                  <a:cubicBezTo>
                    <a:pt x="3526866" y="3452697"/>
                    <a:pt x="3503623" y="3475940"/>
                    <a:pt x="3474949" y="3475940"/>
                  </a:cubicBezTo>
                  <a:cubicBezTo>
                    <a:pt x="3446278" y="3475940"/>
                    <a:pt x="3423034" y="3452697"/>
                    <a:pt x="3423034" y="3424025"/>
                  </a:cubicBezTo>
                  <a:cubicBezTo>
                    <a:pt x="3423034" y="3395353"/>
                    <a:pt x="3446278" y="3372109"/>
                    <a:pt x="3474949" y="3372109"/>
                  </a:cubicBezTo>
                  <a:close/>
                  <a:moveTo>
                    <a:pt x="2993226" y="3372109"/>
                  </a:moveTo>
                  <a:cubicBezTo>
                    <a:pt x="3021897" y="3372109"/>
                    <a:pt x="3045141" y="3395353"/>
                    <a:pt x="3045141" y="3424025"/>
                  </a:cubicBezTo>
                  <a:cubicBezTo>
                    <a:pt x="3045141" y="3452697"/>
                    <a:pt x="3021897" y="3475940"/>
                    <a:pt x="2993226" y="3475940"/>
                  </a:cubicBezTo>
                  <a:cubicBezTo>
                    <a:pt x="2964553" y="3475940"/>
                    <a:pt x="2941309" y="3452697"/>
                    <a:pt x="2941309" y="3424025"/>
                  </a:cubicBezTo>
                  <a:cubicBezTo>
                    <a:pt x="2941309" y="3395353"/>
                    <a:pt x="2964553" y="3372109"/>
                    <a:pt x="2993226" y="3372109"/>
                  </a:cubicBezTo>
                  <a:close/>
                  <a:moveTo>
                    <a:pt x="2511501" y="3372109"/>
                  </a:moveTo>
                  <a:cubicBezTo>
                    <a:pt x="2540174" y="3372109"/>
                    <a:pt x="2563417" y="3395353"/>
                    <a:pt x="2563417" y="3424025"/>
                  </a:cubicBezTo>
                  <a:cubicBezTo>
                    <a:pt x="2563417" y="3452697"/>
                    <a:pt x="2540174" y="3475940"/>
                    <a:pt x="2511501" y="3475940"/>
                  </a:cubicBezTo>
                  <a:cubicBezTo>
                    <a:pt x="2482832" y="3475940"/>
                    <a:pt x="2459588" y="3452697"/>
                    <a:pt x="2459588" y="3424025"/>
                  </a:cubicBezTo>
                  <a:cubicBezTo>
                    <a:pt x="2459588" y="3395353"/>
                    <a:pt x="2482832" y="3372109"/>
                    <a:pt x="2511501" y="3372109"/>
                  </a:cubicBezTo>
                  <a:close/>
                  <a:moveTo>
                    <a:pt x="2029771" y="3372109"/>
                  </a:moveTo>
                  <a:cubicBezTo>
                    <a:pt x="2058443" y="3372109"/>
                    <a:pt x="2081687" y="3395353"/>
                    <a:pt x="2081687" y="3424025"/>
                  </a:cubicBezTo>
                  <a:cubicBezTo>
                    <a:pt x="2081687" y="3452697"/>
                    <a:pt x="2058443" y="3475940"/>
                    <a:pt x="2029771" y="3475940"/>
                  </a:cubicBezTo>
                  <a:cubicBezTo>
                    <a:pt x="2001099" y="3475940"/>
                    <a:pt x="1977855" y="3452697"/>
                    <a:pt x="1977855" y="3424025"/>
                  </a:cubicBezTo>
                  <a:cubicBezTo>
                    <a:pt x="1977855" y="3395353"/>
                    <a:pt x="2001099" y="3372109"/>
                    <a:pt x="2029771" y="3372109"/>
                  </a:cubicBezTo>
                  <a:close/>
                  <a:moveTo>
                    <a:pt x="1548047" y="3372109"/>
                  </a:moveTo>
                  <a:cubicBezTo>
                    <a:pt x="1576719" y="3372109"/>
                    <a:pt x="1599963" y="3395353"/>
                    <a:pt x="1599963" y="3424025"/>
                  </a:cubicBezTo>
                  <a:cubicBezTo>
                    <a:pt x="1599963" y="3452697"/>
                    <a:pt x="1576719" y="3475940"/>
                    <a:pt x="1548047" y="3475940"/>
                  </a:cubicBezTo>
                  <a:cubicBezTo>
                    <a:pt x="1519375" y="3475940"/>
                    <a:pt x="1496132" y="3452697"/>
                    <a:pt x="1496132" y="3424025"/>
                  </a:cubicBezTo>
                  <a:cubicBezTo>
                    <a:pt x="1496132" y="3395353"/>
                    <a:pt x="1519375" y="3372109"/>
                    <a:pt x="1548047" y="3372109"/>
                  </a:cubicBezTo>
                  <a:close/>
                  <a:moveTo>
                    <a:pt x="1066325" y="3372109"/>
                  </a:moveTo>
                  <a:cubicBezTo>
                    <a:pt x="1094997" y="3372109"/>
                    <a:pt x="1118240" y="3395353"/>
                    <a:pt x="1118240" y="3424025"/>
                  </a:cubicBezTo>
                  <a:cubicBezTo>
                    <a:pt x="1118240" y="3452697"/>
                    <a:pt x="1094997" y="3475940"/>
                    <a:pt x="1066325" y="3475940"/>
                  </a:cubicBezTo>
                  <a:cubicBezTo>
                    <a:pt x="1037652" y="3475940"/>
                    <a:pt x="1014409" y="3452697"/>
                    <a:pt x="1014409" y="3424025"/>
                  </a:cubicBezTo>
                  <a:cubicBezTo>
                    <a:pt x="1014409" y="3395353"/>
                    <a:pt x="1037652" y="3372109"/>
                    <a:pt x="1066325" y="3372109"/>
                  </a:cubicBezTo>
                  <a:close/>
                  <a:moveTo>
                    <a:pt x="584602" y="3372109"/>
                  </a:moveTo>
                  <a:cubicBezTo>
                    <a:pt x="613274" y="3372109"/>
                    <a:pt x="636518" y="3395353"/>
                    <a:pt x="636518" y="3424025"/>
                  </a:cubicBezTo>
                  <a:cubicBezTo>
                    <a:pt x="636518" y="3452697"/>
                    <a:pt x="613274" y="3475940"/>
                    <a:pt x="584602" y="3475940"/>
                  </a:cubicBezTo>
                  <a:cubicBezTo>
                    <a:pt x="555930" y="3475940"/>
                    <a:pt x="532686" y="3452697"/>
                    <a:pt x="532686" y="3424025"/>
                  </a:cubicBezTo>
                  <a:cubicBezTo>
                    <a:pt x="532686" y="3395353"/>
                    <a:pt x="555930" y="3372109"/>
                    <a:pt x="584602" y="3372109"/>
                  </a:cubicBezTo>
                  <a:close/>
                  <a:moveTo>
                    <a:pt x="102880" y="3372109"/>
                  </a:moveTo>
                  <a:cubicBezTo>
                    <a:pt x="131551" y="3372109"/>
                    <a:pt x="154795" y="3395353"/>
                    <a:pt x="154795" y="3424025"/>
                  </a:cubicBezTo>
                  <a:cubicBezTo>
                    <a:pt x="154795" y="3452697"/>
                    <a:pt x="131551" y="3475940"/>
                    <a:pt x="102880" y="3475940"/>
                  </a:cubicBezTo>
                  <a:cubicBezTo>
                    <a:pt x="74207" y="3475940"/>
                    <a:pt x="50964" y="3452697"/>
                    <a:pt x="50964" y="3424025"/>
                  </a:cubicBezTo>
                  <a:cubicBezTo>
                    <a:pt x="50964" y="3395353"/>
                    <a:pt x="74207" y="3372109"/>
                    <a:pt x="102880" y="3372109"/>
                  </a:cubicBezTo>
                  <a:close/>
                  <a:moveTo>
                    <a:pt x="12146930" y="3021646"/>
                  </a:moveTo>
                  <a:cubicBezTo>
                    <a:pt x="12205334" y="3021646"/>
                    <a:pt x="12250760" y="3055774"/>
                    <a:pt x="12250760" y="3099653"/>
                  </a:cubicBezTo>
                  <a:cubicBezTo>
                    <a:pt x="12250760" y="3099653"/>
                    <a:pt x="12250760" y="3099653"/>
                    <a:pt x="12250760" y="3151659"/>
                  </a:cubicBezTo>
                  <a:cubicBezTo>
                    <a:pt x="12250760" y="3166285"/>
                    <a:pt x="12239404" y="3177662"/>
                    <a:pt x="12224803" y="3177662"/>
                  </a:cubicBezTo>
                  <a:cubicBezTo>
                    <a:pt x="12224803" y="3177662"/>
                    <a:pt x="12224803" y="3177662"/>
                    <a:pt x="12198844" y="3177662"/>
                  </a:cubicBezTo>
                  <a:cubicBezTo>
                    <a:pt x="12198844" y="3177662"/>
                    <a:pt x="12198844" y="3177662"/>
                    <a:pt x="12198844" y="3281665"/>
                  </a:cubicBezTo>
                  <a:cubicBezTo>
                    <a:pt x="12198844" y="3296291"/>
                    <a:pt x="12187489" y="3307666"/>
                    <a:pt x="12172887" y="3307666"/>
                  </a:cubicBezTo>
                  <a:cubicBezTo>
                    <a:pt x="12172887" y="3307666"/>
                    <a:pt x="12172887" y="3307666"/>
                    <a:pt x="12120972" y="3307666"/>
                  </a:cubicBezTo>
                  <a:cubicBezTo>
                    <a:pt x="12106372" y="3307666"/>
                    <a:pt x="12095015" y="3296291"/>
                    <a:pt x="12095015" y="3281665"/>
                  </a:cubicBezTo>
                  <a:cubicBezTo>
                    <a:pt x="12095015" y="3281665"/>
                    <a:pt x="12095015" y="3281665"/>
                    <a:pt x="12095015" y="3177662"/>
                  </a:cubicBezTo>
                  <a:cubicBezTo>
                    <a:pt x="12095015" y="3177662"/>
                    <a:pt x="12095015" y="3177662"/>
                    <a:pt x="12069057" y="3177662"/>
                  </a:cubicBezTo>
                  <a:cubicBezTo>
                    <a:pt x="12054456" y="3177662"/>
                    <a:pt x="12043099" y="3166285"/>
                    <a:pt x="12043099" y="3151659"/>
                  </a:cubicBezTo>
                  <a:cubicBezTo>
                    <a:pt x="12043099" y="3151659"/>
                    <a:pt x="12043099" y="3151659"/>
                    <a:pt x="12043099" y="3099653"/>
                  </a:cubicBezTo>
                  <a:cubicBezTo>
                    <a:pt x="12043099" y="3055774"/>
                    <a:pt x="12088525" y="3021646"/>
                    <a:pt x="12146930" y="3021646"/>
                  </a:cubicBezTo>
                  <a:close/>
                  <a:moveTo>
                    <a:pt x="11665206" y="3021646"/>
                  </a:moveTo>
                  <a:cubicBezTo>
                    <a:pt x="11723610" y="3021646"/>
                    <a:pt x="11769036" y="3055774"/>
                    <a:pt x="11769036" y="3099653"/>
                  </a:cubicBezTo>
                  <a:cubicBezTo>
                    <a:pt x="11769036" y="3099653"/>
                    <a:pt x="11769036" y="3099653"/>
                    <a:pt x="11769036" y="3151659"/>
                  </a:cubicBezTo>
                  <a:cubicBezTo>
                    <a:pt x="11769036" y="3166285"/>
                    <a:pt x="11757680" y="3177662"/>
                    <a:pt x="11743079" y="3177662"/>
                  </a:cubicBezTo>
                  <a:cubicBezTo>
                    <a:pt x="11743079" y="3177662"/>
                    <a:pt x="11743079" y="3177662"/>
                    <a:pt x="11717120" y="3177662"/>
                  </a:cubicBezTo>
                  <a:cubicBezTo>
                    <a:pt x="11717120" y="3177662"/>
                    <a:pt x="11717120" y="3177662"/>
                    <a:pt x="11717120" y="3281665"/>
                  </a:cubicBezTo>
                  <a:cubicBezTo>
                    <a:pt x="11717120" y="3296291"/>
                    <a:pt x="11705765" y="3307666"/>
                    <a:pt x="11691163" y="3307666"/>
                  </a:cubicBezTo>
                  <a:cubicBezTo>
                    <a:pt x="11691163" y="3307666"/>
                    <a:pt x="11691163" y="3307666"/>
                    <a:pt x="11639248" y="3307666"/>
                  </a:cubicBezTo>
                  <a:cubicBezTo>
                    <a:pt x="11624648" y="3307666"/>
                    <a:pt x="11613291" y="3296291"/>
                    <a:pt x="11613291" y="3281665"/>
                  </a:cubicBezTo>
                  <a:cubicBezTo>
                    <a:pt x="11613291" y="3281665"/>
                    <a:pt x="11613291" y="3281665"/>
                    <a:pt x="11613291" y="3177662"/>
                  </a:cubicBezTo>
                  <a:cubicBezTo>
                    <a:pt x="11613291" y="3177662"/>
                    <a:pt x="11613291" y="3177662"/>
                    <a:pt x="11587333" y="3177662"/>
                  </a:cubicBezTo>
                  <a:cubicBezTo>
                    <a:pt x="11572732" y="3177662"/>
                    <a:pt x="11561375" y="3166285"/>
                    <a:pt x="11561375" y="3151659"/>
                  </a:cubicBezTo>
                  <a:cubicBezTo>
                    <a:pt x="11561375" y="3151659"/>
                    <a:pt x="11561375" y="3151659"/>
                    <a:pt x="11561375" y="3099653"/>
                  </a:cubicBezTo>
                  <a:cubicBezTo>
                    <a:pt x="11561375" y="3055774"/>
                    <a:pt x="11606801" y="3021646"/>
                    <a:pt x="11665206" y="3021646"/>
                  </a:cubicBezTo>
                  <a:close/>
                  <a:moveTo>
                    <a:pt x="11183481" y="3021646"/>
                  </a:moveTo>
                  <a:cubicBezTo>
                    <a:pt x="11241885" y="3021646"/>
                    <a:pt x="11287311" y="3055774"/>
                    <a:pt x="11287311" y="3099653"/>
                  </a:cubicBezTo>
                  <a:cubicBezTo>
                    <a:pt x="11287311" y="3099653"/>
                    <a:pt x="11287311" y="3099653"/>
                    <a:pt x="11287311" y="3151659"/>
                  </a:cubicBezTo>
                  <a:cubicBezTo>
                    <a:pt x="11287311" y="3166285"/>
                    <a:pt x="11275955" y="3177662"/>
                    <a:pt x="11261354" y="3177662"/>
                  </a:cubicBezTo>
                  <a:cubicBezTo>
                    <a:pt x="11261354" y="3177662"/>
                    <a:pt x="11261354" y="3177662"/>
                    <a:pt x="11235395" y="3177662"/>
                  </a:cubicBezTo>
                  <a:cubicBezTo>
                    <a:pt x="11235395" y="3177662"/>
                    <a:pt x="11235395" y="3177662"/>
                    <a:pt x="11235395" y="3281665"/>
                  </a:cubicBezTo>
                  <a:cubicBezTo>
                    <a:pt x="11235395" y="3296291"/>
                    <a:pt x="11224040" y="3307666"/>
                    <a:pt x="11209438" y="3307666"/>
                  </a:cubicBezTo>
                  <a:cubicBezTo>
                    <a:pt x="11209438" y="3307666"/>
                    <a:pt x="11209438" y="3307666"/>
                    <a:pt x="11157523" y="3307666"/>
                  </a:cubicBezTo>
                  <a:cubicBezTo>
                    <a:pt x="11142923" y="3307666"/>
                    <a:pt x="11131566" y="3296291"/>
                    <a:pt x="11131566" y="3281665"/>
                  </a:cubicBezTo>
                  <a:cubicBezTo>
                    <a:pt x="11131566" y="3281665"/>
                    <a:pt x="11131566" y="3281665"/>
                    <a:pt x="11131566" y="3177662"/>
                  </a:cubicBezTo>
                  <a:cubicBezTo>
                    <a:pt x="11131566" y="3177662"/>
                    <a:pt x="11131566" y="3177662"/>
                    <a:pt x="11105608" y="3177662"/>
                  </a:cubicBezTo>
                  <a:cubicBezTo>
                    <a:pt x="11091007" y="3177662"/>
                    <a:pt x="11079650" y="3166285"/>
                    <a:pt x="11079650" y="3151659"/>
                  </a:cubicBezTo>
                  <a:cubicBezTo>
                    <a:pt x="11079650" y="3151659"/>
                    <a:pt x="11079650" y="3151659"/>
                    <a:pt x="11079650" y="3099653"/>
                  </a:cubicBezTo>
                  <a:cubicBezTo>
                    <a:pt x="11079650" y="3055774"/>
                    <a:pt x="11125076" y="3021646"/>
                    <a:pt x="11183481" y="3021646"/>
                  </a:cubicBezTo>
                  <a:close/>
                  <a:moveTo>
                    <a:pt x="10701757" y="3021646"/>
                  </a:moveTo>
                  <a:cubicBezTo>
                    <a:pt x="10760161" y="3021646"/>
                    <a:pt x="10805587" y="3055774"/>
                    <a:pt x="10805587" y="3099653"/>
                  </a:cubicBezTo>
                  <a:cubicBezTo>
                    <a:pt x="10805587" y="3099653"/>
                    <a:pt x="10805587" y="3099653"/>
                    <a:pt x="10805587" y="3151659"/>
                  </a:cubicBezTo>
                  <a:cubicBezTo>
                    <a:pt x="10805587" y="3166285"/>
                    <a:pt x="10794231" y="3177662"/>
                    <a:pt x="10779630" y="3177662"/>
                  </a:cubicBezTo>
                  <a:cubicBezTo>
                    <a:pt x="10779630" y="3177662"/>
                    <a:pt x="10779630" y="3177662"/>
                    <a:pt x="10753671" y="3177662"/>
                  </a:cubicBezTo>
                  <a:cubicBezTo>
                    <a:pt x="10753671" y="3177662"/>
                    <a:pt x="10753671" y="3177662"/>
                    <a:pt x="10753671" y="3281665"/>
                  </a:cubicBezTo>
                  <a:cubicBezTo>
                    <a:pt x="10753671" y="3296291"/>
                    <a:pt x="10742316" y="3307666"/>
                    <a:pt x="10727714" y="3307666"/>
                  </a:cubicBezTo>
                  <a:cubicBezTo>
                    <a:pt x="10727714" y="3307666"/>
                    <a:pt x="10727714" y="3307666"/>
                    <a:pt x="10675799" y="3307666"/>
                  </a:cubicBezTo>
                  <a:cubicBezTo>
                    <a:pt x="10661199" y="3307666"/>
                    <a:pt x="10649842" y="3296291"/>
                    <a:pt x="10649842" y="3281665"/>
                  </a:cubicBezTo>
                  <a:cubicBezTo>
                    <a:pt x="10649842" y="3281665"/>
                    <a:pt x="10649842" y="3281665"/>
                    <a:pt x="10649842" y="3177662"/>
                  </a:cubicBezTo>
                  <a:cubicBezTo>
                    <a:pt x="10649842" y="3177662"/>
                    <a:pt x="10649842" y="3177662"/>
                    <a:pt x="10623884" y="3177662"/>
                  </a:cubicBezTo>
                  <a:cubicBezTo>
                    <a:pt x="10609283" y="3177662"/>
                    <a:pt x="10597926" y="3166285"/>
                    <a:pt x="10597926" y="3151659"/>
                  </a:cubicBezTo>
                  <a:cubicBezTo>
                    <a:pt x="10597926" y="3151659"/>
                    <a:pt x="10597926" y="3151659"/>
                    <a:pt x="10597926" y="3099653"/>
                  </a:cubicBezTo>
                  <a:cubicBezTo>
                    <a:pt x="10597926" y="3055774"/>
                    <a:pt x="10643352" y="3021646"/>
                    <a:pt x="10701757" y="3021646"/>
                  </a:cubicBezTo>
                  <a:close/>
                  <a:moveTo>
                    <a:pt x="10220033" y="3021646"/>
                  </a:moveTo>
                  <a:cubicBezTo>
                    <a:pt x="10278437" y="3021646"/>
                    <a:pt x="10323863" y="3055774"/>
                    <a:pt x="10323863" y="3099653"/>
                  </a:cubicBezTo>
                  <a:cubicBezTo>
                    <a:pt x="10323863" y="3099653"/>
                    <a:pt x="10323863" y="3099653"/>
                    <a:pt x="10323863" y="3151659"/>
                  </a:cubicBezTo>
                  <a:cubicBezTo>
                    <a:pt x="10323863" y="3166285"/>
                    <a:pt x="10312507" y="3177662"/>
                    <a:pt x="10297906" y="3177662"/>
                  </a:cubicBezTo>
                  <a:cubicBezTo>
                    <a:pt x="10297906" y="3177662"/>
                    <a:pt x="10297906" y="3177662"/>
                    <a:pt x="10271947" y="3177662"/>
                  </a:cubicBezTo>
                  <a:cubicBezTo>
                    <a:pt x="10271947" y="3177662"/>
                    <a:pt x="10271947" y="3177662"/>
                    <a:pt x="10271947" y="3281665"/>
                  </a:cubicBezTo>
                  <a:cubicBezTo>
                    <a:pt x="10271947" y="3296291"/>
                    <a:pt x="10260592" y="3307666"/>
                    <a:pt x="10245990" y="3307666"/>
                  </a:cubicBezTo>
                  <a:cubicBezTo>
                    <a:pt x="10245990" y="3307666"/>
                    <a:pt x="10245990" y="3307666"/>
                    <a:pt x="10194075" y="3307666"/>
                  </a:cubicBezTo>
                  <a:cubicBezTo>
                    <a:pt x="10179475" y="3307666"/>
                    <a:pt x="10168118" y="3296291"/>
                    <a:pt x="10168118" y="3281665"/>
                  </a:cubicBezTo>
                  <a:cubicBezTo>
                    <a:pt x="10168118" y="3281665"/>
                    <a:pt x="10168118" y="3281665"/>
                    <a:pt x="10168118" y="3177662"/>
                  </a:cubicBezTo>
                  <a:cubicBezTo>
                    <a:pt x="10168118" y="3177662"/>
                    <a:pt x="10168118" y="3177662"/>
                    <a:pt x="10142160" y="3177662"/>
                  </a:cubicBezTo>
                  <a:cubicBezTo>
                    <a:pt x="10127559" y="3177662"/>
                    <a:pt x="10116202" y="3166285"/>
                    <a:pt x="10116202" y="3151659"/>
                  </a:cubicBezTo>
                  <a:cubicBezTo>
                    <a:pt x="10116202" y="3151659"/>
                    <a:pt x="10116202" y="3151659"/>
                    <a:pt x="10116202" y="3099653"/>
                  </a:cubicBezTo>
                  <a:cubicBezTo>
                    <a:pt x="10116202" y="3055774"/>
                    <a:pt x="10161628" y="3021646"/>
                    <a:pt x="10220033" y="3021646"/>
                  </a:cubicBezTo>
                  <a:close/>
                  <a:moveTo>
                    <a:pt x="9738308" y="3021646"/>
                  </a:moveTo>
                  <a:cubicBezTo>
                    <a:pt x="9796712" y="3021646"/>
                    <a:pt x="9842138" y="3055774"/>
                    <a:pt x="9842138" y="3099653"/>
                  </a:cubicBezTo>
                  <a:cubicBezTo>
                    <a:pt x="9842138" y="3099653"/>
                    <a:pt x="9842138" y="3099653"/>
                    <a:pt x="9842138" y="3151659"/>
                  </a:cubicBezTo>
                  <a:cubicBezTo>
                    <a:pt x="9842138" y="3166285"/>
                    <a:pt x="9830782" y="3177662"/>
                    <a:pt x="9816181" y="3177662"/>
                  </a:cubicBezTo>
                  <a:cubicBezTo>
                    <a:pt x="9816181" y="3177662"/>
                    <a:pt x="9816181" y="3177662"/>
                    <a:pt x="9790222" y="3177662"/>
                  </a:cubicBezTo>
                  <a:cubicBezTo>
                    <a:pt x="9790222" y="3177662"/>
                    <a:pt x="9790222" y="3177662"/>
                    <a:pt x="9790222" y="3281665"/>
                  </a:cubicBezTo>
                  <a:cubicBezTo>
                    <a:pt x="9790222" y="3296291"/>
                    <a:pt x="9778867" y="3307666"/>
                    <a:pt x="9764265" y="3307666"/>
                  </a:cubicBezTo>
                  <a:cubicBezTo>
                    <a:pt x="9764265" y="3307666"/>
                    <a:pt x="9764265" y="3307666"/>
                    <a:pt x="9712350" y="3307666"/>
                  </a:cubicBezTo>
                  <a:cubicBezTo>
                    <a:pt x="9697750" y="3307666"/>
                    <a:pt x="9686393" y="3296291"/>
                    <a:pt x="9686393" y="3281665"/>
                  </a:cubicBezTo>
                  <a:cubicBezTo>
                    <a:pt x="9686393" y="3281665"/>
                    <a:pt x="9686393" y="3281665"/>
                    <a:pt x="9686393" y="3177662"/>
                  </a:cubicBezTo>
                  <a:cubicBezTo>
                    <a:pt x="9686393" y="3177662"/>
                    <a:pt x="9686393" y="3177662"/>
                    <a:pt x="9660435" y="3177662"/>
                  </a:cubicBezTo>
                  <a:cubicBezTo>
                    <a:pt x="9645834" y="3177662"/>
                    <a:pt x="9634477" y="3166285"/>
                    <a:pt x="9634477" y="3151659"/>
                  </a:cubicBezTo>
                  <a:cubicBezTo>
                    <a:pt x="9634477" y="3151659"/>
                    <a:pt x="9634477" y="3151659"/>
                    <a:pt x="9634477" y="3099653"/>
                  </a:cubicBezTo>
                  <a:cubicBezTo>
                    <a:pt x="9634477" y="3055774"/>
                    <a:pt x="9679903" y="3021646"/>
                    <a:pt x="9738308" y="3021646"/>
                  </a:cubicBezTo>
                  <a:close/>
                  <a:moveTo>
                    <a:pt x="9256584" y="3021646"/>
                  </a:moveTo>
                  <a:cubicBezTo>
                    <a:pt x="9314988" y="3021646"/>
                    <a:pt x="9360414" y="3055774"/>
                    <a:pt x="9360414" y="3099653"/>
                  </a:cubicBezTo>
                  <a:cubicBezTo>
                    <a:pt x="9360414" y="3099653"/>
                    <a:pt x="9360414" y="3099653"/>
                    <a:pt x="9360414" y="3151659"/>
                  </a:cubicBezTo>
                  <a:cubicBezTo>
                    <a:pt x="9360414" y="3166285"/>
                    <a:pt x="9349058" y="3177662"/>
                    <a:pt x="9334457" y="3177662"/>
                  </a:cubicBezTo>
                  <a:cubicBezTo>
                    <a:pt x="9334457" y="3177662"/>
                    <a:pt x="9334457" y="3177662"/>
                    <a:pt x="9308498" y="3177662"/>
                  </a:cubicBezTo>
                  <a:cubicBezTo>
                    <a:pt x="9308498" y="3177662"/>
                    <a:pt x="9308498" y="3177662"/>
                    <a:pt x="9308498" y="3281665"/>
                  </a:cubicBezTo>
                  <a:cubicBezTo>
                    <a:pt x="9308498" y="3296291"/>
                    <a:pt x="9297143" y="3307666"/>
                    <a:pt x="9282541" y="3307666"/>
                  </a:cubicBezTo>
                  <a:cubicBezTo>
                    <a:pt x="9282541" y="3307666"/>
                    <a:pt x="9282541" y="3307666"/>
                    <a:pt x="9230626" y="3307666"/>
                  </a:cubicBezTo>
                  <a:cubicBezTo>
                    <a:pt x="9216026" y="3307666"/>
                    <a:pt x="9204669" y="3296291"/>
                    <a:pt x="9204669" y="3281665"/>
                  </a:cubicBezTo>
                  <a:cubicBezTo>
                    <a:pt x="9204669" y="3281665"/>
                    <a:pt x="9204669" y="3281665"/>
                    <a:pt x="9204669" y="3177662"/>
                  </a:cubicBezTo>
                  <a:cubicBezTo>
                    <a:pt x="9204669" y="3177662"/>
                    <a:pt x="9204669" y="3177662"/>
                    <a:pt x="9178711" y="3177662"/>
                  </a:cubicBezTo>
                  <a:cubicBezTo>
                    <a:pt x="9164110" y="3177662"/>
                    <a:pt x="9152753" y="3166285"/>
                    <a:pt x="9152753" y="3151659"/>
                  </a:cubicBezTo>
                  <a:cubicBezTo>
                    <a:pt x="9152753" y="3151659"/>
                    <a:pt x="9152753" y="3151659"/>
                    <a:pt x="9152753" y="3099653"/>
                  </a:cubicBezTo>
                  <a:cubicBezTo>
                    <a:pt x="9152753" y="3055774"/>
                    <a:pt x="9198179" y="3021646"/>
                    <a:pt x="9256584" y="3021646"/>
                  </a:cubicBezTo>
                  <a:close/>
                  <a:moveTo>
                    <a:pt x="8774860" y="3021646"/>
                  </a:moveTo>
                  <a:cubicBezTo>
                    <a:pt x="8833264" y="3021646"/>
                    <a:pt x="8878690" y="3055774"/>
                    <a:pt x="8878690" y="3099653"/>
                  </a:cubicBezTo>
                  <a:cubicBezTo>
                    <a:pt x="8878690" y="3099653"/>
                    <a:pt x="8878690" y="3099653"/>
                    <a:pt x="8878690" y="3151659"/>
                  </a:cubicBezTo>
                  <a:cubicBezTo>
                    <a:pt x="8878690" y="3166285"/>
                    <a:pt x="8867334" y="3177662"/>
                    <a:pt x="8852733" y="3177662"/>
                  </a:cubicBezTo>
                  <a:cubicBezTo>
                    <a:pt x="8852733" y="3177662"/>
                    <a:pt x="8852733" y="3177662"/>
                    <a:pt x="8826774" y="3177662"/>
                  </a:cubicBezTo>
                  <a:cubicBezTo>
                    <a:pt x="8826774" y="3177662"/>
                    <a:pt x="8826774" y="3177662"/>
                    <a:pt x="8826774" y="3281665"/>
                  </a:cubicBezTo>
                  <a:cubicBezTo>
                    <a:pt x="8826774" y="3296291"/>
                    <a:pt x="8815419" y="3307666"/>
                    <a:pt x="8800817" y="3307666"/>
                  </a:cubicBezTo>
                  <a:cubicBezTo>
                    <a:pt x="8800817" y="3307666"/>
                    <a:pt x="8800817" y="3307666"/>
                    <a:pt x="8748902" y="3307666"/>
                  </a:cubicBezTo>
                  <a:cubicBezTo>
                    <a:pt x="8734302" y="3307666"/>
                    <a:pt x="8722945" y="3296291"/>
                    <a:pt x="8722945" y="3281665"/>
                  </a:cubicBezTo>
                  <a:cubicBezTo>
                    <a:pt x="8722945" y="3281665"/>
                    <a:pt x="8722945" y="3281665"/>
                    <a:pt x="8722945" y="3177662"/>
                  </a:cubicBezTo>
                  <a:cubicBezTo>
                    <a:pt x="8722945" y="3177662"/>
                    <a:pt x="8722945" y="3177662"/>
                    <a:pt x="8696987" y="3177662"/>
                  </a:cubicBezTo>
                  <a:cubicBezTo>
                    <a:pt x="8682386" y="3177662"/>
                    <a:pt x="8671029" y="3166285"/>
                    <a:pt x="8671029" y="3151659"/>
                  </a:cubicBezTo>
                  <a:cubicBezTo>
                    <a:pt x="8671029" y="3151659"/>
                    <a:pt x="8671029" y="3151659"/>
                    <a:pt x="8671029" y="3099653"/>
                  </a:cubicBezTo>
                  <a:cubicBezTo>
                    <a:pt x="8671029" y="3055774"/>
                    <a:pt x="8716455" y="3021646"/>
                    <a:pt x="8774860" y="3021646"/>
                  </a:cubicBezTo>
                  <a:close/>
                  <a:moveTo>
                    <a:pt x="8293136" y="3021646"/>
                  </a:moveTo>
                  <a:cubicBezTo>
                    <a:pt x="8351541" y="3021646"/>
                    <a:pt x="8396966" y="3055774"/>
                    <a:pt x="8396966" y="3099653"/>
                  </a:cubicBezTo>
                  <a:cubicBezTo>
                    <a:pt x="8396966" y="3099653"/>
                    <a:pt x="8396966" y="3099653"/>
                    <a:pt x="8396966" y="3151659"/>
                  </a:cubicBezTo>
                  <a:cubicBezTo>
                    <a:pt x="8396966" y="3166285"/>
                    <a:pt x="8385610" y="3177662"/>
                    <a:pt x="8371009" y="3177662"/>
                  </a:cubicBezTo>
                  <a:cubicBezTo>
                    <a:pt x="8371009" y="3177662"/>
                    <a:pt x="8371009" y="3177662"/>
                    <a:pt x="8345051" y="3177662"/>
                  </a:cubicBezTo>
                  <a:cubicBezTo>
                    <a:pt x="8345051" y="3177662"/>
                    <a:pt x="8345051" y="3177662"/>
                    <a:pt x="8345051" y="3281665"/>
                  </a:cubicBezTo>
                  <a:cubicBezTo>
                    <a:pt x="8345051" y="3296291"/>
                    <a:pt x="8333695" y="3307666"/>
                    <a:pt x="8319094" y="3307666"/>
                  </a:cubicBezTo>
                  <a:cubicBezTo>
                    <a:pt x="8319094" y="3307666"/>
                    <a:pt x="8319094" y="3307666"/>
                    <a:pt x="8267178" y="3307666"/>
                  </a:cubicBezTo>
                  <a:cubicBezTo>
                    <a:pt x="8252578" y="3307666"/>
                    <a:pt x="8241221" y="3296291"/>
                    <a:pt x="8241221" y="3281665"/>
                  </a:cubicBezTo>
                  <a:cubicBezTo>
                    <a:pt x="8241221" y="3281665"/>
                    <a:pt x="8241221" y="3281665"/>
                    <a:pt x="8241221" y="3177662"/>
                  </a:cubicBezTo>
                  <a:cubicBezTo>
                    <a:pt x="8241221" y="3177662"/>
                    <a:pt x="8241221" y="3177662"/>
                    <a:pt x="8215264" y="3177662"/>
                  </a:cubicBezTo>
                  <a:cubicBezTo>
                    <a:pt x="8200662" y="3177662"/>
                    <a:pt x="8189305" y="3166285"/>
                    <a:pt x="8189305" y="3151659"/>
                  </a:cubicBezTo>
                  <a:cubicBezTo>
                    <a:pt x="8189305" y="3151659"/>
                    <a:pt x="8189305" y="3151659"/>
                    <a:pt x="8189305" y="3099653"/>
                  </a:cubicBezTo>
                  <a:cubicBezTo>
                    <a:pt x="8189305" y="3055774"/>
                    <a:pt x="8234731" y="3021646"/>
                    <a:pt x="8293136" y="3021646"/>
                  </a:cubicBezTo>
                  <a:close/>
                  <a:moveTo>
                    <a:pt x="7811412" y="3021646"/>
                  </a:moveTo>
                  <a:cubicBezTo>
                    <a:pt x="7869817" y="3021646"/>
                    <a:pt x="7915242" y="3055774"/>
                    <a:pt x="7915242" y="3099653"/>
                  </a:cubicBezTo>
                  <a:cubicBezTo>
                    <a:pt x="7915242" y="3099653"/>
                    <a:pt x="7915242" y="3099653"/>
                    <a:pt x="7915242" y="3151659"/>
                  </a:cubicBezTo>
                  <a:cubicBezTo>
                    <a:pt x="7915242" y="3166285"/>
                    <a:pt x="7903886" y="3177662"/>
                    <a:pt x="7889285" y="3177662"/>
                  </a:cubicBezTo>
                  <a:cubicBezTo>
                    <a:pt x="7889285" y="3177662"/>
                    <a:pt x="7889285" y="3177662"/>
                    <a:pt x="7863327" y="3177662"/>
                  </a:cubicBezTo>
                  <a:cubicBezTo>
                    <a:pt x="7863327" y="3177662"/>
                    <a:pt x="7863327" y="3177662"/>
                    <a:pt x="7863327" y="3281665"/>
                  </a:cubicBezTo>
                  <a:cubicBezTo>
                    <a:pt x="7863327" y="3296291"/>
                    <a:pt x="7851971" y="3307666"/>
                    <a:pt x="7837370" y="3307666"/>
                  </a:cubicBezTo>
                  <a:cubicBezTo>
                    <a:pt x="7837370" y="3307666"/>
                    <a:pt x="7837370" y="3307666"/>
                    <a:pt x="7785454" y="3307666"/>
                  </a:cubicBezTo>
                  <a:cubicBezTo>
                    <a:pt x="7770854" y="3307666"/>
                    <a:pt x="7759497" y="3296291"/>
                    <a:pt x="7759497" y="3281665"/>
                  </a:cubicBezTo>
                  <a:cubicBezTo>
                    <a:pt x="7759497" y="3281665"/>
                    <a:pt x="7759497" y="3281665"/>
                    <a:pt x="7759497" y="3177662"/>
                  </a:cubicBezTo>
                  <a:cubicBezTo>
                    <a:pt x="7759497" y="3177662"/>
                    <a:pt x="7759497" y="3177662"/>
                    <a:pt x="7733540" y="3177662"/>
                  </a:cubicBezTo>
                  <a:cubicBezTo>
                    <a:pt x="7718938" y="3177662"/>
                    <a:pt x="7707581" y="3166285"/>
                    <a:pt x="7707581" y="3151659"/>
                  </a:cubicBezTo>
                  <a:cubicBezTo>
                    <a:pt x="7707581" y="3151659"/>
                    <a:pt x="7707581" y="3151659"/>
                    <a:pt x="7707581" y="3099653"/>
                  </a:cubicBezTo>
                  <a:cubicBezTo>
                    <a:pt x="7707581" y="3055774"/>
                    <a:pt x="7753007" y="3021646"/>
                    <a:pt x="7811412" y="3021646"/>
                  </a:cubicBezTo>
                  <a:close/>
                  <a:moveTo>
                    <a:pt x="7329688" y="3021646"/>
                  </a:moveTo>
                  <a:cubicBezTo>
                    <a:pt x="7388093" y="3021646"/>
                    <a:pt x="7433518" y="3055774"/>
                    <a:pt x="7433518" y="3099653"/>
                  </a:cubicBezTo>
                  <a:cubicBezTo>
                    <a:pt x="7433518" y="3099653"/>
                    <a:pt x="7433518" y="3099653"/>
                    <a:pt x="7433518" y="3151659"/>
                  </a:cubicBezTo>
                  <a:cubicBezTo>
                    <a:pt x="7433518" y="3166285"/>
                    <a:pt x="7422162" y="3177662"/>
                    <a:pt x="7407561" y="3177662"/>
                  </a:cubicBezTo>
                  <a:cubicBezTo>
                    <a:pt x="7407561" y="3177662"/>
                    <a:pt x="7407561" y="3177662"/>
                    <a:pt x="7381603" y="3177662"/>
                  </a:cubicBezTo>
                  <a:cubicBezTo>
                    <a:pt x="7381603" y="3177662"/>
                    <a:pt x="7381603" y="3177662"/>
                    <a:pt x="7381603" y="3281665"/>
                  </a:cubicBezTo>
                  <a:cubicBezTo>
                    <a:pt x="7381603" y="3296291"/>
                    <a:pt x="7370247" y="3307666"/>
                    <a:pt x="7355646" y="3307666"/>
                  </a:cubicBezTo>
                  <a:cubicBezTo>
                    <a:pt x="7355646" y="3307666"/>
                    <a:pt x="7355646" y="3307666"/>
                    <a:pt x="7303730" y="3307666"/>
                  </a:cubicBezTo>
                  <a:cubicBezTo>
                    <a:pt x="7289130" y="3307666"/>
                    <a:pt x="7277773" y="3296291"/>
                    <a:pt x="7277773" y="3281665"/>
                  </a:cubicBezTo>
                  <a:cubicBezTo>
                    <a:pt x="7277773" y="3281665"/>
                    <a:pt x="7277773" y="3281665"/>
                    <a:pt x="7277773" y="3177662"/>
                  </a:cubicBezTo>
                  <a:cubicBezTo>
                    <a:pt x="7277773" y="3177662"/>
                    <a:pt x="7277773" y="3177662"/>
                    <a:pt x="7251816" y="3177662"/>
                  </a:cubicBezTo>
                  <a:cubicBezTo>
                    <a:pt x="7237214" y="3177662"/>
                    <a:pt x="7225857" y="3166285"/>
                    <a:pt x="7225857" y="3151659"/>
                  </a:cubicBezTo>
                  <a:cubicBezTo>
                    <a:pt x="7225857" y="3151659"/>
                    <a:pt x="7225857" y="3151659"/>
                    <a:pt x="7225857" y="3099653"/>
                  </a:cubicBezTo>
                  <a:cubicBezTo>
                    <a:pt x="7225857" y="3055774"/>
                    <a:pt x="7271283" y="3021646"/>
                    <a:pt x="7329688" y="3021646"/>
                  </a:cubicBezTo>
                  <a:close/>
                  <a:moveTo>
                    <a:pt x="6847964" y="3021646"/>
                  </a:moveTo>
                  <a:cubicBezTo>
                    <a:pt x="6906369" y="3021646"/>
                    <a:pt x="6951794" y="3055774"/>
                    <a:pt x="6951794" y="3099653"/>
                  </a:cubicBezTo>
                  <a:cubicBezTo>
                    <a:pt x="6951794" y="3099653"/>
                    <a:pt x="6951794" y="3099653"/>
                    <a:pt x="6951794" y="3151659"/>
                  </a:cubicBezTo>
                  <a:cubicBezTo>
                    <a:pt x="6951794" y="3166285"/>
                    <a:pt x="6940438" y="3177662"/>
                    <a:pt x="6925837" y="3177662"/>
                  </a:cubicBezTo>
                  <a:cubicBezTo>
                    <a:pt x="6925837" y="3177662"/>
                    <a:pt x="6925837" y="3177662"/>
                    <a:pt x="6899879" y="3177662"/>
                  </a:cubicBezTo>
                  <a:cubicBezTo>
                    <a:pt x="6899879" y="3177662"/>
                    <a:pt x="6899879" y="3177662"/>
                    <a:pt x="6899879" y="3281665"/>
                  </a:cubicBezTo>
                  <a:cubicBezTo>
                    <a:pt x="6899879" y="3296291"/>
                    <a:pt x="6888523" y="3307666"/>
                    <a:pt x="6873922" y="3307666"/>
                  </a:cubicBezTo>
                  <a:cubicBezTo>
                    <a:pt x="6873922" y="3307666"/>
                    <a:pt x="6873922" y="3307666"/>
                    <a:pt x="6822006" y="3307666"/>
                  </a:cubicBezTo>
                  <a:cubicBezTo>
                    <a:pt x="6807406" y="3307666"/>
                    <a:pt x="6796049" y="3296291"/>
                    <a:pt x="6796049" y="3281665"/>
                  </a:cubicBezTo>
                  <a:cubicBezTo>
                    <a:pt x="6796049" y="3281665"/>
                    <a:pt x="6796049" y="3281665"/>
                    <a:pt x="6796049" y="3177662"/>
                  </a:cubicBezTo>
                  <a:cubicBezTo>
                    <a:pt x="6796049" y="3177662"/>
                    <a:pt x="6796049" y="3177662"/>
                    <a:pt x="6770092" y="3177662"/>
                  </a:cubicBezTo>
                  <a:cubicBezTo>
                    <a:pt x="6755490" y="3177662"/>
                    <a:pt x="6744133" y="3166285"/>
                    <a:pt x="6744133" y="3151659"/>
                  </a:cubicBezTo>
                  <a:cubicBezTo>
                    <a:pt x="6744133" y="3151659"/>
                    <a:pt x="6744133" y="3151659"/>
                    <a:pt x="6744133" y="3099653"/>
                  </a:cubicBezTo>
                  <a:cubicBezTo>
                    <a:pt x="6744133" y="3055774"/>
                    <a:pt x="6789559" y="3021646"/>
                    <a:pt x="6847964" y="3021646"/>
                  </a:cubicBezTo>
                  <a:close/>
                  <a:moveTo>
                    <a:pt x="6366240" y="3021646"/>
                  </a:moveTo>
                  <a:cubicBezTo>
                    <a:pt x="6424645" y="3021646"/>
                    <a:pt x="6470070" y="3055774"/>
                    <a:pt x="6470070" y="3099653"/>
                  </a:cubicBezTo>
                  <a:cubicBezTo>
                    <a:pt x="6470070" y="3099653"/>
                    <a:pt x="6470070" y="3099653"/>
                    <a:pt x="6470070" y="3151659"/>
                  </a:cubicBezTo>
                  <a:cubicBezTo>
                    <a:pt x="6470070" y="3166285"/>
                    <a:pt x="6458714" y="3177662"/>
                    <a:pt x="6444113" y="3177662"/>
                  </a:cubicBezTo>
                  <a:cubicBezTo>
                    <a:pt x="6444113" y="3177662"/>
                    <a:pt x="6444113" y="3177662"/>
                    <a:pt x="6418155" y="3177662"/>
                  </a:cubicBezTo>
                  <a:cubicBezTo>
                    <a:pt x="6418155" y="3177662"/>
                    <a:pt x="6418155" y="3177662"/>
                    <a:pt x="6418155" y="3281665"/>
                  </a:cubicBezTo>
                  <a:cubicBezTo>
                    <a:pt x="6418155" y="3296291"/>
                    <a:pt x="6406799" y="3307666"/>
                    <a:pt x="6392198" y="3307666"/>
                  </a:cubicBezTo>
                  <a:cubicBezTo>
                    <a:pt x="6392198" y="3307666"/>
                    <a:pt x="6392198" y="3307666"/>
                    <a:pt x="6340282" y="3307666"/>
                  </a:cubicBezTo>
                  <a:cubicBezTo>
                    <a:pt x="6325682" y="3307666"/>
                    <a:pt x="6314325" y="3296291"/>
                    <a:pt x="6314325" y="3281665"/>
                  </a:cubicBezTo>
                  <a:cubicBezTo>
                    <a:pt x="6314325" y="3281665"/>
                    <a:pt x="6314325" y="3281665"/>
                    <a:pt x="6314325" y="3177662"/>
                  </a:cubicBezTo>
                  <a:cubicBezTo>
                    <a:pt x="6314325" y="3177662"/>
                    <a:pt x="6314325" y="3177662"/>
                    <a:pt x="6288368" y="3177662"/>
                  </a:cubicBezTo>
                  <a:cubicBezTo>
                    <a:pt x="6273766" y="3177662"/>
                    <a:pt x="6262409" y="3166285"/>
                    <a:pt x="6262409" y="3151659"/>
                  </a:cubicBezTo>
                  <a:cubicBezTo>
                    <a:pt x="6262409" y="3151659"/>
                    <a:pt x="6262409" y="3151659"/>
                    <a:pt x="6262409" y="3099653"/>
                  </a:cubicBezTo>
                  <a:cubicBezTo>
                    <a:pt x="6262409" y="3055774"/>
                    <a:pt x="6307835" y="3021646"/>
                    <a:pt x="6366240" y="3021646"/>
                  </a:cubicBezTo>
                  <a:close/>
                  <a:moveTo>
                    <a:pt x="5884526" y="3021646"/>
                  </a:moveTo>
                  <a:cubicBezTo>
                    <a:pt x="5942928" y="3021646"/>
                    <a:pt x="5988353" y="3055774"/>
                    <a:pt x="5988353" y="3099653"/>
                  </a:cubicBezTo>
                  <a:cubicBezTo>
                    <a:pt x="5988353" y="3099653"/>
                    <a:pt x="5988353" y="3099653"/>
                    <a:pt x="5988353" y="3151659"/>
                  </a:cubicBezTo>
                  <a:cubicBezTo>
                    <a:pt x="5988353" y="3166285"/>
                    <a:pt x="5976990" y="3177662"/>
                    <a:pt x="5962397" y="3177662"/>
                  </a:cubicBezTo>
                  <a:cubicBezTo>
                    <a:pt x="5962397" y="3177662"/>
                    <a:pt x="5962397" y="3177662"/>
                    <a:pt x="5936439" y="3177662"/>
                  </a:cubicBezTo>
                  <a:cubicBezTo>
                    <a:pt x="5936439" y="3177662"/>
                    <a:pt x="5936439" y="3177662"/>
                    <a:pt x="5936439" y="3281665"/>
                  </a:cubicBezTo>
                  <a:cubicBezTo>
                    <a:pt x="5936439" y="3296291"/>
                    <a:pt x="5925083" y="3307666"/>
                    <a:pt x="5910482" y="3307666"/>
                  </a:cubicBezTo>
                  <a:cubicBezTo>
                    <a:pt x="5910482" y="3307666"/>
                    <a:pt x="5910482" y="3307666"/>
                    <a:pt x="5858568" y="3307666"/>
                  </a:cubicBezTo>
                  <a:cubicBezTo>
                    <a:pt x="5843968" y="3307666"/>
                    <a:pt x="5832611" y="3296291"/>
                    <a:pt x="5832611" y="3281665"/>
                  </a:cubicBezTo>
                  <a:cubicBezTo>
                    <a:pt x="5832611" y="3281665"/>
                    <a:pt x="5832611" y="3281665"/>
                    <a:pt x="5832611" y="3177662"/>
                  </a:cubicBezTo>
                  <a:cubicBezTo>
                    <a:pt x="5832611" y="3177662"/>
                    <a:pt x="5832611" y="3177662"/>
                    <a:pt x="5806654" y="3177662"/>
                  </a:cubicBezTo>
                  <a:cubicBezTo>
                    <a:pt x="5792053" y="3177662"/>
                    <a:pt x="5780698" y="3166285"/>
                    <a:pt x="5780698" y="3151659"/>
                  </a:cubicBezTo>
                  <a:cubicBezTo>
                    <a:pt x="5780698" y="3151659"/>
                    <a:pt x="5780698" y="3151659"/>
                    <a:pt x="5780698" y="3099653"/>
                  </a:cubicBezTo>
                  <a:cubicBezTo>
                    <a:pt x="5780698" y="3055774"/>
                    <a:pt x="5826121" y="3021646"/>
                    <a:pt x="5884526" y="3021646"/>
                  </a:cubicBezTo>
                  <a:close/>
                  <a:moveTo>
                    <a:pt x="5402816" y="3021646"/>
                  </a:moveTo>
                  <a:cubicBezTo>
                    <a:pt x="5461218" y="3021646"/>
                    <a:pt x="5506639" y="3055774"/>
                    <a:pt x="5506639" y="3099653"/>
                  </a:cubicBezTo>
                  <a:cubicBezTo>
                    <a:pt x="5506639" y="3099653"/>
                    <a:pt x="5506639" y="3099653"/>
                    <a:pt x="5506639" y="3151659"/>
                  </a:cubicBezTo>
                  <a:cubicBezTo>
                    <a:pt x="5506639" y="3166285"/>
                    <a:pt x="5495286" y="3177662"/>
                    <a:pt x="5480685" y="3177662"/>
                  </a:cubicBezTo>
                  <a:cubicBezTo>
                    <a:pt x="5480685" y="3177662"/>
                    <a:pt x="5480685" y="3177662"/>
                    <a:pt x="5454729" y="3177662"/>
                  </a:cubicBezTo>
                  <a:cubicBezTo>
                    <a:pt x="5454729" y="3177662"/>
                    <a:pt x="5454729" y="3177662"/>
                    <a:pt x="5454729" y="3281665"/>
                  </a:cubicBezTo>
                  <a:cubicBezTo>
                    <a:pt x="5454729" y="3296291"/>
                    <a:pt x="5443373" y="3307666"/>
                    <a:pt x="5428770" y="3307666"/>
                  </a:cubicBezTo>
                  <a:cubicBezTo>
                    <a:pt x="5428770" y="3307666"/>
                    <a:pt x="5428770" y="3307666"/>
                    <a:pt x="5376857" y="3307666"/>
                  </a:cubicBezTo>
                  <a:cubicBezTo>
                    <a:pt x="5362262" y="3307666"/>
                    <a:pt x="5350903" y="3296291"/>
                    <a:pt x="5350903" y="3281665"/>
                  </a:cubicBezTo>
                  <a:cubicBezTo>
                    <a:pt x="5350903" y="3281665"/>
                    <a:pt x="5350903" y="3281665"/>
                    <a:pt x="5350903" y="3177662"/>
                  </a:cubicBezTo>
                  <a:cubicBezTo>
                    <a:pt x="5350903" y="3177662"/>
                    <a:pt x="5350903" y="3177662"/>
                    <a:pt x="5324945" y="3177662"/>
                  </a:cubicBezTo>
                  <a:cubicBezTo>
                    <a:pt x="5310344" y="3177662"/>
                    <a:pt x="5298982" y="3166285"/>
                    <a:pt x="5298982" y="3151659"/>
                  </a:cubicBezTo>
                  <a:cubicBezTo>
                    <a:pt x="5298982" y="3151659"/>
                    <a:pt x="5298982" y="3151659"/>
                    <a:pt x="5298982" y="3099653"/>
                  </a:cubicBezTo>
                  <a:cubicBezTo>
                    <a:pt x="5298982" y="3055774"/>
                    <a:pt x="5344415" y="3021646"/>
                    <a:pt x="5402816" y="3021646"/>
                  </a:cubicBezTo>
                  <a:close/>
                  <a:moveTo>
                    <a:pt x="4921068" y="3021646"/>
                  </a:moveTo>
                  <a:cubicBezTo>
                    <a:pt x="4979484" y="3021646"/>
                    <a:pt x="5024912" y="3055774"/>
                    <a:pt x="5024912" y="3099653"/>
                  </a:cubicBezTo>
                  <a:cubicBezTo>
                    <a:pt x="5024912" y="3099653"/>
                    <a:pt x="5024912" y="3099653"/>
                    <a:pt x="5024912" y="3151659"/>
                  </a:cubicBezTo>
                  <a:cubicBezTo>
                    <a:pt x="5024912" y="3166285"/>
                    <a:pt x="5013556" y="3177662"/>
                    <a:pt x="4998953" y="3177662"/>
                  </a:cubicBezTo>
                  <a:cubicBezTo>
                    <a:pt x="4998953" y="3177662"/>
                    <a:pt x="4998953" y="3177662"/>
                    <a:pt x="4972994" y="3177662"/>
                  </a:cubicBezTo>
                  <a:cubicBezTo>
                    <a:pt x="4972994" y="3177662"/>
                    <a:pt x="4972994" y="3177662"/>
                    <a:pt x="4972994" y="3281665"/>
                  </a:cubicBezTo>
                  <a:cubicBezTo>
                    <a:pt x="4972994" y="3296291"/>
                    <a:pt x="4961638" y="3307666"/>
                    <a:pt x="4947033" y="3307666"/>
                  </a:cubicBezTo>
                  <a:cubicBezTo>
                    <a:pt x="4947033" y="3307666"/>
                    <a:pt x="4947033" y="3307666"/>
                    <a:pt x="4895110" y="3307666"/>
                  </a:cubicBezTo>
                  <a:cubicBezTo>
                    <a:pt x="4880513" y="3307666"/>
                    <a:pt x="4869163" y="3296291"/>
                    <a:pt x="4869163" y="3281665"/>
                  </a:cubicBezTo>
                  <a:cubicBezTo>
                    <a:pt x="4869163" y="3281665"/>
                    <a:pt x="4869163" y="3281665"/>
                    <a:pt x="4869163" y="3177662"/>
                  </a:cubicBezTo>
                  <a:cubicBezTo>
                    <a:pt x="4869163" y="3177662"/>
                    <a:pt x="4869163" y="3177662"/>
                    <a:pt x="4843208" y="3177662"/>
                  </a:cubicBezTo>
                  <a:cubicBezTo>
                    <a:pt x="4828615" y="3177662"/>
                    <a:pt x="4817252" y="3166285"/>
                    <a:pt x="4817252" y="3151659"/>
                  </a:cubicBezTo>
                  <a:cubicBezTo>
                    <a:pt x="4817252" y="3151659"/>
                    <a:pt x="4817252" y="3151659"/>
                    <a:pt x="4817252" y="3099653"/>
                  </a:cubicBezTo>
                  <a:cubicBezTo>
                    <a:pt x="4817252" y="3055774"/>
                    <a:pt x="4862673" y="3021646"/>
                    <a:pt x="4921068" y="3021646"/>
                  </a:cubicBezTo>
                  <a:close/>
                  <a:moveTo>
                    <a:pt x="4439371" y="3021646"/>
                  </a:moveTo>
                  <a:cubicBezTo>
                    <a:pt x="4497764" y="3021646"/>
                    <a:pt x="4543190" y="3055774"/>
                    <a:pt x="4543190" y="3099653"/>
                  </a:cubicBezTo>
                  <a:cubicBezTo>
                    <a:pt x="4543190" y="3099653"/>
                    <a:pt x="4543190" y="3099653"/>
                    <a:pt x="4543190" y="3151659"/>
                  </a:cubicBezTo>
                  <a:cubicBezTo>
                    <a:pt x="4543190" y="3166285"/>
                    <a:pt x="4531832" y="3177662"/>
                    <a:pt x="4517233" y="3177662"/>
                  </a:cubicBezTo>
                  <a:cubicBezTo>
                    <a:pt x="4517233" y="3177662"/>
                    <a:pt x="4517233" y="3177662"/>
                    <a:pt x="4491272" y="3177662"/>
                  </a:cubicBezTo>
                  <a:cubicBezTo>
                    <a:pt x="4491272" y="3177662"/>
                    <a:pt x="4491272" y="3177662"/>
                    <a:pt x="4491272" y="3281665"/>
                  </a:cubicBezTo>
                  <a:cubicBezTo>
                    <a:pt x="4491272" y="3296291"/>
                    <a:pt x="4479917" y="3307666"/>
                    <a:pt x="4465314" y="3307666"/>
                  </a:cubicBezTo>
                  <a:cubicBezTo>
                    <a:pt x="4465314" y="3307666"/>
                    <a:pt x="4465314" y="3307666"/>
                    <a:pt x="4413403" y="3307666"/>
                  </a:cubicBezTo>
                  <a:cubicBezTo>
                    <a:pt x="4398803" y="3307666"/>
                    <a:pt x="4387444" y="3296291"/>
                    <a:pt x="4387444" y="3281665"/>
                  </a:cubicBezTo>
                  <a:cubicBezTo>
                    <a:pt x="4387444" y="3281665"/>
                    <a:pt x="4387444" y="3281665"/>
                    <a:pt x="4387444" y="3177662"/>
                  </a:cubicBezTo>
                  <a:cubicBezTo>
                    <a:pt x="4387444" y="3177662"/>
                    <a:pt x="4387444" y="3177662"/>
                    <a:pt x="4361483" y="3177662"/>
                  </a:cubicBezTo>
                  <a:cubicBezTo>
                    <a:pt x="4346884" y="3177662"/>
                    <a:pt x="4335529" y="3166285"/>
                    <a:pt x="4335529" y="3151659"/>
                  </a:cubicBezTo>
                  <a:cubicBezTo>
                    <a:pt x="4335529" y="3151659"/>
                    <a:pt x="4335529" y="3151659"/>
                    <a:pt x="4335529" y="3099653"/>
                  </a:cubicBezTo>
                  <a:cubicBezTo>
                    <a:pt x="4335529" y="3055774"/>
                    <a:pt x="4380953" y="3021646"/>
                    <a:pt x="4439371" y="3021646"/>
                  </a:cubicBezTo>
                  <a:close/>
                  <a:moveTo>
                    <a:pt x="3957651" y="3021646"/>
                  </a:moveTo>
                  <a:cubicBezTo>
                    <a:pt x="4016057" y="3021646"/>
                    <a:pt x="4061484" y="3055774"/>
                    <a:pt x="4061484" y="3099653"/>
                  </a:cubicBezTo>
                  <a:cubicBezTo>
                    <a:pt x="4061484" y="3099653"/>
                    <a:pt x="4061484" y="3099653"/>
                    <a:pt x="4061484" y="3151659"/>
                  </a:cubicBezTo>
                  <a:cubicBezTo>
                    <a:pt x="4061484" y="3166285"/>
                    <a:pt x="4050128" y="3177662"/>
                    <a:pt x="4035527" y="3177662"/>
                  </a:cubicBezTo>
                  <a:cubicBezTo>
                    <a:pt x="4035527" y="3177662"/>
                    <a:pt x="4035527" y="3177662"/>
                    <a:pt x="4009568" y="3177662"/>
                  </a:cubicBezTo>
                  <a:cubicBezTo>
                    <a:pt x="4009568" y="3177662"/>
                    <a:pt x="4009568" y="3177662"/>
                    <a:pt x="4009568" y="3281665"/>
                  </a:cubicBezTo>
                  <a:cubicBezTo>
                    <a:pt x="4009568" y="3296291"/>
                    <a:pt x="3998210" y="3307666"/>
                    <a:pt x="3983608" y="3307666"/>
                  </a:cubicBezTo>
                  <a:cubicBezTo>
                    <a:pt x="3983608" y="3307666"/>
                    <a:pt x="3983608" y="3307666"/>
                    <a:pt x="3931692" y="3307666"/>
                  </a:cubicBezTo>
                  <a:cubicBezTo>
                    <a:pt x="3917093" y="3307666"/>
                    <a:pt x="3905738" y="3296291"/>
                    <a:pt x="3905738" y="3281665"/>
                  </a:cubicBezTo>
                  <a:cubicBezTo>
                    <a:pt x="3905738" y="3281665"/>
                    <a:pt x="3905738" y="3281665"/>
                    <a:pt x="3905738" y="3177662"/>
                  </a:cubicBezTo>
                  <a:cubicBezTo>
                    <a:pt x="3905738" y="3177662"/>
                    <a:pt x="3905738" y="3177662"/>
                    <a:pt x="3879779" y="3177662"/>
                  </a:cubicBezTo>
                  <a:cubicBezTo>
                    <a:pt x="3865180" y="3177662"/>
                    <a:pt x="3853822" y="3166285"/>
                    <a:pt x="3853822" y="3151659"/>
                  </a:cubicBezTo>
                  <a:cubicBezTo>
                    <a:pt x="3853822" y="3151659"/>
                    <a:pt x="3853822" y="3151659"/>
                    <a:pt x="3853822" y="3099653"/>
                  </a:cubicBezTo>
                  <a:cubicBezTo>
                    <a:pt x="3853822" y="3055774"/>
                    <a:pt x="3899248" y="3021646"/>
                    <a:pt x="3957651" y="3021646"/>
                  </a:cubicBezTo>
                  <a:close/>
                  <a:moveTo>
                    <a:pt x="3475934" y="3021646"/>
                  </a:moveTo>
                  <a:cubicBezTo>
                    <a:pt x="3534340" y="3021646"/>
                    <a:pt x="3579769" y="3055774"/>
                    <a:pt x="3579769" y="3099653"/>
                  </a:cubicBezTo>
                  <a:cubicBezTo>
                    <a:pt x="3579769" y="3099653"/>
                    <a:pt x="3579769" y="3099653"/>
                    <a:pt x="3579769" y="3151659"/>
                  </a:cubicBezTo>
                  <a:cubicBezTo>
                    <a:pt x="3579769" y="3166285"/>
                    <a:pt x="3568414" y="3177662"/>
                    <a:pt x="3553809" y="3177662"/>
                  </a:cubicBezTo>
                  <a:cubicBezTo>
                    <a:pt x="3553809" y="3177662"/>
                    <a:pt x="3553809" y="3177662"/>
                    <a:pt x="3527851" y="3177662"/>
                  </a:cubicBezTo>
                  <a:cubicBezTo>
                    <a:pt x="3527851" y="3177662"/>
                    <a:pt x="3527851" y="3177662"/>
                    <a:pt x="3527851" y="3281665"/>
                  </a:cubicBezTo>
                  <a:cubicBezTo>
                    <a:pt x="3527851" y="3296291"/>
                    <a:pt x="3516494" y="3307666"/>
                    <a:pt x="3501894" y="3307666"/>
                  </a:cubicBezTo>
                  <a:cubicBezTo>
                    <a:pt x="3501894" y="3307666"/>
                    <a:pt x="3501894" y="3307666"/>
                    <a:pt x="3449977" y="3307666"/>
                  </a:cubicBezTo>
                  <a:cubicBezTo>
                    <a:pt x="3435376" y="3307666"/>
                    <a:pt x="3424020" y="3296291"/>
                    <a:pt x="3424020" y="3281665"/>
                  </a:cubicBezTo>
                  <a:cubicBezTo>
                    <a:pt x="3424020" y="3281665"/>
                    <a:pt x="3424020" y="3281665"/>
                    <a:pt x="3424020" y="3177662"/>
                  </a:cubicBezTo>
                  <a:cubicBezTo>
                    <a:pt x="3424020" y="3177662"/>
                    <a:pt x="3424020" y="3177662"/>
                    <a:pt x="3398063" y="3177662"/>
                  </a:cubicBezTo>
                  <a:cubicBezTo>
                    <a:pt x="3383461" y="3177662"/>
                    <a:pt x="3372104" y="3166285"/>
                    <a:pt x="3372104" y="3151659"/>
                  </a:cubicBezTo>
                  <a:cubicBezTo>
                    <a:pt x="3372104" y="3151659"/>
                    <a:pt x="3372104" y="3151659"/>
                    <a:pt x="3372104" y="3099653"/>
                  </a:cubicBezTo>
                  <a:cubicBezTo>
                    <a:pt x="3372104" y="3055774"/>
                    <a:pt x="3417529" y="3021646"/>
                    <a:pt x="3475934" y="3021646"/>
                  </a:cubicBezTo>
                  <a:close/>
                  <a:moveTo>
                    <a:pt x="2994211" y="3021646"/>
                  </a:moveTo>
                  <a:cubicBezTo>
                    <a:pt x="3052613" y="3021646"/>
                    <a:pt x="3098041" y="3055774"/>
                    <a:pt x="3098041" y="3099653"/>
                  </a:cubicBezTo>
                  <a:cubicBezTo>
                    <a:pt x="3098041" y="3099653"/>
                    <a:pt x="3098041" y="3099653"/>
                    <a:pt x="3098041" y="3151659"/>
                  </a:cubicBezTo>
                  <a:cubicBezTo>
                    <a:pt x="3098041" y="3166285"/>
                    <a:pt x="3086684" y="3177662"/>
                    <a:pt x="3072082" y="3177662"/>
                  </a:cubicBezTo>
                  <a:cubicBezTo>
                    <a:pt x="3072082" y="3177662"/>
                    <a:pt x="3072082" y="3177662"/>
                    <a:pt x="3046125" y="3177662"/>
                  </a:cubicBezTo>
                  <a:cubicBezTo>
                    <a:pt x="3046125" y="3177662"/>
                    <a:pt x="3046125" y="3177662"/>
                    <a:pt x="3046125" y="3281665"/>
                  </a:cubicBezTo>
                  <a:cubicBezTo>
                    <a:pt x="3046125" y="3296291"/>
                    <a:pt x="3034769" y="3307666"/>
                    <a:pt x="3020168" y="3307666"/>
                  </a:cubicBezTo>
                  <a:cubicBezTo>
                    <a:pt x="3020168" y="3307666"/>
                    <a:pt x="3020168" y="3307666"/>
                    <a:pt x="2968251" y="3307666"/>
                  </a:cubicBezTo>
                  <a:cubicBezTo>
                    <a:pt x="2953651" y="3307666"/>
                    <a:pt x="2942294" y="3296291"/>
                    <a:pt x="2942294" y="3281665"/>
                  </a:cubicBezTo>
                  <a:cubicBezTo>
                    <a:pt x="2942294" y="3281665"/>
                    <a:pt x="2942294" y="3281665"/>
                    <a:pt x="2942294" y="3177662"/>
                  </a:cubicBezTo>
                  <a:cubicBezTo>
                    <a:pt x="2942294" y="3177662"/>
                    <a:pt x="2942294" y="3177662"/>
                    <a:pt x="2916337" y="3177662"/>
                  </a:cubicBezTo>
                  <a:cubicBezTo>
                    <a:pt x="2901736" y="3177662"/>
                    <a:pt x="2890379" y="3166285"/>
                    <a:pt x="2890379" y="3151659"/>
                  </a:cubicBezTo>
                  <a:cubicBezTo>
                    <a:pt x="2890379" y="3151659"/>
                    <a:pt x="2890379" y="3151659"/>
                    <a:pt x="2890379" y="3099653"/>
                  </a:cubicBezTo>
                  <a:cubicBezTo>
                    <a:pt x="2890379" y="3055774"/>
                    <a:pt x="2935805" y="3021646"/>
                    <a:pt x="2994211" y="3021646"/>
                  </a:cubicBezTo>
                  <a:close/>
                  <a:moveTo>
                    <a:pt x="2512486" y="3021646"/>
                  </a:moveTo>
                  <a:cubicBezTo>
                    <a:pt x="2570891" y="3021646"/>
                    <a:pt x="2616317" y="3055774"/>
                    <a:pt x="2616317" y="3099653"/>
                  </a:cubicBezTo>
                  <a:cubicBezTo>
                    <a:pt x="2616317" y="3099653"/>
                    <a:pt x="2616317" y="3099653"/>
                    <a:pt x="2616317" y="3151659"/>
                  </a:cubicBezTo>
                  <a:cubicBezTo>
                    <a:pt x="2616317" y="3166285"/>
                    <a:pt x="2604961" y="3177662"/>
                    <a:pt x="2590361" y="3177662"/>
                  </a:cubicBezTo>
                  <a:cubicBezTo>
                    <a:pt x="2590361" y="3177662"/>
                    <a:pt x="2590361" y="3177662"/>
                    <a:pt x="2564402" y="3177662"/>
                  </a:cubicBezTo>
                  <a:cubicBezTo>
                    <a:pt x="2564402" y="3177662"/>
                    <a:pt x="2564402" y="3177662"/>
                    <a:pt x="2564402" y="3281665"/>
                  </a:cubicBezTo>
                  <a:cubicBezTo>
                    <a:pt x="2564402" y="3296291"/>
                    <a:pt x="2553045" y="3307666"/>
                    <a:pt x="2538445" y="3307666"/>
                  </a:cubicBezTo>
                  <a:cubicBezTo>
                    <a:pt x="2538445" y="3307666"/>
                    <a:pt x="2538445" y="3307666"/>
                    <a:pt x="2486530" y="3307666"/>
                  </a:cubicBezTo>
                  <a:cubicBezTo>
                    <a:pt x="2471930" y="3307666"/>
                    <a:pt x="2460573" y="3296291"/>
                    <a:pt x="2460573" y="3281665"/>
                  </a:cubicBezTo>
                  <a:cubicBezTo>
                    <a:pt x="2460573" y="3281665"/>
                    <a:pt x="2460573" y="3281665"/>
                    <a:pt x="2460573" y="3177662"/>
                  </a:cubicBezTo>
                  <a:cubicBezTo>
                    <a:pt x="2460573" y="3177662"/>
                    <a:pt x="2460573" y="3177662"/>
                    <a:pt x="2434617" y="3177662"/>
                  </a:cubicBezTo>
                  <a:cubicBezTo>
                    <a:pt x="2420015" y="3177662"/>
                    <a:pt x="2408658" y="3166285"/>
                    <a:pt x="2408658" y="3151659"/>
                  </a:cubicBezTo>
                  <a:cubicBezTo>
                    <a:pt x="2408658" y="3151659"/>
                    <a:pt x="2408658" y="3151659"/>
                    <a:pt x="2408658" y="3099653"/>
                  </a:cubicBezTo>
                  <a:cubicBezTo>
                    <a:pt x="2408658" y="3055774"/>
                    <a:pt x="2454084" y="3021646"/>
                    <a:pt x="2512486" y="3021646"/>
                  </a:cubicBezTo>
                  <a:close/>
                  <a:moveTo>
                    <a:pt x="2030755" y="3021646"/>
                  </a:moveTo>
                  <a:cubicBezTo>
                    <a:pt x="2089159" y="3021646"/>
                    <a:pt x="2134597" y="3055774"/>
                    <a:pt x="2134597" y="3099653"/>
                  </a:cubicBezTo>
                  <a:cubicBezTo>
                    <a:pt x="2134597" y="3099653"/>
                    <a:pt x="2134597" y="3099653"/>
                    <a:pt x="2134597" y="3151659"/>
                  </a:cubicBezTo>
                  <a:cubicBezTo>
                    <a:pt x="2134597" y="3166285"/>
                    <a:pt x="2123230" y="3177662"/>
                    <a:pt x="2108628" y="3177662"/>
                  </a:cubicBezTo>
                  <a:cubicBezTo>
                    <a:pt x="2108628" y="3177662"/>
                    <a:pt x="2108628" y="3177662"/>
                    <a:pt x="2082670" y="3177662"/>
                  </a:cubicBezTo>
                  <a:cubicBezTo>
                    <a:pt x="2082670" y="3177662"/>
                    <a:pt x="2082670" y="3177662"/>
                    <a:pt x="2082670" y="3281665"/>
                  </a:cubicBezTo>
                  <a:cubicBezTo>
                    <a:pt x="2082670" y="3296291"/>
                    <a:pt x="2071314" y="3307666"/>
                    <a:pt x="2056712" y="3307666"/>
                  </a:cubicBezTo>
                  <a:cubicBezTo>
                    <a:pt x="2056712" y="3307666"/>
                    <a:pt x="2056712" y="3307666"/>
                    <a:pt x="2004797" y="3307666"/>
                  </a:cubicBezTo>
                  <a:cubicBezTo>
                    <a:pt x="1990196" y="3307666"/>
                    <a:pt x="1978839" y="3296291"/>
                    <a:pt x="1978839" y="3281665"/>
                  </a:cubicBezTo>
                  <a:cubicBezTo>
                    <a:pt x="1978839" y="3281665"/>
                    <a:pt x="1978839" y="3281665"/>
                    <a:pt x="1978839" y="3177662"/>
                  </a:cubicBezTo>
                  <a:cubicBezTo>
                    <a:pt x="1978839" y="3177662"/>
                    <a:pt x="1978839" y="3177662"/>
                    <a:pt x="1952882" y="3177662"/>
                  </a:cubicBezTo>
                  <a:cubicBezTo>
                    <a:pt x="1938281" y="3177662"/>
                    <a:pt x="1926924" y="3166285"/>
                    <a:pt x="1926924" y="3151659"/>
                  </a:cubicBezTo>
                  <a:cubicBezTo>
                    <a:pt x="1926924" y="3151659"/>
                    <a:pt x="1926924" y="3151659"/>
                    <a:pt x="1926924" y="3099653"/>
                  </a:cubicBezTo>
                  <a:cubicBezTo>
                    <a:pt x="1926924" y="3055774"/>
                    <a:pt x="1972349" y="3021646"/>
                    <a:pt x="2030755" y="3021646"/>
                  </a:cubicBezTo>
                  <a:close/>
                  <a:moveTo>
                    <a:pt x="1549031" y="3021646"/>
                  </a:moveTo>
                  <a:cubicBezTo>
                    <a:pt x="1607436" y="3021646"/>
                    <a:pt x="1652861" y="3055774"/>
                    <a:pt x="1652861" y="3099653"/>
                  </a:cubicBezTo>
                  <a:cubicBezTo>
                    <a:pt x="1652861" y="3099653"/>
                    <a:pt x="1652861" y="3099653"/>
                    <a:pt x="1652861" y="3151659"/>
                  </a:cubicBezTo>
                  <a:cubicBezTo>
                    <a:pt x="1652861" y="3166285"/>
                    <a:pt x="1641505" y="3177662"/>
                    <a:pt x="1626904" y="3177662"/>
                  </a:cubicBezTo>
                  <a:cubicBezTo>
                    <a:pt x="1626904" y="3177662"/>
                    <a:pt x="1626904" y="3177662"/>
                    <a:pt x="1600946" y="3177662"/>
                  </a:cubicBezTo>
                  <a:cubicBezTo>
                    <a:pt x="1600946" y="3177662"/>
                    <a:pt x="1600946" y="3177662"/>
                    <a:pt x="1600946" y="3281665"/>
                  </a:cubicBezTo>
                  <a:cubicBezTo>
                    <a:pt x="1600946" y="3296291"/>
                    <a:pt x="1589590" y="3307666"/>
                    <a:pt x="1574988" y="3307666"/>
                  </a:cubicBezTo>
                  <a:cubicBezTo>
                    <a:pt x="1574988" y="3307666"/>
                    <a:pt x="1574988" y="3307666"/>
                    <a:pt x="1523073" y="3307666"/>
                  </a:cubicBezTo>
                  <a:cubicBezTo>
                    <a:pt x="1508473" y="3307666"/>
                    <a:pt x="1497116" y="3296291"/>
                    <a:pt x="1497116" y="3281665"/>
                  </a:cubicBezTo>
                  <a:cubicBezTo>
                    <a:pt x="1497116" y="3281665"/>
                    <a:pt x="1497116" y="3281665"/>
                    <a:pt x="1497116" y="3177662"/>
                  </a:cubicBezTo>
                  <a:cubicBezTo>
                    <a:pt x="1497116" y="3177662"/>
                    <a:pt x="1497116" y="3177662"/>
                    <a:pt x="1471159" y="3177662"/>
                  </a:cubicBezTo>
                  <a:cubicBezTo>
                    <a:pt x="1456557" y="3177662"/>
                    <a:pt x="1445200" y="3166285"/>
                    <a:pt x="1445200" y="3151659"/>
                  </a:cubicBezTo>
                  <a:cubicBezTo>
                    <a:pt x="1445200" y="3151659"/>
                    <a:pt x="1445200" y="3151659"/>
                    <a:pt x="1445200" y="3099653"/>
                  </a:cubicBezTo>
                  <a:cubicBezTo>
                    <a:pt x="1445200" y="3055774"/>
                    <a:pt x="1490626" y="3021646"/>
                    <a:pt x="1549031" y="3021646"/>
                  </a:cubicBezTo>
                  <a:close/>
                  <a:moveTo>
                    <a:pt x="1067309" y="3021646"/>
                  </a:moveTo>
                  <a:cubicBezTo>
                    <a:pt x="1125713" y="3021646"/>
                    <a:pt x="1171138" y="3055774"/>
                    <a:pt x="1171138" y="3099653"/>
                  </a:cubicBezTo>
                  <a:cubicBezTo>
                    <a:pt x="1171138" y="3099653"/>
                    <a:pt x="1171138" y="3099653"/>
                    <a:pt x="1171138" y="3151659"/>
                  </a:cubicBezTo>
                  <a:cubicBezTo>
                    <a:pt x="1171138" y="3166285"/>
                    <a:pt x="1159783" y="3177662"/>
                    <a:pt x="1145182" y="3177662"/>
                  </a:cubicBezTo>
                  <a:cubicBezTo>
                    <a:pt x="1145182" y="3177662"/>
                    <a:pt x="1145182" y="3177662"/>
                    <a:pt x="1119223" y="3177662"/>
                  </a:cubicBezTo>
                  <a:cubicBezTo>
                    <a:pt x="1119223" y="3177662"/>
                    <a:pt x="1119223" y="3177662"/>
                    <a:pt x="1119223" y="3281665"/>
                  </a:cubicBezTo>
                  <a:cubicBezTo>
                    <a:pt x="1119223" y="3296291"/>
                    <a:pt x="1107867" y="3307666"/>
                    <a:pt x="1093266" y="3307666"/>
                  </a:cubicBezTo>
                  <a:cubicBezTo>
                    <a:pt x="1093266" y="3307666"/>
                    <a:pt x="1093266" y="3307666"/>
                    <a:pt x="1041350" y="3307666"/>
                  </a:cubicBezTo>
                  <a:cubicBezTo>
                    <a:pt x="1026750" y="3307666"/>
                    <a:pt x="1015393" y="3296291"/>
                    <a:pt x="1015393" y="3281665"/>
                  </a:cubicBezTo>
                  <a:cubicBezTo>
                    <a:pt x="1015393" y="3281665"/>
                    <a:pt x="1015393" y="3281665"/>
                    <a:pt x="1015393" y="3177662"/>
                  </a:cubicBezTo>
                  <a:cubicBezTo>
                    <a:pt x="1015393" y="3177662"/>
                    <a:pt x="1015393" y="3177662"/>
                    <a:pt x="989436" y="3177662"/>
                  </a:cubicBezTo>
                  <a:cubicBezTo>
                    <a:pt x="974835" y="3177662"/>
                    <a:pt x="963478" y="3166285"/>
                    <a:pt x="963478" y="3151659"/>
                  </a:cubicBezTo>
                  <a:cubicBezTo>
                    <a:pt x="963478" y="3151659"/>
                    <a:pt x="963478" y="3151659"/>
                    <a:pt x="963478" y="3099653"/>
                  </a:cubicBezTo>
                  <a:cubicBezTo>
                    <a:pt x="963478" y="3055774"/>
                    <a:pt x="1008903" y="3021646"/>
                    <a:pt x="1067309" y="3021646"/>
                  </a:cubicBezTo>
                  <a:close/>
                  <a:moveTo>
                    <a:pt x="585586" y="3021646"/>
                  </a:moveTo>
                  <a:cubicBezTo>
                    <a:pt x="643991" y="3021646"/>
                    <a:pt x="689416" y="3055774"/>
                    <a:pt x="689416" y="3099653"/>
                  </a:cubicBezTo>
                  <a:cubicBezTo>
                    <a:pt x="689416" y="3099653"/>
                    <a:pt x="689416" y="3099653"/>
                    <a:pt x="689416" y="3151659"/>
                  </a:cubicBezTo>
                  <a:cubicBezTo>
                    <a:pt x="689416" y="3166285"/>
                    <a:pt x="678061" y="3177662"/>
                    <a:pt x="663459" y="3177662"/>
                  </a:cubicBezTo>
                  <a:cubicBezTo>
                    <a:pt x="663459" y="3177662"/>
                    <a:pt x="663459" y="3177662"/>
                    <a:pt x="637501" y="3177662"/>
                  </a:cubicBezTo>
                  <a:cubicBezTo>
                    <a:pt x="637501" y="3177662"/>
                    <a:pt x="637501" y="3177662"/>
                    <a:pt x="637501" y="3281665"/>
                  </a:cubicBezTo>
                  <a:cubicBezTo>
                    <a:pt x="637501" y="3296291"/>
                    <a:pt x="626145" y="3307666"/>
                    <a:pt x="611544" y="3307666"/>
                  </a:cubicBezTo>
                  <a:cubicBezTo>
                    <a:pt x="611544" y="3307666"/>
                    <a:pt x="611544" y="3307666"/>
                    <a:pt x="559628" y="3307666"/>
                  </a:cubicBezTo>
                  <a:cubicBezTo>
                    <a:pt x="545028" y="3307666"/>
                    <a:pt x="533671" y="3296291"/>
                    <a:pt x="533671" y="3281665"/>
                  </a:cubicBezTo>
                  <a:cubicBezTo>
                    <a:pt x="533671" y="3281665"/>
                    <a:pt x="533671" y="3281665"/>
                    <a:pt x="533671" y="3177662"/>
                  </a:cubicBezTo>
                  <a:cubicBezTo>
                    <a:pt x="533671" y="3177662"/>
                    <a:pt x="533671" y="3177662"/>
                    <a:pt x="507714" y="3177662"/>
                  </a:cubicBezTo>
                  <a:cubicBezTo>
                    <a:pt x="493112" y="3177662"/>
                    <a:pt x="481755" y="3166285"/>
                    <a:pt x="481755" y="3151659"/>
                  </a:cubicBezTo>
                  <a:cubicBezTo>
                    <a:pt x="481755" y="3151659"/>
                    <a:pt x="481755" y="3151659"/>
                    <a:pt x="481755" y="3099653"/>
                  </a:cubicBezTo>
                  <a:cubicBezTo>
                    <a:pt x="481755" y="3055774"/>
                    <a:pt x="527181" y="3021646"/>
                    <a:pt x="585586" y="3021646"/>
                  </a:cubicBezTo>
                  <a:close/>
                  <a:moveTo>
                    <a:pt x="103864" y="3021646"/>
                  </a:moveTo>
                  <a:cubicBezTo>
                    <a:pt x="162268" y="3021646"/>
                    <a:pt x="207694" y="3055774"/>
                    <a:pt x="207694" y="3099653"/>
                  </a:cubicBezTo>
                  <a:cubicBezTo>
                    <a:pt x="207694" y="3099653"/>
                    <a:pt x="207694" y="3099653"/>
                    <a:pt x="207694" y="3151659"/>
                  </a:cubicBezTo>
                  <a:cubicBezTo>
                    <a:pt x="207694" y="3166285"/>
                    <a:pt x="196338" y="3177662"/>
                    <a:pt x="181737" y="3177662"/>
                  </a:cubicBezTo>
                  <a:cubicBezTo>
                    <a:pt x="181737" y="3177662"/>
                    <a:pt x="181737" y="3177662"/>
                    <a:pt x="155778" y="3177662"/>
                  </a:cubicBezTo>
                  <a:cubicBezTo>
                    <a:pt x="155778" y="3177662"/>
                    <a:pt x="155778" y="3177662"/>
                    <a:pt x="155778" y="3281665"/>
                  </a:cubicBezTo>
                  <a:cubicBezTo>
                    <a:pt x="155778" y="3296291"/>
                    <a:pt x="144423" y="3307666"/>
                    <a:pt x="129821" y="3307666"/>
                  </a:cubicBezTo>
                  <a:cubicBezTo>
                    <a:pt x="129821" y="3307666"/>
                    <a:pt x="129821" y="3307666"/>
                    <a:pt x="77906" y="3307666"/>
                  </a:cubicBezTo>
                  <a:cubicBezTo>
                    <a:pt x="63305" y="3307666"/>
                    <a:pt x="51948" y="3296291"/>
                    <a:pt x="51948" y="3281665"/>
                  </a:cubicBezTo>
                  <a:cubicBezTo>
                    <a:pt x="51948" y="3281665"/>
                    <a:pt x="51948" y="3281665"/>
                    <a:pt x="51948" y="3177662"/>
                  </a:cubicBezTo>
                  <a:cubicBezTo>
                    <a:pt x="51948" y="3177662"/>
                    <a:pt x="51948" y="3177662"/>
                    <a:pt x="25991" y="3177662"/>
                  </a:cubicBezTo>
                  <a:cubicBezTo>
                    <a:pt x="11390" y="3177662"/>
                    <a:pt x="33" y="3166285"/>
                    <a:pt x="33" y="3151659"/>
                  </a:cubicBezTo>
                  <a:cubicBezTo>
                    <a:pt x="33" y="3151659"/>
                    <a:pt x="33" y="3151659"/>
                    <a:pt x="33" y="3099653"/>
                  </a:cubicBezTo>
                  <a:cubicBezTo>
                    <a:pt x="33" y="3055774"/>
                    <a:pt x="45459" y="3021646"/>
                    <a:pt x="103864" y="3021646"/>
                  </a:cubicBezTo>
                  <a:close/>
                  <a:moveTo>
                    <a:pt x="12145950" y="2890389"/>
                  </a:moveTo>
                  <a:cubicBezTo>
                    <a:pt x="12174622" y="2890389"/>
                    <a:pt x="12197866" y="2913633"/>
                    <a:pt x="12197866" y="2942304"/>
                  </a:cubicBezTo>
                  <a:cubicBezTo>
                    <a:pt x="12197866" y="2970976"/>
                    <a:pt x="12174622" y="2994220"/>
                    <a:pt x="12145950" y="2994220"/>
                  </a:cubicBezTo>
                  <a:cubicBezTo>
                    <a:pt x="12117278" y="2994220"/>
                    <a:pt x="12094035" y="2970976"/>
                    <a:pt x="12094035" y="2942304"/>
                  </a:cubicBezTo>
                  <a:cubicBezTo>
                    <a:pt x="12094035" y="2913633"/>
                    <a:pt x="12117278" y="2890389"/>
                    <a:pt x="12145950" y="2890389"/>
                  </a:cubicBezTo>
                  <a:close/>
                  <a:moveTo>
                    <a:pt x="11664226" y="2890389"/>
                  </a:moveTo>
                  <a:cubicBezTo>
                    <a:pt x="11692898" y="2890389"/>
                    <a:pt x="11716142" y="2913633"/>
                    <a:pt x="11716142" y="2942304"/>
                  </a:cubicBezTo>
                  <a:cubicBezTo>
                    <a:pt x="11716142" y="2970976"/>
                    <a:pt x="11692898" y="2994220"/>
                    <a:pt x="11664226" y="2994220"/>
                  </a:cubicBezTo>
                  <a:cubicBezTo>
                    <a:pt x="11635554" y="2994220"/>
                    <a:pt x="11612311" y="2970976"/>
                    <a:pt x="11612311" y="2942304"/>
                  </a:cubicBezTo>
                  <a:cubicBezTo>
                    <a:pt x="11612311" y="2913633"/>
                    <a:pt x="11635554" y="2890389"/>
                    <a:pt x="11664226" y="2890389"/>
                  </a:cubicBezTo>
                  <a:close/>
                  <a:moveTo>
                    <a:pt x="11182501" y="2890389"/>
                  </a:moveTo>
                  <a:cubicBezTo>
                    <a:pt x="11211173" y="2890389"/>
                    <a:pt x="11234417" y="2913633"/>
                    <a:pt x="11234417" y="2942304"/>
                  </a:cubicBezTo>
                  <a:cubicBezTo>
                    <a:pt x="11234417" y="2970976"/>
                    <a:pt x="11211173" y="2994220"/>
                    <a:pt x="11182501" y="2994220"/>
                  </a:cubicBezTo>
                  <a:cubicBezTo>
                    <a:pt x="11153829" y="2994220"/>
                    <a:pt x="11130586" y="2970976"/>
                    <a:pt x="11130586" y="2942304"/>
                  </a:cubicBezTo>
                  <a:cubicBezTo>
                    <a:pt x="11130586" y="2913633"/>
                    <a:pt x="11153829" y="2890389"/>
                    <a:pt x="11182501" y="2890389"/>
                  </a:cubicBezTo>
                  <a:close/>
                  <a:moveTo>
                    <a:pt x="10700777" y="2890389"/>
                  </a:moveTo>
                  <a:cubicBezTo>
                    <a:pt x="10729449" y="2890389"/>
                    <a:pt x="10752693" y="2913633"/>
                    <a:pt x="10752693" y="2942304"/>
                  </a:cubicBezTo>
                  <a:cubicBezTo>
                    <a:pt x="10752693" y="2970976"/>
                    <a:pt x="10729449" y="2994220"/>
                    <a:pt x="10700777" y="2994220"/>
                  </a:cubicBezTo>
                  <a:cubicBezTo>
                    <a:pt x="10672105" y="2994220"/>
                    <a:pt x="10648862" y="2970976"/>
                    <a:pt x="10648862" y="2942304"/>
                  </a:cubicBezTo>
                  <a:cubicBezTo>
                    <a:pt x="10648862" y="2913633"/>
                    <a:pt x="10672105" y="2890389"/>
                    <a:pt x="10700777" y="2890389"/>
                  </a:cubicBezTo>
                  <a:close/>
                  <a:moveTo>
                    <a:pt x="10219053" y="2890389"/>
                  </a:moveTo>
                  <a:cubicBezTo>
                    <a:pt x="10247725" y="2890389"/>
                    <a:pt x="10270969" y="2913633"/>
                    <a:pt x="10270969" y="2942304"/>
                  </a:cubicBezTo>
                  <a:cubicBezTo>
                    <a:pt x="10270969" y="2970976"/>
                    <a:pt x="10247725" y="2994220"/>
                    <a:pt x="10219053" y="2994220"/>
                  </a:cubicBezTo>
                  <a:cubicBezTo>
                    <a:pt x="10190381" y="2994220"/>
                    <a:pt x="10167138" y="2970976"/>
                    <a:pt x="10167138" y="2942304"/>
                  </a:cubicBezTo>
                  <a:cubicBezTo>
                    <a:pt x="10167138" y="2913633"/>
                    <a:pt x="10190381" y="2890389"/>
                    <a:pt x="10219053" y="2890389"/>
                  </a:cubicBezTo>
                  <a:close/>
                  <a:moveTo>
                    <a:pt x="9737328" y="2890389"/>
                  </a:moveTo>
                  <a:cubicBezTo>
                    <a:pt x="9766000" y="2890389"/>
                    <a:pt x="9789244" y="2913633"/>
                    <a:pt x="9789244" y="2942304"/>
                  </a:cubicBezTo>
                  <a:cubicBezTo>
                    <a:pt x="9789244" y="2970976"/>
                    <a:pt x="9766000" y="2994220"/>
                    <a:pt x="9737328" y="2994220"/>
                  </a:cubicBezTo>
                  <a:cubicBezTo>
                    <a:pt x="9708656" y="2994220"/>
                    <a:pt x="9685413" y="2970976"/>
                    <a:pt x="9685413" y="2942304"/>
                  </a:cubicBezTo>
                  <a:cubicBezTo>
                    <a:pt x="9685413" y="2913633"/>
                    <a:pt x="9708656" y="2890389"/>
                    <a:pt x="9737328" y="2890389"/>
                  </a:cubicBezTo>
                  <a:close/>
                  <a:moveTo>
                    <a:pt x="9255604" y="2890389"/>
                  </a:moveTo>
                  <a:cubicBezTo>
                    <a:pt x="9284276" y="2890389"/>
                    <a:pt x="9307520" y="2913633"/>
                    <a:pt x="9307520" y="2942304"/>
                  </a:cubicBezTo>
                  <a:cubicBezTo>
                    <a:pt x="9307520" y="2970976"/>
                    <a:pt x="9284276" y="2994220"/>
                    <a:pt x="9255604" y="2994220"/>
                  </a:cubicBezTo>
                  <a:cubicBezTo>
                    <a:pt x="9226932" y="2994220"/>
                    <a:pt x="9203689" y="2970976"/>
                    <a:pt x="9203689" y="2942304"/>
                  </a:cubicBezTo>
                  <a:cubicBezTo>
                    <a:pt x="9203689" y="2913633"/>
                    <a:pt x="9226932" y="2890389"/>
                    <a:pt x="9255604" y="2890389"/>
                  </a:cubicBezTo>
                  <a:close/>
                  <a:moveTo>
                    <a:pt x="8773880" y="2890389"/>
                  </a:moveTo>
                  <a:cubicBezTo>
                    <a:pt x="8802552" y="2890389"/>
                    <a:pt x="8825796" y="2913633"/>
                    <a:pt x="8825796" y="2942304"/>
                  </a:cubicBezTo>
                  <a:cubicBezTo>
                    <a:pt x="8825796" y="2970976"/>
                    <a:pt x="8802552" y="2994220"/>
                    <a:pt x="8773880" y="2994220"/>
                  </a:cubicBezTo>
                  <a:cubicBezTo>
                    <a:pt x="8745208" y="2994220"/>
                    <a:pt x="8721965" y="2970976"/>
                    <a:pt x="8721965" y="2942304"/>
                  </a:cubicBezTo>
                  <a:cubicBezTo>
                    <a:pt x="8721965" y="2913633"/>
                    <a:pt x="8745208" y="2890389"/>
                    <a:pt x="8773880" y="2890389"/>
                  </a:cubicBezTo>
                  <a:close/>
                  <a:moveTo>
                    <a:pt x="8292157" y="2890389"/>
                  </a:moveTo>
                  <a:cubicBezTo>
                    <a:pt x="8320829" y="2890389"/>
                    <a:pt x="8344072" y="2913633"/>
                    <a:pt x="8344072" y="2942304"/>
                  </a:cubicBezTo>
                  <a:cubicBezTo>
                    <a:pt x="8344072" y="2970976"/>
                    <a:pt x="8320829" y="2994220"/>
                    <a:pt x="8292157" y="2994220"/>
                  </a:cubicBezTo>
                  <a:cubicBezTo>
                    <a:pt x="8263484" y="2994220"/>
                    <a:pt x="8240241" y="2970976"/>
                    <a:pt x="8240241" y="2942304"/>
                  </a:cubicBezTo>
                  <a:cubicBezTo>
                    <a:pt x="8240241" y="2913633"/>
                    <a:pt x="8263484" y="2890389"/>
                    <a:pt x="8292157" y="2890389"/>
                  </a:cubicBezTo>
                  <a:close/>
                  <a:moveTo>
                    <a:pt x="7810433" y="2890389"/>
                  </a:moveTo>
                  <a:cubicBezTo>
                    <a:pt x="7839105" y="2890389"/>
                    <a:pt x="7862348" y="2913633"/>
                    <a:pt x="7862348" y="2942304"/>
                  </a:cubicBezTo>
                  <a:cubicBezTo>
                    <a:pt x="7862348" y="2970976"/>
                    <a:pt x="7839105" y="2994220"/>
                    <a:pt x="7810433" y="2994220"/>
                  </a:cubicBezTo>
                  <a:cubicBezTo>
                    <a:pt x="7781760" y="2994220"/>
                    <a:pt x="7758517" y="2970976"/>
                    <a:pt x="7758517" y="2942304"/>
                  </a:cubicBezTo>
                  <a:cubicBezTo>
                    <a:pt x="7758517" y="2913633"/>
                    <a:pt x="7781760" y="2890389"/>
                    <a:pt x="7810433" y="2890389"/>
                  </a:cubicBezTo>
                  <a:close/>
                  <a:moveTo>
                    <a:pt x="7328709" y="2890389"/>
                  </a:moveTo>
                  <a:cubicBezTo>
                    <a:pt x="7357381" y="2890389"/>
                    <a:pt x="7380624" y="2913633"/>
                    <a:pt x="7380624" y="2942304"/>
                  </a:cubicBezTo>
                  <a:cubicBezTo>
                    <a:pt x="7380624" y="2970976"/>
                    <a:pt x="7357381" y="2994220"/>
                    <a:pt x="7328709" y="2994220"/>
                  </a:cubicBezTo>
                  <a:cubicBezTo>
                    <a:pt x="7300036" y="2994220"/>
                    <a:pt x="7276793" y="2970976"/>
                    <a:pt x="7276793" y="2942304"/>
                  </a:cubicBezTo>
                  <a:cubicBezTo>
                    <a:pt x="7276793" y="2913633"/>
                    <a:pt x="7300036" y="2890389"/>
                    <a:pt x="7328709" y="2890389"/>
                  </a:cubicBezTo>
                  <a:close/>
                  <a:moveTo>
                    <a:pt x="6846985" y="2890389"/>
                  </a:moveTo>
                  <a:cubicBezTo>
                    <a:pt x="6875657" y="2890389"/>
                    <a:pt x="6898900" y="2913633"/>
                    <a:pt x="6898900" y="2942304"/>
                  </a:cubicBezTo>
                  <a:cubicBezTo>
                    <a:pt x="6898900" y="2970976"/>
                    <a:pt x="6875657" y="2994220"/>
                    <a:pt x="6846985" y="2994220"/>
                  </a:cubicBezTo>
                  <a:cubicBezTo>
                    <a:pt x="6818312" y="2994220"/>
                    <a:pt x="6795069" y="2970976"/>
                    <a:pt x="6795069" y="2942304"/>
                  </a:cubicBezTo>
                  <a:cubicBezTo>
                    <a:pt x="6795069" y="2913633"/>
                    <a:pt x="6818312" y="2890389"/>
                    <a:pt x="6846985" y="2890389"/>
                  </a:cubicBezTo>
                  <a:close/>
                  <a:moveTo>
                    <a:pt x="6365261" y="2890389"/>
                  </a:moveTo>
                  <a:cubicBezTo>
                    <a:pt x="6393933" y="2890389"/>
                    <a:pt x="6417176" y="2913633"/>
                    <a:pt x="6417176" y="2942304"/>
                  </a:cubicBezTo>
                  <a:cubicBezTo>
                    <a:pt x="6417176" y="2970976"/>
                    <a:pt x="6393933" y="2994220"/>
                    <a:pt x="6365261" y="2994220"/>
                  </a:cubicBezTo>
                  <a:cubicBezTo>
                    <a:pt x="6336588" y="2994220"/>
                    <a:pt x="6313345" y="2970976"/>
                    <a:pt x="6313345" y="2942304"/>
                  </a:cubicBezTo>
                  <a:cubicBezTo>
                    <a:pt x="6313345" y="2913633"/>
                    <a:pt x="6336588" y="2890389"/>
                    <a:pt x="6365261" y="2890389"/>
                  </a:cubicBezTo>
                  <a:close/>
                  <a:moveTo>
                    <a:pt x="5883547" y="2890389"/>
                  </a:moveTo>
                  <a:cubicBezTo>
                    <a:pt x="5912217" y="2890389"/>
                    <a:pt x="5935460" y="2913633"/>
                    <a:pt x="5935460" y="2942304"/>
                  </a:cubicBezTo>
                  <a:cubicBezTo>
                    <a:pt x="5935460" y="2970976"/>
                    <a:pt x="5912217" y="2994220"/>
                    <a:pt x="5883547" y="2994220"/>
                  </a:cubicBezTo>
                  <a:cubicBezTo>
                    <a:pt x="5854875" y="2994220"/>
                    <a:pt x="5831631" y="2970976"/>
                    <a:pt x="5831631" y="2942304"/>
                  </a:cubicBezTo>
                  <a:cubicBezTo>
                    <a:pt x="5831631" y="2913633"/>
                    <a:pt x="5854875" y="2890389"/>
                    <a:pt x="5883547" y="2890389"/>
                  </a:cubicBezTo>
                  <a:close/>
                  <a:moveTo>
                    <a:pt x="5401836" y="2890389"/>
                  </a:moveTo>
                  <a:cubicBezTo>
                    <a:pt x="5430506" y="2890389"/>
                    <a:pt x="5453748" y="2913633"/>
                    <a:pt x="5453748" y="2942304"/>
                  </a:cubicBezTo>
                  <a:cubicBezTo>
                    <a:pt x="5453748" y="2970976"/>
                    <a:pt x="5430506" y="2994220"/>
                    <a:pt x="5401836" y="2994220"/>
                  </a:cubicBezTo>
                  <a:cubicBezTo>
                    <a:pt x="5373168" y="2994220"/>
                    <a:pt x="5349924" y="2970976"/>
                    <a:pt x="5349924" y="2942304"/>
                  </a:cubicBezTo>
                  <a:cubicBezTo>
                    <a:pt x="5349924" y="2913633"/>
                    <a:pt x="5373168" y="2890389"/>
                    <a:pt x="5401836" y="2890389"/>
                  </a:cubicBezTo>
                  <a:close/>
                  <a:moveTo>
                    <a:pt x="4920088" y="2890389"/>
                  </a:moveTo>
                  <a:cubicBezTo>
                    <a:pt x="4948766" y="2890389"/>
                    <a:pt x="4972016" y="2913633"/>
                    <a:pt x="4972016" y="2942304"/>
                  </a:cubicBezTo>
                  <a:cubicBezTo>
                    <a:pt x="4972016" y="2970976"/>
                    <a:pt x="4948766" y="2994220"/>
                    <a:pt x="4920088" y="2994220"/>
                  </a:cubicBezTo>
                  <a:cubicBezTo>
                    <a:pt x="4891417" y="2994220"/>
                    <a:pt x="4868184" y="2970976"/>
                    <a:pt x="4868184" y="2942304"/>
                  </a:cubicBezTo>
                  <a:cubicBezTo>
                    <a:pt x="4868184" y="2913633"/>
                    <a:pt x="4891417" y="2890389"/>
                    <a:pt x="4920088" y="2890389"/>
                  </a:cubicBezTo>
                  <a:close/>
                  <a:moveTo>
                    <a:pt x="4438385" y="2890389"/>
                  </a:moveTo>
                  <a:cubicBezTo>
                    <a:pt x="4467050" y="2890389"/>
                    <a:pt x="4490293" y="2913633"/>
                    <a:pt x="4490293" y="2942304"/>
                  </a:cubicBezTo>
                  <a:cubicBezTo>
                    <a:pt x="4490293" y="2970976"/>
                    <a:pt x="4467050" y="2994220"/>
                    <a:pt x="4438385" y="2994220"/>
                  </a:cubicBezTo>
                  <a:cubicBezTo>
                    <a:pt x="4409707" y="2994220"/>
                    <a:pt x="4386464" y="2970976"/>
                    <a:pt x="4386464" y="2942304"/>
                  </a:cubicBezTo>
                  <a:cubicBezTo>
                    <a:pt x="4386464" y="2913633"/>
                    <a:pt x="4409707" y="2890389"/>
                    <a:pt x="4438385" y="2890389"/>
                  </a:cubicBezTo>
                  <a:close/>
                  <a:moveTo>
                    <a:pt x="3956671" y="2890389"/>
                  </a:moveTo>
                  <a:cubicBezTo>
                    <a:pt x="3985343" y="2890389"/>
                    <a:pt x="4008591" y="2913633"/>
                    <a:pt x="4008591" y="2942304"/>
                  </a:cubicBezTo>
                  <a:cubicBezTo>
                    <a:pt x="4008591" y="2970976"/>
                    <a:pt x="3985343" y="2994220"/>
                    <a:pt x="3956671" y="2994220"/>
                  </a:cubicBezTo>
                  <a:cubicBezTo>
                    <a:pt x="3927999" y="2994220"/>
                    <a:pt x="3904758" y="2970976"/>
                    <a:pt x="3904758" y="2942304"/>
                  </a:cubicBezTo>
                  <a:cubicBezTo>
                    <a:pt x="3904758" y="2913633"/>
                    <a:pt x="3927999" y="2890389"/>
                    <a:pt x="3956671" y="2890389"/>
                  </a:cubicBezTo>
                  <a:close/>
                  <a:moveTo>
                    <a:pt x="3474954" y="2890389"/>
                  </a:moveTo>
                  <a:cubicBezTo>
                    <a:pt x="3503628" y="2890389"/>
                    <a:pt x="3526872" y="2913633"/>
                    <a:pt x="3526872" y="2942304"/>
                  </a:cubicBezTo>
                  <a:cubicBezTo>
                    <a:pt x="3526872" y="2970976"/>
                    <a:pt x="3503628" y="2994220"/>
                    <a:pt x="3474954" y="2994220"/>
                  </a:cubicBezTo>
                  <a:cubicBezTo>
                    <a:pt x="3446282" y="2994220"/>
                    <a:pt x="3423039" y="2970976"/>
                    <a:pt x="3423039" y="2942304"/>
                  </a:cubicBezTo>
                  <a:cubicBezTo>
                    <a:pt x="3423039" y="2913633"/>
                    <a:pt x="3446282" y="2890389"/>
                    <a:pt x="3474954" y="2890389"/>
                  </a:cubicBezTo>
                  <a:close/>
                  <a:moveTo>
                    <a:pt x="2993231" y="2890389"/>
                  </a:moveTo>
                  <a:cubicBezTo>
                    <a:pt x="3021902" y="2890389"/>
                    <a:pt x="3045145" y="2913633"/>
                    <a:pt x="3045145" y="2942304"/>
                  </a:cubicBezTo>
                  <a:cubicBezTo>
                    <a:pt x="3045145" y="2970976"/>
                    <a:pt x="3021902" y="2994220"/>
                    <a:pt x="2993231" y="2994220"/>
                  </a:cubicBezTo>
                  <a:cubicBezTo>
                    <a:pt x="2964558" y="2994220"/>
                    <a:pt x="2941314" y="2970976"/>
                    <a:pt x="2941314" y="2942304"/>
                  </a:cubicBezTo>
                  <a:cubicBezTo>
                    <a:pt x="2941314" y="2913633"/>
                    <a:pt x="2964558" y="2890389"/>
                    <a:pt x="2993231" y="2890389"/>
                  </a:cubicBezTo>
                  <a:close/>
                  <a:moveTo>
                    <a:pt x="2511507" y="2890389"/>
                  </a:moveTo>
                  <a:cubicBezTo>
                    <a:pt x="2540179" y="2890389"/>
                    <a:pt x="2563422" y="2913633"/>
                    <a:pt x="2563422" y="2942304"/>
                  </a:cubicBezTo>
                  <a:cubicBezTo>
                    <a:pt x="2563422" y="2970976"/>
                    <a:pt x="2540179" y="2994220"/>
                    <a:pt x="2511507" y="2994220"/>
                  </a:cubicBezTo>
                  <a:cubicBezTo>
                    <a:pt x="2482838" y="2994220"/>
                    <a:pt x="2459593" y="2970976"/>
                    <a:pt x="2459593" y="2942304"/>
                  </a:cubicBezTo>
                  <a:cubicBezTo>
                    <a:pt x="2459593" y="2913633"/>
                    <a:pt x="2482838" y="2890389"/>
                    <a:pt x="2511507" y="2890389"/>
                  </a:cubicBezTo>
                  <a:close/>
                  <a:moveTo>
                    <a:pt x="2029775" y="2890389"/>
                  </a:moveTo>
                  <a:cubicBezTo>
                    <a:pt x="2058447" y="2890389"/>
                    <a:pt x="2081691" y="2913633"/>
                    <a:pt x="2081691" y="2942304"/>
                  </a:cubicBezTo>
                  <a:cubicBezTo>
                    <a:pt x="2081691" y="2970976"/>
                    <a:pt x="2058447" y="2994220"/>
                    <a:pt x="2029775" y="2994220"/>
                  </a:cubicBezTo>
                  <a:cubicBezTo>
                    <a:pt x="2001103" y="2994220"/>
                    <a:pt x="1977859" y="2970976"/>
                    <a:pt x="1977859" y="2942304"/>
                  </a:cubicBezTo>
                  <a:cubicBezTo>
                    <a:pt x="1977859" y="2913633"/>
                    <a:pt x="2001103" y="2890389"/>
                    <a:pt x="2029775" y="2890389"/>
                  </a:cubicBezTo>
                  <a:close/>
                  <a:moveTo>
                    <a:pt x="1548051" y="2890389"/>
                  </a:moveTo>
                  <a:cubicBezTo>
                    <a:pt x="1576724" y="2890389"/>
                    <a:pt x="1599967" y="2913633"/>
                    <a:pt x="1599967" y="2942304"/>
                  </a:cubicBezTo>
                  <a:cubicBezTo>
                    <a:pt x="1599967" y="2970976"/>
                    <a:pt x="1576724" y="2994220"/>
                    <a:pt x="1548051" y="2994220"/>
                  </a:cubicBezTo>
                  <a:cubicBezTo>
                    <a:pt x="1519379" y="2994220"/>
                    <a:pt x="1496136" y="2970976"/>
                    <a:pt x="1496136" y="2942304"/>
                  </a:cubicBezTo>
                  <a:cubicBezTo>
                    <a:pt x="1496136" y="2913633"/>
                    <a:pt x="1519379" y="2890389"/>
                    <a:pt x="1548051" y="2890389"/>
                  </a:cubicBezTo>
                  <a:close/>
                  <a:moveTo>
                    <a:pt x="1066329" y="2890389"/>
                  </a:moveTo>
                  <a:cubicBezTo>
                    <a:pt x="1095001" y="2890389"/>
                    <a:pt x="1118245" y="2913633"/>
                    <a:pt x="1118245" y="2942304"/>
                  </a:cubicBezTo>
                  <a:cubicBezTo>
                    <a:pt x="1118245" y="2970976"/>
                    <a:pt x="1095001" y="2994220"/>
                    <a:pt x="1066329" y="2994220"/>
                  </a:cubicBezTo>
                  <a:cubicBezTo>
                    <a:pt x="1037657" y="2994220"/>
                    <a:pt x="1014413" y="2970976"/>
                    <a:pt x="1014413" y="2942304"/>
                  </a:cubicBezTo>
                  <a:cubicBezTo>
                    <a:pt x="1014413" y="2913633"/>
                    <a:pt x="1037657" y="2890389"/>
                    <a:pt x="1066329" y="2890389"/>
                  </a:cubicBezTo>
                  <a:close/>
                  <a:moveTo>
                    <a:pt x="584607" y="2890389"/>
                  </a:moveTo>
                  <a:cubicBezTo>
                    <a:pt x="613279" y="2890389"/>
                    <a:pt x="636522" y="2913633"/>
                    <a:pt x="636522" y="2942304"/>
                  </a:cubicBezTo>
                  <a:cubicBezTo>
                    <a:pt x="636522" y="2970976"/>
                    <a:pt x="613279" y="2994220"/>
                    <a:pt x="584607" y="2994220"/>
                  </a:cubicBezTo>
                  <a:cubicBezTo>
                    <a:pt x="555935" y="2994220"/>
                    <a:pt x="532691" y="2970976"/>
                    <a:pt x="532691" y="2942304"/>
                  </a:cubicBezTo>
                  <a:cubicBezTo>
                    <a:pt x="532691" y="2913633"/>
                    <a:pt x="555935" y="2890389"/>
                    <a:pt x="584607" y="2890389"/>
                  </a:cubicBezTo>
                  <a:close/>
                  <a:moveTo>
                    <a:pt x="102884" y="2890389"/>
                  </a:moveTo>
                  <a:cubicBezTo>
                    <a:pt x="131556" y="2890389"/>
                    <a:pt x="154800" y="2913633"/>
                    <a:pt x="154800" y="2942304"/>
                  </a:cubicBezTo>
                  <a:cubicBezTo>
                    <a:pt x="154800" y="2970976"/>
                    <a:pt x="131556" y="2994220"/>
                    <a:pt x="102884" y="2994220"/>
                  </a:cubicBezTo>
                  <a:cubicBezTo>
                    <a:pt x="74212" y="2994220"/>
                    <a:pt x="50969" y="2970976"/>
                    <a:pt x="50969" y="2942304"/>
                  </a:cubicBezTo>
                  <a:cubicBezTo>
                    <a:pt x="50969" y="2913633"/>
                    <a:pt x="74212" y="2890389"/>
                    <a:pt x="102884" y="2890389"/>
                  </a:cubicBezTo>
                  <a:close/>
                  <a:moveTo>
                    <a:pt x="12146930" y="2539923"/>
                  </a:moveTo>
                  <a:cubicBezTo>
                    <a:pt x="12205334" y="2539923"/>
                    <a:pt x="12250760" y="2574051"/>
                    <a:pt x="12250760" y="2617930"/>
                  </a:cubicBezTo>
                  <a:cubicBezTo>
                    <a:pt x="12250760" y="2617930"/>
                    <a:pt x="12250760" y="2617930"/>
                    <a:pt x="12250760" y="2669933"/>
                  </a:cubicBezTo>
                  <a:cubicBezTo>
                    <a:pt x="12250760" y="2684560"/>
                    <a:pt x="12239404" y="2695936"/>
                    <a:pt x="12224803" y="2695936"/>
                  </a:cubicBezTo>
                  <a:cubicBezTo>
                    <a:pt x="12224803" y="2695936"/>
                    <a:pt x="12224803" y="2695936"/>
                    <a:pt x="12198844" y="2695936"/>
                  </a:cubicBezTo>
                  <a:cubicBezTo>
                    <a:pt x="12198844" y="2695936"/>
                    <a:pt x="12198844" y="2695936"/>
                    <a:pt x="12198844" y="2799944"/>
                  </a:cubicBezTo>
                  <a:cubicBezTo>
                    <a:pt x="12198844" y="2814570"/>
                    <a:pt x="12187489" y="2825946"/>
                    <a:pt x="12172887" y="2825946"/>
                  </a:cubicBezTo>
                  <a:cubicBezTo>
                    <a:pt x="12172887" y="2825946"/>
                    <a:pt x="12172887" y="2825946"/>
                    <a:pt x="12120972" y="2825946"/>
                  </a:cubicBezTo>
                  <a:cubicBezTo>
                    <a:pt x="12106372" y="2825946"/>
                    <a:pt x="12095015" y="2814570"/>
                    <a:pt x="12095015" y="2799944"/>
                  </a:cubicBezTo>
                  <a:cubicBezTo>
                    <a:pt x="12095015" y="2799944"/>
                    <a:pt x="12095015" y="2799944"/>
                    <a:pt x="12095015" y="2695936"/>
                  </a:cubicBezTo>
                  <a:cubicBezTo>
                    <a:pt x="12095015" y="2695936"/>
                    <a:pt x="12095015" y="2695936"/>
                    <a:pt x="12069057" y="2695936"/>
                  </a:cubicBezTo>
                  <a:cubicBezTo>
                    <a:pt x="12054456" y="2695936"/>
                    <a:pt x="12043099" y="2684560"/>
                    <a:pt x="12043099" y="2669933"/>
                  </a:cubicBezTo>
                  <a:cubicBezTo>
                    <a:pt x="12043099" y="2669933"/>
                    <a:pt x="12043099" y="2669933"/>
                    <a:pt x="12043099" y="2617930"/>
                  </a:cubicBezTo>
                  <a:cubicBezTo>
                    <a:pt x="12043099" y="2574051"/>
                    <a:pt x="12088525" y="2539923"/>
                    <a:pt x="12146930" y="2539923"/>
                  </a:cubicBezTo>
                  <a:close/>
                  <a:moveTo>
                    <a:pt x="11665206" y="2539923"/>
                  </a:moveTo>
                  <a:cubicBezTo>
                    <a:pt x="11723610" y="2539923"/>
                    <a:pt x="11769036" y="2574051"/>
                    <a:pt x="11769036" y="2617930"/>
                  </a:cubicBezTo>
                  <a:cubicBezTo>
                    <a:pt x="11769036" y="2617930"/>
                    <a:pt x="11769036" y="2617930"/>
                    <a:pt x="11769036" y="2669933"/>
                  </a:cubicBezTo>
                  <a:cubicBezTo>
                    <a:pt x="11769036" y="2684560"/>
                    <a:pt x="11757680" y="2695936"/>
                    <a:pt x="11743079" y="2695936"/>
                  </a:cubicBezTo>
                  <a:cubicBezTo>
                    <a:pt x="11743079" y="2695936"/>
                    <a:pt x="11743079" y="2695936"/>
                    <a:pt x="11717120" y="2695936"/>
                  </a:cubicBezTo>
                  <a:cubicBezTo>
                    <a:pt x="11717120" y="2695936"/>
                    <a:pt x="11717120" y="2695936"/>
                    <a:pt x="11717120" y="2799944"/>
                  </a:cubicBezTo>
                  <a:cubicBezTo>
                    <a:pt x="11717120" y="2814570"/>
                    <a:pt x="11705765" y="2825946"/>
                    <a:pt x="11691163" y="2825946"/>
                  </a:cubicBezTo>
                  <a:cubicBezTo>
                    <a:pt x="11691163" y="2825946"/>
                    <a:pt x="11691163" y="2825946"/>
                    <a:pt x="11639248" y="2825946"/>
                  </a:cubicBezTo>
                  <a:cubicBezTo>
                    <a:pt x="11624648" y="2825946"/>
                    <a:pt x="11613291" y="2814570"/>
                    <a:pt x="11613291" y="2799944"/>
                  </a:cubicBezTo>
                  <a:cubicBezTo>
                    <a:pt x="11613291" y="2799944"/>
                    <a:pt x="11613291" y="2799944"/>
                    <a:pt x="11613291" y="2695936"/>
                  </a:cubicBezTo>
                  <a:cubicBezTo>
                    <a:pt x="11613291" y="2695936"/>
                    <a:pt x="11613291" y="2695936"/>
                    <a:pt x="11587333" y="2695936"/>
                  </a:cubicBezTo>
                  <a:cubicBezTo>
                    <a:pt x="11572732" y="2695936"/>
                    <a:pt x="11561375" y="2684560"/>
                    <a:pt x="11561375" y="2669933"/>
                  </a:cubicBezTo>
                  <a:cubicBezTo>
                    <a:pt x="11561375" y="2669933"/>
                    <a:pt x="11561375" y="2669933"/>
                    <a:pt x="11561375" y="2617930"/>
                  </a:cubicBezTo>
                  <a:cubicBezTo>
                    <a:pt x="11561375" y="2574051"/>
                    <a:pt x="11606801" y="2539923"/>
                    <a:pt x="11665206" y="2539923"/>
                  </a:cubicBezTo>
                  <a:close/>
                  <a:moveTo>
                    <a:pt x="11183481" y="2539923"/>
                  </a:moveTo>
                  <a:cubicBezTo>
                    <a:pt x="11241885" y="2539923"/>
                    <a:pt x="11287311" y="2574051"/>
                    <a:pt x="11287311" y="2617930"/>
                  </a:cubicBezTo>
                  <a:cubicBezTo>
                    <a:pt x="11287311" y="2617930"/>
                    <a:pt x="11287311" y="2617930"/>
                    <a:pt x="11287311" y="2669933"/>
                  </a:cubicBezTo>
                  <a:cubicBezTo>
                    <a:pt x="11287311" y="2684560"/>
                    <a:pt x="11275955" y="2695936"/>
                    <a:pt x="11261354" y="2695936"/>
                  </a:cubicBezTo>
                  <a:cubicBezTo>
                    <a:pt x="11261354" y="2695936"/>
                    <a:pt x="11261354" y="2695936"/>
                    <a:pt x="11235395" y="2695936"/>
                  </a:cubicBezTo>
                  <a:cubicBezTo>
                    <a:pt x="11235395" y="2695936"/>
                    <a:pt x="11235395" y="2695936"/>
                    <a:pt x="11235395" y="2799944"/>
                  </a:cubicBezTo>
                  <a:cubicBezTo>
                    <a:pt x="11235395" y="2814570"/>
                    <a:pt x="11224040" y="2825946"/>
                    <a:pt x="11209438" y="2825946"/>
                  </a:cubicBezTo>
                  <a:cubicBezTo>
                    <a:pt x="11209438" y="2825946"/>
                    <a:pt x="11209438" y="2825946"/>
                    <a:pt x="11157523" y="2825946"/>
                  </a:cubicBezTo>
                  <a:cubicBezTo>
                    <a:pt x="11142923" y="2825946"/>
                    <a:pt x="11131566" y="2814570"/>
                    <a:pt x="11131566" y="2799944"/>
                  </a:cubicBezTo>
                  <a:cubicBezTo>
                    <a:pt x="11131566" y="2799944"/>
                    <a:pt x="11131566" y="2799944"/>
                    <a:pt x="11131566" y="2695936"/>
                  </a:cubicBezTo>
                  <a:cubicBezTo>
                    <a:pt x="11131566" y="2695936"/>
                    <a:pt x="11131566" y="2695936"/>
                    <a:pt x="11105608" y="2695936"/>
                  </a:cubicBezTo>
                  <a:cubicBezTo>
                    <a:pt x="11091007" y="2695936"/>
                    <a:pt x="11079650" y="2684560"/>
                    <a:pt x="11079650" y="2669933"/>
                  </a:cubicBezTo>
                  <a:cubicBezTo>
                    <a:pt x="11079650" y="2669933"/>
                    <a:pt x="11079650" y="2669933"/>
                    <a:pt x="11079650" y="2617930"/>
                  </a:cubicBezTo>
                  <a:cubicBezTo>
                    <a:pt x="11079650" y="2574051"/>
                    <a:pt x="11125076" y="2539923"/>
                    <a:pt x="11183481" y="2539923"/>
                  </a:cubicBezTo>
                  <a:close/>
                  <a:moveTo>
                    <a:pt x="10701757" y="2539923"/>
                  </a:moveTo>
                  <a:cubicBezTo>
                    <a:pt x="10760161" y="2539923"/>
                    <a:pt x="10805587" y="2574051"/>
                    <a:pt x="10805587" y="2617930"/>
                  </a:cubicBezTo>
                  <a:cubicBezTo>
                    <a:pt x="10805587" y="2617930"/>
                    <a:pt x="10805587" y="2617930"/>
                    <a:pt x="10805587" y="2669933"/>
                  </a:cubicBezTo>
                  <a:cubicBezTo>
                    <a:pt x="10805587" y="2684560"/>
                    <a:pt x="10794231" y="2695936"/>
                    <a:pt x="10779630" y="2695936"/>
                  </a:cubicBezTo>
                  <a:cubicBezTo>
                    <a:pt x="10779630" y="2695936"/>
                    <a:pt x="10779630" y="2695936"/>
                    <a:pt x="10753671" y="2695936"/>
                  </a:cubicBezTo>
                  <a:cubicBezTo>
                    <a:pt x="10753671" y="2695936"/>
                    <a:pt x="10753671" y="2695936"/>
                    <a:pt x="10753671" y="2799944"/>
                  </a:cubicBezTo>
                  <a:cubicBezTo>
                    <a:pt x="10753671" y="2814570"/>
                    <a:pt x="10742316" y="2825946"/>
                    <a:pt x="10727714" y="2825946"/>
                  </a:cubicBezTo>
                  <a:cubicBezTo>
                    <a:pt x="10727714" y="2825946"/>
                    <a:pt x="10727714" y="2825946"/>
                    <a:pt x="10675799" y="2825946"/>
                  </a:cubicBezTo>
                  <a:cubicBezTo>
                    <a:pt x="10661199" y="2825946"/>
                    <a:pt x="10649842" y="2814570"/>
                    <a:pt x="10649842" y="2799944"/>
                  </a:cubicBezTo>
                  <a:cubicBezTo>
                    <a:pt x="10649842" y="2799944"/>
                    <a:pt x="10649842" y="2799944"/>
                    <a:pt x="10649842" y="2695936"/>
                  </a:cubicBezTo>
                  <a:cubicBezTo>
                    <a:pt x="10649842" y="2695936"/>
                    <a:pt x="10649842" y="2695936"/>
                    <a:pt x="10623884" y="2695936"/>
                  </a:cubicBezTo>
                  <a:cubicBezTo>
                    <a:pt x="10609283" y="2695936"/>
                    <a:pt x="10597926" y="2684560"/>
                    <a:pt x="10597926" y="2669933"/>
                  </a:cubicBezTo>
                  <a:cubicBezTo>
                    <a:pt x="10597926" y="2669933"/>
                    <a:pt x="10597926" y="2669933"/>
                    <a:pt x="10597926" y="2617930"/>
                  </a:cubicBezTo>
                  <a:cubicBezTo>
                    <a:pt x="10597926" y="2574051"/>
                    <a:pt x="10643352" y="2539923"/>
                    <a:pt x="10701757" y="2539923"/>
                  </a:cubicBezTo>
                  <a:close/>
                  <a:moveTo>
                    <a:pt x="10220033" y="2539923"/>
                  </a:moveTo>
                  <a:cubicBezTo>
                    <a:pt x="10278437" y="2539923"/>
                    <a:pt x="10323863" y="2574051"/>
                    <a:pt x="10323863" y="2617930"/>
                  </a:cubicBezTo>
                  <a:cubicBezTo>
                    <a:pt x="10323863" y="2617930"/>
                    <a:pt x="10323863" y="2617930"/>
                    <a:pt x="10323863" y="2669933"/>
                  </a:cubicBezTo>
                  <a:cubicBezTo>
                    <a:pt x="10323863" y="2684560"/>
                    <a:pt x="10312507" y="2695936"/>
                    <a:pt x="10297906" y="2695936"/>
                  </a:cubicBezTo>
                  <a:cubicBezTo>
                    <a:pt x="10297906" y="2695936"/>
                    <a:pt x="10297906" y="2695936"/>
                    <a:pt x="10271947" y="2695936"/>
                  </a:cubicBezTo>
                  <a:cubicBezTo>
                    <a:pt x="10271947" y="2695936"/>
                    <a:pt x="10271947" y="2695936"/>
                    <a:pt x="10271947" y="2799944"/>
                  </a:cubicBezTo>
                  <a:cubicBezTo>
                    <a:pt x="10271947" y="2814570"/>
                    <a:pt x="10260592" y="2825946"/>
                    <a:pt x="10245990" y="2825946"/>
                  </a:cubicBezTo>
                  <a:cubicBezTo>
                    <a:pt x="10245990" y="2825946"/>
                    <a:pt x="10245990" y="2825946"/>
                    <a:pt x="10194075" y="2825946"/>
                  </a:cubicBezTo>
                  <a:cubicBezTo>
                    <a:pt x="10179475" y="2825946"/>
                    <a:pt x="10168118" y="2814570"/>
                    <a:pt x="10168118" y="2799944"/>
                  </a:cubicBezTo>
                  <a:cubicBezTo>
                    <a:pt x="10168118" y="2799944"/>
                    <a:pt x="10168118" y="2799944"/>
                    <a:pt x="10168118" y="2695936"/>
                  </a:cubicBezTo>
                  <a:cubicBezTo>
                    <a:pt x="10168118" y="2695936"/>
                    <a:pt x="10168118" y="2695936"/>
                    <a:pt x="10142160" y="2695936"/>
                  </a:cubicBezTo>
                  <a:cubicBezTo>
                    <a:pt x="10127559" y="2695936"/>
                    <a:pt x="10116202" y="2684560"/>
                    <a:pt x="10116202" y="2669933"/>
                  </a:cubicBezTo>
                  <a:cubicBezTo>
                    <a:pt x="10116202" y="2669933"/>
                    <a:pt x="10116202" y="2669933"/>
                    <a:pt x="10116202" y="2617930"/>
                  </a:cubicBezTo>
                  <a:cubicBezTo>
                    <a:pt x="10116202" y="2574051"/>
                    <a:pt x="10161628" y="2539923"/>
                    <a:pt x="10220033" y="2539923"/>
                  </a:cubicBezTo>
                  <a:close/>
                  <a:moveTo>
                    <a:pt x="9738308" y="2539923"/>
                  </a:moveTo>
                  <a:cubicBezTo>
                    <a:pt x="9796712" y="2539923"/>
                    <a:pt x="9842138" y="2574051"/>
                    <a:pt x="9842138" y="2617930"/>
                  </a:cubicBezTo>
                  <a:cubicBezTo>
                    <a:pt x="9842138" y="2617930"/>
                    <a:pt x="9842138" y="2617930"/>
                    <a:pt x="9842138" y="2669933"/>
                  </a:cubicBezTo>
                  <a:cubicBezTo>
                    <a:pt x="9842138" y="2684560"/>
                    <a:pt x="9830782" y="2695936"/>
                    <a:pt x="9816181" y="2695936"/>
                  </a:cubicBezTo>
                  <a:cubicBezTo>
                    <a:pt x="9816181" y="2695936"/>
                    <a:pt x="9816181" y="2695936"/>
                    <a:pt x="9790222" y="2695936"/>
                  </a:cubicBezTo>
                  <a:cubicBezTo>
                    <a:pt x="9790222" y="2695936"/>
                    <a:pt x="9790222" y="2695936"/>
                    <a:pt x="9790222" y="2799944"/>
                  </a:cubicBezTo>
                  <a:cubicBezTo>
                    <a:pt x="9790222" y="2814570"/>
                    <a:pt x="9778867" y="2825946"/>
                    <a:pt x="9764265" y="2825946"/>
                  </a:cubicBezTo>
                  <a:cubicBezTo>
                    <a:pt x="9764265" y="2825946"/>
                    <a:pt x="9764265" y="2825946"/>
                    <a:pt x="9712350" y="2825946"/>
                  </a:cubicBezTo>
                  <a:cubicBezTo>
                    <a:pt x="9697750" y="2825946"/>
                    <a:pt x="9686393" y="2814570"/>
                    <a:pt x="9686393" y="2799944"/>
                  </a:cubicBezTo>
                  <a:cubicBezTo>
                    <a:pt x="9686393" y="2799944"/>
                    <a:pt x="9686393" y="2799944"/>
                    <a:pt x="9686393" y="2695936"/>
                  </a:cubicBezTo>
                  <a:cubicBezTo>
                    <a:pt x="9686393" y="2695936"/>
                    <a:pt x="9686393" y="2695936"/>
                    <a:pt x="9660435" y="2695936"/>
                  </a:cubicBezTo>
                  <a:cubicBezTo>
                    <a:pt x="9645834" y="2695936"/>
                    <a:pt x="9634477" y="2684560"/>
                    <a:pt x="9634477" y="2669933"/>
                  </a:cubicBezTo>
                  <a:cubicBezTo>
                    <a:pt x="9634477" y="2669933"/>
                    <a:pt x="9634477" y="2669933"/>
                    <a:pt x="9634477" y="2617930"/>
                  </a:cubicBezTo>
                  <a:cubicBezTo>
                    <a:pt x="9634477" y="2574051"/>
                    <a:pt x="9679903" y="2539923"/>
                    <a:pt x="9738308" y="2539923"/>
                  </a:cubicBezTo>
                  <a:close/>
                  <a:moveTo>
                    <a:pt x="9256584" y="2539923"/>
                  </a:moveTo>
                  <a:cubicBezTo>
                    <a:pt x="9314988" y="2539923"/>
                    <a:pt x="9360414" y="2574051"/>
                    <a:pt x="9360414" y="2617930"/>
                  </a:cubicBezTo>
                  <a:cubicBezTo>
                    <a:pt x="9360414" y="2617930"/>
                    <a:pt x="9360414" y="2617930"/>
                    <a:pt x="9360414" y="2669933"/>
                  </a:cubicBezTo>
                  <a:cubicBezTo>
                    <a:pt x="9360414" y="2684560"/>
                    <a:pt x="9349058" y="2695936"/>
                    <a:pt x="9334457" y="2695936"/>
                  </a:cubicBezTo>
                  <a:cubicBezTo>
                    <a:pt x="9334457" y="2695936"/>
                    <a:pt x="9334457" y="2695936"/>
                    <a:pt x="9308498" y="2695936"/>
                  </a:cubicBezTo>
                  <a:cubicBezTo>
                    <a:pt x="9308498" y="2695936"/>
                    <a:pt x="9308498" y="2695936"/>
                    <a:pt x="9308498" y="2799944"/>
                  </a:cubicBezTo>
                  <a:cubicBezTo>
                    <a:pt x="9308498" y="2814570"/>
                    <a:pt x="9297143" y="2825946"/>
                    <a:pt x="9282541" y="2825946"/>
                  </a:cubicBezTo>
                  <a:cubicBezTo>
                    <a:pt x="9282541" y="2825946"/>
                    <a:pt x="9282541" y="2825946"/>
                    <a:pt x="9230626" y="2825946"/>
                  </a:cubicBezTo>
                  <a:cubicBezTo>
                    <a:pt x="9216026" y="2825946"/>
                    <a:pt x="9204669" y="2814570"/>
                    <a:pt x="9204669" y="2799944"/>
                  </a:cubicBezTo>
                  <a:cubicBezTo>
                    <a:pt x="9204669" y="2799944"/>
                    <a:pt x="9204669" y="2799944"/>
                    <a:pt x="9204669" y="2695936"/>
                  </a:cubicBezTo>
                  <a:cubicBezTo>
                    <a:pt x="9204669" y="2695936"/>
                    <a:pt x="9204669" y="2695936"/>
                    <a:pt x="9178711" y="2695936"/>
                  </a:cubicBezTo>
                  <a:cubicBezTo>
                    <a:pt x="9164110" y="2695936"/>
                    <a:pt x="9152753" y="2684560"/>
                    <a:pt x="9152753" y="2669933"/>
                  </a:cubicBezTo>
                  <a:cubicBezTo>
                    <a:pt x="9152753" y="2669933"/>
                    <a:pt x="9152753" y="2669933"/>
                    <a:pt x="9152753" y="2617930"/>
                  </a:cubicBezTo>
                  <a:cubicBezTo>
                    <a:pt x="9152753" y="2574051"/>
                    <a:pt x="9198179" y="2539923"/>
                    <a:pt x="9256584" y="2539923"/>
                  </a:cubicBezTo>
                  <a:close/>
                  <a:moveTo>
                    <a:pt x="8774860" y="2539923"/>
                  </a:moveTo>
                  <a:cubicBezTo>
                    <a:pt x="8833264" y="2539923"/>
                    <a:pt x="8878690" y="2574051"/>
                    <a:pt x="8878690" y="2617930"/>
                  </a:cubicBezTo>
                  <a:cubicBezTo>
                    <a:pt x="8878690" y="2617930"/>
                    <a:pt x="8878690" y="2617930"/>
                    <a:pt x="8878690" y="2669933"/>
                  </a:cubicBezTo>
                  <a:cubicBezTo>
                    <a:pt x="8878690" y="2684560"/>
                    <a:pt x="8867334" y="2695936"/>
                    <a:pt x="8852733" y="2695936"/>
                  </a:cubicBezTo>
                  <a:cubicBezTo>
                    <a:pt x="8852733" y="2695936"/>
                    <a:pt x="8852733" y="2695936"/>
                    <a:pt x="8826774" y="2695936"/>
                  </a:cubicBezTo>
                  <a:cubicBezTo>
                    <a:pt x="8826774" y="2695936"/>
                    <a:pt x="8826774" y="2695936"/>
                    <a:pt x="8826774" y="2799944"/>
                  </a:cubicBezTo>
                  <a:cubicBezTo>
                    <a:pt x="8826774" y="2814570"/>
                    <a:pt x="8815419" y="2825946"/>
                    <a:pt x="8800817" y="2825946"/>
                  </a:cubicBezTo>
                  <a:cubicBezTo>
                    <a:pt x="8800817" y="2825946"/>
                    <a:pt x="8800817" y="2825946"/>
                    <a:pt x="8748902" y="2825946"/>
                  </a:cubicBezTo>
                  <a:cubicBezTo>
                    <a:pt x="8734302" y="2825946"/>
                    <a:pt x="8722945" y="2814570"/>
                    <a:pt x="8722945" y="2799944"/>
                  </a:cubicBezTo>
                  <a:cubicBezTo>
                    <a:pt x="8722945" y="2799944"/>
                    <a:pt x="8722945" y="2799944"/>
                    <a:pt x="8722945" y="2695936"/>
                  </a:cubicBezTo>
                  <a:cubicBezTo>
                    <a:pt x="8722945" y="2695936"/>
                    <a:pt x="8722945" y="2695936"/>
                    <a:pt x="8696987" y="2695936"/>
                  </a:cubicBezTo>
                  <a:cubicBezTo>
                    <a:pt x="8682386" y="2695936"/>
                    <a:pt x="8671029" y="2684560"/>
                    <a:pt x="8671029" y="2669933"/>
                  </a:cubicBezTo>
                  <a:cubicBezTo>
                    <a:pt x="8671029" y="2669933"/>
                    <a:pt x="8671029" y="2669933"/>
                    <a:pt x="8671029" y="2617930"/>
                  </a:cubicBezTo>
                  <a:cubicBezTo>
                    <a:pt x="8671029" y="2574051"/>
                    <a:pt x="8716455" y="2539923"/>
                    <a:pt x="8774860" y="2539923"/>
                  </a:cubicBezTo>
                  <a:close/>
                  <a:moveTo>
                    <a:pt x="8293136" y="2539923"/>
                  </a:moveTo>
                  <a:cubicBezTo>
                    <a:pt x="8351541" y="2539923"/>
                    <a:pt x="8396966" y="2574051"/>
                    <a:pt x="8396966" y="2617930"/>
                  </a:cubicBezTo>
                  <a:cubicBezTo>
                    <a:pt x="8396966" y="2617930"/>
                    <a:pt x="8396966" y="2617930"/>
                    <a:pt x="8396966" y="2669933"/>
                  </a:cubicBezTo>
                  <a:cubicBezTo>
                    <a:pt x="8396966" y="2684560"/>
                    <a:pt x="8385610" y="2695936"/>
                    <a:pt x="8371009" y="2695936"/>
                  </a:cubicBezTo>
                  <a:cubicBezTo>
                    <a:pt x="8371009" y="2695936"/>
                    <a:pt x="8371009" y="2695936"/>
                    <a:pt x="8345051" y="2695936"/>
                  </a:cubicBezTo>
                  <a:cubicBezTo>
                    <a:pt x="8345051" y="2695936"/>
                    <a:pt x="8345051" y="2695936"/>
                    <a:pt x="8345051" y="2799944"/>
                  </a:cubicBezTo>
                  <a:cubicBezTo>
                    <a:pt x="8345051" y="2814570"/>
                    <a:pt x="8333695" y="2825946"/>
                    <a:pt x="8319094" y="2825946"/>
                  </a:cubicBezTo>
                  <a:cubicBezTo>
                    <a:pt x="8319094" y="2825946"/>
                    <a:pt x="8319094" y="2825946"/>
                    <a:pt x="8267178" y="2825946"/>
                  </a:cubicBezTo>
                  <a:cubicBezTo>
                    <a:pt x="8252578" y="2825946"/>
                    <a:pt x="8241221" y="2814570"/>
                    <a:pt x="8241221" y="2799944"/>
                  </a:cubicBezTo>
                  <a:cubicBezTo>
                    <a:pt x="8241221" y="2799944"/>
                    <a:pt x="8241221" y="2799944"/>
                    <a:pt x="8241221" y="2695936"/>
                  </a:cubicBezTo>
                  <a:cubicBezTo>
                    <a:pt x="8241221" y="2695936"/>
                    <a:pt x="8241221" y="2695936"/>
                    <a:pt x="8215264" y="2695936"/>
                  </a:cubicBezTo>
                  <a:cubicBezTo>
                    <a:pt x="8200662" y="2695936"/>
                    <a:pt x="8189305" y="2684560"/>
                    <a:pt x="8189305" y="2669933"/>
                  </a:cubicBezTo>
                  <a:cubicBezTo>
                    <a:pt x="8189305" y="2669933"/>
                    <a:pt x="8189305" y="2669933"/>
                    <a:pt x="8189305" y="2617930"/>
                  </a:cubicBezTo>
                  <a:cubicBezTo>
                    <a:pt x="8189305" y="2574051"/>
                    <a:pt x="8234731" y="2539923"/>
                    <a:pt x="8293136" y="2539923"/>
                  </a:cubicBezTo>
                  <a:close/>
                  <a:moveTo>
                    <a:pt x="7811412" y="2539923"/>
                  </a:moveTo>
                  <a:cubicBezTo>
                    <a:pt x="7869817" y="2539923"/>
                    <a:pt x="7915242" y="2574051"/>
                    <a:pt x="7915242" y="2617930"/>
                  </a:cubicBezTo>
                  <a:cubicBezTo>
                    <a:pt x="7915242" y="2617930"/>
                    <a:pt x="7915242" y="2617930"/>
                    <a:pt x="7915242" y="2669933"/>
                  </a:cubicBezTo>
                  <a:cubicBezTo>
                    <a:pt x="7915242" y="2684560"/>
                    <a:pt x="7903886" y="2695936"/>
                    <a:pt x="7889285" y="2695936"/>
                  </a:cubicBezTo>
                  <a:cubicBezTo>
                    <a:pt x="7889285" y="2695936"/>
                    <a:pt x="7889285" y="2695936"/>
                    <a:pt x="7863327" y="2695936"/>
                  </a:cubicBezTo>
                  <a:cubicBezTo>
                    <a:pt x="7863327" y="2695936"/>
                    <a:pt x="7863327" y="2695936"/>
                    <a:pt x="7863327" y="2799944"/>
                  </a:cubicBezTo>
                  <a:cubicBezTo>
                    <a:pt x="7863327" y="2814570"/>
                    <a:pt x="7851971" y="2825946"/>
                    <a:pt x="7837370" y="2825946"/>
                  </a:cubicBezTo>
                  <a:cubicBezTo>
                    <a:pt x="7837370" y="2825946"/>
                    <a:pt x="7837370" y="2825946"/>
                    <a:pt x="7785454" y="2825946"/>
                  </a:cubicBezTo>
                  <a:cubicBezTo>
                    <a:pt x="7770854" y="2825946"/>
                    <a:pt x="7759497" y="2814570"/>
                    <a:pt x="7759497" y="2799944"/>
                  </a:cubicBezTo>
                  <a:cubicBezTo>
                    <a:pt x="7759497" y="2799944"/>
                    <a:pt x="7759497" y="2799944"/>
                    <a:pt x="7759497" y="2695936"/>
                  </a:cubicBezTo>
                  <a:cubicBezTo>
                    <a:pt x="7759497" y="2695936"/>
                    <a:pt x="7759497" y="2695936"/>
                    <a:pt x="7733540" y="2695936"/>
                  </a:cubicBezTo>
                  <a:cubicBezTo>
                    <a:pt x="7718938" y="2695936"/>
                    <a:pt x="7707581" y="2684560"/>
                    <a:pt x="7707581" y="2669933"/>
                  </a:cubicBezTo>
                  <a:cubicBezTo>
                    <a:pt x="7707581" y="2669933"/>
                    <a:pt x="7707581" y="2669933"/>
                    <a:pt x="7707581" y="2617930"/>
                  </a:cubicBezTo>
                  <a:cubicBezTo>
                    <a:pt x="7707581" y="2574051"/>
                    <a:pt x="7753007" y="2539923"/>
                    <a:pt x="7811412" y="2539923"/>
                  </a:cubicBezTo>
                  <a:close/>
                  <a:moveTo>
                    <a:pt x="7329688" y="2539923"/>
                  </a:moveTo>
                  <a:cubicBezTo>
                    <a:pt x="7388093" y="2539923"/>
                    <a:pt x="7433518" y="2574051"/>
                    <a:pt x="7433518" y="2617930"/>
                  </a:cubicBezTo>
                  <a:cubicBezTo>
                    <a:pt x="7433518" y="2617930"/>
                    <a:pt x="7433518" y="2617930"/>
                    <a:pt x="7433518" y="2669933"/>
                  </a:cubicBezTo>
                  <a:cubicBezTo>
                    <a:pt x="7433518" y="2684560"/>
                    <a:pt x="7422162" y="2695936"/>
                    <a:pt x="7407561" y="2695936"/>
                  </a:cubicBezTo>
                  <a:cubicBezTo>
                    <a:pt x="7407561" y="2695936"/>
                    <a:pt x="7407561" y="2695936"/>
                    <a:pt x="7381603" y="2695936"/>
                  </a:cubicBezTo>
                  <a:cubicBezTo>
                    <a:pt x="7381603" y="2695936"/>
                    <a:pt x="7381603" y="2695936"/>
                    <a:pt x="7381603" y="2799944"/>
                  </a:cubicBezTo>
                  <a:cubicBezTo>
                    <a:pt x="7381603" y="2814570"/>
                    <a:pt x="7370247" y="2825946"/>
                    <a:pt x="7355646" y="2825946"/>
                  </a:cubicBezTo>
                  <a:cubicBezTo>
                    <a:pt x="7355646" y="2825946"/>
                    <a:pt x="7355646" y="2825946"/>
                    <a:pt x="7303730" y="2825946"/>
                  </a:cubicBezTo>
                  <a:cubicBezTo>
                    <a:pt x="7289130" y="2825946"/>
                    <a:pt x="7277773" y="2814570"/>
                    <a:pt x="7277773" y="2799944"/>
                  </a:cubicBezTo>
                  <a:cubicBezTo>
                    <a:pt x="7277773" y="2799944"/>
                    <a:pt x="7277773" y="2799944"/>
                    <a:pt x="7277773" y="2695936"/>
                  </a:cubicBezTo>
                  <a:cubicBezTo>
                    <a:pt x="7277773" y="2695936"/>
                    <a:pt x="7277773" y="2695936"/>
                    <a:pt x="7251816" y="2695936"/>
                  </a:cubicBezTo>
                  <a:cubicBezTo>
                    <a:pt x="7237214" y="2695936"/>
                    <a:pt x="7225857" y="2684560"/>
                    <a:pt x="7225857" y="2669933"/>
                  </a:cubicBezTo>
                  <a:cubicBezTo>
                    <a:pt x="7225857" y="2669933"/>
                    <a:pt x="7225857" y="2669933"/>
                    <a:pt x="7225857" y="2617930"/>
                  </a:cubicBezTo>
                  <a:cubicBezTo>
                    <a:pt x="7225857" y="2574051"/>
                    <a:pt x="7271283" y="2539923"/>
                    <a:pt x="7329688" y="2539923"/>
                  </a:cubicBezTo>
                  <a:close/>
                  <a:moveTo>
                    <a:pt x="6847964" y="2539923"/>
                  </a:moveTo>
                  <a:cubicBezTo>
                    <a:pt x="6906369" y="2539923"/>
                    <a:pt x="6951794" y="2574051"/>
                    <a:pt x="6951794" y="2617930"/>
                  </a:cubicBezTo>
                  <a:cubicBezTo>
                    <a:pt x="6951794" y="2617930"/>
                    <a:pt x="6951794" y="2617930"/>
                    <a:pt x="6951794" y="2669933"/>
                  </a:cubicBezTo>
                  <a:cubicBezTo>
                    <a:pt x="6951794" y="2684560"/>
                    <a:pt x="6940438" y="2695936"/>
                    <a:pt x="6925837" y="2695936"/>
                  </a:cubicBezTo>
                  <a:cubicBezTo>
                    <a:pt x="6925837" y="2695936"/>
                    <a:pt x="6925837" y="2695936"/>
                    <a:pt x="6899879" y="2695936"/>
                  </a:cubicBezTo>
                  <a:cubicBezTo>
                    <a:pt x="6899879" y="2695936"/>
                    <a:pt x="6899879" y="2695936"/>
                    <a:pt x="6899879" y="2799944"/>
                  </a:cubicBezTo>
                  <a:cubicBezTo>
                    <a:pt x="6899879" y="2814570"/>
                    <a:pt x="6888523" y="2825946"/>
                    <a:pt x="6873922" y="2825946"/>
                  </a:cubicBezTo>
                  <a:cubicBezTo>
                    <a:pt x="6873922" y="2825946"/>
                    <a:pt x="6873922" y="2825946"/>
                    <a:pt x="6822006" y="2825946"/>
                  </a:cubicBezTo>
                  <a:cubicBezTo>
                    <a:pt x="6807406" y="2825946"/>
                    <a:pt x="6796049" y="2814570"/>
                    <a:pt x="6796049" y="2799944"/>
                  </a:cubicBezTo>
                  <a:cubicBezTo>
                    <a:pt x="6796049" y="2799944"/>
                    <a:pt x="6796049" y="2799944"/>
                    <a:pt x="6796049" y="2695936"/>
                  </a:cubicBezTo>
                  <a:cubicBezTo>
                    <a:pt x="6796049" y="2695936"/>
                    <a:pt x="6796049" y="2695936"/>
                    <a:pt x="6770092" y="2695936"/>
                  </a:cubicBezTo>
                  <a:cubicBezTo>
                    <a:pt x="6755490" y="2695936"/>
                    <a:pt x="6744133" y="2684560"/>
                    <a:pt x="6744133" y="2669933"/>
                  </a:cubicBezTo>
                  <a:cubicBezTo>
                    <a:pt x="6744133" y="2669933"/>
                    <a:pt x="6744133" y="2669933"/>
                    <a:pt x="6744133" y="2617930"/>
                  </a:cubicBezTo>
                  <a:cubicBezTo>
                    <a:pt x="6744133" y="2574051"/>
                    <a:pt x="6789559" y="2539923"/>
                    <a:pt x="6847964" y="2539923"/>
                  </a:cubicBezTo>
                  <a:close/>
                  <a:moveTo>
                    <a:pt x="6366240" y="2539923"/>
                  </a:moveTo>
                  <a:cubicBezTo>
                    <a:pt x="6424645" y="2539923"/>
                    <a:pt x="6470070" y="2574051"/>
                    <a:pt x="6470070" y="2617930"/>
                  </a:cubicBezTo>
                  <a:cubicBezTo>
                    <a:pt x="6470070" y="2617930"/>
                    <a:pt x="6470070" y="2617930"/>
                    <a:pt x="6470070" y="2669933"/>
                  </a:cubicBezTo>
                  <a:cubicBezTo>
                    <a:pt x="6470070" y="2684560"/>
                    <a:pt x="6458714" y="2695936"/>
                    <a:pt x="6444113" y="2695936"/>
                  </a:cubicBezTo>
                  <a:cubicBezTo>
                    <a:pt x="6444113" y="2695936"/>
                    <a:pt x="6444113" y="2695936"/>
                    <a:pt x="6418155" y="2695936"/>
                  </a:cubicBezTo>
                  <a:cubicBezTo>
                    <a:pt x="6418155" y="2695936"/>
                    <a:pt x="6418155" y="2695936"/>
                    <a:pt x="6418155" y="2799944"/>
                  </a:cubicBezTo>
                  <a:cubicBezTo>
                    <a:pt x="6418155" y="2814570"/>
                    <a:pt x="6406799" y="2825946"/>
                    <a:pt x="6392198" y="2825946"/>
                  </a:cubicBezTo>
                  <a:cubicBezTo>
                    <a:pt x="6392198" y="2825946"/>
                    <a:pt x="6392198" y="2825946"/>
                    <a:pt x="6340282" y="2825946"/>
                  </a:cubicBezTo>
                  <a:cubicBezTo>
                    <a:pt x="6325682" y="2825946"/>
                    <a:pt x="6314325" y="2814570"/>
                    <a:pt x="6314325" y="2799944"/>
                  </a:cubicBezTo>
                  <a:cubicBezTo>
                    <a:pt x="6314325" y="2799944"/>
                    <a:pt x="6314325" y="2799944"/>
                    <a:pt x="6314325" y="2695936"/>
                  </a:cubicBezTo>
                  <a:cubicBezTo>
                    <a:pt x="6314325" y="2695936"/>
                    <a:pt x="6314325" y="2695936"/>
                    <a:pt x="6288368" y="2695936"/>
                  </a:cubicBezTo>
                  <a:cubicBezTo>
                    <a:pt x="6273766" y="2695936"/>
                    <a:pt x="6262409" y="2684560"/>
                    <a:pt x="6262409" y="2669933"/>
                  </a:cubicBezTo>
                  <a:cubicBezTo>
                    <a:pt x="6262409" y="2669933"/>
                    <a:pt x="6262409" y="2669933"/>
                    <a:pt x="6262409" y="2617930"/>
                  </a:cubicBezTo>
                  <a:cubicBezTo>
                    <a:pt x="6262409" y="2574051"/>
                    <a:pt x="6307835" y="2539923"/>
                    <a:pt x="6366240" y="2539923"/>
                  </a:cubicBezTo>
                  <a:close/>
                  <a:moveTo>
                    <a:pt x="5884527" y="2539923"/>
                  </a:moveTo>
                  <a:cubicBezTo>
                    <a:pt x="5942929" y="2539923"/>
                    <a:pt x="5988353" y="2574051"/>
                    <a:pt x="5988353" y="2617930"/>
                  </a:cubicBezTo>
                  <a:cubicBezTo>
                    <a:pt x="5988353" y="2617930"/>
                    <a:pt x="5988353" y="2617930"/>
                    <a:pt x="5988353" y="2669933"/>
                  </a:cubicBezTo>
                  <a:cubicBezTo>
                    <a:pt x="5988353" y="2684560"/>
                    <a:pt x="5976990" y="2695936"/>
                    <a:pt x="5962398" y="2695936"/>
                  </a:cubicBezTo>
                  <a:cubicBezTo>
                    <a:pt x="5962398" y="2695936"/>
                    <a:pt x="5962398" y="2695936"/>
                    <a:pt x="5936440" y="2695936"/>
                  </a:cubicBezTo>
                  <a:cubicBezTo>
                    <a:pt x="5936440" y="2695936"/>
                    <a:pt x="5936440" y="2695936"/>
                    <a:pt x="5936440" y="2799944"/>
                  </a:cubicBezTo>
                  <a:cubicBezTo>
                    <a:pt x="5936440" y="2814570"/>
                    <a:pt x="5925084" y="2825946"/>
                    <a:pt x="5910483" y="2825946"/>
                  </a:cubicBezTo>
                  <a:cubicBezTo>
                    <a:pt x="5910483" y="2825946"/>
                    <a:pt x="5910483" y="2825946"/>
                    <a:pt x="5858569" y="2825946"/>
                  </a:cubicBezTo>
                  <a:cubicBezTo>
                    <a:pt x="5843969" y="2825946"/>
                    <a:pt x="5832613" y="2814570"/>
                    <a:pt x="5832613" y="2799944"/>
                  </a:cubicBezTo>
                  <a:cubicBezTo>
                    <a:pt x="5832613" y="2799944"/>
                    <a:pt x="5832613" y="2799944"/>
                    <a:pt x="5832613" y="2695936"/>
                  </a:cubicBezTo>
                  <a:cubicBezTo>
                    <a:pt x="5832613" y="2695936"/>
                    <a:pt x="5832613" y="2695936"/>
                    <a:pt x="5806656" y="2695936"/>
                  </a:cubicBezTo>
                  <a:cubicBezTo>
                    <a:pt x="5792055" y="2695936"/>
                    <a:pt x="5780700" y="2684560"/>
                    <a:pt x="5780700" y="2669933"/>
                  </a:cubicBezTo>
                  <a:cubicBezTo>
                    <a:pt x="5780700" y="2669933"/>
                    <a:pt x="5780700" y="2669933"/>
                    <a:pt x="5780700" y="2617930"/>
                  </a:cubicBezTo>
                  <a:cubicBezTo>
                    <a:pt x="5780700" y="2574051"/>
                    <a:pt x="5826123" y="2539923"/>
                    <a:pt x="5884527" y="2539923"/>
                  </a:cubicBezTo>
                  <a:close/>
                  <a:moveTo>
                    <a:pt x="5402820" y="2539923"/>
                  </a:moveTo>
                  <a:cubicBezTo>
                    <a:pt x="5461220" y="2539923"/>
                    <a:pt x="5506642" y="2574051"/>
                    <a:pt x="5506642" y="2617930"/>
                  </a:cubicBezTo>
                  <a:cubicBezTo>
                    <a:pt x="5506642" y="2617930"/>
                    <a:pt x="5506642" y="2617930"/>
                    <a:pt x="5506642" y="2669933"/>
                  </a:cubicBezTo>
                  <a:cubicBezTo>
                    <a:pt x="5506642" y="2684560"/>
                    <a:pt x="5495288" y="2695936"/>
                    <a:pt x="5480688" y="2695936"/>
                  </a:cubicBezTo>
                  <a:cubicBezTo>
                    <a:pt x="5480688" y="2695936"/>
                    <a:pt x="5480688" y="2695936"/>
                    <a:pt x="5454732" y="2695936"/>
                  </a:cubicBezTo>
                  <a:cubicBezTo>
                    <a:pt x="5454732" y="2695936"/>
                    <a:pt x="5454732" y="2695936"/>
                    <a:pt x="5454732" y="2799944"/>
                  </a:cubicBezTo>
                  <a:cubicBezTo>
                    <a:pt x="5454732" y="2814570"/>
                    <a:pt x="5443376" y="2825946"/>
                    <a:pt x="5428772" y="2825946"/>
                  </a:cubicBezTo>
                  <a:cubicBezTo>
                    <a:pt x="5428772" y="2825946"/>
                    <a:pt x="5428772" y="2825946"/>
                    <a:pt x="5376861" y="2825946"/>
                  </a:cubicBezTo>
                  <a:cubicBezTo>
                    <a:pt x="5362265" y="2825946"/>
                    <a:pt x="5350907" y="2814570"/>
                    <a:pt x="5350907" y="2799944"/>
                  </a:cubicBezTo>
                  <a:cubicBezTo>
                    <a:pt x="5350907" y="2799944"/>
                    <a:pt x="5350907" y="2799944"/>
                    <a:pt x="5350907" y="2695936"/>
                  </a:cubicBezTo>
                  <a:cubicBezTo>
                    <a:pt x="5350907" y="2695936"/>
                    <a:pt x="5350907" y="2695936"/>
                    <a:pt x="5324948" y="2695936"/>
                  </a:cubicBezTo>
                  <a:cubicBezTo>
                    <a:pt x="5310347" y="2695936"/>
                    <a:pt x="5298986" y="2684560"/>
                    <a:pt x="5298986" y="2669933"/>
                  </a:cubicBezTo>
                  <a:cubicBezTo>
                    <a:pt x="5298986" y="2669933"/>
                    <a:pt x="5298986" y="2669933"/>
                    <a:pt x="5298986" y="2617930"/>
                  </a:cubicBezTo>
                  <a:cubicBezTo>
                    <a:pt x="5298986" y="2574051"/>
                    <a:pt x="5344419" y="2539923"/>
                    <a:pt x="5402820" y="2539923"/>
                  </a:cubicBezTo>
                  <a:close/>
                  <a:moveTo>
                    <a:pt x="4921068" y="2539923"/>
                  </a:moveTo>
                  <a:cubicBezTo>
                    <a:pt x="4979486" y="2539923"/>
                    <a:pt x="5024914" y="2574051"/>
                    <a:pt x="5024914" y="2617930"/>
                  </a:cubicBezTo>
                  <a:cubicBezTo>
                    <a:pt x="5024914" y="2617930"/>
                    <a:pt x="5024914" y="2617930"/>
                    <a:pt x="5024914" y="2669933"/>
                  </a:cubicBezTo>
                  <a:cubicBezTo>
                    <a:pt x="5024914" y="2684560"/>
                    <a:pt x="5013558" y="2695936"/>
                    <a:pt x="4998954" y="2695936"/>
                  </a:cubicBezTo>
                  <a:cubicBezTo>
                    <a:pt x="4998954" y="2695936"/>
                    <a:pt x="4998954" y="2695936"/>
                    <a:pt x="4972996" y="2695936"/>
                  </a:cubicBezTo>
                  <a:cubicBezTo>
                    <a:pt x="4972996" y="2695936"/>
                    <a:pt x="4972996" y="2695936"/>
                    <a:pt x="4972996" y="2799944"/>
                  </a:cubicBezTo>
                  <a:cubicBezTo>
                    <a:pt x="4972996" y="2814570"/>
                    <a:pt x="4961640" y="2825946"/>
                    <a:pt x="4947033" y="2825946"/>
                  </a:cubicBezTo>
                  <a:cubicBezTo>
                    <a:pt x="4947033" y="2825946"/>
                    <a:pt x="4947033" y="2825946"/>
                    <a:pt x="4895110" y="2825946"/>
                  </a:cubicBezTo>
                  <a:cubicBezTo>
                    <a:pt x="4880513" y="2825946"/>
                    <a:pt x="4869165" y="2814570"/>
                    <a:pt x="4869165" y="2799944"/>
                  </a:cubicBezTo>
                  <a:cubicBezTo>
                    <a:pt x="4869165" y="2799944"/>
                    <a:pt x="4869165" y="2799944"/>
                    <a:pt x="4869165" y="2695936"/>
                  </a:cubicBezTo>
                  <a:cubicBezTo>
                    <a:pt x="4869165" y="2695936"/>
                    <a:pt x="4869165" y="2695936"/>
                    <a:pt x="4843210" y="2695936"/>
                  </a:cubicBezTo>
                  <a:cubicBezTo>
                    <a:pt x="4828618" y="2695936"/>
                    <a:pt x="4817254" y="2684560"/>
                    <a:pt x="4817254" y="2669933"/>
                  </a:cubicBezTo>
                  <a:cubicBezTo>
                    <a:pt x="4817254" y="2669933"/>
                    <a:pt x="4817254" y="2669933"/>
                    <a:pt x="4817254" y="2617930"/>
                  </a:cubicBezTo>
                  <a:cubicBezTo>
                    <a:pt x="4817254" y="2574051"/>
                    <a:pt x="4862675" y="2539923"/>
                    <a:pt x="4921068" y="2539923"/>
                  </a:cubicBezTo>
                  <a:close/>
                  <a:moveTo>
                    <a:pt x="4439376" y="2539923"/>
                  </a:moveTo>
                  <a:cubicBezTo>
                    <a:pt x="4497766" y="2539923"/>
                    <a:pt x="4543192" y="2574051"/>
                    <a:pt x="4543192" y="2617930"/>
                  </a:cubicBezTo>
                  <a:cubicBezTo>
                    <a:pt x="4543192" y="2617930"/>
                    <a:pt x="4543192" y="2617930"/>
                    <a:pt x="4543192" y="2669933"/>
                  </a:cubicBezTo>
                  <a:cubicBezTo>
                    <a:pt x="4543192" y="2684560"/>
                    <a:pt x="4531833" y="2695936"/>
                    <a:pt x="4517235" y="2695936"/>
                  </a:cubicBezTo>
                  <a:cubicBezTo>
                    <a:pt x="4517235" y="2695936"/>
                    <a:pt x="4517235" y="2695936"/>
                    <a:pt x="4491274" y="2695936"/>
                  </a:cubicBezTo>
                  <a:cubicBezTo>
                    <a:pt x="4491274" y="2695936"/>
                    <a:pt x="4491274" y="2695936"/>
                    <a:pt x="4491274" y="2799944"/>
                  </a:cubicBezTo>
                  <a:cubicBezTo>
                    <a:pt x="4491274" y="2814570"/>
                    <a:pt x="4479918" y="2825946"/>
                    <a:pt x="4465317" y="2825946"/>
                  </a:cubicBezTo>
                  <a:cubicBezTo>
                    <a:pt x="4465317" y="2825946"/>
                    <a:pt x="4465317" y="2825946"/>
                    <a:pt x="4413407" y="2825946"/>
                  </a:cubicBezTo>
                  <a:cubicBezTo>
                    <a:pt x="4398805" y="2825946"/>
                    <a:pt x="4387447" y="2814570"/>
                    <a:pt x="4387447" y="2799944"/>
                  </a:cubicBezTo>
                  <a:cubicBezTo>
                    <a:pt x="4387447" y="2799944"/>
                    <a:pt x="4387447" y="2799944"/>
                    <a:pt x="4387447" y="2695936"/>
                  </a:cubicBezTo>
                  <a:cubicBezTo>
                    <a:pt x="4387447" y="2695936"/>
                    <a:pt x="4387447" y="2695936"/>
                    <a:pt x="4361485" y="2695936"/>
                  </a:cubicBezTo>
                  <a:cubicBezTo>
                    <a:pt x="4346885" y="2695936"/>
                    <a:pt x="4335531" y="2684560"/>
                    <a:pt x="4335531" y="2669933"/>
                  </a:cubicBezTo>
                  <a:cubicBezTo>
                    <a:pt x="4335531" y="2669933"/>
                    <a:pt x="4335531" y="2669933"/>
                    <a:pt x="4335531" y="2617930"/>
                  </a:cubicBezTo>
                  <a:cubicBezTo>
                    <a:pt x="4335531" y="2574051"/>
                    <a:pt x="4380955" y="2539923"/>
                    <a:pt x="4439376" y="2539923"/>
                  </a:cubicBezTo>
                  <a:close/>
                  <a:moveTo>
                    <a:pt x="3957655" y="2539923"/>
                  </a:moveTo>
                  <a:cubicBezTo>
                    <a:pt x="4016062" y="2539923"/>
                    <a:pt x="4061488" y="2574051"/>
                    <a:pt x="4061488" y="2617930"/>
                  </a:cubicBezTo>
                  <a:cubicBezTo>
                    <a:pt x="4061488" y="2617930"/>
                    <a:pt x="4061488" y="2617930"/>
                    <a:pt x="4061488" y="2669933"/>
                  </a:cubicBezTo>
                  <a:cubicBezTo>
                    <a:pt x="4061488" y="2684560"/>
                    <a:pt x="4050133" y="2695936"/>
                    <a:pt x="4035532" y="2695936"/>
                  </a:cubicBezTo>
                  <a:cubicBezTo>
                    <a:pt x="4035532" y="2695936"/>
                    <a:pt x="4035532" y="2695936"/>
                    <a:pt x="4009572" y="2695936"/>
                  </a:cubicBezTo>
                  <a:cubicBezTo>
                    <a:pt x="4009572" y="2695936"/>
                    <a:pt x="4009572" y="2695936"/>
                    <a:pt x="4009572" y="2799944"/>
                  </a:cubicBezTo>
                  <a:cubicBezTo>
                    <a:pt x="4009572" y="2814570"/>
                    <a:pt x="3998214" y="2825946"/>
                    <a:pt x="3983612" y="2825946"/>
                  </a:cubicBezTo>
                  <a:cubicBezTo>
                    <a:pt x="3983612" y="2825946"/>
                    <a:pt x="3983612" y="2825946"/>
                    <a:pt x="3931696" y="2825946"/>
                  </a:cubicBezTo>
                  <a:cubicBezTo>
                    <a:pt x="3917096" y="2825946"/>
                    <a:pt x="3905742" y="2814570"/>
                    <a:pt x="3905742" y="2799944"/>
                  </a:cubicBezTo>
                  <a:cubicBezTo>
                    <a:pt x="3905742" y="2799944"/>
                    <a:pt x="3905742" y="2799944"/>
                    <a:pt x="3905742" y="2695936"/>
                  </a:cubicBezTo>
                  <a:cubicBezTo>
                    <a:pt x="3905742" y="2695936"/>
                    <a:pt x="3905742" y="2695936"/>
                    <a:pt x="3879783" y="2695936"/>
                  </a:cubicBezTo>
                  <a:cubicBezTo>
                    <a:pt x="3865184" y="2695936"/>
                    <a:pt x="3853827" y="2684560"/>
                    <a:pt x="3853827" y="2669933"/>
                  </a:cubicBezTo>
                  <a:cubicBezTo>
                    <a:pt x="3853827" y="2669933"/>
                    <a:pt x="3853827" y="2669933"/>
                    <a:pt x="3853827" y="2617930"/>
                  </a:cubicBezTo>
                  <a:cubicBezTo>
                    <a:pt x="3853827" y="2574051"/>
                    <a:pt x="3899253" y="2539923"/>
                    <a:pt x="3957655" y="2539923"/>
                  </a:cubicBezTo>
                  <a:close/>
                  <a:moveTo>
                    <a:pt x="3475939" y="2539923"/>
                  </a:moveTo>
                  <a:cubicBezTo>
                    <a:pt x="3534345" y="2539923"/>
                    <a:pt x="3579774" y="2574051"/>
                    <a:pt x="3579774" y="2617930"/>
                  </a:cubicBezTo>
                  <a:cubicBezTo>
                    <a:pt x="3579774" y="2617930"/>
                    <a:pt x="3579774" y="2617930"/>
                    <a:pt x="3579774" y="2669933"/>
                  </a:cubicBezTo>
                  <a:cubicBezTo>
                    <a:pt x="3579774" y="2684560"/>
                    <a:pt x="3568419" y="2695936"/>
                    <a:pt x="3553815" y="2695936"/>
                  </a:cubicBezTo>
                  <a:cubicBezTo>
                    <a:pt x="3553815" y="2695936"/>
                    <a:pt x="3553815" y="2695936"/>
                    <a:pt x="3527856" y="2695936"/>
                  </a:cubicBezTo>
                  <a:cubicBezTo>
                    <a:pt x="3527856" y="2695936"/>
                    <a:pt x="3527856" y="2695936"/>
                    <a:pt x="3527856" y="2799944"/>
                  </a:cubicBezTo>
                  <a:cubicBezTo>
                    <a:pt x="3527856" y="2814570"/>
                    <a:pt x="3516499" y="2825946"/>
                    <a:pt x="3501899" y="2825946"/>
                  </a:cubicBezTo>
                  <a:cubicBezTo>
                    <a:pt x="3501899" y="2825946"/>
                    <a:pt x="3501899" y="2825946"/>
                    <a:pt x="3449982" y="2825946"/>
                  </a:cubicBezTo>
                  <a:cubicBezTo>
                    <a:pt x="3435381" y="2825946"/>
                    <a:pt x="3424025" y="2814570"/>
                    <a:pt x="3424025" y="2799944"/>
                  </a:cubicBezTo>
                  <a:cubicBezTo>
                    <a:pt x="3424025" y="2799944"/>
                    <a:pt x="3424025" y="2799944"/>
                    <a:pt x="3424025" y="2695936"/>
                  </a:cubicBezTo>
                  <a:cubicBezTo>
                    <a:pt x="3424025" y="2695936"/>
                    <a:pt x="3424025" y="2695936"/>
                    <a:pt x="3398068" y="2695936"/>
                  </a:cubicBezTo>
                  <a:cubicBezTo>
                    <a:pt x="3383466" y="2695936"/>
                    <a:pt x="3372109" y="2684560"/>
                    <a:pt x="3372109" y="2669933"/>
                  </a:cubicBezTo>
                  <a:cubicBezTo>
                    <a:pt x="3372109" y="2669933"/>
                    <a:pt x="3372109" y="2669933"/>
                    <a:pt x="3372109" y="2617930"/>
                  </a:cubicBezTo>
                  <a:cubicBezTo>
                    <a:pt x="3372109" y="2574051"/>
                    <a:pt x="3417534" y="2539923"/>
                    <a:pt x="3475939" y="2539923"/>
                  </a:cubicBezTo>
                  <a:close/>
                  <a:moveTo>
                    <a:pt x="2994216" y="2539923"/>
                  </a:moveTo>
                  <a:cubicBezTo>
                    <a:pt x="3052618" y="2539923"/>
                    <a:pt x="3098046" y="2574051"/>
                    <a:pt x="3098046" y="2617930"/>
                  </a:cubicBezTo>
                  <a:cubicBezTo>
                    <a:pt x="3098046" y="2617930"/>
                    <a:pt x="3098046" y="2617930"/>
                    <a:pt x="3098046" y="2669933"/>
                  </a:cubicBezTo>
                  <a:cubicBezTo>
                    <a:pt x="3098046" y="2684560"/>
                    <a:pt x="3086689" y="2695936"/>
                    <a:pt x="3072086" y="2695936"/>
                  </a:cubicBezTo>
                  <a:cubicBezTo>
                    <a:pt x="3072086" y="2695936"/>
                    <a:pt x="3072086" y="2695936"/>
                    <a:pt x="3046130" y="2695936"/>
                  </a:cubicBezTo>
                  <a:cubicBezTo>
                    <a:pt x="3046130" y="2695936"/>
                    <a:pt x="3046130" y="2695936"/>
                    <a:pt x="3046130" y="2799944"/>
                  </a:cubicBezTo>
                  <a:cubicBezTo>
                    <a:pt x="3046130" y="2814570"/>
                    <a:pt x="3034774" y="2825946"/>
                    <a:pt x="3020173" y="2825946"/>
                  </a:cubicBezTo>
                  <a:cubicBezTo>
                    <a:pt x="3020173" y="2825946"/>
                    <a:pt x="3020173" y="2825946"/>
                    <a:pt x="2968256" y="2825946"/>
                  </a:cubicBezTo>
                  <a:cubicBezTo>
                    <a:pt x="2953656" y="2825946"/>
                    <a:pt x="2942299" y="2814570"/>
                    <a:pt x="2942299" y="2799944"/>
                  </a:cubicBezTo>
                  <a:cubicBezTo>
                    <a:pt x="2942299" y="2799944"/>
                    <a:pt x="2942299" y="2799944"/>
                    <a:pt x="2942299" y="2695936"/>
                  </a:cubicBezTo>
                  <a:cubicBezTo>
                    <a:pt x="2942299" y="2695936"/>
                    <a:pt x="2942299" y="2695936"/>
                    <a:pt x="2916341" y="2695936"/>
                  </a:cubicBezTo>
                  <a:cubicBezTo>
                    <a:pt x="2901741" y="2695936"/>
                    <a:pt x="2890384" y="2684560"/>
                    <a:pt x="2890384" y="2669933"/>
                  </a:cubicBezTo>
                  <a:cubicBezTo>
                    <a:pt x="2890384" y="2669933"/>
                    <a:pt x="2890384" y="2669933"/>
                    <a:pt x="2890384" y="2617930"/>
                  </a:cubicBezTo>
                  <a:cubicBezTo>
                    <a:pt x="2890384" y="2574051"/>
                    <a:pt x="2935810" y="2539923"/>
                    <a:pt x="2994216" y="2539923"/>
                  </a:cubicBezTo>
                  <a:close/>
                  <a:moveTo>
                    <a:pt x="2512492" y="2539923"/>
                  </a:moveTo>
                  <a:cubicBezTo>
                    <a:pt x="2570897" y="2539923"/>
                    <a:pt x="2616322" y="2574051"/>
                    <a:pt x="2616322" y="2617930"/>
                  </a:cubicBezTo>
                  <a:cubicBezTo>
                    <a:pt x="2616322" y="2617930"/>
                    <a:pt x="2616322" y="2617930"/>
                    <a:pt x="2616322" y="2669933"/>
                  </a:cubicBezTo>
                  <a:cubicBezTo>
                    <a:pt x="2616322" y="2684560"/>
                    <a:pt x="2604966" y="2695936"/>
                    <a:pt x="2590366" y="2695936"/>
                  </a:cubicBezTo>
                  <a:cubicBezTo>
                    <a:pt x="2590366" y="2695936"/>
                    <a:pt x="2590366" y="2695936"/>
                    <a:pt x="2564407" y="2695936"/>
                  </a:cubicBezTo>
                  <a:cubicBezTo>
                    <a:pt x="2564407" y="2695936"/>
                    <a:pt x="2564407" y="2695936"/>
                    <a:pt x="2564407" y="2799944"/>
                  </a:cubicBezTo>
                  <a:cubicBezTo>
                    <a:pt x="2564407" y="2814570"/>
                    <a:pt x="2553051" y="2825946"/>
                    <a:pt x="2538450" y="2825946"/>
                  </a:cubicBezTo>
                  <a:cubicBezTo>
                    <a:pt x="2538450" y="2825946"/>
                    <a:pt x="2538450" y="2825946"/>
                    <a:pt x="2486536" y="2825946"/>
                  </a:cubicBezTo>
                  <a:cubicBezTo>
                    <a:pt x="2471935" y="2825946"/>
                    <a:pt x="2460579" y="2814570"/>
                    <a:pt x="2460579" y="2799944"/>
                  </a:cubicBezTo>
                  <a:cubicBezTo>
                    <a:pt x="2460579" y="2799944"/>
                    <a:pt x="2460579" y="2799944"/>
                    <a:pt x="2460579" y="2695936"/>
                  </a:cubicBezTo>
                  <a:cubicBezTo>
                    <a:pt x="2460579" y="2695936"/>
                    <a:pt x="2460579" y="2695936"/>
                    <a:pt x="2434622" y="2695936"/>
                  </a:cubicBezTo>
                  <a:cubicBezTo>
                    <a:pt x="2420021" y="2695936"/>
                    <a:pt x="2408663" y="2684560"/>
                    <a:pt x="2408663" y="2669933"/>
                  </a:cubicBezTo>
                  <a:cubicBezTo>
                    <a:pt x="2408663" y="2669933"/>
                    <a:pt x="2408663" y="2669933"/>
                    <a:pt x="2408663" y="2617930"/>
                  </a:cubicBezTo>
                  <a:cubicBezTo>
                    <a:pt x="2408663" y="2574051"/>
                    <a:pt x="2454089" y="2539923"/>
                    <a:pt x="2512492" y="2539923"/>
                  </a:cubicBezTo>
                  <a:close/>
                  <a:moveTo>
                    <a:pt x="2030759" y="2539923"/>
                  </a:moveTo>
                  <a:cubicBezTo>
                    <a:pt x="2089163" y="2539923"/>
                    <a:pt x="2134603" y="2574051"/>
                    <a:pt x="2134603" y="2617930"/>
                  </a:cubicBezTo>
                  <a:cubicBezTo>
                    <a:pt x="2134603" y="2617930"/>
                    <a:pt x="2134603" y="2617930"/>
                    <a:pt x="2134603" y="2669933"/>
                  </a:cubicBezTo>
                  <a:cubicBezTo>
                    <a:pt x="2134603" y="2684560"/>
                    <a:pt x="2123234" y="2695936"/>
                    <a:pt x="2108632" y="2695936"/>
                  </a:cubicBezTo>
                  <a:cubicBezTo>
                    <a:pt x="2108632" y="2695936"/>
                    <a:pt x="2108632" y="2695936"/>
                    <a:pt x="2082674" y="2695936"/>
                  </a:cubicBezTo>
                  <a:cubicBezTo>
                    <a:pt x="2082674" y="2695936"/>
                    <a:pt x="2082674" y="2695936"/>
                    <a:pt x="2082674" y="2799944"/>
                  </a:cubicBezTo>
                  <a:cubicBezTo>
                    <a:pt x="2082674" y="2814570"/>
                    <a:pt x="2071318" y="2825946"/>
                    <a:pt x="2056716" y="2825946"/>
                  </a:cubicBezTo>
                  <a:cubicBezTo>
                    <a:pt x="2056716" y="2825946"/>
                    <a:pt x="2056716" y="2825946"/>
                    <a:pt x="2004801" y="2825946"/>
                  </a:cubicBezTo>
                  <a:cubicBezTo>
                    <a:pt x="1990200" y="2825946"/>
                    <a:pt x="1978843" y="2814570"/>
                    <a:pt x="1978843" y="2799944"/>
                  </a:cubicBezTo>
                  <a:cubicBezTo>
                    <a:pt x="1978843" y="2799944"/>
                    <a:pt x="1978843" y="2799944"/>
                    <a:pt x="1978843" y="2695936"/>
                  </a:cubicBezTo>
                  <a:cubicBezTo>
                    <a:pt x="1978843" y="2695936"/>
                    <a:pt x="1978843" y="2695936"/>
                    <a:pt x="1952886" y="2695936"/>
                  </a:cubicBezTo>
                  <a:cubicBezTo>
                    <a:pt x="1938285" y="2695936"/>
                    <a:pt x="1926928" y="2684560"/>
                    <a:pt x="1926928" y="2669933"/>
                  </a:cubicBezTo>
                  <a:cubicBezTo>
                    <a:pt x="1926928" y="2669933"/>
                    <a:pt x="1926928" y="2669933"/>
                    <a:pt x="1926928" y="2617930"/>
                  </a:cubicBezTo>
                  <a:cubicBezTo>
                    <a:pt x="1926928" y="2574051"/>
                    <a:pt x="1972353" y="2539923"/>
                    <a:pt x="2030759" y="2539923"/>
                  </a:cubicBezTo>
                  <a:close/>
                  <a:moveTo>
                    <a:pt x="1549035" y="2539923"/>
                  </a:moveTo>
                  <a:cubicBezTo>
                    <a:pt x="1607440" y="2539923"/>
                    <a:pt x="1652865" y="2574051"/>
                    <a:pt x="1652865" y="2617930"/>
                  </a:cubicBezTo>
                  <a:cubicBezTo>
                    <a:pt x="1652865" y="2617930"/>
                    <a:pt x="1652865" y="2617930"/>
                    <a:pt x="1652865" y="2669933"/>
                  </a:cubicBezTo>
                  <a:cubicBezTo>
                    <a:pt x="1652865" y="2684560"/>
                    <a:pt x="1641509" y="2695936"/>
                    <a:pt x="1626908" y="2695936"/>
                  </a:cubicBezTo>
                  <a:cubicBezTo>
                    <a:pt x="1626908" y="2695936"/>
                    <a:pt x="1626908" y="2695936"/>
                    <a:pt x="1600950" y="2695936"/>
                  </a:cubicBezTo>
                  <a:cubicBezTo>
                    <a:pt x="1600950" y="2695936"/>
                    <a:pt x="1600950" y="2695936"/>
                    <a:pt x="1600950" y="2799944"/>
                  </a:cubicBezTo>
                  <a:cubicBezTo>
                    <a:pt x="1600950" y="2814570"/>
                    <a:pt x="1589594" y="2825946"/>
                    <a:pt x="1574993" y="2825946"/>
                  </a:cubicBezTo>
                  <a:cubicBezTo>
                    <a:pt x="1574993" y="2825946"/>
                    <a:pt x="1574993" y="2825946"/>
                    <a:pt x="1523077" y="2825946"/>
                  </a:cubicBezTo>
                  <a:cubicBezTo>
                    <a:pt x="1508477" y="2825946"/>
                    <a:pt x="1497120" y="2814570"/>
                    <a:pt x="1497120" y="2799944"/>
                  </a:cubicBezTo>
                  <a:cubicBezTo>
                    <a:pt x="1497120" y="2799944"/>
                    <a:pt x="1497120" y="2799944"/>
                    <a:pt x="1497120" y="2695936"/>
                  </a:cubicBezTo>
                  <a:cubicBezTo>
                    <a:pt x="1497120" y="2695936"/>
                    <a:pt x="1497120" y="2695936"/>
                    <a:pt x="1471163" y="2695936"/>
                  </a:cubicBezTo>
                  <a:cubicBezTo>
                    <a:pt x="1456561" y="2695936"/>
                    <a:pt x="1445204" y="2684560"/>
                    <a:pt x="1445204" y="2669933"/>
                  </a:cubicBezTo>
                  <a:cubicBezTo>
                    <a:pt x="1445204" y="2669933"/>
                    <a:pt x="1445204" y="2669933"/>
                    <a:pt x="1445204" y="2617930"/>
                  </a:cubicBezTo>
                  <a:cubicBezTo>
                    <a:pt x="1445204" y="2574051"/>
                    <a:pt x="1490630" y="2539923"/>
                    <a:pt x="1549035" y="2539923"/>
                  </a:cubicBezTo>
                  <a:close/>
                  <a:moveTo>
                    <a:pt x="1067313" y="2539923"/>
                  </a:moveTo>
                  <a:cubicBezTo>
                    <a:pt x="1125717" y="2539923"/>
                    <a:pt x="1171143" y="2574051"/>
                    <a:pt x="1171143" y="2617930"/>
                  </a:cubicBezTo>
                  <a:cubicBezTo>
                    <a:pt x="1171143" y="2617930"/>
                    <a:pt x="1171143" y="2617930"/>
                    <a:pt x="1171143" y="2669933"/>
                  </a:cubicBezTo>
                  <a:cubicBezTo>
                    <a:pt x="1171143" y="2684560"/>
                    <a:pt x="1159787" y="2695936"/>
                    <a:pt x="1145186" y="2695936"/>
                  </a:cubicBezTo>
                  <a:cubicBezTo>
                    <a:pt x="1145186" y="2695936"/>
                    <a:pt x="1145186" y="2695936"/>
                    <a:pt x="1119228" y="2695936"/>
                  </a:cubicBezTo>
                  <a:cubicBezTo>
                    <a:pt x="1119228" y="2695936"/>
                    <a:pt x="1119228" y="2695936"/>
                    <a:pt x="1119228" y="2799944"/>
                  </a:cubicBezTo>
                  <a:cubicBezTo>
                    <a:pt x="1119228" y="2814570"/>
                    <a:pt x="1107872" y="2825946"/>
                    <a:pt x="1093270" y="2825946"/>
                  </a:cubicBezTo>
                  <a:cubicBezTo>
                    <a:pt x="1093270" y="2825946"/>
                    <a:pt x="1093270" y="2825946"/>
                    <a:pt x="1041355" y="2825946"/>
                  </a:cubicBezTo>
                  <a:cubicBezTo>
                    <a:pt x="1026755" y="2825946"/>
                    <a:pt x="1015398" y="2814570"/>
                    <a:pt x="1015398" y="2799944"/>
                  </a:cubicBezTo>
                  <a:cubicBezTo>
                    <a:pt x="1015398" y="2799944"/>
                    <a:pt x="1015398" y="2799944"/>
                    <a:pt x="1015398" y="2695936"/>
                  </a:cubicBezTo>
                  <a:cubicBezTo>
                    <a:pt x="1015398" y="2695936"/>
                    <a:pt x="1015398" y="2695936"/>
                    <a:pt x="989441" y="2695936"/>
                  </a:cubicBezTo>
                  <a:cubicBezTo>
                    <a:pt x="974839" y="2695936"/>
                    <a:pt x="963482" y="2684560"/>
                    <a:pt x="963482" y="2669933"/>
                  </a:cubicBezTo>
                  <a:cubicBezTo>
                    <a:pt x="963482" y="2669933"/>
                    <a:pt x="963482" y="2669933"/>
                    <a:pt x="963482" y="2617930"/>
                  </a:cubicBezTo>
                  <a:cubicBezTo>
                    <a:pt x="963482" y="2574051"/>
                    <a:pt x="1008908" y="2539923"/>
                    <a:pt x="1067313" y="2539923"/>
                  </a:cubicBezTo>
                  <a:close/>
                  <a:moveTo>
                    <a:pt x="585591" y="2539923"/>
                  </a:moveTo>
                  <a:cubicBezTo>
                    <a:pt x="643995" y="2539923"/>
                    <a:pt x="689421" y="2574051"/>
                    <a:pt x="689421" y="2617930"/>
                  </a:cubicBezTo>
                  <a:cubicBezTo>
                    <a:pt x="689421" y="2617930"/>
                    <a:pt x="689421" y="2617930"/>
                    <a:pt x="689421" y="2669933"/>
                  </a:cubicBezTo>
                  <a:cubicBezTo>
                    <a:pt x="689421" y="2684560"/>
                    <a:pt x="678065" y="2695936"/>
                    <a:pt x="663464" y="2695936"/>
                  </a:cubicBezTo>
                  <a:cubicBezTo>
                    <a:pt x="663464" y="2695936"/>
                    <a:pt x="663464" y="2695936"/>
                    <a:pt x="637505" y="2695936"/>
                  </a:cubicBezTo>
                  <a:cubicBezTo>
                    <a:pt x="637505" y="2695936"/>
                    <a:pt x="637505" y="2695936"/>
                    <a:pt x="637505" y="2799944"/>
                  </a:cubicBezTo>
                  <a:cubicBezTo>
                    <a:pt x="637505" y="2814570"/>
                    <a:pt x="626150" y="2825946"/>
                    <a:pt x="611548" y="2825946"/>
                  </a:cubicBezTo>
                  <a:cubicBezTo>
                    <a:pt x="611548" y="2825946"/>
                    <a:pt x="611548" y="2825946"/>
                    <a:pt x="559633" y="2825946"/>
                  </a:cubicBezTo>
                  <a:cubicBezTo>
                    <a:pt x="545033" y="2825946"/>
                    <a:pt x="533675" y="2814570"/>
                    <a:pt x="533675" y="2799944"/>
                  </a:cubicBezTo>
                  <a:cubicBezTo>
                    <a:pt x="533675" y="2799944"/>
                    <a:pt x="533675" y="2799944"/>
                    <a:pt x="533675" y="2695936"/>
                  </a:cubicBezTo>
                  <a:cubicBezTo>
                    <a:pt x="533675" y="2695936"/>
                    <a:pt x="533675" y="2695936"/>
                    <a:pt x="507718" y="2695936"/>
                  </a:cubicBezTo>
                  <a:cubicBezTo>
                    <a:pt x="493117" y="2695936"/>
                    <a:pt x="481760" y="2684560"/>
                    <a:pt x="481760" y="2669933"/>
                  </a:cubicBezTo>
                  <a:cubicBezTo>
                    <a:pt x="481760" y="2669933"/>
                    <a:pt x="481760" y="2669933"/>
                    <a:pt x="481760" y="2617930"/>
                  </a:cubicBezTo>
                  <a:cubicBezTo>
                    <a:pt x="481760" y="2574051"/>
                    <a:pt x="527186" y="2539923"/>
                    <a:pt x="585591" y="2539923"/>
                  </a:cubicBezTo>
                  <a:close/>
                  <a:moveTo>
                    <a:pt x="103869" y="2539923"/>
                  </a:moveTo>
                  <a:cubicBezTo>
                    <a:pt x="162273" y="2539923"/>
                    <a:pt x="207699" y="2574051"/>
                    <a:pt x="207699" y="2617930"/>
                  </a:cubicBezTo>
                  <a:cubicBezTo>
                    <a:pt x="207699" y="2617930"/>
                    <a:pt x="207699" y="2617930"/>
                    <a:pt x="207699" y="2669933"/>
                  </a:cubicBezTo>
                  <a:cubicBezTo>
                    <a:pt x="207699" y="2684560"/>
                    <a:pt x="196343" y="2695936"/>
                    <a:pt x="181742" y="2695936"/>
                  </a:cubicBezTo>
                  <a:cubicBezTo>
                    <a:pt x="181742" y="2695936"/>
                    <a:pt x="181742" y="2695936"/>
                    <a:pt x="155783" y="2695936"/>
                  </a:cubicBezTo>
                  <a:cubicBezTo>
                    <a:pt x="155783" y="2695936"/>
                    <a:pt x="155783" y="2695936"/>
                    <a:pt x="155783" y="2799944"/>
                  </a:cubicBezTo>
                  <a:cubicBezTo>
                    <a:pt x="155783" y="2814570"/>
                    <a:pt x="144427" y="2825946"/>
                    <a:pt x="129826" y="2825946"/>
                  </a:cubicBezTo>
                  <a:cubicBezTo>
                    <a:pt x="129826" y="2825946"/>
                    <a:pt x="129826" y="2825946"/>
                    <a:pt x="77910" y="2825946"/>
                  </a:cubicBezTo>
                  <a:cubicBezTo>
                    <a:pt x="63310" y="2825946"/>
                    <a:pt x="51953" y="2814570"/>
                    <a:pt x="51953" y="2799944"/>
                  </a:cubicBezTo>
                  <a:cubicBezTo>
                    <a:pt x="51953" y="2799944"/>
                    <a:pt x="51953" y="2799944"/>
                    <a:pt x="51953" y="2695936"/>
                  </a:cubicBezTo>
                  <a:cubicBezTo>
                    <a:pt x="51953" y="2695936"/>
                    <a:pt x="51953" y="2695936"/>
                    <a:pt x="25996" y="2695936"/>
                  </a:cubicBezTo>
                  <a:cubicBezTo>
                    <a:pt x="11395" y="2695936"/>
                    <a:pt x="38" y="2684560"/>
                    <a:pt x="38" y="2669933"/>
                  </a:cubicBezTo>
                  <a:cubicBezTo>
                    <a:pt x="38" y="2669933"/>
                    <a:pt x="38" y="2669933"/>
                    <a:pt x="38" y="2617930"/>
                  </a:cubicBezTo>
                  <a:cubicBezTo>
                    <a:pt x="38" y="2574051"/>
                    <a:pt x="45463" y="2539923"/>
                    <a:pt x="103869" y="2539923"/>
                  </a:cubicBezTo>
                  <a:close/>
                  <a:moveTo>
                    <a:pt x="12145950" y="2408663"/>
                  </a:moveTo>
                  <a:cubicBezTo>
                    <a:pt x="12174622" y="2408663"/>
                    <a:pt x="12197866" y="2431909"/>
                    <a:pt x="12197866" y="2460581"/>
                  </a:cubicBezTo>
                  <a:cubicBezTo>
                    <a:pt x="12197866" y="2489252"/>
                    <a:pt x="12174622" y="2512496"/>
                    <a:pt x="12145950" y="2512496"/>
                  </a:cubicBezTo>
                  <a:cubicBezTo>
                    <a:pt x="12117278" y="2512496"/>
                    <a:pt x="12094035" y="2489252"/>
                    <a:pt x="12094035" y="2460581"/>
                  </a:cubicBezTo>
                  <a:cubicBezTo>
                    <a:pt x="12094035" y="2431909"/>
                    <a:pt x="12117278" y="2408663"/>
                    <a:pt x="12145950" y="2408663"/>
                  </a:cubicBezTo>
                  <a:close/>
                  <a:moveTo>
                    <a:pt x="11664226" y="2408663"/>
                  </a:moveTo>
                  <a:cubicBezTo>
                    <a:pt x="11692898" y="2408663"/>
                    <a:pt x="11716142" y="2431909"/>
                    <a:pt x="11716142" y="2460581"/>
                  </a:cubicBezTo>
                  <a:cubicBezTo>
                    <a:pt x="11716142" y="2489252"/>
                    <a:pt x="11692898" y="2512496"/>
                    <a:pt x="11664226" y="2512496"/>
                  </a:cubicBezTo>
                  <a:cubicBezTo>
                    <a:pt x="11635554" y="2512496"/>
                    <a:pt x="11612311" y="2489252"/>
                    <a:pt x="11612311" y="2460581"/>
                  </a:cubicBezTo>
                  <a:cubicBezTo>
                    <a:pt x="11612311" y="2431909"/>
                    <a:pt x="11635554" y="2408663"/>
                    <a:pt x="11664226" y="2408663"/>
                  </a:cubicBezTo>
                  <a:close/>
                  <a:moveTo>
                    <a:pt x="11182501" y="2408663"/>
                  </a:moveTo>
                  <a:cubicBezTo>
                    <a:pt x="11211173" y="2408663"/>
                    <a:pt x="11234417" y="2431909"/>
                    <a:pt x="11234417" y="2460581"/>
                  </a:cubicBezTo>
                  <a:cubicBezTo>
                    <a:pt x="11234417" y="2489252"/>
                    <a:pt x="11211173" y="2512496"/>
                    <a:pt x="11182501" y="2512496"/>
                  </a:cubicBezTo>
                  <a:cubicBezTo>
                    <a:pt x="11153829" y="2512496"/>
                    <a:pt x="11130586" y="2489252"/>
                    <a:pt x="11130586" y="2460581"/>
                  </a:cubicBezTo>
                  <a:cubicBezTo>
                    <a:pt x="11130586" y="2431909"/>
                    <a:pt x="11153829" y="2408663"/>
                    <a:pt x="11182501" y="2408663"/>
                  </a:cubicBezTo>
                  <a:close/>
                  <a:moveTo>
                    <a:pt x="10700777" y="2408663"/>
                  </a:moveTo>
                  <a:cubicBezTo>
                    <a:pt x="10729449" y="2408663"/>
                    <a:pt x="10752693" y="2431909"/>
                    <a:pt x="10752693" y="2460581"/>
                  </a:cubicBezTo>
                  <a:cubicBezTo>
                    <a:pt x="10752693" y="2489252"/>
                    <a:pt x="10729449" y="2512496"/>
                    <a:pt x="10700777" y="2512496"/>
                  </a:cubicBezTo>
                  <a:cubicBezTo>
                    <a:pt x="10672105" y="2512496"/>
                    <a:pt x="10648862" y="2489252"/>
                    <a:pt x="10648862" y="2460581"/>
                  </a:cubicBezTo>
                  <a:cubicBezTo>
                    <a:pt x="10648862" y="2431909"/>
                    <a:pt x="10672105" y="2408663"/>
                    <a:pt x="10700777" y="2408663"/>
                  </a:cubicBezTo>
                  <a:close/>
                  <a:moveTo>
                    <a:pt x="10219053" y="2408663"/>
                  </a:moveTo>
                  <a:cubicBezTo>
                    <a:pt x="10247725" y="2408663"/>
                    <a:pt x="10270969" y="2431909"/>
                    <a:pt x="10270969" y="2460581"/>
                  </a:cubicBezTo>
                  <a:cubicBezTo>
                    <a:pt x="10270969" y="2489252"/>
                    <a:pt x="10247725" y="2512496"/>
                    <a:pt x="10219053" y="2512496"/>
                  </a:cubicBezTo>
                  <a:cubicBezTo>
                    <a:pt x="10190381" y="2512496"/>
                    <a:pt x="10167138" y="2489252"/>
                    <a:pt x="10167138" y="2460581"/>
                  </a:cubicBezTo>
                  <a:cubicBezTo>
                    <a:pt x="10167138" y="2431909"/>
                    <a:pt x="10190381" y="2408663"/>
                    <a:pt x="10219053" y="2408663"/>
                  </a:cubicBezTo>
                  <a:close/>
                  <a:moveTo>
                    <a:pt x="9737328" y="2408663"/>
                  </a:moveTo>
                  <a:cubicBezTo>
                    <a:pt x="9766000" y="2408663"/>
                    <a:pt x="9789244" y="2431909"/>
                    <a:pt x="9789244" y="2460581"/>
                  </a:cubicBezTo>
                  <a:cubicBezTo>
                    <a:pt x="9789244" y="2489252"/>
                    <a:pt x="9766000" y="2512496"/>
                    <a:pt x="9737328" y="2512496"/>
                  </a:cubicBezTo>
                  <a:cubicBezTo>
                    <a:pt x="9708656" y="2512496"/>
                    <a:pt x="9685413" y="2489252"/>
                    <a:pt x="9685413" y="2460581"/>
                  </a:cubicBezTo>
                  <a:cubicBezTo>
                    <a:pt x="9685413" y="2431909"/>
                    <a:pt x="9708656" y="2408663"/>
                    <a:pt x="9737328" y="2408663"/>
                  </a:cubicBezTo>
                  <a:close/>
                  <a:moveTo>
                    <a:pt x="9255604" y="2408663"/>
                  </a:moveTo>
                  <a:cubicBezTo>
                    <a:pt x="9284276" y="2408663"/>
                    <a:pt x="9307520" y="2431909"/>
                    <a:pt x="9307520" y="2460581"/>
                  </a:cubicBezTo>
                  <a:cubicBezTo>
                    <a:pt x="9307520" y="2489252"/>
                    <a:pt x="9284276" y="2512496"/>
                    <a:pt x="9255604" y="2512496"/>
                  </a:cubicBezTo>
                  <a:cubicBezTo>
                    <a:pt x="9226932" y="2512496"/>
                    <a:pt x="9203689" y="2489252"/>
                    <a:pt x="9203689" y="2460581"/>
                  </a:cubicBezTo>
                  <a:cubicBezTo>
                    <a:pt x="9203689" y="2431909"/>
                    <a:pt x="9226932" y="2408663"/>
                    <a:pt x="9255604" y="2408663"/>
                  </a:cubicBezTo>
                  <a:close/>
                  <a:moveTo>
                    <a:pt x="8773880" y="2408663"/>
                  </a:moveTo>
                  <a:cubicBezTo>
                    <a:pt x="8802552" y="2408663"/>
                    <a:pt x="8825796" y="2431909"/>
                    <a:pt x="8825796" y="2460581"/>
                  </a:cubicBezTo>
                  <a:cubicBezTo>
                    <a:pt x="8825796" y="2489252"/>
                    <a:pt x="8802552" y="2512496"/>
                    <a:pt x="8773880" y="2512496"/>
                  </a:cubicBezTo>
                  <a:cubicBezTo>
                    <a:pt x="8745208" y="2512496"/>
                    <a:pt x="8721965" y="2489252"/>
                    <a:pt x="8721965" y="2460581"/>
                  </a:cubicBezTo>
                  <a:cubicBezTo>
                    <a:pt x="8721965" y="2431909"/>
                    <a:pt x="8745208" y="2408663"/>
                    <a:pt x="8773880" y="2408663"/>
                  </a:cubicBezTo>
                  <a:close/>
                  <a:moveTo>
                    <a:pt x="8292157" y="2408663"/>
                  </a:moveTo>
                  <a:cubicBezTo>
                    <a:pt x="8320829" y="2408663"/>
                    <a:pt x="8344072" y="2431909"/>
                    <a:pt x="8344072" y="2460581"/>
                  </a:cubicBezTo>
                  <a:cubicBezTo>
                    <a:pt x="8344072" y="2489252"/>
                    <a:pt x="8320829" y="2512496"/>
                    <a:pt x="8292157" y="2512496"/>
                  </a:cubicBezTo>
                  <a:cubicBezTo>
                    <a:pt x="8263484" y="2512496"/>
                    <a:pt x="8240241" y="2489252"/>
                    <a:pt x="8240241" y="2460581"/>
                  </a:cubicBezTo>
                  <a:cubicBezTo>
                    <a:pt x="8240241" y="2431909"/>
                    <a:pt x="8263484" y="2408663"/>
                    <a:pt x="8292157" y="2408663"/>
                  </a:cubicBezTo>
                  <a:close/>
                  <a:moveTo>
                    <a:pt x="7810433" y="2408663"/>
                  </a:moveTo>
                  <a:cubicBezTo>
                    <a:pt x="7839105" y="2408663"/>
                    <a:pt x="7862348" y="2431909"/>
                    <a:pt x="7862348" y="2460581"/>
                  </a:cubicBezTo>
                  <a:cubicBezTo>
                    <a:pt x="7862348" y="2489252"/>
                    <a:pt x="7839105" y="2512496"/>
                    <a:pt x="7810433" y="2512496"/>
                  </a:cubicBezTo>
                  <a:cubicBezTo>
                    <a:pt x="7781760" y="2512496"/>
                    <a:pt x="7758517" y="2489252"/>
                    <a:pt x="7758517" y="2460581"/>
                  </a:cubicBezTo>
                  <a:cubicBezTo>
                    <a:pt x="7758517" y="2431909"/>
                    <a:pt x="7781760" y="2408663"/>
                    <a:pt x="7810433" y="2408663"/>
                  </a:cubicBezTo>
                  <a:close/>
                  <a:moveTo>
                    <a:pt x="7328709" y="2408663"/>
                  </a:moveTo>
                  <a:cubicBezTo>
                    <a:pt x="7357381" y="2408663"/>
                    <a:pt x="7380624" y="2431909"/>
                    <a:pt x="7380624" y="2460581"/>
                  </a:cubicBezTo>
                  <a:cubicBezTo>
                    <a:pt x="7380624" y="2489252"/>
                    <a:pt x="7357381" y="2512496"/>
                    <a:pt x="7328709" y="2512496"/>
                  </a:cubicBezTo>
                  <a:cubicBezTo>
                    <a:pt x="7300036" y="2512496"/>
                    <a:pt x="7276793" y="2489252"/>
                    <a:pt x="7276793" y="2460581"/>
                  </a:cubicBezTo>
                  <a:cubicBezTo>
                    <a:pt x="7276793" y="2431909"/>
                    <a:pt x="7300036" y="2408663"/>
                    <a:pt x="7328709" y="2408663"/>
                  </a:cubicBezTo>
                  <a:close/>
                  <a:moveTo>
                    <a:pt x="6846985" y="2408663"/>
                  </a:moveTo>
                  <a:cubicBezTo>
                    <a:pt x="6875657" y="2408663"/>
                    <a:pt x="6898900" y="2431909"/>
                    <a:pt x="6898900" y="2460581"/>
                  </a:cubicBezTo>
                  <a:cubicBezTo>
                    <a:pt x="6898900" y="2489252"/>
                    <a:pt x="6875657" y="2512496"/>
                    <a:pt x="6846985" y="2512496"/>
                  </a:cubicBezTo>
                  <a:cubicBezTo>
                    <a:pt x="6818312" y="2512496"/>
                    <a:pt x="6795069" y="2489252"/>
                    <a:pt x="6795069" y="2460581"/>
                  </a:cubicBezTo>
                  <a:cubicBezTo>
                    <a:pt x="6795069" y="2431909"/>
                    <a:pt x="6818312" y="2408663"/>
                    <a:pt x="6846985" y="2408663"/>
                  </a:cubicBezTo>
                  <a:close/>
                  <a:moveTo>
                    <a:pt x="6365261" y="2408663"/>
                  </a:moveTo>
                  <a:cubicBezTo>
                    <a:pt x="6393933" y="2408663"/>
                    <a:pt x="6417176" y="2431909"/>
                    <a:pt x="6417176" y="2460581"/>
                  </a:cubicBezTo>
                  <a:cubicBezTo>
                    <a:pt x="6417176" y="2489252"/>
                    <a:pt x="6393933" y="2512496"/>
                    <a:pt x="6365261" y="2512496"/>
                  </a:cubicBezTo>
                  <a:cubicBezTo>
                    <a:pt x="6336588" y="2512496"/>
                    <a:pt x="6313345" y="2489252"/>
                    <a:pt x="6313345" y="2460581"/>
                  </a:cubicBezTo>
                  <a:cubicBezTo>
                    <a:pt x="6313345" y="2431909"/>
                    <a:pt x="6336588" y="2408663"/>
                    <a:pt x="6365261" y="2408663"/>
                  </a:cubicBezTo>
                  <a:close/>
                  <a:moveTo>
                    <a:pt x="5883548" y="2408663"/>
                  </a:moveTo>
                  <a:cubicBezTo>
                    <a:pt x="5912218" y="2408663"/>
                    <a:pt x="5935461" y="2431909"/>
                    <a:pt x="5935461" y="2460581"/>
                  </a:cubicBezTo>
                  <a:cubicBezTo>
                    <a:pt x="5935461" y="2489252"/>
                    <a:pt x="5912218" y="2512496"/>
                    <a:pt x="5883548" y="2512496"/>
                  </a:cubicBezTo>
                  <a:cubicBezTo>
                    <a:pt x="5854876" y="2512496"/>
                    <a:pt x="5831632" y="2489252"/>
                    <a:pt x="5831632" y="2460581"/>
                  </a:cubicBezTo>
                  <a:cubicBezTo>
                    <a:pt x="5831632" y="2431909"/>
                    <a:pt x="5854876" y="2408663"/>
                    <a:pt x="5883548" y="2408663"/>
                  </a:cubicBezTo>
                  <a:close/>
                  <a:moveTo>
                    <a:pt x="5401839" y="2408663"/>
                  </a:moveTo>
                  <a:cubicBezTo>
                    <a:pt x="5430509" y="2408663"/>
                    <a:pt x="5453751" y="2431909"/>
                    <a:pt x="5453751" y="2460581"/>
                  </a:cubicBezTo>
                  <a:cubicBezTo>
                    <a:pt x="5453751" y="2489252"/>
                    <a:pt x="5430509" y="2512496"/>
                    <a:pt x="5401839" y="2512496"/>
                  </a:cubicBezTo>
                  <a:cubicBezTo>
                    <a:pt x="5373172" y="2512496"/>
                    <a:pt x="5349928" y="2489252"/>
                    <a:pt x="5349928" y="2460581"/>
                  </a:cubicBezTo>
                  <a:cubicBezTo>
                    <a:pt x="5349928" y="2431909"/>
                    <a:pt x="5373172" y="2408663"/>
                    <a:pt x="5401839" y="2408663"/>
                  </a:cubicBezTo>
                  <a:close/>
                  <a:moveTo>
                    <a:pt x="4920088" y="2408663"/>
                  </a:moveTo>
                  <a:cubicBezTo>
                    <a:pt x="4948766" y="2408663"/>
                    <a:pt x="4972018" y="2431909"/>
                    <a:pt x="4972018" y="2460581"/>
                  </a:cubicBezTo>
                  <a:cubicBezTo>
                    <a:pt x="4972018" y="2489252"/>
                    <a:pt x="4948766" y="2512496"/>
                    <a:pt x="4920088" y="2512496"/>
                  </a:cubicBezTo>
                  <a:cubicBezTo>
                    <a:pt x="4891417" y="2512496"/>
                    <a:pt x="4868185" y="2489252"/>
                    <a:pt x="4868185" y="2460581"/>
                  </a:cubicBezTo>
                  <a:cubicBezTo>
                    <a:pt x="4868185" y="2431909"/>
                    <a:pt x="4891417" y="2408663"/>
                    <a:pt x="4920088" y="2408663"/>
                  </a:cubicBezTo>
                  <a:close/>
                  <a:moveTo>
                    <a:pt x="4438389" y="2408663"/>
                  </a:moveTo>
                  <a:cubicBezTo>
                    <a:pt x="4467052" y="2408663"/>
                    <a:pt x="4490295" y="2431909"/>
                    <a:pt x="4490295" y="2460581"/>
                  </a:cubicBezTo>
                  <a:cubicBezTo>
                    <a:pt x="4490295" y="2489252"/>
                    <a:pt x="4467052" y="2512496"/>
                    <a:pt x="4438389" y="2512496"/>
                  </a:cubicBezTo>
                  <a:cubicBezTo>
                    <a:pt x="4409708" y="2512496"/>
                    <a:pt x="4386467" y="2489252"/>
                    <a:pt x="4386467" y="2460581"/>
                  </a:cubicBezTo>
                  <a:cubicBezTo>
                    <a:pt x="4386467" y="2431909"/>
                    <a:pt x="4409708" y="2408663"/>
                    <a:pt x="4438389" y="2408663"/>
                  </a:cubicBezTo>
                  <a:close/>
                  <a:moveTo>
                    <a:pt x="3956676" y="2408663"/>
                  </a:moveTo>
                  <a:cubicBezTo>
                    <a:pt x="3985346" y="2408663"/>
                    <a:pt x="4008595" y="2431909"/>
                    <a:pt x="4008595" y="2460581"/>
                  </a:cubicBezTo>
                  <a:cubicBezTo>
                    <a:pt x="4008595" y="2489252"/>
                    <a:pt x="3985346" y="2512496"/>
                    <a:pt x="3956676" y="2512496"/>
                  </a:cubicBezTo>
                  <a:cubicBezTo>
                    <a:pt x="3928003" y="2512496"/>
                    <a:pt x="3904763" y="2489252"/>
                    <a:pt x="3904763" y="2460581"/>
                  </a:cubicBezTo>
                  <a:cubicBezTo>
                    <a:pt x="3904763" y="2431909"/>
                    <a:pt x="3928003" y="2408663"/>
                    <a:pt x="3956676" y="2408663"/>
                  </a:cubicBezTo>
                  <a:close/>
                  <a:moveTo>
                    <a:pt x="3474959" y="2408663"/>
                  </a:moveTo>
                  <a:cubicBezTo>
                    <a:pt x="3503633" y="2408663"/>
                    <a:pt x="3526877" y="2431909"/>
                    <a:pt x="3526877" y="2460581"/>
                  </a:cubicBezTo>
                  <a:cubicBezTo>
                    <a:pt x="3526877" y="2489252"/>
                    <a:pt x="3503633" y="2512496"/>
                    <a:pt x="3474959" y="2512496"/>
                  </a:cubicBezTo>
                  <a:cubicBezTo>
                    <a:pt x="3446288" y="2512496"/>
                    <a:pt x="3423044" y="2489252"/>
                    <a:pt x="3423044" y="2460581"/>
                  </a:cubicBezTo>
                  <a:cubicBezTo>
                    <a:pt x="3423044" y="2431909"/>
                    <a:pt x="3446288" y="2408663"/>
                    <a:pt x="3474959" y="2408663"/>
                  </a:cubicBezTo>
                  <a:close/>
                  <a:moveTo>
                    <a:pt x="2993236" y="2408663"/>
                  </a:moveTo>
                  <a:cubicBezTo>
                    <a:pt x="3021907" y="2408663"/>
                    <a:pt x="3045150" y="2431909"/>
                    <a:pt x="3045150" y="2460581"/>
                  </a:cubicBezTo>
                  <a:cubicBezTo>
                    <a:pt x="3045150" y="2489252"/>
                    <a:pt x="3021907" y="2512496"/>
                    <a:pt x="2993236" y="2512496"/>
                  </a:cubicBezTo>
                  <a:cubicBezTo>
                    <a:pt x="2964563" y="2512496"/>
                    <a:pt x="2941319" y="2489252"/>
                    <a:pt x="2941319" y="2460581"/>
                  </a:cubicBezTo>
                  <a:cubicBezTo>
                    <a:pt x="2941319" y="2431909"/>
                    <a:pt x="2964563" y="2408663"/>
                    <a:pt x="2993236" y="2408663"/>
                  </a:cubicBezTo>
                  <a:close/>
                  <a:moveTo>
                    <a:pt x="2511512" y="2408663"/>
                  </a:moveTo>
                  <a:cubicBezTo>
                    <a:pt x="2540185" y="2408663"/>
                    <a:pt x="2563427" y="2431909"/>
                    <a:pt x="2563427" y="2460581"/>
                  </a:cubicBezTo>
                  <a:cubicBezTo>
                    <a:pt x="2563427" y="2489252"/>
                    <a:pt x="2540185" y="2512496"/>
                    <a:pt x="2511512" y="2512496"/>
                  </a:cubicBezTo>
                  <a:cubicBezTo>
                    <a:pt x="2482843" y="2512496"/>
                    <a:pt x="2459599" y="2489252"/>
                    <a:pt x="2459599" y="2460581"/>
                  </a:cubicBezTo>
                  <a:cubicBezTo>
                    <a:pt x="2459599" y="2431909"/>
                    <a:pt x="2482843" y="2408663"/>
                    <a:pt x="2511512" y="2408663"/>
                  </a:cubicBezTo>
                  <a:close/>
                  <a:moveTo>
                    <a:pt x="2029779" y="2408663"/>
                  </a:moveTo>
                  <a:cubicBezTo>
                    <a:pt x="2058451" y="2408663"/>
                    <a:pt x="2081695" y="2431909"/>
                    <a:pt x="2081695" y="2460581"/>
                  </a:cubicBezTo>
                  <a:cubicBezTo>
                    <a:pt x="2081695" y="2489252"/>
                    <a:pt x="2058451" y="2512496"/>
                    <a:pt x="2029779" y="2512496"/>
                  </a:cubicBezTo>
                  <a:cubicBezTo>
                    <a:pt x="2001107" y="2512496"/>
                    <a:pt x="1977863" y="2489252"/>
                    <a:pt x="1977863" y="2460581"/>
                  </a:cubicBezTo>
                  <a:cubicBezTo>
                    <a:pt x="1977863" y="2431909"/>
                    <a:pt x="2001107" y="2408663"/>
                    <a:pt x="2029779" y="2408663"/>
                  </a:cubicBezTo>
                  <a:close/>
                  <a:moveTo>
                    <a:pt x="1548056" y="2408663"/>
                  </a:moveTo>
                  <a:cubicBezTo>
                    <a:pt x="1576728" y="2408663"/>
                    <a:pt x="1599971" y="2431909"/>
                    <a:pt x="1599971" y="2460581"/>
                  </a:cubicBezTo>
                  <a:cubicBezTo>
                    <a:pt x="1599971" y="2489252"/>
                    <a:pt x="1576728" y="2512496"/>
                    <a:pt x="1548056" y="2512496"/>
                  </a:cubicBezTo>
                  <a:cubicBezTo>
                    <a:pt x="1519384" y="2512496"/>
                    <a:pt x="1496140" y="2489252"/>
                    <a:pt x="1496140" y="2460581"/>
                  </a:cubicBezTo>
                  <a:cubicBezTo>
                    <a:pt x="1496140" y="2431909"/>
                    <a:pt x="1519384" y="2408663"/>
                    <a:pt x="1548056" y="2408663"/>
                  </a:cubicBezTo>
                  <a:close/>
                  <a:moveTo>
                    <a:pt x="1066333" y="2408663"/>
                  </a:moveTo>
                  <a:cubicBezTo>
                    <a:pt x="1095006" y="2408663"/>
                    <a:pt x="1118249" y="2431909"/>
                    <a:pt x="1118249" y="2460581"/>
                  </a:cubicBezTo>
                  <a:cubicBezTo>
                    <a:pt x="1118249" y="2489252"/>
                    <a:pt x="1095006" y="2512496"/>
                    <a:pt x="1066333" y="2512496"/>
                  </a:cubicBezTo>
                  <a:cubicBezTo>
                    <a:pt x="1037661" y="2512496"/>
                    <a:pt x="1014418" y="2489252"/>
                    <a:pt x="1014418" y="2460581"/>
                  </a:cubicBezTo>
                  <a:cubicBezTo>
                    <a:pt x="1014418" y="2431909"/>
                    <a:pt x="1037661" y="2408663"/>
                    <a:pt x="1066333" y="2408663"/>
                  </a:cubicBezTo>
                  <a:close/>
                  <a:moveTo>
                    <a:pt x="584611" y="2408663"/>
                  </a:moveTo>
                  <a:cubicBezTo>
                    <a:pt x="613283" y="2408663"/>
                    <a:pt x="636527" y="2431909"/>
                    <a:pt x="636527" y="2460581"/>
                  </a:cubicBezTo>
                  <a:cubicBezTo>
                    <a:pt x="636527" y="2489252"/>
                    <a:pt x="613283" y="2512496"/>
                    <a:pt x="584611" y="2512496"/>
                  </a:cubicBezTo>
                  <a:cubicBezTo>
                    <a:pt x="555939" y="2512496"/>
                    <a:pt x="532696" y="2489252"/>
                    <a:pt x="532696" y="2460581"/>
                  </a:cubicBezTo>
                  <a:cubicBezTo>
                    <a:pt x="532696" y="2431909"/>
                    <a:pt x="555939" y="2408663"/>
                    <a:pt x="584611" y="2408663"/>
                  </a:cubicBezTo>
                  <a:close/>
                  <a:moveTo>
                    <a:pt x="102889" y="2408663"/>
                  </a:moveTo>
                  <a:cubicBezTo>
                    <a:pt x="131561" y="2408663"/>
                    <a:pt x="154805" y="2431909"/>
                    <a:pt x="154805" y="2460581"/>
                  </a:cubicBezTo>
                  <a:cubicBezTo>
                    <a:pt x="154805" y="2489252"/>
                    <a:pt x="131561" y="2512496"/>
                    <a:pt x="102889" y="2512496"/>
                  </a:cubicBezTo>
                  <a:cubicBezTo>
                    <a:pt x="74217" y="2512496"/>
                    <a:pt x="50973" y="2489252"/>
                    <a:pt x="50973" y="2460581"/>
                  </a:cubicBezTo>
                  <a:cubicBezTo>
                    <a:pt x="50973" y="2431909"/>
                    <a:pt x="74217" y="2408663"/>
                    <a:pt x="102889" y="2408663"/>
                  </a:cubicBezTo>
                  <a:close/>
                  <a:moveTo>
                    <a:pt x="12146930" y="2058198"/>
                  </a:moveTo>
                  <a:cubicBezTo>
                    <a:pt x="12205334" y="2058198"/>
                    <a:pt x="12250760" y="2092328"/>
                    <a:pt x="12250760" y="2136206"/>
                  </a:cubicBezTo>
                  <a:cubicBezTo>
                    <a:pt x="12250760" y="2136206"/>
                    <a:pt x="12250760" y="2136206"/>
                    <a:pt x="12250760" y="2188207"/>
                  </a:cubicBezTo>
                  <a:cubicBezTo>
                    <a:pt x="12250760" y="2202834"/>
                    <a:pt x="12239404" y="2214210"/>
                    <a:pt x="12224803" y="2214210"/>
                  </a:cubicBezTo>
                  <a:cubicBezTo>
                    <a:pt x="12224803" y="2214210"/>
                    <a:pt x="12224803" y="2214210"/>
                    <a:pt x="12198844" y="2214210"/>
                  </a:cubicBezTo>
                  <a:cubicBezTo>
                    <a:pt x="12198844" y="2214210"/>
                    <a:pt x="12198844" y="2214210"/>
                    <a:pt x="12198844" y="2318219"/>
                  </a:cubicBezTo>
                  <a:cubicBezTo>
                    <a:pt x="12198844" y="2332845"/>
                    <a:pt x="12187489" y="2344220"/>
                    <a:pt x="12172887" y="2344220"/>
                  </a:cubicBezTo>
                  <a:cubicBezTo>
                    <a:pt x="12172887" y="2344220"/>
                    <a:pt x="12172887" y="2344220"/>
                    <a:pt x="12120972" y="2344220"/>
                  </a:cubicBezTo>
                  <a:cubicBezTo>
                    <a:pt x="12106372" y="2344220"/>
                    <a:pt x="12095015" y="2332845"/>
                    <a:pt x="12095015" y="2318219"/>
                  </a:cubicBezTo>
                  <a:cubicBezTo>
                    <a:pt x="12095015" y="2318219"/>
                    <a:pt x="12095015" y="2318219"/>
                    <a:pt x="12095015" y="2214210"/>
                  </a:cubicBezTo>
                  <a:cubicBezTo>
                    <a:pt x="12095015" y="2214210"/>
                    <a:pt x="12095015" y="2214210"/>
                    <a:pt x="12069057" y="2214210"/>
                  </a:cubicBezTo>
                  <a:cubicBezTo>
                    <a:pt x="12054456" y="2214210"/>
                    <a:pt x="12043099" y="2202834"/>
                    <a:pt x="12043099" y="2188207"/>
                  </a:cubicBezTo>
                  <a:cubicBezTo>
                    <a:pt x="12043099" y="2188207"/>
                    <a:pt x="12043099" y="2188207"/>
                    <a:pt x="12043099" y="2136206"/>
                  </a:cubicBezTo>
                  <a:cubicBezTo>
                    <a:pt x="12043099" y="2092328"/>
                    <a:pt x="12088525" y="2058198"/>
                    <a:pt x="12146930" y="2058198"/>
                  </a:cubicBezTo>
                  <a:close/>
                  <a:moveTo>
                    <a:pt x="11665206" y="2058198"/>
                  </a:moveTo>
                  <a:cubicBezTo>
                    <a:pt x="11723610" y="2058198"/>
                    <a:pt x="11769036" y="2092328"/>
                    <a:pt x="11769036" y="2136206"/>
                  </a:cubicBezTo>
                  <a:cubicBezTo>
                    <a:pt x="11769036" y="2136206"/>
                    <a:pt x="11769036" y="2136206"/>
                    <a:pt x="11769036" y="2188207"/>
                  </a:cubicBezTo>
                  <a:cubicBezTo>
                    <a:pt x="11769036" y="2202834"/>
                    <a:pt x="11757680" y="2214210"/>
                    <a:pt x="11743079" y="2214210"/>
                  </a:cubicBezTo>
                  <a:cubicBezTo>
                    <a:pt x="11743079" y="2214210"/>
                    <a:pt x="11743079" y="2214210"/>
                    <a:pt x="11717120" y="2214210"/>
                  </a:cubicBezTo>
                  <a:cubicBezTo>
                    <a:pt x="11717120" y="2214210"/>
                    <a:pt x="11717120" y="2214210"/>
                    <a:pt x="11717120" y="2318219"/>
                  </a:cubicBezTo>
                  <a:cubicBezTo>
                    <a:pt x="11717120" y="2332845"/>
                    <a:pt x="11705765" y="2344220"/>
                    <a:pt x="11691163" y="2344220"/>
                  </a:cubicBezTo>
                  <a:cubicBezTo>
                    <a:pt x="11691163" y="2344220"/>
                    <a:pt x="11691163" y="2344220"/>
                    <a:pt x="11639248" y="2344220"/>
                  </a:cubicBezTo>
                  <a:cubicBezTo>
                    <a:pt x="11624648" y="2344220"/>
                    <a:pt x="11613291" y="2332845"/>
                    <a:pt x="11613291" y="2318219"/>
                  </a:cubicBezTo>
                  <a:cubicBezTo>
                    <a:pt x="11613291" y="2318219"/>
                    <a:pt x="11613291" y="2318219"/>
                    <a:pt x="11613291" y="2214210"/>
                  </a:cubicBezTo>
                  <a:cubicBezTo>
                    <a:pt x="11613291" y="2214210"/>
                    <a:pt x="11613291" y="2214210"/>
                    <a:pt x="11587333" y="2214210"/>
                  </a:cubicBezTo>
                  <a:cubicBezTo>
                    <a:pt x="11572732" y="2214210"/>
                    <a:pt x="11561375" y="2202834"/>
                    <a:pt x="11561375" y="2188207"/>
                  </a:cubicBezTo>
                  <a:cubicBezTo>
                    <a:pt x="11561375" y="2188207"/>
                    <a:pt x="11561375" y="2188207"/>
                    <a:pt x="11561375" y="2136206"/>
                  </a:cubicBezTo>
                  <a:cubicBezTo>
                    <a:pt x="11561375" y="2092328"/>
                    <a:pt x="11606801" y="2058198"/>
                    <a:pt x="11665206" y="2058198"/>
                  </a:cubicBezTo>
                  <a:close/>
                  <a:moveTo>
                    <a:pt x="11183481" y="2058198"/>
                  </a:moveTo>
                  <a:cubicBezTo>
                    <a:pt x="11241885" y="2058198"/>
                    <a:pt x="11287311" y="2092328"/>
                    <a:pt x="11287311" y="2136206"/>
                  </a:cubicBezTo>
                  <a:cubicBezTo>
                    <a:pt x="11287311" y="2136206"/>
                    <a:pt x="11287311" y="2136206"/>
                    <a:pt x="11287311" y="2188207"/>
                  </a:cubicBezTo>
                  <a:cubicBezTo>
                    <a:pt x="11287311" y="2202834"/>
                    <a:pt x="11275955" y="2214210"/>
                    <a:pt x="11261354" y="2214210"/>
                  </a:cubicBezTo>
                  <a:cubicBezTo>
                    <a:pt x="11261354" y="2214210"/>
                    <a:pt x="11261354" y="2214210"/>
                    <a:pt x="11235395" y="2214210"/>
                  </a:cubicBezTo>
                  <a:cubicBezTo>
                    <a:pt x="11235395" y="2214210"/>
                    <a:pt x="11235395" y="2214210"/>
                    <a:pt x="11235395" y="2318219"/>
                  </a:cubicBezTo>
                  <a:cubicBezTo>
                    <a:pt x="11235395" y="2332845"/>
                    <a:pt x="11224040" y="2344220"/>
                    <a:pt x="11209438" y="2344220"/>
                  </a:cubicBezTo>
                  <a:cubicBezTo>
                    <a:pt x="11209438" y="2344220"/>
                    <a:pt x="11209438" y="2344220"/>
                    <a:pt x="11157523" y="2344220"/>
                  </a:cubicBezTo>
                  <a:cubicBezTo>
                    <a:pt x="11142923" y="2344220"/>
                    <a:pt x="11131566" y="2332845"/>
                    <a:pt x="11131566" y="2318219"/>
                  </a:cubicBezTo>
                  <a:cubicBezTo>
                    <a:pt x="11131566" y="2318219"/>
                    <a:pt x="11131566" y="2318219"/>
                    <a:pt x="11131566" y="2214210"/>
                  </a:cubicBezTo>
                  <a:cubicBezTo>
                    <a:pt x="11131566" y="2214210"/>
                    <a:pt x="11131566" y="2214210"/>
                    <a:pt x="11105608" y="2214210"/>
                  </a:cubicBezTo>
                  <a:cubicBezTo>
                    <a:pt x="11091007" y="2214210"/>
                    <a:pt x="11079650" y="2202834"/>
                    <a:pt x="11079650" y="2188207"/>
                  </a:cubicBezTo>
                  <a:cubicBezTo>
                    <a:pt x="11079650" y="2188207"/>
                    <a:pt x="11079650" y="2188207"/>
                    <a:pt x="11079650" y="2136206"/>
                  </a:cubicBezTo>
                  <a:cubicBezTo>
                    <a:pt x="11079650" y="2092328"/>
                    <a:pt x="11125076" y="2058198"/>
                    <a:pt x="11183481" y="2058198"/>
                  </a:cubicBezTo>
                  <a:close/>
                  <a:moveTo>
                    <a:pt x="10701757" y="2058198"/>
                  </a:moveTo>
                  <a:cubicBezTo>
                    <a:pt x="10760161" y="2058198"/>
                    <a:pt x="10805587" y="2092328"/>
                    <a:pt x="10805587" y="2136206"/>
                  </a:cubicBezTo>
                  <a:cubicBezTo>
                    <a:pt x="10805587" y="2136206"/>
                    <a:pt x="10805587" y="2136206"/>
                    <a:pt x="10805587" y="2188207"/>
                  </a:cubicBezTo>
                  <a:cubicBezTo>
                    <a:pt x="10805587" y="2202834"/>
                    <a:pt x="10794231" y="2214210"/>
                    <a:pt x="10779630" y="2214210"/>
                  </a:cubicBezTo>
                  <a:cubicBezTo>
                    <a:pt x="10779630" y="2214210"/>
                    <a:pt x="10779630" y="2214210"/>
                    <a:pt x="10753671" y="2214210"/>
                  </a:cubicBezTo>
                  <a:cubicBezTo>
                    <a:pt x="10753671" y="2214210"/>
                    <a:pt x="10753671" y="2214210"/>
                    <a:pt x="10753671" y="2318219"/>
                  </a:cubicBezTo>
                  <a:cubicBezTo>
                    <a:pt x="10753671" y="2332845"/>
                    <a:pt x="10742316" y="2344220"/>
                    <a:pt x="10727714" y="2344220"/>
                  </a:cubicBezTo>
                  <a:cubicBezTo>
                    <a:pt x="10727714" y="2344220"/>
                    <a:pt x="10727714" y="2344220"/>
                    <a:pt x="10675799" y="2344220"/>
                  </a:cubicBezTo>
                  <a:cubicBezTo>
                    <a:pt x="10661199" y="2344220"/>
                    <a:pt x="10649842" y="2332845"/>
                    <a:pt x="10649842" y="2318219"/>
                  </a:cubicBezTo>
                  <a:cubicBezTo>
                    <a:pt x="10649842" y="2318219"/>
                    <a:pt x="10649842" y="2318219"/>
                    <a:pt x="10649842" y="2214210"/>
                  </a:cubicBezTo>
                  <a:cubicBezTo>
                    <a:pt x="10649842" y="2214210"/>
                    <a:pt x="10649842" y="2214210"/>
                    <a:pt x="10623884" y="2214210"/>
                  </a:cubicBezTo>
                  <a:cubicBezTo>
                    <a:pt x="10609283" y="2214210"/>
                    <a:pt x="10597926" y="2202834"/>
                    <a:pt x="10597926" y="2188207"/>
                  </a:cubicBezTo>
                  <a:cubicBezTo>
                    <a:pt x="10597926" y="2188207"/>
                    <a:pt x="10597926" y="2188207"/>
                    <a:pt x="10597926" y="2136206"/>
                  </a:cubicBezTo>
                  <a:cubicBezTo>
                    <a:pt x="10597926" y="2092328"/>
                    <a:pt x="10643352" y="2058198"/>
                    <a:pt x="10701757" y="2058198"/>
                  </a:cubicBezTo>
                  <a:close/>
                  <a:moveTo>
                    <a:pt x="10220033" y="2058198"/>
                  </a:moveTo>
                  <a:cubicBezTo>
                    <a:pt x="10278437" y="2058198"/>
                    <a:pt x="10323863" y="2092328"/>
                    <a:pt x="10323863" y="2136206"/>
                  </a:cubicBezTo>
                  <a:cubicBezTo>
                    <a:pt x="10323863" y="2136206"/>
                    <a:pt x="10323863" y="2136206"/>
                    <a:pt x="10323863" y="2188207"/>
                  </a:cubicBezTo>
                  <a:cubicBezTo>
                    <a:pt x="10323863" y="2202834"/>
                    <a:pt x="10312507" y="2214210"/>
                    <a:pt x="10297906" y="2214210"/>
                  </a:cubicBezTo>
                  <a:cubicBezTo>
                    <a:pt x="10297906" y="2214210"/>
                    <a:pt x="10297906" y="2214210"/>
                    <a:pt x="10271947" y="2214210"/>
                  </a:cubicBezTo>
                  <a:cubicBezTo>
                    <a:pt x="10271947" y="2214210"/>
                    <a:pt x="10271947" y="2214210"/>
                    <a:pt x="10271947" y="2318219"/>
                  </a:cubicBezTo>
                  <a:cubicBezTo>
                    <a:pt x="10271947" y="2332845"/>
                    <a:pt x="10260592" y="2344220"/>
                    <a:pt x="10245990" y="2344220"/>
                  </a:cubicBezTo>
                  <a:cubicBezTo>
                    <a:pt x="10245990" y="2344220"/>
                    <a:pt x="10245990" y="2344220"/>
                    <a:pt x="10194075" y="2344220"/>
                  </a:cubicBezTo>
                  <a:cubicBezTo>
                    <a:pt x="10179475" y="2344220"/>
                    <a:pt x="10168118" y="2332845"/>
                    <a:pt x="10168118" y="2318219"/>
                  </a:cubicBezTo>
                  <a:cubicBezTo>
                    <a:pt x="10168118" y="2318219"/>
                    <a:pt x="10168118" y="2318219"/>
                    <a:pt x="10168118" y="2214210"/>
                  </a:cubicBezTo>
                  <a:cubicBezTo>
                    <a:pt x="10168118" y="2214210"/>
                    <a:pt x="10168118" y="2214210"/>
                    <a:pt x="10142160" y="2214210"/>
                  </a:cubicBezTo>
                  <a:cubicBezTo>
                    <a:pt x="10127559" y="2214210"/>
                    <a:pt x="10116202" y="2202834"/>
                    <a:pt x="10116202" y="2188207"/>
                  </a:cubicBezTo>
                  <a:cubicBezTo>
                    <a:pt x="10116202" y="2188207"/>
                    <a:pt x="10116202" y="2188207"/>
                    <a:pt x="10116202" y="2136206"/>
                  </a:cubicBezTo>
                  <a:cubicBezTo>
                    <a:pt x="10116202" y="2092328"/>
                    <a:pt x="10161628" y="2058198"/>
                    <a:pt x="10220033" y="2058198"/>
                  </a:cubicBezTo>
                  <a:close/>
                  <a:moveTo>
                    <a:pt x="9738308" y="2058198"/>
                  </a:moveTo>
                  <a:cubicBezTo>
                    <a:pt x="9796712" y="2058198"/>
                    <a:pt x="9842138" y="2092328"/>
                    <a:pt x="9842138" y="2136206"/>
                  </a:cubicBezTo>
                  <a:cubicBezTo>
                    <a:pt x="9842138" y="2136206"/>
                    <a:pt x="9842138" y="2136206"/>
                    <a:pt x="9842138" y="2188207"/>
                  </a:cubicBezTo>
                  <a:cubicBezTo>
                    <a:pt x="9842138" y="2202834"/>
                    <a:pt x="9830782" y="2214210"/>
                    <a:pt x="9816181" y="2214210"/>
                  </a:cubicBezTo>
                  <a:cubicBezTo>
                    <a:pt x="9816181" y="2214210"/>
                    <a:pt x="9816181" y="2214210"/>
                    <a:pt x="9790222" y="2214210"/>
                  </a:cubicBezTo>
                  <a:cubicBezTo>
                    <a:pt x="9790222" y="2214210"/>
                    <a:pt x="9790222" y="2214210"/>
                    <a:pt x="9790222" y="2318219"/>
                  </a:cubicBezTo>
                  <a:cubicBezTo>
                    <a:pt x="9790222" y="2332845"/>
                    <a:pt x="9778867" y="2344220"/>
                    <a:pt x="9764265" y="2344220"/>
                  </a:cubicBezTo>
                  <a:cubicBezTo>
                    <a:pt x="9764265" y="2344220"/>
                    <a:pt x="9764265" y="2344220"/>
                    <a:pt x="9712350" y="2344220"/>
                  </a:cubicBezTo>
                  <a:cubicBezTo>
                    <a:pt x="9697750" y="2344220"/>
                    <a:pt x="9686393" y="2332845"/>
                    <a:pt x="9686393" y="2318219"/>
                  </a:cubicBezTo>
                  <a:cubicBezTo>
                    <a:pt x="9686393" y="2318219"/>
                    <a:pt x="9686393" y="2318219"/>
                    <a:pt x="9686393" y="2214210"/>
                  </a:cubicBezTo>
                  <a:cubicBezTo>
                    <a:pt x="9686393" y="2214210"/>
                    <a:pt x="9686393" y="2214210"/>
                    <a:pt x="9660435" y="2214210"/>
                  </a:cubicBezTo>
                  <a:cubicBezTo>
                    <a:pt x="9645834" y="2214210"/>
                    <a:pt x="9634477" y="2202834"/>
                    <a:pt x="9634477" y="2188207"/>
                  </a:cubicBezTo>
                  <a:cubicBezTo>
                    <a:pt x="9634477" y="2188207"/>
                    <a:pt x="9634477" y="2188207"/>
                    <a:pt x="9634477" y="2136206"/>
                  </a:cubicBezTo>
                  <a:cubicBezTo>
                    <a:pt x="9634477" y="2092328"/>
                    <a:pt x="9679903" y="2058198"/>
                    <a:pt x="9738308" y="2058198"/>
                  </a:cubicBezTo>
                  <a:close/>
                  <a:moveTo>
                    <a:pt x="9256584" y="2058198"/>
                  </a:moveTo>
                  <a:cubicBezTo>
                    <a:pt x="9314988" y="2058198"/>
                    <a:pt x="9360414" y="2092328"/>
                    <a:pt x="9360414" y="2136206"/>
                  </a:cubicBezTo>
                  <a:cubicBezTo>
                    <a:pt x="9360414" y="2136206"/>
                    <a:pt x="9360414" y="2136206"/>
                    <a:pt x="9360414" y="2188207"/>
                  </a:cubicBezTo>
                  <a:cubicBezTo>
                    <a:pt x="9360414" y="2202834"/>
                    <a:pt x="9349058" y="2214210"/>
                    <a:pt x="9334457" y="2214210"/>
                  </a:cubicBezTo>
                  <a:cubicBezTo>
                    <a:pt x="9334457" y="2214210"/>
                    <a:pt x="9334457" y="2214210"/>
                    <a:pt x="9308498" y="2214210"/>
                  </a:cubicBezTo>
                  <a:cubicBezTo>
                    <a:pt x="9308498" y="2214210"/>
                    <a:pt x="9308498" y="2214210"/>
                    <a:pt x="9308498" y="2318219"/>
                  </a:cubicBezTo>
                  <a:cubicBezTo>
                    <a:pt x="9308498" y="2332845"/>
                    <a:pt x="9297143" y="2344220"/>
                    <a:pt x="9282541" y="2344220"/>
                  </a:cubicBezTo>
                  <a:cubicBezTo>
                    <a:pt x="9282541" y="2344220"/>
                    <a:pt x="9282541" y="2344220"/>
                    <a:pt x="9230626" y="2344220"/>
                  </a:cubicBezTo>
                  <a:cubicBezTo>
                    <a:pt x="9216026" y="2344220"/>
                    <a:pt x="9204669" y="2332845"/>
                    <a:pt x="9204669" y="2318219"/>
                  </a:cubicBezTo>
                  <a:cubicBezTo>
                    <a:pt x="9204669" y="2318219"/>
                    <a:pt x="9204669" y="2318219"/>
                    <a:pt x="9204669" y="2214210"/>
                  </a:cubicBezTo>
                  <a:cubicBezTo>
                    <a:pt x="9204669" y="2214210"/>
                    <a:pt x="9204669" y="2214210"/>
                    <a:pt x="9178711" y="2214210"/>
                  </a:cubicBezTo>
                  <a:cubicBezTo>
                    <a:pt x="9164110" y="2214210"/>
                    <a:pt x="9152753" y="2202834"/>
                    <a:pt x="9152753" y="2188207"/>
                  </a:cubicBezTo>
                  <a:cubicBezTo>
                    <a:pt x="9152753" y="2188207"/>
                    <a:pt x="9152753" y="2188207"/>
                    <a:pt x="9152753" y="2136206"/>
                  </a:cubicBezTo>
                  <a:cubicBezTo>
                    <a:pt x="9152753" y="2092328"/>
                    <a:pt x="9198179" y="2058198"/>
                    <a:pt x="9256584" y="2058198"/>
                  </a:cubicBezTo>
                  <a:close/>
                  <a:moveTo>
                    <a:pt x="8774860" y="2058198"/>
                  </a:moveTo>
                  <a:cubicBezTo>
                    <a:pt x="8833264" y="2058198"/>
                    <a:pt x="8878690" y="2092328"/>
                    <a:pt x="8878690" y="2136206"/>
                  </a:cubicBezTo>
                  <a:cubicBezTo>
                    <a:pt x="8878690" y="2136206"/>
                    <a:pt x="8878690" y="2136206"/>
                    <a:pt x="8878690" y="2188207"/>
                  </a:cubicBezTo>
                  <a:cubicBezTo>
                    <a:pt x="8878690" y="2202834"/>
                    <a:pt x="8867334" y="2214210"/>
                    <a:pt x="8852733" y="2214210"/>
                  </a:cubicBezTo>
                  <a:cubicBezTo>
                    <a:pt x="8852733" y="2214210"/>
                    <a:pt x="8852733" y="2214210"/>
                    <a:pt x="8826774" y="2214210"/>
                  </a:cubicBezTo>
                  <a:cubicBezTo>
                    <a:pt x="8826774" y="2214210"/>
                    <a:pt x="8826774" y="2214210"/>
                    <a:pt x="8826774" y="2318219"/>
                  </a:cubicBezTo>
                  <a:cubicBezTo>
                    <a:pt x="8826774" y="2332845"/>
                    <a:pt x="8815419" y="2344220"/>
                    <a:pt x="8800817" y="2344220"/>
                  </a:cubicBezTo>
                  <a:cubicBezTo>
                    <a:pt x="8800817" y="2344220"/>
                    <a:pt x="8800817" y="2344220"/>
                    <a:pt x="8748902" y="2344220"/>
                  </a:cubicBezTo>
                  <a:cubicBezTo>
                    <a:pt x="8734302" y="2344220"/>
                    <a:pt x="8722945" y="2332845"/>
                    <a:pt x="8722945" y="2318219"/>
                  </a:cubicBezTo>
                  <a:cubicBezTo>
                    <a:pt x="8722945" y="2318219"/>
                    <a:pt x="8722945" y="2318219"/>
                    <a:pt x="8722945" y="2214210"/>
                  </a:cubicBezTo>
                  <a:cubicBezTo>
                    <a:pt x="8722945" y="2214210"/>
                    <a:pt x="8722945" y="2214210"/>
                    <a:pt x="8696987" y="2214210"/>
                  </a:cubicBezTo>
                  <a:cubicBezTo>
                    <a:pt x="8682386" y="2214210"/>
                    <a:pt x="8671029" y="2202834"/>
                    <a:pt x="8671029" y="2188207"/>
                  </a:cubicBezTo>
                  <a:cubicBezTo>
                    <a:pt x="8671029" y="2188207"/>
                    <a:pt x="8671029" y="2188207"/>
                    <a:pt x="8671029" y="2136206"/>
                  </a:cubicBezTo>
                  <a:cubicBezTo>
                    <a:pt x="8671029" y="2092328"/>
                    <a:pt x="8716455" y="2058198"/>
                    <a:pt x="8774860" y="2058198"/>
                  </a:cubicBezTo>
                  <a:close/>
                  <a:moveTo>
                    <a:pt x="8293136" y="2058198"/>
                  </a:moveTo>
                  <a:cubicBezTo>
                    <a:pt x="8351541" y="2058198"/>
                    <a:pt x="8396966" y="2092328"/>
                    <a:pt x="8396966" y="2136206"/>
                  </a:cubicBezTo>
                  <a:cubicBezTo>
                    <a:pt x="8396966" y="2136206"/>
                    <a:pt x="8396966" y="2136206"/>
                    <a:pt x="8396966" y="2188207"/>
                  </a:cubicBezTo>
                  <a:cubicBezTo>
                    <a:pt x="8396966" y="2202834"/>
                    <a:pt x="8385610" y="2214210"/>
                    <a:pt x="8371009" y="2214210"/>
                  </a:cubicBezTo>
                  <a:cubicBezTo>
                    <a:pt x="8371009" y="2214210"/>
                    <a:pt x="8371009" y="2214210"/>
                    <a:pt x="8345051" y="2214210"/>
                  </a:cubicBezTo>
                  <a:cubicBezTo>
                    <a:pt x="8345051" y="2214210"/>
                    <a:pt x="8345051" y="2214210"/>
                    <a:pt x="8345051" y="2318219"/>
                  </a:cubicBezTo>
                  <a:cubicBezTo>
                    <a:pt x="8345051" y="2332845"/>
                    <a:pt x="8333695" y="2344220"/>
                    <a:pt x="8319094" y="2344220"/>
                  </a:cubicBezTo>
                  <a:cubicBezTo>
                    <a:pt x="8319094" y="2344220"/>
                    <a:pt x="8319094" y="2344220"/>
                    <a:pt x="8267178" y="2344220"/>
                  </a:cubicBezTo>
                  <a:cubicBezTo>
                    <a:pt x="8252578" y="2344220"/>
                    <a:pt x="8241221" y="2332845"/>
                    <a:pt x="8241221" y="2318219"/>
                  </a:cubicBezTo>
                  <a:cubicBezTo>
                    <a:pt x="8241221" y="2318219"/>
                    <a:pt x="8241221" y="2318219"/>
                    <a:pt x="8241221" y="2214210"/>
                  </a:cubicBezTo>
                  <a:cubicBezTo>
                    <a:pt x="8241221" y="2214210"/>
                    <a:pt x="8241221" y="2214210"/>
                    <a:pt x="8215264" y="2214210"/>
                  </a:cubicBezTo>
                  <a:cubicBezTo>
                    <a:pt x="8200662" y="2214210"/>
                    <a:pt x="8189305" y="2202834"/>
                    <a:pt x="8189305" y="2188207"/>
                  </a:cubicBezTo>
                  <a:cubicBezTo>
                    <a:pt x="8189305" y="2188207"/>
                    <a:pt x="8189305" y="2188207"/>
                    <a:pt x="8189305" y="2136206"/>
                  </a:cubicBezTo>
                  <a:cubicBezTo>
                    <a:pt x="8189305" y="2092328"/>
                    <a:pt x="8234731" y="2058198"/>
                    <a:pt x="8293136" y="2058198"/>
                  </a:cubicBezTo>
                  <a:close/>
                  <a:moveTo>
                    <a:pt x="7811412" y="2058198"/>
                  </a:moveTo>
                  <a:cubicBezTo>
                    <a:pt x="7869817" y="2058198"/>
                    <a:pt x="7915242" y="2092328"/>
                    <a:pt x="7915242" y="2136206"/>
                  </a:cubicBezTo>
                  <a:cubicBezTo>
                    <a:pt x="7915242" y="2136206"/>
                    <a:pt x="7915242" y="2136206"/>
                    <a:pt x="7915242" y="2188207"/>
                  </a:cubicBezTo>
                  <a:cubicBezTo>
                    <a:pt x="7915242" y="2202834"/>
                    <a:pt x="7903886" y="2214210"/>
                    <a:pt x="7889285" y="2214210"/>
                  </a:cubicBezTo>
                  <a:cubicBezTo>
                    <a:pt x="7889285" y="2214210"/>
                    <a:pt x="7889285" y="2214210"/>
                    <a:pt x="7863327" y="2214210"/>
                  </a:cubicBezTo>
                  <a:cubicBezTo>
                    <a:pt x="7863327" y="2214210"/>
                    <a:pt x="7863327" y="2214210"/>
                    <a:pt x="7863327" y="2318219"/>
                  </a:cubicBezTo>
                  <a:cubicBezTo>
                    <a:pt x="7863327" y="2332845"/>
                    <a:pt x="7851971" y="2344220"/>
                    <a:pt x="7837370" y="2344220"/>
                  </a:cubicBezTo>
                  <a:cubicBezTo>
                    <a:pt x="7837370" y="2344220"/>
                    <a:pt x="7837370" y="2344220"/>
                    <a:pt x="7785454" y="2344220"/>
                  </a:cubicBezTo>
                  <a:cubicBezTo>
                    <a:pt x="7770854" y="2344220"/>
                    <a:pt x="7759497" y="2332845"/>
                    <a:pt x="7759497" y="2318219"/>
                  </a:cubicBezTo>
                  <a:cubicBezTo>
                    <a:pt x="7759497" y="2318219"/>
                    <a:pt x="7759497" y="2318219"/>
                    <a:pt x="7759497" y="2214210"/>
                  </a:cubicBezTo>
                  <a:cubicBezTo>
                    <a:pt x="7759497" y="2214210"/>
                    <a:pt x="7759497" y="2214210"/>
                    <a:pt x="7733540" y="2214210"/>
                  </a:cubicBezTo>
                  <a:cubicBezTo>
                    <a:pt x="7718938" y="2214210"/>
                    <a:pt x="7707581" y="2202834"/>
                    <a:pt x="7707581" y="2188207"/>
                  </a:cubicBezTo>
                  <a:cubicBezTo>
                    <a:pt x="7707581" y="2188207"/>
                    <a:pt x="7707581" y="2188207"/>
                    <a:pt x="7707581" y="2136206"/>
                  </a:cubicBezTo>
                  <a:cubicBezTo>
                    <a:pt x="7707581" y="2092328"/>
                    <a:pt x="7753007" y="2058198"/>
                    <a:pt x="7811412" y="2058198"/>
                  </a:cubicBezTo>
                  <a:close/>
                  <a:moveTo>
                    <a:pt x="7329688" y="2058198"/>
                  </a:moveTo>
                  <a:cubicBezTo>
                    <a:pt x="7388093" y="2058198"/>
                    <a:pt x="7433518" y="2092328"/>
                    <a:pt x="7433518" y="2136206"/>
                  </a:cubicBezTo>
                  <a:cubicBezTo>
                    <a:pt x="7433518" y="2136206"/>
                    <a:pt x="7433518" y="2136206"/>
                    <a:pt x="7433518" y="2188207"/>
                  </a:cubicBezTo>
                  <a:cubicBezTo>
                    <a:pt x="7433518" y="2202834"/>
                    <a:pt x="7422162" y="2214210"/>
                    <a:pt x="7407561" y="2214210"/>
                  </a:cubicBezTo>
                  <a:cubicBezTo>
                    <a:pt x="7407561" y="2214210"/>
                    <a:pt x="7407561" y="2214210"/>
                    <a:pt x="7381603" y="2214210"/>
                  </a:cubicBezTo>
                  <a:cubicBezTo>
                    <a:pt x="7381603" y="2214210"/>
                    <a:pt x="7381603" y="2214210"/>
                    <a:pt x="7381603" y="2318219"/>
                  </a:cubicBezTo>
                  <a:cubicBezTo>
                    <a:pt x="7381603" y="2332845"/>
                    <a:pt x="7370247" y="2344220"/>
                    <a:pt x="7355646" y="2344220"/>
                  </a:cubicBezTo>
                  <a:cubicBezTo>
                    <a:pt x="7355646" y="2344220"/>
                    <a:pt x="7355646" y="2344220"/>
                    <a:pt x="7303730" y="2344220"/>
                  </a:cubicBezTo>
                  <a:cubicBezTo>
                    <a:pt x="7289130" y="2344220"/>
                    <a:pt x="7277773" y="2332845"/>
                    <a:pt x="7277773" y="2318219"/>
                  </a:cubicBezTo>
                  <a:cubicBezTo>
                    <a:pt x="7277773" y="2318219"/>
                    <a:pt x="7277773" y="2318219"/>
                    <a:pt x="7277773" y="2214210"/>
                  </a:cubicBezTo>
                  <a:cubicBezTo>
                    <a:pt x="7277773" y="2214210"/>
                    <a:pt x="7277773" y="2214210"/>
                    <a:pt x="7251816" y="2214210"/>
                  </a:cubicBezTo>
                  <a:cubicBezTo>
                    <a:pt x="7237214" y="2214210"/>
                    <a:pt x="7225857" y="2202834"/>
                    <a:pt x="7225857" y="2188207"/>
                  </a:cubicBezTo>
                  <a:cubicBezTo>
                    <a:pt x="7225857" y="2188207"/>
                    <a:pt x="7225857" y="2188207"/>
                    <a:pt x="7225857" y="2136206"/>
                  </a:cubicBezTo>
                  <a:cubicBezTo>
                    <a:pt x="7225857" y="2092328"/>
                    <a:pt x="7271283" y="2058198"/>
                    <a:pt x="7329688" y="2058198"/>
                  </a:cubicBezTo>
                  <a:close/>
                  <a:moveTo>
                    <a:pt x="6847964" y="2058198"/>
                  </a:moveTo>
                  <a:cubicBezTo>
                    <a:pt x="6906369" y="2058198"/>
                    <a:pt x="6951794" y="2092328"/>
                    <a:pt x="6951794" y="2136206"/>
                  </a:cubicBezTo>
                  <a:cubicBezTo>
                    <a:pt x="6951794" y="2136206"/>
                    <a:pt x="6951794" y="2136206"/>
                    <a:pt x="6951794" y="2188207"/>
                  </a:cubicBezTo>
                  <a:cubicBezTo>
                    <a:pt x="6951794" y="2202834"/>
                    <a:pt x="6940438" y="2214210"/>
                    <a:pt x="6925837" y="2214210"/>
                  </a:cubicBezTo>
                  <a:cubicBezTo>
                    <a:pt x="6925837" y="2214210"/>
                    <a:pt x="6925837" y="2214210"/>
                    <a:pt x="6899879" y="2214210"/>
                  </a:cubicBezTo>
                  <a:cubicBezTo>
                    <a:pt x="6899879" y="2214210"/>
                    <a:pt x="6899879" y="2214210"/>
                    <a:pt x="6899879" y="2318219"/>
                  </a:cubicBezTo>
                  <a:cubicBezTo>
                    <a:pt x="6899879" y="2332845"/>
                    <a:pt x="6888523" y="2344220"/>
                    <a:pt x="6873922" y="2344220"/>
                  </a:cubicBezTo>
                  <a:cubicBezTo>
                    <a:pt x="6873922" y="2344220"/>
                    <a:pt x="6873922" y="2344220"/>
                    <a:pt x="6822006" y="2344220"/>
                  </a:cubicBezTo>
                  <a:cubicBezTo>
                    <a:pt x="6807406" y="2344220"/>
                    <a:pt x="6796049" y="2332845"/>
                    <a:pt x="6796049" y="2318219"/>
                  </a:cubicBezTo>
                  <a:cubicBezTo>
                    <a:pt x="6796049" y="2318219"/>
                    <a:pt x="6796049" y="2318219"/>
                    <a:pt x="6796049" y="2214210"/>
                  </a:cubicBezTo>
                  <a:cubicBezTo>
                    <a:pt x="6796049" y="2214210"/>
                    <a:pt x="6796049" y="2214210"/>
                    <a:pt x="6770092" y="2214210"/>
                  </a:cubicBezTo>
                  <a:cubicBezTo>
                    <a:pt x="6755490" y="2214210"/>
                    <a:pt x="6744133" y="2202834"/>
                    <a:pt x="6744133" y="2188207"/>
                  </a:cubicBezTo>
                  <a:cubicBezTo>
                    <a:pt x="6744133" y="2188207"/>
                    <a:pt x="6744133" y="2188207"/>
                    <a:pt x="6744133" y="2136206"/>
                  </a:cubicBezTo>
                  <a:cubicBezTo>
                    <a:pt x="6744133" y="2092328"/>
                    <a:pt x="6789559" y="2058198"/>
                    <a:pt x="6847964" y="2058198"/>
                  </a:cubicBezTo>
                  <a:close/>
                  <a:moveTo>
                    <a:pt x="6366240" y="2058198"/>
                  </a:moveTo>
                  <a:cubicBezTo>
                    <a:pt x="6424645" y="2058198"/>
                    <a:pt x="6470070" y="2092328"/>
                    <a:pt x="6470070" y="2136206"/>
                  </a:cubicBezTo>
                  <a:cubicBezTo>
                    <a:pt x="6470070" y="2136206"/>
                    <a:pt x="6470070" y="2136206"/>
                    <a:pt x="6470070" y="2188207"/>
                  </a:cubicBezTo>
                  <a:cubicBezTo>
                    <a:pt x="6470070" y="2202834"/>
                    <a:pt x="6458714" y="2214210"/>
                    <a:pt x="6444113" y="2214210"/>
                  </a:cubicBezTo>
                  <a:cubicBezTo>
                    <a:pt x="6444113" y="2214210"/>
                    <a:pt x="6444113" y="2214210"/>
                    <a:pt x="6418155" y="2214210"/>
                  </a:cubicBezTo>
                  <a:cubicBezTo>
                    <a:pt x="6418155" y="2214210"/>
                    <a:pt x="6418155" y="2214210"/>
                    <a:pt x="6418155" y="2318219"/>
                  </a:cubicBezTo>
                  <a:cubicBezTo>
                    <a:pt x="6418155" y="2332845"/>
                    <a:pt x="6406799" y="2344220"/>
                    <a:pt x="6392198" y="2344220"/>
                  </a:cubicBezTo>
                  <a:cubicBezTo>
                    <a:pt x="6392198" y="2344220"/>
                    <a:pt x="6392198" y="2344220"/>
                    <a:pt x="6340282" y="2344220"/>
                  </a:cubicBezTo>
                  <a:cubicBezTo>
                    <a:pt x="6325682" y="2344220"/>
                    <a:pt x="6314325" y="2332845"/>
                    <a:pt x="6314325" y="2318219"/>
                  </a:cubicBezTo>
                  <a:cubicBezTo>
                    <a:pt x="6314325" y="2318219"/>
                    <a:pt x="6314325" y="2318219"/>
                    <a:pt x="6314325" y="2214210"/>
                  </a:cubicBezTo>
                  <a:cubicBezTo>
                    <a:pt x="6314325" y="2214210"/>
                    <a:pt x="6314325" y="2214210"/>
                    <a:pt x="6288368" y="2214210"/>
                  </a:cubicBezTo>
                  <a:cubicBezTo>
                    <a:pt x="6273766" y="2214210"/>
                    <a:pt x="6262409" y="2202834"/>
                    <a:pt x="6262409" y="2188207"/>
                  </a:cubicBezTo>
                  <a:cubicBezTo>
                    <a:pt x="6262409" y="2188207"/>
                    <a:pt x="6262409" y="2188207"/>
                    <a:pt x="6262409" y="2136206"/>
                  </a:cubicBezTo>
                  <a:cubicBezTo>
                    <a:pt x="6262409" y="2092328"/>
                    <a:pt x="6307835" y="2058198"/>
                    <a:pt x="6366240" y="2058198"/>
                  </a:cubicBezTo>
                  <a:close/>
                  <a:moveTo>
                    <a:pt x="5884528" y="2058198"/>
                  </a:moveTo>
                  <a:cubicBezTo>
                    <a:pt x="5942930" y="2058198"/>
                    <a:pt x="5988353" y="2092328"/>
                    <a:pt x="5988353" y="2136206"/>
                  </a:cubicBezTo>
                  <a:cubicBezTo>
                    <a:pt x="5988353" y="2136206"/>
                    <a:pt x="5988353" y="2136206"/>
                    <a:pt x="5988353" y="2188207"/>
                  </a:cubicBezTo>
                  <a:cubicBezTo>
                    <a:pt x="5988353" y="2202834"/>
                    <a:pt x="5976990" y="2214210"/>
                    <a:pt x="5962398" y="2214210"/>
                  </a:cubicBezTo>
                  <a:cubicBezTo>
                    <a:pt x="5962398" y="2214210"/>
                    <a:pt x="5962398" y="2214210"/>
                    <a:pt x="5936441" y="2214210"/>
                  </a:cubicBezTo>
                  <a:cubicBezTo>
                    <a:pt x="5936441" y="2214210"/>
                    <a:pt x="5936441" y="2214210"/>
                    <a:pt x="5936441" y="2318219"/>
                  </a:cubicBezTo>
                  <a:cubicBezTo>
                    <a:pt x="5936441" y="2332845"/>
                    <a:pt x="5925085" y="2344220"/>
                    <a:pt x="5910484" y="2344220"/>
                  </a:cubicBezTo>
                  <a:cubicBezTo>
                    <a:pt x="5910484" y="2344220"/>
                    <a:pt x="5910484" y="2344220"/>
                    <a:pt x="5858570" y="2344220"/>
                  </a:cubicBezTo>
                  <a:cubicBezTo>
                    <a:pt x="5843971" y="2344220"/>
                    <a:pt x="5832614" y="2332845"/>
                    <a:pt x="5832614" y="2318219"/>
                  </a:cubicBezTo>
                  <a:cubicBezTo>
                    <a:pt x="5832614" y="2318219"/>
                    <a:pt x="5832614" y="2318219"/>
                    <a:pt x="5832614" y="2214210"/>
                  </a:cubicBezTo>
                  <a:cubicBezTo>
                    <a:pt x="5832614" y="2214210"/>
                    <a:pt x="5832614" y="2214210"/>
                    <a:pt x="5806658" y="2214210"/>
                  </a:cubicBezTo>
                  <a:cubicBezTo>
                    <a:pt x="5792057" y="2214210"/>
                    <a:pt x="5780702" y="2202834"/>
                    <a:pt x="5780702" y="2188207"/>
                  </a:cubicBezTo>
                  <a:cubicBezTo>
                    <a:pt x="5780702" y="2188207"/>
                    <a:pt x="5780702" y="2188207"/>
                    <a:pt x="5780702" y="2136206"/>
                  </a:cubicBezTo>
                  <a:cubicBezTo>
                    <a:pt x="5780702" y="2092328"/>
                    <a:pt x="5826124" y="2058198"/>
                    <a:pt x="5884528" y="2058198"/>
                  </a:cubicBezTo>
                  <a:close/>
                  <a:moveTo>
                    <a:pt x="5402823" y="2058198"/>
                  </a:moveTo>
                  <a:cubicBezTo>
                    <a:pt x="5461223" y="2058198"/>
                    <a:pt x="5506645" y="2092328"/>
                    <a:pt x="5506645" y="2136206"/>
                  </a:cubicBezTo>
                  <a:cubicBezTo>
                    <a:pt x="5506645" y="2136206"/>
                    <a:pt x="5506645" y="2136206"/>
                    <a:pt x="5506645" y="2188207"/>
                  </a:cubicBezTo>
                  <a:cubicBezTo>
                    <a:pt x="5506645" y="2202834"/>
                    <a:pt x="5495292" y="2214210"/>
                    <a:pt x="5480691" y="2214210"/>
                  </a:cubicBezTo>
                  <a:cubicBezTo>
                    <a:pt x="5480691" y="2214210"/>
                    <a:pt x="5480691" y="2214210"/>
                    <a:pt x="5454735" y="2214210"/>
                  </a:cubicBezTo>
                  <a:cubicBezTo>
                    <a:pt x="5454735" y="2214210"/>
                    <a:pt x="5454735" y="2214210"/>
                    <a:pt x="5454735" y="2318219"/>
                  </a:cubicBezTo>
                  <a:cubicBezTo>
                    <a:pt x="5454735" y="2332845"/>
                    <a:pt x="5443379" y="2344220"/>
                    <a:pt x="5428775" y="2344220"/>
                  </a:cubicBezTo>
                  <a:cubicBezTo>
                    <a:pt x="5428775" y="2344220"/>
                    <a:pt x="5428775" y="2344220"/>
                    <a:pt x="5376865" y="2344220"/>
                  </a:cubicBezTo>
                  <a:cubicBezTo>
                    <a:pt x="5362269" y="2344220"/>
                    <a:pt x="5350911" y="2332845"/>
                    <a:pt x="5350911" y="2318219"/>
                  </a:cubicBezTo>
                  <a:cubicBezTo>
                    <a:pt x="5350911" y="2318219"/>
                    <a:pt x="5350911" y="2318219"/>
                    <a:pt x="5350911" y="2214210"/>
                  </a:cubicBezTo>
                  <a:cubicBezTo>
                    <a:pt x="5350911" y="2214210"/>
                    <a:pt x="5350911" y="2214210"/>
                    <a:pt x="5324952" y="2214210"/>
                  </a:cubicBezTo>
                  <a:cubicBezTo>
                    <a:pt x="5310351" y="2214210"/>
                    <a:pt x="5298991" y="2202834"/>
                    <a:pt x="5298991" y="2188207"/>
                  </a:cubicBezTo>
                  <a:cubicBezTo>
                    <a:pt x="5298991" y="2188207"/>
                    <a:pt x="5298991" y="2188207"/>
                    <a:pt x="5298991" y="2136206"/>
                  </a:cubicBezTo>
                  <a:cubicBezTo>
                    <a:pt x="5298991" y="2092328"/>
                    <a:pt x="5344423" y="2058198"/>
                    <a:pt x="5402823" y="2058198"/>
                  </a:cubicBezTo>
                  <a:close/>
                  <a:moveTo>
                    <a:pt x="4921068" y="2058198"/>
                  </a:moveTo>
                  <a:cubicBezTo>
                    <a:pt x="4979488" y="2058198"/>
                    <a:pt x="5024917" y="2092328"/>
                    <a:pt x="5024917" y="2136206"/>
                  </a:cubicBezTo>
                  <a:cubicBezTo>
                    <a:pt x="5024917" y="2136206"/>
                    <a:pt x="5024917" y="2136206"/>
                    <a:pt x="5024917" y="2188207"/>
                  </a:cubicBezTo>
                  <a:cubicBezTo>
                    <a:pt x="5024917" y="2202834"/>
                    <a:pt x="5013559" y="2214210"/>
                    <a:pt x="4998956" y="2214210"/>
                  </a:cubicBezTo>
                  <a:cubicBezTo>
                    <a:pt x="4998956" y="2214210"/>
                    <a:pt x="4998956" y="2214210"/>
                    <a:pt x="4972998" y="2214210"/>
                  </a:cubicBezTo>
                  <a:cubicBezTo>
                    <a:pt x="4972998" y="2214210"/>
                    <a:pt x="4972998" y="2214210"/>
                    <a:pt x="4972998" y="2318219"/>
                  </a:cubicBezTo>
                  <a:cubicBezTo>
                    <a:pt x="4972998" y="2332845"/>
                    <a:pt x="4961641" y="2344220"/>
                    <a:pt x="4947033" y="2344220"/>
                  </a:cubicBezTo>
                  <a:cubicBezTo>
                    <a:pt x="4947033" y="2344220"/>
                    <a:pt x="4947033" y="2344220"/>
                    <a:pt x="4895110" y="2344220"/>
                  </a:cubicBezTo>
                  <a:cubicBezTo>
                    <a:pt x="4880513" y="2344220"/>
                    <a:pt x="4869167" y="2332845"/>
                    <a:pt x="4869167" y="2318219"/>
                  </a:cubicBezTo>
                  <a:cubicBezTo>
                    <a:pt x="4869167" y="2318219"/>
                    <a:pt x="4869167" y="2318219"/>
                    <a:pt x="4869167" y="2214210"/>
                  </a:cubicBezTo>
                  <a:cubicBezTo>
                    <a:pt x="4869167" y="2214210"/>
                    <a:pt x="4869167" y="2214210"/>
                    <a:pt x="4843213" y="2214210"/>
                  </a:cubicBezTo>
                  <a:cubicBezTo>
                    <a:pt x="4828621" y="2214210"/>
                    <a:pt x="4817256" y="2202834"/>
                    <a:pt x="4817256" y="2188207"/>
                  </a:cubicBezTo>
                  <a:cubicBezTo>
                    <a:pt x="4817256" y="2188207"/>
                    <a:pt x="4817256" y="2188207"/>
                    <a:pt x="4817256" y="2136206"/>
                  </a:cubicBezTo>
                  <a:cubicBezTo>
                    <a:pt x="4817256" y="2092328"/>
                    <a:pt x="4862677" y="2058198"/>
                    <a:pt x="4921068" y="2058198"/>
                  </a:cubicBezTo>
                  <a:close/>
                  <a:moveTo>
                    <a:pt x="4439379" y="2058198"/>
                  </a:moveTo>
                  <a:cubicBezTo>
                    <a:pt x="4497767" y="2058198"/>
                    <a:pt x="4543194" y="2092328"/>
                    <a:pt x="4543194" y="2136206"/>
                  </a:cubicBezTo>
                  <a:cubicBezTo>
                    <a:pt x="4543194" y="2136206"/>
                    <a:pt x="4543194" y="2136206"/>
                    <a:pt x="4543194" y="2188207"/>
                  </a:cubicBezTo>
                  <a:cubicBezTo>
                    <a:pt x="4543194" y="2202834"/>
                    <a:pt x="4531835" y="2214210"/>
                    <a:pt x="4517238" y="2214210"/>
                  </a:cubicBezTo>
                  <a:cubicBezTo>
                    <a:pt x="4517238" y="2214210"/>
                    <a:pt x="4517238" y="2214210"/>
                    <a:pt x="4491275" y="2214210"/>
                  </a:cubicBezTo>
                  <a:cubicBezTo>
                    <a:pt x="4491275" y="2214210"/>
                    <a:pt x="4491275" y="2214210"/>
                    <a:pt x="4491275" y="2318219"/>
                  </a:cubicBezTo>
                  <a:cubicBezTo>
                    <a:pt x="4491275" y="2332845"/>
                    <a:pt x="4479920" y="2344220"/>
                    <a:pt x="4465318" y="2344220"/>
                  </a:cubicBezTo>
                  <a:cubicBezTo>
                    <a:pt x="4465318" y="2344220"/>
                    <a:pt x="4465318" y="2344220"/>
                    <a:pt x="4413410" y="2344220"/>
                  </a:cubicBezTo>
                  <a:cubicBezTo>
                    <a:pt x="4398807" y="2344220"/>
                    <a:pt x="4387449" y="2332845"/>
                    <a:pt x="4387449" y="2318219"/>
                  </a:cubicBezTo>
                  <a:cubicBezTo>
                    <a:pt x="4387449" y="2318219"/>
                    <a:pt x="4387449" y="2318219"/>
                    <a:pt x="4387449" y="2214210"/>
                  </a:cubicBezTo>
                  <a:cubicBezTo>
                    <a:pt x="4387449" y="2214210"/>
                    <a:pt x="4387449" y="2214210"/>
                    <a:pt x="4361488" y="2214210"/>
                  </a:cubicBezTo>
                  <a:cubicBezTo>
                    <a:pt x="4346887" y="2214210"/>
                    <a:pt x="4335534" y="2202834"/>
                    <a:pt x="4335534" y="2188207"/>
                  </a:cubicBezTo>
                  <a:cubicBezTo>
                    <a:pt x="4335534" y="2188207"/>
                    <a:pt x="4335534" y="2188207"/>
                    <a:pt x="4335534" y="2136206"/>
                  </a:cubicBezTo>
                  <a:cubicBezTo>
                    <a:pt x="4335534" y="2092328"/>
                    <a:pt x="4380957" y="2058198"/>
                    <a:pt x="4439379" y="2058198"/>
                  </a:cubicBezTo>
                  <a:close/>
                  <a:moveTo>
                    <a:pt x="3957660" y="2058198"/>
                  </a:moveTo>
                  <a:cubicBezTo>
                    <a:pt x="4016067" y="2058198"/>
                    <a:pt x="4061492" y="2092328"/>
                    <a:pt x="4061492" y="2136206"/>
                  </a:cubicBezTo>
                  <a:cubicBezTo>
                    <a:pt x="4061492" y="2136206"/>
                    <a:pt x="4061492" y="2136206"/>
                    <a:pt x="4061492" y="2188207"/>
                  </a:cubicBezTo>
                  <a:cubicBezTo>
                    <a:pt x="4061492" y="2202834"/>
                    <a:pt x="4050137" y="2214210"/>
                    <a:pt x="4035536" y="2214210"/>
                  </a:cubicBezTo>
                  <a:cubicBezTo>
                    <a:pt x="4035536" y="2214210"/>
                    <a:pt x="4035536" y="2214210"/>
                    <a:pt x="4009577" y="2214210"/>
                  </a:cubicBezTo>
                  <a:cubicBezTo>
                    <a:pt x="4009577" y="2214210"/>
                    <a:pt x="4009577" y="2214210"/>
                    <a:pt x="4009577" y="2318219"/>
                  </a:cubicBezTo>
                  <a:cubicBezTo>
                    <a:pt x="4009577" y="2332845"/>
                    <a:pt x="3998219" y="2344220"/>
                    <a:pt x="3983617" y="2344220"/>
                  </a:cubicBezTo>
                  <a:cubicBezTo>
                    <a:pt x="3983617" y="2344220"/>
                    <a:pt x="3983617" y="2344220"/>
                    <a:pt x="3931701" y="2344220"/>
                  </a:cubicBezTo>
                  <a:cubicBezTo>
                    <a:pt x="3917100" y="2344220"/>
                    <a:pt x="3905747" y="2332845"/>
                    <a:pt x="3905747" y="2318219"/>
                  </a:cubicBezTo>
                  <a:cubicBezTo>
                    <a:pt x="3905747" y="2318219"/>
                    <a:pt x="3905747" y="2318219"/>
                    <a:pt x="3905747" y="2214210"/>
                  </a:cubicBezTo>
                  <a:cubicBezTo>
                    <a:pt x="3905747" y="2214210"/>
                    <a:pt x="3905747" y="2214210"/>
                    <a:pt x="3879788" y="2214210"/>
                  </a:cubicBezTo>
                  <a:cubicBezTo>
                    <a:pt x="3865189" y="2214210"/>
                    <a:pt x="3853831" y="2202834"/>
                    <a:pt x="3853831" y="2188207"/>
                  </a:cubicBezTo>
                  <a:cubicBezTo>
                    <a:pt x="3853831" y="2188207"/>
                    <a:pt x="3853831" y="2188207"/>
                    <a:pt x="3853831" y="2136206"/>
                  </a:cubicBezTo>
                  <a:cubicBezTo>
                    <a:pt x="3853831" y="2092328"/>
                    <a:pt x="3899258" y="2058198"/>
                    <a:pt x="3957660" y="2058198"/>
                  </a:cubicBezTo>
                  <a:close/>
                  <a:moveTo>
                    <a:pt x="3475944" y="2058198"/>
                  </a:moveTo>
                  <a:cubicBezTo>
                    <a:pt x="3534351" y="2058198"/>
                    <a:pt x="3579780" y="2092328"/>
                    <a:pt x="3579780" y="2136206"/>
                  </a:cubicBezTo>
                  <a:cubicBezTo>
                    <a:pt x="3579780" y="2136206"/>
                    <a:pt x="3579780" y="2136206"/>
                    <a:pt x="3579780" y="2188207"/>
                  </a:cubicBezTo>
                  <a:cubicBezTo>
                    <a:pt x="3579780" y="2202834"/>
                    <a:pt x="3568424" y="2214210"/>
                    <a:pt x="3553820" y="2214210"/>
                  </a:cubicBezTo>
                  <a:cubicBezTo>
                    <a:pt x="3553820" y="2214210"/>
                    <a:pt x="3553820" y="2214210"/>
                    <a:pt x="3527861" y="2214210"/>
                  </a:cubicBezTo>
                  <a:cubicBezTo>
                    <a:pt x="3527861" y="2214210"/>
                    <a:pt x="3527861" y="2214210"/>
                    <a:pt x="3527861" y="2318219"/>
                  </a:cubicBezTo>
                  <a:cubicBezTo>
                    <a:pt x="3527861" y="2332845"/>
                    <a:pt x="3516505" y="2344220"/>
                    <a:pt x="3501905" y="2344220"/>
                  </a:cubicBezTo>
                  <a:cubicBezTo>
                    <a:pt x="3501905" y="2344220"/>
                    <a:pt x="3501905" y="2344220"/>
                    <a:pt x="3449988" y="2344220"/>
                  </a:cubicBezTo>
                  <a:cubicBezTo>
                    <a:pt x="3435386" y="2344220"/>
                    <a:pt x="3424030" y="2332845"/>
                    <a:pt x="3424030" y="2318219"/>
                  </a:cubicBezTo>
                  <a:cubicBezTo>
                    <a:pt x="3424030" y="2318219"/>
                    <a:pt x="3424030" y="2318219"/>
                    <a:pt x="3424030" y="2214210"/>
                  </a:cubicBezTo>
                  <a:cubicBezTo>
                    <a:pt x="3424030" y="2214210"/>
                    <a:pt x="3424030" y="2214210"/>
                    <a:pt x="3398073" y="2214210"/>
                  </a:cubicBezTo>
                  <a:cubicBezTo>
                    <a:pt x="3383472" y="2214210"/>
                    <a:pt x="3372114" y="2202834"/>
                    <a:pt x="3372114" y="2188207"/>
                  </a:cubicBezTo>
                  <a:cubicBezTo>
                    <a:pt x="3372114" y="2188207"/>
                    <a:pt x="3372114" y="2188207"/>
                    <a:pt x="3372114" y="2136206"/>
                  </a:cubicBezTo>
                  <a:cubicBezTo>
                    <a:pt x="3372114" y="2092328"/>
                    <a:pt x="3417539" y="2058198"/>
                    <a:pt x="3475944" y="2058198"/>
                  </a:cubicBezTo>
                  <a:close/>
                  <a:moveTo>
                    <a:pt x="2994221" y="2058198"/>
                  </a:moveTo>
                  <a:cubicBezTo>
                    <a:pt x="3052623" y="2058198"/>
                    <a:pt x="3098050" y="2092328"/>
                    <a:pt x="3098050" y="2136206"/>
                  </a:cubicBezTo>
                  <a:cubicBezTo>
                    <a:pt x="3098050" y="2136206"/>
                    <a:pt x="3098050" y="2136206"/>
                    <a:pt x="3098050" y="2188207"/>
                  </a:cubicBezTo>
                  <a:cubicBezTo>
                    <a:pt x="3098050" y="2202834"/>
                    <a:pt x="3086695" y="2214210"/>
                    <a:pt x="3072091" y="2214210"/>
                  </a:cubicBezTo>
                  <a:cubicBezTo>
                    <a:pt x="3072091" y="2214210"/>
                    <a:pt x="3072091" y="2214210"/>
                    <a:pt x="3046135" y="2214210"/>
                  </a:cubicBezTo>
                  <a:cubicBezTo>
                    <a:pt x="3046135" y="2214210"/>
                    <a:pt x="3046135" y="2214210"/>
                    <a:pt x="3046135" y="2318219"/>
                  </a:cubicBezTo>
                  <a:cubicBezTo>
                    <a:pt x="3046135" y="2332845"/>
                    <a:pt x="3034779" y="2344220"/>
                    <a:pt x="3020178" y="2344220"/>
                  </a:cubicBezTo>
                  <a:cubicBezTo>
                    <a:pt x="3020178" y="2344220"/>
                    <a:pt x="3020178" y="2344220"/>
                    <a:pt x="2968261" y="2344220"/>
                  </a:cubicBezTo>
                  <a:cubicBezTo>
                    <a:pt x="2953661" y="2344220"/>
                    <a:pt x="2942305" y="2332845"/>
                    <a:pt x="2942305" y="2318219"/>
                  </a:cubicBezTo>
                  <a:cubicBezTo>
                    <a:pt x="2942305" y="2318219"/>
                    <a:pt x="2942305" y="2318219"/>
                    <a:pt x="2942305" y="2214210"/>
                  </a:cubicBezTo>
                  <a:cubicBezTo>
                    <a:pt x="2942305" y="2214210"/>
                    <a:pt x="2942305" y="2214210"/>
                    <a:pt x="2916346" y="2214210"/>
                  </a:cubicBezTo>
                  <a:cubicBezTo>
                    <a:pt x="2901746" y="2214210"/>
                    <a:pt x="2890390" y="2202834"/>
                    <a:pt x="2890390" y="2188207"/>
                  </a:cubicBezTo>
                  <a:cubicBezTo>
                    <a:pt x="2890390" y="2188207"/>
                    <a:pt x="2890390" y="2188207"/>
                    <a:pt x="2890390" y="2136206"/>
                  </a:cubicBezTo>
                  <a:cubicBezTo>
                    <a:pt x="2890390" y="2092328"/>
                    <a:pt x="2935815" y="2058198"/>
                    <a:pt x="2994221" y="2058198"/>
                  </a:cubicBezTo>
                  <a:close/>
                  <a:moveTo>
                    <a:pt x="2512497" y="2058198"/>
                  </a:moveTo>
                  <a:cubicBezTo>
                    <a:pt x="2570901" y="2058198"/>
                    <a:pt x="2616327" y="2092328"/>
                    <a:pt x="2616327" y="2136206"/>
                  </a:cubicBezTo>
                  <a:cubicBezTo>
                    <a:pt x="2616327" y="2136206"/>
                    <a:pt x="2616327" y="2136206"/>
                    <a:pt x="2616327" y="2188207"/>
                  </a:cubicBezTo>
                  <a:cubicBezTo>
                    <a:pt x="2616327" y="2202834"/>
                    <a:pt x="2604971" y="2214210"/>
                    <a:pt x="2590371" y="2214210"/>
                  </a:cubicBezTo>
                  <a:cubicBezTo>
                    <a:pt x="2590371" y="2214210"/>
                    <a:pt x="2590371" y="2214210"/>
                    <a:pt x="2564412" y="2214210"/>
                  </a:cubicBezTo>
                  <a:cubicBezTo>
                    <a:pt x="2564412" y="2214210"/>
                    <a:pt x="2564412" y="2214210"/>
                    <a:pt x="2564412" y="2318219"/>
                  </a:cubicBezTo>
                  <a:cubicBezTo>
                    <a:pt x="2564412" y="2332845"/>
                    <a:pt x="2553056" y="2344220"/>
                    <a:pt x="2538455" y="2344220"/>
                  </a:cubicBezTo>
                  <a:cubicBezTo>
                    <a:pt x="2538455" y="2344220"/>
                    <a:pt x="2538455" y="2344220"/>
                    <a:pt x="2486541" y="2344220"/>
                  </a:cubicBezTo>
                  <a:cubicBezTo>
                    <a:pt x="2471941" y="2344220"/>
                    <a:pt x="2460584" y="2332845"/>
                    <a:pt x="2460584" y="2318219"/>
                  </a:cubicBezTo>
                  <a:cubicBezTo>
                    <a:pt x="2460584" y="2318219"/>
                    <a:pt x="2460584" y="2318219"/>
                    <a:pt x="2460584" y="2214210"/>
                  </a:cubicBezTo>
                  <a:cubicBezTo>
                    <a:pt x="2460584" y="2214210"/>
                    <a:pt x="2460584" y="2214210"/>
                    <a:pt x="2434628" y="2214210"/>
                  </a:cubicBezTo>
                  <a:cubicBezTo>
                    <a:pt x="2420026" y="2214210"/>
                    <a:pt x="2408669" y="2202834"/>
                    <a:pt x="2408669" y="2188207"/>
                  </a:cubicBezTo>
                  <a:cubicBezTo>
                    <a:pt x="2408669" y="2188207"/>
                    <a:pt x="2408669" y="2188207"/>
                    <a:pt x="2408669" y="2136206"/>
                  </a:cubicBezTo>
                  <a:cubicBezTo>
                    <a:pt x="2408669" y="2092328"/>
                    <a:pt x="2454094" y="2058198"/>
                    <a:pt x="2512497" y="2058198"/>
                  </a:cubicBezTo>
                  <a:close/>
                  <a:moveTo>
                    <a:pt x="2030763" y="2058198"/>
                  </a:moveTo>
                  <a:cubicBezTo>
                    <a:pt x="2089167" y="2058198"/>
                    <a:pt x="2134608" y="2092328"/>
                    <a:pt x="2134608" y="2136206"/>
                  </a:cubicBezTo>
                  <a:cubicBezTo>
                    <a:pt x="2134608" y="2136206"/>
                    <a:pt x="2134608" y="2136206"/>
                    <a:pt x="2134608" y="2188207"/>
                  </a:cubicBezTo>
                  <a:cubicBezTo>
                    <a:pt x="2134608" y="2202834"/>
                    <a:pt x="2123238" y="2214210"/>
                    <a:pt x="2108636" y="2214210"/>
                  </a:cubicBezTo>
                  <a:cubicBezTo>
                    <a:pt x="2108636" y="2214210"/>
                    <a:pt x="2108636" y="2214210"/>
                    <a:pt x="2082678" y="2214210"/>
                  </a:cubicBezTo>
                  <a:cubicBezTo>
                    <a:pt x="2082678" y="2214210"/>
                    <a:pt x="2082678" y="2214210"/>
                    <a:pt x="2082678" y="2318219"/>
                  </a:cubicBezTo>
                  <a:cubicBezTo>
                    <a:pt x="2082678" y="2332845"/>
                    <a:pt x="2071322" y="2344220"/>
                    <a:pt x="2056720" y="2344220"/>
                  </a:cubicBezTo>
                  <a:cubicBezTo>
                    <a:pt x="2056720" y="2344220"/>
                    <a:pt x="2056720" y="2344220"/>
                    <a:pt x="2004805" y="2344220"/>
                  </a:cubicBezTo>
                  <a:cubicBezTo>
                    <a:pt x="1990204" y="2344220"/>
                    <a:pt x="1978847" y="2332845"/>
                    <a:pt x="1978847" y="2318219"/>
                  </a:cubicBezTo>
                  <a:cubicBezTo>
                    <a:pt x="1978847" y="2318219"/>
                    <a:pt x="1978847" y="2318219"/>
                    <a:pt x="1978847" y="2214210"/>
                  </a:cubicBezTo>
                  <a:cubicBezTo>
                    <a:pt x="1978847" y="2214210"/>
                    <a:pt x="1978847" y="2214210"/>
                    <a:pt x="1952890" y="2214210"/>
                  </a:cubicBezTo>
                  <a:cubicBezTo>
                    <a:pt x="1938289" y="2214210"/>
                    <a:pt x="1926932" y="2202834"/>
                    <a:pt x="1926932" y="2188207"/>
                  </a:cubicBezTo>
                  <a:cubicBezTo>
                    <a:pt x="1926932" y="2188207"/>
                    <a:pt x="1926932" y="2188207"/>
                    <a:pt x="1926932" y="2136206"/>
                  </a:cubicBezTo>
                  <a:cubicBezTo>
                    <a:pt x="1926932" y="2092328"/>
                    <a:pt x="1972357" y="2058198"/>
                    <a:pt x="2030763" y="2058198"/>
                  </a:cubicBezTo>
                  <a:close/>
                  <a:moveTo>
                    <a:pt x="1549040" y="2058198"/>
                  </a:moveTo>
                  <a:cubicBezTo>
                    <a:pt x="1607444" y="2058198"/>
                    <a:pt x="1652869" y="2092328"/>
                    <a:pt x="1652869" y="2136206"/>
                  </a:cubicBezTo>
                  <a:cubicBezTo>
                    <a:pt x="1652869" y="2136206"/>
                    <a:pt x="1652869" y="2136206"/>
                    <a:pt x="1652869" y="2188207"/>
                  </a:cubicBezTo>
                  <a:cubicBezTo>
                    <a:pt x="1652869" y="2202834"/>
                    <a:pt x="1641514" y="2214210"/>
                    <a:pt x="1626912" y="2214210"/>
                  </a:cubicBezTo>
                  <a:cubicBezTo>
                    <a:pt x="1626912" y="2214210"/>
                    <a:pt x="1626912" y="2214210"/>
                    <a:pt x="1600954" y="2214210"/>
                  </a:cubicBezTo>
                  <a:cubicBezTo>
                    <a:pt x="1600954" y="2214210"/>
                    <a:pt x="1600954" y="2214210"/>
                    <a:pt x="1600954" y="2318219"/>
                  </a:cubicBezTo>
                  <a:cubicBezTo>
                    <a:pt x="1600954" y="2332845"/>
                    <a:pt x="1589598" y="2344220"/>
                    <a:pt x="1574997" y="2344220"/>
                  </a:cubicBezTo>
                  <a:cubicBezTo>
                    <a:pt x="1574997" y="2344220"/>
                    <a:pt x="1574997" y="2344220"/>
                    <a:pt x="1523081" y="2344220"/>
                  </a:cubicBezTo>
                  <a:cubicBezTo>
                    <a:pt x="1508481" y="2344220"/>
                    <a:pt x="1497124" y="2332845"/>
                    <a:pt x="1497124" y="2318219"/>
                  </a:cubicBezTo>
                  <a:cubicBezTo>
                    <a:pt x="1497124" y="2318219"/>
                    <a:pt x="1497124" y="2318219"/>
                    <a:pt x="1497124" y="2214210"/>
                  </a:cubicBezTo>
                  <a:cubicBezTo>
                    <a:pt x="1497124" y="2214210"/>
                    <a:pt x="1497124" y="2214210"/>
                    <a:pt x="1471167" y="2214210"/>
                  </a:cubicBezTo>
                  <a:cubicBezTo>
                    <a:pt x="1456566" y="2214210"/>
                    <a:pt x="1445209" y="2202834"/>
                    <a:pt x="1445209" y="2188207"/>
                  </a:cubicBezTo>
                  <a:cubicBezTo>
                    <a:pt x="1445209" y="2188207"/>
                    <a:pt x="1445209" y="2188207"/>
                    <a:pt x="1445209" y="2136206"/>
                  </a:cubicBezTo>
                  <a:cubicBezTo>
                    <a:pt x="1445209" y="2092328"/>
                    <a:pt x="1490634" y="2058198"/>
                    <a:pt x="1549040" y="2058198"/>
                  </a:cubicBezTo>
                  <a:close/>
                  <a:moveTo>
                    <a:pt x="1067318" y="2058198"/>
                  </a:moveTo>
                  <a:cubicBezTo>
                    <a:pt x="1125722" y="2058198"/>
                    <a:pt x="1171147" y="2092328"/>
                    <a:pt x="1171147" y="2136206"/>
                  </a:cubicBezTo>
                  <a:cubicBezTo>
                    <a:pt x="1171147" y="2136206"/>
                    <a:pt x="1171147" y="2136206"/>
                    <a:pt x="1171147" y="2188207"/>
                  </a:cubicBezTo>
                  <a:cubicBezTo>
                    <a:pt x="1171147" y="2202834"/>
                    <a:pt x="1159792" y="2214210"/>
                    <a:pt x="1145190" y="2214210"/>
                  </a:cubicBezTo>
                  <a:cubicBezTo>
                    <a:pt x="1145190" y="2214210"/>
                    <a:pt x="1145190" y="2214210"/>
                    <a:pt x="1119232" y="2214210"/>
                  </a:cubicBezTo>
                  <a:cubicBezTo>
                    <a:pt x="1119232" y="2214210"/>
                    <a:pt x="1119232" y="2214210"/>
                    <a:pt x="1119232" y="2318219"/>
                  </a:cubicBezTo>
                  <a:cubicBezTo>
                    <a:pt x="1119232" y="2332845"/>
                    <a:pt x="1107876" y="2344220"/>
                    <a:pt x="1093275" y="2344220"/>
                  </a:cubicBezTo>
                  <a:cubicBezTo>
                    <a:pt x="1093275" y="2344220"/>
                    <a:pt x="1093275" y="2344220"/>
                    <a:pt x="1041359" y="2344220"/>
                  </a:cubicBezTo>
                  <a:cubicBezTo>
                    <a:pt x="1026759" y="2344220"/>
                    <a:pt x="1015402" y="2332845"/>
                    <a:pt x="1015402" y="2318219"/>
                  </a:cubicBezTo>
                  <a:cubicBezTo>
                    <a:pt x="1015402" y="2318219"/>
                    <a:pt x="1015402" y="2318219"/>
                    <a:pt x="1015402" y="2214210"/>
                  </a:cubicBezTo>
                  <a:cubicBezTo>
                    <a:pt x="1015402" y="2214210"/>
                    <a:pt x="1015402" y="2214210"/>
                    <a:pt x="989445" y="2214210"/>
                  </a:cubicBezTo>
                  <a:cubicBezTo>
                    <a:pt x="974844" y="2214210"/>
                    <a:pt x="963487" y="2202834"/>
                    <a:pt x="963487" y="2188207"/>
                  </a:cubicBezTo>
                  <a:cubicBezTo>
                    <a:pt x="963487" y="2188207"/>
                    <a:pt x="963487" y="2188207"/>
                    <a:pt x="963487" y="2136206"/>
                  </a:cubicBezTo>
                  <a:cubicBezTo>
                    <a:pt x="963487" y="2092328"/>
                    <a:pt x="1008912" y="2058198"/>
                    <a:pt x="1067318" y="2058198"/>
                  </a:cubicBezTo>
                  <a:close/>
                  <a:moveTo>
                    <a:pt x="585596" y="2058198"/>
                  </a:moveTo>
                  <a:cubicBezTo>
                    <a:pt x="644000" y="2058198"/>
                    <a:pt x="689425" y="2092328"/>
                    <a:pt x="689425" y="2136206"/>
                  </a:cubicBezTo>
                  <a:cubicBezTo>
                    <a:pt x="689425" y="2136206"/>
                    <a:pt x="689425" y="2136206"/>
                    <a:pt x="689425" y="2188207"/>
                  </a:cubicBezTo>
                  <a:cubicBezTo>
                    <a:pt x="689425" y="2202834"/>
                    <a:pt x="678070" y="2214210"/>
                    <a:pt x="663468" y="2214210"/>
                  </a:cubicBezTo>
                  <a:cubicBezTo>
                    <a:pt x="663468" y="2214210"/>
                    <a:pt x="663468" y="2214210"/>
                    <a:pt x="637510" y="2214210"/>
                  </a:cubicBezTo>
                  <a:cubicBezTo>
                    <a:pt x="637510" y="2214210"/>
                    <a:pt x="637510" y="2214210"/>
                    <a:pt x="637510" y="2318219"/>
                  </a:cubicBezTo>
                  <a:cubicBezTo>
                    <a:pt x="637510" y="2332845"/>
                    <a:pt x="626154" y="2344220"/>
                    <a:pt x="611553" y="2344220"/>
                  </a:cubicBezTo>
                  <a:cubicBezTo>
                    <a:pt x="611553" y="2344220"/>
                    <a:pt x="611553" y="2344220"/>
                    <a:pt x="559637" y="2344220"/>
                  </a:cubicBezTo>
                  <a:cubicBezTo>
                    <a:pt x="545037" y="2344220"/>
                    <a:pt x="533680" y="2332845"/>
                    <a:pt x="533680" y="2318219"/>
                  </a:cubicBezTo>
                  <a:cubicBezTo>
                    <a:pt x="533680" y="2318219"/>
                    <a:pt x="533680" y="2318219"/>
                    <a:pt x="533680" y="2214210"/>
                  </a:cubicBezTo>
                  <a:cubicBezTo>
                    <a:pt x="533680" y="2214210"/>
                    <a:pt x="533680" y="2214210"/>
                    <a:pt x="507723" y="2214210"/>
                  </a:cubicBezTo>
                  <a:cubicBezTo>
                    <a:pt x="493122" y="2214210"/>
                    <a:pt x="481764" y="2202834"/>
                    <a:pt x="481764" y="2188207"/>
                  </a:cubicBezTo>
                  <a:cubicBezTo>
                    <a:pt x="481764" y="2188207"/>
                    <a:pt x="481764" y="2188207"/>
                    <a:pt x="481764" y="2136206"/>
                  </a:cubicBezTo>
                  <a:cubicBezTo>
                    <a:pt x="481764" y="2092328"/>
                    <a:pt x="527190" y="2058198"/>
                    <a:pt x="585596" y="2058198"/>
                  </a:cubicBezTo>
                  <a:close/>
                  <a:moveTo>
                    <a:pt x="103874" y="2058198"/>
                  </a:moveTo>
                  <a:cubicBezTo>
                    <a:pt x="162278" y="2058198"/>
                    <a:pt x="207703" y="2092328"/>
                    <a:pt x="207703" y="2136206"/>
                  </a:cubicBezTo>
                  <a:cubicBezTo>
                    <a:pt x="207703" y="2136206"/>
                    <a:pt x="207703" y="2136206"/>
                    <a:pt x="207703" y="2188207"/>
                  </a:cubicBezTo>
                  <a:cubicBezTo>
                    <a:pt x="207703" y="2202834"/>
                    <a:pt x="196348" y="2214210"/>
                    <a:pt x="181746" y="2214210"/>
                  </a:cubicBezTo>
                  <a:cubicBezTo>
                    <a:pt x="181746" y="2214210"/>
                    <a:pt x="181746" y="2214210"/>
                    <a:pt x="155788" y="2214210"/>
                  </a:cubicBezTo>
                  <a:cubicBezTo>
                    <a:pt x="155788" y="2214210"/>
                    <a:pt x="155788" y="2214210"/>
                    <a:pt x="155788" y="2318219"/>
                  </a:cubicBezTo>
                  <a:cubicBezTo>
                    <a:pt x="155788" y="2332845"/>
                    <a:pt x="144432" y="2344220"/>
                    <a:pt x="129831" y="2344220"/>
                  </a:cubicBezTo>
                  <a:cubicBezTo>
                    <a:pt x="129831" y="2344220"/>
                    <a:pt x="129831" y="2344220"/>
                    <a:pt x="77915" y="2344220"/>
                  </a:cubicBezTo>
                  <a:cubicBezTo>
                    <a:pt x="63315" y="2344220"/>
                    <a:pt x="51958" y="2332845"/>
                    <a:pt x="51958" y="2318219"/>
                  </a:cubicBezTo>
                  <a:cubicBezTo>
                    <a:pt x="51958" y="2318219"/>
                    <a:pt x="51958" y="2318219"/>
                    <a:pt x="51958" y="2214210"/>
                  </a:cubicBezTo>
                  <a:cubicBezTo>
                    <a:pt x="51958" y="2214210"/>
                    <a:pt x="51958" y="2214210"/>
                    <a:pt x="26001" y="2214210"/>
                  </a:cubicBezTo>
                  <a:cubicBezTo>
                    <a:pt x="11399" y="2214210"/>
                    <a:pt x="42" y="2202834"/>
                    <a:pt x="42" y="2188207"/>
                  </a:cubicBezTo>
                  <a:cubicBezTo>
                    <a:pt x="42" y="2188207"/>
                    <a:pt x="42" y="2188207"/>
                    <a:pt x="42" y="2136206"/>
                  </a:cubicBezTo>
                  <a:cubicBezTo>
                    <a:pt x="42" y="2092328"/>
                    <a:pt x="45468" y="2058198"/>
                    <a:pt x="103874" y="2058198"/>
                  </a:cubicBezTo>
                  <a:close/>
                  <a:moveTo>
                    <a:pt x="12145950" y="1926952"/>
                  </a:moveTo>
                  <a:cubicBezTo>
                    <a:pt x="12174622" y="1926952"/>
                    <a:pt x="12197866" y="1950195"/>
                    <a:pt x="12197866" y="1978866"/>
                  </a:cubicBezTo>
                  <a:cubicBezTo>
                    <a:pt x="12197866" y="2007539"/>
                    <a:pt x="12174622" y="2030771"/>
                    <a:pt x="12145950" y="2030771"/>
                  </a:cubicBezTo>
                  <a:cubicBezTo>
                    <a:pt x="12117278" y="2030771"/>
                    <a:pt x="12094035" y="2007539"/>
                    <a:pt x="12094035" y="1978866"/>
                  </a:cubicBezTo>
                  <a:cubicBezTo>
                    <a:pt x="12094035" y="1950195"/>
                    <a:pt x="12117278" y="1926952"/>
                    <a:pt x="12145950" y="1926952"/>
                  </a:cubicBezTo>
                  <a:close/>
                  <a:moveTo>
                    <a:pt x="11664226" y="1926952"/>
                  </a:moveTo>
                  <a:cubicBezTo>
                    <a:pt x="11692898" y="1926952"/>
                    <a:pt x="11716142" y="1950195"/>
                    <a:pt x="11716142" y="1978866"/>
                  </a:cubicBezTo>
                  <a:cubicBezTo>
                    <a:pt x="11716142" y="2007539"/>
                    <a:pt x="11692898" y="2030771"/>
                    <a:pt x="11664226" y="2030771"/>
                  </a:cubicBezTo>
                  <a:cubicBezTo>
                    <a:pt x="11635554" y="2030771"/>
                    <a:pt x="11612311" y="2007539"/>
                    <a:pt x="11612311" y="1978866"/>
                  </a:cubicBezTo>
                  <a:cubicBezTo>
                    <a:pt x="11612311" y="1950195"/>
                    <a:pt x="11635554" y="1926952"/>
                    <a:pt x="11664226" y="1926952"/>
                  </a:cubicBezTo>
                  <a:close/>
                  <a:moveTo>
                    <a:pt x="11182501" y="1926952"/>
                  </a:moveTo>
                  <a:cubicBezTo>
                    <a:pt x="11211173" y="1926952"/>
                    <a:pt x="11234417" y="1950195"/>
                    <a:pt x="11234417" y="1978866"/>
                  </a:cubicBezTo>
                  <a:cubicBezTo>
                    <a:pt x="11234417" y="2007539"/>
                    <a:pt x="11211173" y="2030771"/>
                    <a:pt x="11182501" y="2030771"/>
                  </a:cubicBezTo>
                  <a:cubicBezTo>
                    <a:pt x="11153829" y="2030771"/>
                    <a:pt x="11130586" y="2007539"/>
                    <a:pt x="11130586" y="1978866"/>
                  </a:cubicBezTo>
                  <a:cubicBezTo>
                    <a:pt x="11130586" y="1950195"/>
                    <a:pt x="11153829" y="1926952"/>
                    <a:pt x="11182501" y="1926952"/>
                  </a:cubicBezTo>
                  <a:close/>
                  <a:moveTo>
                    <a:pt x="10700777" y="1926952"/>
                  </a:moveTo>
                  <a:cubicBezTo>
                    <a:pt x="10729449" y="1926952"/>
                    <a:pt x="10752693" y="1950195"/>
                    <a:pt x="10752693" y="1978866"/>
                  </a:cubicBezTo>
                  <a:cubicBezTo>
                    <a:pt x="10752693" y="2007539"/>
                    <a:pt x="10729449" y="2030771"/>
                    <a:pt x="10700777" y="2030771"/>
                  </a:cubicBezTo>
                  <a:cubicBezTo>
                    <a:pt x="10672105" y="2030771"/>
                    <a:pt x="10648862" y="2007539"/>
                    <a:pt x="10648862" y="1978866"/>
                  </a:cubicBezTo>
                  <a:cubicBezTo>
                    <a:pt x="10648862" y="1950195"/>
                    <a:pt x="10672105" y="1926952"/>
                    <a:pt x="10700777" y="1926952"/>
                  </a:cubicBezTo>
                  <a:close/>
                  <a:moveTo>
                    <a:pt x="10219053" y="1926952"/>
                  </a:moveTo>
                  <a:cubicBezTo>
                    <a:pt x="10247725" y="1926952"/>
                    <a:pt x="10270969" y="1950195"/>
                    <a:pt x="10270969" y="1978866"/>
                  </a:cubicBezTo>
                  <a:cubicBezTo>
                    <a:pt x="10270969" y="2007539"/>
                    <a:pt x="10247725" y="2030771"/>
                    <a:pt x="10219053" y="2030771"/>
                  </a:cubicBezTo>
                  <a:cubicBezTo>
                    <a:pt x="10190381" y="2030771"/>
                    <a:pt x="10167138" y="2007539"/>
                    <a:pt x="10167138" y="1978866"/>
                  </a:cubicBezTo>
                  <a:cubicBezTo>
                    <a:pt x="10167138" y="1950195"/>
                    <a:pt x="10190381" y="1926952"/>
                    <a:pt x="10219053" y="1926952"/>
                  </a:cubicBezTo>
                  <a:close/>
                  <a:moveTo>
                    <a:pt x="9737328" y="1926952"/>
                  </a:moveTo>
                  <a:cubicBezTo>
                    <a:pt x="9766000" y="1926952"/>
                    <a:pt x="9789244" y="1950195"/>
                    <a:pt x="9789244" y="1978866"/>
                  </a:cubicBezTo>
                  <a:cubicBezTo>
                    <a:pt x="9789244" y="2007539"/>
                    <a:pt x="9766000" y="2030771"/>
                    <a:pt x="9737328" y="2030771"/>
                  </a:cubicBezTo>
                  <a:cubicBezTo>
                    <a:pt x="9708656" y="2030771"/>
                    <a:pt x="9685413" y="2007539"/>
                    <a:pt x="9685413" y="1978866"/>
                  </a:cubicBezTo>
                  <a:cubicBezTo>
                    <a:pt x="9685413" y="1950195"/>
                    <a:pt x="9708656" y="1926952"/>
                    <a:pt x="9737328" y="1926952"/>
                  </a:cubicBezTo>
                  <a:close/>
                  <a:moveTo>
                    <a:pt x="9255604" y="1926952"/>
                  </a:moveTo>
                  <a:cubicBezTo>
                    <a:pt x="9284276" y="1926952"/>
                    <a:pt x="9307520" y="1950195"/>
                    <a:pt x="9307520" y="1978866"/>
                  </a:cubicBezTo>
                  <a:cubicBezTo>
                    <a:pt x="9307520" y="2007539"/>
                    <a:pt x="9284276" y="2030771"/>
                    <a:pt x="9255604" y="2030771"/>
                  </a:cubicBezTo>
                  <a:cubicBezTo>
                    <a:pt x="9226932" y="2030771"/>
                    <a:pt x="9203689" y="2007539"/>
                    <a:pt x="9203689" y="1978866"/>
                  </a:cubicBezTo>
                  <a:cubicBezTo>
                    <a:pt x="9203689" y="1950195"/>
                    <a:pt x="9226932" y="1926952"/>
                    <a:pt x="9255604" y="1926952"/>
                  </a:cubicBezTo>
                  <a:close/>
                  <a:moveTo>
                    <a:pt x="8773880" y="1926952"/>
                  </a:moveTo>
                  <a:cubicBezTo>
                    <a:pt x="8802552" y="1926952"/>
                    <a:pt x="8825796" y="1950195"/>
                    <a:pt x="8825796" y="1978866"/>
                  </a:cubicBezTo>
                  <a:cubicBezTo>
                    <a:pt x="8825796" y="2007539"/>
                    <a:pt x="8802552" y="2030771"/>
                    <a:pt x="8773880" y="2030771"/>
                  </a:cubicBezTo>
                  <a:cubicBezTo>
                    <a:pt x="8745208" y="2030771"/>
                    <a:pt x="8721965" y="2007539"/>
                    <a:pt x="8721965" y="1978866"/>
                  </a:cubicBezTo>
                  <a:cubicBezTo>
                    <a:pt x="8721965" y="1950195"/>
                    <a:pt x="8745208" y="1926952"/>
                    <a:pt x="8773880" y="1926952"/>
                  </a:cubicBezTo>
                  <a:close/>
                  <a:moveTo>
                    <a:pt x="8292157" y="1926952"/>
                  </a:moveTo>
                  <a:cubicBezTo>
                    <a:pt x="8320829" y="1926952"/>
                    <a:pt x="8344072" y="1950195"/>
                    <a:pt x="8344072" y="1978866"/>
                  </a:cubicBezTo>
                  <a:cubicBezTo>
                    <a:pt x="8344072" y="2007539"/>
                    <a:pt x="8320829" y="2030771"/>
                    <a:pt x="8292157" y="2030771"/>
                  </a:cubicBezTo>
                  <a:cubicBezTo>
                    <a:pt x="8263484" y="2030771"/>
                    <a:pt x="8240241" y="2007539"/>
                    <a:pt x="8240241" y="1978866"/>
                  </a:cubicBezTo>
                  <a:cubicBezTo>
                    <a:pt x="8240241" y="1950195"/>
                    <a:pt x="8263484" y="1926952"/>
                    <a:pt x="8292157" y="1926952"/>
                  </a:cubicBezTo>
                  <a:close/>
                  <a:moveTo>
                    <a:pt x="7810433" y="1926952"/>
                  </a:moveTo>
                  <a:cubicBezTo>
                    <a:pt x="7839105" y="1926952"/>
                    <a:pt x="7862348" y="1950195"/>
                    <a:pt x="7862348" y="1978866"/>
                  </a:cubicBezTo>
                  <a:cubicBezTo>
                    <a:pt x="7862348" y="2007539"/>
                    <a:pt x="7839105" y="2030771"/>
                    <a:pt x="7810433" y="2030771"/>
                  </a:cubicBezTo>
                  <a:cubicBezTo>
                    <a:pt x="7781760" y="2030771"/>
                    <a:pt x="7758517" y="2007539"/>
                    <a:pt x="7758517" y="1978866"/>
                  </a:cubicBezTo>
                  <a:cubicBezTo>
                    <a:pt x="7758517" y="1950195"/>
                    <a:pt x="7781760" y="1926952"/>
                    <a:pt x="7810433" y="1926952"/>
                  </a:cubicBezTo>
                  <a:close/>
                  <a:moveTo>
                    <a:pt x="7328709" y="1926952"/>
                  </a:moveTo>
                  <a:cubicBezTo>
                    <a:pt x="7357381" y="1926952"/>
                    <a:pt x="7380624" y="1950195"/>
                    <a:pt x="7380624" y="1978866"/>
                  </a:cubicBezTo>
                  <a:cubicBezTo>
                    <a:pt x="7380624" y="2007539"/>
                    <a:pt x="7357381" y="2030771"/>
                    <a:pt x="7328709" y="2030771"/>
                  </a:cubicBezTo>
                  <a:cubicBezTo>
                    <a:pt x="7300036" y="2030771"/>
                    <a:pt x="7276793" y="2007539"/>
                    <a:pt x="7276793" y="1978866"/>
                  </a:cubicBezTo>
                  <a:cubicBezTo>
                    <a:pt x="7276793" y="1950195"/>
                    <a:pt x="7300036" y="1926952"/>
                    <a:pt x="7328709" y="1926952"/>
                  </a:cubicBezTo>
                  <a:close/>
                  <a:moveTo>
                    <a:pt x="6846985" y="1926952"/>
                  </a:moveTo>
                  <a:cubicBezTo>
                    <a:pt x="6875657" y="1926952"/>
                    <a:pt x="6898900" y="1950195"/>
                    <a:pt x="6898900" y="1978866"/>
                  </a:cubicBezTo>
                  <a:cubicBezTo>
                    <a:pt x="6898900" y="2007539"/>
                    <a:pt x="6875657" y="2030771"/>
                    <a:pt x="6846985" y="2030771"/>
                  </a:cubicBezTo>
                  <a:cubicBezTo>
                    <a:pt x="6818312" y="2030771"/>
                    <a:pt x="6795069" y="2007539"/>
                    <a:pt x="6795069" y="1978866"/>
                  </a:cubicBezTo>
                  <a:cubicBezTo>
                    <a:pt x="6795069" y="1950195"/>
                    <a:pt x="6818312" y="1926952"/>
                    <a:pt x="6846985" y="1926952"/>
                  </a:cubicBezTo>
                  <a:close/>
                  <a:moveTo>
                    <a:pt x="6365261" y="1926952"/>
                  </a:moveTo>
                  <a:cubicBezTo>
                    <a:pt x="6393933" y="1926952"/>
                    <a:pt x="6417176" y="1950195"/>
                    <a:pt x="6417176" y="1978866"/>
                  </a:cubicBezTo>
                  <a:cubicBezTo>
                    <a:pt x="6417176" y="2007539"/>
                    <a:pt x="6393933" y="2030771"/>
                    <a:pt x="6365261" y="2030771"/>
                  </a:cubicBezTo>
                  <a:cubicBezTo>
                    <a:pt x="6336588" y="2030771"/>
                    <a:pt x="6313345" y="2007539"/>
                    <a:pt x="6313345" y="1978866"/>
                  </a:cubicBezTo>
                  <a:cubicBezTo>
                    <a:pt x="6313345" y="1950195"/>
                    <a:pt x="6336588" y="1926952"/>
                    <a:pt x="6365261" y="1926952"/>
                  </a:cubicBezTo>
                  <a:close/>
                  <a:moveTo>
                    <a:pt x="5883549" y="1926952"/>
                  </a:moveTo>
                  <a:cubicBezTo>
                    <a:pt x="5912219" y="1926952"/>
                    <a:pt x="5935462" y="1950195"/>
                    <a:pt x="5935462" y="1978866"/>
                  </a:cubicBezTo>
                  <a:cubicBezTo>
                    <a:pt x="5935462" y="2007539"/>
                    <a:pt x="5912219" y="2030771"/>
                    <a:pt x="5883549" y="2030771"/>
                  </a:cubicBezTo>
                  <a:cubicBezTo>
                    <a:pt x="5854877" y="2030771"/>
                    <a:pt x="5831634" y="2007539"/>
                    <a:pt x="5831634" y="1978866"/>
                  </a:cubicBezTo>
                  <a:cubicBezTo>
                    <a:pt x="5831634" y="1950195"/>
                    <a:pt x="5854877" y="1926952"/>
                    <a:pt x="5883549" y="1926952"/>
                  </a:cubicBezTo>
                  <a:close/>
                  <a:moveTo>
                    <a:pt x="5401843" y="1926952"/>
                  </a:moveTo>
                  <a:cubicBezTo>
                    <a:pt x="5430512" y="1926952"/>
                    <a:pt x="5453754" y="1950195"/>
                    <a:pt x="5453754" y="1978866"/>
                  </a:cubicBezTo>
                  <a:cubicBezTo>
                    <a:pt x="5453754" y="2007539"/>
                    <a:pt x="5430512" y="2030771"/>
                    <a:pt x="5401843" y="2030771"/>
                  </a:cubicBezTo>
                  <a:cubicBezTo>
                    <a:pt x="5373176" y="2030771"/>
                    <a:pt x="5349932" y="2007539"/>
                    <a:pt x="5349932" y="1978866"/>
                  </a:cubicBezTo>
                  <a:cubicBezTo>
                    <a:pt x="5349932" y="1950195"/>
                    <a:pt x="5373176" y="1926952"/>
                    <a:pt x="5401843" y="1926952"/>
                  </a:cubicBezTo>
                  <a:close/>
                  <a:moveTo>
                    <a:pt x="4920088" y="1926952"/>
                  </a:moveTo>
                  <a:cubicBezTo>
                    <a:pt x="4948766" y="1926952"/>
                    <a:pt x="4972019" y="1950195"/>
                    <a:pt x="4972019" y="1978866"/>
                  </a:cubicBezTo>
                  <a:cubicBezTo>
                    <a:pt x="4972019" y="2007539"/>
                    <a:pt x="4948766" y="2030771"/>
                    <a:pt x="4920088" y="2030771"/>
                  </a:cubicBezTo>
                  <a:cubicBezTo>
                    <a:pt x="4891417" y="2030771"/>
                    <a:pt x="4868187" y="2007539"/>
                    <a:pt x="4868187" y="1978866"/>
                  </a:cubicBezTo>
                  <a:cubicBezTo>
                    <a:pt x="4868187" y="1950195"/>
                    <a:pt x="4891417" y="1926952"/>
                    <a:pt x="4920088" y="1926952"/>
                  </a:cubicBezTo>
                  <a:close/>
                  <a:moveTo>
                    <a:pt x="4438392" y="1926952"/>
                  </a:moveTo>
                  <a:cubicBezTo>
                    <a:pt x="4467054" y="1926952"/>
                    <a:pt x="4490297" y="1950195"/>
                    <a:pt x="4490297" y="1978866"/>
                  </a:cubicBezTo>
                  <a:cubicBezTo>
                    <a:pt x="4490297" y="2007539"/>
                    <a:pt x="4467054" y="2030771"/>
                    <a:pt x="4438392" y="2030771"/>
                  </a:cubicBezTo>
                  <a:cubicBezTo>
                    <a:pt x="4409710" y="2030771"/>
                    <a:pt x="4386470" y="2007539"/>
                    <a:pt x="4386470" y="1978866"/>
                  </a:cubicBezTo>
                  <a:cubicBezTo>
                    <a:pt x="4386470" y="1950195"/>
                    <a:pt x="4409710" y="1926952"/>
                    <a:pt x="4438392" y="1926952"/>
                  </a:cubicBezTo>
                  <a:close/>
                  <a:moveTo>
                    <a:pt x="3956680" y="1926952"/>
                  </a:moveTo>
                  <a:cubicBezTo>
                    <a:pt x="3985350" y="1926952"/>
                    <a:pt x="4008600" y="1950195"/>
                    <a:pt x="4008600" y="1978866"/>
                  </a:cubicBezTo>
                  <a:cubicBezTo>
                    <a:pt x="4008600" y="2007539"/>
                    <a:pt x="3985350" y="2030771"/>
                    <a:pt x="3956680" y="2030771"/>
                  </a:cubicBezTo>
                  <a:cubicBezTo>
                    <a:pt x="3928007" y="2030771"/>
                    <a:pt x="3904767" y="2007539"/>
                    <a:pt x="3904767" y="1978866"/>
                  </a:cubicBezTo>
                  <a:cubicBezTo>
                    <a:pt x="3904767" y="1950195"/>
                    <a:pt x="3928007" y="1926952"/>
                    <a:pt x="3956680" y="1926952"/>
                  </a:cubicBezTo>
                  <a:close/>
                  <a:moveTo>
                    <a:pt x="3474964" y="1926952"/>
                  </a:moveTo>
                  <a:cubicBezTo>
                    <a:pt x="3503639" y="1926952"/>
                    <a:pt x="3526883" y="1950195"/>
                    <a:pt x="3526883" y="1978866"/>
                  </a:cubicBezTo>
                  <a:cubicBezTo>
                    <a:pt x="3526883" y="2007539"/>
                    <a:pt x="3503639" y="2030771"/>
                    <a:pt x="3474964" y="2030771"/>
                  </a:cubicBezTo>
                  <a:cubicBezTo>
                    <a:pt x="3446293" y="2030771"/>
                    <a:pt x="3423049" y="2007539"/>
                    <a:pt x="3423049" y="1978866"/>
                  </a:cubicBezTo>
                  <a:cubicBezTo>
                    <a:pt x="3423049" y="1950195"/>
                    <a:pt x="3446293" y="1926952"/>
                    <a:pt x="3474964" y="1926952"/>
                  </a:cubicBezTo>
                  <a:close/>
                  <a:moveTo>
                    <a:pt x="2993241" y="1926952"/>
                  </a:moveTo>
                  <a:cubicBezTo>
                    <a:pt x="3021912" y="1926952"/>
                    <a:pt x="3045155" y="1950195"/>
                    <a:pt x="3045155" y="1978866"/>
                  </a:cubicBezTo>
                  <a:cubicBezTo>
                    <a:pt x="3045155" y="2007539"/>
                    <a:pt x="3021912" y="2030771"/>
                    <a:pt x="2993241" y="2030771"/>
                  </a:cubicBezTo>
                  <a:cubicBezTo>
                    <a:pt x="2964568" y="2030771"/>
                    <a:pt x="2941324" y="2007539"/>
                    <a:pt x="2941324" y="1978866"/>
                  </a:cubicBezTo>
                  <a:cubicBezTo>
                    <a:pt x="2941324" y="1950195"/>
                    <a:pt x="2964568" y="1926952"/>
                    <a:pt x="2993241" y="1926952"/>
                  </a:cubicBezTo>
                  <a:close/>
                  <a:moveTo>
                    <a:pt x="2511517" y="1926952"/>
                  </a:moveTo>
                  <a:cubicBezTo>
                    <a:pt x="2540190" y="1926952"/>
                    <a:pt x="2563432" y="1950195"/>
                    <a:pt x="2563432" y="1978866"/>
                  </a:cubicBezTo>
                  <a:cubicBezTo>
                    <a:pt x="2563432" y="2007539"/>
                    <a:pt x="2540190" y="2030771"/>
                    <a:pt x="2511517" y="2030771"/>
                  </a:cubicBezTo>
                  <a:cubicBezTo>
                    <a:pt x="2482848" y="2030771"/>
                    <a:pt x="2459604" y="2007539"/>
                    <a:pt x="2459604" y="1978866"/>
                  </a:cubicBezTo>
                  <a:cubicBezTo>
                    <a:pt x="2459604" y="1950195"/>
                    <a:pt x="2482848" y="1926952"/>
                    <a:pt x="2511517" y="1926952"/>
                  </a:cubicBezTo>
                  <a:close/>
                  <a:moveTo>
                    <a:pt x="2029783" y="1926952"/>
                  </a:moveTo>
                  <a:cubicBezTo>
                    <a:pt x="2058455" y="1926952"/>
                    <a:pt x="2081699" y="1950195"/>
                    <a:pt x="2081699" y="1978866"/>
                  </a:cubicBezTo>
                  <a:cubicBezTo>
                    <a:pt x="2081699" y="2007539"/>
                    <a:pt x="2058455" y="2030771"/>
                    <a:pt x="2029783" y="2030771"/>
                  </a:cubicBezTo>
                  <a:cubicBezTo>
                    <a:pt x="2001111" y="2030771"/>
                    <a:pt x="1977867" y="2007539"/>
                    <a:pt x="1977867" y="1978866"/>
                  </a:cubicBezTo>
                  <a:cubicBezTo>
                    <a:pt x="1977867" y="1950195"/>
                    <a:pt x="2001111" y="1926952"/>
                    <a:pt x="2029783" y="1926952"/>
                  </a:cubicBezTo>
                  <a:close/>
                  <a:moveTo>
                    <a:pt x="1548060" y="1926952"/>
                  </a:moveTo>
                  <a:cubicBezTo>
                    <a:pt x="1576732" y="1926952"/>
                    <a:pt x="1599975" y="1950195"/>
                    <a:pt x="1599975" y="1978866"/>
                  </a:cubicBezTo>
                  <a:cubicBezTo>
                    <a:pt x="1599975" y="2007539"/>
                    <a:pt x="1576732" y="2030771"/>
                    <a:pt x="1548060" y="2030771"/>
                  </a:cubicBezTo>
                  <a:cubicBezTo>
                    <a:pt x="1519388" y="2030771"/>
                    <a:pt x="1496144" y="2007539"/>
                    <a:pt x="1496144" y="1978866"/>
                  </a:cubicBezTo>
                  <a:cubicBezTo>
                    <a:pt x="1496144" y="1950195"/>
                    <a:pt x="1519388" y="1926952"/>
                    <a:pt x="1548060" y="1926952"/>
                  </a:cubicBezTo>
                  <a:close/>
                  <a:moveTo>
                    <a:pt x="1066338" y="1926952"/>
                  </a:moveTo>
                  <a:cubicBezTo>
                    <a:pt x="1095010" y="1926952"/>
                    <a:pt x="1118253" y="1950195"/>
                    <a:pt x="1118253" y="1978866"/>
                  </a:cubicBezTo>
                  <a:cubicBezTo>
                    <a:pt x="1118253" y="2007539"/>
                    <a:pt x="1095010" y="2030771"/>
                    <a:pt x="1066338" y="2030771"/>
                  </a:cubicBezTo>
                  <a:cubicBezTo>
                    <a:pt x="1037666" y="2030771"/>
                    <a:pt x="1014422" y="2007539"/>
                    <a:pt x="1014422" y="1978866"/>
                  </a:cubicBezTo>
                  <a:cubicBezTo>
                    <a:pt x="1014422" y="1950195"/>
                    <a:pt x="1037666" y="1926952"/>
                    <a:pt x="1066338" y="1926952"/>
                  </a:cubicBezTo>
                  <a:close/>
                  <a:moveTo>
                    <a:pt x="584616" y="1926952"/>
                  </a:moveTo>
                  <a:cubicBezTo>
                    <a:pt x="613288" y="1926952"/>
                    <a:pt x="636531" y="1950195"/>
                    <a:pt x="636531" y="1978866"/>
                  </a:cubicBezTo>
                  <a:cubicBezTo>
                    <a:pt x="636531" y="2007539"/>
                    <a:pt x="613288" y="2030771"/>
                    <a:pt x="584616" y="2030771"/>
                  </a:cubicBezTo>
                  <a:cubicBezTo>
                    <a:pt x="555944" y="2030771"/>
                    <a:pt x="532700" y="2007539"/>
                    <a:pt x="532700" y="1978866"/>
                  </a:cubicBezTo>
                  <a:cubicBezTo>
                    <a:pt x="532700" y="1950195"/>
                    <a:pt x="555944" y="1926952"/>
                    <a:pt x="584616" y="1926952"/>
                  </a:cubicBezTo>
                  <a:close/>
                  <a:moveTo>
                    <a:pt x="102894" y="1926952"/>
                  </a:moveTo>
                  <a:cubicBezTo>
                    <a:pt x="131566" y="1926952"/>
                    <a:pt x="154809" y="1950195"/>
                    <a:pt x="154809" y="1978866"/>
                  </a:cubicBezTo>
                  <a:cubicBezTo>
                    <a:pt x="154809" y="2007539"/>
                    <a:pt x="131566" y="2030771"/>
                    <a:pt x="102894" y="2030771"/>
                  </a:cubicBezTo>
                  <a:cubicBezTo>
                    <a:pt x="74222" y="2030771"/>
                    <a:pt x="50978" y="2007539"/>
                    <a:pt x="50978" y="1978866"/>
                  </a:cubicBezTo>
                  <a:cubicBezTo>
                    <a:pt x="50978" y="1950195"/>
                    <a:pt x="74222" y="1926952"/>
                    <a:pt x="102894" y="1926952"/>
                  </a:cubicBezTo>
                  <a:close/>
                  <a:moveTo>
                    <a:pt x="12146930" y="1576487"/>
                  </a:moveTo>
                  <a:cubicBezTo>
                    <a:pt x="12205334" y="1576487"/>
                    <a:pt x="12250760" y="1610614"/>
                    <a:pt x="12250760" y="1654492"/>
                  </a:cubicBezTo>
                  <a:cubicBezTo>
                    <a:pt x="12250760" y="1654492"/>
                    <a:pt x="12250760" y="1654492"/>
                    <a:pt x="12250760" y="1706495"/>
                  </a:cubicBezTo>
                  <a:cubicBezTo>
                    <a:pt x="12250760" y="1721122"/>
                    <a:pt x="12239404" y="1732499"/>
                    <a:pt x="12224803" y="1732499"/>
                  </a:cubicBezTo>
                  <a:cubicBezTo>
                    <a:pt x="12224803" y="1732499"/>
                    <a:pt x="12224803" y="1732499"/>
                    <a:pt x="12198844" y="1732499"/>
                  </a:cubicBezTo>
                  <a:cubicBezTo>
                    <a:pt x="12198844" y="1732499"/>
                    <a:pt x="12198844" y="1732499"/>
                    <a:pt x="12198844" y="1836507"/>
                  </a:cubicBezTo>
                  <a:cubicBezTo>
                    <a:pt x="12198844" y="1851133"/>
                    <a:pt x="12187489" y="1862508"/>
                    <a:pt x="12172887" y="1862508"/>
                  </a:cubicBezTo>
                  <a:cubicBezTo>
                    <a:pt x="12172887" y="1862508"/>
                    <a:pt x="12172887" y="1862508"/>
                    <a:pt x="12120972" y="1862508"/>
                  </a:cubicBezTo>
                  <a:cubicBezTo>
                    <a:pt x="12106372" y="1862508"/>
                    <a:pt x="12095015" y="1851133"/>
                    <a:pt x="12095015" y="1836507"/>
                  </a:cubicBezTo>
                  <a:cubicBezTo>
                    <a:pt x="12095015" y="1836507"/>
                    <a:pt x="12095015" y="1836507"/>
                    <a:pt x="12095015" y="1732499"/>
                  </a:cubicBezTo>
                  <a:cubicBezTo>
                    <a:pt x="12095015" y="1732499"/>
                    <a:pt x="12095015" y="1732499"/>
                    <a:pt x="12069057" y="1732499"/>
                  </a:cubicBezTo>
                  <a:cubicBezTo>
                    <a:pt x="12054456" y="1732499"/>
                    <a:pt x="12043099" y="1721122"/>
                    <a:pt x="12043099" y="1706495"/>
                  </a:cubicBezTo>
                  <a:cubicBezTo>
                    <a:pt x="12043099" y="1706495"/>
                    <a:pt x="12043099" y="1706495"/>
                    <a:pt x="12043099" y="1654492"/>
                  </a:cubicBezTo>
                  <a:cubicBezTo>
                    <a:pt x="12043099" y="1610614"/>
                    <a:pt x="12088525" y="1576487"/>
                    <a:pt x="12146930" y="1576487"/>
                  </a:cubicBezTo>
                  <a:close/>
                  <a:moveTo>
                    <a:pt x="11665206" y="1576487"/>
                  </a:moveTo>
                  <a:cubicBezTo>
                    <a:pt x="11723610" y="1576487"/>
                    <a:pt x="11769036" y="1610614"/>
                    <a:pt x="11769036" y="1654492"/>
                  </a:cubicBezTo>
                  <a:cubicBezTo>
                    <a:pt x="11769036" y="1654492"/>
                    <a:pt x="11769036" y="1654492"/>
                    <a:pt x="11769036" y="1706495"/>
                  </a:cubicBezTo>
                  <a:cubicBezTo>
                    <a:pt x="11769036" y="1721122"/>
                    <a:pt x="11757680" y="1732499"/>
                    <a:pt x="11743079" y="1732499"/>
                  </a:cubicBezTo>
                  <a:cubicBezTo>
                    <a:pt x="11743079" y="1732499"/>
                    <a:pt x="11743079" y="1732499"/>
                    <a:pt x="11717120" y="1732499"/>
                  </a:cubicBezTo>
                  <a:cubicBezTo>
                    <a:pt x="11717120" y="1732499"/>
                    <a:pt x="11717120" y="1732499"/>
                    <a:pt x="11717120" y="1836507"/>
                  </a:cubicBezTo>
                  <a:cubicBezTo>
                    <a:pt x="11717120" y="1851133"/>
                    <a:pt x="11705765" y="1862508"/>
                    <a:pt x="11691163" y="1862508"/>
                  </a:cubicBezTo>
                  <a:cubicBezTo>
                    <a:pt x="11691163" y="1862508"/>
                    <a:pt x="11691163" y="1862508"/>
                    <a:pt x="11639248" y="1862508"/>
                  </a:cubicBezTo>
                  <a:cubicBezTo>
                    <a:pt x="11624648" y="1862508"/>
                    <a:pt x="11613291" y="1851133"/>
                    <a:pt x="11613291" y="1836507"/>
                  </a:cubicBezTo>
                  <a:cubicBezTo>
                    <a:pt x="11613291" y="1836507"/>
                    <a:pt x="11613291" y="1836507"/>
                    <a:pt x="11613291" y="1732499"/>
                  </a:cubicBezTo>
                  <a:cubicBezTo>
                    <a:pt x="11613291" y="1732499"/>
                    <a:pt x="11613291" y="1732499"/>
                    <a:pt x="11587333" y="1732499"/>
                  </a:cubicBezTo>
                  <a:cubicBezTo>
                    <a:pt x="11572732" y="1732499"/>
                    <a:pt x="11561375" y="1721122"/>
                    <a:pt x="11561375" y="1706495"/>
                  </a:cubicBezTo>
                  <a:cubicBezTo>
                    <a:pt x="11561375" y="1706495"/>
                    <a:pt x="11561375" y="1706495"/>
                    <a:pt x="11561375" y="1654492"/>
                  </a:cubicBezTo>
                  <a:cubicBezTo>
                    <a:pt x="11561375" y="1610614"/>
                    <a:pt x="11606801" y="1576487"/>
                    <a:pt x="11665206" y="1576487"/>
                  </a:cubicBezTo>
                  <a:close/>
                  <a:moveTo>
                    <a:pt x="11183481" y="1576487"/>
                  </a:moveTo>
                  <a:cubicBezTo>
                    <a:pt x="11241885" y="1576487"/>
                    <a:pt x="11287311" y="1610614"/>
                    <a:pt x="11287311" y="1654492"/>
                  </a:cubicBezTo>
                  <a:cubicBezTo>
                    <a:pt x="11287311" y="1654492"/>
                    <a:pt x="11287311" y="1654492"/>
                    <a:pt x="11287311" y="1706495"/>
                  </a:cubicBezTo>
                  <a:cubicBezTo>
                    <a:pt x="11287311" y="1721122"/>
                    <a:pt x="11275955" y="1732499"/>
                    <a:pt x="11261354" y="1732499"/>
                  </a:cubicBezTo>
                  <a:cubicBezTo>
                    <a:pt x="11261354" y="1732499"/>
                    <a:pt x="11261354" y="1732499"/>
                    <a:pt x="11235395" y="1732499"/>
                  </a:cubicBezTo>
                  <a:cubicBezTo>
                    <a:pt x="11235395" y="1732499"/>
                    <a:pt x="11235395" y="1732499"/>
                    <a:pt x="11235395" y="1836507"/>
                  </a:cubicBezTo>
                  <a:cubicBezTo>
                    <a:pt x="11235395" y="1851133"/>
                    <a:pt x="11224040" y="1862508"/>
                    <a:pt x="11209438" y="1862508"/>
                  </a:cubicBezTo>
                  <a:cubicBezTo>
                    <a:pt x="11209438" y="1862508"/>
                    <a:pt x="11209438" y="1862508"/>
                    <a:pt x="11157523" y="1862508"/>
                  </a:cubicBezTo>
                  <a:cubicBezTo>
                    <a:pt x="11142923" y="1862508"/>
                    <a:pt x="11131566" y="1851133"/>
                    <a:pt x="11131566" y="1836507"/>
                  </a:cubicBezTo>
                  <a:cubicBezTo>
                    <a:pt x="11131566" y="1836507"/>
                    <a:pt x="11131566" y="1836507"/>
                    <a:pt x="11131566" y="1732499"/>
                  </a:cubicBezTo>
                  <a:cubicBezTo>
                    <a:pt x="11131566" y="1732499"/>
                    <a:pt x="11131566" y="1732499"/>
                    <a:pt x="11105608" y="1732499"/>
                  </a:cubicBezTo>
                  <a:cubicBezTo>
                    <a:pt x="11091007" y="1732499"/>
                    <a:pt x="11079650" y="1721122"/>
                    <a:pt x="11079650" y="1706495"/>
                  </a:cubicBezTo>
                  <a:cubicBezTo>
                    <a:pt x="11079650" y="1706495"/>
                    <a:pt x="11079650" y="1706495"/>
                    <a:pt x="11079650" y="1654492"/>
                  </a:cubicBezTo>
                  <a:cubicBezTo>
                    <a:pt x="11079650" y="1610614"/>
                    <a:pt x="11125076" y="1576487"/>
                    <a:pt x="11183481" y="1576487"/>
                  </a:cubicBezTo>
                  <a:close/>
                  <a:moveTo>
                    <a:pt x="10701757" y="1576487"/>
                  </a:moveTo>
                  <a:cubicBezTo>
                    <a:pt x="10760161" y="1576487"/>
                    <a:pt x="10805587" y="1610614"/>
                    <a:pt x="10805587" y="1654492"/>
                  </a:cubicBezTo>
                  <a:cubicBezTo>
                    <a:pt x="10805587" y="1654492"/>
                    <a:pt x="10805587" y="1654492"/>
                    <a:pt x="10805587" y="1706495"/>
                  </a:cubicBezTo>
                  <a:cubicBezTo>
                    <a:pt x="10805587" y="1721122"/>
                    <a:pt x="10794231" y="1732499"/>
                    <a:pt x="10779630" y="1732499"/>
                  </a:cubicBezTo>
                  <a:cubicBezTo>
                    <a:pt x="10779630" y="1732499"/>
                    <a:pt x="10779630" y="1732499"/>
                    <a:pt x="10753671" y="1732499"/>
                  </a:cubicBezTo>
                  <a:cubicBezTo>
                    <a:pt x="10753671" y="1732499"/>
                    <a:pt x="10753671" y="1732499"/>
                    <a:pt x="10753671" y="1836507"/>
                  </a:cubicBezTo>
                  <a:cubicBezTo>
                    <a:pt x="10753671" y="1851133"/>
                    <a:pt x="10742316" y="1862508"/>
                    <a:pt x="10727714" y="1862508"/>
                  </a:cubicBezTo>
                  <a:cubicBezTo>
                    <a:pt x="10727714" y="1862508"/>
                    <a:pt x="10727714" y="1862508"/>
                    <a:pt x="10675799" y="1862508"/>
                  </a:cubicBezTo>
                  <a:cubicBezTo>
                    <a:pt x="10661199" y="1862508"/>
                    <a:pt x="10649842" y="1851133"/>
                    <a:pt x="10649842" y="1836507"/>
                  </a:cubicBezTo>
                  <a:cubicBezTo>
                    <a:pt x="10649842" y="1836507"/>
                    <a:pt x="10649842" y="1836507"/>
                    <a:pt x="10649842" y="1732499"/>
                  </a:cubicBezTo>
                  <a:cubicBezTo>
                    <a:pt x="10649842" y="1732499"/>
                    <a:pt x="10649842" y="1732499"/>
                    <a:pt x="10623884" y="1732499"/>
                  </a:cubicBezTo>
                  <a:cubicBezTo>
                    <a:pt x="10609283" y="1732499"/>
                    <a:pt x="10597926" y="1721122"/>
                    <a:pt x="10597926" y="1706495"/>
                  </a:cubicBezTo>
                  <a:cubicBezTo>
                    <a:pt x="10597926" y="1706495"/>
                    <a:pt x="10597926" y="1706495"/>
                    <a:pt x="10597926" y="1654492"/>
                  </a:cubicBezTo>
                  <a:cubicBezTo>
                    <a:pt x="10597926" y="1610614"/>
                    <a:pt x="10643352" y="1576487"/>
                    <a:pt x="10701757" y="1576487"/>
                  </a:cubicBezTo>
                  <a:close/>
                  <a:moveTo>
                    <a:pt x="10220033" y="1576487"/>
                  </a:moveTo>
                  <a:cubicBezTo>
                    <a:pt x="10278437" y="1576487"/>
                    <a:pt x="10323863" y="1610614"/>
                    <a:pt x="10323863" y="1654492"/>
                  </a:cubicBezTo>
                  <a:cubicBezTo>
                    <a:pt x="10323863" y="1654492"/>
                    <a:pt x="10323863" y="1654492"/>
                    <a:pt x="10323863" y="1706495"/>
                  </a:cubicBezTo>
                  <a:cubicBezTo>
                    <a:pt x="10323863" y="1721122"/>
                    <a:pt x="10312507" y="1732499"/>
                    <a:pt x="10297906" y="1732499"/>
                  </a:cubicBezTo>
                  <a:cubicBezTo>
                    <a:pt x="10297906" y="1732499"/>
                    <a:pt x="10297906" y="1732499"/>
                    <a:pt x="10271947" y="1732499"/>
                  </a:cubicBezTo>
                  <a:cubicBezTo>
                    <a:pt x="10271947" y="1732499"/>
                    <a:pt x="10271947" y="1732499"/>
                    <a:pt x="10271947" y="1836507"/>
                  </a:cubicBezTo>
                  <a:cubicBezTo>
                    <a:pt x="10271947" y="1851133"/>
                    <a:pt x="10260592" y="1862508"/>
                    <a:pt x="10245990" y="1862508"/>
                  </a:cubicBezTo>
                  <a:cubicBezTo>
                    <a:pt x="10245990" y="1862508"/>
                    <a:pt x="10245990" y="1862508"/>
                    <a:pt x="10194075" y="1862508"/>
                  </a:cubicBezTo>
                  <a:cubicBezTo>
                    <a:pt x="10179475" y="1862508"/>
                    <a:pt x="10168118" y="1851133"/>
                    <a:pt x="10168118" y="1836507"/>
                  </a:cubicBezTo>
                  <a:cubicBezTo>
                    <a:pt x="10168118" y="1836507"/>
                    <a:pt x="10168118" y="1836507"/>
                    <a:pt x="10168118" y="1732499"/>
                  </a:cubicBezTo>
                  <a:cubicBezTo>
                    <a:pt x="10168118" y="1732499"/>
                    <a:pt x="10168118" y="1732499"/>
                    <a:pt x="10142160" y="1732499"/>
                  </a:cubicBezTo>
                  <a:cubicBezTo>
                    <a:pt x="10127559" y="1732499"/>
                    <a:pt x="10116202" y="1721122"/>
                    <a:pt x="10116202" y="1706495"/>
                  </a:cubicBezTo>
                  <a:cubicBezTo>
                    <a:pt x="10116202" y="1706495"/>
                    <a:pt x="10116202" y="1706495"/>
                    <a:pt x="10116202" y="1654492"/>
                  </a:cubicBezTo>
                  <a:cubicBezTo>
                    <a:pt x="10116202" y="1610614"/>
                    <a:pt x="10161628" y="1576487"/>
                    <a:pt x="10220033" y="1576487"/>
                  </a:cubicBezTo>
                  <a:close/>
                  <a:moveTo>
                    <a:pt x="9738308" y="1576487"/>
                  </a:moveTo>
                  <a:cubicBezTo>
                    <a:pt x="9796712" y="1576487"/>
                    <a:pt x="9842138" y="1610614"/>
                    <a:pt x="9842138" y="1654492"/>
                  </a:cubicBezTo>
                  <a:cubicBezTo>
                    <a:pt x="9842138" y="1654492"/>
                    <a:pt x="9842138" y="1654492"/>
                    <a:pt x="9842138" y="1706495"/>
                  </a:cubicBezTo>
                  <a:cubicBezTo>
                    <a:pt x="9842138" y="1721122"/>
                    <a:pt x="9830782" y="1732499"/>
                    <a:pt x="9816181" y="1732499"/>
                  </a:cubicBezTo>
                  <a:cubicBezTo>
                    <a:pt x="9816181" y="1732499"/>
                    <a:pt x="9816181" y="1732499"/>
                    <a:pt x="9790222" y="1732499"/>
                  </a:cubicBezTo>
                  <a:cubicBezTo>
                    <a:pt x="9790222" y="1732499"/>
                    <a:pt x="9790222" y="1732499"/>
                    <a:pt x="9790222" y="1836507"/>
                  </a:cubicBezTo>
                  <a:cubicBezTo>
                    <a:pt x="9790222" y="1851133"/>
                    <a:pt x="9778867" y="1862508"/>
                    <a:pt x="9764265" y="1862508"/>
                  </a:cubicBezTo>
                  <a:cubicBezTo>
                    <a:pt x="9764265" y="1862508"/>
                    <a:pt x="9764265" y="1862508"/>
                    <a:pt x="9712350" y="1862508"/>
                  </a:cubicBezTo>
                  <a:cubicBezTo>
                    <a:pt x="9697750" y="1862508"/>
                    <a:pt x="9686393" y="1851133"/>
                    <a:pt x="9686393" y="1836507"/>
                  </a:cubicBezTo>
                  <a:cubicBezTo>
                    <a:pt x="9686393" y="1836507"/>
                    <a:pt x="9686393" y="1836507"/>
                    <a:pt x="9686393" y="1732499"/>
                  </a:cubicBezTo>
                  <a:cubicBezTo>
                    <a:pt x="9686393" y="1732499"/>
                    <a:pt x="9686393" y="1732499"/>
                    <a:pt x="9660435" y="1732499"/>
                  </a:cubicBezTo>
                  <a:cubicBezTo>
                    <a:pt x="9645834" y="1732499"/>
                    <a:pt x="9634477" y="1721122"/>
                    <a:pt x="9634477" y="1706495"/>
                  </a:cubicBezTo>
                  <a:cubicBezTo>
                    <a:pt x="9634477" y="1706495"/>
                    <a:pt x="9634477" y="1706495"/>
                    <a:pt x="9634477" y="1654492"/>
                  </a:cubicBezTo>
                  <a:cubicBezTo>
                    <a:pt x="9634477" y="1610614"/>
                    <a:pt x="9679903" y="1576487"/>
                    <a:pt x="9738308" y="1576487"/>
                  </a:cubicBezTo>
                  <a:close/>
                  <a:moveTo>
                    <a:pt x="9256584" y="1576487"/>
                  </a:moveTo>
                  <a:cubicBezTo>
                    <a:pt x="9314988" y="1576487"/>
                    <a:pt x="9360414" y="1610614"/>
                    <a:pt x="9360414" y="1654492"/>
                  </a:cubicBezTo>
                  <a:cubicBezTo>
                    <a:pt x="9360414" y="1654492"/>
                    <a:pt x="9360414" y="1654492"/>
                    <a:pt x="9360414" y="1706495"/>
                  </a:cubicBezTo>
                  <a:cubicBezTo>
                    <a:pt x="9360414" y="1721122"/>
                    <a:pt x="9349058" y="1732499"/>
                    <a:pt x="9334457" y="1732499"/>
                  </a:cubicBezTo>
                  <a:cubicBezTo>
                    <a:pt x="9334457" y="1732499"/>
                    <a:pt x="9334457" y="1732499"/>
                    <a:pt x="9308498" y="1732499"/>
                  </a:cubicBezTo>
                  <a:cubicBezTo>
                    <a:pt x="9308498" y="1732499"/>
                    <a:pt x="9308498" y="1732499"/>
                    <a:pt x="9308498" y="1836507"/>
                  </a:cubicBezTo>
                  <a:cubicBezTo>
                    <a:pt x="9308498" y="1851133"/>
                    <a:pt x="9297143" y="1862508"/>
                    <a:pt x="9282541" y="1862508"/>
                  </a:cubicBezTo>
                  <a:cubicBezTo>
                    <a:pt x="9282541" y="1862508"/>
                    <a:pt x="9282541" y="1862508"/>
                    <a:pt x="9230626" y="1862508"/>
                  </a:cubicBezTo>
                  <a:cubicBezTo>
                    <a:pt x="9216026" y="1862508"/>
                    <a:pt x="9204669" y="1851133"/>
                    <a:pt x="9204669" y="1836507"/>
                  </a:cubicBezTo>
                  <a:cubicBezTo>
                    <a:pt x="9204669" y="1836507"/>
                    <a:pt x="9204669" y="1836507"/>
                    <a:pt x="9204669" y="1732499"/>
                  </a:cubicBezTo>
                  <a:cubicBezTo>
                    <a:pt x="9204669" y="1732499"/>
                    <a:pt x="9204669" y="1732499"/>
                    <a:pt x="9178711" y="1732499"/>
                  </a:cubicBezTo>
                  <a:cubicBezTo>
                    <a:pt x="9164110" y="1732499"/>
                    <a:pt x="9152753" y="1721122"/>
                    <a:pt x="9152753" y="1706495"/>
                  </a:cubicBezTo>
                  <a:cubicBezTo>
                    <a:pt x="9152753" y="1706495"/>
                    <a:pt x="9152753" y="1706495"/>
                    <a:pt x="9152753" y="1654492"/>
                  </a:cubicBezTo>
                  <a:cubicBezTo>
                    <a:pt x="9152753" y="1610614"/>
                    <a:pt x="9198179" y="1576487"/>
                    <a:pt x="9256584" y="1576487"/>
                  </a:cubicBezTo>
                  <a:close/>
                  <a:moveTo>
                    <a:pt x="8774860" y="1576487"/>
                  </a:moveTo>
                  <a:cubicBezTo>
                    <a:pt x="8833264" y="1576487"/>
                    <a:pt x="8878690" y="1610614"/>
                    <a:pt x="8878690" y="1654492"/>
                  </a:cubicBezTo>
                  <a:cubicBezTo>
                    <a:pt x="8878690" y="1654492"/>
                    <a:pt x="8878690" y="1654492"/>
                    <a:pt x="8878690" y="1706495"/>
                  </a:cubicBezTo>
                  <a:cubicBezTo>
                    <a:pt x="8878690" y="1721122"/>
                    <a:pt x="8867334" y="1732499"/>
                    <a:pt x="8852733" y="1732499"/>
                  </a:cubicBezTo>
                  <a:cubicBezTo>
                    <a:pt x="8852733" y="1732499"/>
                    <a:pt x="8852733" y="1732499"/>
                    <a:pt x="8826774" y="1732499"/>
                  </a:cubicBezTo>
                  <a:cubicBezTo>
                    <a:pt x="8826774" y="1732499"/>
                    <a:pt x="8826774" y="1732499"/>
                    <a:pt x="8826774" y="1836507"/>
                  </a:cubicBezTo>
                  <a:cubicBezTo>
                    <a:pt x="8826774" y="1851133"/>
                    <a:pt x="8815419" y="1862508"/>
                    <a:pt x="8800817" y="1862508"/>
                  </a:cubicBezTo>
                  <a:cubicBezTo>
                    <a:pt x="8800817" y="1862508"/>
                    <a:pt x="8800817" y="1862508"/>
                    <a:pt x="8748902" y="1862508"/>
                  </a:cubicBezTo>
                  <a:cubicBezTo>
                    <a:pt x="8734302" y="1862508"/>
                    <a:pt x="8722945" y="1851133"/>
                    <a:pt x="8722945" y="1836507"/>
                  </a:cubicBezTo>
                  <a:cubicBezTo>
                    <a:pt x="8722945" y="1836507"/>
                    <a:pt x="8722945" y="1836507"/>
                    <a:pt x="8722945" y="1732499"/>
                  </a:cubicBezTo>
                  <a:cubicBezTo>
                    <a:pt x="8722945" y="1732499"/>
                    <a:pt x="8722945" y="1732499"/>
                    <a:pt x="8696987" y="1732499"/>
                  </a:cubicBezTo>
                  <a:cubicBezTo>
                    <a:pt x="8682386" y="1732499"/>
                    <a:pt x="8671029" y="1721122"/>
                    <a:pt x="8671029" y="1706495"/>
                  </a:cubicBezTo>
                  <a:cubicBezTo>
                    <a:pt x="8671029" y="1706495"/>
                    <a:pt x="8671029" y="1706495"/>
                    <a:pt x="8671029" y="1654492"/>
                  </a:cubicBezTo>
                  <a:cubicBezTo>
                    <a:pt x="8671029" y="1610614"/>
                    <a:pt x="8716455" y="1576487"/>
                    <a:pt x="8774860" y="1576487"/>
                  </a:cubicBezTo>
                  <a:close/>
                  <a:moveTo>
                    <a:pt x="8293136" y="1576487"/>
                  </a:moveTo>
                  <a:cubicBezTo>
                    <a:pt x="8351541" y="1576487"/>
                    <a:pt x="8396966" y="1610614"/>
                    <a:pt x="8396966" y="1654492"/>
                  </a:cubicBezTo>
                  <a:cubicBezTo>
                    <a:pt x="8396966" y="1654492"/>
                    <a:pt x="8396966" y="1654492"/>
                    <a:pt x="8396966" y="1706495"/>
                  </a:cubicBezTo>
                  <a:cubicBezTo>
                    <a:pt x="8396966" y="1721122"/>
                    <a:pt x="8385610" y="1732499"/>
                    <a:pt x="8371009" y="1732499"/>
                  </a:cubicBezTo>
                  <a:cubicBezTo>
                    <a:pt x="8371009" y="1732499"/>
                    <a:pt x="8371009" y="1732499"/>
                    <a:pt x="8345051" y="1732499"/>
                  </a:cubicBezTo>
                  <a:cubicBezTo>
                    <a:pt x="8345051" y="1732499"/>
                    <a:pt x="8345051" y="1732499"/>
                    <a:pt x="8345051" y="1836507"/>
                  </a:cubicBezTo>
                  <a:cubicBezTo>
                    <a:pt x="8345051" y="1851133"/>
                    <a:pt x="8333695" y="1862508"/>
                    <a:pt x="8319094" y="1862508"/>
                  </a:cubicBezTo>
                  <a:cubicBezTo>
                    <a:pt x="8319094" y="1862508"/>
                    <a:pt x="8319094" y="1862508"/>
                    <a:pt x="8267178" y="1862508"/>
                  </a:cubicBezTo>
                  <a:cubicBezTo>
                    <a:pt x="8252578" y="1862508"/>
                    <a:pt x="8241221" y="1851133"/>
                    <a:pt x="8241221" y="1836507"/>
                  </a:cubicBezTo>
                  <a:cubicBezTo>
                    <a:pt x="8241221" y="1836507"/>
                    <a:pt x="8241221" y="1836507"/>
                    <a:pt x="8241221" y="1732499"/>
                  </a:cubicBezTo>
                  <a:cubicBezTo>
                    <a:pt x="8241221" y="1732499"/>
                    <a:pt x="8241221" y="1732499"/>
                    <a:pt x="8215264" y="1732499"/>
                  </a:cubicBezTo>
                  <a:cubicBezTo>
                    <a:pt x="8200662" y="1732499"/>
                    <a:pt x="8189305" y="1721122"/>
                    <a:pt x="8189305" y="1706495"/>
                  </a:cubicBezTo>
                  <a:cubicBezTo>
                    <a:pt x="8189305" y="1706495"/>
                    <a:pt x="8189305" y="1706495"/>
                    <a:pt x="8189305" y="1654492"/>
                  </a:cubicBezTo>
                  <a:cubicBezTo>
                    <a:pt x="8189305" y="1610614"/>
                    <a:pt x="8234731" y="1576487"/>
                    <a:pt x="8293136" y="1576487"/>
                  </a:cubicBezTo>
                  <a:close/>
                  <a:moveTo>
                    <a:pt x="7811412" y="1576487"/>
                  </a:moveTo>
                  <a:cubicBezTo>
                    <a:pt x="7869817" y="1576487"/>
                    <a:pt x="7915242" y="1610614"/>
                    <a:pt x="7915242" y="1654492"/>
                  </a:cubicBezTo>
                  <a:cubicBezTo>
                    <a:pt x="7915242" y="1654492"/>
                    <a:pt x="7915242" y="1654492"/>
                    <a:pt x="7915242" y="1706495"/>
                  </a:cubicBezTo>
                  <a:cubicBezTo>
                    <a:pt x="7915242" y="1721122"/>
                    <a:pt x="7903886" y="1732499"/>
                    <a:pt x="7889285" y="1732499"/>
                  </a:cubicBezTo>
                  <a:cubicBezTo>
                    <a:pt x="7889285" y="1732499"/>
                    <a:pt x="7889285" y="1732499"/>
                    <a:pt x="7863327" y="1732499"/>
                  </a:cubicBezTo>
                  <a:cubicBezTo>
                    <a:pt x="7863327" y="1732499"/>
                    <a:pt x="7863327" y="1732499"/>
                    <a:pt x="7863327" y="1836507"/>
                  </a:cubicBezTo>
                  <a:cubicBezTo>
                    <a:pt x="7863327" y="1851133"/>
                    <a:pt x="7851971" y="1862508"/>
                    <a:pt x="7837370" y="1862508"/>
                  </a:cubicBezTo>
                  <a:cubicBezTo>
                    <a:pt x="7837370" y="1862508"/>
                    <a:pt x="7837370" y="1862508"/>
                    <a:pt x="7785454" y="1862508"/>
                  </a:cubicBezTo>
                  <a:cubicBezTo>
                    <a:pt x="7770854" y="1862508"/>
                    <a:pt x="7759497" y="1851133"/>
                    <a:pt x="7759497" y="1836507"/>
                  </a:cubicBezTo>
                  <a:cubicBezTo>
                    <a:pt x="7759497" y="1836507"/>
                    <a:pt x="7759497" y="1836507"/>
                    <a:pt x="7759497" y="1732499"/>
                  </a:cubicBezTo>
                  <a:cubicBezTo>
                    <a:pt x="7759497" y="1732499"/>
                    <a:pt x="7759497" y="1732499"/>
                    <a:pt x="7733540" y="1732499"/>
                  </a:cubicBezTo>
                  <a:cubicBezTo>
                    <a:pt x="7718938" y="1732499"/>
                    <a:pt x="7707581" y="1721122"/>
                    <a:pt x="7707581" y="1706495"/>
                  </a:cubicBezTo>
                  <a:cubicBezTo>
                    <a:pt x="7707581" y="1706495"/>
                    <a:pt x="7707581" y="1706495"/>
                    <a:pt x="7707581" y="1654492"/>
                  </a:cubicBezTo>
                  <a:cubicBezTo>
                    <a:pt x="7707581" y="1610614"/>
                    <a:pt x="7753007" y="1576487"/>
                    <a:pt x="7811412" y="1576487"/>
                  </a:cubicBezTo>
                  <a:close/>
                  <a:moveTo>
                    <a:pt x="7329688" y="1576487"/>
                  </a:moveTo>
                  <a:cubicBezTo>
                    <a:pt x="7388093" y="1576487"/>
                    <a:pt x="7433518" y="1610614"/>
                    <a:pt x="7433518" y="1654492"/>
                  </a:cubicBezTo>
                  <a:cubicBezTo>
                    <a:pt x="7433518" y="1654492"/>
                    <a:pt x="7433518" y="1654492"/>
                    <a:pt x="7433518" y="1706495"/>
                  </a:cubicBezTo>
                  <a:cubicBezTo>
                    <a:pt x="7433518" y="1721122"/>
                    <a:pt x="7422162" y="1732499"/>
                    <a:pt x="7407561" y="1732499"/>
                  </a:cubicBezTo>
                  <a:cubicBezTo>
                    <a:pt x="7407561" y="1732499"/>
                    <a:pt x="7407561" y="1732499"/>
                    <a:pt x="7381603" y="1732499"/>
                  </a:cubicBezTo>
                  <a:cubicBezTo>
                    <a:pt x="7381603" y="1732499"/>
                    <a:pt x="7381603" y="1732499"/>
                    <a:pt x="7381603" y="1836507"/>
                  </a:cubicBezTo>
                  <a:cubicBezTo>
                    <a:pt x="7381603" y="1851133"/>
                    <a:pt x="7370247" y="1862508"/>
                    <a:pt x="7355646" y="1862508"/>
                  </a:cubicBezTo>
                  <a:cubicBezTo>
                    <a:pt x="7355646" y="1862508"/>
                    <a:pt x="7355646" y="1862508"/>
                    <a:pt x="7303730" y="1862508"/>
                  </a:cubicBezTo>
                  <a:cubicBezTo>
                    <a:pt x="7289130" y="1862508"/>
                    <a:pt x="7277773" y="1851133"/>
                    <a:pt x="7277773" y="1836507"/>
                  </a:cubicBezTo>
                  <a:cubicBezTo>
                    <a:pt x="7277773" y="1836507"/>
                    <a:pt x="7277773" y="1836507"/>
                    <a:pt x="7277773" y="1732499"/>
                  </a:cubicBezTo>
                  <a:cubicBezTo>
                    <a:pt x="7277773" y="1732499"/>
                    <a:pt x="7277773" y="1732499"/>
                    <a:pt x="7251816" y="1732499"/>
                  </a:cubicBezTo>
                  <a:cubicBezTo>
                    <a:pt x="7237214" y="1732499"/>
                    <a:pt x="7225857" y="1721122"/>
                    <a:pt x="7225857" y="1706495"/>
                  </a:cubicBezTo>
                  <a:cubicBezTo>
                    <a:pt x="7225857" y="1706495"/>
                    <a:pt x="7225857" y="1706495"/>
                    <a:pt x="7225857" y="1654492"/>
                  </a:cubicBezTo>
                  <a:cubicBezTo>
                    <a:pt x="7225857" y="1610614"/>
                    <a:pt x="7271283" y="1576487"/>
                    <a:pt x="7329688" y="1576487"/>
                  </a:cubicBezTo>
                  <a:close/>
                  <a:moveTo>
                    <a:pt x="6847964" y="1576487"/>
                  </a:moveTo>
                  <a:cubicBezTo>
                    <a:pt x="6906369" y="1576487"/>
                    <a:pt x="6951794" y="1610614"/>
                    <a:pt x="6951794" y="1654492"/>
                  </a:cubicBezTo>
                  <a:cubicBezTo>
                    <a:pt x="6951794" y="1654492"/>
                    <a:pt x="6951794" y="1654492"/>
                    <a:pt x="6951794" y="1706495"/>
                  </a:cubicBezTo>
                  <a:cubicBezTo>
                    <a:pt x="6951794" y="1721122"/>
                    <a:pt x="6940438" y="1732499"/>
                    <a:pt x="6925837" y="1732499"/>
                  </a:cubicBezTo>
                  <a:cubicBezTo>
                    <a:pt x="6925837" y="1732499"/>
                    <a:pt x="6925837" y="1732499"/>
                    <a:pt x="6899879" y="1732499"/>
                  </a:cubicBezTo>
                  <a:cubicBezTo>
                    <a:pt x="6899879" y="1732499"/>
                    <a:pt x="6899879" y="1732499"/>
                    <a:pt x="6899879" y="1836507"/>
                  </a:cubicBezTo>
                  <a:cubicBezTo>
                    <a:pt x="6899879" y="1851133"/>
                    <a:pt x="6888523" y="1862508"/>
                    <a:pt x="6873922" y="1862508"/>
                  </a:cubicBezTo>
                  <a:cubicBezTo>
                    <a:pt x="6873922" y="1862508"/>
                    <a:pt x="6873922" y="1862508"/>
                    <a:pt x="6822006" y="1862508"/>
                  </a:cubicBezTo>
                  <a:cubicBezTo>
                    <a:pt x="6807406" y="1862508"/>
                    <a:pt x="6796049" y="1851133"/>
                    <a:pt x="6796049" y="1836507"/>
                  </a:cubicBezTo>
                  <a:cubicBezTo>
                    <a:pt x="6796049" y="1836507"/>
                    <a:pt x="6796049" y="1836507"/>
                    <a:pt x="6796049" y="1732499"/>
                  </a:cubicBezTo>
                  <a:cubicBezTo>
                    <a:pt x="6796049" y="1732499"/>
                    <a:pt x="6796049" y="1732499"/>
                    <a:pt x="6770092" y="1732499"/>
                  </a:cubicBezTo>
                  <a:cubicBezTo>
                    <a:pt x="6755490" y="1732499"/>
                    <a:pt x="6744133" y="1721122"/>
                    <a:pt x="6744133" y="1706495"/>
                  </a:cubicBezTo>
                  <a:cubicBezTo>
                    <a:pt x="6744133" y="1706495"/>
                    <a:pt x="6744133" y="1706495"/>
                    <a:pt x="6744133" y="1654492"/>
                  </a:cubicBezTo>
                  <a:cubicBezTo>
                    <a:pt x="6744133" y="1610614"/>
                    <a:pt x="6789559" y="1576487"/>
                    <a:pt x="6847964" y="1576487"/>
                  </a:cubicBezTo>
                  <a:close/>
                  <a:moveTo>
                    <a:pt x="6366240" y="1576487"/>
                  </a:moveTo>
                  <a:cubicBezTo>
                    <a:pt x="6424645" y="1576487"/>
                    <a:pt x="6470070" y="1610614"/>
                    <a:pt x="6470070" y="1654492"/>
                  </a:cubicBezTo>
                  <a:cubicBezTo>
                    <a:pt x="6470070" y="1654492"/>
                    <a:pt x="6470070" y="1654492"/>
                    <a:pt x="6470070" y="1706495"/>
                  </a:cubicBezTo>
                  <a:cubicBezTo>
                    <a:pt x="6470070" y="1721122"/>
                    <a:pt x="6458714" y="1732499"/>
                    <a:pt x="6444113" y="1732499"/>
                  </a:cubicBezTo>
                  <a:cubicBezTo>
                    <a:pt x="6444113" y="1732499"/>
                    <a:pt x="6444113" y="1732499"/>
                    <a:pt x="6418155" y="1732499"/>
                  </a:cubicBezTo>
                  <a:cubicBezTo>
                    <a:pt x="6418155" y="1732499"/>
                    <a:pt x="6418155" y="1732499"/>
                    <a:pt x="6418155" y="1836507"/>
                  </a:cubicBezTo>
                  <a:cubicBezTo>
                    <a:pt x="6418155" y="1851133"/>
                    <a:pt x="6406799" y="1862508"/>
                    <a:pt x="6392198" y="1862508"/>
                  </a:cubicBezTo>
                  <a:cubicBezTo>
                    <a:pt x="6392198" y="1862508"/>
                    <a:pt x="6392198" y="1862508"/>
                    <a:pt x="6340282" y="1862508"/>
                  </a:cubicBezTo>
                  <a:cubicBezTo>
                    <a:pt x="6325682" y="1862508"/>
                    <a:pt x="6314325" y="1851133"/>
                    <a:pt x="6314325" y="1836507"/>
                  </a:cubicBezTo>
                  <a:cubicBezTo>
                    <a:pt x="6314325" y="1836507"/>
                    <a:pt x="6314325" y="1836507"/>
                    <a:pt x="6314325" y="1732499"/>
                  </a:cubicBezTo>
                  <a:cubicBezTo>
                    <a:pt x="6314325" y="1732499"/>
                    <a:pt x="6314325" y="1732499"/>
                    <a:pt x="6288368" y="1732499"/>
                  </a:cubicBezTo>
                  <a:cubicBezTo>
                    <a:pt x="6273766" y="1732499"/>
                    <a:pt x="6262409" y="1721122"/>
                    <a:pt x="6262409" y="1706495"/>
                  </a:cubicBezTo>
                  <a:cubicBezTo>
                    <a:pt x="6262409" y="1706495"/>
                    <a:pt x="6262409" y="1706495"/>
                    <a:pt x="6262409" y="1654492"/>
                  </a:cubicBezTo>
                  <a:cubicBezTo>
                    <a:pt x="6262409" y="1610614"/>
                    <a:pt x="6307835" y="1576487"/>
                    <a:pt x="6366240" y="1576487"/>
                  </a:cubicBezTo>
                  <a:close/>
                  <a:moveTo>
                    <a:pt x="5884529" y="1576487"/>
                  </a:moveTo>
                  <a:cubicBezTo>
                    <a:pt x="5942931" y="1576487"/>
                    <a:pt x="5988353" y="1610614"/>
                    <a:pt x="5988353" y="1654492"/>
                  </a:cubicBezTo>
                  <a:cubicBezTo>
                    <a:pt x="5988353" y="1654492"/>
                    <a:pt x="5988353" y="1654492"/>
                    <a:pt x="5988353" y="1706495"/>
                  </a:cubicBezTo>
                  <a:cubicBezTo>
                    <a:pt x="5988353" y="1721122"/>
                    <a:pt x="5976990" y="1732499"/>
                    <a:pt x="5962398" y="1732499"/>
                  </a:cubicBezTo>
                  <a:cubicBezTo>
                    <a:pt x="5962398" y="1732499"/>
                    <a:pt x="5962398" y="1732499"/>
                    <a:pt x="5936442" y="1732499"/>
                  </a:cubicBezTo>
                  <a:cubicBezTo>
                    <a:pt x="5936442" y="1732499"/>
                    <a:pt x="5936442" y="1732499"/>
                    <a:pt x="5936442" y="1836507"/>
                  </a:cubicBezTo>
                  <a:cubicBezTo>
                    <a:pt x="5936442" y="1851133"/>
                    <a:pt x="5925086" y="1862508"/>
                    <a:pt x="5910486" y="1862508"/>
                  </a:cubicBezTo>
                  <a:cubicBezTo>
                    <a:pt x="5910486" y="1862508"/>
                    <a:pt x="5910486" y="1862508"/>
                    <a:pt x="5858571" y="1862508"/>
                  </a:cubicBezTo>
                  <a:cubicBezTo>
                    <a:pt x="5843973" y="1862508"/>
                    <a:pt x="5832615" y="1851133"/>
                    <a:pt x="5832615" y="1836507"/>
                  </a:cubicBezTo>
                  <a:cubicBezTo>
                    <a:pt x="5832615" y="1836507"/>
                    <a:pt x="5832615" y="1836507"/>
                    <a:pt x="5832615" y="1732499"/>
                  </a:cubicBezTo>
                  <a:cubicBezTo>
                    <a:pt x="5832615" y="1732499"/>
                    <a:pt x="5832615" y="1732499"/>
                    <a:pt x="5806660" y="1732499"/>
                  </a:cubicBezTo>
                  <a:cubicBezTo>
                    <a:pt x="5792058" y="1732499"/>
                    <a:pt x="5780704" y="1721122"/>
                    <a:pt x="5780704" y="1706495"/>
                  </a:cubicBezTo>
                  <a:cubicBezTo>
                    <a:pt x="5780704" y="1706495"/>
                    <a:pt x="5780704" y="1706495"/>
                    <a:pt x="5780704" y="1654492"/>
                  </a:cubicBezTo>
                  <a:cubicBezTo>
                    <a:pt x="5780704" y="1610614"/>
                    <a:pt x="5826125" y="1576487"/>
                    <a:pt x="5884529" y="1576487"/>
                  </a:cubicBezTo>
                  <a:close/>
                  <a:moveTo>
                    <a:pt x="5402826" y="1576487"/>
                  </a:moveTo>
                  <a:cubicBezTo>
                    <a:pt x="5461226" y="1576487"/>
                    <a:pt x="5506647" y="1610614"/>
                    <a:pt x="5506647" y="1654492"/>
                  </a:cubicBezTo>
                  <a:cubicBezTo>
                    <a:pt x="5506647" y="1654492"/>
                    <a:pt x="5506647" y="1654492"/>
                    <a:pt x="5506647" y="1706495"/>
                  </a:cubicBezTo>
                  <a:cubicBezTo>
                    <a:pt x="5506647" y="1721122"/>
                    <a:pt x="5495295" y="1732499"/>
                    <a:pt x="5480694" y="1732499"/>
                  </a:cubicBezTo>
                  <a:cubicBezTo>
                    <a:pt x="5480694" y="1732499"/>
                    <a:pt x="5480694" y="1732499"/>
                    <a:pt x="5454738" y="1732499"/>
                  </a:cubicBezTo>
                  <a:cubicBezTo>
                    <a:pt x="5454738" y="1732499"/>
                    <a:pt x="5454738" y="1732499"/>
                    <a:pt x="5454738" y="1836507"/>
                  </a:cubicBezTo>
                  <a:cubicBezTo>
                    <a:pt x="5454738" y="1851133"/>
                    <a:pt x="5443382" y="1862508"/>
                    <a:pt x="5428778" y="1862508"/>
                  </a:cubicBezTo>
                  <a:cubicBezTo>
                    <a:pt x="5428778" y="1862508"/>
                    <a:pt x="5428778" y="1862508"/>
                    <a:pt x="5376869" y="1862508"/>
                  </a:cubicBezTo>
                  <a:cubicBezTo>
                    <a:pt x="5362273" y="1862508"/>
                    <a:pt x="5350914" y="1851133"/>
                    <a:pt x="5350914" y="1836507"/>
                  </a:cubicBezTo>
                  <a:cubicBezTo>
                    <a:pt x="5350914" y="1836507"/>
                    <a:pt x="5350914" y="1836507"/>
                    <a:pt x="5350914" y="1732499"/>
                  </a:cubicBezTo>
                  <a:cubicBezTo>
                    <a:pt x="5350914" y="1732499"/>
                    <a:pt x="5350914" y="1732499"/>
                    <a:pt x="5324956" y="1732499"/>
                  </a:cubicBezTo>
                  <a:cubicBezTo>
                    <a:pt x="5310354" y="1732499"/>
                    <a:pt x="5298994" y="1721122"/>
                    <a:pt x="5298994" y="1706495"/>
                  </a:cubicBezTo>
                  <a:cubicBezTo>
                    <a:pt x="5298994" y="1706495"/>
                    <a:pt x="5298994" y="1706495"/>
                    <a:pt x="5298994" y="1654492"/>
                  </a:cubicBezTo>
                  <a:cubicBezTo>
                    <a:pt x="5298994" y="1610614"/>
                    <a:pt x="5344427" y="1576487"/>
                    <a:pt x="5402826" y="1576487"/>
                  </a:cubicBezTo>
                  <a:close/>
                  <a:moveTo>
                    <a:pt x="4921068" y="1576487"/>
                  </a:moveTo>
                  <a:cubicBezTo>
                    <a:pt x="4979489" y="1576487"/>
                    <a:pt x="5024919" y="1610614"/>
                    <a:pt x="5024919" y="1654492"/>
                  </a:cubicBezTo>
                  <a:cubicBezTo>
                    <a:pt x="5024919" y="1654492"/>
                    <a:pt x="5024919" y="1654492"/>
                    <a:pt x="5024919" y="1706495"/>
                  </a:cubicBezTo>
                  <a:cubicBezTo>
                    <a:pt x="5024919" y="1721122"/>
                    <a:pt x="5013561" y="1732499"/>
                    <a:pt x="4998957" y="1732499"/>
                  </a:cubicBezTo>
                  <a:cubicBezTo>
                    <a:pt x="4998957" y="1732499"/>
                    <a:pt x="4998957" y="1732499"/>
                    <a:pt x="4972999" y="1732499"/>
                  </a:cubicBezTo>
                  <a:cubicBezTo>
                    <a:pt x="4972999" y="1732499"/>
                    <a:pt x="4972999" y="1732499"/>
                    <a:pt x="4972999" y="1836507"/>
                  </a:cubicBezTo>
                  <a:cubicBezTo>
                    <a:pt x="4972999" y="1851133"/>
                    <a:pt x="4961643" y="1862508"/>
                    <a:pt x="4947033" y="1862508"/>
                  </a:cubicBezTo>
                  <a:cubicBezTo>
                    <a:pt x="4947033" y="1862508"/>
                    <a:pt x="4947033" y="1862508"/>
                    <a:pt x="4895110" y="1862508"/>
                  </a:cubicBezTo>
                  <a:cubicBezTo>
                    <a:pt x="4880513" y="1862508"/>
                    <a:pt x="4869168" y="1851133"/>
                    <a:pt x="4869168" y="1836507"/>
                  </a:cubicBezTo>
                  <a:cubicBezTo>
                    <a:pt x="4869168" y="1836507"/>
                    <a:pt x="4869168" y="1836507"/>
                    <a:pt x="4869168" y="1732499"/>
                  </a:cubicBezTo>
                  <a:cubicBezTo>
                    <a:pt x="4869168" y="1732499"/>
                    <a:pt x="4869168" y="1732499"/>
                    <a:pt x="4843215" y="1732499"/>
                  </a:cubicBezTo>
                  <a:cubicBezTo>
                    <a:pt x="4828624" y="1732499"/>
                    <a:pt x="4817257" y="1721122"/>
                    <a:pt x="4817257" y="1706495"/>
                  </a:cubicBezTo>
                  <a:cubicBezTo>
                    <a:pt x="4817257" y="1706495"/>
                    <a:pt x="4817257" y="1706495"/>
                    <a:pt x="4817257" y="1654492"/>
                  </a:cubicBezTo>
                  <a:cubicBezTo>
                    <a:pt x="4817257" y="1610614"/>
                    <a:pt x="4862678" y="1576487"/>
                    <a:pt x="4921068" y="1576487"/>
                  </a:cubicBezTo>
                  <a:close/>
                  <a:moveTo>
                    <a:pt x="4439381" y="1576487"/>
                  </a:moveTo>
                  <a:cubicBezTo>
                    <a:pt x="4497769" y="1576487"/>
                    <a:pt x="4543197" y="1610614"/>
                    <a:pt x="4543197" y="1654492"/>
                  </a:cubicBezTo>
                  <a:cubicBezTo>
                    <a:pt x="4543197" y="1654492"/>
                    <a:pt x="4543197" y="1654492"/>
                    <a:pt x="4543197" y="1706495"/>
                  </a:cubicBezTo>
                  <a:cubicBezTo>
                    <a:pt x="4543197" y="1721122"/>
                    <a:pt x="4531837" y="1732499"/>
                    <a:pt x="4517241" y="1732499"/>
                  </a:cubicBezTo>
                  <a:cubicBezTo>
                    <a:pt x="4517241" y="1732499"/>
                    <a:pt x="4517241" y="1732499"/>
                    <a:pt x="4491277" y="1732499"/>
                  </a:cubicBezTo>
                  <a:cubicBezTo>
                    <a:pt x="4491277" y="1732499"/>
                    <a:pt x="4491277" y="1732499"/>
                    <a:pt x="4491277" y="1836507"/>
                  </a:cubicBezTo>
                  <a:cubicBezTo>
                    <a:pt x="4491277" y="1851133"/>
                    <a:pt x="4479922" y="1862508"/>
                    <a:pt x="4465321" y="1862508"/>
                  </a:cubicBezTo>
                  <a:cubicBezTo>
                    <a:pt x="4465321" y="1862508"/>
                    <a:pt x="4465321" y="1862508"/>
                    <a:pt x="4413411" y="1862508"/>
                  </a:cubicBezTo>
                  <a:cubicBezTo>
                    <a:pt x="4398809" y="1862508"/>
                    <a:pt x="4387451" y="1851133"/>
                    <a:pt x="4387451" y="1836507"/>
                  </a:cubicBezTo>
                  <a:cubicBezTo>
                    <a:pt x="4387451" y="1836507"/>
                    <a:pt x="4387451" y="1836507"/>
                    <a:pt x="4387451" y="1732499"/>
                  </a:cubicBezTo>
                  <a:cubicBezTo>
                    <a:pt x="4387451" y="1732499"/>
                    <a:pt x="4387451" y="1732499"/>
                    <a:pt x="4361489" y="1732499"/>
                  </a:cubicBezTo>
                  <a:cubicBezTo>
                    <a:pt x="4346889" y="1732499"/>
                    <a:pt x="4335536" y="1721122"/>
                    <a:pt x="4335536" y="1706495"/>
                  </a:cubicBezTo>
                  <a:cubicBezTo>
                    <a:pt x="4335536" y="1706495"/>
                    <a:pt x="4335536" y="1706495"/>
                    <a:pt x="4335536" y="1654492"/>
                  </a:cubicBezTo>
                  <a:cubicBezTo>
                    <a:pt x="4335536" y="1610614"/>
                    <a:pt x="4380960" y="1576487"/>
                    <a:pt x="4439381" y="1576487"/>
                  </a:cubicBezTo>
                  <a:close/>
                  <a:moveTo>
                    <a:pt x="3957663" y="1576487"/>
                  </a:moveTo>
                  <a:cubicBezTo>
                    <a:pt x="4016071" y="1576487"/>
                    <a:pt x="4061497" y="1610614"/>
                    <a:pt x="4061497" y="1654492"/>
                  </a:cubicBezTo>
                  <a:cubicBezTo>
                    <a:pt x="4061497" y="1654492"/>
                    <a:pt x="4061497" y="1654492"/>
                    <a:pt x="4061497" y="1706495"/>
                  </a:cubicBezTo>
                  <a:cubicBezTo>
                    <a:pt x="4061497" y="1721122"/>
                    <a:pt x="4050142" y="1732499"/>
                    <a:pt x="4035541" y="1732499"/>
                  </a:cubicBezTo>
                  <a:cubicBezTo>
                    <a:pt x="4035541" y="1732499"/>
                    <a:pt x="4035541" y="1732499"/>
                    <a:pt x="4009582" y="1732499"/>
                  </a:cubicBezTo>
                  <a:cubicBezTo>
                    <a:pt x="4009582" y="1732499"/>
                    <a:pt x="4009582" y="1732499"/>
                    <a:pt x="4009582" y="1836507"/>
                  </a:cubicBezTo>
                  <a:cubicBezTo>
                    <a:pt x="4009582" y="1851133"/>
                    <a:pt x="3998224" y="1862508"/>
                    <a:pt x="3983621" y="1862508"/>
                  </a:cubicBezTo>
                  <a:cubicBezTo>
                    <a:pt x="3983621" y="1862508"/>
                    <a:pt x="3983621" y="1862508"/>
                    <a:pt x="3931705" y="1862508"/>
                  </a:cubicBezTo>
                  <a:cubicBezTo>
                    <a:pt x="3917104" y="1862508"/>
                    <a:pt x="3905751" y="1851133"/>
                    <a:pt x="3905751" y="1836507"/>
                  </a:cubicBezTo>
                  <a:cubicBezTo>
                    <a:pt x="3905751" y="1836507"/>
                    <a:pt x="3905751" y="1836507"/>
                    <a:pt x="3905751" y="1732499"/>
                  </a:cubicBezTo>
                  <a:cubicBezTo>
                    <a:pt x="3905751" y="1732499"/>
                    <a:pt x="3905751" y="1732499"/>
                    <a:pt x="3879793" y="1732499"/>
                  </a:cubicBezTo>
                  <a:cubicBezTo>
                    <a:pt x="3865194" y="1732499"/>
                    <a:pt x="3853836" y="1721122"/>
                    <a:pt x="3853836" y="1706495"/>
                  </a:cubicBezTo>
                  <a:cubicBezTo>
                    <a:pt x="3853836" y="1706495"/>
                    <a:pt x="3853836" y="1706495"/>
                    <a:pt x="3853836" y="1654492"/>
                  </a:cubicBezTo>
                  <a:cubicBezTo>
                    <a:pt x="3853836" y="1610614"/>
                    <a:pt x="3899262" y="1576487"/>
                    <a:pt x="3957663" y="1576487"/>
                  </a:cubicBezTo>
                  <a:close/>
                  <a:moveTo>
                    <a:pt x="3475950" y="1576487"/>
                  </a:moveTo>
                  <a:cubicBezTo>
                    <a:pt x="3534355" y="1576487"/>
                    <a:pt x="3579786" y="1610614"/>
                    <a:pt x="3579786" y="1654492"/>
                  </a:cubicBezTo>
                  <a:cubicBezTo>
                    <a:pt x="3579786" y="1654492"/>
                    <a:pt x="3579786" y="1654492"/>
                    <a:pt x="3579786" y="1706495"/>
                  </a:cubicBezTo>
                  <a:cubicBezTo>
                    <a:pt x="3579786" y="1721122"/>
                    <a:pt x="3568430" y="1732499"/>
                    <a:pt x="3553826" y="1732499"/>
                  </a:cubicBezTo>
                  <a:cubicBezTo>
                    <a:pt x="3553826" y="1732499"/>
                    <a:pt x="3553826" y="1732499"/>
                    <a:pt x="3527866" y="1732499"/>
                  </a:cubicBezTo>
                  <a:cubicBezTo>
                    <a:pt x="3527866" y="1732499"/>
                    <a:pt x="3527866" y="1732499"/>
                    <a:pt x="3527866" y="1836507"/>
                  </a:cubicBezTo>
                  <a:cubicBezTo>
                    <a:pt x="3527866" y="1851133"/>
                    <a:pt x="3516510" y="1862508"/>
                    <a:pt x="3501909" y="1862508"/>
                  </a:cubicBezTo>
                  <a:cubicBezTo>
                    <a:pt x="3501909" y="1862508"/>
                    <a:pt x="3501909" y="1862508"/>
                    <a:pt x="3449992" y="1862508"/>
                  </a:cubicBezTo>
                  <a:cubicBezTo>
                    <a:pt x="3435391" y="1862508"/>
                    <a:pt x="3424035" y="1851133"/>
                    <a:pt x="3424035" y="1836507"/>
                  </a:cubicBezTo>
                  <a:cubicBezTo>
                    <a:pt x="3424035" y="1836507"/>
                    <a:pt x="3424035" y="1836507"/>
                    <a:pt x="3424035" y="1732499"/>
                  </a:cubicBezTo>
                  <a:cubicBezTo>
                    <a:pt x="3424035" y="1732499"/>
                    <a:pt x="3424035" y="1732499"/>
                    <a:pt x="3398079" y="1732499"/>
                  </a:cubicBezTo>
                  <a:cubicBezTo>
                    <a:pt x="3383476" y="1732499"/>
                    <a:pt x="3372119" y="1721122"/>
                    <a:pt x="3372119" y="1706495"/>
                  </a:cubicBezTo>
                  <a:cubicBezTo>
                    <a:pt x="3372119" y="1706495"/>
                    <a:pt x="3372119" y="1706495"/>
                    <a:pt x="3372119" y="1654492"/>
                  </a:cubicBezTo>
                  <a:cubicBezTo>
                    <a:pt x="3372119" y="1610614"/>
                    <a:pt x="3417544" y="1576487"/>
                    <a:pt x="3475950" y="1576487"/>
                  </a:cubicBezTo>
                  <a:close/>
                  <a:moveTo>
                    <a:pt x="2994226" y="1576487"/>
                  </a:moveTo>
                  <a:cubicBezTo>
                    <a:pt x="3052628" y="1576487"/>
                    <a:pt x="3098055" y="1610614"/>
                    <a:pt x="3098055" y="1654492"/>
                  </a:cubicBezTo>
                  <a:cubicBezTo>
                    <a:pt x="3098055" y="1654492"/>
                    <a:pt x="3098055" y="1654492"/>
                    <a:pt x="3098055" y="1706495"/>
                  </a:cubicBezTo>
                  <a:cubicBezTo>
                    <a:pt x="3098055" y="1721122"/>
                    <a:pt x="3086700" y="1732499"/>
                    <a:pt x="3072096" y="1732499"/>
                  </a:cubicBezTo>
                  <a:cubicBezTo>
                    <a:pt x="3072096" y="1732499"/>
                    <a:pt x="3072096" y="1732499"/>
                    <a:pt x="3046140" y="1732499"/>
                  </a:cubicBezTo>
                  <a:cubicBezTo>
                    <a:pt x="3046140" y="1732499"/>
                    <a:pt x="3046140" y="1732499"/>
                    <a:pt x="3046140" y="1836507"/>
                  </a:cubicBezTo>
                  <a:cubicBezTo>
                    <a:pt x="3046140" y="1851133"/>
                    <a:pt x="3034784" y="1862508"/>
                    <a:pt x="3020184" y="1862508"/>
                  </a:cubicBezTo>
                  <a:cubicBezTo>
                    <a:pt x="3020184" y="1862508"/>
                    <a:pt x="3020184" y="1862508"/>
                    <a:pt x="2968265" y="1862508"/>
                  </a:cubicBezTo>
                  <a:cubicBezTo>
                    <a:pt x="2953666" y="1862508"/>
                    <a:pt x="2942310" y="1851133"/>
                    <a:pt x="2942310" y="1836507"/>
                  </a:cubicBezTo>
                  <a:cubicBezTo>
                    <a:pt x="2942310" y="1836507"/>
                    <a:pt x="2942310" y="1836507"/>
                    <a:pt x="2942310" y="1732499"/>
                  </a:cubicBezTo>
                  <a:cubicBezTo>
                    <a:pt x="2942310" y="1732499"/>
                    <a:pt x="2942310" y="1732499"/>
                    <a:pt x="2916351" y="1732499"/>
                  </a:cubicBezTo>
                  <a:cubicBezTo>
                    <a:pt x="2901751" y="1732499"/>
                    <a:pt x="2890395" y="1721122"/>
                    <a:pt x="2890395" y="1706495"/>
                  </a:cubicBezTo>
                  <a:cubicBezTo>
                    <a:pt x="2890395" y="1706495"/>
                    <a:pt x="2890395" y="1706495"/>
                    <a:pt x="2890395" y="1654492"/>
                  </a:cubicBezTo>
                  <a:cubicBezTo>
                    <a:pt x="2890395" y="1610614"/>
                    <a:pt x="2935820" y="1576487"/>
                    <a:pt x="2994226" y="1576487"/>
                  </a:cubicBezTo>
                  <a:close/>
                  <a:moveTo>
                    <a:pt x="2512502" y="1576487"/>
                  </a:moveTo>
                  <a:cubicBezTo>
                    <a:pt x="2570906" y="1576487"/>
                    <a:pt x="2616332" y="1610614"/>
                    <a:pt x="2616332" y="1654492"/>
                  </a:cubicBezTo>
                  <a:cubicBezTo>
                    <a:pt x="2616332" y="1654492"/>
                    <a:pt x="2616332" y="1654492"/>
                    <a:pt x="2616332" y="1706495"/>
                  </a:cubicBezTo>
                  <a:cubicBezTo>
                    <a:pt x="2616332" y="1721122"/>
                    <a:pt x="2604976" y="1732499"/>
                    <a:pt x="2590376" y="1732499"/>
                  </a:cubicBezTo>
                  <a:cubicBezTo>
                    <a:pt x="2590376" y="1732499"/>
                    <a:pt x="2590376" y="1732499"/>
                    <a:pt x="2564417" y="1732499"/>
                  </a:cubicBezTo>
                  <a:cubicBezTo>
                    <a:pt x="2564417" y="1732499"/>
                    <a:pt x="2564417" y="1732499"/>
                    <a:pt x="2564417" y="1836507"/>
                  </a:cubicBezTo>
                  <a:cubicBezTo>
                    <a:pt x="2564417" y="1851133"/>
                    <a:pt x="2553061" y="1862508"/>
                    <a:pt x="2538460" y="1862508"/>
                  </a:cubicBezTo>
                  <a:cubicBezTo>
                    <a:pt x="2538460" y="1862508"/>
                    <a:pt x="2538460" y="1862508"/>
                    <a:pt x="2486546" y="1862508"/>
                  </a:cubicBezTo>
                  <a:cubicBezTo>
                    <a:pt x="2471946" y="1862508"/>
                    <a:pt x="2460589" y="1851133"/>
                    <a:pt x="2460589" y="1836507"/>
                  </a:cubicBezTo>
                  <a:cubicBezTo>
                    <a:pt x="2460589" y="1836507"/>
                    <a:pt x="2460589" y="1836507"/>
                    <a:pt x="2460589" y="1732499"/>
                  </a:cubicBezTo>
                  <a:cubicBezTo>
                    <a:pt x="2460589" y="1732499"/>
                    <a:pt x="2460589" y="1732499"/>
                    <a:pt x="2434633" y="1732499"/>
                  </a:cubicBezTo>
                  <a:cubicBezTo>
                    <a:pt x="2420031" y="1732499"/>
                    <a:pt x="2408674" y="1721122"/>
                    <a:pt x="2408674" y="1706495"/>
                  </a:cubicBezTo>
                  <a:cubicBezTo>
                    <a:pt x="2408674" y="1706495"/>
                    <a:pt x="2408674" y="1706495"/>
                    <a:pt x="2408674" y="1654492"/>
                  </a:cubicBezTo>
                  <a:cubicBezTo>
                    <a:pt x="2408674" y="1610614"/>
                    <a:pt x="2454100" y="1576487"/>
                    <a:pt x="2512502" y="1576487"/>
                  </a:cubicBezTo>
                  <a:close/>
                  <a:moveTo>
                    <a:pt x="2030767" y="1576487"/>
                  </a:moveTo>
                  <a:cubicBezTo>
                    <a:pt x="2089171" y="1576487"/>
                    <a:pt x="2134614" y="1610614"/>
                    <a:pt x="2134614" y="1654492"/>
                  </a:cubicBezTo>
                  <a:cubicBezTo>
                    <a:pt x="2134614" y="1654492"/>
                    <a:pt x="2134614" y="1654492"/>
                    <a:pt x="2134614" y="1706495"/>
                  </a:cubicBezTo>
                  <a:cubicBezTo>
                    <a:pt x="2134614" y="1721122"/>
                    <a:pt x="2123242" y="1732499"/>
                    <a:pt x="2108640" y="1732499"/>
                  </a:cubicBezTo>
                  <a:cubicBezTo>
                    <a:pt x="2108640" y="1732499"/>
                    <a:pt x="2108640" y="1732499"/>
                    <a:pt x="2082682" y="1732499"/>
                  </a:cubicBezTo>
                  <a:cubicBezTo>
                    <a:pt x="2082682" y="1732499"/>
                    <a:pt x="2082682" y="1732499"/>
                    <a:pt x="2082682" y="1836507"/>
                  </a:cubicBezTo>
                  <a:cubicBezTo>
                    <a:pt x="2082682" y="1851133"/>
                    <a:pt x="2071326" y="1862508"/>
                    <a:pt x="2056724" y="1862508"/>
                  </a:cubicBezTo>
                  <a:cubicBezTo>
                    <a:pt x="2056724" y="1862508"/>
                    <a:pt x="2056724" y="1862508"/>
                    <a:pt x="2004809" y="1862508"/>
                  </a:cubicBezTo>
                  <a:cubicBezTo>
                    <a:pt x="1990208" y="1862508"/>
                    <a:pt x="1978851" y="1851133"/>
                    <a:pt x="1978851" y="1836507"/>
                  </a:cubicBezTo>
                  <a:cubicBezTo>
                    <a:pt x="1978851" y="1836507"/>
                    <a:pt x="1978851" y="1836507"/>
                    <a:pt x="1978851" y="1732499"/>
                  </a:cubicBezTo>
                  <a:cubicBezTo>
                    <a:pt x="1978851" y="1732499"/>
                    <a:pt x="1978851" y="1732499"/>
                    <a:pt x="1952894" y="1732499"/>
                  </a:cubicBezTo>
                  <a:cubicBezTo>
                    <a:pt x="1938293" y="1732499"/>
                    <a:pt x="1926936" y="1721122"/>
                    <a:pt x="1926936" y="1706495"/>
                  </a:cubicBezTo>
                  <a:cubicBezTo>
                    <a:pt x="1926936" y="1706495"/>
                    <a:pt x="1926936" y="1706495"/>
                    <a:pt x="1926936" y="1654492"/>
                  </a:cubicBezTo>
                  <a:cubicBezTo>
                    <a:pt x="1926936" y="1610614"/>
                    <a:pt x="1972362" y="1576487"/>
                    <a:pt x="2030767" y="1576487"/>
                  </a:cubicBezTo>
                  <a:close/>
                  <a:moveTo>
                    <a:pt x="1549044" y="1576487"/>
                  </a:moveTo>
                  <a:cubicBezTo>
                    <a:pt x="1607448" y="1576487"/>
                    <a:pt x="1652873" y="1610614"/>
                    <a:pt x="1652873" y="1654492"/>
                  </a:cubicBezTo>
                  <a:cubicBezTo>
                    <a:pt x="1652873" y="1654492"/>
                    <a:pt x="1652873" y="1654492"/>
                    <a:pt x="1652873" y="1706495"/>
                  </a:cubicBezTo>
                  <a:cubicBezTo>
                    <a:pt x="1652873" y="1721122"/>
                    <a:pt x="1641518" y="1732499"/>
                    <a:pt x="1626917" y="1732499"/>
                  </a:cubicBezTo>
                  <a:cubicBezTo>
                    <a:pt x="1626917" y="1732499"/>
                    <a:pt x="1626917" y="1732499"/>
                    <a:pt x="1600958" y="1732499"/>
                  </a:cubicBezTo>
                  <a:cubicBezTo>
                    <a:pt x="1600958" y="1732499"/>
                    <a:pt x="1600958" y="1732499"/>
                    <a:pt x="1600958" y="1836507"/>
                  </a:cubicBezTo>
                  <a:cubicBezTo>
                    <a:pt x="1600958" y="1851133"/>
                    <a:pt x="1589602" y="1862508"/>
                    <a:pt x="1575001" y="1862508"/>
                  </a:cubicBezTo>
                  <a:cubicBezTo>
                    <a:pt x="1575001" y="1862508"/>
                    <a:pt x="1575001" y="1862508"/>
                    <a:pt x="1523085" y="1862508"/>
                  </a:cubicBezTo>
                  <a:cubicBezTo>
                    <a:pt x="1508485" y="1862508"/>
                    <a:pt x="1497128" y="1851133"/>
                    <a:pt x="1497128" y="1836507"/>
                  </a:cubicBezTo>
                  <a:cubicBezTo>
                    <a:pt x="1497128" y="1836507"/>
                    <a:pt x="1497128" y="1836507"/>
                    <a:pt x="1497128" y="1732499"/>
                  </a:cubicBezTo>
                  <a:cubicBezTo>
                    <a:pt x="1497128" y="1732499"/>
                    <a:pt x="1497128" y="1732499"/>
                    <a:pt x="1471171" y="1732499"/>
                  </a:cubicBezTo>
                  <a:cubicBezTo>
                    <a:pt x="1456570" y="1732499"/>
                    <a:pt x="1445213" y="1721122"/>
                    <a:pt x="1445213" y="1706495"/>
                  </a:cubicBezTo>
                  <a:cubicBezTo>
                    <a:pt x="1445213" y="1706495"/>
                    <a:pt x="1445213" y="1706495"/>
                    <a:pt x="1445213" y="1654492"/>
                  </a:cubicBezTo>
                  <a:cubicBezTo>
                    <a:pt x="1445213" y="1610614"/>
                    <a:pt x="1490638" y="1576487"/>
                    <a:pt x="1549044" y="1576487"/>
                  </a:cubicBezTo>
                  <a:close/>
                  <a:moveTo>
                    <a:pt x="1067322" y="1576487"/>
                  </a:moveTo>
                  <a:cubicBezTo>
                    <a:pt x="1125726" y="1576487"/>
                    <a:pt x="1171152" y="1610614"/>
                    <a:pt x="1171152" y="1654492"/>
                  </a:cubicBezTo>
                  <a:cubicBezTo>
                    <a:pt x="1171152" y="1654492"/>
                    <a:pt x="1171152" y="1654492"/>
                    <a:pt x="1171152" y="1706495"/>
                  </a:cubicBezTo>
                  <a:cubicBezTo>
                    <a:pt x="1171152" y="1721122"/>
                    <a:pt x="1159796" y="1732499"/>
                    <a:pt x="1145195" y="1732499"/>
                  </a:cubicBezTo>
                  <a:cubicBezTo>
                    <a:pt x="1145195" y="1732499"/>
                    <a:pt x="1145195" y="1732499"/>
                    <a:pt x="1119236" y="1732499"/>
                  </a:cubicBezTo>
                  <a:cubicBezTo>
                    <a:pt x="1119236" y="1732499"/>
                    <a:pt x="1119236" y="1732499"/>
                    <a:pt x="1119236" y="1836507"/>
                  </a:cubicBezTo>
                  <a:cubicBezTo>
                    <a:pt x="1119236" y="1851133"/>
                    <a:pt x="1107880" y="1862508"/>
                    <a:pt x="1093279" y="1862508"/>
                  </a:cubicBezTo>
                  <a:cubicBezTo>
                    <a:pt x="1093279" y="1862508"/>
                    <a:pt x="1093279" y="1862508"/>
                    <a:pt x="1041364" y="1862508"/>
                  </a:cubicBezTo>
                  <a:cubicBezTo>
                    <a:pt x="1026763" y="1862508"/>
                    <a:pt x="1015407" y="1851133"/>
                    <a:pt x="1015407" y="1836507"/>
                  </a:cubicBezTo>
                  <a:cubicBezTo>
                    <a:pt x="1015407" y="1836507"/>
                    <a:pt x="1015407" y="1836507"/>
                    <a:pt x="1015407" y="1732499"/>
                  </a:cubicBezTo>
                  <a:cubicBezTo>
                    <a:pt x="1015407" y="1732499"/>
                    <a:pt x="1015407" y="1732499"/>
                    <a:pt x="989449" y="1732499"/>
                  </a:cubicBezTo>
                  <a:cubicBezTo>
                    <a:pt x="974848" y="1732499"/>
                    <a:pt x="963491" y="1721122"/>
                    <a:pt x="963491" y="1706495"/>
                  </a:cubicBezTo>
                  <a:cubicBezTo>
                    <a:pt x="963491" y="1706495"/>
                    <a:pt x="963491" y="1706495"/>
                    <a:pt x="963491" y="1654492"/>
                  </a:cubicBezTo>
                  <a:cubicBezTo>
                    <a:pt x="963491" y="1610614"/>
                    <a:pt x="1008916" y="1576487"/>
                    <a:pt x="1067322" y="1576487"/>
                  </a:cubicBezTo>
                  <a:close/>
                  <a:moveTo>
                    <a:pt x="585600" y="1576487"/>
                  </a:moveTo>
                  <a:cubicBezTo>
                    <a:pt x="644004" y="1576487"/>
                    <a:pt x="689430" y="1610614"/>
                    <a:pt x="689430" y="1654492"/>
                  </a:cubicBezTo>
                  <a:cubicBezTo>
                    <a:pt x="689430" y="1654492"/>
                    <a:pt x="689430" y="1654492"/>
                    <a:pt x="689430" y="1706495"/>
                  </a:cubicBezTo>
                  <a:cubicBezTo>
                    <a:pt x="689430" y="1721122"/>
                    <a:pt x="678074" y="1732499"/>
                    <a:pt x="663473" y="1732499"/>
                  </a:cubicBezTo>
                  <a:cubicBezTo>
                    <a:pt x="663473" y="1732499"/>
                    <a:pt x="663473" y="1732499"/>
                    <a:pt x="637514" y="1732499"/>
                  </a:cubicBezTo>
                  <a:cubicBezTo>
                    <a:pt x="637514" y="1732499"/>
                    <a:pt x="637514" y="1732499"/>
                    <a:pt x="637514" y="1836507"/>
                  </a:cubicBezTo>
                  <a:cubicBezTo>
                    <a:pt x="637514" y="1851133"/>
                    <a:pt x="626159" y="1862508"/>
                    <a:pt x="611557" y="1862508"/>
                  </a:cubicBezTo>
                  <a:cubicBezTo>
                    <a:pt x="611557" y="1862508"/>
                    <a:pt x="611557" y="1862508"/>
                    <a:pt x="559642" y="1862508"/>
                  </a:cubicBezTo>
                  <a:cubicBezTo>
                    <a:pt x="545042" y="1862508"/>
                    <a:pt x="533685" y="1851133"/>
                    <a:pt x="533685" y="1836507"/>
                  </a:cubicBezTo>
                  <a:cubicBezTo>
                    <a:pt x="533685" y="1836507"/>
                    <a:pt x="533685" y="1836507"/>
                    <a:pt x="533685" y="1732499"/>
                  </a:cubicBezTo>
                  <a:cubicBezTo>
                    <a:pt x="533685" y="1732499"/>
                    <a:pt x="533685" y="1732499"/>
                    <a:pt x="507727" y="1732499"/>
                  </a:cubicBezTo>
                  <a:cubicBezTo>
                    <a:pt x="493126" y="1732499"/>
                    <a:pt x="481769" y="1721122"/>
                    <a:pt x="481769" y="1706495"/>
                  </a:cubicBezTo>
                  <a:cubicBezTo>
                    <a:pt x="481769" y="1706495"/>
                    <a:pt x="481769" y="1706495"/>
                    <a:pt x="481769" y="1654492"/>
                  </a:cubicBezTo>
                  <a:cubicBezTo>
                    <a:pt x="481769" y="1610614"/>
                    <a:pt x="527195" y="1576487"/>
                    <a:pt x="585600" y="1576487"/>
                  </a:cubicBezTo>
                  <a:close/>
                  <a:moveTo>
                    <a:pt x="103878" y="1576487"/>
                  </a:moveTo>
                  <a:cubicBezTo>
                    <a:pt x="162283" y="1576487"/>
                    <a:pt x="207708" y="1610614"/>
                    <a:pt x="207708" y="1654492"/>
                  </a:cubicBezTo>
                  <a:cubicBezTo>
                    <a:pt x="207708" y="1654492"/>
                    <a:pt x="207708" y="1654492"/>
                    <a:pt x="207708" y="1706495"/>
                  </a:cubicBezTo>
                  <a:cubicBezTo>
                    <a:pt x="207708" y="1721122"/>
                    <a:pt x="196352" y="1732499"/>
                    <a:pt x="181751" y="1732499"/>
                  </a:cubicBezTo>
                  <a:cubicBezTo>
                    <a:pt x="181751" y="1732499"/>
                    <a:pt x="181751" y="1732499"/>
                    <a:pt x="155793" y="1732499"/>
                  </a:cubicBezTo>
                  <a:cubicBezTo>
                    <a:pt x="155793" y="1732499"/>
                    <a:pt x="155793" y="1732499"/>
                    <a:pt x="155793" y="1836507"/>
                  </a:cubicBezTo>
                  <a:cubicBezTo>
                    <a:pt x="155793" y="1851133"/>
                    <a:pt x="144437" y="1862508"/>
                    <a:pt x="129835" y="1862508"/>
                  </a:cubicBezTo>
                  <a:cubicBezTo>
                    <a:pt x="129835" y="1862508"/>
                    <a:pt x="129835" y="1862508"/>
                    <a:pt x="77920" y="1862508"/>
                  </a:cubicBezTo>
                  <a:cubicBezTo>
                    <a:pt x="63320" y="1862508"/>
                    <a:pt x="51963" y="1851133"/>
                    <a:pt x="51963" y="1836507"/>
                  </a:cubicBezTo>
                  <a:cubicBezTo>
                    <a:pt x="51963" y="1836507"/>
                    <a:pt x="51963" y="1836507"/>
                    <a:pt x="51963" y="1732499"/>
                  </a:cubicBezTo>
                  <a:cubicBezTo>
                    <a:pt x="51963" y="1732499"/>
                    <a:pt x="51963" y="1732499"/>
                    <a:pt x="26006" y="1732499"/>
                  </a:cubicBezTo>
                  <a:cubicBezTo>
                    <a:pt x="11404" y="1732499"/>
                    <a:pt x="47" y="1721122"/>
                    <a:pt x="47" y="1706495"/>
                  </a:cubicBezTo>
                  <a:cubicBezTo>
                    <a:pt x="47" y="1706495"/>
                    <a:pt x="47" y="1706495"/>
                    <a:pt x="47" y="1654492"/>
                  </a:cubicBezTo>
                  <a:cubicBezTo>
                    <a:pt x="47" y="1610614"/>
                    <a:pt x="45473" y="1576487"/>
                    <a:pt x="103878" y="1576487"/>
                  </a:cubicBezTo>
                  <a:close/>
                  <a:moveTo>
                    <a:pt x="12145950" y="1445230"/>
                  </a:moveTo>
                  <a:cubicBezTo>
                    <a:pt x="12174622" y="1445230"/>
                    <a:pt x="12197866" y="1468474"/>
                    <a:pt x="12197866" y="1497145"/>
                  </a:cubicBezTo>
                  <a:cubicBezTo>
                    <a:pt x="12197866" y="1525818"/>
                    <a:pt x="12174622" y="1549060"/>
                    <a:pt x="12145950" y="1549060"/>
                  </a:cubicBezTo>
                  <a:cubicBezTo>
                    <a:pt x="12117278" y="1549060"/>
                    <a:pt x="12094035" y="1525818"/>
                    <a:pt x="12094035" y="1497145"/>
                  </a:cubicBezTo>
                  <a:cubicBezTo>
                    <a:pt x="12094035" y="1468474"/>
                    <a:pt x="12117278" y="1445230"/>
                    <a:pt x="12145950" y="1445230"/>
                  </a:cubicBezTo>
                  <a:close/>
                  <a:moveTo>
                    <a:pt x="11664226" y="1445230"/>
                  </a:moveTo>
                  <a:cubicBezTo>
                    <a:pt x="11692898" y="1445230"/>
                    <a:pt x="11716142" y="1468474"/>
                    <a:pt x="11716142" y="1497145"/>
                  </a:cubicBezTo>
                  <a:cubicBezTo>
                    <a:pt x="11716142" y="1525818"/>
                    <a:pt x="11692898" y="1549060"/>
                    <a:pt x="11664226" y="1549060"/>
                  </a:cubicBezTo>
                  <a:cubicBezTo>
                    <a:pt x="11635554" y="1549060"/>
                    <a:pt x="11612311" y="1525818"/>
                    <a:pt x="11612311" y="1497145"/>
                  </a:cubicBezTo>
                  <a:cubicBezTo>
                    <a:pt x="11612311" y="1468474"/>
                    <a:pt x="11635554" y="1445230"/>
                    <a:pt x="11664226" y="1445230"/>
                  </a:cubicBezTo>
                  <a:close/>
                  <a:moveTo>
                    <a:pt x="11182501" y="1445230"/>
                  </a:moveTo>
                  <a:cubicBezTo>
                    <a:pt x="11211173" y="1445230"/>
                    <a:pt x="11234417" y="1468474"/>
                    <a:pt x="11234417" y="1497145"/>
                  </a:cubicBezTo>
                  <a:cubicBezTo>
                    <a:pt x="11234417" y="1525818"/>
                    <a:pt x="11211173" y="1549060"/>
                    <a:pt x="11182501" y="1549060"/>
                  </a:cubicBezTo>
                  <a:cubicBezTo>
                    <a:pt x="11153829" y="1549060"/>
                    <a:pt x="11130586" y="1525818"/>
                    <a:pt x="11130586" y="1497145"/>
                  </a:cubicBezTo>
                  <a:cubicBezTo>
                    <a:pt x="11130586" y="1468474"/>
                    <a:pt x="11153829" y="1445230"/>
                    <a:pt x="11182501" y="1445230"/>
                  </a:cubicBezTo>
                  <a:close/>
                  <a:moveTo>
                    <a:pt x="10700777" y="1445230"/>
                  </a:moveTo>
                  <a:cubicBezTo>
                    <a:pt x="10729449" y="1445230"/>
                    <a:pt x="10752693" y="1468474"/>
                    <a:pt x="10752693" y="1497145"/>
                  </a:cubicBezTo>
                  <a:cubicBezTo>
                    <a:pt x="10752693" y="1525818"/>
                    <a:pt x="10729449" y="1549060"/>
                    <a:pt x="10700777" y="1549060"/>
                  </a:cubicBezTo>
                  <a:cubicBezTo>
                    <a:pt x="10672105" y="1549060"/>
                    <a:pt x="10648862" y="1525818"/>
                    <a:pt x="10648862" y="1497145"/>
                  </a:cubicBezTo>
                  <a:cubicBezTo>
                    <a:pt x="10648862" y="1468474"/>
                    <a:pt x="10672105" y="1445230"/>
                    <a:pt x="10700777" y="1445230"/>
                  </a:cubicBezTo>
                  <a:close/>
                  <a:moveTo>
                    <a:pt x="10219053" y="1445230"/>
                  </a:moveTo>
                  <a:cubicBezTo>
                    <a:pt x="10247725" y="1445230"/>
                    <a:pt x="10270969" y="1468474"/>
                    <a:pt x="10270969" y="1497145"/>
                  </a:cubicBezTo>
                  <a:cubicBezTo>
                    <a:pt x="10270969" y="1525818"/>
                    <a:pt x="10247725" y="1549060"/>
                    <a:pt x="10219053" y="1549060"/>
                  </a:cubicBezTo>
                  <a:cubicBezTo>
                    <a:pt x="10190381" y="1549060"/>
                    <a:pt x="10167138" y="1525818"/>
                    <a:pt x="10167138" y="1497145"/>
                  </a:cubicBezTo>
                  <a:cubicBezTo>
                    <a:pt x="10167138" y="1468474"/>
                    <a:pt x="10190381" y="1445230"/>
                    <a:pt x="10219053" y="1445230"/>
                  </a:cubicBezTo>
                  <a:close/>
                  <a:moveTo>
                    <a:pt x="9737328" y="1445230"/>
                  </a:moveTo>
                  <a:cubicBezTo>
                    <a:pt x="9766000" y="1445230"/>
                    <a:pt x="9789244" y="1468474"/>
                    <a:pt x="9789244" y="1497145"/>
                  </a:cubicBezTo>
                  <a:cubicBezTo>
                    <a:pt x="9789244" y="1525818"/>
                    <a:pt x="9766000" y="1549060"/>
                    <a:pt x="9737328" y="1549060"/>
                  </a:cubicBezTo>
                  <a:cubicBezTo>
                    <a:pt x="9708656" y="1549060"/>
                    <a:pt x="9685413" y="1525818"/>
                    <a:pt x="9685413" y="1497145"/>
                  </a:cubicBezTo>
                  <a:cubicBezTo>
                    <a:pt x="9685413" y="1468474"/>
                    <a:pt x="9708656" y="1445230"/>
                    <a:pt x="9737328" y="1445230"/>
                  </a:cubicBezTo>
                  <a:close/>
                  <a:moveTo>
                    <a:pt x="9255604" y="1445230"/>
                  </a:moveTo>
                  <a:cubicBezTo>
                    <a:pt x="9284276" y="1445230"/>
                    <a:pt x="9307520" y="1468474"/>
                    <a:pt x="9307520" y="1497145"/>
                  </a:cubicBezTo>
                  <a:cubicBezTo>
                    <a:pt x="9307520" y="1525818"/>
                    <a:pt x="9284276" y="1549060"/>
                    <a:pt x="9255604" y="1549060"/>
                  </a:cubicBezTo>
                  <a:cubicBezTo>
                    <a:pt x="9226932" y="1549060"/>
                    <a:pt x="9203689" y="1525818"/>
                    <a:pt x="9203689" y="1497145"/>
                  </a:cubicBezTo>
                  <a:cubicBezTo>
                    <a:pt x="9203689" y="1468474"/>
                    <a:pt x="9226932" y="1445230"/>
                    <a:pt x="9255604" y="1445230"/>
                  </a:cubicBezTo>
                  <a:close/>
                  <a:moveTo>
                    <a:pt x="8773880" y="1445230"/>
                  </a:moveTo>
                  <a:cubicBezTo>
                    <a:pt x="8802552" y="1445230"/>
                    <a:pt x="8825796" y="1468474"/>
                    <a:pt x="8825796" y="1497145"/>
                  </a:cubicBezTo>
                  <a:cubicBezTo>
                    <a:pt x="8825796" y="1525818"/>
                    <a:pt x="8802552" y="1549060"/>
                    <a:pt x="8773880" y="1549060"/>
                  </a:cubicBezTo>
                  <a:cubicBezTo>
                    <a:pt x="8745208" y="1549060"/>
                    <a:pt x="8721965" y="1525818"/>
                    <a:pt x="8721965" y="1497145"/>
                  </a:cubicBezTo>
                  <a:cubicBezTo>
                    <a:pt x="8721965" y="1468474"/>
                    <a:pt x="8745208" y="1445230"/>
                    <a:pt x="8773880" y="1445230"/>
                  </a:cubicBezTo>
                  <a:close/>
                  <a:moveTo>
                    <a:pt x="8292157" y="1445230"/>
                  </a:moveTo>
                  <a:cubicBezTo>
                    <a:pt x="8320829" y="1445230"/>
                    <a:pt x="8344072" y="1468474"/>
                    <a:pt x="8344072" y="1497145"/>
                  </a:cubicBezTo>
                  <a:cubicBezTo>
                    <a:pt x="8344072" y="1525818"/>
                    <a:pt x="8320829" y="1549060"/>
                    <a:pt x="8292157" y="1549060"/>
                  </a:cubicBezTo>
                  <a:cubicBezTo>
                    <a:pt x="8263484" y="1549060"/>
                    <a:pt x="8240241" y="1525818"/>
                    <a:pt x="8240241" y="1497145"/>
                  </a:cubicBezTo>
                  <a:cubicBezTo>
                    <a:pt x="8240241" y="1468474"/>
                    <a:pt x="8263484" y="1445230"/>
                    <a:pt x="8292157" y="1445230"/>
                  </a:cubicBezTo>
                  <a:close/>
                  <a:moveTo>
                    <a:pt x="7810433" y="1445230"/>
                  </a:moveTo>
                  <a:cubicBezTo>
                    <a:pt x="7839105" y="1445230"/>
                    <a:pt x="7862348" y="1468474"/>
                    <a:pt x="7862348" y="1497145"/>
                  </a:cubicBezTo>
                  <a:cubicBezTo>
                    <a:pt x="7862348" y="1525818"/>
                    <a:pt x="7839105" y="1549060"/>
                    <a:pt x="7810433" y="1549060"/>
                  </a:cubicBezTo>
                  <a:cubicBezTo>
                    <a:pt x="7781760" y="1549060"/>
                    <a:pt x="7758517" y="1525818"/>
                    <a:pt x="7758517" y="1497145"/>
                  </a:cubicBezTo>
                  <a:cubicBezTo>
                    <a:pt x="7758517" y="1468474"/>
                    <a:pt x="7781760" y="1445230"/>
                    <a:pt x="7810433" y="1445230"/>
                  </a:cubicBezTo>
                  <a:close/>
                  <a:moveTo>
                    <a:pt x="7328709" y="1445230"/>
                  </a:moveTo>
                  <a:cubicBezTo>
                    <a:pt x="7357381" y="1445230"/>
                    <a:pt x="7380624" y="1468474"/>
                    <a:pt x="7380624" y="1497145"/>
                  </a:cubicBezTo>
                  <a:cubicBezTo>
                    <a:pt x="7380624" y="1525818"/>
                    <a:pt x="7357381" y="1549060"/>
                    <a:pt x="7328709" y="1549060"/>
                  </a:cubicBezTo>
                  <a:cubicBezTo>
                    <a:pt x="7300036" y="1549060"/>
                    <a:pt x="7276793" y="1525818"/>
                    <a:pt x="7276793" y="1497145"/>
                  </a:cubicBezTo>
                  <a:cubicBezTo>
                    <a:pt x="7276793" y="1468474"/>
                    <a:pt x="7300036" y="1445230"/>
                    <a:pt x="7328709" y="1445230"/>
                  </a:cubicBezTo>
                  <a:close/>
                  <a:moveTo>
                    <a:pt x="6846985" y="1445230"/>
                  </a:moveTo>
                  <a:cubicBezTo>
                    <a:pt x="6875657" y="1445230"/>
                    <a:pt x="6898900" y="1468474"/>
                    <a:pt x="6898900" y="1497145"/>
                  </a:cubicBezTo>
                  <a:cubicBezTo>
                    <a:pt x="6898900" y="1525818"/>
                    <a:pt x="6875657" y="1549060"/>
                    <a:pt x="6846985" y="1549060"/>
                  </a:cubicBezTo>
                  <a:cubicBezTo>
                    <a:pt x="6818312" y="1549060"/>
                    <a:pt x="6795069" y="1525818"/>
                    <a:pt x="6795069" y="1497145"/>
                  </a:cubicBezTo>
                  <a:cubicBezTo>
                    <a:pt x="6795069" y="1468474"/>
                    <a:pt x="6818312" y="1445230"/>
                    <a:pt x="6846985" y="1445230"/>
                  </a:cubicBezTo>
                  <a:close/>
                  <a:moveTo>
                    <a:pt x="6365261" y="1445230"/>
                  </a:moveTo>
                  <a:cubicBezTo>
                    <a:pt x="6393933" y="1445230"/>
                    <a:pt x="6417176" y="1468474"/>
                    <a:pt x="6417176" y="1497145"/>
                  </a:cubicBezTo>
                  <a:cubicBezTo>
                    <a:pt x="6417176" y="1525818"/>
                    <a:pt x="6393933" y="1549060"/>
                    <a:pt x="6365261" y="1549060"/>
                  </a:cubicBezTo>
                  <a:cubicBezTo>
                    <a:pt x="6336588" y="1549060"/>
                    <a:pt x="6313345" y="1525818"/>
                    <a:pt x="6313345" y="1497145"/>
                  </a:cubicBezTo>
                  <a:cubicBezTo>
                    <a:pt x="6313345" y="1468474"/>
                    <a:pt x="6336588" y="1445230"/>
                    <a:pt x="6365261" y="1445230"/>
                  </a:cubicBezTo>
                  <a:close/>
                  <a:moveTo>
                    <a:pt x="5883550" y="1445230"/>
                  </a:moveTo>
                  <a:cubicBezTo>
                    <a:pt x="5912221" y="1445230"/>
                    <a:pt x="5935463" y="1468474"/>
                    <a:pt x="5935463" y="1497145"/>
                  </a:cubicBezTo>
                  <a:cubicBezTo>
                    <a:pt x="5935463" y="1525818"/>
                    <a:pt x="5912221" y="1549060"/>
                    <a:pt x="5883550" y="1549060"/>
                  </a:cubicBezTo>
                  <a:cubicBezTo>
                    <a:pt x="5854878" y="1549060"/>
                    <a:pt x="5831636" y="1525818"/>
                    <a:pt x="5831636" y="1497145"/>
                  </a:cubicBezTo>
                  <a:cubicBezTo>
                    <a:pt x="5831636" y="1468474"/>
                    <a:pt x="5854878" y="1445230"/>
                    <a:pt x="5883550" y="1445230"/>
                  </a:cubicBezTo>
                  <a:close/>
                  <a:moveTo>
                    <a:pt x="5401846" y="1445230"/>
                  </a:moveTo>
                  <a:cubicBezTo>
                    <a:pt x="5430515" y="1445230"/>
                    <a:pt x="5453757" y="1468474"/>
                    <a:pt x="5453757" y="1497145"/>
                  </a:cubicBezTo>
                  <a:cubicBezTo>
                    <a:pt x="5453757" y="1525818"/>
                    <a:pt x="5430515" y="1549060"/>
                    <a:pt x="5401846" y="1549060"/>
                  </a:cubicBezTo>
                  <a:cubicBezTo>
                    <a:pt x="5373180" y="1549060"/>
                    <a:pt x="5349936" y="1525818"/>
                    <a:pt x="5349936" y="1497145"/>
                  </a:cubicBezTo>
                  <a:cubicBezTo>
                    <a:pt x="5349936" y="1468474"/>
                    <a:pt x="5373180" y="1445230"/>
                    <a:pt x="5401846" y="1445230"/>
                  </a:cubicBezTo>
                  <a:close/>
                  <a:moveTo>
                    <a:pt x="4920088" y="1445230"/>
                  </a:moveTo>
                  <a:cubicBezTo>
                    <a:pt x="4948766" y="1445230"/>
                    <a:pt x="4972021" y="1468474"/>
                    <a:pt x="4972021" y="1497145"/>
                  </a:cubicBezTo>
                  <a:cubicBezTo>
                    <a:pt x="4972021" y="1525818"/>
                    <a:pt x="4948766" y="1549060"/>
                    <a:pt x="4920088" y="1549060"/>
                  </a:cubicBezTo>
                  <a:cubicBezTo>
                    <a:pt x="4891417" y="1549060"/>
                    <a:pt x="4868188" y="1525818"/>
                    <a:pt x="4868188" y="1497145"/>
                  </a:cubicBezTo>
                  <a:cubicBezTo>
                    <a:pt x="4868188" y="1468474"/>
                    <a:pt x="4891417" y="1445230"/>
                    <a:pt x="4920088" y="1445230"/>
                  </a:cubicBezTo>
                  <a:close/>
                  <a:moveTo>
                    <a:pt x="4438393" y="1445230"/>
                  </a:moveTo>
                  <a:cubicBezTo>
                    <a:pt x="4467056" y="1445230"/>
                    <a:pt x="4490299" y="1468474"/>
                    <a:pt x="4490299" y="1497145"/>
                  </a:cubicBezTo>
                  <a:cubicBezTo>
                    <a:pt x="4490299" y="1525818"/>
                    <a:pt x="4467056" y="1549060"/>
                    <a:pt x="4438393" y="1549060"/>
                  </a:cubicBezTo>
                  <a:cubicBezTo>
                    <a:pt x="4409713" y="1549060"/>
                    <a:pt x="4386471" y="1525818"/>
                    <a:pt x="4386471" y="1497145"/>
                  </a:cubicBezTo>
                  <a:cubicBezTo>
                    <a:pt x="4386471" y="1468474"/>
                    <a:pt x="4409713" y="1445230"/>
                    <a:pt x="4438393" y="1445230"/>
                  </a:cubicBezTo>
                  <a:close/>
                  <a:moveTo>
                    <a:pt x="3956683" y="1445230"/>
                  </a:moveTo>
                  <a:cubicBezTo>
                    <a:pt x="3985355" y="1445230"/>
                    <a:pt x="4008604" y="1468474"/>
                    <a:pt x="4008604" y="1497145"/>
                  </a:cubicBezTo>
                  <a:cubicBezTo>
                    <a:pt x="4008604" y="1525818"/>
                    <a:pt x="3985355" y="1549060"/>
                    <a:pt x="3956683" y="1549060"/>
                  </a:cubicBezTo>
                  <a:cubicBezTo>
                    <a:pt x="3928011" y="1549060"/>
                    <a:pt x="3904772" y="1525818"/>
                    <a:pt x="3904772" y="1497145"/>
                  </a:cubicBezTo>
                  <a:cubicBezTo>
                    <a:pt x="3904772" y="1468474"/>
                    <a:pt x="3928011" y="1445230"/>
                    <a:pt x="3956683" y="1445230"/>
                  </a:cubicBezTo>
                  <a:close/>
                  <a:moveTo>
                    <a:pt x="3474970" y="1445230"/>
                  </a:moveTo>
                  <a:cubicBezTo>
                    <a:pt x="3503644" y="1445230"/>
                    <a:pt x="3526888" y="1468474"/>
                    <a:pt x="3526888" y="1497145"/>
                  </a:cubicBezTo>
                  <a:cubicBezTo>
                    <a:pt x="3526888" y="1525818"/>
                    <a:pt x="3503644" y="1549060"/>
                    <a:pt x="3474970" y="1549060"/>
                  </a:cubicBezTo>
                  <a:cubicBezTo>
                    <a:pt x="3446298" y="1549060"/>
                    <a:pt x="3423054" y="1525818"/>
                    <a:pt x="3423054" y="1497145"/>
                  </a:cubicBezTo>
                  <a:cubicBezTo>
                    <a:pt x="3423054" y="1468474"/>
                    <a:pt x="3446298" y="1445230"/>
                    <a:pt x="3474970" y="1445230"/>
                  </a:cubicBezTo>
                  <a:close/>
                  <a:moveTo>
                    <a:pt x="2993246" y="1445230"/>
                  </a:moveTo>
                  <a:cubicBezTo>
                    <a:pt x="3021917" y="1445230"/>
                    <a:pt x="3045160" y="1468474"/>
                    <a:pt x="3045160" y="1497145"/>
                  </a:cubicBezTo>
                  <a:cubicBezTo>
                    <a:pt x="3045160" y="1525818"/>
                    <a:pt x="3021917" y="1549060"/>
                    <a:pt x="2993246" y="1549060"/>
                  </a:cubicBezTo>
                  <a:cubicBezTo>
                    <a:pt x="2964572" y="1549060"/>
                    <a:pt x="2941330" y="1525818"/>
                    <a:pt x="2941330" y="1497145"/>
                  </a:cubicBezTo>
                  <a:cubicBezTo>
                    <a:pt x="2941330" y="1468474"/>
                    <a:pt x="2964572" y="1445230"/>
                    <a:pt x="2993246" y="1445230"/>
                  </a:cubicBezTo>
                  <a:close/>
                  <a:moveTo>
                    <a:pt x="2511522" y="1445230"/>
                  </a:moveTo>
                  <a:cubicBezTo>
                    <a:pt x="2540195" y="1445230"/>
                    <a:pt x="2563437" y="1468474"/>
                    <a:pt x="2563437" y="1497145"/>
                  </a:cubicBezTo>
                  <a:cubicBezTo>
                    <a:pt x="2563437" y="1525818"/>
                    <a:pt x="2540195" y="1549060"/>
                    <a:pt x="2511522" y="1549060"/>
                  </a:cubicBezTo>
                  <a:cubicBezTo>
                    <a:pt x="2482854" y="1549060"/>
                    <a:pt x="2459610" y="1525818"/>
                    <a:pt x="2459610" y="1497145"/>
                  </a:cubicBezTo>
                  <a:cubicBezTo>
                    <a:pt x="2459610" y="1468474"/>
                    <a:pt x="2482854" y="1445230"/>
                    <a:pt x="2511522" y="1445230"/>
                  </a:cubicBezTo>
                  <a:close/>
                  <a:moveTo>
                    <a:pt x="2029787" y="1445230"/>
                  </a:moveTo>
                  <a:cubicBezTo>
                    <a:pt x="2058459" y="1445230"/>
                    <a:pt x="2081703" y="1468474"/>
                    <a:pt x="2081703" y="1497145"/>
                  </a:cubicBezTo>
                  <a:cubicBezTo>
                    <a:pt x="2081703" y="1525818"/>
                    <a:pt x="2058459" y="1549060"/>
                    <a:pt x="2029787" y="1549060"/>
                  </a:cubicBezTo>
                  <a:cubicBezTo>
                    <a:pt x="2001115" y="1549060"/>
                    <a:pt x="1977872" y="1525818"/>
                    <a:pt x="1977872" y="1497145"/>
                  </a:cubicBezTo>
                  <a:cubicBezTo>
                    <a:pt x="1977872" y="1468474"/>
                    <a:pt x="2001115" y="1445230"/>
                    <a:pt x="2029787" y="1445230"/>
                  </a:cubicBezTo>
                  <a:close/>
                  <a:moveTo>
                    <a:pt x="1548064" y="1445230"/>
                  </a:moveTo>
                  <a:cubicBezTo>
                    <a:pt x="1576736" y="1445230"/>
                    <a:pt x="1599980" y="1468474"/>
                    <a:pt x="1599980" y="1497145"/>
                  </a:cubicBezTo>
                  <a:cubicBezTo>
                    <a:pt x="1599980" y="1525818"/>
                    <a:pt x="1576736" y="1549060"/>
                    <a:pt x="1548064" y="1549060"/>
                  </a:cubicBezTo>
                  <a:cubicBezTo>
                    <a:pt x="1519392" y="1549060"/>
                    <a:pt x="1496149" y="1525818"/>
                    <a:pt x="1496149" y="1497145"/>
                  </a:cubicBezTo>
                  <a:cubicBezTo>
                    <a:pt x="1496149" y="1468474"/>
                    <a:pt x="1519392" y="1445230"/>
                    <a:pt x="1548064" y="1445230"/>
                  </a:cubicBezTo>
                  <a:close/>
                  <a:moveTo>
                    <a:pt x="1066342" y="1445230"/>
                  </a:moveTo>
                  <a:cubicBezTo>
                    <a:pt x="1095014" y="1445230"/>
                    <a:pt x="1118258" y="1468474"/>
                    <a:pt x="1118258" y="1497145"/>
                  </a:cubicBezTo>
                  <a:cubicBezTo>
                    <a:pt x="1118258" y="1525818"/>
                    <a:pt x="1095014" y="1549060"/>
                    <a:pt x="1066342" y="1549060"/>
                  </a:cubicBezTo>
                  <a:cubicBezTo>
                    <a:pt x="1037670" y="1549060"/>
                    <a:pt x="1014427" y="1525818"/>
                    <a:pt x="1014427" y="1497145"/>
                  </a:cubicBezTo>
                  <a:cubicBezTo>
                    <a:pt x="1014427" y="1468474"/>
                    <a:pt x="1037670" y="1445230"/>
                    <a:pt x="1066342" y="1445230"/>
                  </a:cubicBezTo>
                  <a:close/>
                  <a:moveTo>
                    <a:pt x="584620" y="1445230"/>
                  </a:moveTo>
                  <a:cubicBezTo>
                    <a:pt x="613292" y="1445230"/>
                    <a:pt x="636536" y="1468474"/>
                    <a:pt x="636536" y="1497145"/>
                  </a:cubicBezTo>
                  <a:cubicBezTo>
                    <a:pt x="636536" y="1525818"/>
                    <a:pt x="613292" y="1549060"/>
                    <a:pt x="584620" y="1549060"/>
                  </a:cubicBezTo>
                  <a:cubicBezTo>
                    <a:pt x="555948" y="1549060"/>
                    <a:pt x="532705" y="1525818"/>
                    <a:pt x="532705" y="1497145"/>
                  </a:cubicBezTo>
                  <a:cubicBezTo>
                    <a:pt x="532705" y="1468474"/>
                    <a:pt x="555948" y="1445230"/>
                    <a:pt x="584620" y="1445230"/>
                  </a:cubicBezTo>
                  <a:close/>
                  <a:moveTo>
                    <a:pt x="102899" y="1445230"/>
                  </a:moveTo>
                  <a:cubicBezTo>
                    <a:pt x="131570" y="1445230"/>
                    <a:pt x="154814" y="1468474"/>
                    <a:pt x="154814" y="1497145"/>
                  </a:cubicBezTo>
                  <a:cubicBezTo>
                    <a:pt x="154814" y="1525818"/>
                    <a:pt x="131570" y="1549060"/>
                    <a:pt x="102899" y="1549060"/>
                  </a:cubicBezTo>
                  <a:cubicBezTo>
                    <a:pt x="74226" y="1549060"/>
                    <a:pt x="50983" y="1525818"/>
                    <a:pt x="50983" y="1497145"/>
                  </a:cubicBezTo>
                  <a:cubicBezTo>
                    <a:pt x="50983" y="1468474"/>
                    <a:pt x="74226" y="1445230"/>
                    <a:pt x="102899" y="1445230"/>
                  </a:cubicBezTo>
                  <a:close/>
                  <a:moveTo>
                    <a:pt x="12146930" y="1094763"/>
                  </a:moveTo>
                  <a:cubicBezTo>
                    <a:pt x="12205334" y="1094763"/>
                    <a:pt x="12250760" y="1128889"/>
                    <a:pt x="12250760" y="1172768"/>
                  </a:cubicBezTo>
                  <a:cubicBezTo>
                    <a:pt x="12250760" y="1172768"/>
                    <a:pt x="12250760" y="1172768"/>
                    <a:pt x="12250760" y="1224773"/>
                  </a:cubicBezTo>
                  <a:cubicBezTo>
                    <a:pt x="12250760" y="1239399"/>
                    <a:pt x="12239404" y="1250775"/>
                    <a:pt x="12224803" y="1250775"/>
                  </a:cubicBezTo>
                  <a:cubicBezTo>
                    <a:pt x="12224803" y="1250775"/>
                    <a:pt x="12224803" y="1250775"/>
                    <a:pt x="12198844" y="1250775"/>
                  </a:cubicBezTo>
                  <a:cubicBezTo>
                    <a:pt x="12198844" y="1250775"/>
                    <a:pt x="12198844" y="1250775"/>
                    <a:pt x="12198844" y="1354785"/>
                  </a:cubicBezTo>
                  <a:cubicBezTo>
                    <a:pt x="12198844" y="1369411"/>
                    <a:pt x="12187489" y="1380786"/>
                    <a:pt x="12172887" y="1380786"/>
                  </a:cubicBezTo>
                  <a:cubicBezTo>
                    <a:pt x="12172887" y="1380786"/>
                    <a:pt x="12172887" y="1380786"/>
                    <a:pt x="12120972" y="1380786"/>
                  </a:cubicBezTo>
                  <a:cubicBezTo>
                    <a:pt x="12106372" y="1380786"/>
                    <a:pt x="12095015" y="1369411"/>
                    <a:pt x="12095015" y="1354785"/>
                  </a:cubicBezTo>
                  <a:cubicBezTo>
                    <a:pt x="12095015" y="1354785"/>
                    <a:pt x="12095015" y="1354785"/>
                    <a:pt x="12095015" y="1250775"/>
                  </a:cubicBezTo>
                  <a:cubicBezTo>
                    <a:pt x="12095015" y="1250775"/>
                    <a:pt x="12095015" y="1250775"/>
                    <a:pt x="12069057" y="1250775"/>
                  </a:cubicBezTo>
                  <a:cubicBezTo>
                    <a:pt x="12054456" y="1250775"/>
                    <a:pt x="12043099" y="1239399"/>
                    <a:pt x="12043099" y="1224773"/>
                  </a:cubicBezTo>
                  <a:cubicBezTo>
                    <a:pt x="12043099" y="1224773"/>
                    <a:pt x="12043099" y="1224773"/>
                    <a:pt x="12043099" y="1172768"/>
                  </a:cubicBezTo>
                  <a:cubicBezTo>
                    <a:pt x="12043099" y="1128889"/>
                    <a:pt x="12088525" y="1094763"/>
                    <a:pt x="12146930" y="1094763"/>
                  </a:cubicBezTo>
                  <a:close/>
                  <a:moveTo>
                    <a:pt x="11665206" y="1094763"/>
                  </a:moveTo>
                  <a:cubicBezTo>
                    <a:pt x="11723610" y="1094763"/>
                    <a:pt x="11769036" y="1128889"/>
                    <a:pt x="11769036" y="1172768"/>
                  </a:cubicBezTo>
                  <a:cubicBezTo>
                    <a:pt x="11769036" y="1172768"/>
                    <a:pt x="11769036" y="1172768"/>
                    <a:pt x="11769036" y="1224773"/>
                  </a:cubicBezTo>
                  <a:cubicBezTo>
                    <a:pt x="11769036" y="1239399"/>
                    <a:pt x="11757680" y="1250775"/>
                    <a:pt x="11743079" y="1250775"/>
                  </a:cubicBezTo>
                  <a:cubicBezTo>
                    <a:pt x="11743079" y="1250775"/>
                    <a:pt x="11743079" y="1250775"/>
                    <a:pt x="11717120" y="1250775"/>
                  </a:cubicBezTo>
                  <a:cubicBezTo>
                    <a:pt x="11717120" y="1250775"/>
                    <a:pt x="11717120" y="1250775"/>
                    <a:pt x="11717120" y="1354785"/>
                  </a:cubicBezTo>
                  <a:cubicBezTo>
                    <a:pt x="11717120" y="1369411"/>
                    <a:pt x="11705765" y="1380786"/>
                    <a:pt x="11691163" y="1380786"/>
                  </a:cubicBezTo>
                  <a:cubicBezTo>
                    <a:pt x="11691163" y="1380786"/>
                    <a:pt x="11691163" y="1380786"/>
                    <a:pt x="11639248" y="1380786"/>
                  </a:cubicBezTo>
                  <a:cubicBezTo>
                    <a:pt x="11624648" y="1380786"/>
                    <a:pt x="11613291" y="1369411"/>
                    <a:pt x="11613291" y="1354785"/>
                  </a:cubicBezTo>
                  <a:cubicBezTo>
                    <a:pt x="11613291" y="1354785"/>
                    <a:pt x="11613291" y="1354785"/>
                    <a:pt x="11613291" y="1250775"/>
                  </a:cubicBezTo>
                  <a:cubicBezTo>
                    <a:pt x="11613291" y="1250775"/>
                    <a:pt x="11613291" y="1250775"/>
                    <a:pt x="11587333" y="1250775"/>
                  </a:cubicBezTo>
                  <a:cubicBezTo>
                    <a:pt x="11572732" y="1250775"/>
                    <a:pt x="11561375" y="1239399"/>
                    <a:pt x="11561375" y="1224773"/>
                  </a:cubicBezTo>
                  <a:cubicBezTo>
                    <a:pt x="11561375" y="1224773"/>
                    <a:pt x="11561375" y="1224773"/>
                    <a:pt x="11561375" y="1172768"/>
                  </a:cubicBezTo>
                  <a:cubicBezTo>
                    <a:pt x="11561375" y="1128889"/>
                    <a:pt x="11606801" y="1094763"/>
                    <a:pt x="11665206" y="1094763"/>
                  </a:cubicBezTo>
                  <a:close/>
                  <a:moveTo>
                    <a:pt x="11183481" y="1094763"/>
                  </a:moveTo>
                  <a:cubicBezTo>
                    <a:pt x="11241885" y="1094763"/>
                    <a:pt x="11287311" y="1128889"/>
                    <a:pt x="11287311" y="1172768"/>
                  </a:cubicBezTo>
                  <a:cubicBezTo>
                    <a:pt x="11287311" y="1172768"/>
                    <a:pt x="11287311" y="1172768"/>
                    <a:pt x="11287311" y="1224773"/>
                  </a:cubicBezTo>
                  <a:cubicBezTo>
                    <a:pt x="11287311" y="1239399"/>
                    <a:pt x="11275955" y="1250775"/>
                    <a:pt x="11261354" y="1250775"/>
                  </a:cubicBezTo>
                  <a:cubicBezTo>
                    <a:pt x="11261354" y="1250775"/>
                    <a:pt x="11261354" y="1250775"/>
                    <a:pt x="11235395" y="1250775"/>
                  </a:cubicBezTo>
                  <a:cubicBezTo>
                    <a:pt x="11235395" y="1250775"/>
                    <a:pt x="11235395" y="1250775"/>
                    <a:pt x="11235395" y="1354785"/>
                  </a:cubicBezTo>
                  <a:cubicBezTo>
                    <a:pt x="11235395" y="1369411"/>
                    <a:pt x="11224040" y="1380786"/>
                    <a:pt x="11209438" y="1380786"/>
                  </a:cubicBezTo>
                  <a:cubicBezTo>
                    <a:pt x="11209438" y="1380786"/>
                    <a:pt x="11209438" y="1380786"/>
                    <a:pt x="11157523" y="1380786"/>
                  </a:cubicBezTo>
                  <a:cubicBezTo>
                    <a:pt x="11142923" y="1380786"/>
                    <a:pt x="11131566" y="1369411"/>
                    <a:pt x="11131566" y="1354785"/>
                  </a:cubicBezTo>
                  <a:cubicBezTo>
                    <a:pt x="11131566" y="1354785"/>
                    <a:pt x="11131566" y="1354785"/>
                    <a:pt x="11131566" y="1250775"/>
                  </a:cubicBezTo>
                  <a:cubicBezTo>
                    <a:pt x="11131566" y="1250775"/>
                    <a:pt x="11131566" y="1250775"/>
                    <a:pt x="11105608" y="1250775"/>
                  </a:cubicBezTo>
                  <a:cubicBezTo>
                    <a:pt x="11091007" y="1250775"/>
                    <a:pt x="11079650" y="1239399"/>
                    <a:pt x="11079650" y="1224773"/>
                  </a:cubicBezTo>
                  <a:cubicBezTo>
                    <a:pt x="11079650" y="1224773"/>
                    <a:pt x="11079650" y="1224773"/>
                    <a:pt x="11079650" y="1172768"/>
                  </a:cubicBezTo>
                  <a:cubicBezTo>
                    <a:pt x="11079650" y="1128889"/>
                    <a:pt x="11125076" y="1094763"/>
                    <a:pt x="11183481" y="1094763"/>
                  </a:cubicBezTo>
                  <a:close/>
                  <a:moveTo>
                    <a:pt x="10701757" y="1094763"/>
                  </a:moveTo>
                  <a:cubicBezTo>
                    <a:pt x="10760161" y="1094763"/>
                    <a:pt x="10805587" y="1128889"/>
                    <a:pt x="10805587" y="1172768"/>
                  </a:cubicBezTo>
                  <a:cubicBezTo>
                    <a:pt x="10805587" y="1172768"/>
                    <a:pt x="10805587" y="1172768"/>
                    <a:pt x="10805587" y="1224773"/>
                  </a:cubicBezTo>
                  <a:cubicBezTo>
                    <a:pt x="10805587" y="1239399"/>
                    <a:pt x="10794231" y="1250775"/>
                    <a:pt x="10779630" y="1250775"/>
                  </a:cubicBezTo>
                  <a:cubicBezTo>
                    <a:pt x="10779630" y="1250775"/>
                    <a:pt x="10779630" y="1250775"/>
                    <a:pt x="10753671" y="1250775"/>
                  </a:cubicBezTo>
                  <a:cubicBezTo>
                    <a:pt x="10753671" y="1250775"/>
                    <a:pt x="10753671" y="1250775"/>
                    <a:pt x="10753671" y="1354785"/>
                  </a:cubicBezTo>
                  <a:cubicBezTo>
                    <a:pt x="10753671" y="1369411"/>
                    <a:pt x="10742316" y="1380786"/>
                    <a:pt x="10727714" y="1380786"/>
                  </a:cubicBezTo>
                  <a:cubicBezTo>
                    <a:pt x="10727714" y="1380786"/>
                    <a:pt x="10727714" y="1380786"/>
                    <a:pt x="10675799" y="1380786"/>
                  </a:cubicBezTo>
                  <a:cubicBezTo>
                    <a:pt x="10661199" y="1380786"/>
                    <a:pt x="10649842" y="1369411"/>
                    <a:pt x="10649842" y="1354785"/>
                  </a:cubicBezTo>
                  <a:cubicBezTo>
                    <a:pt x="10649842" y="1354785"/>
                    <a:pt x="10649842" y="1354785"/>
                    <a:pt x="10649842" y="1250775"/>
                  </a:cubicBezTo>
                  <a:cubicBezTo>
                    <a:pt x="10649842" y="1250775"/>
                    <a:pt x="10649842" y="1250775"/>
                    <a:pt x="10623884" y="1250775"/>
                  </a:cubicBezTo>
                  <a:cubicBezTo>
                    <a:pt x="10609283" y="1250775"/>
                    <a:pt x="10597926" y="1239399"/>
                    <a:pt x="10597926" y="1224773"/>
                  </a:cubicBezTo>
                  <a:cubicBezTo>
                    <a:pt x="10597926" y="1224773"/>
                    <a:pt x="10597926" y="1224773"/>
                    <a:pt x="10597926" y="1172768"/>
                  </a:cubicBezTo>
                  <a:cubicBezTo>
                    <a:pt x="10597926" y="1128889"/>
                    <a:pt x="10643352" y="1094763"/>
                    <a:pt x="10701757" y="1094763"/>
                  </a:cubicBezTo>
                  <a:close/>
                  <a:moveTo>
                    <a:pt x="10220033" y="1094763"/>
                  </a:moveTo>
                  <a:cubicBezTo>
                    <a:pt x="10278437" y="1094763"/>
                    <a:pt x="10323863" y="1128889"/>
                    <a:pt x="10323863" y="1172768"/>
                  </a:cubicBezTo>
                  <a:cubicBezTo>
                    <a:pt x="10323863" y="1172768"/>
                    <a:pt x="10323863" y="1172768"/>
                    <a:pt x="10323863" y="1224773"/>
                  </a:cubicBezTo>
                  <a:cubicBezTo>
                    <a:pt x="10323863" y="1239399"/>
                    <a:pt x="10312507" y="1250775"/>
                    <a:pt x="10297906" y="1250775"/>
                  </a:cubicBezTo>
                  <a:cubicBezTo>
                    <a:pt x="10297906" y="1250775"/>
                    <a:pt x="10297906" y="1250775"/>
                    <a:pt x="10271947" y="1250775"/>
                  </a:cubicBezTo>
                  <a:cubicBezTo>
                    <a:pt x="10271947" y="1250775"/>
                    <a:pt x="10271947" y="1250775"/>
                    <a:pt x="10271947" y="1354785"/>
                  </a:cubicBezTo>
                  <a:cubicBezTo>
                    <a:pt x="10271947" y="1369411"/>
                    <a:pt x="10260592" y="1380786"/>
                    <a:pt x="10245990" y="1380786"/>
                  </a:cubicBezTo>
                  <a:cubicBezTo>
                    <a:pt x="10245990" y="1380786"/>
                    <a:pt x="10245990" y="1380786"/>
                    <a:pt x="10194075" y="1380786"/>
                  </a:cubicBezTo>
                  <a:cubicBezTo>
                    <a:pt x="10179475" y="1380786"/>
                    <a:pt x="10168118" y="1369411"/>
                    <a:pt x="10168118" y="1354785"/>
                  </a:cubicBezTo>
                  <a:cubicBezTo>
                    <a:pt x="10168118" y="1354785"/>
                    <a:pt x="10168118" y="1354785"/>
                    <a:pt x="10168118" y="1250775"/>
                  </a:cubicBezTo>
                  <a:cubicBezTo>
                    <a:pt x="10168118" y="1250775"/>
                    <a:pt x="10168118" y="1250775"/>
                    <a:pt x="10142160" y="1250775"/>
                  </a:cubicBezTo>
                  <a:cubicBezTo>
                    <a:pt x="10127559" y="1250775"/>
                    <a:pt x="10116202" y="1239399"/>
                    <a:pt x="10116202" y="1224773"/>
                  </a:cubicBezTo>
                  <a:cubicBezTo>
                    <a:pt x="10116202" y="1224773"/>
                    <a:pt x="10116202" y="1224773"/>
                    <a:pt x="10116202" y="1172768"/>
                  </a:cubicBezTo>
                  <a:cubicBezTo>
                    <a:pt x="10116202" y="1128889"/>
                    <a:pt x="10161628" y="1094763"/>
                    <a:pt x="10220033" y="1094763"/>
                  </a:cubicBezTo>
                  <a:close/>
                  <a:moveTo>
                    <a:pt x="9738308" y="1094763"/>
                  </a:moveTo>
                  <a:cubicBezTo>
                    <a:pt x="9796712" y="1094763"/>
                    <a:pt x="9842138" y="1128889"/>
                    <a:pt x="9842138" y="1172768"/>
                  </a:cubicBezTo>
                  <a:cubicBezTo>
                    <a:pt x="9842138" y="1172768"/>
                    <a:pt x="9842138" y="1172768"/>
                    <a:pt x="9842138" y="1224773"/>
                  </a:cubicBezTo>
                  <a:cubicBezTo>
                    <a:pt x="9842138" y="1239399"/>
                    <a:pt x="9830782" y="1250775"/>
                    <a:pt x="9816181" y="1250775"/>
                  </a:cubicBezTo>
                  <a:cubicBezTo>
                    <a:pt x="9816181" y="1250775"/>
                    <a:pt x="9816181" y="1250775"/>
                    <a:pt x="9790222" y="1250775"/>
                  </a:cubicBezTo>
                  <a:cubicBezTo>
                    <a:pt x="9790222" y="1250775"/>
                    <a:pt x="9790222" y="1250775"/>
                    <a:pt x="9790222" y="1354785"/>
                  </a:cubicBezTo>
                  <a:cubicBezTo>
                    <a:pt x="9790222" y="1369411"/>
                    <a:pt x="9778867" y="1380786"/>
                    <a:pt x="9764265" y="1380786"/>
                  </a:cubicBezTo>
                  <a:cubicBezTo>
                    <a:pt x="9764265" y="1380786"/>
                    <a:pt x="9764265" y="1380786"/>
                    <a:pt x="9712350" y="1380786"/>
                  </a:cubicBezTo>
                  <a:cubicBezTo>
                    <a:pt x="9697750" y="1380786"/>
                    <a:pt x="9686393" y="1369411"/>
                    <a:pt x="9686393" y="1354785"/>
                  </a:cubicBezTo>
                  <a:cubicBezTo>
                    <a:pt x="9686393" y="1354785"/>
                    <a:pt x="9686393" y="1354785"/>
                    <a:pt x="9686393" y="1250775"/>
                  </a:cubicBezTo>
                  <a:cubicBezTo>
                    <a:pt x="9686393" y="1250775"/>
                    <a:pt x="9686393" y="1250775"/>
                    <a:pt x="9660435" y="1250775"/>
                  </a:cubicBezTo>
                  <a:cubicBezTo>
                    <a:pt x="9645834" y="1250775"/>
                    <a:pt x="9634477" y="1239399"/>
                    <a:pt x="9634477" y="1224773"/>
                  </a:cubicBezTo>
                  <a:cubicBezTo>
                    <a:pt x="9634477" y="1224773"/>
                    <a:pt x="9634477" y="1224773"/>
                    <a:pt x="9634477" y="1172768"/>
                  </a:cubicBezTo>
                  <a:cubicBezTo>
                    <a:pt x="9634477" y="1128889"/>
                    <a:pt x="9679903" y="1094763"/>
                    <a:pt x="9738308" y="1094763"/>
                  </a:cubicBezTo>
                  <a:close/>
                  <a:moveTo>
                    <a:pt x="9256584" y="1094763"/>
                  </a:moveTo>
                  <a:cubicBezTo>
                    <a:pt x="9314988" y="1094763"/>
                    <a:pt x="9360414" y="1128889"/>
                    <a:pt x="9360414" y="1172768"/>
                  </a:cubicBezTo>
                  <a:cubicBezTo>
                    <a:pt x="9360414" y="1172768"/>
                    <a:pt x="9360414" y="1172768"/>
                    <a:pt x="9360414" y="1224773"/>
                  </a:cubicBezTo>
                  <a:cubicBezTo>
                    <a:pt x="9360414" y="1239399"/>
                    <a:pt x="9349058" y="1250775"/>
                    <a:pt x="9334457" y="1250775"/>
                  </a:cubicBezTo>
                  <a:cubicBezTo>
                    <a:pt x="9334457" y="1250775"/>
                    <a:pt x="9334457" y="1250775"/>
                    <a:pt x="9308498" y="1250775"/>
                  </a:cubicBezTo>
                  <a:cubicBezTo>
                    <a:pt x="9308498" y="1250775"/>
                    <a:pt x="9308498" y="1250775"/>
                    <a:pt x="9308498" y="1354785"/>
                  </a:cubicBezTo>
                  <a:cubicBezTo>
                    <a:pt x="9308498" y="1369411"/>
                    <a:pt x="9297143" y="1380786"/>
                    <a:pt x="9282541" y="1380786"/>
                  </a:cubicBezTo>
                  <a:cubicBezTo>
                    <a:pt x="9282541" y="1380786"/>
                    <a:pt x="9282541" y="1380786"/>
                    <a:pt x="9230626" y="1380786"/>
                  </a:cubicBezTo>
                  <a:cubicBezTo>
                    <a:pt x="9216026" y="1380786"/>
                    <a:pt x="9204669" y="1369411"/>
                    <a:pt x="9204669" y="1354785"/>
                  </a:cubicBezTo>
                  <a:cubicBezTo>
                    <a:pt x="9204669" y="1354785"/>
                    <a:pt x="9204669" y="1354785"/>
                    <a:pt x="9204669" y="1250775"/>
                  </a:cubicBezTo>
                  <a:cubicBezTo>
                    <a:pt x="9204669" y="1250775"/>
                    <a:pt x="9204669" y="1250775"/>
                    <a:pt x="9178711" y="1250775"/>
                  </a:cubicBezTo>
                  <a:cubicBezTo>
                    <a:pt x="9164110" y="1250775"/>
                    <a:pt x="9152753" y="1239399"/>
                    <a:pt x="9152753" y="1224773"/>
                  </a:cubicBezTo>
                  <a:cubicBezTo>
                    <a:pt x="9152753" y="1224773"/>
                    <a:pt x="9152753" y="1224773"/>
                    <a:pt x="9152753" y="1172768"/>
                  </a:cubicBezTo>
                  <a:cubicBezTo>
                    <a:pt x="9152753" y="1128889"/>
                    <a:pt x="9198179" y="1094763"/>
                    <a:pt x="9256584" y="1094763"/>
                  </a:cubicBezTo>
                  <a:close/>
                  <a:moveTo>
                    <a:pt x="8774860" y="1094763"/>
                  </a:moveTo>
                  <a:cubicBezTo>
                    <a:pt x="8833264" y="1094763"/>
                    <a:pt x="8878690" y="1128889"/>
                    <a:pt x="8878690" y="1172768"/>
                  </a:cubicBezTo>
                  <a:cubicBezTo>
                    <a:pt x="8878690" y="1172768"/>
                    <a:pt x="8878690" y="1172768"/>
                    <a:pt x="8878690" y="1224773"/>
                  </a:cubicBezTo>
                  <a:cubicBezTo>
                    <a:pt x="8878690" y="1239399"/>
                    <a:pt x="8867334" y="1250775"/>
                    <a:pt x="8852733" y="1250775"/>
                  </a:cubicBezTo>
                  <a:cubicBezTo>
                    <a:pt x="8852733" y="1250775"/>
                    <a:pt x="8852733" y="1250775"/>
                    <a:pt x="8826774" y="1250775"/>
                  </a:cubicBezTo>
                  <a:cubicBezTo>
                    <a:pt x="8826774" y="1250775"/>
                    <a:pt x="8826774" y="1250775"/>
                    <a:pt x="8826774" y="1354785"/>
                  </a:cubicBezTo>
                  <a:cubicBezTo>
                    <a:pt x="8826774" y="1369411"/>
                    <a:pt x="8815419" y="1380786"/>
                    <a:pt x="8800817" y="1380786"/>
                  </a:cubicBezTo>
                  <a:cubicBezTo>
                    <a:pt x="8800817" y="1380786"/>
                    <a:pt x="8800817" y="1380786"/>
                    <a:pt x="8748902" y="1380786"/>
                  </a:cubicBezTo>
                  <a:cubicBezTo>
                    <a:pt x="8734302" y="1380786"/>
                    <a:pt x="8722945" y="1369411"/>
                    <a:pt x="8722945" y="1354785"/>
                  </a:cubicBezTo>
                  <a:cubicBezTo>
                    <a:pt x="8722945" y="1354785"/>
                    <a:pt x="8722945" y="1354785"/>
                    <a:pt x="8722945" y="1250775"/>
                  </a:cubicBezTo>
                  <a:cubicBezTo>
                    <a:pt x="8722945" y="1250775"/>
                    <a:pt x="8722945" y="1250775"/>
                    <a:pt x="8696987" y="1250775"/>
                  </a:cubicBezTo>
                  <a:cubicBezTo>
                    <a:pt x="8682386" y="1250775"/>
                    <a:pt x="8671029" y="1239399"/>
                    <a:pt x="8671029" y="1224773"/>
                  </a:cubicBezTo>
                  <a:cubicBezTo>
                    <a:pt x="8671029" y="1224773"/>
                    <a:pt x="8671029" y="1224773"/>
                    <a:pt x="8671029" y="1172768"/>
                  </a:cubicBezTo>
                  <a:cubicBezTo>
                    <a:pt x="8671029" y="1128889"/>
                    <a:pt x="8716455" y="1094763"/>
                    <a:pt x="8774860" y="1094763"/>
                  </a:cubicBezTo>
                  <a:close/>
                  <a:moveTo>
                    <a:pt x="8293136" y="1094763"/>
                  </a:moveTo>
                  <a:cubicBezTo>
                    <a:pt x="8351541" y="1094763"/>
                    <a:pt x="8396966" y="1128889"/>
                    <a:pt x="8396966" y="1172768"/>
                  </a:cubicBezTo>
                  <a:cubicBezTo>
                    <a:pt x="8396966" y="1172768"/>
                    <a:pt x="8396966" y="1172768"/>
                    <a:pt x="8396966" y="1224773"/>
                  </a:cubicBezTo>
                  <a:cubicBezTo>
                    <a:pt x="8396966" y="1239399"/>
                    <a:pt x="8385610" y="1250775"/>
                    <a:pt x="8371009" y="1250775"/>
                  </a:cubicBezTo>
                  <a:cubicBezTo>
                    <a:pt x="8371009" y="1250775"/>
                    <a:pt x="8371009" y="1250775"/>
                    <a:pt x="8345051" y="1250775"/>
                  </a:cubicBezTo>
                  <a:cubicBezTo>
                    <a:pt x="8345051" y="1250775"/>
                    <a:pt x="8345051" y="1250775"/>
                    <a:pt x="8345051" y="1354785"/>
                  </a:cubicBezTo>
                  <a:cubicBezTo>
                    <a:pt x="8345051" y="1369411"/>
                    <a:pt x="8333695" y="1380786"/>
                    <a:pt x="8319094" y="1380786"/>
                  </a:cubicBezTo>
                  <a:cubicBezTo>
                    <a:pt x="8319094" y="1380786"/>
                    <a:pt x="8319094" y="1380786"/>
                    <a:pt x="8267178" y="1380786"/>
                  </a:cubicBezTo>
                  <a:cubicBezTo>
                    <a:pt x="8252578" y="1380786"/>
                    <a:pt x="8241221" y="1369411"/>
                    <a:pt x="8241221" y="1354785"/>
                  </a:cubicBezTo>
                  <a:cubicBezTo>
                    <a:pt x="8241221" y="1354785"/>
                    <a:pt x="8241221" y="1354785"/>
                    <a:pt x="8241221" y="1250775"/>
                  </a:cubicBezTo>
                  <a:cubicBezTo>
                    <a:pt x="8241221" y="1250775"/>
                    <a:pt x="8241221" y="1250775"/>
                    <a:pt x="8215264" y="1250775"/>
                  </a:cubicBezTo>
                  <a:cubicBezTo>
                    <a:pt x="8200662" y="1250775"/>
                    <a:pt x="8189305" y="1239399"/>
                    <a:pt x="8189305" y="1224773"/>
                  </a:cubicBezTo>
                  <a:cubicBezTo>
                    <a:pt x="8189305" y="1224773"/>
                    <a:pt x="8189305" y="1224773"/>
                    <a:pt x="8189305" y="1172768"/>
                  </a:cubicBezTo>
                  <a:cubicBezTo>
                    <a:pt x="8189305" y="1128889"/>
                    <a:pt x="8234731" y="1094763"/>
                    <a:pt x="8293136" y="1094763"/>
                  </a:cubicBezTo>
                  <a:close/>
                  <a:moveTo>
                    <a:pt x="7811412" y="1094763"/>
                  </a:moveTo>
                  <a:cubicBezTo>
                    <a:pt x="7869817" y="1094763"/>
                    <a:pt x="7915242" y="1128889"/>
                    <a:pt x="7915242" y="1172768"/>
                  </a:cubicBezTo>
                  <a:cubicBezTo>
                    <a:pt x="7915242" y="1172768"/>
                    <a:pt x="7915242" y="1172768"/>
                    <a:pt x="7915242" y="1224773"/>
                  </a:cubicBezTo>
                  <a:cubicBezTo>
                    <a:pt x="7915242" y="1239399"/>
                    <a:pt x="7903886" y="1250775"/>
                    <a:pt x="7889285" y="1250775"/>
                  </a:cubicBezTo>
                  <a:cubicBezTo>
                    <a:pt x="7889285" y="1250775"/>
                    <a:pt x="7889285" y="1250775"/>
                    <a:pt x="7863327" y="1250775"/>
                  </a:cubicBezTo>
                  <a:cubicBezTo>
                    <a:pt x="7863327" y="1250775"/>
                    <a:pt x="7863327" y="1250775"/>
                    <a:pt x="7863327" y="1354785"/>
                  </a:cubicBezTo>
                  <a:cubicBezTo>
                    <a:pt x="7863327" y="1369411"/>
                    <a:pt x="7851971" y="1380786"/>
                    <a:pt x="7837370" y="1380786"/>
                  </a:cubicBezTo>
                  <a:cubicBezTo>
                    <a:pt x="7837370" y="1380786"/>
                    <a:pt x="7837370" y="1380786"/>
                    <a:pt x="7785454" y="1380786"/>
                  </a:cubicBezTo>
                  <a:cubicBezTo>
                    <a:pt x="7770854" y="1380786"/>
                    <a:pt x="7759497" y="1369411"/>
                    <a:pt x="7759497" y="1354785"/>
                  </a:cubicBezTo>
                  <a:cubicBezTo>
                    <a:pt x="7759497" y="1354785"/>
                    <a:pt x="7759497" y="1354785"/>
                    <a:pt x="7759497" y="1250775"/>
                  </a:cubicBezTo>
                  <a:cubicBezTo>
                    <a:pt x="7759497" y="1250775"/>
                    <a:pt x="7759497" y="1250775"/>
                    <a:pt x="7733540" y="1250775"/>
                  </a:cubicBezTo>
                  <a:cubicBezTo>
                    <a:pt x="7718938" y="1250775"/>
                    <a:pt x="7707581" y="1239399"/>
                    <a:pt x="7707581" y="1224773"/>
                  </a:cubicBezTo>
                  <a:cubicBezTo>
                    <a:pt x="7707581" y="1224773"/>
                    <a:pt x="7707581" y="1224773"/>
                    <a:pt x="7707581" y="1172768"/>
                  </a:cubicBezTo>
                  <a:cubicBezTo>
                    <a:pt x="7707581" y="1128889"/>
                    <a:pt x="7753007" y="1094763"/>
                    <a:pt x="7811412" y="1094763"/>
                  </a:cubicBezTo>
                  <a:close/>
                  <a:moveTo>
                    <a:pt x="7329688" y="1094763"/>
                  </a:moveTo>
                  <a:cubicBezTo>
                    <a:pt x="7388093" y="1094763"/>
                    <a:pt x="7433518" y="1128889"/>
                    <a:pt x="7433518" y="1172768"/>
                  </a:cubicBezTo>
                  <a:cubicBezTo>
                    <a:pt x="7433518" y="1172768"/>
                    <a:pt x="7433518" y="1172768"/>
                    <a:pt x="7433518" y="1224773"/>
                  </a:cubicBezTo>
                  <a:cubicBezTo>
                    <a:pt x="7433518" y="1239399"/>
                    <a:pt x="7422162" y="1250775"/>
                    <a:pt x="7407561" y="1250775"/>
                  </a:cubicBezTo>
                  <a:cubicBezTo>
                    <a:pt x="7407561" y="1250775"/>
                    <a:pt x="7407561" y="1250775"/>
                    <a:pt x="7381603" y="1250775"/>
                  </a:cubicBezTo>
                  <a:cubicBezTo>
                    <a:pt x="7381603" y="1250775"/>
                    <a:pt x="7381603" y="1250775"/>
                    <a:pt x="7381603" y="1354785"/>
                  </a:cubicBezTo>
                  <a:cubicBezTo>
                    <a:pt x="7381603" y="1369411"/>
                    <a:pt x="7370247" y="1380786"/>
                    <a:pt x="7355646" y="1380786"/>
                  </a:cubicBezTo>
                  <a:cubicBezTo>
                    <a:pt x="7355646" y="1380786"/>
                    <a:pt x="7355646" y="1380786"/>
                    <a:pt x="7303730" y="1380786"/>
                  </a:cubicBezTo>
                  <a:cubicBezTo>
                    <a:pt x="7289130" y="1380786"/>
                    <a:pt x="7277773" y="1369411"/>
                    <a:pt x="7277773" y="1354785"/>
                  </a:cubicBezTo>
                  <a:cubicBezTo>
                    <a:pt x="7277773" y="1354785"/>
                    <a:pt x="7277773" y="1354785"/>
                    <a:pt x="7277773" y="1250775"/>
                  </a:cubicBezTo>
                  <a:cubicBezTo>
                    <a:pt x="7277773" y="1250775"/>
                    <a:pt x="7277773" y="1250775"/>
                    <a:pt x="7251816" y="1250775"/>
                  </a:cubicBezTo>
                  <a:cubicBezTo>
                    <a:pt x="7237214" y="1250775"/>
                    <a:pt x="7225857" y="1239399"/>
                    <a:pt x="7225857" y="1224773"/>
                  </a:cubicBezTo>
                  <a:cubicBezTo>
                    <a:pt x="7225857" y="1224773"/>
                    <a:pt x="7225857" y="1224773"/>
                    <a:pt x="7225857" y="1172768"/>
                  </a:cubicBezTo>
                  <a:cubicBezTo>
                    <a:pt x="7225857" y="1128889"/>
                    <a:pt x="7271283" y="1094763"/>
                    <a:pt x="7329688" y="1094763"/>
                  </a:cubicBezTo>
                  <a:close/>
                  <a:moveTo>
                    <a:pt x="6847964" y="1094763"/>
                  </a:moveTo>
                  <a:cubicBezTo>
                    <a:pt x="6906369" y="1094763"/>
                    <a:pt x="6951794" y="1128889"/>
                    <a:pt x="6951794" y="1172768"/>
                  </a:cubicBezTo>
                  <a:cubicBezTo>
                    <a:pt x="6951794" y="1172768"/>
                    <a:pt x="6951794" y="1172768"/>
                    <a:pt x="6951794" y="1224773"/>
                  </a:cubicBezTo>
                  <a:cubicBezTo>
                    <a:pt x="6951794" y="1239399"/>
                    <a:pt x="6940438" y="1250775"/>
                    <a:pt x="6925837" y="1250775"/>
                  </a:cubicBezTo>
                  <a:cubicBezTo>
                    <a:pt x="6925837" y="1250775"/>
                    <a:pt x="6925837" y="1250775"/>
                    <a:pt x="6899879" y="1250775"/>
                  </a:cubicBezTo>
                  <a:cubicBezTo>
                    <a:pt x="6899879" y="1250775"/>
                    <a:pt x="6899879" y="1250775"/>
                    <a:pt x="6899879" y="1354785"/>
                  </a:cubicBezTo>
                  <a:cubicBezTo>
                    <a:pt x="6899879" y="1369411"/>
                    <a:pt x="6888523" y="1380786"/>
                    <a:pt x="6873922" y="1380786"/>
                  </a:cubicBezTo>
                  <a:cubicBezTo>
                    <a:pt x="6873922" y="1380786"/>
                    <a:pt x="6873922" y="1380786"/>
                    <a:pt x="6822006" y="1380786"/>
                  </a:cubicBezTo>
                  <a:cubicBezTo>
                    <a:pt x="6807406" y="1380786"/>
                    <a:pt x="6796049" y="1369411"/>
                    <a:pt x="6796049" y="1354785"/>
                  </a:cubicBezTo>
                  <a:cubicBezTo>
                    <a:pt x="6796049" y="1354785"/>
                    <a:pt x="6796049" y="1354785"/>
                    <a:pt x="6796049" y="1250775"/>
                  </a:cubicBezTo>
                  <a:cubicBezTo>
                    <a:pt x="6796049" y="1250775"/>
                    <a:pt x="6796049" y="1250775"/>
                    <a:pt x="6770092" y="1250775"/>
                  </a:cubicBezTo>
                  <a:cubicBezTo>
                    <a:pt x="6755490" y="1250775"/>
                    <a:pt x="6744133" y="1239399"/>
                    <a:pt x="6744133" y="1224773"/>
                  </a:cubicBezTo>
                  <a:cubicBezTo>
                    <a:pt x="6744133" y="1224773"/>
                    <a:pt x="6744133" y="1224773"/>
                    <a:pt x="6744133" y="1172768"/>
                  </a:cubicBezTo>
                  <a:cubicBezTo>
                    <a:pt x="6744133" y="1128889"/>
                    <a:pt x="6789559" y="1094763"/>
                    <a:pt x="6847964" y="1094763"/>
                  </a:cubicBezTo>
                  <a:close/>
                  <a:moveTo>
                    <a:pt x="6366240" y="1094763"/>
                  </a:moveTo>
                  <a:cubicBezTo>
                    <a:pt x="6424645" y="1094763"/>
                    <a:pt x="6470070" y="1128889"/>
                    <a:pt x="6470070" y="1172768"/>
                  </a:cubicBezTo>
                  <a:cubicBezTo>
                    <a:pt x="6470070" y="1172768"/>
                    <a:pt x="6470070" y="1172768"/>
                    <a:pt x="6470070" y="1224773"/>
                  </a:cubicBezTo>
                  <a:cubicBezTo>
                    <a:pt x="6470070" y="1239399"/>
                    <a:pt x="6458714" y="1250775"/>
                    <a:pt x="6444113" y="1250775"/>
                  </a:cubicBezTo>
                  <a:cubicBezTo>
                    <a:pt x="6444113" y="1250775"/>
                    <a:pt x="6444113" y="1250775"/>
                    <a:pt x="6418155" y="1250775"/>
                  </a:cubicBezTo>
                  <a:cubicBezTo>
                    <a:pt x="6418155" y="1250775"/>
                    <a:pt x="6418155" y="1250775"/>
                    <a:pt x="6418155" y="1354785"/>
                  </a:cubicBezTo>
                  <a:cubicBezTo>
                    <a:pt x="6418155" y="1369411"/>
                    <a:pt x="6406799" y="1380786"/>
                    <a:pt x="6392198" y="1380786"/>
                  </a:cubicBezTo>
                  <a:cubicBezTo>
                    <a:pt x="6392198" y="1380786"/>
                    <a:pt x="6392198" y="1380786"/>
                    <a:pt x="6340282" y="1380786"/>
                  </a:cubicBezTo>
                  <a:cubicBezTo>
                    <a:pt x="6325682" y="1380786"/>
                    <a:pt x="6314325" y="1369411"/>
                    <a:pt x="6314325" y="1354785"/>
                  </a:cubicBezTo>
                  <a:cubicBezTo>
                    <a:pt x="6314325" y="1354785"/>
                    <a:pt x="6314325" y="1354785"/>
                    <a:pt x="6314325" y="1250775"/>
                  </a:cubicBezTo>
                  <a:cubicBezTo>
                    <a:pt x="6314325" y="1250775"/>
                    <a:pt x="6314325" y="1250775"/>
                    <a:pt x="6288368" y="1250775"/>
                  </a:cubicBezTo>
                  <a:cubicBezTo>
                    <a:pt x="6273766" y="1250775"/>
                    <a:pt x="6262409" y="1239399"/>
                    <a:pt x="6262409" y="1224773"/>
                  </a:cubicBezTo>
                  <a:cubicBezTo>
                    <a:pt x="6262409" y="1224773"/>
                    <a:pt x="6262409" y="1224773"/>
                    <a:pt x="6262409" y="1172768"/>
                  </a:cubicBezTo>
                  <a:cubicBezTo>
                    <a:pt x="6262409" y="1128889"/>
                    <a:pt x="6307835" y="1094763"/>
                    <a:pt x="6366240" y="1094763"/>
                  </a:cubicBezTo>
                  <a:close/>
                  <a:moveTo>
                    <a:pt x="5884531" y="1094763"/>
                  </a:moveTo>
                  <a:cubicBezTo>
                    <a:pt x="5942932" y="1094763"/>
                    <a:pt x="5988353" y="1128889"/>
                    <a:pt x="5988353" y="1172768"/>
                  </a:cubicBezTo>
                  <a:cubicBezTo>
                    <a:pt x="5988353" y="1172768"/>
                    <a:pt x="5988353" y="1172768"/>
                    <a:pt x="5988353" y="1224773"/>
                  </a:cubicBezTo>
                  <a:cubicBezTo>
                    <a:pt x="5988353" y="1239399"/>
                    <a:pt x="5976990" y="1250775"/>
                    <a:pt x="5962398" y="1250775"/>
                  </a:cubicBezTo>
                  <a:cubicBezTo>
                    <a:pt x="5962398" y="1250775"/>
                    <a:pt x="5962398" y="1250775"/>
                    <a:pt x="5936443" y="1250775"/>
                  </a:cubicBezTo>
                  <a:cubicBezTo>
                    <a:pt x="5936443" y="1250775"/>
                    <a:pt x="5936443" y="1250775"/>
                    <a:pt x="5936443" y="1354785"/>
                  </a:cubicBezTo>
                  <a:cubicBezTo>
                    <a:pt x="5936443" y="1369411"/>
                    <a:pt x="5925087" y="1380786"/>
                    <a:pt x="5910488" y="1380786"/>
                  </a:cubicBezTo>
                  <a:cubicBezTo>
                    <a:pt x="5910488" y="1380786"/>
                    <a:pt x="5910488" y="1380786"/>
                    <a:pt x="5858573" y="1380786"/>
                  </a:cubicBezTo>
                  <a:cubicBezTo>
                    <a:pt x="5843975" y="1380786"/>
                    <a:pt x="5832616" y="1369411"/>
                    <a:pt x="5832616" y="1354785"/>
                  </a:cubicBezTo>
                  <a:cubicBezTo>
                    <a:pt x="5832616" y="1354785"/>
                    <a:pt x="5832616" y="1354785"/>
                    <a:pt x="5832616" y="1250775"/>
                  </a:cubicBezTo>
                  <a:cubicBezTo>
                    <a:pt x="5832616" y="1250775"/>
                    <a:pt x="5832616" y="1250775"/>
                    <a:pt x="5806661" y="1250775"/>
                  </a:cubicBezTo>
                  <a:cubicBezTo>
                    <a:pt x="5792059" y="1250775"/>
                    <a:pt x="5780705" y="1239399"/>
                    <a:pt x="5780705" y="1224773"/>
                  </a:cubicBezTo>
                  <a:cubicBezTo>
                    <a:pt x="5780705" y="1224773"/>
                    <a:pt x="5780705" y="1224773"/>
                    <a:pt x="5780705" y="1172768"/>
                  </a:cubicBezTo>
                  <a:cubicBezTo>
                    <a:pt x="5780705" y="1128889"/>
                    <a:pt x="5826126" y="1094763"/>
                    <a:pt x="5884531" y="1094763"/>
                  </a:cubicBezTo>
                  <a:close/>
                  <a:moveTo>
                    <a:pt x="5402829" y="1094763"/>
                  </a:moveTo>
                  <a:cubicBezTo>
                    <a:pt x="5461229" y="1094763"/>
                    <a:pt x="5506649" y="1128889"/>
                    <a:pt x="5506649" y="1172768"/>
                  </a:cubicBezTo>
                  <a:cubicBezTo>
                    <a:pt x="5506649" y="1172768"/>
                    <a:pt x="5506649" y="1172768"/>
                    <a:pt x="5506649" y="1224773"/>
                  </a:cubicBezTo>
                  <a:cubicBezTo>
                    <a:pt x="5506649" y="1239399"/>
                    <a:pt x="5495298" y="1250775"/>
                    <a:pt x="5480697" y="1250775"/>
                  </a:cubicBezTo>
                  <a:cubicBezTo>
                    <a:pt x="5480697" y="1250775"/>
                    <a:pt x="5480697" y="1250775"/>
                    <a:pt x="5454740" y="1250775"/>
                  </a:cubicBezTo>
                  <a:cubicBezTo>
                    <a:pt x="5454740" y="1250775"/>
                    <a:pt x="5454740" y="1250775"/>
                    <a:pt x="5454740" y="1354785"/>
                  </a:cubicBezTo>
                  <a:cubicBezTo>
                    <a:pt x="5454740" y="1369411"/>
                    <a:pt x="5443385" y="1380786"/>
                    <a:pt x="5428781" y="1380786"/>
                  </a:cubicBezTo>
                  <a:cubicBezTo>
                    <a:pt x="5428781" y="1380786"/>
                    <a:pt x="5428781" y="1380786"/>
                    <a:pt x="5376873" y="1380786"/>
                  </a:cubicBezTo>
                  <a:cubicBezTo>
                    <a:pt x="5362277" y="1380786"/>
                    <a:pt x="5350918" y="1369411"/>
                    <a:pt x="5350918" y="1354785"/>
                  </a:cubicBezTo>
                  <a:cubicBezTo>
                    <a:pt x="5350918" y="1354785"/>
                    <a:pt x="5350918" y="1354785"/>
                    <a:pt x="5350918" y="1250775"/>
                  </a:cubicBezTo>
                  <a:cubicBezTo>
                    <a:pt x="5350918" y="1250775"/>
                    <a:pt x="5350918" y="1250775"/>
                    <a:pt x="5324959" y="1250775"/>
                  </a:cubicBezTo>
                  <a:cubicBezTo>
                    <a:pt x="5310357" y="1250775"/>
                    <a:pt x="5298997" y="1239399"/>
                    <a:pt x="5298997" y="1224773"/>
                  </a:cubicBezTo>
                  <a:cubicBezTo>
                    <a:pt x="5298997" y="1224773"/>
                    <a:pt x="5298997" y="1224773"/>
                    <a:pt x="5298997" y="1172768"/>
                  </a:cubicBezTo>
                  <a:cubicBezTo>
                    <a:pt x="5298997" y="1128889"/>
                    <a:pt x="5344431" y="1094763"/>
                    <a:pt x="5402829" y="1094763"/>
                  </a:cubicBezTo>
                  <a:close/>
                  <a:moveTo>
                    <a:pt x="4921068" y="1094763"/>
                  </a:moveTo>
                  <a:cubicBezTo>
                    <a:pt x="4979491" y="1094763"/>
                    <a:pt x="5024921" y="1128889"/>
                    <a:pt x="5024921" y="1172768"/>
                  </a:cubicBezTo>
                  <a:cubicBezTo>
                    <a:pt x="5024921" y="1172768"/>
                    <a:pt x="5024921" y="1172768"/>
                    <a:pt x="5024921" y="1224773"/>
                  </a:cubicBezTo>
                  <a:cubicBezTo>
                    <a:pt x="5024921" y="1239399"/>
                    <a:pt x="5013564" y="1250775"/>
                    <a:pt x="4998959" y="1250775"/>
                  </a:cubicBezTo>
                  <a:cubicBezTo>
                    <a:pt x="4998959" y="1250775"/>
                    <a:pt x="4998959" y="1250775"/>
                    <a:pt x="4973001" y="1250775"/>
                  </a:cubicBezTo>
                  <a:cubicBezTo>
                    <a:pt x="4973001" y="1250775"/>
                    <a:pt x="4973001" y="1250775"/>
                    <a:pt x="4973001" y="1354785"/>
                  </a:cubicBezTo>
                  <a:cubicBezTo>
                    <a:pt x="4973001" y="1369411"/>
                    <a:pt x="4961645" y="1380786"/>
                    <a:pt x="4947033" y="1380786"/>
                  </a:cubicBezTo>
                  <a:cubicBezTo>
                    <a:pt x="4947033" y="1380786"/>
                    <a:pt x="4947033" y="1380786"/>
                    <a:pt x="4895110" y="1380786"/>
                  </a:cubicBezTo>
                  <a:cubicBezTo>
                    <a:pt x="4880513" y="1380786"/>
                    <a:pt x="4869170" y="1369411"/>
                    <a:pt x="4869170" y="1354785"/>
                  </a:cubicBezTo>
                  <a:cubicBezTo>
                    <a:pt x="4869170" y="1354785"/>
                    <a:pt x="4869170" y="1354785"/>
                    <a:pt x="4869170" y="1250775"/>
                  </a:cubicBezTo>
                  <a:cubicBezTo>
                    <a:pt x="4869170" y="1250775"/>
                    <a:pt x="4869170" y="1250775"/>
                    <a:pt x="4843217" y="1250775"/>
                  </a:cubicBezTo>
                  <a:cubicBezTo>
                    <a:pt x="4828626" y="1250775"/>
                    <a:pt x="4817260" y="1239399"/>
                    <a:pt x="4817260" y="1224773"/>
                  </a:cubicBezTo>
                  <a:cubicBezTo>
                    <a:pt x="4817260" y="1224773"/>
                    <a:pt x="4817260" y="1224773"/>
                    <a:pt x="4817260" y="1172768"/>
                  </a:cubicBezTo>
                  <a:cubicBezTo>
                    <a:pt x="4817260" y="1128889"/>
                    <a:pt x="4862680" y="1094763"/>
                    <a:pt x="4921068" y="1094763"/>
                  </a:cubicBezTo>
                  <a:close/>
                  <a:moveTo>
                    <a:pt x="4439383" y="1094763"/>
                  </a:moveTo>
                  <a:cubicBezTo>
                    <a:pt x="4497770" y="1094763"/>
                    <a:pt x="4543199" y="1128889"/>
                    <a:pt x="4543199" y="1172768"/>
                  </a:cubicBezTo>
                  <a:cubicBezTo>
                    <a:pt x="4543199" y="1172768"/>
                    <a:pt x="4543199" y="1172768"/>
                    <a:pt x="4543199" y="1224773"/>
                  </a:cubicBezTo>
                  <a:cubicBezTo>
                    <a:pt x="4543199" y="1239399"/>
                    <a:pt x="4531839" y="1250775"/>
                    <a:pt x="4517243" y="1250775"/>
                  </a:cubicBezTo>
                  <a:cubicBezTo>
                    <a:pt x="4517243" y="1250775"/>
                    <a:pt x="4517243" y="1250775"/>
                    <a:pt x="4491279" y="1250775"/>
                  </a:cubicBezTo>
                  <a:cubicBezTo>
                    <a:pt x="4491279" y="1250775"/>
                    <a:pt x="4491279" y="1250775"/>
                    <a:pt x="4491279" y="1354785"/>
                  </a:cubicBezTo>
                  <a:cubicBezTo>
                    <a:pt x="4491279" y="1369411"/>
                    <a:pt x="4479924" y="1380786"/>
                    <a:pt x="4465322" y="1380786"/>
                  </a:cubicBezTo>
                  <a:cubicBezTo>
                    <a:pt x="4465322" y="1380786"/>
                    <a:pt x="4465322" y="1380786"/>
                    <a:pt x="4413413" y="1380786"/>
                  </a:cubicBezTo>
                  <a:cubicBezTo>
                    <a:pt x="4398811" y="1380786"/>
                    <a:pt x="4387454" y="1369411"/>
                    <a:pt x="4387454" y="1354785"/>
                  </a:cubicBezTo>
                  <a:cubicBezTo>
                    <a:pt x="4387454" y="1354785"/>
                    <a:pt x="4387454" y="1354785"/>
                    <a:pt x="4387454" y="1250775"/>
                  </a:cubicBezTo>
                  <a:cubicBezTo>
                    <a:pt x="4387454" y="1250775"/>
                    <a:pt x="4387454" y="1250775"/>
                    <a:pt x="4361490" y="1250775"/>
                  </a:cubicBezTo>
                  <a:cubicBezTo>
                    <a:pt x="4346890" y="1250775"/>
                    <a:pt x="4335538" y="1239399"/>
                    <a:pt x="4335538" y="1224773"/>
                  </a:cubicBezTo>
                  <a:cubicBezTo>
                    <a:pt x="4335538" y="1224773"/>
                    <a:pt x="4335538" y="1224773"/>
                    <a:pt x="4335538" y="1172768"/>
                  </a:cubicBezTo>
                  <a:cubicBezTo>
                    <a:pt x="4335538" y="1128889"/>
                    <a:pt x="4380962" y="1094763"/>
                    <a:pt x="4439383" y="1094763"/>
                  </a:cubicBezTo>
                  <a:close/>
                  <a:moveTo>
                    <a:pt x="3957667" y="1094763"/>
                  </a:moveTo>
                  <a:cubicBezTo>
                    <a:pt x="4016075" y="1094763"/>
                    <a:pt x="4061502" y="1128889"/>
                    <a:pt x="4061502" y="1172768"/>
                  </a:cubicBezTo>
                  <a:cubicBezTo>
                    <a:pt x="4061502" y="1172768"/>
                    <a:pt x="4061502" y="1172768"/>
                    <a:pt x="4061502" y="1224773"/>
                  </a:cubicBezTo>
                  <a:cubicBezTo>
                    <a:pt x="4061502" y="1239399"/>
                    <a:pt x="4050147" y="1250775"/>
                    <a:pt x="4035545" y="1250775"/>
                  </a:cubicBezTo>
                  <a:cubicBezTo>
                    <a:pt x="4035545" y="1250775"/>
                    <a:pt x="4035545" y="1250775"/>
                    <a:pt x="4009587" y="1250775"/>
                  </a:cubicBezTo>
                  <a:cubicBezTo>
                    <a:pt x="4009587" y="1250775"/>
                    <a:pt x="4009587" y="1250775"/>
                    <a:pt x="4009587" y="1354785"/>
                  </a:cubicBezTo>
                  <a:cubicBezTo>
                    <a:pt x="4009587" y="1369411"/>
                    <a:pt x="3998229" y="1380786"/>
                    <a:pt x="3983624" y="1380786"/>
                  </a:cubicBezTo>
                  <a:cubicBezTo>
                    <a:pt x="3983624" y="1380786"/>
                    <a:pt x="3983624" y="1380786"/>
                    <a:pt x="3931708" y="1380786"/>
                  </a:cubicBezTo>
                  <a:cubicBezTo>
                    <a:pt x="3917109" y="1380786"/>
                    <a:pt x="3905756" y="1369411"/>
                    <a:pt x="3905756" y="1354785"/>
                  </a:cubicBezTo>
                  <a:cubicBezTo>
                    <a:pt x="3905756" y="1354785"/>
                    <a:pt x="3905756" y="1354785"/>
                    <a:pt x="3905756" y="1250775"/>
                  </a:cubicBezTo>
                  <a:cubicBezTo>
                    <a:pt x="3905756" y="1250775"/>
                    <a:pt x="3905756" y="1250775"/>
                    <a:pt x="3879797" y="1250775"/>
                  </a:cubicBezTo>
                  <a:cubicBezTo>
                    <a:pt x="3865198" y="1250775"/>
                    <a:pt x="3853841" y="1239399"/>
                    <a:pt x="3853841" y="1224773"/>
                  </a:cubicBezTo>
                  <a:cubicBezTo>
                    <a:pt x="3853841" y="1224773"/>
                    <a:pt x="3853841" y="1224773"/>
                    <a:pt x="3853841" y="1172768"/>
                  </a:cubicBezTo>
                  <a:cubicBezTo>
                    <a:pt x="3853841" y="1128889"/>
                    <a:pt x="3899267" y="1094763"/>
                    <a:pt x="3957667" y="1094763"/>
                  </a:cubicBezTo>
                  <a:close/>
                  <a:moveTo>
                    <a:pt x="3475955" y="1094763"/>
                  </a:moveTo>
                  <a:cubicBezTo>
                    <a:pt x="3534361" y="1094763"/>
                    <a:pt x="3579792" y="1128889"/>
                    <a:pt x="3579792" y="1172768"/>
                  </a:cubicBezTo>
                  <a:cubicBezTo>
                    <a:pt x="3579792" y="1172768"/>
                    <a:pt x="3579792" y="1172768"/>
                    <a:pt x="3579792" y="1224773"/>
                  </a:cubicBezTo>
                  <a:cubicBezTo>
                    <a:pt x="3579792" y="1239399"/>
                    <a:pt x="3568436" y="1250775"/>
                    <a:pt x="3553831" y="1250775"/>
                  </a:cubicBezTo>
                  <a:cubicBezTo>
                    <a:pt x="3553831" y="1250775"/>
                    <a:pt x="3553831" y="1250775"/>
                    <a:pt x="3527872" y="1250775"/>
                  </a:cubicBezTo>
                  <a:cubicBezTo>
                    <a:pt x="3527872" y="1250775"/>
                    <a:pt x="3527872" y="1250775"/>
                    <a:pt x="3527872" y="1354785"/>
                  </a:cubicBezTo>
                  <a:cubicBezTo>
                    <a:pt x="3527872" y="1369411"/>
                    <a:pt x="3516516" y="1380786"/>
                    <a:pt x="3501914" y="1380786"/>
                  </a:cubicBezTo>
                  <a:cubicBezTo>
                    <a:pt x="3501914" y="1380786"/>
                    <a:pt x="3501914" y="1380786"/>
                    <a:pt x="3449998" y="1380786"/>
                  </a:cubicBezTo>
                  <a:cubicBezTo>
                    <a:pt x="3435396" y="1380786"/>
                    <a:pt x="3424040" y="1369411"/>
                    <a:pt x="3424040" y="1354785"/>
                  </a:cubicBezTo>
                  <a:cubicBezTo>
                    <a:pt x="3424040" y="1354785"/>
                    <a:pt x="3424040" y="1354785"/>
                    <a:pt x="3424040" y="1250775"/>
                  </a:cubicBezTo>
                  <a:cubicBezTo>
                    <a:pt x="3424040" y="1250775"/>
                    <a:pt x="3424040" y="1250775"/>
                    <a:pt x="3398084" y="1250775"/>
                  </a:cubicBezTo>
                  <a:cubicBezTo>
                    <a:pt x="3383482" y="1250775"/>
                    <a:pt x="3372124" y="1239399"/>
                    <a:pt x="3372124" y="1224773"/>
                  </a:cubicBezTo>
                  <a:cubicBezTo>
                    <a:pt x="3372124" y="1224773"/>
                    <a:pt x="3372124" y="1224773"/>
                    <a:pt x="3372124" y="1172768"/>
                  </a:cubicBezTo>
                  <a:cubicBezTo>
                    <a:pt x="3372124" y="1128889"/>
                    <a:pt x="3417549" y="1094763"/>
                    <a:pt x="3475955" y="1094763"/>
                  </a:cubicBezTo>
                  <a:close/>
                  <a:moveTo>
                    <a:pt x="2994231" y="1094763"/>
                  </a:moveTo>
                  <a:cubicBezTo>
                    <a:pt x="3052633" y="1094763"/>
                    <a:pt x="3098060" y="1128889"/>
                    <a:pt x="3098060" y="1172768"/>
                  </a:cubicBezTo>
                  <a:cubicBezTo>
                    <a:pt x="3098060" y="1172768"/>
                    <a:pt x="3098060" y="1172768"/>
                    <a:pt x="3098060" y="1224773"/>
                  </a:cubicBezTo>
                  <a:cubicBezTo>
                    <a:pt x="3098060" y="1239399"/>
                    <a:pt x="3086704" y="1250775"/>
                    <a:pt x="3072101" y="1250775"/>
                  </a:cubicBezTo>
                  <a:cubicBezTo>
                    <a:pt x="3072101" y="1250775"/>
                    <a:pt x="3072101" y="1250775"/>
                    <a:pt x="3046145" y="1250775"/>
                  </a:cubicBezTo>
                  <a:cubicBezTo>
                    <a:pt x="3046145" y="1250775"/>
                    <a:pt x="3046145" y="1250775"/>
                    <a:pt x="3046145" y="1354785"/>
                  </a:cubicBezTo>
                  <a:cubicBezTo>
                    <a:pt x="3046145" y="1369411"/>
                    <a:pt x="3034789" y="1380786"/>
                    <a:pt x="3020189" y="1380786"/>
                  </a:cubicBezTo>
                  <a:cubicBezTo>
                    <a:pt x="3020189" y="1380786"/>
                    <a:pt x="3020189" y="1380786"/>
                    <a:pt x="2968270" y="1380786"/>
                  </a:cubicBezTo>
                  <a:cubicBezTo>
                    <a:pt x="2953671" y="1380786"/>
                    <a:pt x="2942315" y="1369411"/>
                    <a:pt x="2942315" y="1354785"/>
                  </a:cubicBezTo>
                  <a:cubicBezTo>
                    <a:pt x="2942315" y="1354785"/>
                    <a:pt x="2942315" y="1354785"/>
                    <a:pt x="2942315" y="1250775"/>
                  </a:cubicBezTo>
                  <a:cubicBezTo>
                    <a:pt x="2942315" y="1250775"/>
                    <a:pt x="2942315" y="1250775"/>
                    <a:pt x="2916356" y="1250775"/>
                  </a:cubicBezTo>
                  <a:cubicBezTo>
                    <a:pt x="2901756" y="1250775"/>
                    <a:pt x="2890399" y="1239399"/>
                    <a:pt x="2890399" y="1224773"/>
                  </a:cubicBezTo>
                  <a:cubicBezTo>
                    <a:pt x="2890399" y="1224773"/>
                    <a:pt x="2890399" y="1224773"/>
                    <a:pt x="2890399" y="1172768"/>
                  </a:cubicBezTo>
                  <a:cubicBezTo>
                    <a:pt x="2890399" y="1128889"/>
                    <a:pt x="2935825" y="1094763"/>
                    <a:pt x="2994231" y="1094763"/>
                  </a:cubicBezTo>
                  <a:close/>
                  <a:moveTo>
                    <a:pt x="2512507" y="1094763"/>
                  </a:moveTo>
                  <a:cubicBezTo>
                    <a:pt x="2570911" y="1094763"/>
                    <a:pt x="2616337" y="1128889"/>
                    <a:pt x="2616337" y="1172768"/>
                  </a:cubicBezTo>
                  <a:cubicBezTo>
                    <a:pt x="2616337" y="1172768"/>
                    <a:pt x="2616337" y="1172768"/>
                    <a:pt x="2616337" y="1224773"/>
                  </a:cubicBezTo>
                  <a:cubicBezTo>
                    <a:pt x="2616337" y="1239399"/>
                    <a:pt x="2604981" y="1250775"/>
                    <a:pt x="2590381" y="1250775"/>
                  </a:cubicBezTo>
                  <a:cubicBezTo>
                    <a:pt x="2590381" y="1250775"/>
                    <a:pt x="2590381" y="1250775"/>
                    <a:pt x="2564422" y="1250775"/>
                  </a:cubicBezTo>
                  <a:cubicBezTo>
                    <a:pt x="2564422" y="1250775"/>
                    <a:pt x="2564422" y="1250775"/>
                    <a:pt x="2564422" y="1354785"/>
                  </a:cubicBezTo>
                  <a:cubicBezTo>
                    <a:pt x="2564422" y="1369411"/>
                    <a:pt x="2553066" y="1380786"/>
                    <a:pt x="2538465" y="1380786"/>
                  </a:cubicBezTo>
                  <a:cubicBezTo>
                    <a:pt x="2538465" y="1380786"/>
                    <a:pt x="2538465" y="1380786"/>
                    <a:pt x="2486551" y="1380786"/>
                  </a:cubicBezTo>
                  <a:cubicBezTo>
                    <a:pt x="2471952" y="1380786"/>
                    <a:pt x="2460595" y="1369411"/>
                    <a:pt x="2460595" y="1354785"/>
                  </a:cubicBezTo>
                  <a:cubicBezTo>
                    <a:pt x="2460595" y="1354785"/>
                    <a:pt x="2460595" y="1354785"/>
                    <a:pt x="2460595" y="1250775"/>
                  </a:cubicBezTo>
                  <a:cubicBezTo>
                    <a:pt x="2460595" y="1250775"/>
                    <a:pt x="2460595" y="1250775"/>
                    <a:pt x="2434639" y="1250775"/>
                  </a:cubicBezTo>
                  <a:cubicBezTo>
                    <a:pt x="2420037" y="1250775"/>
                    <a:pt x="2408680" y="1239399"/>
                    <a:pt x="2408680" y="1224773"/>
                  </a:cubicBezTo>
                  <a:cubicBezTo>
                    <a:pt x="2408680" y="1224773"/>
                    <a:pt x="2408680" y="1224773"/>
                    <a:pt x="2408680" y="1172768"/>
                  </a:cubicBezTo>
                  <a:cubicBezTo>
                    <a:pt x="2408680" y="1128889"/>
                    <a:pt x="2454105" y="1094763"/>
                    <a:pt x="2512507" y="1094763"/>
                  </a:cubicBezTo>
                  <a:close/>
                  <a:moveTo>
                    <a:pt x="2030771" y="1094763"/>
                  </a:moveTo>
                  <a:cubicBezTo>
                    <a:pt x="2089176" y="1094763"/>
                    <a:pt x="2134620" y="1128889"/>
                    <a:pt x="2134620" y="1172768"/>
                  </a:cubicBezTo>
                  <a:cubicBezTo>
                    <a:pt x="2134620" y="1172768"/>
                    <a:pt x="2134620" y="1172768"/>
                    <a:pt x="2134620" y="1224773"/>
                  </a:cubicBezTo>
                  <a:cubicBezTo>
                    <a:pt x="2134620" y="1239399"/>
                    <a:pt x="2123246" y="1250775"/>
                    <a:pt x="2108644" y="1250775"/>
                  </a:cubicBezTo>
                  <a:cubicBezTo>
                    <a:pt x="2108644" y="1250775"/>
                    <a:pt x="2108644" y="1250775"/>
                    <a:pt x="2082686" y="1250775"/>
                  </a:cubicBezTo>
                  <a:cubicBezTo>
                    <a:pt x="2082686" y="1250775"/>
                    <a:pt x="2082686" y="1250775"/>
                    <a:pt x="2082686" y="1354785"/>
                  </a:cubicBezTo>
                  <a:cubicBezTo>
                    <a:pt x="2082686" y="1369411"/>
                    <a:pt x="2071330" y="1380786"/>
                    <a:pt x="2056728" y="1380786"/>
                  </a:cubicBezTo>
                  <a:cubicBezTo>
                    <a:pt x="2056728" y="1380786"/>
                    <a:pt x="2056728" y="1380786"/>
                    <a:pt x="2004813" y="1380786"/>
                  </a:cubicBezTo>
                  <a:cubicBezTo>
                    <a:pt x="1990212" y="1380786"/>
                    <a:pt x="1978855" y="1369411"/>
                    <a:pt x="1978855" y="1354785"/>
                  </a:cubicBezTo>
                  <a:cubicBezTo>
                    <a:pt x="1978855" y="1354785"/>
                    <a:pt x="1978855" y="1354785"/>
                    <a:pt x="1978855" y="1250775"/>
                  </a:cubicBezTo>
                  <a:cubicBezTo>
                    <a:pt x="1978855" y="1250775"/>
                    <a:pt x="1978855" y="1250775"/>
                    <a:pt x="1952898" y="1250775"/>
                  </a:cubicBezTo>
                  <a:cubicBezTo>
                    <a:pt x="1938297" y="1250775"/>
                    <a:pt x="1926940" y="1239399"/>
                    <a:pt x="1926940" y="1224773"/>
                  </a:cubicBezTo>
                  <a:cubicBezTo>
                    <a:pt x="1926940" y="1224773"/>
                    <a:pt x="1926940" y="1224773"/>
                    <a:pt x="1926940" y="1172768"/>
                  </a:cubicBezTo>
                  <a:cubicBezTo>
                    <a:pt x="1926940" y="1128889"/>
                    <a:pt x="1972366" y="1094763"/>
                    <a:pt x="2030771" y="1094763"/>
                  </a:cubicBezTo>
                  <a:close/>
                  <a:moveTo>
                    <a:pt x="1549048" y="1094763"/>
                  </a:moveTo>
                  <a:cubicBezTo>
                    <a:pt x="1607452" y="1094763"/>
                    <a:pt x="1652877" y="1128889"/>
                    <a:pt x="1652877" y="1172768"/>
                  </a:cubicBezTo>
                  <a:cubicBezTo>
                    <a:pt x="1652877" y="1172768"/>
                    <a:pt x="1652877" y="1172768"/>
                    <a:pt x="1652877" y="1224773"/>
                  </a:cubicBezTo>
                  <a:cubicBezTo>
                    <a:pt x="1652877" y="1239399"/>
                    <a:pt x="1641522" y="1250775"/>
                    <a:pt x="1626921" y="1250775"/>
                  </a:cubicBezTo>
                  <a:cubicBezTo>
                    <a:pt x="1626921" y="1250775"/>
                    <a:pt x="1626921" y="1250775"/>
                    <a:pt x="1600962" y="1250775"/>
                  </a:cubicBezTo>
                  <a:cubicBezTo>
                    <a:pt x="1600962" y="1250775"/>
                    <a:pt x="1600962" y="1250775"/>
                    <a:pt x="1600962" y="1354785"/>
                  </a:cubicBezTo>
                  <a:cubicBezTo>
                    <a:pt x="1600962" y="1369411"/>
                    <a:pt x="1589607" y="1380786"/>
                    <a:pt x="1575005" y="1380786"/>
                  </a:cubicBezTo>
                  <a:cubicBezTo>
                    <a:pt x="1575005" y="1380786"/>
                    <a:pt x="1575005" y="1380786"/>
                    <a:pt x="1523090" y="1380786"/>
                  </a:cubicBezTo>
                  <a:cubicBezTo>
                    <a:pt x="1508490" y="1380786"/>
                    <a:pt x="1497132" y="1369411"/>
                    <a:pt x="1497132" y="1354785"/>
                  </a:cubicBezTo>
                  <a:cubicBezTo>
                    <a:pt x="1497132" y="1354785"/>
                    <a:pt x="1497132" y="1354785"/>
                    <a:pt x="1497132" y="1250775"/>
                  </a:cubicBezTo>
                  <a:cubicBezTo>
                    <a:pt x="1497132" y="1250775"/>
                    <a:pt x="1497132" y="1250775"/>
                    <a:pt x="1471175" y="1250775"/>
                  </a:cubicBezTo>
                  <a:cubicBezTo>
                    <a:pt x="1456574" y="1250775"/>
                    <a:pt x="1445217" y="1239399"/>
                    <a:pt x="1445217" y="1224773"/>
                  </a:cubicBezTo>
                  <a:cubicBezTo>
                    <a:pt x="1445217" y="1224773"/>
                    <a:pt x="1445217" y="1224773"/>
                    <a:pt x="1445217" y="1172768"/>
                  </a:cubicBezTo>
                  <a:cubicBezTo>
                    <a:pt x="1445217" y="1128889"/>
                    <a:pt x="1490643" y="1094763"/>
                    <a:pt x="1549048" y="1094763"/>
                  </a:cubicBezTo>
                  <a:close/>
                  <a:moveTo>
                    <a:pt x="1067326" y="1094763"/>
                  </a:moveTo>
                  <a:cubicBezTo>
                    <a:pt x="1125731" y="1094763"/>
                    <a:pt x="1171156" y="1128889"/>
                    <a:pt x="1171156" y="1172768"/>
                  </a:cubicBezTo>
                  <a:cubicBezTo>
                    <a:pt x="1171156" y="1172768"/>
                    <a:pt x="1171156" y="1172768"/>
                    <a:pt x="1171156" y="1224773"/>
                  </a:cubicBezTo>
                  <a:cubicBezTo>
                    <a:pt x="1171156" y="1239399"/>
                    <a:pt x="1159801" y="1250775"/>
                    <a:pt x="1145199" y="1250775"/>
                  </a:cubicBezTo>
                  <a:cubicBezTo>
                    <a:pt x="1145199" y="1250775"/>
                    <a:pt x="1145199" y="1250775"/>
                    <a:pt x="1119241" y="1250775"/>
                  </a:cubicBezTo>
                  <a:cubicBezTo>
                    <a:pt x="1119241" y="1250775"/>
                    <a:pt x="1119241" y="1250775"/>
                    <a:pt x="1119241" y="1354785"/>
                  </a:cubicBezTo>
                  <a:cubicBezTo>
                    <a:pt x="1119241" y="1369411"/>
                    <a:pt x="1107885" y="1380786"/>
                    <a:pt x="1093284" y="1380786"/>
                  </a:cubicBezTo>
                  <a:cubicBezTo>
                    <a:pt x="1093284" y="1380786"/>
                    <a:pt x="1093284" y="1380786"/>
                    <a:pt x="1041368" y="1380786"/>
                  </a:cubicBezTo>
                  <a:cubicBezTo>
                    <a:pt x="1026768" y="1380786"/>
                    <a:pt x="1015411" y="1369411"/>
                    <a:pt x="1015411" y="1354785"/>
                  </a:cubicBezTo>
                  <a:cubicBezTo>
                    <a:pt x="1015411" y="1354785"/>
                    <a:pt x="1015411" y="1354785"/>
                    <a:pt x="1015411" y="1250775"/>
                  </a:cubicBezTo>
                  <a:cubicBezTo>
                    <a:pt x="1015411" y="1250775"/>
                    <a:pt x="1015411" y="1250775"/>
                    <a:pt x="989454" y="1250775"/>
                  </a:cubicBezTo>
                  <a:cubicBezTo>
                    <a:pt x="974852" y="1250775"/>
                    <a:pt x="963495" y="1239399"/>
                    <a:pt x="963495" y="1224773"/>
                  </a:cubicBezTo>
                  <a:cubicBezTo>
                    <a:pt x="963495" y="1224773"/>
                    <a:pt x="963495" y="1224773"/>
                    <a:pt x="963495" y="1172768"/>
                  </a:cubicBezTo>
                  <a:cubicBezTo>
                    <a:pt x="963495" y="1128889"/>
                    <a:pt x="1008921" y="1094763"/>
                    <a:pt x="1067326" y="1094763"/>
                  </a:cubicBezTo>
                  <a:close/>
                  <a:moveTo>
                    <a:pt x="585605" y="1094763"/>
                  </a:moveTo>
                  <a:cubicBezTo>
                    <a:pt x="644009" y="1094763"/>
                    <a:pt x="689435" y="1128889"/>
                    <a:pt x="689435" y="1172768"/>
                  </a:cubicBezTo>
                  <a:cubicBezTo>
                    <a:pt x="689435" y="1172768"/>
                    <a:pt x="689435" y="1172768"/>
                    <a:pt x="689435" y="1224773"/>
                  </a:cubicBezTo>
                  <a:cubicBezTo>
                    <a:pt x="689435" y="1239399"/>
                    <a:pt x="678079" y="1250775"/>
                    <a:pt x="663478" y="1250775"/>
                  </a:cubicBezTo>
                  <a:cubicBezTo>
                    <a:pt x="663478" y="1250775"/>
                    <a:pt x="663478" y="1250775"/>
                    <a:pt x="637519" y="1250775"/>
                  </a:cubicBezTo>
                  <a:cubicBezTo>
                    <a:pt x="637519" y="1250775"/>
                    <a:pt x="637519" y="1250775"/>
                    <a:pt x="637519" y="1354785"/>
                  </a:cubicBezTo>
                  <a:cubicBezTo>
                    <a:pt x="637519" y="1369411"/>
                    <a:pt x="626163" y="1380786"/>
                    <a:pt x="611562" y="1380786"/>
                  </a:cubicBezTo>
                  <a:cubicBezTo>
                    <a:pt x="611562" y="1380786"/>
                    <a:pt x="611562" y="1380786"/>
                    <a:pt x="559646" y="1380786"/>
                  </a:cubicBezTo>
                  <a:cubicBezTo>
                    <a:pt x="545046" y="1380786"/>
                    <a:pt x="533689" y="1369411"/>
                    <a:pt x="533689" y="1354785"/>
                  </a:cubicBezTo>
                  <a:cubicBezTo>
                    <a:pt x="533689" y="1354785"/>
                    <a:pt x="533689" y="1354785"/>
                    <a:pt x="533689" y="1250775"/>
                  </a:cubicBezTo>
                  <a:cubicBezTo>
                    <a:pt x="533689" y="1250775"/>
                    <a:pt x="533689" y="1250775"/>
                    <a:pt x="507732" y="1250775"/>
                  </a:cubicBezTo>
                  <a:cubicBezTo>
                    <a:pt x="493131" y="1250775"/>
                    <a:pt x="481774" y="1239399"/>
                    <a:pt x="481774" y="1224773"/>
                  </a:cubicBezTo>
                  <a:cubicBezTo>
                    <a:pt x="481774" y="1224773"/>
                    <a:pt x="481774" y="1224773"/>
                    <a:pt x="481774" y="1172768"/>
                  </a:cubicBezTo>
                  <a:cubicBezTo>
                    <a:pt x="481774" y="1128889"/>
                    <a:pt x="527199" y="1094763"/>
                    <a:pt x="585605" y="1094763"/>
                  </a:cubicBezTo>
                  <a:close/>
                  <a:moveTo>
                    <a:pt x="103883" y="1094763"/>
                  </a:moveTo>
                  <a:cubicBezTo>
                    <a:pt x="162287" y="1094763"/>
                    <a:pt x="207713" y="1128889"/>
                    <a:pt x="207713" y="1172768"/>
                  </a:cubicBezTo>
                  <a:cubicBezTo>
                    <a:pt x="207713" y="1172768"/>
                    <a:pt x="207713" y="1172768"/>
                    <a:pt x="207713" y="1224773"/>
                  </a:cubicBezTo>
                  <a:cubicBezTo>
                    <a:pt x="207713" y="1239399"/>
                    <a:pt x="196357" y="1250775"/>
                    <a:pt x="181756" y="1250775"/>
                  </a:cubicBezTo>
                  <a:cubicBezTo>
                    <a:pt x="181756" y="1250775"/>
                    <a:pt x="181756" y="1250775"/>
                    <a:pt x="155797" y="1250775"/>
                  </a:cubicBezTo>
                  <a:cubicBezTo>
                    <a:pt x="155797" y="1250775"/>
                    <a:pt x="155797" y="1250775"/>
                    <a:pt x="155797" y="1354785"/>
                  </a:cubicBezTo>
                  <a:cubicBezTo>
                    <a:pt x="155797" y="1369411"/>
                    <a:pt x="144442" y="1380786"/>
                    <a:pt x="129840" y="1380786"/>
                  </a:cubicBezTo>
                  <a:cubicBezTo>
                    <a:pt x="129840" y="1380786"/>
                    <a:pt x="129840" y="1380786"/>
                    <a:pt x="77925" y="1380786"/>
                  </a:cubicBezTo>
                  <a:cubicBezTo>
                    <a:pt x="63324" y="1380786"/>
                    <a:pt x="51967" y="1369411"/>
                    <a:pt x="51967" y="1354785"/>
                  </a:cubicBezTo>
                  <a:cubicBezTo>
                    <a:pt x="51967" y="1354785"/>
                    <a:pt x="51967" y="1354785"/>
                    <a:pt x="51967" y="1250775"/>
                  </a:cubicBezTo>
                  <a:cubicBezTo>
                    <a:pt x="51967" y="1250775"/>
                    <a:pt x="51967" y="1250775"/>
                    <a:pt x="26010" y="1250775"/>
                  </a:cubicBezTo>
                  <a:cubicBezTo>
                    <a:pt x="11409" y="1250775"/>
                    <a:pt x="52" y="1239399"/>
                    <a:pt x="52" y="1224773"/>
                  </a:cubicBezTo>
                  <a:cubicBezTo>
                    <a:pt x="52" y="1224773"/>
                    <a:pt x="52" y="1224773"/>
                    <a:pt x="52" y="1172768"/>
                  </a:cubicBezTo>
                  <a:cubicBezTo>
                    <a:pt x="52" y="1128889"/>
                    <a:pt x="45478" y="1094763"/>
                    <a:pt x="103883" y="1094763"/>
                  </a:cubicBezTo>
                  <a:close/>
                  <a:moveTo>
                    <a:pt x="12145950" y="963505"/>
                  </a:moveTo>
                  <a:cubicBezTo>
                    <a:pt x="12174622" y="963505"/>
                    <a:pt x="12197866" y="986748"/>
                    <a:pt x="12197866" y="1015420"/>
                  </a:cubicBezTo>
                  <a:cubicBezTo>
                    <a:pt x="12197866" y="1044092"/>
                    <a:pt x="12174622" y="1067337"/>
                    <a:pt x="12145950" y="1067337"/>
                  </a:cubicBezTo>
                  <a:cubicBezTo>
                    <a:pt x="12117278" y="1067337"/>
                    <a:pt x="12094035" y="1044092"/>
                    <a:pt x="12094035" y="1015420"/>
                  </a:cubicBezTo>
                  <a:cubicBezTo>
                    <a:pt x="12094035" y="986748"/>
                    <a:pt x="12117278" y="963505"/>
                    <a:pt x="12145950" y="963505"/>
                  </a:cubicBezTo>
                  <a:close/>
                  <a:moveTo>
                    <a:pt x="11664226" y="963505"/>
                  </a:moveTo>
                  <a:cubicBezTo>
                    <a:pt x="11692898" y="963505"/>
                    <a:pt x="11716142" y="986748"/>
                    <a:pt x="11716142" y="1015420"/>
                  </a:cubicBezTo>
                  <a:cubicBezTo>
                    <a:pt x="11716142" y="1044092"/>
                    <a:pt x="11692898" y="1067337"/>
                    <a:pt x="11664226" y="1067337"/>
                  </a:cubicBezTo>
                  <a:cubicBezTo>
                    <a:pt x="11635554" y="1067337"/>
                    <a:pt x="11612311" y="1044092"/>
                    <a:pt x="11612311" y="1015420"/>
                  </a:cubicBezTo>
                  <a:cubicBezTo>
                    <a:pt x="11612311" y="986748"/>
                    <a:pt x="11635554" y="963505"/>
                    <a:pt x="11664226" y="963505"/>
                  </a:cubicBezTo>
                  <a:close/>
                  <a:moveTo>
                    <a:pt x="11182501" y="963505"/>
                  </a:moveTo>
                  <a:cubicBezTo>
                    <a:pt x="11211173" y="963505"/>
                    <a:pt x="11234417" y="986748"/>
                    <a:pt x="11234417" y="1015420"/>
                  </a:cubicBezTo>
                  <a:cubicBezTo>
                    <a:pt x="11234417" y="1044092"/>
                    <a:pt x="11211173" y="1067337"/>
                    <a:pt x="11182501" y="1067337"/>
                  </a:cubicBezTo>
                  <a:cubicBezTo>
                    <a:pt x="11153829" y="1067337"/>
                    <a:pt x="11130586" y="1044092"/>
                    <a:pt x="11130586" y="1015420"/>
                  </a:cubicBezTo>
                  <a:cubicBezTo>
                    <a:pt x="11130586" y="986748"/>
                    <a:pt x="11153829" y="963505"/>
                    <a:pt x="11182501" y="963505"/>
                  </a:cubicBezTo>
                  <a:close/>
                  <a:moveTo>
                    <a:pt x="10700777" y="963505"/>
                  </a:moveTo>
                  <a:cubicBezTo>
                    <a:pt x="10729449" y="963505"/>
                    <a:pt x="10752693" y="986748"/>
                    <a:pt x="10752693" y="1015420"/>
                  </a:cubicBezTo>
                  <a:cubicBezTo>
                    <a:pt x="10752693" y="1044092"/>
                    <a:pt x="10729449" y="1067337"/>
                    <a:pt x="10700777" y="1067337"/>
                  </a:cubicBezTo>
                  <a:cubicBezTo>
                    <a:pt x="10672105" y="1067337"/>
                    <a:pt x="10648862" y="1044092"/>
                    <a:pt x="10648862" y="1015420"/>
                  </a:cubicBezTo>
                  <a:cubicBezTo>
                    <a:pt x="10648862" y="986748"/>
                    <a:pt x="10672105" y="963505"/>
                    <a:pt x="10700777" y="963505"/>
                  </a:cubicBezTo>
                  <a:close/>
                  <a:moveTo>
                    <a:pt x="10219053" y="963505"/>
                  </a:moveTo>
                  <a:cubicBezTo>
                    <a:pt x="10247725" y="963505"/>
                    <a:pt x="10270969" y="986748"/>
                    <a:pt x="10270969" y="1015420"/>
                  </a:cubicBezTo>
                  <a:cubicBezTo>
                    <a:pt x="10270969" y="1044092"/>
                    <a:pt x="10247725" y="1067337"/>
                    <a:pt x="10219053" y="1067337"/>
                  </a:cubicBezTo>
                  <a:cubicBezTo>
                    <a:pt x="10190381" y="1067337"/>
                    <a:pt x="10167138" y="1044092"/>
                    <a:pt x="10167138" y="1015420"/>
                  </a:cubicBezTo>
                  <a:cubicBezTo>
                    <a:pt x="10167138" y="986748"/>
                    <a:pt x="10190381" y="963505"/>
                    <a:pt x="10219053" y="963505"/>
                  </a:cubicBezTo>
                  <a:close/>
                  <a:moveTo>
                    <a:pt x="9737328" y="963505"/>
                  </a:moveTo>
                  <a:cubicBezTo>
                    <a:pt x="9766000" y="963505"/>
                    <a:pt x="9789244" y="986748"/>
                    <a:pt x="9789244" y="1015420"/>
                  </a:cubicBezTo>
                  <a:cubicBezTo>
                    <a:pt x="9789244" y="1044092"/>
                    <a:pt x="9766000" y="1067337"/>
                    <a:pt x="9737328" y="1067337"/>
                  </a:cubicBezTo>
                  <a:cubicBezTo>
                    <a:pt x="9708656" y="1067337"/>
                    <a:pt x="9685413" y="1044092"/>
                    <a:pt x="9685413" y="1015420"/>
                  </a:cubicBezTo>
                  <a:cubicBezTo>
                    <a:pt x="9685413" y="986748"/>
                    <a:pt x="9708656" y="963505"/>
                    <a:pt x="9737328" y="963505"/>
                  </a:cubicBezTo>
                  <a:close/>
                  <a:moveTo>
                    <a:pt x="9255604" y="963505"/>
                  </a:moveTo>
                  <a:cubicBezTo>
                    <a:pt x="9284276" y="963505"/>
                    <a:pt x="9307520" y="986748"/>
                    <a:pt x="9307520" y="1015420"/>
                  </a:cubicBezTo>
                  <a:cubicBezTo>
                    <a:pt x="9307520" y="1044092"/>
                    <a:pt x="9284276" y="1067337"/>
                    <a:pt x="9255604" y="1067337"/>
                  </a:cubicBezTo>
                  <a:cubicBezTo>
                    <a:pt x="9226932" y="1067337"/>
                    <a:pt x="9203689" y="1044092"/>
                    <a:pt x="9203689" y="1015420"/>
                  </a:cubicBezTo>
                  <a:cubicBezTo>
                    <a:pt x="9203689" y="986748"/>
                    <a:pt x="9226932" y="963505"/>
                    <a:pt x="9255604" y="963505"/>
                  </a:cubicBezTo>
                  <a:close/>
                  <a:moveTo>
                    <a:pt x="8773880" y="963505"/>
                  </a:moveTo>
                  <a:cubicBezTo>
                    <a:pt x="8802552" y="963505"/>
                    <a:pt x="8825796" y="986748"/>
                    <a:pt x="8825796" y="1015420"/>
                  </a:cubicBezTo>
                  <a:cubicBezTo>
                    <a:pt x="8825796" y="1044092"/>
                    <a:pt x="8802552" y="1067337"/>
                    <a:pt x="8773880" y="1067337"/>
                  </a:cubicBezTo>
                  <a:cubicBezTo>
                    <a:pt x="8745208" y="1067337"/>
                    <a:pt x="8721965" y="1044092"/>
                    <a:pt x="8721965" y="1015420"/>
                  </a:cubicBezTo>
                  <a:cubicBezTo>
                    <a:pt x="8721965" y="986748"/>
                    <a:pt x="8745208" y="963505"/>
                    <a:pt x="8773880" y="963505"/>
                  </a:cubicBezTo>
                  <a:close/>
                  <a:moveTo>
                    <a:pt x="8292157" y="963505"/>
                  </a:moveTo>
                  <a:cubicBezTo>
                    <a:pt x="8320829" y="963505"/>
                    <a:pt x="8344072" y="986748"/>
                    <a:pt x="8344072" y="1015420"/>
                  </a:cubicBezTo>
                  <a:cubicBezTo>
                    <a:pt x="8344072" y="1044092"/>
                    <a:pt x="8320829" y="1067337"/>
                    <a:pt x="8292157" y="1067337"/>
                  </a:cubicBezTo>
                  <a:cubicBezTo>
                    <a:pt x="8263484" y="1067337"/>
                    <a:pt x="8240241" y="1044092"/>
                    <a:pt x="8240241" y="1015420"/>
                  </a:cubicBezTo>
                  <a:cubicBezTo>
                    <a:pt x="8240241" y="986748"/>
                    <a:pt x="8263484" y="963505"/>
                    <a:pt x="8292157" y="963505"/>
                  </a:cubicBezTo>
                  <a:close/>
                  <a:moveTo>
                    <a:pt x="7810433" y="963505"/>
                  </a:moveTo>
                  <a:cubicBezTo>
                    <a:pt x="7839105" y="963505"/>
                    <a:pt x="7862348" y="986748"/>
                    <a:pt x="7862348" y="1015420"/>
                  </a:cubicBezTo>
                  <a:cubicBezTo>
                    <a:pt x="7862348" y="1044092"/>
                    <a:pt x="7839105" y="1067337"/>
                    <a:pt x="7810433" y="1067337"/>
                  </a:cubicBezTo>
                  <a:cubicBezTo>
                    <a:pt x="7781760" y="1067337"/>
                    <a:pt x="7758517" y="1044092"/>
                    <a:pt x="7758517" y="1015420"/>
                  </a:cubicBezTo>
                  <a:cubicBezTo>
                    <a:pt x="7758517" y="986748"/>
                    <a:pt x="7781760" y="963505"/>
                    <a:pt x="7810433" y="963505"/>
                  </a:cubicBezTo>
                  <a:close/>
                  <a:moveTo>
                    <a:pt x="7328709" y="963505"/>
                  </a:moveTo>
                  <a:cubicBezTo>
                    <a:pt x="7357381" y="963505"/>
                    <a:pt x="7380624" y="986748"/>
                    <a:pt x="7380624" y="1015420"/>
                  </a:cubicBezTo>
                  <a:cubicBezTo>
                    <a:pt x="7380624" y="1044092"/>
                    <a:pt x="7357381" y="1067337"/>
                    <a:pt x="7328709" y="1067337"/>
                  </a:cubicBezTo>
                  <a:cubicBezTo>
                    <a:pt x="7300036" y="1067337"/>
                    <a:pt x="7276793" y="1044092"/>
                    <a:pt x="7276793" y="1015420"/>
                  </a:cubicBezTo>
                  <a:cubicBezTo>
                    <a:pt x="7276793" y="986748"/>
                    <a:pt x="7300036" y="963505"/>
                    <a:pt x="7328709" y="963505"/>
                  </a:cubicBezTo>
                  <a:close/>
                  <a:moveTo>
                    <a:pt x="6846985" y="963505"/>
                  </a:moveTo>
                  <a:cubicBezTo>
                    <a:pt x="6875657" y="963505"/>
                    <a:pt x="6898900" y="986748"/>
                    <a:pt x="6898900" y="1015420"/>
                  </a:cubicBezTo>
                  <a:cubicBezTo>
                    <a:pt x="6898900" y="1044092"/>
                    <a:pt x="6875657" y="1067337"/>
                    <a:pt x="6846985" y="1067337"/>
                  </a:cubicBezTo>
                  <a:cubicBezTo>
                    <a:pt x="6818312" y="1067337"/>
                    <a:pt x="6795069" y="1044092"/>
                    <a:pt x="6795069" y="1015420"/>
                  </a:cubicBezTo>
                  <a:cubicBezTo>
                    <a:pt x="6795069" y="986748"/>
                    <a:pt x="6818312" y="963505"/>
                    <a:pt x="6846985" y="963505"/>
                  </a:cubicBezTo>
                  <a:close/>
                  <a:moveTo>
                    <a:pt x="6365261" y="963505"/>
                  </a:moveTo>
                  <a:cubicBezTo>
                    <a:pt x="6393933" y="963505"/>
                    <a:pt x="6417176" y="986748"/>
                    <a:pt x="6417176" y="1015420"/>
                  </a:cubicBezTo>
                  <a:cubicBezTo>
                    <a:pt x="6417176" y="1044092"/>
                    <a:pt x="6393933" y="1067337"/>
                    <a:pt x="6365261" y="1067337"/>
                  </a:cubicBezTo>
                  <a:cubicBezTo>
                    <a:pt x="6336588" y="1067337"/>
                    <a:pt x="6313345" y="1044092"/>
                    <a:pt x="6313345" y="1015420"/>
                  </a:cubicBezTo>
                  <a:cubicBezTo>
                    <a:pt x="6313345" y="986748"/>
                    <a:pt x="6336588" y="963505"/>
                    <a:pt x="6365261" y="963505"/>
                  </a:cubicBezTo>
                  <a:close/>
                  <a:moveTo>
                    <a:pt x="5883551" y="963505"/>
                  </a:moveTo>
                  <a:cubicBezTo>
                    <a:pt x="5912222" y="963505"/>
                    <a:pt x="5935464" y="986748"/>
                    <a:pt x="5935464" y="1015420"/>
                  </a:cubicBezTo>
                  <a:cubicBezTo>
                    <a:pt x="5935464" y="1044092"/>
                    <a:pt x="5912222" y="1067337"/>
                    <a:pt x="5883551" y="1067337"/>
                  </a:cubicBezTo>
                  <a:cubicBezTo>
                    <a:pt x="5854880" y="1067337"/>
                    <a:pt x="5831638" y="1044092"/>
                    <a:pt x="5831638" y="1015420"/>
                  </a:cubicBezTo>
                  <a:cubicBezTo>
                    <a:pt x="5831638" y="986748"/>
                    <a:pt x="5854880" y="963505"/>
                    <a:pt x="5883551" y="963505"/>
                  </a:cubicBezTo>
                  <a:close/>
                  <a:moveTo>
                    <a:pt x="5401849" y="963505"/>
                  </a:moveTo>
                  <a:cubicBezTo>
                    <a:pt x="5430517" y="963505"/>
                    <a:pt x="5453760" y="986748"/>
                    <a:pt x="5453760" y="1015420"/>
                  </a:cubicBezTo>
                  <a:cubicBezTo>
                    <a:pt x="5453760" y="1044092"/>
                    <a:pt x="5430517" y="1067337"/>
                    <a:pt x="5401849" y="1067337"/>
                  </a:cubicBezTo>
                  <a:cubicBezTo>
                    <a:pt x="5373184" y="1067337"/>
                    <a:pt x="5349939" y="1044092"/>
                    <a:pt x="5349939" y="1015420"/>
                  </a:cubicBezTo>
                  <a:cubicBezTo>
                    <a:pt x="5349939" y="986748"/>
                    <a:pt x="5373184" y="963505"/>
                    <a:pt x="5401849" y="963505"/>
                  </a:cubicBezTo>
                  <a:close/>
                  <a:moveTo>
                    <a:pt x="4920088" y="963505"/>
                  </a:moveTo>
                  <a:cubicBezTo>
                    <a:pt x="4948766" y="963505"/>
                    <a:pt x="4972023" y="986748"/>
                    <a:pt x="4972023" y="1015420"/>
                  </a:cubicBezTo>
                  <a:cubicBezTo>
                    <a:pt x="4972023" y="1044092"/>
                    <a:pt x="4948766" y="1067337"/>
                    <a:pt x="4920088" y="1067337"/>
                  </a:cubicBezTo>
                  <a:cubicBezTo>
                    <a:pt x="4891417" y="1067337"/>
                    <a:pt x="4868189" y="1044092"/>
                    <a:pt x="4868189" y="1015420"/>
                  </a:cubicBezTo>
                  <a:cubicBezTo>
                    <a:pt x="4868189" y="986748"/>
                    <a:pt x="4891417" y="963505"/>
                    <a:pt x="4920088" y="963505"/>
                  </a:cubicBezTo>
                  <a:close/>
                  <a:moveTo>
                    <a:pt x="4438396" y="963505"/>
                  </a:moveTo>
                  <a:cubicBezTo>
                    <a:pt x="4467058" y="963505"/>
                    <a:pt x="4490300" y="986748"/>
                    <a:pt x="4490300" y="1015420"/>
                  </a:cubicBezTo>
                  <a:cubicBezTo>
                    <a:pt x="4490300" y="1044092"/>
                    <a:pt x="4467058" y="1067337"/>
                    <a:pt x="4438396" y="1067337"/>
                  </a:cubicBezTo>
                  <a:cubicBezTo>
                    <a:pt x="4409715" y="1067337"/>
                    <a:pt x="4386473" y="1044092"/>
                    <a:pt x="4386473" y="1015420"/>
                  </a:cubicBezTo>
                  <a:cubicBezTo>
                    <a:pt x="4386473" y="986748"/>
                    <a:pt x="4409715" y="963505"/>
                    <a:pt x="4438396" y="963505"/>
                  </a:cubicBezTo>
                  <a:close/>
                  <a:moveTo>
                    <a:pt x="3956687" y="963505"/>
                  </a:moveTo>
                  <a:cubicBezTo>
                    <a:pt x="3985359" y="963505"/>
                    <a:pt x="4008609" y="986748"/>
                    <a:pt x="4008609" y="1015420"/>
                  </a:cubicBezTo>
                  <a:cubicBezTo>
                    <a:pt x="4008609" y="1044092"/>
                    <a:pt x="3985359" y="1067337"/>
                    <a:pt x="3956687" y="1067337"/>
                  </a:cubicBezTo>
                  <a:cubicBezTo>
                    <a:pt x="3928015" y="1067337"/>
                    <a:pt x="3904776" y="1044092"/>
                    <a:pt x="3904776" y="1015420"/>
                  </a:cubicBezTo>
                  <a:cubicBezTo>
                    <a:pt x="3904776" y="986748"/>
                    <a:pt x="3928015" y="963505"/>
                    <a:pt x="3956687" y="963505"/>
                  </a:cubicBezTo>
                  <a:close/>
                  <a:moveTo>
                    <a:pt x="3474975" y="963505"/>
                  </a:moveTo>
                  <a:cubicBezTo>
                    <a:pt x="3503650" y="963505"/>
                    <a:pt x="3526893" y="986748"/>
                    <a:pt x="3526893" y="1015420"/>
                  </a:cubicBezTo>
                  <a:cubicBezTo>
                    <a:pt x="3526893" y="1044092"/>
                    <a:pt x="3503650" y="1067337"/>
                    <a:pt x="3474975" y="1067337"/>
                  </a:cubicBezTo>
                  <a:cubicBezTo>
                    <a:pt x="3446304" y="1067337"/>
                    <a:pt x="3423059" y="1044092"/>
                    <a:pt x="3423059" y="1015420"/>
                  </a:cubicBezTo>
                  <a:cubicBezTo>
                    <a:pt x="3423059" y="986748"/>
                    <a:pt x="3446304" y="963505"/>
                    <a:pt x="3474975" y="963505"/>
                  </a:cubicBezTo>
                  <a:close/>
                  <a:moveTo>
                    <a:pt x="2993251" y="963505"/>
                  </a:moveTo>
                  <a:cubicBezTo>
                    <a:pt x="3021922" y="963505"/>
                    <a:pt x="3045165" y="986748"/>
                    <a:pt x="3045165" y="1015420"/>
                  </a:cubicBezTo>
                  <a:cubicBezTo>
                    <a:pt x="3045165" y="1044092"/>
                    <a:pt x="3021922" y="1067337"/>
                    <a:pt x="2993251" y="1067337"/>
                  </a:cubicBezTo>
                  <a:cubicBezTo>
                    <a:pt x="2964578" y="1067337"/>
                    <a:pt x="2941335" y="1044092"/>
                    <a:pt x="2941335" y="1015420"/>
                  </a:cubicBezTo>
                  <a:cubicBezTo>
                    <a:pt x="2941335" y="986748"/>
                    <a:pt x="2964578" y="963505"/>
                    <a:pt x="2993251" y="963505"/>
                  </a:cubicBezTo>
                  <a:close/>
                  <a:moveTo>
                    <a:pt x="2511528" y="963505"/>
                  </a:moveTo>
                  <a:cubicBezTo>
                    <a:pt x="2540200" y="963505"/>
                    <a:pt x="2563443" y="986748"/>
                    <a:pt x="2563443" y="1015420"/>
                  </a:cubicBezTo>
                  <a:cubicBezTo>
                    <a:pt x="2563443" y="1044092"/>
                    <a:pt x="2540200" y="1067337"/>
                    <a:pt x="2511528" y="1067337"/>
                  </a:cubicBezTo>
                  <a:cubicBezTo>
                    <a:pt x="2482859" y="1067337"/>
                    <a:pt x="2459615" y="1044092"/>
                    <a:pt x="2459615" y="1015420"/>
                  </a:cubicBezTo>
                  <a:cubicBezTo>
                    <a:pt x="2459615" y="986748"/>
                    <a:pt x="2482859" y="963505"/>
                    <a:pt x="2511528" y="963505"/>
                  </a:cubicBezTo>
                  <a:close/>
                  <a:moveTo>
                    <a:pt x="2029791" y="963505"/>
                  </a:moveTo>
                  <a:cubicBezTo>
                    <a:pt x="2058463" y="963505"/>
                    <a:pt x="2081707" y="986748"/>
                    <a:pt x="2081707" y="1015420"/>
                  </a:cubicBezTo>
                  <a:cubicBezTo>
                    <a:pt x="2081707" y="1044092"/>
                    <a:pt x="2058463" y="1067337"/>
                    <a:pt x="2029791" y="1067337"/>
                  </a:cubicBezTo>
                  <a:cubicBezTo>
                    <a:pt x="2001119" y="1067337"/>
                    <a:pt x="1977876" y="1044092"/>
                    <a:pt x="1977876" y="1015420"/>
                  </a:cubicBezTo>
                  <a:cubicBezTo>
                    <a:pt x="1977876" y="986748"/>
                    <a:pt x="2001119" y="963505"/>
                    <a:pt x="2029791" y="963505"/>
                  </a:cubicBezTo>
                  <a:close/>
                  <a:moveTo>
                    <a:pt x="1548068" y="963505"/>
                  </a:moveTo>
                  <a:cubicBezTo>
                    <a:pt x="1576740" y="963505"/>
                    <a:pt x="1599984" y="986748"/>
                    <a:pt x="1599984" y="1015420"/>
                  </a:cubicBezTo>
                  <a:cubicBezTo>
                    <a:pt x="1599984" y="1044092"/>
                    <a:pt x="1576740" y="1067337"/>
                    <a:pt x="1548068" y="1067337"/>
                  </a:cubicBezTo>
                  <a:cubicBezTo>
                    <a:pt x="1519396" y="1067337"/>
                    <a:pt x="1496153" y="1044092"/>
                    <a:pt x="1496153" y="1015420"/>
                  </a:cubicBezTo>
                  <a:cubicBezTo>
                    <a:pt x="1496153" y="986748"/>
                    <a:pt x="1519396" y="963505"/>
                    <a:pt x="1548068" y="963505"/>
                  </a:cubicBezTo>
                  <a:close/>
                  <a:moveTo>
                    <a:pt x="1066347" y="963505"/>
                  </a:moveTo>
                  <a:cubicBezTo>
                    <a:pt x="1095019" y="963505"/>
                    <a:pt x="1118262" y="986748"/>
                    <a:pt x="1118262" y="1015420"/>
                  </a:cubicBezTo>
                  <a:cubicBezTo>
                    <a:pt x="1118262" y="1044092"/>
                    <a:pt x="1095019" y="1067337"/>
                    <a:pt x="1066347" y="1067337"/>
                  </a:cubicBezTo>
                  <a:cubicBezTo>
                    <a:pt x="1037674" y="1067337"/>
                    <a:pt x="1014431" y="1044092"/>
                    <a:pt x="1014431" y="1015420"/>
                  </a:cubicBezTo>
                  <a:cubicBezTo>
                    <a:pt x="1014431" y="986748"/>
                    <a:pt x="1037674" y="963505"/>
                    <a:pt x="1066347" y="963505"/>
                  </a:cubicBezTo>
                  <a:close/>
                  <a:moveTo>
                    <a:pt x="584625" y="963505"/>
                  </a:moveTo>
                  <a:cubicBezTo>
                    <a:pt x="613297" y="963505"/>
                    <a:pt x="636540" y="986748"/>
                    <a:pt x="636540" y="1015420"/>
                  </a:cubicBezTo>
                  <a:cubicBezTo>
                    <a:pt x="636540" y="1044092"/>
                    <a:pt x="613297" y="1067337"/>
                    <a:pt x="584625" y="1067337"/>
                  </a:cubicBezTo>
                  <a:cubicBezTo>
                    <a:pt x="555953" y="1067337"/>
                    <a:pt x="532709" y="1044092"/>
                    <a:pt x="532709" y="1015420"/>
                  </a:cubicBezTo>
                  <a:cubicBezTo>
                    <a:pt x="532709" y="986748"/>
                    <a:pt x="555953" y="963505"/>
                    <a:pt x="584625" y="963505"/>
                  </a:cubicBezTo>
                  <a:close/>
                  <a:moveTo>
                    <a:pt x="102903" y="963505"/>
                  </a:moveTo>
                  <a:cubicBezTo>
                    <a:pt x="131575" y="963505"/>
                    <a:pt x="154819" y="986748"/>
                    <a:pt x="154819" y="1015420"/>
                  </a:cubicBezTo>
                  <a:cubicBezTo>
                    <a:pt x="154819" y="1044092"/>
                    <a:pt x="131575" y="1067337"/>
                    <a:pt x="102903" y="1067337"/>
                  </a:cubicBezTo>
                  <a:cubicBezTo>
                    <a:pt x="74231" y="1067337"/>
                    <a:pt x="50988" y="1044092"/>
                    <a:pt x="50988" y="1015420"/>
                  </a:cubicBezTo>
                  <a:cubicBezTo>
                    <a:pt x="50988" y="986748"/>
                    <a:pt x="74231" y="963505"/>
                    <a:pt x="102903" y="963505"/>
                  </a:cubicBezTo>
                  <a:close/>
                  <a:moveTo>
                    <a:pt x="12146930" y="613039"/>
                  </a:moveTo>
                  <a:cubicBezTo>
                    <a:pt x="12205334" y="613039"/>
                    <a:pt x="12250760" y="647167"/>
                    <a:pt x="12250760" y="691046"/>
                  </a:cubicBezTo>
                  <a:cubicBezTo>
                    <a:pt x="12250760" y="691046"/>
                    <a:pt x="12250760" y="691046"/>
                    <a:pt x="12250760" y="743050"/>
                  </a:cubicBezTo>
                  <a:cubicBezTo>
                    <a:pt x="12250760" y="757676"/>
                    <a:pt x="12239404" y="769053"/>
                    <a:pt x="12224803" y="769053"/>
                  </a:cubicBezTo>
                  <a:cubicBezTo>
                    <a:pt x="12224803" y="769053"/>
                    <a:pt x="12224803" y="769053"/>
                    <a:pt x="12198844" y="769053"/>
                  </a:cubicBezTo>
                  <a:cubicBezTo>
                    <a:pt x="12198844" y="769053"/>
                    <a:pt x="12198844" y="769053"/>
                    <a:pt x="12198844" y="873061"/>
                  </a:cubicBezTo>
                  <a:cubicBezTo>
                    <a:pt x="12198844" y="887688"/>
                    <a:pt x="12187489" y="899063"/>
                    <a:pt x="12172887" y="899063"/>
                  </a:cubicBezTo>
                  <a:cubicBezTo>
                    <a:pt x="12172887" y="899063"/>
                    <a:pt x="12172887" y="899063"/>
                    <a:pt x="12120972" y="899063"/>
                  </a:cubicBezTo>
                  <a:cubicBezTo>
                    <a:pt x="12106372" y="899063"/>
                    <a:pt x="12095015" y="887688"/>
                    <a:pt x="12095015" y="873061"/>
                  </a:cubicBezTo>
                  <a:cubicBezTo>
                    <a:pt x="12095015" y="873061"/>
                    <a:pt x="12095015" y="873061"/>
                    <a:pt x="12095015" y="769053"/>
                  </a:cubicBezTo>
                  <a:cubicBezTo>
                    <a:pt x="12095015" y="769053"/>
                    <a:pt x="12095015" y="769053"/>
                    <a:pt x="12069057" y="769053"/>
                  </a:cubicBezTo>
                  <a:cubicBezTo>
                    <a:pt x="12054456" y="769053"/>
                    <a:pt x="12043099" y="757676"/>
                    <a:pt x="12043099" y="743050"/>
                  </a:cubicBezTo>
                  <a:cubicBezTo>
                    <a:pt x="12043099" y="743050"/>
                    <a:pt x="12043099" y="743050"/>
                    <a:pt x="12043099" y="691046"/>
                  </a:cubicBezTo>
                  <a:cubicBezTo>
                    <a:pt x="12043099" y="647167"/>
                    <a:pt x="12088525" y="613039"/>
                    <a:pt x="12146930" y="613039"/>
                  </a:cubicBezTo>
                  <a:close/>
                  <a:moveTo>
                    <a:pt x="11665206" y="613039"/>
                  </a:moveTo>
                  <a:cubicBezTo>
                    <a:pt x="11723610" y="613039"/>
                    <a:pt x="11769036" y="647167"/>
                    <a:pt x="11769036" y="691046"/>
                  </a:cubicBezTo>
                  <a:cubicBezTo>
                    <a:pt x="11769036" y="691046"/>
                    <a:pt x="11769036" y="691046"/>
                    <a:pt x="11769036" y="743050"/>
                  </a:cubicBezTo>
                  <a:cubicBezTo>
                    <a:pt x="11769036" y="757676"/>
                    <a:pt x="11757680" y="769053"/>
                    <a:pt x="11743079" y="769053"/>
                  </a:cubicBezTo>
                  <a:cubicBezTo>
                    <a:pt x="11743079" y="769053"/>
                    <a:pt x="11743079" y="769053"/>
                    <a:pt x="11717120" y="769053"/>
                  </a:cubicBezTo>
                  <a:cubicBezTo>
                    <a:pt x="11717120" y="769053"/>
                    <a:pt x="11717120" y="769053"/>
                    <a:pt x="11717120" y="873061"/>
                  </a:cubicBezTo>
                  <a:cubicBezTo>
                    <a:pt x="11717120" y="887688"/>
                    <a:pt x="11705765" y="899063"/>
                    <a:pt x="11691163" y="899063"/>
                  </a:cubicBezTo>
                  <a:cubicBezTo>
                    <a:pt x="11691163" y="899063"/>
                    <a:pt x="11691163" y="899063"/>
                    <a:pt x="11639248" y="899063"/>
                  </a:cubicBezTo>
                  <a:cubicBezTo>
                    <a:pt x="11624648" y="899063"/>
                    <a:pt x="11613291" y="887688"/>
                    <a:pt x="11613291" y="873061"/>
                  </a:cubicBezTo>
                  <a:cubicBezTo>
                    <a:pt x="11613291" y="873061"/>
                    <a:pt x="11613291" y="873061"/>
                    <a:pt x="11613291" y="769053"/>
                  </a:cubicBezTo>
                  <a:cubicBezTo>
                    <a:pt x="11613291" y="769053"/>
                    <a:pt x="11613291" y="769053"/>
                    <a:pt x="11587333" y="769053"/>
                  </a:cubicBezTo>
                  <a:cubicBezTo>
                    <a:pt x="11572732" y="769053"/>
                    <a:pt x="11561375" y="757676"/>
                    <a:pt x="11561375" y="743050"/>
                  </a:cubicBezTo>
                  <a:cubicBezTo>
                    <a:pt x="11561375" y="743050"/>
                    <a:pt x="11561375" y="743050"/>
                    <a:pt x="11561375" y="691046"/>
                  </a:cubicBezTo>
                  <a:cubicBezTo>
                    <a:pt x="11561375" y="647167"/>
                    <a:pt x="11606801" y="613039"/>
                    <a:pt x="11665206" y="613039"/>
                  </a:cubicBezTo>
                  <a:close/>
                  <a:moveTo>
                    <a:pt x="11183481" y="613039"/>
                  </a:moveTo>
                  <a:cubicBezTo>
                    <a:pt x="11241885" y="613039"/>
                    <a:pt x="11287311" y="647167"/>
                    <a:pt x="11287311" y="691046"/>
                  </a:cubicBezTo>
                  <a:cubicBezTo>
                    <a:pt x="11287311" y="691046"/>
                    <a:pt x="11287311" y="691046"/>
                    <a:pt x="11287311" y="743050"/>
                  </a:cubicBezTo>
                  <a:cubicBezTo>
                    <a:pt x="11287311" y="757676"/>
                    <a:pt x="11275955" y="769053"/>
                    <a:pt x="11261354" y="769053"/>
                  </a:cubicBezTo>
                  <a:cubicBezTo>
                    <a:pt x="11261354" y="769053"/>
                    <a:pt x="11261354" y="769053"/>
                    <a:pt x="11235395" y="769053"/>
                  </a:cubicBezTo>
                  <a:cubicBezTo>
                    <a:pt x="11235395" y="769053"/>
                    <a:pt x="11235395" y="769053"/>
                    <a:pt x="11235395" y="873061"/>
                  </a:cubicBezTo>
                  <a:cubicBezTo>
                    <a:pt x="11235395" y="887688"/>
                    <a:pt x="11224040" y="899063"/>
                    <a:pt x="11209438" y="899063"/>
                  </a:cubicBezTo>
                  <a:cubicBezTo>
                    <a:pt x="11209438" y="899063"/>
                    <a:pt x="11209438" y="899063"/>
                    <a:pt x="11157523" y="899063"/>
                  </a:cubicBezTo>
                  <a:cubicBezTo>
                    <a:pt x="11142923" y="899063"/>
                    <a:pt x="11131566" y="887688"/>
                    <a:pt x="11131566" y="873061"/>
                  </a:cubicBezTo>
                  <a:cubicBezTo>
                    <a:pt x="11131566" y="873061"/>
                    <a:pt x="11131566" y="873061"/>
                    <a:pt x="11131566" y="769053"/>
                  </a:cubicBezTo>
                  <a:cubicBezTo>
                    <a:pt x="11131566" y="769053"/>
                    <a:pt x="11131566" y="769053"/>
                    <a:pt x="11105608" y="769053"/>
                  </a:cubicBezTo>
                  <a:cubicBezTo>
                    <a:pt x="11091007" y="769053"/>
                    <a:pt x="11079650" y="757676"/>
                    <a:pt x="11079650" y="743050"/>
                  </a:cubicBezTo>
                  <a:cubicBezTo>
                    <a:pt x="11079650" y="743050"/>
                    <a:pt x="11079650" y="743050"/>
                    <a:pt x="11079650" y="691046"/>
                  </a:cubicBezTo>
                  <a:cubicBezTo>
                    <a:pt x="11079650" y="647167"/>
                    <a:pt x="11125076" y="613039"/>
                    <a:pt x="11183481" y="613039"/>
                  </a:cubicBezTo>
                  <a:close/>
                  <a:moveTo>
                    <a:pt x="10701757" y="613039"/>
                  </a:moveTo>
                  <a:cubicBezTo>
                    <a:pt x="10760161" y="613039"/>
                    <a:pt x="10805587" y="647167"/>
                    <a:pt x="10805587" y="691046"/>
                  </a:cubicBezTo>
                  <a:cubicBezTo>
                    <a:pt x="10805587" y="691046"/>
                    <a:pt x="10805587" y="691046"/>
                    <a:pt x="10805587" y="743050"/>
                  </a:cubicBezTo>
                  <a:cubicBezTo>
                    <a:pt x="10805587" y="757676"/>
                    <a:pt x="10794231" y="769053"/>
                    <a:pt x="10779630" y="769053"/>
                  </a:cubicBezTo>
                  <a:cubicBezTo>
                    <a:pt x="10779630" y="769053"/>
                    <a:pt x="10779630" y="769053"/>
                    <a:pt x="10753671" y="769053"/>
                  </a:cubicBezTo>
                  <a:cubicBezTo>
                    <a:pt x="10753671" y="769053"/>
                    <a:pt x="10753671" y="769053"/>
                    <a:pt x="10753671" y="873061"/>
                  </a:cubicBezTo>
                  <a:cubicBezTo>
                    <a:pt x="10753671" y="887688"/>
                    <a:pt x="10742316" y="899063"/>
                    <a:pt x="10727714" y="899063"/>
                  </a:cubicBezTo>
                  <a:cubicBezTo>
                    <a:pt x="10727714" y="899063"/>
                    <a:pt x="10727714" y="899063"/>
                    <a:pt x="10675799" y="899063"/>
                  </a:cubicBezTo>
                  <a:cubicBezTo>
                    <a:pt x="10661199" y="899063"/>
                    <a:pt x="10649842" y="887688"/>
                    <a:pt x="10649842" y="873061"/>
                  </a:cubicBezTo>
                  <a:cubicBezTo>
                    <a:pt x="10649842" y="873061"/>
                    <a:pt x="10649842" y="873061"/>
                    <a:pt x="10649842" y="769053"/>
                  </a:cubicBezTo>
                  <a:cubicBezTo>
                    <a:pt x="10649842" y="769053"/>
                    <a:pt x="10649842" y="769053"/>
                    <a:pt x="10623884" y="769053"/>
                  </a:cubicBezTo>
                  <a:cubicBezTo>
                    <a:pt x="10609283" y="769053"/>
                    <a:pt x="10597926" y="757676"/>
                    <a:pt x="10597926" y="743050"/>
                  </a:cubicBezTo>
                  <a:cubicBezTo>
                    <a:pt x="10597926" y="743050"/>
                    <a:pt x="10597926" y="743050"/>
                    <a:pt x="10597926" y="691046"/>
                  </a:cubicBezTo>
                  <a:cubicBezTo>
                    <a:pt x="10597926" y="647167"/>
                    <a:pt x="10643352" y="613039"/>
                    <a:pt x="10701757" y="613039"/>
                  </a:cubicBezTo>
                  <a:close/>
                  <a:moveTo>
                    <a:pt x="10220033" y="613039"/>
                  </a:moveTo>
                  <a:cubicBezTo>
                    <a:pt x="10278437" y="613039"/>
                    <a:pt x="10323863" y="647167"/>
                    <a:pt x="10323863" y="691046"/>
                  </a:cubicBezTo>
                  <a:cubicBezTo>
                    <a:pt x="10323863" y="691046"/>
                    <a:pt x="10323863" y="691046"/>
                    <a:pt x="10323863" y="743050"/>
                  </a:cubicBezTo>
                  <a:cubicBezTo>
                    <a:pt x="10323863" y="757676"/>
                    <a:pt x="10312507" y="769053"/>
                    <a:pt x="10297906" y="769053"/>
                  </a:cubicBezTo>
                  <a:cubicBezTo>
                    <a:pt x="10297906" y="769053"/>
                    <a:pt x="10297906" y="769053"/>
                    <a:pt x="10271947" y="769053"/>
                  </a:cubicBezTo>
                  <a:cubicBezTo>
                    <a:pt x="10271947" y="769053"/>
                    <a:pt x="10271947" y="769053"/>
                    <a:pt x="10271947" y="873061"/>
                  </a:cubicBezTo>
                  <a:cubicBezTo>
                    <a:pt x="10271947" y="887688"/>
                    <a:pt x="10260592" y="899063"/>
                    <a:pt x="10245990" y="899063"/>
                  </a:cubicBezTo>
                  <a:cubicBezTo>
                    <a:pt x="10245990" y="899063"/>
                    <a:pt x="10245990" y="899063"/>
                    <a:pt x="10194075" y="899063"/>
                  </a:cubicBezTo>
                  <a:cubicBezTo>
                    <a:pt x="10179475" y="899063"/>
                    <a:pt x="10168118" y="887688"/>
                    <a:pt x="10168118" y="873061"/>
                  </a:cubicBezTo>
                  <a:cubicBezTo>
                    <a:pt x="10168118" y="873061"/>
                    <a:pt x="10168118" y="873061"/>
                    <a:pt x="10168118" y="769053"/>
                  </a:cubicBezTo>
                  <a:cubicBezTo>
                    <a:pt x="10168118" y="769053"/>
                    <a:pt x="10168118" y="769053"/>
                    <a:pt x="10142160" y="769053"/>
                  </a:cubicBezTo>
                  <a:cubicBezTo>
                    <a:pt x="10127559" y="769053"/>
                    <a:pt x="10116202" y="757676"/>
                    <a:pt x="10116202" y="743050"/>
                  </a:cubicBezTo>
                  <a:cubicBezTo>
                    <a:pt x="10116202" y="743050"/>
                    <a:pt x="10116202" y="743050"/>
                    <a:pt x="10116202" y="691046"/>
                  </a:cubicBezTo>
                  <a:cubicBezTo>
                    <a:pt x="10116202" y="647167"/>
                    <a:pt x="10161628" y="613039"/>
                    <a:pt x="10220033" y="613039"/>
                  </a:cubicBezTo>
                  <a:close/>
                  <a:moveTo>
                    <a:pt x="9738308" y="613039"/>
                  </a:moveTo>
                  <a:cubicBezTo>
                    <a:pt x="9796712" y="613039"/>
                    <a:pt x="9842138" y="647167"/>
                    <a:pt x="9842138" y="691046"/>
                  </a:cubicBezTo>
                  <a:cubicBezTo>
                    <a:pt x="9842138" y="691046"/>
                    <a:pt x="9842138" y="691046"/>
                    <a:pt x="9842138" y="743050"/>
                  </a:cubicBezTo>
                  <a:cubicBezTo>
                    <a:pt x="9842138" y="757676"/>
                    <a:pt x="9830782" y="769053"/>
                    <a:pt x="9816181" y="769053"/>
                  </a:cubicBezTo>
                  <a:cubicBezTo>
                    <a:pt x="9816181" y="769053"/>
                    <a:pt x="9816181" y="769053"/>
                    <a:pt x="9790222" y="769053"/>
                  </a:cubicBezTo>
                  <a:cubicBezTo>
                    <a:pt x="9790222" y="769053"/>
                    <a:pt x="9790222" y="769053"/>
                    <a:pt x="9790222" y="873061"/>
                  </a:cubicBezTo>
                  <a:cubicBezTo>
                    <a:pt x="9790222" y="887688"/>
                    <a:pt x="9778867" y="899063"/>
                    <a:pt x="9764265" y="899063"/>
                  </a:cubicBezTo>
                  <a:cubicBezTo>
                    <a:pt x="9764265" y="899063"/>
                    <a:pt x="9764265" y="899063"/>
                    <a:pt x="9712350" y="899063"/>
                  </a:cubicBezTo>
                  <a:cubicBezTo>
                    <a:pt x="9697750" y="899063"/>
                    <a:pt x="9686393" y="887688"/>
                    <a:pt x="9686393" y="873061"/>
                  </a:cubicBezTo>
                  <a:cubicBezTo>
                    <a:pt x="9686393" y="873061"/>
                    <a:pt x="9686393" y="873061"/>
                    <a:pt x="9686393" y="769053"/>
                  </a:cubicBezTo>
                  <a:cubicBezTo>
                    <a:pt x="9686393" y="769053"/>
                    <a:pt x="9686393" y="769053"/>
                    <a:pt x="9660435" y="769053"/>
                  </a:cubicBezTo>
                  <a:cubicBezTo>
                    <a:pt x="9645834" y="769053"/>
                    <a:pt x="9634477" y="757676"/>
                    <a:pt x="9634477" y="743050"/>
                  </a:cubicBezTo>
                  <a:cubicBezTo>
                    <a:pt x="9634477" y="743050"/>
                    <a:pt x="9634477" y="743050"/>
                    <a:pt x="9634477" y="691046"/>
                  </a:cubicBezTo>
                  <a:cubicBezTo>
                    <a:pt x="9634477" y="647167"/>
                    <a:pt x="9679903" y="613039"/>
                    <a:pt x="9738308" y="613039"/>
                  </a:cubicBezTo>
                  <a:close/>
                  <a:moveTo>
                    <a:pt x="9256584" y="613039"/>
                  </a:moveTo>
                  <a:cubicBezTo>
                    <a:pt x="9314988" y="613039"/>
                    <a:pt x="9360414" y="647167"/>
                    <a:pt x="9360414" y="691046"/>
                  </a:cubicBezTo>
                  <a:cubicBezTo>
                    <a:pt x="9360414" y="691046"/>
                    <a:pt x="9360414" y="691046"/>
                    <a:pt x="9360414" y="743050"/>
                  </a:cubicBezTo>
                  <a:cubicBezTo>
                    <a:pt x="9360414" y="757676"/>
                    <a:pt x="9349058" y="769053"/>
                    <a:pt x="9334457" y="769053"/>
                  </a:cubicBezTo>
                  <a:cubicBezTo>
                    <a:pt x="9334457" y="769053"/>
                    <a:pt x="9334457" y="769053"/>
                    <a:pt x="9308498" y="769053"/>
                  </a:cubicBezTo>
                  <a:cubicBezTo>
                    <a:pt x="9308498" y="769053"/>
                    <a:pt x="9308498" y="769053"/>
                    <a:pt x="9308498" y="873061"/>
                  </a:cubicBezTo>
                  <a:cubicBezTo>
                    <a:pt x="9308498" y="887688"/>
                    <a:pt x="9297143" y="899063"/>
                    <a:pt x="9282541" y="899063"/>
                  </a:cubicBezTo>
                  <a:cubicBezTo>
                    <a:pt x="9282541" y="899063"/>
                    <a:pt x="9282541" y="899063"/>
                    <a:pt x="9230626" y="899063"/>
                  </a:cubicBezTo>
                  <a:cubicBezTo>
                    <a:pt x="9216026" y="899063"/>
                    <a:pt x="9204669" y="887688"/>
                    <a:pt x="9204669" y="873061"/>
                  </a:cubicBezTo>
                  <a:cubicBezTo>
                    <a:pt x="9204669" y="873061"/>
                    <a:pt x="9204669" y="873061"/>
                    <a:pt x="9204669" y="769053"/>
                  </a:cubicBezTo>
                  <a:cubicBezTo>
                    <a:pt x="9204669" y="769053"/>
                    <a:pt x="9204669" y="769053"/>
                    <a:pt x="9178711" y="769053"/>
                  </a:cubicBezTo>
                  <a:cubicBezTo>
                    <a:pt x="9164110" y="769053"/>
                    <a:pt x="9152753" y="757676"/>
                    <a:pt x="9152753" y="743050"/>
                  </a:cubicBezTo>
                  <a:cubicBezTo>
                    <a:pt x="9152753" y="743050"/>
                    <a:pt x="9152753" y="743050"/>
                    <a:pt x="9152753" y="691046"/>
                  </a:cubicBezTo>
                  <a:cubicBezTo>
                    <a:pt x="9152753" y="647167"/>
                    <a:pt x="9198179" y="613039"/>
                    <a:pt x="9256584" y="613039"/>
                  </a:cubicBezTo>
                  <a:close/>
                  <a:moveTo>
                    <a:pt x="8774860" y="613039"/>
                  </a:moveTo>
                  <a:cubicBezTo>
                    <a:pt x="8833264" y="613039"/>
                    <a:pt x="8878690" y="647167"/>
                    <a:pt x="8878690" y="691046"/>
                  </a:cubicBezTo>
                  <a:cubicBezTo>
                    <a:pt x="8878690" y="691046"/>
                    <a:pt x="8878690" y="691046"/>
                    <a:pt x="8878690" y="743050"/>
                  </a:cubicBezTo>
                  <a:cubicBezTo>
                    <a:pt x="8878690" y="757676"/>
                    <a:pt x="8867334" y="769053"/>
                    <a:pt x="8852733" y="769053"/>
                  </a:cubicBezTo>
                  <a:cubicBezTo>
                    <a:pt x="8852733" y="769053"/>
                    <a:pt x="8852733" y="769053"/>
                    <a:pt x="8826774" y="769053"/>
                  </a:cubicBezTo>
                  <a:cubicBezTo>
                    <a:pt x="8826774" y="769053"/>
                    <a:pt x="8826774" y="769053"/>
                    <a:pt x="8826774" y="873061"/>
                  </a:cubicBezTo>
                  <a:cubicBezTo>
                    <a:pt x="8826774" y="887688"/>
                    <a:pt x="8815419" y="899063"/>
                    <a:pt x="8800817" y="899063"/>
                  </a:cubicBezTo>
                  <a:cubicBezTo>
                    <a:pt x="8800817" y="899063"/>
                    <a:pt x="8800817" y="899063"/>
                    <a:pt x="8748902" y="899063"/>
                  </a:cubicBezTo>
                  <a:cubicBezTo>
                    <a:pt x="8734302" y="899063"/>
                    <a:pt x="8722945" y="887688"/>
                    <a:pt x="8722945" y="873061"/>
                  </a:cubicBezTo>
                  <a:cubicBezTo>
                    <a:pt x="8722945" y="873061"/>
                    <a:pt x="8722945" y="873061"/>
                    <a:pt x="8722945" y="769053"/>
                  </a:cubicBezTo>
                  <a:cubicBezTo>
                    <a:pt x="8722945" y="769053"/>
                    <a:pt x="8722945" y="769053"/>
                    <a:pt x="8696987" y="769053"/>
                  </a:cubicBezTo>
                  <a:cubicBezTo>
                    <a:pt x="8682386" y="769053"/>
                    <a:pt x="8671029" y="757676"/>
                    <a:pt x="8671029" y="743050"/>
                  </a:cubicBezTo>
                  <a:cubicBezTo>
                    <a:pt x="8671029" y="743050"/>
                    <a:pt x="8671029" y="743050"/>
                    <a:pt x="8671029" y="691046"/>
                  </a:cubicBezTo>
                  <a:cubicBezTo>
                    <a:pt x="8671029" y="647167"/>
                    <a:pt x="8716455" y="613039"/>
                    <a:pt x="8774860" y="613039"/>
                  </a:cubicBezTo>
                  <a:close/>
                  <a:moveTo>
                    <a:pt x="8293136" y="613039"/>
                  </a:moveTo>
                  <a:cubicBezTo>
                    <a:pt x="8351541" y="613039"/>
                    <a:pt x="8396966" y="647167"/>
                    <a:pt x="8396966" y="691046"/>
                  </a:cubicBezTo>
                  <a:cubicBezTo>
                    <a:pt x="8396966" y="691046"/>
                    <a:pt x="8396966" y="691046"/>
                    <a:pt x="8396966" y="743050"/>
                  </a:cubicBezTo>
                  <a:cubicBezTo>
                    <a:pt x="8396966" y="757676"/>
                    <a:pt x="8385610" y="769053"/>
                    <a:pt x="8371009" y="769053"/>
                  </a:cubicBezTo>
                  <a:cubicBezTo>
                    <a:pt x="8371009" y="769053"/>
                    <a:pt x="8371009" y="769053"/>
                    <a:pt x="8345051" y="769053"/>
                  </a:cubicBezTo>
                  <a:cubicBezTo>
                    <a:pt x="8345051" y="769053"/>
                    <a:pt x="8345051" y="769053"/>
                    <a:pt x="8345051" y="873061"/>
                  </a:cubicBezTo>
                  <a:cubicBezTo>
                    <a:pt x="8345051" y="887688"/>
                    <a:pt x="8333695" y="899063"/>
                    <a:pt x="8319094" y="899063"/>
                  </a:cubicBezTo>
                  <a:cubicBezTo>
                    <a:pt x="8319094" y="899063"/>
                    <a:pt x="8319094" y="899063"/>
                    <a:pt x="8267178" y="899063"/>
                  </a:cubicBezTo>
                  <a:cubicBezTo>
                    <a:pt x="8252578" y="899063"/>
                    <a:pt x="8241221" y="887688"/>
                    <a:pt x="8241221" y="873061"/>
                  </a:cubicBezTo>
                  <a:cubicBezTo>
                    <a:pt x="8241221" y="873061"/>
                    <a:pt x="8241221" y="873061"/>
                    <a:pt x="8241221" y="769053"/>
                  </a:cubicBezTo>
                  <a:cubicBezTo>
                    <a:pt x="8241221" y="769053"/>
                    <a:pt x="8241221" y="769053"/>
                    <a:pt x="8215264" y="769053"/>
                  </a:cubicBezTo>
                  <a:cubicBezTo>
                    <a:pt x="8200662" y="769053"/>
                    <a:pt x="8189305" y="757676"/>
                    <a:pt x="8189305" y="743050"/>
                  </a:cubicBezTo>
                  <a:cubicBezTo>
                    <a:pt x="8189305" y="743050"/>
                    <a:pt x="8189305" y="743050"/>
                    <a:pt x="8189305" y="691046"/>
                  </a:cubicBezTo>
                  <a:cubicBezTo>
                    <a:pt x="8189305" y="647167"/>
                    <a:pt x="8234731" y="613039"/>
                    <a:pt x="8293136" y="613039"/>
                  </a:cubicBezTo>
                  <a:close/>
                  <a:moveTo>
                    <a:pt x="7811412" y="613039"/>
                  </a:moveTo>
                  <a:cubicBezTo>
                    <a:pt x="7869817" y="613039"/>
                    <a:pt x="7915242" y="647167"/>
                    <a:pt x="7915242" y="691046"/>
                  </a:cubicBezTo>
                  <a:cubicBezTo>
                    <a:pt x="7915242" y="691046"/>
                    <a:pt x="7915242" y="691046"/>
                    <a:pt x="7915242" y="743050"/>
                  </a:cubicBezTo>
                  <a:cubicBezTo>
                    <a:pt x="7915242" y="757676"/>
                    <a:pt x="7903886" y="769053"/>
                    <a:pt x="7889285" y="769053"/>
                  </a:cubicBezTo>
                  <a:cubicBezTo>
                    <a:pt x="7889285" y="769053"/>
                    <a:pt x="7889285" y="769053"/>
                    <a:pt x="7863327" y="769053"/>
                  </a:cubicBezTo>
                  <a:cubicBezTo>
                    <a:pt x="7863327" y="769053"/>
                    <a:pt x="7863327" y="769053"/>
                    <a:pt x="7863327" y="873061"/>
                  </a:cubicBezTo>
                  <a:cubicBezTo>
                    <a:pt x="7863327" y="887688"/>
                    <a:pt x="7851971" y="899063"/>
                    <a:pt x="7837370" y="899063"/>
                  </a:cubicBezTo>
                  <a:cubicBezTo>
                    <a:pt x="7837370" y="899063"/>
                    <a:pt x="7837370" y="899063"/>
                    <a:pt x="7785454" y="899063"/>
                  </a:cubicBezTo>
                  <a:cubicBezTo>
                    <a:pt x="7770854" y="899063"/>
                    <a:pt x="7759497" y="887688"/>
                    <a:pt x="7759497" y="873061"/>
                  </a:cubicBezTo>
                  <a:cubicBezTo>
                    <a:pt x="7759497" y="873061"/>
                    <a:pt x="7759497" y="873061"/>
                    <a:pt x="7759497" y="769053"/>
                  </a:cubicBezTo>
                  <a:cubicBezTo>
                    <a:pt x="7759497" y="769053"/>
                    <a:pt x="7759497" y="769053"/>
                    <a:pt x="7733540" y="769053"/>
                  </a:cubicBezTo>
                  <a:cubicBezTo>
                    <a:pt x="7718938" y="769053"/>
                    <a:pt x="7707581" y="757676"/>
                    <a:pt x="7707581" y="743050"/>
                  </a:cubicBezTo>
                  <a:cubicBezTo>
                    <a:pt x="7707581" y="743050"/>
                    <a:pt x="7707581" y="743050"/>
                    <a:pt x="7707581" y="691046"/>
                  </a:cubicBezTo>
                  <a:cubicBezTo>
                    <a:pt x="7707581" y="647167"/>
                    <a:pt x="7753007" y="613039"/>
                    <a:pt x="7811412" y="613039"/>
                  </a:cubicBezTo>
                  <a:close/>
                  <a:moveTo>
                    <a:pt x="7329688" y="613039"/>
                  </a:moveTo>
                  <a:cubicBezTo>
                    <a:pt x="7388093" y="613039"/>
                    <a:pt x="7433518" y="647167"/>
                    <a:pt x="7433518" y="691046"/>
                  </a:cubicBezTo>
                  <a:cubicBezTo>
                    <a:pt x="7433518" y="691046"/>
                    <a:pt x="7433518" y="691046"/>
                    <a:pt x="7433518" y="743050"/>
                  </a:cubicBezTo>
                  <a:cubicBezTo>
                    <a:pt x="7433518" y="757676"/>
                    <a:pt x="7422162" y="769053"/>
                    <a:pt x="7407561" y="769053"/>
                  </a:cubicBezTo>
                  <a:cubicBezTo>
                    <a:pt x="7407561" y="769053"/>
                    <a:pt x="7407561" y="769053"/>
                    <a:pt x="7381603" y="769053"/>
                  </a:cubicBezTo>
                  <a:cubicBezTo>
                    <a:pt x="7381603" y="769053"/>
                    <a:pt x="7381603" y="769053"/>
                    <a:pt x="7381603" y="873061"/>
                  </a:cubicBezTo>
                  <a:cubicBezTo>
                    <a:pt x="7381603" y="887688"/>
                    <a:pt x="7370247" y="899063"/>
                    <a:pt x="7355646" y="899063"/>
                  </a:cubicBezTo>
                  <a:cubicBezTo>
                    <a:pt x="7355646" y="899063"/>
                    <a:pt x="7355646" y="899063"/>
                    <a:pt x="7303730" y="899063"/>
                  </a:cubicBezTo>
                  <a:cubicBezTo>
                    <a:pt x="7289130" y="899063"/>
                    <a:pt x="7277773" y="887688"/>
                    <a:pt x="7277773" y="873061"/>
                  </a:cubicBezTo>
                  <a:cubicBezTo>
                    <a:pt x="7277773" y="873061"/>
                    <a:pt x="7277773" y="873061"/>
                    <a:pt x="7277773" y="769053"/>
                  </a:cubicBezTo>
                  <a:cubicBezTo>
                    <a:pt x="7277773" y="769053"/>
                    <a:pt x="7277773" y="769053"/>
                    <a:pt x="7251816" y="769053"/>
                  </a:cubicBezTo>
                  <a:cubicBezTo>
                    <a:pt x="7237214" y="769053"/>
                    <a:pt x="7225857" y="757676"/>
                    <a:pt x="7225857" y="743050"/>
                  </a:cubicBezTo>
                  <a:cubicBezTo>
                    <a:pt x="7225857" y="743050"/>
                    <a:pt x="7225857" y="743050"/>
                    <a:pt x="7225857" y="691046"/>
                  </a:cubicBezTo>
                  <a:cubicBezTo>
                    <a:pt x="7225857" y="647167"/>
                    <a:pt x="7271283" y="613039"/>
                    <a:pt x="7329688" y="613039"/>
                  </a:cubicBezTo>
                  <a:close/>
                  <a:moveTo>
                    <a:pt x="6847964" y="613039"/>
                  </a:moveTo>
                  <a:cubicBezTo>
                    <a:pt x="6906369" y="613039"/>
                    <a:pt x="6951794" y="647167"/>
                    <a:pt x="6951794" y="691046"/>
                  </a:cubicBezTo>
                  <a:cubicBezTo>
                    <a:pt x="6951794" y="691046"/>
                    <a:pt x="6951794" y="691046"/>
                    <a:pt x="6951794" y="743050"/>
                  </a:cubicBezTo>
                  <a:cubicBezTo>
                    <a:pt x="6951794" y="757676"/>
                    <a:pt x="6940438" y="769053"/>
                    <a:pt x="6925837" y="769053"/>
                  </a:cubicBezTo>
                  <a:cubicBezTo>
                    <a:pt x="6925837" y="769053"/>
                    <a:pt x="6925837" y="769053"/>
                    <a:pt x="6899879" y="769053"/>
                  </a:cubicBezTo>
                  <a:cubicBezTo>
                    <a:pt x="6899879" y="769053"/>
                    <a:pt x="6899879" y="769053"/>
                    <a:pt x="6899879" y="873061"/>
                  </a:cubicBezTo>
                  <a:cubicBezTo>
                    <a:pt x="6899879" y="887688"/>
                    <a:pt x="6888523" y="899063"/>
                    <a:pt x="6873922" y="899063"/>
                  </a:cubicBezTo>
                  <a:cubicBezTo>
                    <a:pt x="6873922" y="899063"/>
                    <a:pt x="6873922" y="899063"/>
                    <a:pt x="6822006" y="899063"/>
                  </a:cubicBezTo>
                  <a:cubicBezTo>
                    <a:pt x="6807406" y="899063"/>
                    <a:pt x="6796049" y="887688"/>
                    <a:pt x="6796049" y="873061"/>
                  </a:cubicBezTo>
                  <a:cubicBezTo>
                    <a:pt x="6796049" y="873061"/>
                    <a:pt x="6796049" y="873061"/>
                    <a:pt x="6796049" y="769053"/>
                  </a:cubicBezTo>
                  <a:cubicBezTo>
                    <a:pt x="6796049" y="769053"/>
                    <a:pt x="6796049" y="769053"/>
                    <a:pt x="6770092" y="769053"/>
                  </a:cubicBezTo>
                  <a:cubicBezTo>
                    <a:pt x="6755490" y="769053"/>
                    <a:pt x="6744133" y="757676"/>
                    <a:pt x="6744133" y="743050"/>
                  </a:cubicBezTo>
                  <a:cubicBezTo>
                    <a:pt x="6744133" y="743050"/>
                    <a:pt x="6744133" y="743050"/>
                    <a:pt x="6744133" y="691046"/>
                  </a:cubicBezTo>
                  <a:cubicBezTo>
                    <a:pt x="6744133" y="647167"/>
                    <a:pt x="6789559" y="613039"/>
                    <a:pt x="6847964" y="613039"/>
                  </a:cubicBezTo>
                  <a:close/>
                  <a:moveTo>
                    <a:pt x="6366240" y="613039"/>
                  </a:moveTo>
                  <a:cubicBezTo>
                    <a:pt x="6424645" y="613039"/>
                    <a:pt x="6470070" y="647167"/>
                    <a:pt x="6470070" y="691046"/>
                  </a:cubicBezTo>
                  <a:cubicBezTo>
                    <a:pt x="6470070" y="691046"/>
                    <a:pt x="6470070" y="691046"/>
                    <a:pt x="6470070" y="743050"/>
                  </a:cubicBezTo>
                  <a:cubicBezTo>
                    <a:pt x="6470070" y="757676"/>
                    <a:pt x="6458714" y="769053"/>
                    <a:pt x="6444113" y="769053"/>
                  </a:cubicBezTo>
                  <a:cubicBezTo>
                    <a:pt x="6444113" y="769053"/>
                    <a:pt x="6444113" y="769053"/>
                    <a:pt x="6418155" y="769053"/>
                  </a:cubicBezTo>
                  <a:cubicBezTo>
                    <a:pt x="6418155" y="769053"/>
                    <a:pt x="6418155" y="769053"/>
                    <a:pt x="6418155" y="873061"/>
                  </a:cubicBezTo>
                  <a:cubicBezTo>
                    <a:pt x="6418155" y="887688"/>
                    <a:pt x="6406799" y="899063"/>
                    <a:pt x="6392198" y="899063"/>
                  </a:cubicBezTo>
                  <a:cubicBezTo>
                    <a:pt x="6392198" y="899063"/>
                    <a:pt x="6392198" y="899063"/>
                    <a:pt x="6340282" y="899063"/>
                  </a:cubicBezTo>
                  <a:cubicBezTo>
                    <a:pt x="6325682" y="899063"/>
                    <a:pt x="6314325" y="887688"/>
                    <a:pt x="6314325" y="873061"/>
                  </a:cubicBezTo>
                  <a:cubicBezTo>
                    <a:pt x="6314325" y="873061"/>
                    <a:pt x="6314325" y="873061"/>
                    <a:pt x="6314325" y="769053"/>
                  </a:cubicBezTo>
                  <a:cubicBezTo>
                    <a:pt x="6314325" y="769053"/>
                    <a:pt x="6314325" y="769053"/>
                    <a:pt x="6288368" y="769053"/>
                  </a:cubicBezTo>
                  <a:cubicBezTo>
                    <a:pt x="6273766" y="769053"/>
                    <a:pt x="6262409" y="757676"/>
                    <a:pt x="6262409" y="743050"/>
                  </a:cubicBezTo>
                  <a:cubicBezTo>
                    <a:pt x="6262409" y="743050"/>
                    <a:pt x="6262409" y="743050"/>
                    <a:pt x="6262409" y="691046"/>
                  </a:cubicBezTo>
                  <a:cubicBezTo>
                    <a:pt x="6262409" y="647167"/>
                    <a:pt x="6307835" y="613039"/>
                    <a:pt x="6366240" y="613039"/>
                  </a:cubicBezTo>
                  <a:close/>
                  <a:moveTo>
                    <a:pt x="5884533" y="613039"/>
                  </a:moveTo>
                  <a:cubicBezTo>
                    <a:pt x="5942933" y="613039"/>
                    <a:pt x="5988353" y="647167"/>
                    <a:pt x="5988353" y="691046"/>
                  </a:cubicBezTo>
                  <a:cubicBezTo>
                    <a:pt x="5988353" y="691046"/>
                    <a:pt x="5988353" y="691046"/>
                    <a:pt x="5988353" y="743050"/>
                  </a:cubicBezTo>
                  <a:cubicBezTo>
                    <a:pt x="5988353" y="757676"/>
                    <a:pt x="5976990" y="769053"/>
                    <a:pt x="5962398" y="769053"/>
                  </a:cubicBezTo>
                  <a:cubicBezTo>
                    <a:pt x="5962398" y="769053"/>
                    <a:pt x="5962398" y="769053"/>
                    <a:pt x="5936444" y="769053"/>
                  </a:cubicBezTo>
                  <a:cubicBezTo>
                    <a:pt x="5936444" y="769053"/>
                    <a:pt x="5936444" y="769053"/>
                    <a:pt x="5936444" y="873061"/>
                  </a:cubicBezTo>
                  <a:cubicBezTo>
                    <a:pt x="5936444" y="887688"/>
                    <a:pt x="5925088" y="899063"/>
                    <a:pt x="5910489" y="899063"/>
                  </a:cubicBezTo>
                  <a:cubicBezTo>
                    <a:pt x="5910489" y="899063"/>
                    <a:pt x="5910489" y="899063"/>
                    <a:pt x="5858575" y="899063"/>
                  </a:cubicBezTo>
                  <a:cubicBezTo>
                    <a:pt x="5843976" y="899063"/>
                    <a:pt x="5832617" y="887688"/>
                    <a:pt x="5832617" y="873061"/>
                  </a:cubicBezTo>
                  <a:cubicBezTo>
                    <a:pt x="5832617" y="873061"/>
                    <a:pt x="5832617" y="873061"/>
                    <a:pt x="5832617" y="769053"/>
                  </a:cubicBezTo>
                  <a:cubicBezTo>
                    <a:pt x="5832617" y="769053"/>
                    <a:pt x="5832617" y="769053"/>
                    <a:pt x="5806662" y="769053"/>
                  </a:cubicBezTo>
                  <a:cubicBezTo>
                    <a:pt x="5792060" y="769053"/>
                    <a:pt x="5780706" y="757676"/>
                    <a:pt x="5780706" y="743050"/>
                  </a:cubicBezTo>
                  <a:cubicBezTo>
                    <a:pt x="5780706" y="743050"/>
                    <a:pt x="5780706" y="743050"/>
                    <a:pt x="5780706" y="691046"/>
                  </a:cubicBezTo>
                  <a:cubicBezTo>
                    <a:pt x="5780706" y="647167"/>
                    <a:pt x="5826127" y="613039"/>
                    <a:pt x="5884533" y="613039"/>
                  </a:cubicBezTo>
                  <a:close/>
                  <a:moveTo>
                    <a:pt x="5402832" y="613039"/>
                  </a:moveTo>
                  <a:cubicBezTo>
                    <a:pt x="5461232" y="613039"/>
                    <a:pt x="5506651" y="647167"/>
                    <a:pt x="5506651" y="691046"/>
                  </a:cubicBezTo>
                  <a:cubicBezTo>
                    <a:pt x="5506651" y="691046"/>
                    <a:pt x="5506651" y="691046"/>
                    <a:pt x="5506651" y="743050"/>
                  </a:cubicBezTo>
                  <a:cubicBezTo>
                    <a:pt x="5506651" y="757676"/>
                    <a:pt x="5495300" y="769053"/>
                    <a:pt x="5480700" y="769053"/>
                  </a:cubicBezTo>
                  <a:cubicBezTo>
                    <a:pt x="5480700" y="769053"/>
                    <a:pt x="5480700" y="769053"/>
                    <a:pt x="5454743" y="769053"/>
                  </a:cubicBezTo>
                  <a:cubicBezTo>
                    <a:pt x="5454743" y="769053"/>
                    <a:pt x="5454743" y="769053"/>
                    <a:pt x="5454743" y="873061"/>
                  </a:cubicBezTo>
                  <a:cubicBezTo>
                    <a:pt x="5454743" y="887688"/>
                    <a:pt x="5443387" y="899063"/>
                    <a:pt x="5428784" y="899063"/>
                  </a:cubicBezTo>
                  <a:cubicBezTo>
                    <a:pt x="5428784" y="899063"/>
                    <a:pt x="5428784" y="899063"/>
                    <a:pt x="5376877" y="899063"/>
                  </a:cubicBezTo>
                  <a:cubicBezTo>
                    <a:pt x="5362281" y="899063"/>
                    <a:pt x="5350922" y="887688"/>
                    <a:pt x="5350922" y="873061"/>
                  </a:cubicBezTo>
                  <a:cubicBezTo>
                    <a:pt x="5350922" y="873061"/>
                    <a:pt x="5350922" y="873061"/>
                    <a:pt x="5350922" y="769053"/>
                  </a:cubicBezTo>
                  <a:cubicBezTo>
                    <a:pt x="5350922" y="769053"/>
                    <a:pt x="5350922" y="769053"/>
                    <a:pt x="5324962" y="769053"/>
                  </a:cubicBezTo>
                  <a:cubicBezTo>
                    <a:pt x="5310360" y="769053"/>
                    <a:pt x="5299000" y="757676"/>
                    <a:pt x="5299000" y="743050"/>
                  </a:cubicBezTo>
                  <a:cubicBezTo>
                    <a:pt x="5299000" y="743050"/>
                    <a:pt x="5299000" y="743050"/>
                    <a:pt x="5299000" y="691046"/>
                  </a:cubicBezTo>
                  <a:cubicBezTo>
                    <a:pt x="5299000" y="647167"/>
                    <a:pt x="5344434" y="613039"/>
                    <a:pt x="5402832" y="613039"/>
                  </a:cubicBezTo>
                  <a:close/>
                  <a:moveTo>
                    <a:pt x="4921068" y="613039"/>
                  </a:moveTo>
                  <a:cubicBezTo>
                    <a:pt x="4979493" y="613039"/>
                    <a:pt x="5024922" y="647167"/>
                    <a:pt x="5024922" y="691046"/>
                  </a:cubicBezTo>
                  <a:cubicBezTo>
                    <a:pt x="5024922" y="691046"/>
                    <a:pt x="5024922" y="691046"/>
                    <a:pt x="5024922" y="743050"/>
                  </a:cubicBezTo>
                  <a:cubicBezTo>
                    <a:pt x="5024922" y="757676"/>
                    <a:pt x="5013566" y="769053"/>
                    <a:pt x="4998961" y="769053"/>
                  </a:cubicBezTo>
                  <a:cubicBezTo>
                    <a:pt x="4998961" y="769053"/>
                    <a:pt x="4998961" y="769053"/>
                    <a:pt x="4973002" y="769053"/>
                  </a:cubicBezTo>
                  <a:cubicBezTo>
                    <a:pt x="4973002" y="769053"/>
                    <a:pt x="4973002" y="769053"/>
                    <a:pt x="4973002" y="873061"/>
                  </a:cubicBezTo>
                  <a:cubicBezTo>
                    <a:pt x="4973002" y="887688"/>
                    <a:pt x="4961646" y="899063"/>
                    <a:pt x="4947033" y="899063"/>
                  </a:cubicBezTo>
                  <a:cubicBezTo>
                    <a:pt x="4947033" y="899063"/>
                    <a:pt x="4947033" y="899063"/>
                    <a:pt x="4895110" y="899063"/>
                  </a:cubicBezTo>
                  <a:cubicBezTo>
                    <a:pt x="4880513" y="899063"/>
                    <a:pt x="4869170" y="887688"/>
                    <a:pt x="4869170" y="873061"/>
                  </a:cubicBezTo>
                  <a:cubicBezTo>
                    <a:pt x="4869170" y="873061"/>
                    <a:pt x="4869170" y="873061"/>
                    <a:pt x="4869170" y="769053"/>
                  </a:cubicBezTo>
                  <a:cubicBezTo>
                    <a:pt x="4869170" y="769053"/>
                    <a:pt x="4869170" y="769053"/>
                    <a:pt x="4843220" y="769053"/>
                  </a:cubicBezTo>
                  <a:cubicBezTo>
                    <a:pt x="4828629" y="769053"/>
                    <a:pt x="4817263" y="757676"/>
                    <a:pt x="4817263" y="743050"/>
                  </a:cubicBezTo>
                  <a:cubicBezTo>
                    <a:pt x="4817263" y="743050"/>
                    <a:pt x="4817263" y="743050"/>
                    <a:pt x="4817263" y="691046"/>
                  </a:cubicBezTo>
                  <a:cubicBezTo>
                    <a:pt x="4817263" y="647167"/>
                    <a:pt x="4862682" y="613039"/>
                    <a:pt x="4921068" y="613039"/>
                  </a:cubicBezTo>
                  <a:close/>
                  <a:moveTo>
                    <a:pt x="4439387" y="613039"/>
                  </a:moveTo>
                  <a:cubicBezTo>
                    <a:pt x="4497773" y="613039"/>
                    <a:pt x="4543202" y="647167"/>
                    <a:pt x="4543202" y="691046"/>
                  </a:cubicBezTo>
                  <a:cubicBezTo>
                    <a:pt x="4543202" y="691046"/>
                    <a:pt x="4543202" y="691046"/>
                    <a:pt x="4543202" y="743050"/>
                  </a:cubicBezTo>
                  <a:cubicBezTo>
                    <a:pt x="4543202" y="757676"/>
                    <a:pt x="4531841" y="769053"/>
                    <a:pt x="4517245" y="769053"/>
                  </a:cubicBezTo>
                  <a:cubicBezTo>
                    <a:pt x="4517245" y="769053"/>
                    <a:pt x="4517245" y="769053"/>
                    <a:pt x="4491281" y="769053"/>
                  </a:cubicBezTo>
                  <a:cubicBezTo>
                    <a:pt x="4491281" y="769053"/>
                    <a:pt x="4491281" y="769053"/>
                    <a:pt x="4491281" y="873061"/>
                  </a:cubicBezTo>
                  <a:cubicBezTo>
                    <a:pt x="4491281" y="887688"/>
                    <a:pt x="4479926" y="899063"/>
                    <a:pt x="4465325" y="899063"/>
                  </a:cubicBezTo>
                  <a:cubicBezTo>
                    <a:pt x="4465325" y="899063"/>
                    <a:pt x="4465325" y="899063"/>
                    <a:pt x="4413415" y="899063"/>
                  </a:cubicBezTo>
                  <a:cubicBezTo>
                    <a:pt x="4398813" y="899063"/>
                    <a:pt x="4387456" y="887688"/>
                    <a:pt x="4387456" y="873061"/>
                  </a:cubicBezTo>
                  <a:cubicBezTo>
                    <a:pt x="4387456" y="873061"/>
                    <a:pt x="4387456" y="873061"/>
                    <a:pt x="4387456" y="769053"/>
                  </a:cubicBezTo>
                  <a:cubicBezTo>
                    <a:pt x="4387456" y="769053"/>
                    <a:pt x="4387456" y="769053"/>
                    <a:pt x="4361492" y="769053"/>
                  </a:cubicBezTo>
                  <a:cubicBezTo>
                    <a:pt x="4346891" y="769053"/>
                    <a:pt x="4335541" y="757676"/>
                    <a:pt x="4335541" y="743050"/>
                  </a:cubicBezTo>
                  <a:cubicBezTo>
                    <a:pt x="4335541" y="743050"/>
                    <a:pt x="4335541" y="743050"/>
                    <a:pt x="4335541" y="691046"/>
                  </a:cubicBezTo>
                  <a:cubicBezTo>
                    <a:pt x="4335541" y="647167"/>
                    <a:pt x="4380963" y="613039"/>
                    <a:pt x="4439387" y="613039"/>
                  </a:cubicBezTo>
                  <a:close/>
                  <a:moveTo>
                    <a:pt x="3957672" y="613039"/>
                  </a:moveTo>
                  <a:cubicBezTo>
                    <a:pt x="4016080" y="613039"/>
                    <a:pt x="4061506" y="647167"/>
                    <a:pt x="4061506" y="691046"/>
                  </a:cubicBezTo>
                  <a:cubicBezTo>
                    <a:pt x="4061506" y="691046"/>
                    <a:pt x="4061506" y="691046"/>
                    <a:pt x="4061506" y="743050"/>
                  </a:cubicBezTo>
                  <a:cubicBezTo>
                    <a:pt x="4061506" y="757676"/>
                    <a:pt x="4050151" y="769053"/>
                    <a:pt x="4035550" y="769053"/>
                  </a:cubicBezTo>
                  <a:cubicBezTo>
                    <a:pt x="4035550" y="769053"/>
                    <a:pt x="4035550" y="769053"/>
                    <a:pt x="4009591" y="769053"/>
                  </a:cubicBezTo>
                  <a:cubicBezTo>
                    <a:pt x="4009591" y="769053"/>
                    <a:pt x="4009591" y="769053"/>
                    <a:pt x="4009591" y="873061"/>
                  </a:cubicBezTo>
                  <a:cubicBezTo>
                    <a:pt x="4009591" y="887688"/>
                    <a:pt x="3998233" y="899063"/>
                    <a:pt x="3983628" y="899063"/>
                  </a:cubicBezTo>
                  <a:cubicBezTo>
                    <a:pt x="3983628" y="899063"/>
                    <a:pt x="3983628" y="899063"/>
                    <a:pt x="3931713" y="899063"/>
                  </a:cubicBezTo>
                  <a:cubicBezTo>
                    <a:pt x="3917114" y="899063"/>
                    <a:pt x="3905761" y="887688"/>
                    <a:pt x="3905761" y="873061"/>
                  </a:cubicBezTo>
                  <a:cubicBezTo>
                    <a:pt x="3905761" y="873061"/>
                    <a:pt x="3905761" y="873061"/>
                    <a:pt x="3905761" y="769053"/>
                  </a:cubicBezTo>
                  <a:cubicBezTo>
                    <a:pt x="3905761" y="769053"/>
                    <a:pt x="3905761" y="769053"/>
                    <a:pt x="3879802" y="769053"/>
                  </a:cubicBezTo>
                  <a:cubicBezTo>
                    <a:pt x="3865203" y="769053"/>
                    <a:pt x="3853845" y="757676"/>
                    <a:pt x="3853845" y="743050"/>
                  </a:cubicBezTo>
                  <a:cubicBezTo>
                    <a:pt x="3853845" y="743050"/>
                    <a:pt x="3853845" y="743050"/>
                    <a:pt x="3853845" y="691046"/>
                  </a:cubicBezTo>
                  <a:cubicBezTo>
                    <a:pt x="3853845" y="647167"/>
                    <a:pt x="3899271" y="613039"/>
                    <a:pt x="3957672" y="613039"/>
                  </a:cubicBezTo>
                  <a:close/>
                  <a:moveTo>
                    <a:pt x="3475960" y="613039"/>
                  </a:moveTo>
                  <a:cubicBezTo>
                    <a:pt x="3534366" y="613039"/>
                    <a:pt x="3579797" y="647167"/>
                    <a:pt x="3579797" y="691046"/>
                  </a:cubicBezTo>
                  <a:cubicBezTo>
                    <a:pt x="3579797" y="691046"/>
                    <a:pt x="3579797" y="691046"/>
                    <a:pt x="3579797" y="743050"/>
                  </a:cubicBezTo>
                  <a:cubicBezTo>
                    <a:pt x="3579797" y="757676"/>
                    <a:pt x="3568441" y="769053"/>
                    <a:pt x="3553836" y="769053"/>
                  </a:cubicBezTo>
                  <a:cubicBezTo>
                    <a:pt x="3553836" y="769053"/>
                    <a:pt x="3553836" y="769053"/>
                    <a:pt x="3527877" y="769053"/>
                  </a:cubicBezTo>
                  <a:cubicBezTo>
                    <a:pt x="3527877" y="769053"/>
                    <a:pt x="3527877" y="769053"/>
                    <a:pt x="3527877" y="873061"/>
                  </a:cubicBezTo>
                  <a:cubicBezTo>
                    <a:pt x="3527877" y="887688"/>
                    <a:pt x="3516520" y="899063"/>
                    <a:pt x="3501919" y="899063"/>
                  </a:cubicBezTo>
                  <a:cubicBezTo>
                    <a:pt x="3501919" y="899063"/>
                    <a:pt x="3501919" y="899063"/>
                    <a:pt x="3450003" y="899063"/>
                  </a:cubicBezTo>
                  <a:cubicBezTo>
                    <a:pt x="3435401" y="899063"/>
                    <a:pt x="3424045" y="887688"/>
                    <a:pt x="3424045" y="873061"/>
                  </a:cubicBezTo>
                  <a:cubicBezTo>
                    <a:pt x="3424045" y="873061"/>
                    <a:pt x="3424045" y="873061"/>
                    <a:pt x="3424045" y="769053"/>
                  </a:cubicBezTo>
                  <a:cubicBezTo>
                    <a:pt x="3424045" y="769053"/>
                    <a:pt x="3424045" y="769053"/>
                    <a:pt x="3398088" y="769053"/>
                  </a:cubicBezTo>
                  <a:cubicBezTo>
                    <a:pt x="3383487" y="769053"/>
                    <a:pt x="3372129" y="757676"/>
                    <a:pt x="3372129" y="743050"/>
                  </a:cubicBezTo>
                  <a:cubicBezTo>
                    <a:pt x="3372129" y="743050"/>
                    <a:pt x="3372129" y="743050"/>
                    <a:pt x="3372129" y="691046"/>
                  </a:cubicBezTo>
                  <a:cubicBezTo>
                    <a:pt x="3372129" y="647167"/>
                    <a:pt x="3417554" y="613039"/>
                    <a:pt x="3475960" y="613039"/>
                  </a:cubicBezTo>
                  <a:close/>
                  <a:moveTo>
                    <a:pt x="2994236" y="613039"/>
                  </a:moveTo>
                  <a:cubicBezTo>
                    <a:pt x="3052638" y="613039"/>
                    <a:pt x="3098065" y="647167"/>
                    <a:pt x="3098065" y="691046"/>
                  </a:cubicBezTo>
                  <a:cubicBezTo>
                    <a:pt x="3098065" y="691046"/>
                    <a:pt x="3098065" y="691046"/>
                    <a:pt x="3098065" y="743050"/>
                  </a:cubicBezTo>
                  <a:cubicBezTo>
                    <a:pt x="3098065" y="757676"/>
                    <a:pt x="3086709" y="769053"/>
                    <a:pt x="3072106" y="769053"/>
                  </a:cubicBezTo>
                  <a:cubicBezTo>
                    <a:pt x="3072106" y="769053"/>
                    <a:pt x="3072106" y="769053"/>
                    <a:pt x="3046150" y="769053"/>
                  </a:cubicBezTo>
                  <a:cubicBezTo>
                    <a:pt x="3046150" y="769053"/>
                    <a:pt x="3046150" y="769053"/>
                    <a:pt x="3046150" y="873061"/>
                  </a:cubicBezTo>
                  <a:cubicBezTo>
                    <a:pt x="3046150" y="887688"/>
                    <a:pt x="3034793" y="899063"/>
                    <a:pt x="3020194" y="899063"/>
                  </a:cubicBezTo>
                  <a:cubicBezTo>
                    <a:pt x="3020194" y="899063"/>
                    <a:pt x="3020194" y="899063"/>
                    <a:pt x="2968275" y="899063"/>
                  </a:cubicBezTo>
                  <a:cubicBezTo>
                    <a:pt x="2953676" y="899063"/>
                    <a:pt x="2942320" y="887688"/>
                    <a:pt x="2942320" y="873061"/>
                  </a:cubicBezTo>
                  <a:cubicBezTo>
                    <a:pt x="2942320" y="873061"/>
                    <a:pt x="2942320" y="873061"/>
                    <a:pt x="2942320" y="769053"/>
                  </a:cubicBezTo>
                  <a:cubicBezTo>
                    <a:pt x="2942320" y="769053"/>
                    <a:pt x="2942320" y="769053"/>
                    <a:pt x="2916361" y="769053"/>
                  </a:cubicBezTo>
                  <a:cubicBezTo>
                    <a:pt x="2901761" y="769053"/>
                    <a:pt x="2890404" y="757676"/>
                    <a:pt x="2890404" y="743050"/>
                  </a:cubicBezTo>
                  <a:cubicBezTo>
                    <a:pt x="2890404" y="743050"/>
                    <a:pt x="2890404" y="743050"/>
                    <a:pt x="2890404" y="691046"/>
                  </a:cubicBezTo>
                  <a:cubicBezTo>
                    <a:pt x="2890404" y="647167"/>
                    <a:pt x="2935830" y="613039"/>
                    <a:pt x="2994236" y="613039"/>
                  </a:cubicBezTo>
                  <a:close/>
                  <a:moveTo>
                    <a:pt x="2512512" y="613039"/>
                  </a:moveTo>
                  <a:cubicBezTo>
                    <a:pt x="2570916" y="613039"/>
                    <a:pt x="2616342" y="647167"/>
                    <a:pt x="2616342" y="691046"/>
                  </a:cubicBezTo>
                  <a:cubicBezTo>
                    <a:pt x="2616342" y="691046"/>
                    <a:pt x="2616342" y="691046"/>
                    <a:pt x="2616342" y="743050"/>
                  </a:cubicBezTo>
                  <a:cubicBezTo>
                    <a:pt x="2616342" y="757676"/>
                    <a:pt x="2604986" y="769053"/>
                    <a:pt x="2590385" y="769053"/>
                  </a:cubicBezTo>
                  <a:cubicBezTo>
                    <a:pt x="2590385" y="769053"/>
                    <a:pt x="2590385" y="769053"/>
                    <a:pt x="2564428" y="769053"/>
                  </a:cubicBezTo>
                  <a:cubicBezTo>
                    <a:pt x="2564428" y="769053"/>
                    <a:pt x="2564428" y="769053"/>
                    <a:pt x="2564428" y="873061"/>
                  </a:cubicBezTo>
                  <a:cubicBezTo>
                    <a:pt x="2564428" y="887688"/>
                    <a:pt x="2553072" y="899063"/>
                    <a:pt x="2538470" y="899063"/>
                  </a:cubicBezTo>
                  <a:cubicBezTo>
                    <a:pt x="2538470" y="899063"/>
                    <a:pt x="2538470" y="899063"/>
                    <a:pt x="2486557" y="899063"/>
                  </a:cubicBezTo>
                  <a:cubicBezTo>
                    <a:pt x="2471957" y="899063"/>
                    <a:pt x="2460600" y="887688"/>
                    <a:pt x="2460600" y="873061"/>
                  </a:cubicBezTo>
                  <a:cubicBezTo>
                    <a:pt x="2460600" y="873061"/>
                    <a:pt x="2460600" y="873061"/>
                    <a:pt x="2460600" y="769053"/>
                  </a:cubicBezTo>
                  <a:cubicBezTo>
                    <a:pt x="2460600" y="769053"/>
                    <a:pt x="2460600" y="769053"/>
                    <a:pt x="2434644" y="769053"/>
                  </a:cubicBezTo>
                  <a:cubicBezTo>
                    <a:pt x="2420042" y="769053"/>
                    <a:pt x="2408685" y="757676"/>
                    <a:pt x="2408685" y="743050"/>
                  </a:cubicBezTo>
                  <a:cubicBezTo>
                    <a:pt x="2408685" y="743050"/>
                    <a:pt x="2408685" y="743050"/>
                    <a:pt x="2408685" y="691046"/>
                  </a:cubicBezTo>
                  <a:cubicBezTo>
                    <a:pt x="2408685" y="647167"/>
                    <a:pt x="2454110" y="613039"/>
                    <a:pt x="2512512" y="613039"/>
                  </a:cubicBezTo>
                  <a:close/>
                  <a:moveTo>
                    <a:pt x="2030775" y="613039"/>
                  </a:moveTo>
                  <a:cubicBezTo>
                    <a:pt x="2089180" y="613039"/>
                    <a:pt x="2134625" y="647167"/>
                    <a:pt x="2134625" y="691046"/>
                  </a:cubicBezTo>
                  <a:cubicBezTo>
                    <a:pt x="2134625" y="691046"/>
                    <a:pt x="2134625" y="691046"/>
                    <a:pt x="2134625" y="743050"/>
                  </a:cubicBezTo>
                  <a:cubicBezTo>
                    <a:pt x="2134625" y="757676"/>
                    <a:pt x="2123251" y="769053"/>
                    <a:pt x="2108648" y="769053"/>
                  </a:cubicBezTo>
                  <a:cubicBezTo>
                    <a:pt x="2108648" y="769053"/>
                    <a:pt x="2108648" y="769053"/>
                    <a:pt x="2082690" y="769053"/>
                  </a:cubicBezTo>
                  <a:cubicBezTo>
                    <a:pt x="2082690" y="769053"/>
                    <a:pt x="2082690" y="769053"/>
                    <a:pt x="2082690" y="873061"/>
                  </a:cubicBezTo>
                  <a:cubicBezTo>
                    <a:pt x="2082690" y="887688"/>
                    <a:pt x="2071334" y="899063"/>
                    <a:pt x="2056732" y="899063"/>
                  </a:cubicBezTo>
                  <a:cubicBezTo>
                    <a:pt x="2056732" y="899063"/>
                    <a:pt x="2056732" y="899063"/>
                    <a:pt x="2004817" y="899063"/>
                  </a:cubicBezTo>
                  <a:cubicBezTo>
                    <a:pt x="1990216" y="899063"/>
                    <a:pt x="1978859" y="887688"/>
                    <a:pt x="1978859" y="873061"/>
                  </a:cubicBezTo>
                  <a:cubicBezTo>
                    <a:pt x="1978859" y="873061"/>
                    <a:pt x="1978859" y="873061"/>
                    <a:pt x="1978859" y="769053"/>
                  </a:cubicBezTo>
                  <a:cubicBezTo>
                    <a:pt x="1978859" y="769053"/>
                    <a:pt x="1978859" y="769053"/>
                    <a:pt x="1952902" y="769053"/>
                  </a:cubicBezTo>
                  <a:cubicBezTo>
                    <a:pt x="1938301" y="769053"/>
                    <a:pt x="1926944" y="757676"/>
                    <a:pt x="1926944" y="743050"/>
                  </a:cubicBezTo>
                  <a:cubicBezTo>
                    <a:pt x="1926944" y="743050"/>
                    <a:pt x="1926944" y="743050"/>
                    <a:pt x="1926944" y="691046"/>
                  </a:cubicBezTo>
                  <a:cubicBezTo>
                    <a:pt x="1926944" y="647167"/>
                    <a:pt x="1972370" y="613039"/>
                    <a:pt x="2030775" y="613039"/>
                  </a:cubicBezTo>
                  <a:close/>
                  <a:moveTo>
                    <a:pt x="1549052" y="613039"/>
                  </a:moveTo>
                  <a:cubicBezTo>
                    <a:pt x="1607457" y="613039"/>
                    <a:pt x="1652881" y="647167"/>
                    <a:pt x="1652881" y="691046"/>
                  </a:cubicBezTo>
                  <a:cubicBezTo>
                    <a:pt x="1652881" y="691046"/>
                    <a:pt x="1652881" y="691046"/>
                    <a:pt x="1652881" y="743050"/>
                  </a:cubicBezTo>
                  <a:cubicBezTo>
                    <a:pt x="1652881" y="757676"/>
                    <a:pt x="1641526" y="769053"/>
                    <a:pt x="1626925" y="769053"/>
                  </a:cubicBezTo>
                  <a:cubicBezTo>
                    <a:pt x="1626925" y="769053"/>
                    <a:pt x="1626925" y="769053"/>
                    <a:pt x="1600967" y="769053"/>
                  </a:cubicBezTo>
                  <a:cubicBezTo>
                    <a:pt x="1600967" y="769053"/>
                    <a:pt x="1600967" y="769053"/>
                    <a:pt x="1600967" y="873061"/>
                  </a:cubicBezTo>
                  <a:cubicBezTo>
                    <a:pt x="1600967" y="887688"/>
                    <a:pt x="1589611" y="899063"/>
                    <a:pt x="1575009" y="899063"/>
                  </a:cubicBezTo>
                  <a:cubicBezTo>
                    <a:pt x="1575009" y="899063"/>
                    <a:pt x="1575009" y="899063"/>
                    <a:pt x="1523094" y="899063"/>
                  </a:cubicBezTo>
                  <a:cubicBezTo>
                    <a:pt x="1508494" y="899063"/>
                    <a:pt x="1497137" y="887688"/>
                    <a:pt x="1497137" y="873061"/>
                  </a:cubicBezTo>
                  <a:cubicBezTo>
                    <a:pt x="1497137" y="873061"/>
                    <a:pt x="1497137" y="873061"/>
                    <a:pt x="1497137" y="769053"/>
                  </a:cubicBezTo>
                  <a:cubicBezTo>
                    <a:pt x="1497137" y="769053"/>
                    <a:pt x="1497137" y="769053"/>
                    <a:pt x="1471180" y="769053"/>
                  </a:cubicBezTo>
                  <a:cubicBezTo>
                    <a:pt x="1456578" y="769053"/>
                    <a:pt x="1445221" y="757676"/>
                    <a:pt x="1445221" y="743050"/>
                  </a:cubicBezTo>
                  <a:cubicBezTo>
                    <a:pt x="1445221" y="743050"/>
                    <a:pt x="1445221" y="743050"/>
                    <a:pt x="1445221" y="691046"/>
                  </a:cubicBezTo>
                  <a:cubicBezTo>
                    <a:pt x="1445221" y="647167"/>
                    <a:pt x="1490647" y="613039"/>
                    <a:pt x="1549052" y="613039"/>
                  </a:cubicBezTo>
                  <a:close/>
                  <a:moveTo>
                    <a:pt x="1067331" y="613039"/>
                  </a:moveTo>
                  <a:cubicBezTo>
                    <a:pt x="1125735" y="613039"/>
                    <a:pt x="1171160" y="647167"/>
                    <a:pt x="1171160" y="691046"/>
                  </a:cubicBezTo>
                  <a:cubicBezTo>
                    <a:pt x="1171160" y="691046"/>
                    <a:pt x="1171160" y="691046"/>
                    <a:pt x="1171160" y="743050"/>
                  </a:cubicBezTo>
                  <a:cubicBezTo>
                    <a:pt x="1171160" y="757676"/>
                    <a:pt x="1159805" y="769053"/>
                    <a:pt x="1145203" y="769053"/>
                  </a:cubicBezTo>
                  <a:cubicBezTo>
                    <a:pt x="1145203" y="769053"/>
                    <a:pt x="1145203" y="769053"/>
                    <a:pt x="1119245" y="769053"/>
                  </a:cubicBezTo>
                  <a:cubicBezTo>
                    <a:pt x="1119245" y="769053"/>
                    <a:pt x="1119245" y="769053"/>
                    <a:pt x="1119245" y="873061"/>
                  </a:cubicBezTo>
                  <a:cubicBezTo>
                    <a:pt x="1119245" y="887688"/>
                    <a:pt x="1107889" y="899063"/>
                    <a:pt x="1093288" y="899063"/>
                  </a:cubicBezTo>
                  <a:cubicBezTo>
                    <a:pt x="1093288" y="899063"/>
                    <a:pt x="1093288" y="899063"/>
                    <a:pt x="1041372" y="899063"/>
                  </a:cubicBezTo>
                  <a:cubicBezTo>
                    <a:pt x="1026772" y="899063"/>
                    <a:pt x="1015415" y="887688"/>
                    <a:pt x="1015415" y="873061"/>
                  </a:cubicBezTo>
                  <a:cubicBezTo>
                    <a:pt x="1015415" y="873061"/>
                    <a:pt x="1015415" y="873061"/>
                    <a:pt x="1015415" y="769053"/>
                  </a:cubicBezTo>
                  <a:cubicBezTo>
                    <a:pt x="1015415" y="769053"/>
                    <a:pt x="1015415" y="769053"/>
                    <a:pt x="989458" y="769053"/>
                  </a:cubicBezTo>
                  <a:cubicBezTo>
                    <a:pt x="974857" y="769053"/>
                    <a:pt x="963500" y="757676"/>
                    <a:pt x="963500" y="743050"/>
                  </a:cubicBezTo>
                  <a:cubicBezTo>
                    <a:pt x="963500" y="743050"/>
                    <a:pt x="963500" y="743050"/>
                    <a:pt x="963500" y="691046"/>
                  </a:cubicBezTo>
                  <a:cubicBezTo>
                    <a:pt x="963500" y="647167"/>
                    <a:pt x="1008925" y="613039"/>
                    <a:pt x="1067331" y="613039"/>
                  </a:cubicBezTo>
                  <a:close/>
                  <a:moveTo>
                    <a:pt x="585609" y="613039"/>
                  </a:moveTo>
                  <a:cubicBezTo>
                    <a:pt x="644013" y="613039"/>
                    <a:pt x="689439" y="647167"/>
                    <a:pt x="689439" y="691046"/>
                  </a:cubicBezTo>
                  <a:cubicBezTo>
                    <a:pt x="689439" y="691046"/>
                    <a:pt x="689439" y="691046"/>
                    <a:pt x="689439" y="743050"/>
                  </a:cubicBezTo>
                  <a:cubicBezTo>
                    <a:pt x="689439" y="757676"/>
                    <a:pt x="678083" y="769053"/>
                    <a:pt x="663482" y="769053"/>
                  </a:cubicBezTo>
                  <a:cubicBezTo>
                    <a:pt x="663482" y="769053"/>
                    <a:pt x="663482" y="769053"/>
                    <a:pt x="637524" y="769053"/>
                  </a:cubicBezTo>
                  <a:cubicBezTo>
                    <a:pt x="637524" y="769053"/>
                    <a:pt x="637524" y="769053"/>
                    <a:pt x="637524" y="873061"/>
                  </a:cubicBezTo>
                  <a:cubicBezTo>
                    <a:pt x="637524" y="887688"/>
                    <a:pt x="626168" y="899063"/>
                    <a:pt x="611566" y="899063"/>
                  </a:cubicBezTo>
                  <a:cubicBezTo>
                    <a:pt x="611566" y="899063"/>
                    <a:pt x="611566" y="899063"/>
                    <a:pt x="559651" y="899063"/>
                  </a:cubicBezTo>
                  <a:cubicBezTo>
                    <a:pt x="545051" y="899063"/>
                    <a:pt x="533694" y="887688"/>
                    <a:pt x="533694" y="873061"/>
                  </a:cubicBezTo>
                  <a:cubicBezTo>
                    <a:pt x="533694" y="873061"/>
                    <a:pt x="533694" y="873061"/>
                    <a:pt x="533694" y="769053"/>
                  </a:cubicBezTo>
                  <a:cubicBezTo>
                    <a:pt x="533694" y="769053"/>
                    <a:pt x="533694" y="769053"/>
                    <a:pt x="507737" y="769053"/>
                  </a:cubicBezTo>
                  <a:cubicBezTo>
                    <a:pt x="493135" y="769053"/>
                    <a:pt x="481778" y="757676"/>
                    <a:pt x="481778" y="743050"/>
                  </a:cubicBezTo>
                  <a:cubicBezTo>
                    <a:pt x="481778" y="743050"/>
                    <a:pt x="481778" y="743050"/>
                    <a:pt x="481778" y="691046"/>
                  </a:cubicBezTo>
                  <a:cubicBezTo>
                    <a:pt x="481778" y="647167"/>
                    <a:pt x="527204" y="613039"/>
                    <a:pt x="585609" y="613039"/>
                  </a:cubicBezTo>
                  <a:close/>
                  <a:moveTo>
                    <a:pt x="103888" y="613039"/>
                  </a:moveTo>
                  <a:cubicBezTo>
                    <a:pt x="162292" y="613039"/>
                    <a:pt x="207718" y="647167"/>
                    <a:pt x="207718" y="691046"/>
                  </a:cubicBezTo>
                  <a:cubicBezTo>
                    <a:pt x="207718" y="691046"/>
                    <a:pt x="207718" y="691046"/>
                    <a:pt x="207718" y="743050"/>
                  </a:cubicBezTo>
                  <a:cubicBezTo>
                    <a:pt x="207718" y="757676"/>
                    <a:pt x="196362" y="769053"/>
                    <a:pt x="181761" y="769053"/>
                  </a:cubicBezTo>
                  <a:cubicBezTo>
                    <a:pt x="181761" y="769053"/>
                    <a:pt x="181761" y="769053"/>
                    <a:pt x="155802" y="769053"/>
                  </a:cubicBezTo>
                  <a:cubicBezTo>
                    <a:pt x="155802" y="769053"/>
                    <a:pt x="155802" y="769053"/>
                    <a:pt x="155802" y="873061"/>
                  </a:cubicBezTo>
                  <a:cubicBezTo>
                    <a:pt x="155802" y="887688"/>
                    <a:pt x="144446" y="899063"/>
                    <a:pt x="129845" y="899063"/>
                  </a:cubicBezTo>
                  <a:cubicBezTo>
                    <a:pt x="129845" y="899063"/>
                    <a:pt x="129845" y="899063"/>
                    <a:pt x="77929" y="899063"/>
                  </a:cubicBezTo>
                  <a:cubicBezTo>
                    <a:pt x="63329" y="899063"/>
                    <a:pt x="51972" y="887688"/>
                    <a:pt x="51972" y="873061"/>
                  </a:cubicBezTo>
                  <a:cubicBezTo>
                    <a:pt x="51972" y="873061"/>
                    <a:pt x="51972" y="873061"/>
                    <a:pt x="51972" y="769053"/>
                  </a:cubicBezTo>
                  <a:cubicBezTo>
                    <a:pt x="51972" y="769053"/>
                    <a:pt x="51972" y="769053"/>
                    <a:pt x="26015" y="769053"/>
                  </a:cubicBezTo>
                  <a:cubicBezTo>
                    <a:pt x="11414" y="769053"/>
                    <a:pt x="57" y="757676"/>
                    <a:pt x="57" y="743050"/>
                  </a:cubicBezTo>
                  <a:cubicBezTo>
                    <a:pt x="57" y="743050"/>
                    <a:pt x="57" y="743050"/>
                    <a:pt x="57" y="691046"/>
                  </a:cubicBezTo>
                  <a:cubicBezTo>
                    <a:pt x="57" y="647167"/>
                    <a:pt x="45482" y="613039"/>
                    <a:pt x="103888" y="613039"/>
                  </a:cubicBezTo>
                  <a:close/>
                  <a:moveTo>
                    <a:pt x="12145950" y="481782"/>
                  </a:moveTo>
                  <a:cubicBezTo>
                    <a:pt x="12174622" y="481782"/>
                    <a:pt x="12197866" y="505025"/>
                    <a:pt x="12197866" y="533698"/>
                  </a:cubicBezTo>
                  <a:cubicBezTo>
                    <a:pt x="12197866" y="562369"/>
                    <a:pt x="12174622" y="585612"/>
                    <a:pt x="12145950" y="585612"/>
                  </a:cubicBezTo>
                  <a:cubicBezTo>
                    <a:pt x="12117278" y="585612"/>
                    <a:pt x="12094035" y="562369"/>
                    <a:pt x="12094035" y="533698"/>
                  </a:cubicBezTo>
                  <a:cubicBezTo>
                    <a:pt x="12094035" y="505025"/>
                    <a:pt x="12117278" y="481782"/>
                    <a:pt x="12145950" y="481782"/>
                  </a:cubicBezTo>
                  <a:close/>
                  <a:moveTo>
                    <a:pt x="11664226" y="481782"/>
                  </a:moveTo>
                  <a:cubicBezTo>
                    <a:pt x="11692898" y="481782"/>
                    <a:pt x="11716142" y="505025"/>
                    <a:pt x="11716142" y="533698"/>
                  </a:cubicBezTo>
                  <a:cubicBezTo>
                    <a:pt x="11716142" y="562369"/>
                    <a:pt x="11692898" y="585612"/>
                    <a:pt x="11664226" y="585612"/>
                  </a:cubicBezTo>
                  <a:cubicBezTo>
                    <a:pt x="11635554" y="585612"/>
                    <a:pt x="11612311" y="562369"/>
                    <a:pt x="11612311" y="533698"/>
                  </a:cubicBezTo>
                  <a:cubicBezTo>
                    <a:pt x="11612311" y="505025"/>
                    <a:pt x="11635554" y="481782"/>
                    <a:pt x="11664226" y="481782"/>
                  </a:cubicBezTo>
                  <a:close/>
                  <a:moveTo>
                    <a:pt x="11182501" y="481782"/>
                  </a:moveTo>
                  <a:cubicBezTo>
                    <a:pt x="11211173" y="481782"/>
                    <a:pt x="11234417" y="505025"/>
                    <a:pt x="11234417" y="533698"/>
                  </a:cubicBezTo>
                  <a:cubicBezTo>
                    <a:pt x="11234417" y="562369"/>
                    <a:pt x="11211173" y="585612"/>
                    <a:pt x="11182501" y="585612"/>
                  </a:cubicBezTo>
                  <a:cubicBezTo>
                    <a:pt x="11153829" y="585612"/>
                    <a:pt x="11130586" y="562369"/>
                    <a:pt x="11130586" y="533698"/>
                  </a:cubicBezTo>
                  <a:cubicBezTo>
                    <a:pt x="11130586" y="505025"/>
                    <a:pt x="11153829" y="481782"/>
                    <a:pt x="11182501" y="481782"/>
                  </a:cubicBezTo>
                  <a:close/>
                  <a:moveTo>
                    <a:pt x="10700777" y="481782"/>
                  </a:moveTo>
                  <a:cubicBezTo>
                    <a:pt x="10729449" y="481782"/>
                    <a:pt x="10752693" y="505025"/>
                    <a:pt x="10752693" y="533698"/>
                  </a:cubicBezTo>
                  <a:cubicBezTo>
                    <a:pt x="10752693" y="562369"/>
                    <a:pt x="10729449" y="585612"/>
                    <a:pt x="10700777" y="585612"/>
                  </a:cubicBezTo>
                  <a:cubicBezTo>
                    <a:pt x="10672105" y="585612"/>
                    <a:pt x="10648862" y="562369"/>
                    <a:pt x="10648862" y="533698"/>
                  </a:cubicBezTo>
                  <a:cubicBezTo>
                    <a:pt x="10648862" y="505025"/>
                    <a:pt x="10672105" y="481782"/>
                    <a:pt x="10700777" y="481782"/>
                  </a:cubicBezTo>
                  <a:close/>
                  <a:moveTo>
                    <a:pt x="10219053" y="481782"/>
                  </a:moveTo>
                  <a:cubicBezTo>
                    <a:pt x="10247725" y="481782"/>
                    <a:pt x="10270969" y="505025"/>
                    <a:pt x="10270969" y="533698"/>
                  </a:cubicBezTo>
                  <a:cubicBezTo>
                    <a:pt x="10270969" y="562369"/>
                    <a:pt x="10247725" y="585612"/>
                    <a:pt x="10219053" y="585612"/>
                  </a:cubicBezTo>
                  <a:cubicBezTo>
                    <a:pt x="10190381" y="585612"/>
                    <a:pt x="10167138" y="562369"/>
                    <a:pt x="10167138" y="533698"/>
                  </a:cubicBezTo>
                  <a:cubicBezTo>
                    <a:pt x="10167138" y="505025"/>
                    <a:pt x="10190381" y="481782"/>
                    <a:pt x="10219053" y="481782"/>
                  </a:cubicBezTo>
                  <a:close/>
                  <a:moveTo>
                    <a:pt x="9737328" y="481782"/>
                  </a:moveTo>
                  <a:cubicBezTo>
                    <a:pt x="9766000" y="481782"/>
                    <a:pt x="9789244" y="505025"/>
                    <a:pt x="9789244" y="533698"/>
                  </a:cubicBezTo>
                  <a:cubicBezTo>
                    <a:pt x="9789244" y="562369"/>
                    <a:pt x="9766000" y="585612"/>
                    <a:pt x="9737328" y="585612"/>
                  </a:cubicBezTo>
                  <a:cubicBezTo>
                    <a:pt x="9708656" y="585612"/>
                    <a:pt x="9685413" y="562369"/>
                    <a:pt x="9685413" y="533698"/>
                  </a:cubicBezTo>
                  <a:cubicBezTo>
                    <a:pt x="9685413" y="505025"/>
                    <a:pt x="9708656" y="481782"/>
                    <a:pt x="9737328" y="481782"/>
                  </a:cubicBezTo>
                  <a:close/>
                  <a:moveTo>
                    <a:pt x="9255604" y="481782"/>
                  </a:moveTo>
                  <a:cubicBezTo>
                    <a:pt x="9284276" y="481782"/>
                    <a:pt x="9307520" y="505025"/>
                    <a:pt x="9307520" y="533698"/>
                  </a:cubicBezTo>
                  <a:cubicBezTo>
                    <a:pt x="9307520" y="562369"/>
                    <a:pt x="9284276" y="585612"/>
                    <a:pt x="9255604" y="585612"/>
                  </a:cubicBezTo>
                  <a:cubicBezTo>
                    <a:pt x="9226932" y="585612"/>
                    <a:pt x="9203689" y="562369"/>
                    <a:pt x="9203689" y="533698"/>
                  </a:cubicBezTo>
                  <a:cubicBezTo>
                    <a:pt x="9203689" y="505025"/>
                    <a:pt x="9226932" y="481782"/>
                    <a:pt x="9255604" y="481782"/>
                  </a:cubicBezTo>
                  <a:close/>
                  <a:moveTo>
                    <a:pt x="8773880" y="481782"/>
                  </a:moveTo>
                  <a:cubicBezTo>
                    <a:pt x="8802552" y="481782"/>
                    <a:pt x="8825796" y="505025"/>
                    <a:pt x="8825796" y="533698"/>
                  </a:cubicBezTo>
                  <a:cubicBezTo>
                    <a:pt x="8825796" y="562369"/>
                    <a:pt x="8802552" y="585612"/>
                    <a:pt x="8773880" y="585612"/>
                  </a:cubicBezTo>
                  <a:cubicBezTo>
                    <a:pt x="8745208" y="585612"/>
                    <a:pt x="8721965" y="562369"/>
                    <a:pt x="8721965" y="533698"/>
                  </a:cubicBezTo>
                  <a:cubicBezTo>
                    <a:pt x="8721965" y="505025"/>
                    <a:pt x="8745208" y="481782"/>
                    <a:pt x="8773880" y="481782"/>
                  </a:cubicBezTo>
                  <a:close/>
                  <a:moveTo>
                    <a:pt x="8292157" y="481782"/>
                  </a:moveTo>
                  <a:cubicBezTo>
                    <a:pt x="8320829" y="481782"/>
                    <a:pt x="8344072" y="505025"/>
                    <a:pt x="8344072" y="533698"/>
                  </a:cubicBezTo>
                  <a:cubicBezTo>
                    <a:pt x="8344072" y="562369"/>
                    <a:pt x="8320829" y="585612"/>
                    <a:pt x="8292157" y="585612"/>
                  </a:cubicBezTo>
                  <a:cubicBezTo>
                    <a:pt x="8263484" y="585612"/>
                    <a:pt x="8240241" y="562369"/>
                    <a:pt x="8240241" y="533698"/>
                  </a:cubicBezTo>
                  <a:cubicBezTo>
                    <a:pt x="8240241" y="505025"/>
                    <a:pt x="8263484" y="481782"/>
                    <a:pt x="8292157" y="481782"/>
                  </a:cubicBezTo>
                  <a:close/>
                  <a:moveTo>
                    <a:pt x="7810433" y="481782"/>
                  </a:moveTo>
                  <a:cubicBezTo>
                    <a:pt x="7839105" y="481782"/>
                    <a:pt x="7862348" y="505025"/>
                    <a:pt x="7862348" y="533698"/>
                  </a:cubicBezTo>
                  <a:cubicBezTo>
                    <a:pt x="7862348" y="562369"/>
                    <a:pt x="7839105" y="585612"/>
                    <a:pt x="7810433" y="585612"/>
                  </a:cubicBezTo>
                  <a:cubicBezTo>
                    <a:pt x="7781760" y="585612"/>
                    <a:pt x="7758517" y="562369"/>
                    <a:pt x="7758517" y="533698"/>
                  </a:cubicBezTo>
                  <a:cubicBezTo>
                    <a:pt x="7758517" y="505025"/>
                    <a:pt x="7781760" y="481782"/>
                    <a:pt x="7810433" y="481782"/>
                  </a:cubicBezTo>
                  <a:close/>
                  <a:moveTo>
                    <a:pt x="7328709" y="481782"/>
                  </a:moveTo>
                  <a:cubicBezTo>
                    <a:pt x="7357381" y="481782"/>
                    <a:pt x="7380624" y="505025"/>
                    <a:pt x="7380624" y="533698"/>
                  </a:cubicBezTo>
                  <a:cubicBezTo>
                    <a:pt x="7380624" y="562369"/>
                    <a:pt x="7357381" y="585612"/>
                    <a:pt x="7328709" y="585612"/>
                  </a:cubicBezTo>
                  <a:cubicBezTo>
                    <a:pt x="7300036" y="585612"/>
                    <a:pt x="7276793" y="562369"/>
                    <a:pt x="7276793" y="533698"/>
                  </a:cubicBezTo>
                  <a:cubicBezTo>
                    <a:pt x="7276793" y="505025"/>
                    <a:pt x="7300036" y="481782"/>
                    <a:pt x="7328709" y="481782"/>
                  </a:cubicBezTo>
                  <a:close/>
                  <a:moveTo>
                    <a:pt x="6846985" y="481782"/>
                  </a:moveTo>
                  <a:cubicBezTo>
                    <a:pt x="6875657" y="481782"/>
                    <a:pt x="6898900" y="505025"/>
                    <a:pt x="6898900" y="533698"/>
                  </a:cubicBezTo>
                  <a:cubicBezTo>
                    <a:pt x="6898900" y="562369"/>
                    <a:pt x="6875657" y="585612"/>
                    <a:pt x="6846985" y="585612"/>
                  </a:cubicBezTo>
                  <a:cubicBezTo>
                    <a:pt x="6818312" y="585612"/>
                    <a:pt x="6795069" y="562369"/>
                    <a:pt x="6795069" y="533698"/>
                  </a:cubicBezTo>
                  <a:cubicBezTo>
                    <a:pt x="6795069" y="505025"/>
                    <a:pt x="6818312" y="481782"/>
                    <a:pt x="6846985" y="481782"/>
                  </a:cubicBezTo>
                  <a:close/>
                  <a:moveTo>
                    <a:pt x="6365261" y="481782"/>
                  </a:moveTo>
                  <a:cubicBezTo>
                    <a:pt x="6393933" y="481782"/>
                    <a:pt x="6417176" y="505025"/>
                    <a:pt x="6417176" y="533698"/>
                  </a:cubicBezTo>
                  <a:cubicBezTo>
                    <a:pt x="6417176" y="562369"/>
                    <a:pt x="6393933" y="585612"/>
                    <a:pt x="6365261" y="585612"/>
                  </a:cubicBezTo>
                  <a:cubicBezTo>
                    <a:pt x="6336588" y="585612"/>
                    <a:pt x="6313345" y="562369"/>
                    <a:pt x="6313345" y="533698"/>
                  </a:cubicBezTo>
                  <a:cubicBezTo>
                    <a:pt x="6313345" y="505025"/>
                    <a:pt x="6336588" y="481782"/>
                    <a:pt x="6365261" y="481782"/>
                  </a:cubicBezTo>
                  <a:close/>
                  <a:moveTo>
                    <a:pt x="5883552" y="481782"/>
                  </a:moveTo>
                  <a:cubicBezTo>
                    <a:pt x="5912223" y="481782"/>
                    <a:pt x="5935465" y="505025"/>
                    <a:pt x="5935465" y="533698"/>
                  </a:cubicBezTo>
                  <a:cubicBezTo>
                    <a:pt x="5935465" y="562369"/>
                    <a:pt x="5912223" y="585612"/>
                    <a:pt x="5883552" y="585612"/>
                  </a:cubicBezTo>
                  <a:cubicBezTo>
                    <a:pt x="5854882" y="585612"/>
                    <a:pt x="5831639" y="562369"/>
                    <a:pt x="5831639" y="533698"/>
                  </a:cubicBezTo>
                  <a:cubicBezTo>
                    <a:pt x="5831639" y="505025"/>
                    <a:pt x="5854882" y="481782"/>
                    <a:pt x="5883552" y="481782"/>
                  </a:cubicBezTo>
                  <a:close/>
                  <a:moveTo>
                    <a:pt x="5401852" y="481782"/>
                  </a:moveTo>
                  <a:cubicBezTo>
                    <a:pt x="5430520" y="481782"/>
                    <a:pt x="5453763" y="505025"/>
                    <a:pt x="5453763" y="533698"/>
                  </a:cubicBezTo>
                  <a:cubicBezTo>
                    <a:pt x="5453763" y="562369"/>
                    <a:pt x="5430520" y="585612"/>
                    <a:pt x="5401852" y="585612"/>
                  </a:cubicBezTo>
                  <a:cubicBezTo>
                    <a:pt x="5373187" y="585612"/>
                    <a:pt x="5349943" y="562369"/>
                    <a:pt x="5349943" y="533698"/>
                  </a:cubicBezTo>
                  <a:cubicBezTo>
                    <a:pt x="5349943" y="505025"/>
                    <a:pt x="5373187" y="481782"/>
                    <a:pt x="5401852" y="481782"/>
                  </a:cubicBezTo>
                  <a:close/>
                  <a:moveTo>
                    <a:pt x="4920088" y="481782"/>
                  </a:moveTo>
                  <a:cubicBezTo>
                    <a:pt x="4948766" y="481782"/>
                    <a:pt x="4972024" y="505025"/>
                    <a:pt x="4972024" y="533698"/>
                  </a:cubicBezTo>
                  <a:cubicBezTo>
                    <a:pt x="4972024" y="562369"/>
                    <a:pt x="4948766" y="585612"/>
                    <a:pt x="4920088" y="585612"/>
                  </a:cubicBezTo>
                  <a:cubicBezTo>
                    <a:pt x="4891417" y="585612"/>
                    <a:pt x="4868192" y="562369"/>
                    <a:pt x="4868192" y="533698"/>
                  </a:cubicBezTo>
                  <a:cubicBezTo>
                    <a:pt x="4868192" y="505025"/>
                    <a:pt x="4891417" y="481782"/>
                    <a:pt x="4920088" y="481782"/>
                  </a:cubicBezTo>
                  <a:close/>
                  <a:moveTo>
                    <a:pt x="4438400" y="481782"/>
                  </a:moveTo>
                  <a:cubicBezTo>
                    <a:pt x="4467059" y="481782"/>
                    <a:pt x="4490302" y="505025"/>
                    <a:pt x="4490302" y="533698"/>
                  </a:cubicBezTo>
                  <a:cubicBezTo>
                    <a:pt x="4490302" y="562369"/>
                    <a:pt x="4467059" y="585612"/>
                    <a:pt x="4438400" y="585612"/>
                  </a:cubicBezTo>
                  <a:cubicBezTo>
                    <a:pt x="4409717" y="585612"/>
                    <a:pt x="4386476" y="562369"/>
                    <a:pt x="4386476" y="533698"/>
                  </a:cubicBezTo>
                  <a:cubicBezTo>
                    <a:pt x="4386476" y="505025"/>
                    <a:pt x="4409717" y="481782"/>
                    <a:pt x="4438400" y="481782"/>
                  </a:cubicBezTo>
                  <a:close/>
                  <a:moveTo>
                    <a:pt x="3956692" y="481782"/>
                  </a:moveTo>
                  <a:cubicBezTo>
                    <a:pt x="3985363" y="481782"/>
                    <a:pt x="4008614" y="505025"/>
                    <a:pt x="4008614" y="533698"/>
                  </a:cubicBezTo>
                  <a:cubicBezTo>
                    <a:pt x="4008614" y="562369"/>
                    <a:pt x="3985363" y="585612"/>
                    <a:pt x="3956692" y="585612"/>
                  </a:cubicBezTo>
                  <a:cubicBezTo>
                    <a:pt x="3928019" y="585612"/>
                    <a:pt x="3904781" y="562369"/>
                    <a:pt x="3904781" y="533698"/>
                  </a:cubicBezTo>
                  <a:cubicBezTo>
                    <a:pt x="3904781" y="505025"/>
                    <a:pt x="3928019" y="481782"/>
                    <a:pt x="3956692" y="481782"/>
                  </a:cubicBezTo>
                  <a:close/>
                  <a:moveTo>
                    <a:pt x="3474980" y="481782"/>
                  </a:moveTo>
                  <a:cubicBezTo>
                    <a:pt x="3503655" y="481782"/>
                    <a:pt x="3526898" y="505025"/>
                    <a:pt x="3526898" y="533698"/>
                  </a:cubicBezTo>
                  <a:cubicBezTo>
                    <a:pt x="3526898" y="562369"/>
                    <a:pt x="3503655" y="585612"/>
                    <a:pt x="3474980" y="585612"/>
                  </a:cubicBezTo>
                  <a:cubicBezTo>
                    <a:pt x="3446309" y="585612"/>
                    <a:pt x="3423064" y="562369"/>
                    <a:pt x="3423064" y="533698"/>
                  </a:cubicBezTo>
                  <a:cubicBezTo>
                    <a:pt x="3423064" y="505025"/>
                    <a:pt x="3446309" y="481782"/>
                    <a:pt x="3474980" y="481782"/>
                  </a:cubicBezTo>
                  <a:close/>
                  <a:moveTo>
                    <a:pt x="2993257" y="481782"/>
                  </a:moveTo>
                  <a:cubicBezTo>
                    <a:pt x="3021927" y="481782"/>
                    <a:pt x="3045170" y="505025"/>
                    <a:pt x="3045170" y="533698"/>
                  </a:cubicBezTo>
                  <a:cubicBezTo>
                    <a:pt x="3045170" y="562369"/>
                    <a:pt x="3021927" y="585612"/>
                    <a:pt x="2993257" y="585612"/>
                  </a:cubicBezTo>
                  <a:cubicBezTo>
                    <a:pt x="2964583" y="585612"/>
                    <a:pt x="2941340" y="562369"/>
                    <a:pt x="2941340" y="533698"/>
                  </a:cubicBezTo>
                  <a:cubicBezTo>
                    <a:pt x="2941340" y="505025"/>
                    <a:pt x="2964583" y="481782"/>
                    <a:pt x="2993257" y="481782"/>
                  </a:cubicBezTo>
                  <a:close/>
                  <a:moveTo>
                    <a:pt x="2511533" y="481782"/>
                  </a:moveTo>
                  <a:cubicBezTo>
                    <a:pt x="2540205" y="481782"/>
                    <a:pt x="2563448" y="505025"/>
                    <a:pt x="2563448" y="533698"/>
                  </a:cubicBezTo>
                  <a:cubicBezTo>
                    <a:pt x="2563448" y="562369"/>
                    <a:pt x="2540205" y="585612"/>
                    <a:pt x="2511533" y="585612"/>
                  </a:cubicBezTo>
                  <a:cubicBezTo>
                    <a:pt x="2482864" y="585612"/>
                    <a:pt x="2459620" y="562369"/>
                    <a:pt x="2459620" y="533698"/>
                  </a:cubicBezTo>
                  <a:cubicBezTo>
                    <a:pt x="2459620" y="505025"/>
                    <a:pt x="2482864" y="481782"/>
                    <a:pt x="2511533" y="481782"/>
                  </a:cubicBezTo>
                  <a:close/>
                  <a:moveTo>
                    <a:pt x="2029795" y="481782"/>
                  </a:moveTo>
                  <a:cubicBezTo>
                    <a:pt x="2058467" y="481782"/>
                    <a:pt x="2081711" y="505025"/>
                    <a:pt x="2081711" y="533698"/>
                  </a:cubicBezTo>
                  <a:cubicBezTo>
                    <a:pt x="2081711" y="562369"/>
                    <a:pt x="2058467" y="585612"/>
                    <a:pt x="2029795" y="585612"/>
                  </a:cubicBezTo>
                  <a:cubicBezTo>
                    <a:pt x="2001123" y="585612"/>
                    <a:pt x="1977880" y="562369"/>
                    <a:pt x="1977880" y="533698"/>
                  </a:cubicBezTo>
                  <a:cubicBezTo>
                    <a:pt x="1977880" y="505025"/>
                    <a:pt x="2001123" y="481782"/>
                    <a:pt x="2029795" y="481782"/>
                  </a:cubicBezTo>
                  <a:close/>
                  <a:moveTo>
                    <a:pt x="1548072" y="481782"/>
                  </a:moveTo>
                  <a:cubicBezTo>
                    <a:pt x="1576745" y="481782"/>
                    <a:pt x="1599988" y="505025"/>
                    <a:pt x="1599988" y="533698"/>
                  </a:cubicBezTo>
                  <a:cubicBezTo>
                    <a:pt x="1599988" y="562369"/>
                    <a:pt x="1576745" y="585612"/>
                    <a:pt x="1548072" y="585612"/>
                  </a:cubicBezTo>
                  <a:cubicBezTo>
                    <a:pt x="1519400" y="585612"/>
                    <a:pt x="1496157" y="562369"/>
                    <a:pt x="1496157" y="533698"/>
                  </a:cubicBezTo>
                  <a:cubicBezTo>
                    <a:pt x="1496157" y="505025"/>
                    <a:pt x="1519400" y="481782"/>
                    <a:pt x="1548072" y="481782"/>
                  </a:cubicBezTo>
                  <a:close/>
                  <a:moveTo>
                    <a:pt x="1066351" y="481782"/>
                  </a:moveTo>
                  <a:cubicBezTo>
                    <a:pt x="1095023" y="481782"/>
                    <a:pt x="1118266" y="505025"/>
                    <a:pt x="1118266" y="533698"/>
                  </a:cubicBezTo>
                  <a:cubicBezTo>
                    <a:pt x="1118266" y="562369"/>
                    <a:pt x="1095023" y="585612"/>
                    <a:pt x="1066351" y="585612"/>
                  </a:cubicBezTo>
                  <a:cubicBezTo>
                    <a:pt x="1037679" y="585612"/>
                    <a:pt x="1014435" y="562369"/>
                    <a:pt x="1014435" y="533698"/>
                  </a:cubicBezTo>
                  <a:cubicBezTo>
                    <a:pt x="1014435" y="505025"/>
                    <a:pt x="1037679" y="481782"/>
                    <a:pt x="1066351" y="481782"/>
                  </a:cubicBezTo>
                  <a:close/>
                  <a:moveTo>
                    <a:pt x="584629" y="481782"/>
                  </a:moveTo>
                  <a:cubicBezTo>
                    <a:pt x="613301" y="481782"/>
                    <a:pt x="636545" y="505025"/>
                    <a:pt x="636545" y="533698"/>
                  </a:cubicBezTo>
                  <a:cubicBezTo>
                    <a:pt x="636545" y="562369"/>
                    <a:pt x="613301" y="585612"/>
                    <a:pt x="584629" y="585612"/>
                  </a:cubicBezTo>
                  <a:cubicBezTo>
                    <a:pt x="555957" y="585612"/>
                    <a:pt x="532714" y="562369"/>
                    <a:pt x="532714" y="533698"/>
                  </a:cubicBezTo>
                  <a:cubicBezTo>
                    <a:pt x="532714" y="505025"/>
                    <a:pt x="555957" y="481782"/>
                    <a:pt x="584629" y="481782"/>
                  </a:cubicBezTo>
                  <a:close/>
                  <a:moveTo>
                    <a:pt x="102908" y="481782"/>
                  </a:moveTo>
                  <a:cubicBezTo>
                    <a:pt x="131580" y="481782"/>
                    <a:pt x="154824" y="505025"/>
                    <a:pt x="154824" y="533698"/>
                  </a:cubicBezTo>
                  <a:cubicBezTo>
                    <a:pt x="154824" y="562369"/>
                    <a:pt x="131580" y="585612"/>
                    <a:pt x="102908" y="585612"/>
                  </a:cubicBezTo>
                  <a:cubicBezTo>
                    <a:pt x="74236" y="585612"/>
                    <a:pt x="50992" y="562369"/>
                    <a:pt x="50992" y="533698"/>
                  </a:cubicBezTo>
                  <a:cubicBezTo>
                    <a:pt x="50992" y="505025"/>
                    <a:pt x="74236" y="481782"/>
                    <a:pt x="102908" y="481782"/>
                  </a:cubicBezTo>
                  <a:close/>
                  <a:moveTo>
                    <a:pt x="12146930" y="131316"/>
                  </a:moveTo>
                  <a:cubicBezTo>
                    <a:pt x="12205334" y="131316"/>
                    <a:pt x="12250760" y="165444"/>
                    <a:pt x="12250760" y="209322"/>
                  </a:cubicBezTo>
                  <a:cubicBezTo>
                    <a:pt x="12250760" y="209322"/>
                    <a:pt x="12250760" y="209322"/>
                    <a:pt x="12250760" y="261326"/>
                  </a:cubicBezTo>
                  <a:cubicBezTo>
                    <a:pt x="12250760" y="275952"/>
                    <a:pt x="12239404" y="287329"/>
                    <a:pt x="12224803" y="287329"/>
                  </a:cubicBezTo>
                  <a:cubicBezTo>
                    <a:pt x="12224803" y="287329"/>
                    <a:pt x="12224803" y="287329"/>
                    <a:pt x="12198844" y="287329"/>
                  </a:cubicBezTo>
                  <a:cubicBezTo>
                    <a:pt x="12198844" y="287329"/>
                    <a:pt x="12198844" y="287329"/>
                    <a:pt x="12198844" y="391337"/>
                  </a:cubicBezTo>
                  <a:cubicBezTo>
                    <a:pt x="12198844" y="405963"/>
                    <a:pt x="12187489" y="417339"/>
                    <a:pt x="12172887" y="417339"/>
                  </a:cubicBezTo>
                  <a:cubicBezTo>
                    <a:pt x="12172887" y="417339"/>
                    <a:pt x="12172887" y="417339"/>
                    <a:pt x="12120972" y="417339"/>
                  </a:cubicBezTo>
                  <a:cubicBezTo>
                    <a:pt x="12106372" y="417339"/>
                    <a:pt x="12095015" y="405963"/>
                    <a:pt x="12095015" y="391337"/>
                  </a:cubicBezTo>
                  <a:cubicBezTo>
                    <a:pt x="12095015" y="391337"/>
                    <a:pt x="12095015" y="391337"/>
                    <a:pt x="12095015" y="287329"/>
                  </a:cubicBezTo>
                  <a:cubicBezTo>
                    <a:pt x="12095015" y="287329"/>
                    <a:pt x="12095015" y="287329"/>
                    <a:pt x="12069057" y="287329"/>
                  </a:cubicBezTo>
                  <a:cubicBezTo>
                    <a:pt x="12054456" y="287329"/>
                    <a:pt x="12043099" y="275952"/>
                    <a:pt x="12043099" y="261326"/>
                  </a:cubicBezTo>
                  <a:cubicBezTo>
                    <a:pt x="12043099" y="261326"/>
                    <a:pt x="12043099" y="261326"/>
                    <a:pt x="12043099" y="209322"/>
                  </a:cubicBezTo>
                  <a:cubicBezTo>
                    <a:pt x="12043099" y="165444"/>
                    <a:pt x="12088525" y="131316"/>
                    <a:pt x="12146930" y="131316"/>
                  </a:cubicBezTo>
                  <a:close/>
                  <a:moveTo>
                    <a:pt x="11665206" y="131316"/>
                  </a:moveTo>
                  <a:cubicBezTo>
                    <a:pt x="11723610" y="131316"/>
                    <a:pt x="11769036" y="165444"/>
                    <a:pt x="11769036" y="209322"/>
                  </a:cubicBezTo>
                  <a:cubicBezTo>
                    <a:pt x="11769036" y="209322"/>
                    <a:pt x="11769036" y="209322"/>
                    <a:pt x="11769036" y="261326"/>
                  </a:cubicBezTo>
                  <a:cubicBezTo>
                    <a:pt x="11769036" y="275952"/>
                    <a:pt x="11757680" y="287329"/>
                    <a:pt x="11743079" y="287329"/>
                  </a:cubicBezTo>
                  <a:cubicBezTo>
                    <a:pt x="11743079" y="287329"/>
                    <a:pt x="11743079" y="287329"/>
                    <a:pt x="11717120" y="287329"/>
                  </a:cubicBezTo>
                  <a:cubicBezTo>
                    <a:pt x="11717120" y="287329"/>
                    <a:pt x="11717120" y="287329"/>
                    <a:pt x="11717120" y="391337"/>
                  </a:cubicBezTo>
                  <a:cubicBezTo>
                    <a:pt x="11717120" y="405963"/>
                    <a:pt x="11705765" y="417339"/>
                    <a:pt x="11691163" y="417339"/>
                  </a:cubicBezTo>
                  <a:cubicBezTo>
                    <a:pt x="11691163" y="417339"/>
                    <a:pt x="11691163" y="417339"/>
                    <a:pt x="11639248" y="417339"/>
                  </a:cubicBezTo>
                  <a:cubicBezTo>
                    <a:pt x="11624648" y="417339"/>
                    <a:pt x="11613291" y="405963"/>
                    <a:pt x="11613291" y="391337"/>
                  </a:cubicBezTo>
                  <a:cubicBezTo>
                    <a:pt x="11613291" y="391337"/>
                    <a:pt x="11613291" y="391337"/>
                    <a:pt x="11613291" y="287329"/>
                  </a:cubicBezTo>
                  <a:cubicBezTo>
                    <a:pt x="11613291" y="287329"/>
                    <a:pt x="11613291" y="287329"/>
                    <a:pt x="11587333" y="287329"/>
                  </a:cubicBezTo>
                  <a:cubicBezTo>
                    <a:pt x="11572732" y="287329"/>
                    <a:pt x="11561375" y="275952"/>
                    <a:pt x="11561375" y="261326"/>
                  </a:cubicBezTo>
                  <a:cubicBezTo>
                    <a:pt x="11561375" y="261326"/>
                    <a:pt x="11561375" y="261326"/>
                    <a:pt x="11561375" y="209322"/>
                  </a:cubicBezTo>
                  <a:cubicBezTo>
                    <a:pt x="11561375" y="165444"/>
                    <a:pt x="11606801" y="131316"/>
                    <a:pt x="11665206" y="131316"/>
                  </a:cubicBezTo>
                  <a:close/>
                  <a:moveTo>
                    <a:pt x="11183481" y="131316"/>
                  </a:moveTo>
                  <a:cubicBezTo>
                    <a:pt x="11241885" y="131316"/>
                    <a:pt x="11287311" y="165444"/>
                    <a:pt x="11287311" y="209322"/>
                  </a:cubicBezTo>
                  <a:cubicBezTo>
                    <a:pt x="11287311" y="209322"/>
                    <a:pt x="11287311" y="209322"/>
                    <a:pt x="11287311" y="261326"/>
                  </a:cubicBezTo>
                  <a:cubicBezTo>
                    <a:pt x="11287311" y="275952"/>
                    <a:pt x="11275955" y="287329"/>
                    <a:pt x="11261354" y="287329"/>
                  </a:cubicBezTo>
                  <a:cubicBezTo>
                    <a:pt x="11261354" y="287329"/>
                    <a:pt x="11261354" y="287329"/>
                    <a:pt x="11235395" y="287329"/>
                  </a:cubicBezTo>
                  <a:cubicBezTo>
                    <a:pt x="11235395" y="287329"/>
                    <a:pt x="11235395" y="287329"/>
                    <a:pt x="11235395" y="391337"/>
                  </a:cubicBezTo>
                  <a:cubicBezTo>
                    <a:pt x="11235395" y="405963"/>
                    <a:pt x="11224040" y="417339"/>
                    <a:pt x="11209438" y="417339"/>
                  </a:cubicBezTo>
                  <a:cubicBezTo>
                    <a:pt x="11209438" y="417339"/>
                    <a:pt x="11209438" y="417339"/>
                    <a:pt x="11157523" y="417339"/>
                  </a:cubicBezTo>
                  <a:cubicBezTo>
                    <a:pt x="11142923" y="417339"/>
                    <a:pt x="11131566" y="405963"/>
                    <a:pt x="11131566" y="391337"/>
                  </a:cubicBezTo>
                  <a:cubicBezTo>
                    <a:pt x="11131566" y="391337"/>
                    <a:pt x="11131566" y="391337"/>
                    <a:pt x="11131566" y="287329"/>
                  </a:cubicBezTo>
                  <a:cubicBezTo>
                    <a:pt x="11131566" y="287329"/>
                    <a:pt x="11131566" y="287329"/>
                    <a:pt x="11105608" y="287329"/>
                  </a:cubicBezTo>
                  <a:cubicBezTo>
                    <a:pt x="11091007" y="287329"/>
                    <a:pt x="11079650" y="275952"/>
                    <a:pt x="11079650" y="261326"/>
                  </a:cubicBezTo>
                  <a:cubicBezTo>
                    <a:pt x="11079650" y="261326"/>
                    <a:pt x="11079650" y="261326"/>
                    <a:pt x="11079650" y="209322"/>
                  </a:cubicBezTo>
                  <a:cubicBezTo>
                    <a:pt x="11079650" y="165444"/>
                    <a:pt x="11125076" y="131316"/>
                    <a:pt x="11183481" y="131316"/>
                  </a:cubicBezTo>
                  <a:close/>
                  <a:moveTo>
                    <a:pt x="10701757" y="131316"/>
                  </a:moveTo>
                  <a:cubicBezTo>
                    <a:pt x="10760161" y="131316"/>
                    <a:pt x="10805587" y="165444"/>
                    <a:pt x="10805587" y="209322"/>
                  </a:cubicBezTo>
                  <a:cubicBezTo>
                    <a:pt x="10805587" y="209322"/>
                    <a:pt x="10805587" y="209322"/>
                    <a:pt x="10805587" y="261326"/>
                  </a:cubicBezTo>
                  <a:cubicBezTo>
                    <a:pt x="10805587" y="275952"/>
                    <a:pt x="10794231" y="287329"/>
                    <a:pt x="10779630" y="287329"/>
                  </a:cubicBezTo>
                  <a:cubicBezTo>
                    <a:pt x="10779630" y="287329"/>
                    <a:pt x="10779630" y="287329"/>
                    <a:pt x="10753671" y="287329"/>
                  </a:cubicBezTo>
                  <a:cubicBezTo>
                    <a:pt x="10753671" y="287329"/>
                    <a:pt x="10753671" y="287329"/>
                    <a:pt x="10753671" y="391337"/>
                  </a:cubicBezTo>
                  <a:cubicBezTo>
                    <a:pt x="10753671" y="405963"/>
                    <a:pt x="10742316" y="417339"/>
                    <a:pt x="10727714" y="417339"/>
                  </a:cubicBezTo>
                  <a:cubicBezTo>
                    <a:pt x="10727714" y="417339"/>
                    <a:pt x="10727714" y="417339"/>
                    <a:pt x="10675799" y="417339"/>
                  </a:cubicBezTo>
                  <a:cubicBezTo>
                    <a:pt x="10661199" y="417339"/>
                    <a:pt x="10649842" y="405963"/>
                    <a:pt x="10649842" y="391337"/>
                  </a:cubicBezTo>
                  <a:cubicBezTo>
                    <a:pt x="10649842" y="391337"/>
                    <a:pt x="10649842" y="391337"/>
                    <a:pt x="10649842" y="287329"/>
                  </a:cubicBezTo>
                  <a:cubicBezTo>
                    <a:pt x="10649842" y="287329"/>
                    <a:pt x="10649842" y="287329"/>
                    <a:pt x="10623884" y="287329"/>
                  </a:cubicBezTo>
                  <a:cubicBezTo>
                    <a:pt x="10609283" y="287329"/>
                    <a:pt x="10597926" y="275952"/>
                    <a:pt x="10597926" y="261326"/>
                  </a:cubicBezTo>
                  <a:cubicBezTo>
                    <a:pt x="10597926" y="261326"/>
                    <a:pt x="10597926" y="261326"/>
                    <a:pt x="10597926" y="209322"/>
                  </a:cubicBezTo>
                  <a:cubicBezTo>
                    <a:pt x="10597926" y="165444"/>
                    <a:pt x="10643352" y="131316"/>
                    <a:pt x="10701757" y="131316"/>
                  </a:cubicBezTo>
                  <a:close/>
                  <a:moveTo>
                    <a:pt x="10220033" y="131316"/>
                  </a:moveTo>
                  <a:cubicBezTo>
                    <a:pt x="10278437" y="131316"/>
                    <a:pt x="10323863" y="165444"/>
                    <a:pt x="10323863" y="209322"/>
                  </a:cubicBezTo>
                  <a:cubicBezTo>
                    <a:pt x="10323863" y="209322"/>
                    <a:pt x="10323863" y="209322"/>
                    <a:pt x="10323863" y="261326"/>
                  </a:cubicBezTo>
                  <a:cubicBezTo>
                    <a:pt x="10323863" y="275952"/>
                    <a:pt x="10312507" y="287329"/>
                    <a:pt x="10297906" y="287329"/>
                  </a:cubicBezTo>
                  <a:cubicBezTo>
                    <a:pt x="10297906" y="287329"/>
                    <a:pt x="10297906" y="287329"/>
                    <a:pt x="10271947" y="287329"/>
                  </a:cubicBezTo>
                  <a:cubicBezTo>
                    <a:pt x="10271947" y="287329"/>
                    <a:pt x="10271947" y="287329"/>
                    <a:pt x="10271947" y="391337"/>
                  </a:cubicBezTo>
                  <a:cubicBezTo>
                    <a:pt x="10271947" y="405963"/>
                    <a:pt x="10260592" y="417339"/>
                    <a:pt x="10245990" y="417339"/>
                  </a:cubicBezTo>
                  <a:cubicBezTo>
                    <a:pt x="10245990" y="417339"/>
                    <a:pt x="10245990" y="417339"/>
                    <a:pt x="10194075" y="417339"/>
                  </a:cubicBezTo>
                  <a:cubicBezTo>
                    <a:pt x="10179475" y="417339"/>
                    <a:pt x="10168118" y="405963"/>
                    <a:pt x="10168118" y="391337"/>
                  </a:cubicBezTo>
                  <a:cubicBezTo>
                    <a:pt x="10168118" y="391337"/>
                    <a:pt x="10168118" y="391337"/>
                    <a:pt x="10168118" y="287329"/>
                  </a:cubicBezTo>
                  <a:cubicBezTo>
                    <a:pt x="10168118" y="287329"/>
                    <a:pt x="10168118" y="287329"/>
                    <a:pt x="10142160" y="287329"/>
                  </a:cubicBezTo>
                  <a:cubicBezTo>
                    <a:pt x="10127559" y="287329"/>
                    <a:pt x="10116202" y="275952"/>
                    <a:pt x="10116202" y="261326"/>
                  </a:cubicBezTo>
                  <a:cubicBezTo>
                    <a:pt x="10116202" y="261326"/>
                    <a:pt x="10116202" y="261326"/>
                    <a:pt x="10116202" y="209322"/>
                  </a:cubicBezTo>
                  <a:cubicBezTo>
                    <a:pt x="10116202" y="165444"/>
                    <a:pt x="10161628" y="131316"/>
                    <a:pt x="10220033" y="131316"/>
                  </a:cubicBezTo>
                  <a:close/>
                  <a:moveTo>
                    <a:pt x="9738308" y="131316"/>
                  </a:moveTo>
                  <a:cubicBezTo>
                    <a:pt x="9796712" y="131316"/>
                    <a:pt x="9842138" y="165444"/>
                    <a:pt x="9842138" y="209322"/>
                  </a:cubicBezTo>
                  <a:cubicBezTo>
                    <a:pt x="9842138" y="209322"/>
                    <a:pt x="9842138" y="209322"/>
                    <a:pt x="9842138" y="261326"/>
                  </a:cubicBezTo>
                  <a:cubicBezTo>
                    <a:pt x="9842138" y="275952"/>
                    <a:pt x="9830782" y="287329"/>
                    <a:pt x="9816181" y="287329"/>
                  </a:cubicBezTo>
                  <a:cubicBezTo>
                    <a:pt x="9816181" y="287329"/>
                    <a:pt x="9816181" y="287329"/>
                    <a:pt x="9790222" y="287329"/>
                  </a:cubicBezTo>
                  <a:cubicBezTo>
                    <a:pt x="9790222" y="287329"/>
                    <a:pt x="9790222" y="287329"/>
                    <a:pt x="9790222" y="391337"/>
                  </a:cubicBezTo>
                  <a:cubicBezTo>
                    <a:pt x="9790222" y="405963"/>
                    <a:pt x="9778867" y="417339"/>
                    <a:pt x="9764265" y="417339"/>
                  </a:cubicBezTo>
                  <a:cubicBezTo>
                    <a:pt x="9764265" y="417339"/>
                    <a:pt x="9764265" y="417339"/>
                    <a:pt x="9712350" y="417339"/>
                  </a:cubicBezTo>
                  <a:cubicBezTo>
                    <a:pt x="9697750" y="417339"/>
                    <a:pt x="9686393" y="405963"/>
                    <a:pt x="9686393" y="391337"/>
                  </a:cubicBezTo>
                  <a:cubicBezTo>
                    <a:pt x="9686393" y="391337"/>
                    <a:pt x="9686393" y="391337"/>
                    <a:pt x="9686393" y="287329"/>
                  </a:cubicBezTo>
                  <a:cubicBezTo>
                    <a:pt x="9686393" y="287329"/>
                    <a:pt x="9686393" y="287329"/>
                    <a:pt x="9660435" y="287329"/>
                  </a:cubicBezTo>
                  <a:cubicBezTo>
                    <a:pt x="9645834" y="287329"/>
                    <a:pt x="9634477" y="275952"/>
                    <a:pt x="9634477" y="261326"/>
                  </a:cubicBezTo>
                  <a:cubicBezTo>
                    <a:pt x="9634477" y="261326"/>
                    <a:pt x="9634477" y="261326"/>
                    <a:pt x="9634477" y="209322"/>
                  </a:cubicBezTo>
                  <a:cubicBezTo>
                    <a:pt x="9634477" y="165444"/>
                    <a:pt x="9679903" y="131316"/>
                    <a:pt x="9738308" y="131316"/>
                  </a:cubicBezTo>
                  <a:close/>
                  <a:moveTo>
                    <a:pt x="9256584" y="131316"/>
                  </a:moveTo>
                  <a:cubicBezTo>
                    <a:pt x="9314988" y="131316"/>
                    <a:pt x="9360414" y="165444"/>
                    <a:pt x="9360414" y="209322"/>
                  </a:cubicBezTo>
                  <a:cubicBezTo>
                    <a:pt x="9360414" y="209322"/>
                    <a:pt x="9360414" y="209322"/>
                    <a:pt x="9360414" y="261326"/>
                  </a:cubicBezTo>
                  <a:cubicBezTo>
                    <a:pt x="9360414" y="275952"/>
                    <a:pt x="9349058" y="287329"/>
                    <a:pt x="9334457" y="287329"/>
                  </a:cubicBezTo>
                  <a:cubicBezTo>
                    <a:pt x="9334457" y="287329"/>
                    <a:pt x="9334457" y="287329"/>
                    <a:pt x="9308498" y="287329"/>
                  </a:cubicBezTo>
                  <a:cubicBezTo>
                    <a:pt x="9308498" y="287329"/>
                    <a:pt x="9308498" y="287329"/>
                    <a:pt x="9308498" y="391337"/>
                  </a:cubicBezTo>
                  <a:cubicBezTo>
                    <a:pt x="9308498" y="405963"/>
                    <a:pt x="9297143" y="417339"/>
                    <a:pt x="9282541" y="417339"/>
                  </a:cubicBezTo>
                  <a:cubicBezTo>
                    <a:pt x="9282541" y="417339"/>
                    <a:pt x="9282541" y="417339"/>
                    <a:pt x="9230626" y="417339"/>
                  </a:cubicBezTo>
                  <a:cubicBezTo>
                    <a:pt x="9216026" y="417339"/>
                    <a:pt x="9204669" y="405963"/>
                    <a:pt x="9204669" y="391337"/>
                  </a:cubicBezTo>
                  <a:cubicBezTo>
                    <a:pt x="9204669" y="391337"/>
                    <a:pt x="9204669" y="391337"/>
                    <a:pt x="9204669" y="287329"/>
                  </a:cubicBezTo>
                  <a:cubicBezTo>
                    <a:pt x="9204669" y="287329"/>
                    <a:pt x="9204669" y="287329"/>
                    <a:pt x="9178711" y="287329"/>
                  </a:cubicBezTo>
                  <a:cubicBezTo>
                    <a:pt x="9164110" y="287329"/>
                    <a:pt x="9152753" y="275952"/>
                    <a:pt x="9152753" y="261326"/>
                  </a:cubicBezTo>
                  <a:cubicBezTo>
                    <a:pt x="9152753" y="261326"/>
                    <a:pt x="9152753" y="261326"/>
                    <a:pt x="9152753" y="209322"/>
                  </a:cubicBezTo>
                  <a:cubicBezTo>
                    <a:pt x="9152753" y="165444"/>
                    <a:pt x="9198179" y="131316"/>
                    <a:pt x="9256584" y="131316"/>
                  </a:cubicBezTo>
                  <a:close/>
                  <a:moveTo>
                    <a:pt x="8774860" y="131316"/>
                  </a:moveTo>
                  <a:cubicBezTo>
                    <a:pt x="8833264" y="131316"/>
                    <a:pt x="8878690" y="165444"/>
                    <a:pt x="8878690" y="209322"/>
                  </a:cubicBezTo>
                  <a:cubicBezTo>
                    <a:pt x="8878690" y="209322"/>
                    <a:pt x="8878690" y="209322"/>
                    <a:pt x="8878690" y="261326"/>
                  </a:cubicBezTo>
                  <a:cubicBezTo>
                    <a:pt x="8878690" y="275952"/>
                    <a:pt x="8867334" y="287329"/>
                    <a:pt x="8852733" y="287329"/>
                  </a:cubicBezTo>
                  <a:cubicBezTo>
                    <a:pt x="8852733" y="287329"/>
                    <a:pt x="8852733" y="287329"/>
                    <a:pt x="8826774" y="287329"/>
                  </a:cubicBezTo>
                  <a:cubicBezTo>
                    <a:pt x="8826774" y="287329"/>
                    <a:pt x="8826774" y="287329"/>
                    <a:pt x="8826774" y="391337"/>
                  </a:cubicBezTo>
                  <a:cubicBezTo>
                    <a:pt x="8826774" y="405963"/>
                    <a:pt x="8815419" y="417339"/>
                    <a:pt x="8800817" y="417339"/>
                  </a:cubicBezTo>
                  <a:cubicBezTo>
                    <a:pt x="8800817" y="417339"/>
                    <a:pt x="8800817" y="417339"/>
                    <a:pt x="8748902" y="417339"/>
                  </a:cubicBezTo>
                  <a:cubicBezTo>
                    <a:pt x="8734302" y="417339"/>
                    <a:pt x="8722945" y="405963"/>
                    <a:pt x="8722945" y="391337"/>
                  </a:cubicBezTo>
                  <a:cubicBezTo>
                    <a:pt x="8722945" y="391337"/>
                    <a:pt x="8722945" y="391337"/>
                    <a:pt x="8722945" y="287329"/>
                  </a:cubicBezTo>
                  <a:cubicBezTo>
                    <a:pt x="8722945" y="287329"/>
                    <a:pt x="8722945" y="287329"/>
                    <a:pt x="8696987" y="287329"/>
                  </a:cubicBezTo>
                  <a:cubicBezTo>
                    <a:pt x="8682386" y="287329"/>
                    <a:pt x="8671029" y="275952"/>
                    <a:pt x="8671029" y="261326"/>
                  </a:cubicBezTo>
                  <a:cubicBezTo>
                    <a:pt x="8671029" y="261326"/>
                    <a:pt x="8671029" y="261326"/>
                    <a:pt x="8671029" y="209322"/>
                  </a:cubicBezTo>
                  <a:cubicBezTo>
                    <a:pt x="8671029" y="165444"/>
                    <a:pt x="8716455" y="131316"/>
                    <a:pt x="8774860" y="131316"/>
                  </a:cubicBezTo>
                  <a:close/>
                  <a:moveTo>
                    <a:pt x="8293136" y="131316"/>
                  </a:moveTo>
                  <a:cubicBezTo>
                    <a:pt x="8351541" y="131316"/>
                    <a:pt x="8396966" y="165444"/>
                    <a:pt x="8396966" y="209322"/>
                  </a:cubicBezTo>
                  <a:cubicBezTo>
                    <a:pt x="8396966" y="209322"/>
                    <a:pt x="8396966" y="209322"/>
                    <a:pt x="8396966" y="261326"/>
                  </a:cubicBezTo>
                  <a:cubicBezTo>
                    <a:pt x="8396966" y="275952"/>
                    <a:pt x="8385610" y="287329"/>
                    <a:pt x="8371009" y="287329"/>
                  </a:cubicBezTo>
                  <a:cubicBezTo>
                    <a:pt x="8371009" y="287329"/>
                    <a:pt x="8371009" y="287329"/>
                    <a:pt x="8345051" y="287329"/>
                  </a:cubicBezTo>
                  <a:cubicBezTo>
                    <a:pt x="8345051" y="287329"/>
                    <a:pt x="8345051" y="287329"/>
                    <a:pt x="8345051" y="391337"/>
                  </a:cubicBezTo>
                  <a:cubicBezTo>
                    <a:pt x="8345051" y="405963"/>
                    <a:pt x="8333695" y="417339"/>
                    <a:pt x="8319094" y="417339"/>
                  </a:cubicBezTo>
                  <a:cubicBezTo>
                    <a:pt x="8319094" y="417339"/>
                    <a:pt x="8319094" y="417339"/>
                    <a:pt x="8267178" y="417339"/>
                  </a:cubicBezTo>
                  <a:cubicBezTo>
                    <a:pt x="8252578" y="417339"/>
                    <a:pt x="8241221" y="405963"/>
                    <a:pt x="8241221" y="391337"/>
                  </a:cubicBezTo>
                  <a:cubicBezTo>
                    <a:pt x="8241221" y="391337"/>
                    <a:pt x="8241221" y="391337"/>
                    <a:pt x="8241221" y="287329"/>
                  </a:cubicBezTo>
                  <a:cubicBezTo>
                    <a:pt x="8241221" y="287329"/>
                    <a:pt x="8241221" y="287329"/>
                    <a:pt x="8215264" y="287329"/>
                  </a:cubicBezTo>
                  <a:cubicBezTo>
                    <a:pt x="8200662" y="287329"/>
                    <a:pt x="8189305" y="275952"/>
                    <a:pt x="8189305" y="261326"/>
                  </a:cubicBezTo>
                  <a:cubicBezTo>
                    <a:pt x="8189305" y="261326"/>
                    <a:pt x="8189305" y="261326"/>
                    <a:pt x="8189305" y="209322"/>
                  </a:cubicBezTo>
                  <a:cubicBezTo>
                    <a:pt x="8189305" y="165444"/>
                    <a:pt x="8234731" y="131316"/>
                    <a:pt x="8293136" y="131316"/>
                  </a:cubicBezTo>
                  <a:close/>
                  <a:moveTo>
                    <a:pt x="7811412" y="131316"/>
                  </a:moveTo>
                  <a:cubicBezTo>
                    <a:pt x="7869817" y="131316"/>
                    <a:pt x="7915242" y="165444"/>
                    <a:pt x="7915242" y="209322"/>
                  </a:cubicBezTo>
                  <a:cubicBezTo>
                    <a:pt x="7915242" y="209322"/>
                    <a:pt x="7915242" y="209322"/>
                    <a:pt x="7915242" y="261326"/>
                  </a:cubicBezTo>
                  <a:cubicBezTo>
                    <a:pt x="7915242" y="275952"/>
                    <a:pt x="7903886" y="287329"/>
                    <a:pt x="7889285" y="287329"/>
                  </a:cubicBezTo>
                  <a:cubicBezTo>
                    <a:pt x="7889285" y="287329"/>
                    <a:pt x="7889285" y="287329"/>
                    <a:pt x="7863327" y="287329"/>
                  </a:cubicBezTo>
                  <a:cubicBezTo>
                    <a:pt x="7863327" y="287329"/>
                    <a:pt x="7863327" y="287329"/>
                    <a:pt x="7863327" y="391337"/>
                  </a:cubicBezTo>
                  <a:cubicBezTo>
                    <a:pt x="7863327" y="405963"/>
                    <a:pt x="7851971" y="417339"/>
                    <a:pt x="7837370" y="417339"/>
                  </a:cubicBezTo>
                  <a:cubicBezTo>
                    <a:pt x="7837370" y="417339"/>
                    <a:pt x="7837370" y="417339"/>
                    <a:pt x="7785454" y="417339"/>
                  </a:cubicBezTo>
                  <a:cubicBezTo>
                    <a:pt x="7770854" y="417339"/>
                    <a:pt x="7759497" y="405963"/>
                    <a:pt x="7759497" y="391337"/>
                  </a:cubicBezTo>
                  <a:cubicBezTo>
                    <a:pt x="7759497" y="391337"/>
                    <a:pt x="7759497" y="391337"/>
                    <a:pt x="7759497" y="287329"/>
                  </a:cubicBezTo>
                  <a:cubicBezTo>
                    <a:pt x="7759497" y="287329"/>
                    <a:pt x="7759497" y="287329"/>
                    <a:pt x="7733540" y="287329"/>
                  </a:cubicBezTo>
                  <a:cubicBezTo>
                    <a:pt x="7718938" y="287329"/>
                    <a:pt x="7707581" y="275952"/>
                    <a:pt x="7707581" y="261326"/>
                  </a:cubicBezTo>
                  <a:cubicBezTo>
                    <a:pt x="7707581" y="261326"/>
                    <a:pt x="7707581" y="261326"/>
                    <a:pt x="7707581" y="209322"/>
                  </a:cubicBezTo>
                  <a:cubicBezTo>
                    <a:pt x="7707581" y="165444"/>
                    <a:pt x="7753007" y="131316"/>
                    <a:pt x="7811412" y="131316"/>
                  </a:cubicBezTo>
                  <a:close/>
                  <a:moveTo>
                    <a:pt x="7329688" y="131316"/>
                  </a:moveTo>
                  <a:cubicBezTo>
                    <a:pt x="7388093" y="131316"/>
                    <a:pt x="7433518" y="165444"/>
                    <a:pt x="7433518" y="209322"/>
                  </a:cubicBezTo>
                  <a:cubicBezTo>
                    <a:pt x="7433518" y="209322"/>
                    <a:pt x="7433518" y="209322"/>
                    <a:pt x="7433518" y="261326"/>
                  </a:cubicBezTo>
                  <a:cubicBezTo>
                    <a:pt x="7433518" y="275952"/>
                    <a:pt x="7422162" y="287329"/>
                    <a:pt x="7407561" y="287329"/>
                  </a:cubicBezTo>
                  <a:cubicBezTo>
                    <a:pt x="7407561" y="287329"/>
                    <a:pt x="7407561" y="287329"/>
                    <a:pt x="7381603" y="287329"/>
                  </a:cubicBezTo>
                  <a:cubicBezTo>
                    <a:pt x="7381603" y="287329"/>
                    <a:pt x="7381603" y="287329"/>
                    <a:pt x="7381603" y="391337"/>
                  </a:cubicBezTo>
                  <a:cubicBezTo>
                    <a:pt x="7381603" y="405963"/>
                    <a:pt x="7370247" y="417339"/>
                    <a:pt x="7355646" y="417339"/>
                  </a:cubicBezTo>
                  <a:cubicBezTo>
                    <a:pt x="7355646" y="417339"/>
                    <a:pt x="7355646" y="417339"/>
                    <a:pt x="7303730" y="417339"/>
                  </a:cubicBezTo>
                  <a:cubicBezTo>
                    <a:pt x="7289130" y="417339"/>
                    <a:pt x="7277773" y="405963"/>
                    <a:pt x="7277773" y="391337"/>
                  </a:cubicBezTo>
                  <a:cubicBezTo>
                    <a:pt x="7277773" y="391337"/>
                    <a:pt x="7277773" y="391337"/>
                    <a:pt x="7277773" y="287329"/>
                  </a:cubicBezTo>
                  <a:cubicBezTo>
                    <a:pt x="7277773" y="287329"/>
                    <a:pt x="7277773" y="287329"/>
                    <a:pt x="7251816" y="287329"/>
                  </a:cubicBezTo>
                  <a:cubicBezTo>
                    <a:pt x="7237214" y="287329"/>
                    <a:pt x="7225857" y="275952"/>
                    <a:pt x="7225857" y="261326"/>
                  </a:cubicBezTo>
                  <a:cubicBezTo>
                    <a:pt x="7225857" y="261326"/>
                    <a:pt x="7225857" y="261326"/>
                    <a:pt x="7225857" y="209322"/>
                  </a:cubicBezTo>
                  <a:cubicBezTo>
                    <a:pt x="7225857" y="165444"/>
                    <a:pt x="7271283" y="131316"/>
                    <a:pt x="7329688" y="131316"/>
                  </a:cubicBezTo>
                  <a:close/>
                  <a:moveTo>
                    <a:pt x="6847964" y="131316"/>
                  </a:moveTo>
                  <a:cubicBezTo>
                    <a:pt x="6906369" y="131316"/>
                    <a:pt x="6951794" y="165444"/>
                    <a:pt x="6951794" y="209322"/>
                  </a:cubicBezTo>
                  <a:cubicBezTo>
                    <a:pt x="6951794" y="209322"/>
                    <a:pt x="6951794" y="209322"/>
                    <a:pt x="6951794" y="261326"/>
                  </a:cubicBezTo>
                  <a:cubicBezTo>
                    <a:pt x="6951794" y="275952"/>
                    <a:pt x="6940438" y="287329"/>
                    <a:pt x="6925837" y="287329"/>
                  </a:cubicBezTo>
                  <a:cubicBezTo>
                    <a:pt x="6925837" y="287329"/>
                    <a:pt x="6925837" y="287329"/>
                    <a:pt x="6899879" y="287329"/>
                  </a:cubicBezTo>
                  <a:cubicBezTo>
                    <a:pt x="6899879" y="287329"/>
                    <a:pt x="6899879" y="287329"/>
                    <a:pt x="6899879" y="391337"/>
                  </a:cubicBezTo>
                  <a:cubicBezTo>
                    <a:pt x="6899879" y="405963"/>
                    <a:pt x="6888523" y="417339"/>
                    <a:pt x="6873922" y="417339"/>
                  </a:cubicBezTo>
                  <a:cubicBezTo>
                    <a:pt x="6873922" y="417339"/>
                    <a:pt x="6873922" y="417339"/>
                    <a:pt x="6822006" y="417339"/>
                  </a:cubicBezTo>
                  <a:cubicBezTo>
                    <a:pt x="6807406" y="417339"/>
                    <a:pt x="6796049" y="405963"/>
                    <a:pt x="6796049" y="391337"/>
                  </a:cubicBezTo>
                  <a:cubicBezTo>
                    <a:pt x="6796049" y="391337"/>
                    <a:pt x="6796049" y="391337"/>
                    <a:pt x="6796049" y="287329"/>
                  </a:cubicBezTo>
                  <a:cubicBezTo>
                    <a:pt x="6796049" y="287329"/>
                    <a:pt x="6796049" y="287329"/>
                    <a:pt x="6770092" y="287329"/>
                  </a:cubicBezTo>
                  <a:cubicBezTo>
                    <a:pt x="6755490" y="287329"/>
                    <a:pt x="6744133" y="275952"/>
                    <a:pt x="6744133" y="261326"/>
                  </a:cubicBezTo>
                  <a:cubicBezTo>
                    <a:pt x="6744133" y="261326"/>
                    <a:pt x="6744133" y="261326"/>
                    <a:pt x="6744133" y="209322"/>
                  </a:cubicBezTo>
                  <a:cubicBezTo>
                    <a:pt x="6744133" y="165444"/>
                    <a:pt x="6789559" y="131316"/>
                    <a:pt x="6847964" y="131316"/>
                  </a:cubicBezTo>
                  <a:close/>
                  <a:moveTo>
                    <a:pt x="6366240" y="131316"/>
                  </a:moveTo>
                  <a:cubicBezTo>
                    <a:pt x="6424645" y="131316"/>
                    <a:pt x="6470070" y="165444"/>
                    <a:pt x="6470070" y="209322"/>
                  </a:cubicBezTo>
                  <a:cubicBezTo>
                    <a:pt x="6470070" y="209322"/>
                    <a:pt x="6470070" y="209322"/>
                    <a:pt x="6470070" y="261326"/>
                  </a:cubicBezTo>
                  <a:cubicBezTo>
                    <a:pt x="6470070" y="275952"/>
                    <a:pt x="6458714" y="287329"/>
                    <a:pt x="6444113" y="287329"/>
                  </a:cubicBezTo>
                  <a:cubicBezTo>
                    <a:pt x="6444113" y="287329"/>
                    <a:pt x="6444113" y="287329"/>
                    <a:pt x="6418155" y="287329"/>
                  </a:cubicBezTo>
                  <a:cubicBezTo>
                    <a:pt x="6418155" y="287329"/>
                    <a:pt x="6418155" y="287329"/>
                    <a:pt x="6418155" y="391337"/>
                  </a:cubicBezTo>
                  <a:cubicBezTo>
                    <a:pt x="6418155" y="405963"/>
                    <a:pt x="6406799" y="417339"/>
                    <a:pt x="6392198" y="417339"/>
                  </a:cubicBezTo>
                  <a:cubicBezTo>
                    <a:pt x="6392198" y="417339"/>
                    <a:pt x="6392198" y="417339"/>
                    <a:pt x="6340282" y="417339"/>
                  </a:cubicBezTo>
                  <a:cubicBezTo>
                    <a:pt x="6325682" y="417339"/>
                    <a:pt x="6314325" y="405963"/>
                    <a:pt x="6314325" y="391337"/>
                  </a:cubicBezTo>
                  <a:cubicBezTo>
                    <a:pt x="6314325" y="391337"/>
                    <a:pt x="6314325" y="391337"/>
                    <a:pt x="6314325" y="287329"/>
                  </a:cubicBezTo>
                  <a:cubicBezTo>
                    <a:pt x="6314325" y="287329"/>
                    <a:pt x="6314325" y="287329"/>
                    <a:pt x="6288368" y="287329"/>
                  </a:cubicBezTo>
                  <a:cubicBezTo>
                    <a:pt x="6273766" y="287329"/>
                    <a:pt x="6262409" y="275952"/>
                    <a:pt x="6262409" y="261326"/>
                  </a:cubicBezTo>
                  <a:cubicBezTo>
                    <a:pt x="6262409" y="261326"/>
                    <a:pt x="6262409" y="261326"/>
                    <a:pt x="6262409" y="209322"/>
                  </a:cubicBezTo>
                  <a:cubicBezTo>
                    <a:pt x="6262409" y="165444"/>
                    <a:pt x="6307835" y="131316"/>
                    <a:pt x="6366240" y="131316"/>
                  </a:cubicBezTo>
                  <a:close/>
                  <a:moveTo>
                    <a:pt x="5884534" y="131316"/>
                  </a:moveTo>
                  <a:cubicBezTo>
                    <a:pt x="5942935" y="131316"/>
                    <a:pt x="5988353" y="165444"/>
                    <a:pt x="5988353" y="209322"/>
                  </a:cubicBezTo>
                  <a:cubicBezTo>
                    <a:pt x="5988353" y="209322"/>
                    <a:pt x="5988353" y="209322"/>
                    <a:pt x="5988353" y="261326"/>
                  </a:cubicBezTo>
                  <a:cubicBezTo>
                    <a:pt x="5988353" y="275952"/>
                    <a:pt x="5976990" y="287329"/>
                    <a:pt x="5962398" y="287329"/>
                  </a:cubicBezTo>
                  <a:cubicBezTo>
                    <a:pt x="5962398" y="287329"/>
                    <a:pt x="5962398" y="287329"/>
                    <a:pt x="5936444" y="287329"/>
                  </a:cubicBezTo>
                  <a:cubicBezTo>
                    <a:pt x="5936444" y="287329"/>
                    <a:pt x="5936444" y="287329"/>
                    <a:pt x="5936444" y="391337"/>
                  </a:cubicBezTo>
                  <a:cubicBezTo>
                    <a:pt x="5936444" y="405963"/>
                    <a:pt x="5925088" y="417339"/>
                    <a:pt x="5910489" y="417339"/>
                  </a:cubicBezTo>
                  <a:cubicBezTo>
                    <a:pt x="5910489" y="417339"/>
                    <a:pt x="5910489" y="417339"/>
                    <a:pt x="5858577" y="417339"/>
                  </a:cubicBezTo>
                  <a:cubicBezTo>
                    <a:pt x="5843977" y="417339"/>
                    <a:pt x="5832618" y="405963"/>
                    <a:pt x="5832618" y="391337"/>
                  </a:cubicBezTo>
                  <a:cubicBezTo>
                    <a:pt x="5832618" y="391337"/>
                    <a:pt x="5832618" y="391337"/>
                    <a:pt x="5832618" y="287329"/>
                  </a:cubicBezTo>
                  <a:cubicBezTo>
                    <a:pt x="5832618" y="287329"/>
                    <a:pt x="5832618" y="287329"/>
                    <a:pt x="5806662" y="287329"/>
                  </a:cubicBezTo>
                  <a:cubicBezTo>
                    <a:pt x="5792062" y="287329"/>
                    <a:pt x="5780706" y="275952"/>
                    <a:pt x="5780706" y="261326"/>
                  </a:cubicBezTo>
                  <a:cubicBezTo>
                    <a:pt x="5780706" y="261326"/>
                    <a:pt x="5780706" y="261326"/>
                    <a:pt x="5780706" y="209322"/>
                  </a:cubicBezTo>
                  <a:cubicBezTo>
                    <a:pt x="5780706" y="165444"/>
                    <a:pt x="5826129" y="131316"/>
                    <a:pt x="5884534" y="131316"/>
                  </a:cubicBezTo>
                  <a:close/>
                  <a:moveTo>
                    <a:pt x="5402834" y="131316"/>
                  </a:moveTo>
                  <a:cubicBezTo>
                    <a:pt x="5461232" y="131316"/>
                    <a:pt x="5506651" y="165444"/>
                    <a:pt x="5506651" y="209322"/>
                  </a:cubicBezTo>
                  <a:cubicBezTo>
                    <a:pt x="5506651" y="209322"/>
                    <a:pt x="5506651" y="209322"/>
                    <a:pt x="5506651" y="261326"/>
                  </a:cubicBezTo>
                  <a:cubicBezTo>
                    <a:pt x="5506651" y="275952"/>
                    <a:pt x="5495300" y="287329"/>
                    <a:pt x="5480700" y="287329"/>
                  </a:cubicBezTo>
                  <a:cubicBezTo>
                    <a:pt x="5480700" y="287329"/>
                    <a:pt x="5480700" y="287329"/>
                    <a:pt x="5454743" y="287329"/>
                  </a:cubicBezTo>
                  <a:cubicBezTo>
                    <a:pt x="5454743" y="287329"/>
                    <a:pt x="5454743" y="287329"/>
                    <a:pt x="5454743" y="391337"/>
                  </a:cubicBezTo>
                  <a:cubicBezTo>
                    <a:pt x="5454743" y="405963"/>
                    <a:pt x="5443387" y="417339"/>
                    <a:pt x="5428787" y="417339"/>
                  </a:cubicBezTo>
                  <a:cubicBezTo>
                    <a:pt x="5428787" y="417339"/>
                    <a:pt x="5428787" y="417339"/>
                    <a:pt x="5376880" y="417339"/>
                  </a:cubicBezTo>
                  <a:cubicBezTo>
                    <a:pt x="5362281" y="417339"/>
                    <a:pt x="5350922" y="405963"/>
                    <a:pt x="5350922" y="391337"/>
                  </a:cubicBezTo>
                  <a:cubicBezTo>
                    <a:pt x="5350922" y="391337"/>
                    <a:pt x="5350922" y="391337"/>
                    <a:pt x="5350922" y="287329"/>
                  </a:cubicBezTo>
                  <a:cubicBezTo>
                    <a:pt x="5350922" y="287329"/>
                    <a:pt x="5350922" y="287329"/>
                    <a:pt x="5324962" y="287329"/>
                  </a:cubicBezTo>
                  <a:cubicBezTo>
                    <a:pt x="5310360" y="287329"/>
                    <a:pt x="5299000" y="275952"/>
                    <a:pt x="5299000" y="261326"/>
                  </a:cubicBezTo>
                  <a:cubicBezTo>
                    <a:pt x="5299000" y="261326"/>
                    <a:pt x="5299000" y="261326"/>
                    <a:pt x="5299000" y="209322"/>
                  </a:cubicBezTo>
                  <a:cubicBezTo>
                    <a:pt x="5299000" y="165444"/>
                    <a:pt x="5344434" y="131316"/>
                    <a:pt x="5402834" y="131316"/>
                  </a:cubicBezTo>
                  <a:close/>
                  <a:moveTo>
                    <a:pt x="4921068" y="131316"/>
                  </a:moveTo>
                  <a:cubicBezTo>
                    <a:pt x="4979493" y="131316"/>
                    <a:pt x="5024922" y="165444"/>
                    <a:pt x="5024922" y="209322"/>
                  </a:cubicBezTo>
                  <a:cubicBezTo>
                    <a:pt x="5024922" y="209322"/>
                    <a:pt x="5024922" y="209322"/>
                    <a:pt x="5024922" y="261326"/>
                  </a:cubicBezTo>
                  <a:cubicBezTo>
                    <a:pt x="5024922" y="275952"/>
                    <a:pt x="5013566" y="287329"/>
                    <a:pt x="4998962" y="287329"/>
                  </a:cubicBezTo>
                  <a:cubicBezTo>
                    <a:pt x="4998962" y="287329"/>
                    <a:pt x="4998962" y="287329"/>
                    <a:pt x="4973004" y="287329"/>
                  </a:cubicBezTo>
                  <a:cubicBezTo>
                    <a:pt x="4973004" y="287329"/>
                    <a:pt x="4973004" y="287329"/>
                    <a:pt x="4973004" y="391337"/>
                  </a:cubicBezTo>
                  <a:cubicBezTo>
                    <a:pt x="4973004" y="405963"/>
                    <a:pt x="4961646" y="417339"/>
                    <a:pt x="4947033" y="417339"/>
                  </a:cubicBezTo>
                  <a:cubicBezTo>
                    <a:pt x="4947033" y="417339"/>
                    <a:pt x="4947033" y="417339"/>
                    <a:pt x="4895110" y="417339"/>
                  </a:cubicBezTo>
                  <a:cubicBezTo>
                    <a:pt x="4880513" y="417339"/>
                    <a:pt x="4869170" y="405963"/>
                    <a:pt x="4869170" y="391337"/>
                  </a:cubicBezTo>
                  <a:cubicBezTo>
                    <a:pt x="4869170" y="391337"/>
                    <a:pt x="4869170" y="391337"/>
                    <a:pt x="4869170" y="287329"/>
                  </a:cubicBezTo>
                  <a:cubicBezTo>
                    <a:pt x="4869170" y="287329"/>
                    <a:pt x="4869170" y="287329"/>
                    <a:pt x="4843220" y="287329"/>
                  </a:cubicBezTo>
                  <a:cubicBezTo>
                    <a:pt x="4828629" y="287329"/>
                    <a:pt x="4817263" y="275952"/>
                    <a:pt x="4817263" y="261326"/>
                  </a:cubicBezTo>
                  <a:cubicBezTo>
                    <a:pt x="4817263" y="261326"/>
                    <a:pt x="4817263" y="261326"/>
                    <a:pt x="4817263" y="209322"/>
                  </a:cubicBezTo>
                  <a:cubicBezTo>
                    <a:pt x="4817263" y="165444"/>
                    <a:pt x="4862683" y="131316"/>
                    <a:pt x="4921068" y="131316"/>
                  </a:cubicBezTo>
                  <a:close/>
                  <a:moveTo>
                    <a:pt x="4439387" y="131316"/>
                  </a:moveTo>
                  <a:cubicBezTo>
                    <a:pt x="4497773" y="131316"/>
                    <a:pt x="4543204" y="165444"/>
                    <a:pt x="4543204" y="209322"/>
                  </a:cubicBezTo>
                  <a:cubicBezTo>
                    <a:pt x="4543204" y="209322"/>
                    <a:pt x="4543204" y="209322"/>
                    <a:pt x="4543204" y="261326"/>
                  </a:cubicBezTo>
                  <a:cubicBezTo>
                    <a:pt x="4543204" y="275952"/>
                    <a:pt x="4531844" y="287329"/>
                    <a:pt x="4517247" y="287329"/>
                  </a:cubicBezTo>
                  <a:cubicBezTo>
                    <a:pt x="4517247" y="287329"/>
                    <a:pt x="4517247" y="287329"/>
                    <a:pt x="4491283" y="287329"/>
                  </a:cubicBezTo>
                  <a:cubicBezTo>
                    <a:pt x="4491283" y="287329"/>
                    <a:pt x="4491283" y="287329"/>
                    <a:pt x="4491283" y="391337"/>
                  </a:cubicBezTo>
                  <a:cubicBezTo>
                    <a:pt x="4491283" y="405963"/>
                    <a:pt x="4479926" y="417339"/>
                    <a:pt x="4465326" y="417339"/>
                  </a:cubicBezTo>
                  <a:cubicBezTo>
                    <a:pt x="4465326" y="417339"/>
                    <a:pt x="4465326" y="417339"/>
                    <a:pt x="4413418" y="417339"/>
                  </a:cubicBezTo>
                  <a:cubicBezTo>
                    <a:pt x="4398813" y="417339"/>
                    <a:pt x="4387458" y="405963"/>
                    <a:pt x="4387458" y="391337"/>
                  </a:cubicBezTo>
                  <a:cubicBezTo>
                    <a:pt x="4387458" y="391337"/>
                    <a:pt x="4387458" y="391337"/>
                    <a:pt x="4387458" y="287329"/>
                  </a:cubicBezTo>
                  <a:cubicBezTo>
                    <a:pt x="4387458" y="287329"/>
                    <a:pt x="4387458" y="287329"/>
                    <a:pt x="4361493" y="287329"/>
                  </a:cubicBezTo>
                  <a:cubicBezTo>
                    <a:pt x="4346891" y="287329"/>
                    <a:pt x="4335543" y="275952"/>
                    <a:pt x="4335543" y="261326"/>
                  </a:cubicBezTo>
                  <a:cubicBezTo>
                    <a:pt x="4335543" y="261326"/>
                    <a:pt x="4335543" y="261326"/>
                    <a:pt x="4335543" y="209322"/>
                  </a:cubicBezTo>
                  <a:cubicBezTo>
                    <a:pt x="4335543" y="165444"/>
                    <a:pt x="4380963" y="131316"/>
                    <a:pt x="4439387" y="131316"/>
                  </a:cubicBezTo>
                  <a:close/>
                  <a:moveTo>
                    <a:pt x="3957673" y="131316"/>
                  </a:moveTo>
                  <a:cubicBezTo>
                    <a:pt x="4016085" y="131316"/>
                    <a:pt x="4061509" y="165444"/>
                    <a:pt x="4061509" y="209322"/>
                  </a:cubicBezTo>
                  <a:cubicBezTo>
                    <a:pt x="4061509" y="209322"/>
                    <a:pt x="4061509" y="209322"/>
                    <a:pt x="4061509" y="261326"/>
                  </a:cubicBezTo>
                  <a:cubicBezTo>
                    <a:pt x="4061509" y="275952"/>
                    <a:pt x="4050156" y="287329"/>
                    <a:pt x="4035553" y="287329"/>
                  </a:cubicBezTo>
                  <a:cubicBezTo>
                    <a:pt x="4035553" y="287329"/>
                    <a:pt x="4035553" y="287329"/>
                    <a:pt x="4009593" y="287329"/>
                  </a:cubicBezTo>
                  <a:cubicBezTo>
                    <a:pt x="4009593" y="287329"/>
                    <a:pt x="4009593" y="287329"/>
                    <a:pt x="4009593" y="391337"/>
                  </a:cubicBezTo>
                  <a:cubicBezTo>
                    <a:pt x="4009593" y="405963"/>
                    <a:pt x="3998236" y="417339"/>
                    <a:pt x="3983632" y="417339"/>
                  </a:cubicBezTo>
                  <a:cubicBezTo>
                    <a:pt x="3983632" y="417339"/>
                    <a:pt x="3983632" y="417339"/>
                    <a:pt x="3931716" y="417339"/>
                  </a:cubicBezTo>
                  <a:cubicBezTo>
                    <a:pt x="3917116" y="417339"/>
                    <a:pt x="3905763" y="405963"/>
                    <a:pt x="3905763" y="391337"/>
                  </a:cubicBezTo>
                  <a:cubicBezTo>
                    <a:pt x="3905763" y="391337"/>
                    <a:pt x="3905763" y="391337"/>
                    <a:pt x="3905763" y="287329"/>
                  </a:cubicBezTo>
                  <a:cubicBezTo>
                    <a:pt x="3905763" y="287329"/>
                    <a:pt x="3905763" y="287329"/>
                    <a:pt x="3879806" y="287329"/>
                  </a:cubicBezTo>
                  <a:cubicBezTo>
                    <a:pt x="3865205" y="287329"/>
                    <a:pt x="3853850" y="275952"/>
                    <a:pt x="3853850" y="261326"/>
                  </a:cubicBezTo>
                  <a:cubicBezTo>
                    <a:pt x="3853850" y="261326"/>
                    <a:pt x="3853850" y="261326"/>
                    <a:pt x="3853850" y="209322"/>
                  </a:cubicBezTo>
                  <a:cubicBezTo>
                    <a:pt x="3853850" y="165444"/>
                    <a:pt x="3899274" y="131316"/>
                    <a:pt x="3957673" y="131316"/>
                  </a:cubicBezTo>
                  <a:close/>
                  <a:moveTo>
                    <a:pt x="3475963" y="131316"/>
                  </a:moveTo>
                  <a:cubicBezTo>
                    <a:pt x="3534370" y="131316"/>
                    <a:pt x="3579801" y="165444"/>
                    <a:pt x="3579801" y="209322"/>
                  </a:cubicBezTo>
                  <a:cubicBezTo>
                    <a:pt x="3579801" y="209322"/>
                    <a:pt x="3579801" y="209322"/>
                    <a:pt x="3579801" y="261326"/>
                  </a:cubicBezTo>
                  <a:cubicBezTo>
                    <a:pt x="3579801" y="275952"/>
                    <a:pt x="3568443" y="287329"/>
                    <a:pt x="3553840" y="287329"/>
                  </a:cubicBezTo>
                  <a:cubicBezTo>
                    <a:pt x="3553840" y="287329"/>
                    <a:pt x="3553840" y="287329"/>
                    <a:pt x="3527880" y="287329"/>
                  </a:cubicBezTo>
                  <a:cubicBezTo>
                    <a:pt x="3527880" y="287329"/>
                    <a:pt x="3527880" y="287329"/>
                    <a:pt x="3527880" y="391337"/>
                  </a:cubicBezTo>
                  <a:cubicBezTo>
                    <a:pt x="3527880" y="405963"/>
                    <a:pt x="3516524" y="417339"/>
                    <a:pt x="3501923" y="417339"/>
                  </a:cubicBezTo>
                  <a:cubicBezTo>
                    <a:pt x="3501923" y="417339"/>
                    <a:pt x="3501923" y="417339"/>
                    <a:pt x="3450005" y="417339"/>
                  </a:cubicBezTo>
                  <a:cubicBezTo>
                    <a:pt x="3435405" y="417339"/>
                    <a:pt x="3424047" y="405963"/>
                    <a:pt x="3424047" y="391337"/>
                  </a:cubicBezTo>
                  <a:cubicBezTo>
                    <a:pt x="3424047" y="391337"/>
                    <a:pt x="3424047" y="391337"/>
                    <a:pt x="3424047" y="287329"/>
                  </a:cubicBezTo>
                  <a:cubicBezTo>
                    <a:pt x="3424047" y="287329"/>
                    <a:pt x="3424047" y="287329"/>
                    <a:pt x="3398092" y="287329"/>
                  </a:cubicBezTo>
                  <a:cubicBezTo>
                    <a:pt x="3383491" y="287329"/>
                    <a:pt x="3372132" y="275952"/>
                    <a:pt x="3372132" y="261326"/>
                  </a:cubicBezTo>
                  <a:cubicBezTo>
                    <a:pt x="3372132" y="261326"/>
                    <a:pt x="3372132" y="261326"/>
                    <a:pt x="3372132" y="209322"/>
                  </a:cubicBezTo>
                  <a:cubicBezTo>
                    <a:pt x="3372132" y="165444"/>
                    <a:pt x="3417556" y="131316"/>
                    <a:pt x="3475963" y="131316"/>
                  </a:cubicBezTo>
                  <a:close/>
                  <a:moveTo>
                    <a:pt x="2994237" y="131316"/>
                  </a:moveTo>
                  <a:cubicBezTo>
                    <a:pt x="3052641" y="131316"/>
                    <a:pt x="3098070" y="165444"/>
                    <a:pt x="3098070" y="209322"/>
                  </a:cubicBezTo>
                  <a:cubicBezTo>
                    <a:pt x="3098070" y="209322"/>
                    <a:pt x="3098070" y="209322"/>
                    <a:pt x="3098070" y="261326"/>
                  </a:cubicBezTo>
                  <a:cubicBezTo>
                    <a:pt x="3098070" y="275952"/>
                    <a:pt x="3086712" y="287329"/>
                    <a:pt x="3072112" y="287329"/>
                  </a:cubicBezTo>
                  <a:cubicBezTo>
                    <a:pt x="3072112" y="287329"/>
                    <a:pt x="3072112" y="287329"/>
                    <a:pt x="3046151" y="287329"/>
                  </a:cubicBezTo>
                  <a:cubicBezTo>
                    <a:pt x="3046151" y="287329"/>
                    <a:pt x="3046151" y="287329"/>
                    <a:pt x="3046151" y="391337"/>
                  </a:cubicBezTo>
                  <a:cubicBezTo>
                    <a:pt x="3046151" y="405963"/>
                    <a:pt x="3034797" y="417339"/>
                    <a:pt x="3020195" y="417339"/>
                  </a:cubicBezTo>
                  <a:cubicBezTo>
                    <a:pt x="3020195" y="417339"/>
                    <a:pt x="3020195" y="417339"/>
                    <a:pt x="2968279" y="417339"/>
                  </a:cubicBezTo>
                  <a:cubicBezTo>
                    <a:pt x="2953679" y="417339"/>
                    <a:pt x="2942324" y="405963"/>
                    <a:pt x="2942324" y="391337"/>
                  </a:cubicBezTo>
                  <a:cubicBezTo>
                    <a:pt x="2942324" y="391337"/>
                    <a:pt x="2942324" y="391337"/>
                    <a:pt x="2942324" y="287329"/>
                  </a:cubicBezTo>
                  <a:cubicBezTo>
                    <a:pt x="2942324" y="287329"/>
                    <a:pt x="2942324" y="287329"/>
                    <a:pt x="2916364" y="287329"/>
                  </a:cubicBezTo>
                  <a:cubicBezTo>
                    <a:pt x="2901764" y="287329"/>
                    <a:pt x="2890408" y="275952"/>
                    <a:pt x="2890408" y="261326"/>
                  </a:cubicBezTo>
                  <a:cubicBezTo>
                    <a:pt x="2890408" y="261326"/>
                    <a:pt x="2890408" y="261326"/>
                    <a:pt x="2890408" y="209322"/>
                  </a:cubicBezTo>
                  <a:cubicBezTo>
                    <a:pt x="2890408" y="165444"/>
                    <a:pt x="2935833" y="131316"/>
                    <a:pt x="2994237" y="131316"/>
                  </a:cubicBezTo>
                  <a:close/>
                  <a:moveTo>
                    <a:pt x="2512516" y="131316"/>
                  </a:moveTo>
                  <a:cubicBezTo>
                    <a:pt x="2570920" y="131316"/>
                    <a:pt x="2616345" y="165444"/>
                    <a:pt x="2616345" y="209322"/>
                  </a:cubicBezTo>
                  <a:cubicBezTo>
                    <a:pt x="2616345" y="209322"/>
                    <a:pt x="2616345" y="209322"/>
                    <a:pt x="2616345" y="261326"/>
                  </a:cubicBezTo>
                  <a:cubicBezTo>
                    <a:pt x="2616345" y="275952"/>
                    <a:pt x="2604989" y="287329"/>
                    <a:pt x="2590388" y="287329"/>
                  </a:cubicBezTo>
                  <a:cubicBezTo>
                    <a:pt x="2590388" y="287329"/>
                    <a:pt x="2590388" y="287329"/>
                    <a:pt x="2564430" y="287329"/>
                  </a:cubicBezTo>
                  <a:cubicBezTo>
                    <a:pt x="2564430" y="287329"/>
                    <a:pt x="2564430" y="287329"/>
                    <a:pt x="2564430" y="391337"/>
                  </a:cubicBezTo>
                  <a:cubicBezTo>
                    <a:pt x="2564430" y="405963"/>
                    <a:pt x="2553073" y="417339"/>
                    <a:pt x="2538474" y="417339"/>
                  </a:cubicBezTo>
                  <a:cubicBezTo>
                    <a:pt x="2538474" y="417339"/>
                    <a:pt x="2538474" y="417339"/>
                    <a:pt x="2486559" y="417339"/>
                  </a:cubicBezTo>
                  <a:cubicBezTo>
                    <a:pt x="2471961" y="417339"/>
                    <a:pt x="2460604" y="405963"/>
                    <a:pt x="2460604" y="391337"/>
                  </a:cubicBezTo>
                  <a:cubicBezTo>
                    <a:pt x="2460604" y="391337"/>
                    <a:pt x="2460604" y="391337"/>
                    <a:pt x="2460604" y="287329"/>
                  </a:cubicBezTo>
                  <a:cubicBezTo>
                    <a:pt x="2460604" y="287329"/>
                    <a:pt x="2460604" y="287329"/>
                    <a:pt x="2434646" y="287329"/>
                  </a:cubicBezTo>
                  <a:cubicBezTo>
                    <a:pt x="2420046" y="287329"/>
                    <a:pt x="2408689" y="275952"/>
                    <a:pt x="2408689" y="261326"/>
                  </a:cubicBezTo>
                  <a:cubicBezTo>
                    <a:pt x="2408689" y="261326"/>
                    <a:pt x="2408689" y="261326"/>
                    <a:pt x="2408689" y="209322"/>
                  </a:cubicBezTo>
                  <a:cubicBezTo>
                    <a:pt x="2408689" y="165444"/>
                    <a:pt x="2454113" y="131316"/>
                    <a:pt x="2512516" y="131316"/>
                  </a:cubicBezTo>
                  <a:close/>
                  <a:moveTo>
                    <a:pt x="2030778" y="131316"/>
                  </a:moveTo>
                  <a:cubicBezTo>
                    <a:pt x="2089183" y="131316"/>
                    <a:pt x="2134627" y="165444"/>
                    <a:pt x="2134627" y="209322"/>
                  </a:cubicBezTo>
                  <a:cubicBezTo>
                    <a:pt x="2134627" y="209322"/>
                    <a:pt x="2134627" y="209322"/>
                    <a:pt x="2134627" y="261326"/>
                  </a:cubicBezTo>
                  <a:cubicBezTo>
                    <a:pt x="2134627" y="275952"/>
                    <a:pt x="2123254" y="287329"/>
                    <a:pt x="2108652" y="287329"/>
                  </a:cubicBezTo>
                  <a:cubicBezTo>
                    <a:pt x="2108652" y="287329"/>
                    <a:pt x="2108652" y="287329"/>
                    <a:pt x="2082693" y="287329"/>
                  </a:cubicBezTo>
                  <a:cubicBezTo>
                    <a:pt x="2082693" y="287329"/>
                    <a:pt x="2082693" y="287329"/>
                    <a:pt x="2082693" y="391337"/>
                  </a:cubicBezTo>
                  <a:cubicBezTo>
                    <a:pt x="2082693" y="405963"/>
                    <a:pt x="2071337" y="417339"/>
                    <a:pt x="2056735" y="417339"/>
                  </a:cubicBezTo>
                  <a:cubicBezTo>
                    <a:pt x="2056735" y="417339"/>
                    <a:pt x="2056735" y="417339"/>
                    <a:pt x="2004820" y="417339"/>
                  </a:cubicBezTo>
                  <a:cubicBezTo>
                    <a:pt x="1990219" y="417339"/>
                    <a:pt x="1978862" y="405963"/>
                    <a:pt x="1978862" y="391337"/>
                  </a:cubicBezTo>
                  <a:cubicBezTo>
                    <a:pt x="1978862" y="391337"/>
                    <a:pt x="1978862" y="391337"/>
                    <a:pt x="1978862" y="287329"/>
                  </a:cubicBezTo>
                  <a:cubicBezTo>
                    <a:pt x="1978862" y="287329"/>
                    <a:pt x="1978862" y="287329"/>
                    <a:pt x="1952905" y="287329"/>
                  </a:cubicBezTo>
                  <a:cubicBezTo>
                    <a:pt x="1938304" y="287329"/>
                    <a:pt x="1926946" y="275952"/>
                    <a:pt x="1926946" y="261326"/>
                  </a:cubicBezTo>
                  <a:cubicBezTo>
                    <a:pt x="1926946" y="261326"/>
                    <a:pt x="1926946" y="261326"/>
                    <a:pt x="1926946" y="209322"/>
                  </a:cubicBezTo>
                  <a:cubicBezTo>
                    <a:pt x="1926946" y="165444"/>
                    <a:pt x="1972372" y="131316"/>
                    <a:pt x="2030778" y="131316"/>
                  </a:cubicBezTo>
                  <a:close/>
                  <a:moveTo>
                    <a:pt x="1549055" y="131316"/>
                  </a:moveTo>
                  <a:cubicBezTo>
                    <a:pt x="1607459" y="131316"/>
                    <a:pt x="1652884" y="165444"/>
                    <a:pt x="1652884" y="209322"/>
                  </a:cubicBezTo>
                  <a:cubicBezTo>
                    <a:pt x="1652884" y="209322"/>
                    <a:pt x="1652884" y="209322"/>
                    <a:pt x="1652884" y="261326"/>
                  </a:cubicBezTo>
                  <a:cubicBezTo>
                    <a:pt x="1652884" y="275952"/>
                    <a:pt x="1641529" y="287329"/>
                    <a:pt x="1626927" y="287329"/>
                  </a:cubicBezTo>
                  <a:cubicBezTo>
                    <a:pt x="1626927" y="287329"/>
                    <a:pt x="1626927" y="287329"/>
                    <a:pt x="1600969" y="287329"/>
                  </a:cubicBezTo>
                  <a:cubicBezTo>
                    <a:pt x="1600969" y="287329"/>
                    <a:pt x="1600969" y="287329"/>
                    <a:pt x="1600969" y="391337"/>
                  </a:cubicBezTo>
                  <a:cubicBezTo>
                    <a:pt x="1600969" y="405963"/>
                    <a:pt x="1589613" y="417339"/>
                    <a:pt x="1575012" y="417339"/>
                  </a:cubicBezTo>
                  <a:cubicBezTo>
                    <a:pt x="1575012" y="417339"/>
                    <a:pt x="1575012" y="417339"/>
                    <a:pt x="1523096" y="417339"/>
                  </a:cubicBezTo>
                  <a:cubicBezTo>
                    <a:pt x="1508497" y="417339"/>
                    <a:pt x="1497139" y="405963"/>
                    <a:pt x="1497139" y="391337"/>
                  </a:cubicBezTo>
                  <a:cubicBezTo>
                    <a:pt x="1497139" y="391337"/>
                    <a:pt x="1497139" y="391337"/>
                    <a:pt x="1497139" y="287329"/>
                  </a:cubicBezTo>
                  <a:cubicBezTo>
                    <a:pt x="1497139" y="287329"/>
                    <a:pt x="1497139" y="287329"/>
                    <a:pt x="1471182" y="287329"/>
                  </a:cubicBezTo>
                  <a:cubicBezTo>
                    <a:pt x="1456581" y="287329"/>
                    <a:pt x="1445224" y="275952"/>
                    <a:pt x="1445224" y="261326"/>
                  </a:cubicBezTo>
                  <a:cubicBezTo>
                    <a:pt x="1445224" y="261326"/>
                    <a:pt x="1445224" y="261326"/>
                    <a:pt x="1445224" y="209322"/>
                  </a:cubicBezTo>
                  <a:cubicBezTo>
                    <a:pt x="1445224" y="165444"/>
                    <a:pt x="1490649" y="131316"/>
                    <a:pt x="1549055" y="131316"/>
                  </a:cubicBezTo>
                  <a:close/>
                  <a:moveTo>
                    <a:pt x="1067333" y="131316"/>
                  </a:moveTo>
                  <a:cubicBezTo>
                    <a:pt x="1125738" y="131316"/>
                    <a:pt x="1171163" y="165444"/>
                    <a:pt x="1171163" y="209322"/>
                  </a:cubicBezTo>
                  <a:cubicBezTo>
                    <a:pt x="1171163" y="209322"/>
                    <a:pt x="1171163" y="209322"/>
                    <a:pt x="1171163" y="261326"/>
                  </a:cubicBezTo>
                  <a:cubicBezTo>
                    <a:pt x="1171163" y="275952"/>
                    <a:pt x="1159807" y="287329"/>
                    <a:pt x="1145206" y="287329"/>
                  </a:cubicBezTo>
                  <a:cubicBezTo>
                    <a:pt x="1145206" y="287329"/>
                    <a:pt x="1145206" y="287329"/>
                    <a:pt x="1119247" y="287329"/>
                  </a:cubicBezTo>
                  <a:cubicBezTo>
                    <a:pt x="1119247" y="287329"/>
                    <a:pt x="1119247" y="287329"/>
                    <a:pt x="1119247" y="391337"/>
                  </a:cubicBezTo>
                  <a:cubicBezTo>
                    <a:pt x="1119247" y="405963"/>
                    <a:pt x="1107892" y="417339"/>
                    <a:pt x="1093291" y="417339"/>
                  </a:cubicBezTo>
                  <a:cubicBezTo>
                    <a:pt x="1093291" y="417339"/>
                    <a:pt x="1093291" y="417339"/>
                    <a:pt x="1041375" y="417339"/>
                  </a:cubicBezTo>
                  <a:cubicBezTo>
                    <a:pt x="1026775" y="417339"/>
                    <a:pt x="1015418" y="405963"/>
                    <a:pt x="1015418" y="391337"/>
                  </a:cubicBezTo>
                  <a:cubicBezTo>
                    <a:pt x="1015418" y="391337"/>
                    <a:pt x="1015418" y="391337"/>
                    <a:pt x="1015418" y="287329"/>
                  </a:cubicBezTo>
                  <a:cubicBezTo>
                    <a:pt x="1015418" y="287329"/>
                    <a:pt x="1015418" y="287329"/>
                    <a:pt x="989461" y="287329"/>
                  </a:cubicBezTo>
                  <a:cubicBezTo>
                    <a:pt x="974859" y="287329"/>
                    <a:pt x="963503" y="275952"/>
                    <a:pt x="963503" y="261326"/>
                  </a:cubicBezTo>
                  <a:cubicBezTo>
                    <a:pt x="963503" y="261326"/>
                    <a:pt x="963503" y="261326"/>
                    <a:pt x="963503" y="209322"/>
                  </a:cubicBezTo>
                  <a:cubicBezTo>
                    <a:pt x="963503" y="165444"/>
                    <a:pt x="1008928" y="131316"/>
                    <a:pt x="1067333" y="131316"/>
                  </a:cubicBezTo>
                  <a:close/>
                  <a:moveTo>
                    <a:pt x="585612" y="131316"/>
                  </a:moveTo>
                  <a:cubicBezTo>
                    <a:pt x="644016" y="131316"/>
                    <a:pt x="689442" y="165444"/>
                    <a:pt x="689442" y="209322"/>
                  </a:cubicBezTo>
                  <a:cubicBezTo>
                    <a:pt x="689442" y="209322"/>
                    <a:pt x="689442" y="209322"/>
                    <a:pt x="689442" y="261326"/>
                  </a:cubicBezTo>
                  <a:cubicBezTo>
                    <a:pt x="689442" y="275952"/>
                    <a:pt x="678086" y="287329"/>
                    <a:pt x="663485" y="287329"/>
                  </a:cubicBezTo>
                  <a:cubicBezTo>
                    <a:pt x="663485" y="287329"/>
                    <a:pt x="663485" y="287329"/>
                    <a:pt x="637526" y="287329"/>
                  </a:cubicBezTo>
                  <a:cubicBezTo>
                    <a:pt x="637526" y="287329"/>
                    <a:pt x="637526" y="287329"/>
                    <a:pt x="637526" y="391337"/>
                  </a:cubicBezTo>
                  <a:cubicBezTo>
                    <a:pt x="637526" y="405963"/>
                    <a:pt x="626170" y="417339"/>
                    <a:pt x="611569" y="417339"/>
                  </a:cubicBezTo>
                  <a:cubicBezTo>
                    <a:pt x="611569" y="417339"/>
                    <a:pt x="611569" y="417339"/>
                    <a:pt x="559654" y="417339"/>
                  </a:cubicBezTo>
                  <a:cubicBezTo>
                    <a:pt x="545053" y="417339"/>
                    <a:pt x="533696" y="405963"/>
                    <a:pt x="533696" y="391337"/>
                  </a:cubicBezTo>
                  <a:cubicBezTo>
                    <a:pt x="533696" y="391337"/>
                    <a:pt x="533696" y="391337"/>
                    <a:pt x="533696" y="287329"/>
                  </a:cubicBezTo>
                  <a:cubicBezTo>
                    <a:pt x="533696" y="287329"/>
                    <a:pt x="533696" y="287329"/>
                    <a:pt x="507739" y="287329"/>
                  </a:cubicBezTo>
                  <a:cubicBezTo>
                    <a:pt x="493138" y="287329"/>
                    <a:pt x="481781" y="275952"/>
                    <a:pt x="481781" y="261326"/>
                  </a:cubicBezTo>
                  <a:cubicBezTo>
                    <a:pt x="481781" y="261326"/>
                    <a:pt x="481781" y="261326"/>
                    <a:pt x="481781" y="209322"/>
                  </a:cubicBezTo>
                  <a:cubicBezTo>
                    <a:pt x="481781" y="165444"/>
                    <a:pt x="527207" y="131316"/>
                    <a:pt x="585612" y="131316"/>
                  </a:cubicBezTo>
                  <a:close/>
                  <a:moveTo>
                    <a:pt x="110006" y="131257"/>
                  </a:moveTo>
                  <a:cubicBezTo>
                    <a:pt x="168411" y="131257"/>
                    <a:pt x="213836" y="165385"/>
                    <a:pt x="213836" y="209263"/>
                  </a:cubicBezTo>
                  <a:cubicBezTo>
                    <a:pt x="213836" y="209263"/>
                    <a:pt x="213836" y="209263"/>
                    <a:pt x="213836" y="261267"/>
                  </a:cubicBezTo>
                  <a:cubicBezTo>
                    <a:pt x="213836" y="275893"/>
                    <a:pt x="202480" y="287270"/>
                    <a:pt x="187879" y="287270"/>
                  </a:cubicBezTo>
                  <a:cubicBezTo>
                    <a:pt x="187879" y="287270"/>
                    <a:pt x="187879" y="287270"/>
                    <a:pt x="161920" y="287270"/>
                  </a:cubicBezTo>
                  <a:cubicBezTo>
                    <a:pt x="161920" y="287270"/>
                    <a:pt x="161920" y="287270"/>
                    <a:pt x="161920" y="391278"/>
                  </a:cubicBezTo>
                  <a:cubicBezTo>
                    <a:pt x="161920" y="405904"/>
                    <a:pt x="150565" y="417280"/>
                    <a:pt x="135963" y="417280"/>
                  </a:cubicBezTo>
                  <a:cubicBezTo>
                    <a:pt x="135963" y="417280"/>
                    <a:pt x="135963" y="417280"/>
                    <a:pt x="84048" y="417280"/>
                  </a:cubicBezTo>
                  <a:cubicBezTo>
                    <a:pt x="69448" y="417280"/>
                    <a:pt x="58090" y="405904"/>
                    <a:pt x="58090" y="391278"/>
                  </a:cubicBezTo>
                  <a:cubicBezTo>
                    <a:pt x="58090" y="391278"/>
                    <a:pt x="58090" y="391278"/>
                    <a:pt x="58090" y="287270"/>
                  </a:cubicBezTo>
                  <a:cubicBezTo>
                    <a:pt x="58090" y="287270"/>
                    <a:pt x="58090" y="287270"/>
                    <a:pt x="32134" y="287270"/>
                  </a:cubicBezTo>
                  <a:cubicBezTo>
                    <a:pt x="17532" y="287270"/>
                    <a:pt x="6175" y="275893"/>
                    <a:pt x="6175" y="261267"/>
                  </a:cubicBezTo>
                  <a:cubicBezTo>
                    <a:pt x="6175" y="261267"/>
                    <a:pt x="6175" y="261267"/>
                    <a:pt x="6175" y="209263"/>
                  </a:cubicBezTo>
                  <a:cubicBezTo>
                    <a:pt x="6175" y="165385"/>
                    <a:pt x="51601" y="131257"/>
                    <a:pt x="110006" y="131257"/>
                  </a:cubicBezTo>
                  <a:close/>
                  <a:moveTo>
                    <a:pt x="12145950" y="59"/>
                  </a:moveTo>
                  <a:cubicBezTo>
                    <a:pt x="12174622" y="59"/>
                    <a:pt x="12197866" y="23302"/>
                    <a:pt x="12197866" y="51974"/>
                  </a:cubicBezTo>
                  <a:cubicBezTo>
                    <a:pt x="12197866" y="80646"/>
                    <a:pt x="12174622" y="103889"/>
                    <a:pt x="12145950" y="103889"/>
                  </a:cubicBezTo>
                  <a:cubicBezTo>
                    <a:pt x="12117278" y="103889"/>
                    <a:pt x="12094035" y="80646"/>
                    <a:pt x="12094035" y="51974"/>
                  </a:cubicBezTo>
                  <a:cubicBezTo>
                    <a:pt x="12094035" y="23302"/>
                    <a:pt x="12117278" y="59"/>
                    <a:pt x="12145950" y="59"/>
                  </a:cubicBezTo>
                  <a:close/>
                  <a:moveTo>
                    <a:pt x="11664226" y="59"/>
                  </a:moveTo>
                  <a:cubicBezTo>
                    <a:pt x="11692898" y="59"/>
                    <a:pt x="11716142" y="23302"/>
                    <a:pt x="11716142" y="51974"/>
                  </a:cubicBezTo>
                  <a:cubicBezTo>
                    <a:pt x="11716142" y="80646"/>
                    <a:pt x="11692898" y="103889"/>
                    <a:pt x="11664226" y="103889"/>
                  </a:cubicBezTo>
                  <a:cubicBezTo>
                    <a:pt x="11635554" y="103889"/>
                    <a:pt x="11612311" y="80646"/>
                    <a:pt x="11612311" y="51974"/>
                  </a:cubicBezTo>
                  <a:cubicBezTo>
                    <a:pt x="11612311" y="23302"/>
                    <a:pt x="11635554" y="59"/>
                    <a:pt x="11664226" y="59"/>
                  </a:cubicBezTo>
                  <a:close/>
                  <a:moveTo>
                    <a:pt x="11182501" y="59"/>
                  </a:moveTo>
                  <a:cubicBezTo>
                    <a:pt x="11211173" y="59"/>
                    <a:pt x="11234417" y="23302"/>
                    <a:pt x="11234417" y="51974"/>
                  </a:cubicBezTo>
                  <a:cubicBezTo>
                    <a:pt x="11234417" y="80646"/>
                    <a:pt x="11211173" y="103889"/>
                    <a:pt x="11182501" y="103889"/>
                  </a:cubicBezTo>
                  <a:cubicBezTo>
                    <a:pt x="11153829" y="103889"/>
                    <a:pt x="11130586" y="80646"/>
                    <a:pt x="11130586" y="51974"/>
                  </a:cubicBezTo>
                  <a:cubicBezTo>
                    <a:pt x="11130586" y="23302"/>
                    <a:pt x="11153829" y="59"/>
                    <a:pt x="11182501" y="59"/>
                  </a:cubicBezTo>
                  <a:close/>
                  <a:moveTo>
                    <a:pt x="10700777" y="59"/>
                  </a:moveTo>
                  <a:cubicBezTo>
                    <a:pt x="10729449" y="59"/>
                    <a:pt x="10752693" y="23302"/>
                    <a:pt x="10752693" y="51974"/>
                  </a:cubicBezTo>
                  <a:cubicBezTo>
                    <a:pt x="10752693" y="80646"/>
                    <a:pt x="10729449" y="103889"/>
                    <a:pt x="10700777" y="103889"/>
                  </a:cubicBezTo>
                  <a:cubicBezTo>
                    <a:pt x="10672105" y="103889"/>
                    <a:pt x="10648862" y="80646"/>
                    <a:pt x="10648862" y="51974"/>
                  </a:cubicBezTo>
                  <a:cubicBezTo>
                    <a:pt x="10648862" y="23302"/>
                    <a:pt x="10672105" y="59"/>
                    <a:pt x="10700777" y="59"/>
                  </a:cubicBezTo>
                  <a:close/>
                  <a:moveTo>
                    <a:pt x="10219053" y="59"/>
                  </a:moveTo>
                  <a:cubicBezTo>
                    <a:pt x="10247725" y="59"/>
                    <a:pt x="10270969" y="23302"/>
                    <a:pt x="10270969" y="51974"/>
                  </a:cubicBezTo>
                  <a:cubicBezTo>
                    <a:pt x="10270969" y="80646"/>
                    <a:pt x="10247725" y="103889"/>
                    <a:pt x="10219053" y="103889"/>
                  </a:cubicBezTo>
                  <a:cubicBezTo>
                    <a:pt x="10190381" y="103889"/>
                    <a:pt x="10167138" y="80646"/>
                    <a:pt x="10167138" y="51974"/>
                  </a:cubicBezTo>
                  <a:cubicBezTo>
                    <a:pt x="10167138" y="23302"/>
                    <a:pt x="10190381" y="59"/>
                    <a:pt x="10219053" y="59"/>
                  </a:cubicBezTo>
                  <a:close/>
                  <a:moveTo>
                    <a:pt x="9737328" y="59"/>
                  </a:moveTo>
                  <a:cubicBezTo>
                    <a:pt x="9766000" y="59"/>
                    <a:pt x="9789244" y="23302"/>
                    <a:pt x="9789244" y="51974"/>
                  </a:cubicBezTo>
                  <a:cubicBezTo>
                    <a:pt x="9789244" y="80646"/>
                    <a:pt x="9766000" y="103889"/>
                    <a:pt x="9737328" y="103889"/>
                  </a:cubicBezTo>
                  <a:cubicBezTo>
                    <a:pt x="9708656" y="103889"/>
                    <a:pt x="9685413" y="80646"/>
                    <a:pt x="9685413" y="51974"/>
                  </a:cubicBezTo>
                  <a:cubicBezTo>
                    <a:pt x="9685413" y="23302"/>
                    <a:pt x="9708656" y="59"/>
                    <a:pt x="9737328" y="59"/>
                  </a:cubicBezTo>
                  <a:close/>
                  <a:moveTo>
                    <a:pt x="9255604" y="59"/>
                  </a:moveTo>
                  <a:cubicBezTo>
                    <a:pt x="9284276" y="59"/>
                    <a:pt x="9307520" y="23302"/>
                    <a:pt x="9307520" y="51974"/>
                  </a:cubicBezTo>
                  <a:cubicBezTo>
                    <a:pt x="9307520" y="80646"/>
                    <a:pt x="9284276" y="103889"/>
                    <a:pt x="9255604" y="103889"/>
                  </a:cubicBezTo>
                  <a:cubicBezTo>
                    <a:pt x="9226932" y="103889"/>
                    <a:pt x="9203689" y="80646"/>
                    <a:pt x="9203689" y="51974"/>
                  </a:cubicBezTo>
                  <a:cubicBezTo>
                    <a:pt x="9203689" y="23302"/>
                    <a:pt x="9226932" y="59"/>
                    <a:pt x="9255604" y="59"/>
                  </a:cubicBezTo>
                  <a:close/>
                  <a:moveTo>
                    <a:pt x="8773880" y="59"/>
                  </a:moveTo>
                  <a:cubicBezTo>
                    <a:pt x="8802552" y="59"/>
                    <a:pt x="8825796" y="23302"/>
                    <a:pt x="8825796" y="51974"/>
                  </a:cubicBezTo>
                  <a:cubicBezTo>
                    <a:pt x="8825796" y="80646"/>
                    <a:pt x="8802552" y="103889"/>
                    <a:pt x="8773880" y="103889"/>
                  </a:cubicBezTo>
                  <a:cubicBezTo>
                    <a:pt x="8745208" y="103889"/>
                    <a:pt x="8721965" y="80646"/>
                    <a:pt x="8721965" y="51974"/>
                  </a:cubicBezTo>
                  <a:cubicBezTo>
                    <a:pt x="8721965" y="23302"/>
                    <a:pt x="8745208" y="59"/>
                    <a:pt x="8773880" y="59"/>
                  </a:cubicBezTo>
                  <a:close/>
                  <a:moveTo>
                    <a:pt x="8292157" y="59"/>
                  </a:moveTo>
                  <a:cubicBezTo>
                    <a:pt x="8320829" y="59"/>
                    <a:pt x="8344072" y="23302"/>
                    <a:pt x="8344072" y="51974"/>
                  </a:cubicBezTo>
                  <a:cubicBezTo>
                    <a:pt x="8344072" y="80646"/>
                    <a:pt x="8320829" y="103889"/>
                    <a:pt x="8292157" y="103889"/>
                  </a:cubicBezTo>
                  <a:cubicBezTo>
                    <a:pt x="8263484" y="103889"/>
                    <a:pt x="8240241" y="80646"/>
                    <a:pt x="8240241" y="51974"/>
                  </a:cubicBezTo>
                  <a:cubicBezTo>
                    <a:pt x="8240241" y="23302"/>
                    <a:pt x="8263484" y="59"/>
                    <a:pt x="8292157" y="59"/>
                  </a:cubicBezTo>
                  <a:close/>
                  <a:moveTo>
                    <a:pt x="7810433" y="59"/>
                  </a:moveTo>
                  <a:cubicBezTo>
                    <a:pt x="7839105" y="59"/>
                    <a:pt x="7862348" y="23302"/>
                    <a:pt x="7862348" y="51974"/>
                  </a:cubicBezTo>
                  <a:cubicBezTo>
                    <a:pt x="7862348" y="80646"/>
                    <a:pt x="7839105" y="103889"/>
                    <a:pt x="7810433" y="103889"/>
                  </a:cubicBezTo>
                  <a:cubicBezTo>
                    <a:pt x="7781760" y="103889"/>
                    <a:pt x="7758517" y="80646"/>
                    <a:pt x="7758517" y="51974"/>
                  </a:cubicBezTo>
                  <a:cubicBezTo>
                    <a:pt x="7758517" y="23302"/>
                    <a:pt x="7781760" y="59"/>
                    <a:pt x="7810433" y="59"/>
                  </a:cubicBezTo>
                  <a:close/>
                  <a:moveTo>
                    <a:pt x="7328709" y="59"/>
                  </a:moveTo>
                  <a:cubicBezTo>
                    <a:pt x="7357381" y="59"/>
                    <a:pt x="7380624" y="23302"/>
                    <a:pt x="7380624" y="51974"/>
                  </a:cubicBezTo>
                  <a:cubicBezTo>
                    <a:pt x="7380624" y="80646"/>
                    <a:pt x="7357381" y="103889"/>
                    <a:pt x="7328709" y="103889"/>
                  </a:cubicBezTo>
                  <a:cubicBezTo>
                    <a:pt x="7300036" y="103889"/>
                    <a:pt x="7276793" y="80646"/>
                    <a:pt x="7276793" y="51974"/>
                  </a:cubicBezTo>
                  <a:cubicBezTo>
                    <a:pt x="7276793" y="23302"/>
                    <a:pt x="7300036" y="59"/>
                    <a:pt x="7328709" y="59"/>
                  </a:cubicBezTo>
                  <a:close/>
                  <a:moveTo>
                    <a:pt x="6846985" y="59"/>
                  </a:moveTo>
                  <a:cubicBezTo>
                    <a:pt x="6875657" y="59"/>
                    <a:pt x="6898900" y="23302"/>
                    <a:pt x="6898900" y="51974"/>
                  </a:cubicBezTo>
                  <a:cubicBezTo>
                    <a:pt x="6898900" y="80646"/>
                    <a:pt x="6875657" y="103889"/>
                    <a:pt x="6846985" y="103889"/>
                  </a:cubicBezTo>
                  <a:cubicBezTo>
                    <a:pt x="6818312" y="103889"/>
                    <a:pt x="6795069" y="80646"/>
                    <a:pt x="6795069" y="51974"/>
                  </a:cubicBezTo>
                  <a:cubicBezTo>
                    <a:pt x="6795069" y="23302"/>
                    <a:pt x="6818312" y="59"/>
                    <a:pt x="6846985" y="59"/>
                  </a:cubicBezTo>
                  <a:close/>
                  <a:moveTo>
                    <a:pt x="6365261" y="59"/>
                  </a:moveTo>
                  <a:cubicBezTo>
                    <a:pt x="6393933" y="59"/>
                    <a:pt x="6417176" y="23302"/>
                    <a:pt x="6417176" y="51974"/>
                  </a:cubicBezTo>
                  <a:cubicBezTo>
                    <a:pt x="6417176" y="80646"/>
                    <a:pt x="6393933" y="103889"/>
                    <a:pt x="6365261" y="103889"/>
                  </a:cubicBezTo>
                  <a:cubicBezTo>
                    <a:pt x="6336588" y="103889"/>
                    <a:pt x="6313345" y="80646"/>
                    <a:pt x="6313345" y="51974"/>
                  </a:cubicBezTo>
                  <a:cubicBezTo>
                    <a:pt x="6313345" y="23302"/>
                    <a:pt x="6336588" y="59"/>
                    <a:pt x="6365261" y="59"/>
                  </a:cubicBezTo>
                  <a:close/>
                  <a:moveTo>
                    <a:pt x="5883552" y="59"/>
                  </a:moveTo>
                  <a:cubicBezTo>
                    <a:pt x="5912223" y="59"/>
                    <a:pt x="5935466" y="23302"/>
                    <a:pt x="5935466" y="51974"/>
                  </a:cubicBezTo>
                  <a:cubicBezTo>
                    <a:pt x="5935466" y="80646"/>
                    <a:pt x="5912223" y="103889"/>
                    <a:pt x="5883552" y="103889"/>
                  </a:cubicBezTo>
                  <a:cubicBezTo>
                    <a:pt x="5854882" y="103889"/>
                    <a:pt x="5831640" y="80646"/>
                    <a:pt x="5831640" y="51974"/>
                  </a:cubicBezTo>
                  <a:cubicBezTo>
                    <a:pt x="5831640" y="23302"/>
                    <a:pt x="5854882" y="59"/>
                    <a:pt x="5883552" y="59"/>
                  </a:cubicBezTo>
                  <a:close/>
                  <a:moveTo>
                    <a:pt x="5401854" y="59"/>
                  </a:moveTo>
                  <a:cubicBezTo>
                    <a:pt x="5430523" y="59"/>
                    <a:pt x="5453765" y="23302"/>
                    <a:pt x="5453765" y="51974"/>
                  </a:cubicBezTo>
                  <a:cubicBezTo>
                    <a:pt x="5453765" y="80646"/>
                    <a:pt x="5430523" y="103889"/>
                    <a:pt x="5401854" y="103889"/>
                  </a:cubicBezTo>
                  <a:cubicBezTo>
                    <a:pt x="5373187" y="103889"/>
                    <a:pt x="5349943" y="80646"/>
                    <a:pt x="5349943" y="51974"/>
                  </a:cubicBezTo>
                  <a:cubicBezTo>
                    <a:pt x="5349943" y="23302"/>
                    <a:pt x="5373187" y="59"/>
                    <a:pt x="5401854" y="59"/>
                  </a:cubicBezTo>
                  <a:close/>
                  <a:moveTo>
                    <a:pt x="4920088" y="59"/>
                  </a:moveTo>
                  <a:cubicBezTo>
                    <a:pt x="4948766" y="59"/>
                    <a:pt x="4972024" y="23302"/>
                    <a:pt x="4972024" y="51974"/>
                  </a:cubicBezTo>
                  <a:cubicBezTo>
                    <a:pt x="4972024" y="80646"/>
                    <a:pt x="4948766" y="103889"/>
                    <a:pt x="4920088" y="103889"/>
                  </a:cubicBezTo>
                  <a:cubicBezTo>
                    <a:pt x="4891417" y="103889"/>
                    <a:pt x="4868193" y="80646"/>
                    <a:pt x="4868193" y="51974"/>
                  </a:cubicBezTo>
                  <a:cubicBezTo>
                    <a:pt x="4868193" y="23302"/>
                    <a:pt x="4891417" y="59"/>
                    <a:pt x="4920088" y="59"/>
                  </a:cubicBezTo>
                  <a:close/>
                  <a:moveTo>
                    <a:pt x="4438400" y="59"/>
                  </a:moveTo>
                  <a:cubicBezTo>
                    <a:pt x="4467059" y="59"/>
                    <a:pt x="4490304" y="23302"/>
                    <a:pt x="4490304" y="51974"/>
                  </a:cubicBezTo>
                  <a:cubicBezTo>
                    <a:pt x="4490304" y="80646"/>
                    <a:pt x="4467059" y="103889"/>
                    <a:pt x="4438400" y="103889"/>
                  </a:cubicBezTo>
                  <a:cubicBezTo>
                    <a:pt x="4409719" y="103889"/>
                    <a:pt x="4386479" y="80646"/>
                    <a:pt x="4386479" y="51974"/>
                  </a:cubicBezTo>
                  <a:cubicBezTo>
                    <a:pt x="4386479" y="23302"/>
                    <a:pt x="4409719" y="59"/>
                    <a:pt x="4438400" y="59"/>
                  </a:cubicBezTo>
                  <a:close/>
                  <a:moveTo>
                    <a:pt x="3956693" y="59"/>
                  </a:moveTo>
                  <a:cubicBezTo>
                    <a:pt x="3985366" y="59"/>
                    <a:pt x="4008615" y="23302"/>
                    <a:pt x="4008615" y="51974"/>
                  </a:cubicBezTo>
                  <a:cubicBezTo>
                    <a:pt x="4008615" y="80646"/>
                    <a:pt x="3985366" y="103889"/>
                    <a:pt x="3956693" y="103889"/>
                  </a:cubicBezTo>
                  <a:cubicBezTo>
                    <a:pt x="3928023" y="103889"/>
                    <a:pt x="3904786" y="80646"/>
                    <a:pt x="3904786" y="51974"/>
                  </a:cubicBezTo>
                  <a:cubicBezTo>
                    <a:pt x="3904786" y="23302"/>
                    <a:pt x="3928023" y="59"/>
                    <a:pt x="3956693" y="59"/>
                  </a:cubicBezTo>
                  <a:close/>
                  <a:moveTo>
                    <a:pt x="3474983" y="59"/>
                  </a:moveTo>
                  <a:cubicBezTo>
                    <a:pt x="3503657" y="59"/>
                    <a:pt x="3526903" y="23302"/>
                    <a:pt x="3526903" y="51974"/>
                  </a:cubicBezTo>
                  <a:cubicBezTo>
                    <a:pt x="3526903" y="80646"/>
                    <a:pt x="3503657" y="103889"/>
                    <a:pt x="3474983" y="103889"/>
                  </a:cubicBezTo>
                  <a:cubicBezTo>
                    <a:pt x="3446314" y="103889"/>
                    <a:pt x="3423068" y="80646"/>
                    <a:pt x="3423068" y="51974"/>
                  </a:cubicBezTo>
                  <a:cubicBezTo>
                    <a:pt x="3423068" y="23302"/>
                    <a:pt x="3446314" y="59"/>
                    <a:pt x="3474983" y="59"/>
                  </a:cubicBezTo>
                  <a:close/>
                  <a:moveTo>
                    <a:pt x="2993259" y="59"/>
                  </a:moveTo>
                  <a:cubicBezTo>
                    <a:pt x="3021930" y="59"/>
                    <a:pt x="3045174" y="23302"/>
                    <a:pt x="3045174" y="51974"/>
                  </a:cubicBezTo>
                  <a:cubicBezTo>
                    <a:pt x="3045174" y="80646"/>
                    <a:pt x="3021930" y="103889"/>
                    <a:pt x="2993259" y="103889"/>
                  </a:cubicBezTo>
                  <a:cubicBezTo>
                    <a:pt x="2964586" y="103889"/>
                    <a:pt x="2941344" y="80646"/>
                    <a:pt x="2941344" y="51974"/>
                  </a:cubicBezTo>
                  <a:cubicBezTo>
                    <a:pt x="2941344" y="23302"/>
                    <a:pt x="2964586" y="59"/>
                    <a:pt x="2993259" y="59"/>
                  </a:cubicBezTo>
                  <a:close/>
                  <a:moveTo>
                    <a:pt x="2511536" y="59"/>
                  </a:moveTo>
                  <a:cubicBezTo>
                    <a:pt x="2540208" y="59"/>
                    <a:pt x="2563451" y="23302"/>
                    <a:pt x="2563451" y="51974"/>
                  </a:cubicBezTo>
                  <a:cubicBezTo>
                    <a:pt x="2563451" y="80646"/>
                    <a:pt x="2540208" y="103889"/>
                    <a:pt x="2511536" y="103889"/>
                  </a:cubicBezTo>
                  <a:cubicBezTo>
                    <a:pt x="2482867" y="103889"/>
                    <a:pt x="2459623" y="80646"/>
                    <a:pt x="2459623" y="51974"/>
                  </a:cubicBezTo>
                  <a:cubicBezTo>
                    <a:pt x="2459623" y="23302"/>
                    <a:pt x="2482867" y="59"/>
                    <a:pt x="2511536" y="59"/>
                  </a:cubicBezTo>
                  <a:close/>
                  <a:moveTo>
                    <a:pt x="2029798" y="59"/>
                  </a:moveTo>
                  <a:cubicBezTo>
                    <a:pt x="2058470" y="59"/>
                    <a:pt x="2081714" y="23302"/>
                    <a:pt x="2081714" y="51974"/>
                  </a:cubicBezTo>
                  <a:cubicBezTo>
                    <a:pt x="2081714" y="80646"/>
                    <a:pt x="2058470" y="103889"/>
                    <a:pt x="2029798" y="103889"/>
                  </a:cubicBezTo>
                  <a:cubicBezTo>
                    <a:pt x="2001126" y="103889"/>
                    <a:pt x="1977882" y="80646"/>
                    <a:pt x="1977882" y="51974"/>
                  </a:cubicBezTo>
                  <a:cubicBezTo>
                    <a:pt x="1977882" y="23302"/>
                    <a:pt x="2001126" y="59"/>
                    <a:pt x="2029798" y="59"/>
                  </a:cubicBezTo>
                  <a:close/>
                  <a:moveTo>
                    <a:pt x="1548075" y="59"/>
                  </a:moveTo>
                  <a:cubicBezTo>
                    <a:pt x="1576747" y="59"/>
                    <a:pt x="1599991" y="23302"/>
                    <a:pt x="1599991" y="51974"/>
                  </a:cubicBezTo>
                  <a:cubicBezTo>
                    <a:pt x="1599991" y="80646"/>
                    <a:pt x="1576747" y="103889"/>
                    <a:pt x="1548075" y="103889"/>
                  </a:cubicBezTo>
                  <a:cubicBezTo>
                    <a:pt x="1519403" y="103889"/>
                    <a:pt x="1496160" y="80646"/>
                    <a:pt x="1496160" y="51974"/>
                  </a:cubicBezTo>
                  <a:cubicBezTo>
                    <a:pt x="1496160" y="23302"/>
                    <a:pt x="1519403" y="59"/>
                    <a:pt x="1548075" y="59"/>
                  </a:cubicBezTo>
                  <a:close/>
                  <a:moveTo>
                    <a:pt x="1066353" y="59"/>
                  </a:moveTo>
                  <a:cubicBezTo>
                    <a:pt x="1095026" y="59"/>
                    <a:pt x="1118269" y="23302"/>
                    <a:pt x="1118269" y="51974"/>
                  </a:cubicBezTo>
                  <a:cubicBezTo>
                    <a:pt x="1118269" y="80646"/>
                    <a:pt x="1095026" y="103889"/>
                    <a:pt x="1066353" y="103889"/>
                  </a:cubicBezTo>
                  <a:cubicBezTo>
                    <a:pt x="1037681" y="103889"/>
                    <a:pt x="1014438" y="80646"/>
                    <a:pt x="1014438" y="51974"/>
                  </a:cubicBezTo>
                  <a:cubicBezTo>
                    <a:pt x="1014438" y="23302"/>
                    <a:pt x="1037681" y="59"/>
                    <a:pt x="1066353" y="59"/>
                  </a:cubicBezTo>
                  <a:close/>
                  <a:moveTo>
                    <a:pt x="584632" y="59"/>
                  </a:moveTo>
                  <a:cubicBezTo>
                    <a:pt x="613304" y="59"/>
                    <a:pt x="636548" y="23302"/>
                    <a:pt x="636548" y="51974"/>
                  </a:cubicBezTo>
                  <a:cubicBezTo>
                    <a:pt x="636548" y="80646"/>
                    <a:pt x="613304" y="103889"/>
                    <a:pt x="584632" y="103889"/>
                  </a:cubicBezTo>
                  <a:cubicBezTo>
                    <a:pt x="555960" y="103889"/>
                    <a:pt x="532717" y="80646"/>
                    <a:pt x="532717" y="51974"/>
                  </a:cubicBezTo>
                  <a:cubicBezTo>
                    <a:pt x="532717" y="23302"/>
                    <a:pt x="555960" y="59"/>
                    <a:pt x="584632" y="59"/>
                  </a:cubicBezTo>
                  <a:close/>
                  <a:moveTo>
                    <a:pt x="109026" y="0"/>
                  </a:moveTo>
                  <a:cubicBezTo>
                    <a:pt x="137698" y="0"/>
                    <a:pt x="160942" y="23243"/>
                    <a:pt x="160942" y="51915"/>
                  </a:cubicBezTo>
                  <a:cubicBezTo>
                    <a:pt x="160942" y="80587"/>
                    <a:pt x="137698" y="103830"/>
                    <a:pt x="109026" y="103830"/>
                  </a:cubicBezTo>
                  <a:cubicBezTo>
                    <a:pt x="80354" y="103830"/>
                    <a:pt x="57111" y="80587"/>
                    <a:pt x="57111" y="51915"/>
                  </a:cubicBezTo>
                  <a:cubicBezTo>
                    <a:pt x="57111" y="23243"/>
                    <a:pt x="80354" y="0"/>
                    <a:pt x="109026" y="0"/>
                  </a:cubicBezTo>
                  <a:close/>
                </a:path>
              </a:pathLst>
            </a:custGeom>
            <a:solidFill>
              <a:schemeClr val="accent6">
                <a:lumMod val="90000"/>
                <a:alpha val="72000"/>
              </a:schemeClr>
            </a:solidFill>
            <a:ln w="38100">
              <a:noFill/>
            </a:ln>
          </p:spPr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D281DA46-775D-461E-89F2-591182C36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80" y="89133"/>
              <a:ext cx="12250760" cy="6679735"/>
            </a:xfrm>
            <a:custGeom>
              <a:avLst/>
              <a:gdLst>
                <a:gd name="connsiteX0" fmla="*/ 12146930 w 12250760"/>
                <a:gd name="connsiteY0" fmla="*/ 6393712 h 6679735"/>
                <a:gd name="connsiteX1" fmla="*/ 12250760 w 12250760"/>
                <a:gd name="connsiteY1" fmla="*/ 6471718 h 6679735"/>
                <a:gd name="connsiteX2" fmla="*/ 12250760 w 12250760"/>
                <a:gd name="connsiteY2" fmla="*/ 6523722 h 6679735"/>
                <a:gd name="connsiteX3" fmla="*/ 12224803 w 12250760"/>
                <a:gd name="connsiteY3" fmla="*/ 6549725 h 6679735"/>
                <a:gd name="connsiteX4" fmla="*/ 12198844 w 12250760"/>
                <a:gd name="connsiteY4" fmla="*/ 6549725 h 6679735"/>
                <a:gd name="connsiteX5" fmla="*/ 12198844 w 12250760"/>
                <a:gd name="connsiteY5" fmla="*/ 6653734 h 6679735"/>
                <a:gd name="connsiteX6" fmla="*/ 12172887 w 12250760"/>
                <a:gd name="connsiteY6" fmla="*/ 6679735 h 6679735"/>
                <a:gd name="connsiteX7" fmla="*/ 12120972 w 12250760"/>
                <a:gd name="connsiteY7" fmla="*/ 6679735 h 6679735"/>
                <a:gd name="connsiteX8" fmla="*/ 12095015 w 12250760"/>
                <a:gd name="connsiteY8" fmla="*/ 6653734 h 6679735"/>
                <a:gd name="connsiteX9" fmla="*/ 12095015 w 12250760"/>
                <a:gd name="connsiteY9" fmla="*/ 6549725 h 6679735"/>
                <a:gd name="connsiteX10" fmla="*/ 12069057 w 12250760"/>
                <a:gd name="connsiteY10" fmla="*/ 6549725 h 6679735"/>
                <a:gd name="connsiteX11" fmla="*/ 12043099 w 12250760"/>
                <a:gd name="connsiteY11" fmla="*/ 6523722 h 6679735"/>
                <a:gd name="connsiteX12" fmla="*/ 12043099 w 12250760"/>
                <a:gd name="connsiteY12" fmla="*/ 6471718 h 6679735"/>
                <a:gd name="connsiteX13" fmla="*/ 12146930 w 12250760"/>
                <a:gd name="connsiteY13" fmla="*/ 6393712 h 6679735"/>
                <a:gd name="connsiteX14" fmla="*/ 11665206 w 12250760"/>
                <a:gd name="connsiteY14" fmla="*/ 6393712 h 6679735"/>
                <a:gd name="connsiteX15" fmla="*/ 11769036 w 12250760"/>
                <a:gd name="connsiteY15" fmla="*/ 6471718 h 6679735"/>
                <a:gd name="connsiteX16" fmla="*/ 11769036 w 12250760"/>
                <a:gd name="connsiteY16" fmla="*/ 6523722 h 6679735"/>
                <a:gd name="connsiteX17" fmla="*/ 11743079 w 12250760"/>
                <a:gd name="connsiteY17" fmla="*/ 6549725 h 6679735"/>
                <a:gd name="connsiteX18" fmla="*/ 11717120 w 12250760"/>
                <a:gd name="connsiteY18" fmla="*/ 6549725 h 6679735"/>
                <a:gd name="connsiteX19" fmla="*/ 11717120 w 12250760"/>
                <a:gd name="connsiteY19" fmla="*/ 6653734 h 6679735"/>
                <a:gd name="connsiteX20" fmla="*/ 11691163 w 12250760"/>
                <a:gd name="connsiteY20" fmla="*/ 6679735 h 6679735"/>
                <a:gd name="connsiteX21" fmla="*/ 11639248 w 12250760"/>
                <a:gd name="connsiteY21" fmla="*/ 6679735 h 6679735"/>
                <a:gd name="connsiteX22" fmla="*/ 11613291 w 12250760"/>
                <a:gd name="connsiteY22" fmla="*/ 6653734 h 6679735"/>
                <a:gd name="connsiteX23" fmla="*/ 11613291 w 12250760"/>
                <a:gd name="connsiteY23" fmla="*/ 6549725 h 6679735"/>
                <a:gd name="connsiteX24" fmla="*/ 11587333 w 12250760"/>
                <a:gd name="connsiteY24" fmla="*/ 6549725 h 6679735"/>
                <a:gd name="connsiteX25" fmla="*/ 11561375 w 12250760"/>
                <a:gd name="connsiteY25" fmla="*/ 6523722 h 6679735"/>
                <a:gd name="connsiteX26" fmla="*/ 11561375 w 12250760"/>
                <a:gd name="connsiteY26" fmla="*/ 6471718 h 6679735"/>
                <a:gd name="connsiteX27" fmla="*/ 11665206 w 12250760"/>
                <a:gd name="connsiteY27" fmla="*/ 6393712 h 6679735"/>
                <a:gd name="connsiteX28" fmla="*/ 11183481 w 12250760"/>
                <a:gd name="connsiteY28" fmla="*/ 6393712 h 6679735"/>
                <a:gd name="connsiteX29" fmla="*/ 11287311 w 12250760"/>
                <a:gd name="connsiteY29" fmla="*/ 6471718 h 6679735"/>
                <a:gd name="connsiteX30" fmla="*/ 11287311 w 12250760"/>
                <a:gd name="connsiteY30" fmla="*/ 6523722 h 6679735"/>
                <a:gd name="connsiteX31" fmla="*/ 11261354 w 12250760"/>
                <a:gd name="connsiteY31" fmla="*/ 6549725 h 6679735"/>
                <a:gd name="connsiteX32" fmla="*/ 11235395 w 12250760"/>
                <a:gd name="connsiteY32" fmla="*/ 6549725 h 6679735"/>
                <a:gd name="connsiteX33" fmla="*/ 11235395 w 12250760"/>
                <a:gd name="connsiteY33" fmla="*/ 6653734 h 6679735"/>
                <a:gd name="connsiteX34" fmla="*/ 11209438 w 12250760"/>
                <a:gd name="connsiteY34" fmla="*/ 6679735 h 6679735"/>
                <a:gd name="connsiteX35" fmla="*/ 11157523 w 12250760"/>
                <a:gd name="connsiteY35" fmla="*/ 6679735 h 6679735"/>
                <a:gd name="connsiteX36" fmla="*/ 11131566 w 12250760"/>
                <a:gd name="connsiteY36" fmla="*/ 6653734 h 6679735"/>
                <a:gd name="connsiteX37" fmla="*/ 11131566 w 12250760"/>
                <a:gd name="connsiteY37" fmla="*/ 6549725 h 6679735"/>
                <a:gd name="connsiteX38" fmla="*/ 11105608 w 12250760"/>
                <a:gd name="connsiteY38" fmla="*/ 6549725 h 6679735"/>
                <a:gd name="connsiteX39" fmla="*/ 11079650 w 12250760"/>
                <a:gd name="connsiteY39" fmla="*/ 6523722 h 6679735"/>
                <a:gd name="connsiteX40" fmla="*/ 11079650 w 12250760"/>
                <a:gd name="connsiteY40" fmla="*/ 6471718 h 6679735"/>
                <a:gd name="connsiteX41" fmla="*/ 11183481 w 12250760"/>
                <a:gd name="connsiteY41" fmla="*/ 6393712 h 6679735"/>
                <a:gd name="connsiteX42" fmla="*/ 10701757 w 12250760"/>
                <a:gd name="connsiteY42" fmla="*/ 6393712 h 6679735"/>
                <a:gd name="connsiteX43" fmla="*/ 10805587 w 12250760"/>
                <a:gd name="connsiteY43" fmla="*/ 6471718 h 6679735"/>
                <a:gd name="connsiteX44" fmla="*/ 10805587 w 12250760"/>
                <a:gd name="connsiteY44" fmla="*/ 6523722 h 6679735"/>
                <a:gd name="connsiteX45" fmla="*/ 10779630 w 12250760"/>
                <a:gd name="connsiteY45" fmla="*/ 6549725 h 6679735"/>
                <a:gd name="connsiteX46" fmla="*/ 10753671 w 12250760"/>
                <a:gd name="connsiteY46" fmla="*/ 6549725 h 6679735"/>
                <a:gd name="connsiteX47" fmla="*/ 10753671 w 12250760"/>
                <a:gd name="connsiteY47" fmla="*/ 6653734 h 6679735"/>
                <a:gd name="connsiteX48" fmla="*/ 10727714 w 12250760"/>
                <a:gd name="connsiteY48" fmla="*/ 6679735 h 6679735"/>
                <a:gd name="connsiteX49" fmla="*/ 10675799 w 12250760"/>
                <a:gd name="connsiteY49" fmla="*/ 6679735 h 6679735"/>
                <a:gd name="connsiteX50" fmla="*/ 10649842 w 12250760"/>
                <a:gd name="connsiteY50" fmla="*/ 6653734 h 6679735"/>
                <a:gd name="connsiteX51" fmla="*/ 10649842 w 12250760"/>
                <a:gd name="connsiteY51" fmla="*/ 6549725 h 6679735"/>
                <a:gd name="connsiteX52" fmla="*/ 10623884 w 12250760"/>
                <a:gd name="connsiteY52" fmla="*/ 6549725 h 6679735"/>
                <a:gd name="connsiteX53" fmla="*/ 10597926 w 12250760"/>
                <a:gd name="connsiteY53" fmla="*/ 6523722 h 6679735"/>
                <a:gd name="connsiteX54" fmla="*/ 10597926 w 12250760"/>
                <a:gd name="connsiteY54" fmla="*/ 6471718 h 6679735"/>
                <a:gd name="connsiteX55" fmla="*/ 10701757 w 12250760"/>
                <a:gd name="connsiteY55" fmla="*/ 6393712 h 6679735"/>
                <a:gd name="connsiteX56" fmla="*/ 10220033 w 12250760"/>
                <a:gd name="connsiteY56" fmla="*/ 6393712 h 6679735"/>
                <a:gd name="connsiteX57" fmla="*/ 10323863 w 12250760"/>
                <a:gd name="connsiteY57" fmla="*/ 6471718 h 6679735"/>
                <a:gd name="connsiteX58" fmla="*/ 10323863 w 12250760"/>
                <a:gd name="connsiteY58" fmla="*/ 6523722 h 6679735"/>
                <a:gd name="connsiteX59" fmla="*/ 10297906 w 12250760"/>
                <a:gd name="connsiteY59" fmla="*/ 6549725 h 6679735"/>
                <a:gd name="connsiteX60" fmla="*/ 10271947 w 12250760"/>
                <a:gd name="connsiteY60" fmla="*/ 6549725 h 6679735"/>
                <a:gd name="connsiteX61" fmla="*/ 10271947 w 12250760"/>
                <a:gd name="connsiteY61" fmla="*/ 6653734 h 6679735"/>
                <a:gd name="connsiteX62" fmla="*/ 10245990 w 12250760"/>
                <a:gd name="connsiteY62" fmla="*/ 6679735 h 6679735"/>
                <a:gd name="connsiteX63" fmla="*/ 10194075 w 12250760"/>
                <a:gd name="connsiteY63" fmla="*/ 6679735 h 6679735"/>
                <a:gd name="connsiteX64" fmla="*/ 10168118 w 12250760"/>
                <a:gd name="connsiteY64" fmla="*/ 6653734 h 6679735"/>
                <a:gd name="connsiteX65" fmla="*/ 10168118 w 12250760"/>
                <a:gd name="connsiteY65" fmla="*/ 6549725 h 6679735"/>
                <a:gd name="connsiteX66" fmla="*/ 10142160 w 12250760"/>
                <a:gd name="connsiteY66" fmla="*/ 6549725 h 6679735"/>
                <a:gd name="connsiteX67" fmla="*/ 10116202 w 12250760"/>
                <a:gd name="connsiteY67" fmla="*/ 6523722 h 6679735"/>
                <a:gd name="connsiteX68" fmla="*/ 10116202 w 12250760"/>
                <a:gd name="connsiteY68" fmla="*/ 6471718 h 6679735"/>
                <a:gd name="connsiteX69" fmla="*/ 10220033 w 12250760"/>
                <a:gd name="connsiteY69" fmla="*/ 6393712 h 6679735"/>
                <a:gd name="connsiteX70" fmla="*/ 9738308 w 12250760"/>
                <a:gd name="connsiteY70" fmla="*/ 6393712 h 6679735"/>
                <a:gd name="connsiteX71" fmla="*/ 9842138 w 12250760"/>
                <a:gd name="connsiteY71" fmla="*/ 6471718 h 6679735"/>
                <a:gd name="connsiteX72" fmla="*/ 9842138 w 12250760"/>
                <a:gd name="connsiteY72" fmla="*/ 6523722 h 6679735"/>
                <a:gd name="connsiteX73" fmla="*/ 9816181 w 12250760"/>
                <a:gd name="connsiteY73" fmla="*/ 6549725 h 6679735"/>
                <a:gd name="connsiteX74" fmla="*/ 9790222 w 12250760"/>
                <a:gd name="connsiteY74" fmla="*/ 6549725 h 6679735"/>
                <a:gd name="connsiteX75" fmla="*/ 9790222 w 12250760"/>
                <a:gd name="connsiteY75" fmla="*/ 6653734 h 6679735"/>
                <a:gd name="connsiteX76" fmla="*/ 9764265 w 12250760"/>
                <a:gd name="connsiteY76" fmla="*/ 6679735 h 6679735"/>
                <a:gd name="connsiteX77" fmla="*/ 9712350 w 12250760"/>
                <a:gd name="connsiteY77" fmla="*/ 6679735 h 6679735"/>
                <a:gd name="connsiteX78" fmla="*/ 9686393 w 12250760"/>
                <a:gd name="connsiteY78" fmla="*/ 6653734 h 6679735"/>
                <a:gd name="connsiteX79" fmla="*/ 9686393 w 12250760"/>
                <a:gd name="connsiteY79" fmla="*/ 6549725 h 6679735"/>
                <a:gd name="connsiteX80" fmla="*/ 9660435 w 12250760"/>
                <a:gd name="connsiteY80" fmla="*/ 6549725 h 6679735"/>
                <a:gd name="connsiteX81" fmla="*/ 9634477 w 12250760"/>
                <a:gd name="connsiteY81" fmla="*/ 6523722 h 6679735"/>
                <a:gd name="connsiteX82" fmla="*/ 9634477 w 12250760"/>
                <a:gd name="connsiteY82" fmla="*/ 6471718 h 6679735"/>
                <a:gd name="connsiteX83" fmla="*/ 9738308 w 12250760"/>
                <a:gd name="connsiteY83" fmla="*/ 6393712 h 6679735"/>
                <a:gd name="connsiteX84" fmla="*/ 9256584 w 12250760"/>
                <a:gd name="connsiteY84" fmla="*/ 6393712 h 6679735"/>
                <a:gd name="connsiteX85" fmla="*/ 9360414 w 12250760"/>
                <a:gd name="connsiteY85" fmla="*/ 6471718 h 6679735"/>
                <a:gd name="connsiteX86" fmla="*/ 9360414 w 12250760"/>
                <a:gd name="connsiteY86" fmla="*/ 6523722 h 6679735"/>
                <a:gd name="connsiteX87" fmla="*/ 9334457 w 12250760"/>
                <a:gd name="connsiteY87" fmla="*/ 6549725 h 6679735"/>
                <a:gd name="connsiteX88" fmla="*/ 9308498 w 12250760"/>
                <a:gd name="connsiteY88" fmla="*/ 6549725 h 6679735"/>
                <a:gd name="connsiteX89" fmla="*/ 9308498 w 12250760"/>
                <a:gd name="connsiteY89" fmla="*/ 6653734 h 6679735"/>
                <a:gd name="connsiteX90" fmla="*/ 9282541 w 12250760"/>
                <a:gd name="connsiteY90" fmla="*/ 6679735 h 6679735"/>
                <a:gd name="connsiteX91" fmla="*/ 9230626 w 12250760"/>
                <a:gd name="connsiteY91" fmla="*/ 6679735 h 6679735"/>
                <a:gd name="connsiteX92" fmla="*/ 9204669 w 12250760"/>
                <a:gd name="connsiteY92" fmla="*/ 6653734 h 6679735"/>
                <a:gd name="connsiteX93" fmla="*/ 9204669 w 12250760"/>
                <a:gd name="connsiteY93" fmla="*/ 6549725 h 6679735"/>
                <a:gd name="connsiteX94" fmla="*/ 9178711 w 12250760"/>
                <a:gd name="connsiteY94" fmla="*/ 6549725 h 6679735"/>
                <a:gd name="connsiteX95" fmla="*/ 9152753 w 12250760"/>
                <a:gd name="connsiteY95" fmla="*/ 6523722 h 6679735"/>
                <a:gd name="connsiteX96" fmla="*/ 9152753 w 12250760"/>
                <a:gd name="connsiteY96" fmla="*/ 6471718 h 6679735"/>
                <a:gd name="connsiteX97" fmla="*/ 9256584 w 12250760"/>
                <a:gd name="connsiteY97" fmla="*/ 6393712 h 6679735"/>
                <a:gd name="connsiteX98" fmla="*/ 8774860 w 12250760"/>
                <a:gd name="connsiteY98" fmla="*/ 6393712 h 6679735"/>
                <a:gd name="connsiteX99" fmla="*/ 8878690 w 12250760"/>
                <a:gd name="connsiteY99" fmla="*/ 6471718 h 6679735"/>
                <a:gd name="connsiteX100" fmla="*/ 8878690 w 12250760"/>
                <a:gd name="connsiteY100" fmla="*/ 6523722 h 6679735"/>
                <a:gd name="connsiteX101" fmla="*/ 8852733 w 12250760"/>
                <a:gd name="connsiteY101" fmla="*/ 6549725 h 6679735"/>
                <a:gd name="connsiteX102" fmla="*/ 8826774 w 12250760"/>
                <a:gd name="connsiteY102" fmla="*/ 6549725 h 6679735"/>
                <a:gd name="connsiteX103" fmla="*/ 8826774 w 12250760"/>
                <a:gd name="connsiteY103" fmla="*/ 6653734 h 6679735"/>
                <a:gd name="connsiteX104" fmla="*/ 8800817 w 12250760"/>
                <a:gd name="connsiteY104" fmla="*/ 6679735 h 6679735"/>
                <a:gd name="connsiteX105" fmla="*/ 8748902 w 12250760"/>
                <a:gd name="connsiteY105" fmla="*/ 6679735 h 6679735"/>
                <a:gd name="connsiteX106" fmla="*/ 8722945 w 12250760"/>
                <a:gd name="connsiteY106" fmla="*/ 6653734 h 6679735"/>
                <a:gd name="connsiteX107" fmla="*/ 8722945 w 12250760"/>
                <a:gd name="connsiteY107" fmla="*/ 6549725 h 6679735"/>
                <a:gd name="connsiteX108" fmla="*/ 8696987 w 12250760"/>
                <a:gd name="connsiteY108" fmla="*/ 6549725 h 6679735"/>
                <a:gd name="connsiteX109" fmla="*/ 8671029 w 12250760"/>
                <a:gd name="connsiteY109" fmla="*/ 6523722 h 6679735"/>
                <a:gd name="connsiteX110" fmla="*/ 8671029 w 12250760"/>
                <a:gd name="connsiteY110" fmla="*/ 6471718 h 6679735"/>
                <a:gd name="connsiteX111" fmla="*/ 8774860 w 12250760"/>
                <a:gd name="connsiteY111" fmla="*/ 6393712 h 6679735"/>
                <a:gd name="connsiteX112" fmla="*/ 8293136 w 12250760"/>
                <a:gd name="connsiteY112" fmla="*/ 6393712 h 6679735"/>
                <a:gd name="connsiteX113" fmla="*/ 8396966 w 12250760"/>
                <a:gd name="connsiteY113" fmla="*/ 6471718 h 6679735"/>
                <a:gd name="connsiteX114" fmla="*/ 8396966 w 12250760"/>
                <a:gd name="connsiteY114" fmla="*/ 6523722 h 6679735"/>
                <a:gd name="connsiteX115" fmla="*/ 8371009 w 12250760"/>
                <a:gd name="connsiteY115" fmla="*/ 6549725 h 6679735"/>
                <a:gd name="connsiteX116" fmla="*/ 8345051 w 12250760"/>
                <a:gd name="connsiteY116" fmla="*/ 6549725 h 6679735"/>
                <a:gd name="connsiteX117" fmla="*/ 8345051 w 12250760"/>
                <a:gd name="connsiteY117" fmla="*/ 6653734 h 6679735"/>
                <a:gd name="connsiteX118" fmla="*/ 8319094 w 12250760"/>
                <a:gd name="connsiteY118" fmla="*/ 6679735 h 6679735"/>
                <a:gd name="connsiteX119" fmla="*/ 8267178 w 12250760"/>
                <a:gd name="connsiteY119" fmla="*/ 6679735 h 6679735"/>
                <a:gd name="connsiteX120" fmla="*/ 8241221 w 12250760"/>
                <a:gd name="connsiteY120" fmla="*/ 6653734 h 6679735"/>
                <a:gd name="connsiteX121" fmla="*/ 8241221 w 12250760"/>
                <a:gd name="connsiteY121" fmla="*/ 6549725 h 6679735"/>
                <a:gd name="connsiteX122" fmla="*/ 8215264 w 12250760"/>
                <a:gd name="connsiteY122" fmla="*/ 6549725 h 6679735"/>
                <a:gd name="connsiteX123" fmla="*/ 8189305 w 12250760"/>
                <a:gd name="connsiteY123" fmla="*/ 6523722 h 6679735"/>
                <a:gd name="connsiteX124" fmla="*/ 8189305 w 12250760"/>
                <a:gd name="connsiteY124" fmla="*/ 6471718 h 6679735"/>
                <a:gd name="connsiteX125" fmla="*/ 8293136 w 12250760"/>
                <a:gd name="connsiteY125" fmla="*/ 6393712 h 6679735"/>
                <a:gd name="connsiteX126" fmla="*/ 7811412 w 12250760"/>
                <a:gd name="connsiteY126" fmla="*/ 6393712 h 6679735"/>
                <a:gd name="connsiteX127" fmla="*/ 7915242 w 12250760"/>
                <a:gd name="connsiteY127" fmla="*/ 6471718 h 6679735"/>
                <a:gd name="connsiteX128" fmla="*/ 7915242 w 12250760"/>
                <a:gd name="connsiteY128" fmla="*/ 6523722 h 6679735"/>
                <a:gd name="connsiteX129" fmla="*/ 7889285 w 12250760"/>
                <a:gd name="connsiteY129" fmla="*/ 6549725 h 6679735"/>
                <a:gd name="connsiteX130" fmla="*/ 7863327 w 12250760"/>
                <a:gd name="connsiteY130" fmla="*/ 6549725 h 6679735"/>
                <a:gd name="connsiteX131" fmla="*/ 7863327 w 12250760"/>
                <a:gd name="connsiteY131" fmla="*/ 6653734 h 6679735"/>
                <a:gd name="connsiteX132" fmla="*/ 7837370 w 12250760"/>
                <a:gd name="connsiteY132" fmla="*/ 6679735 h 6679735"/>
                <a:gd name="connsiteX133" fmla="*/ 7785454 w 12250760"/>
                <a:gd name="connsiteY133" fmla="*/ 6679735 h 6679735"/>
                <a:gd name="connsiteX134" fmla="*/ 7759497 w 12250760"/>
                <a:gd name="connsiteY134" fmla="*/ 6653734 h 6679735"/>
                <a:gd name="connsiteX135" fmla="*/ 7759497 w 12250760"/>
                <a:gd name="connsiteY135" fmla="*/ 6549725 h 6679735"/>
                <a:gd name="connsiteX136" fmla="*/ 7733540 w 12250760"/>
                <a:gd name="connsiteY136" fmla="*/ 6549725 h 6679735"/>
                <a:gd name="connsiteX137" fmla="*/ 7707581 w 12250760"/>
                <a:gd name="connsiteY137" fmla="*/ 6523722 h 6679735"/>
                <a:gd name="connsiteX138" fmla="*/ 7707581 w 12250760"/>
                <a:gd name="connsiteY138" fmla="*/ 6471718 h 6679735"/>
                <a:gd name="connsiteX139" fmla="*/ 7811412 w 12250760"/>
                <a:gd name="connsiteY139" fmla="*/ 6393712 h 6679735"/>
                <a:gd name="connsiteX140" fmla="*/ 7329688 w 12250760"/>
                <a:gd name="connsiteY140" fmla="*/ 6393712 h 6679735"/>
                <a:gd name="connsiteX141" fmla="*/ 7433518 w 12250760"/>
                <a:gd name="connsiteY141" fmla="*/ 6471718 h 6679735"/>
                <a:gd name="connsiteX142" fmla="*/ 7433518 w 12250760"/>
                <a:gd name="connsiteY142" fmla="*/ 6523722 h 6679735"/>
                <a:gd name="connsiteX143" fmla="*/ 7407561 w 12250760"/>
                <a:gd name="connsiteY143" fmla="*/ 6549725 h 6679735"/>
                <a:gd name="connsiteX144" fmla="*/ 7381603 w 12250760"/>
                <a:gd name="connsiteY144" fmla="*/ 6549725 h 6679735"/>
                <a:gd name="connsiteX145" fmla="*/ 7381603 w 12250760"/>
                <a:gd name="connsiteY145" fmla="*/ 6653734 h 6679735"/>
                <a:gd name="connsiteX146" fmla="*/ 7355646 w 12250760"/>
                <a:gd name="connsiteY146" fmla="*/ 6679735 h 6679735"/>
                <a:gd name="connsiteX147" fmla="*/ 7303730 w 12250760"/>
                <a:gd name="connsiteY147" fmla="*/ 6679735 h 6679735"/>
                <a:gd name="connsiteX148" fmla="*/ 7277773 w 12250760"/>
                <a:gd name="connsiteY148" fmla="*/ 6653734 h 6679735"/>
                <a:gd name="connsiteX149" fmla="*/ 7277773 w 12250760"/>
                <a:gd name="connsiteY149" fmla="*/ 6549725 h 6679735"/>
                <a:gd name="connsiteX150" fmla="*/ 7251816 w 12250760"/>
                <a:gd name="connsiteY150" fmla="*/ 6549725 h 6679735"/>
                <a:gd name="connsiteX151" fmla="*/ 7225857 w 12250760"/>
                <a:gd name="connsiteY151" fmla="*/ 6523722 h 6679735"/>
                <a:gd name="connsiteX152" fmla="*/ 7225857 w 12250760"/>
                <a:gd name="connsiteY152" fmla="*/ 6471718 h 6679735"/>
                <a:gd name="connsiteX153" fmla="*/ 7329688 w 12250760"/>
                <a:gd name="connsiteY153" fmla="*/ 6393712 h 6679735"/>
                <a:gd name="connsiteX154" fmla="*/ 6847964 w 12250760"/>
                <a:gd name="connsiteY154" fmla="*/ 6393712 h 6679735"/>
                <a:gd name="connsiteX155" fmla="*/ 6951794 w 12250760"/>
                <a:gd name="connsiteY155" fmla="*/ 6471718 h 6679735"/>
                <a:gd name="connsiteX156" fmla="*/ 6951794 w 12250760"/>
                <a:gd name="connsiteY156" fmla="*/ 6523722 h 6679735"/>
                <a:gd name="connsiteX157" fmla="*/ 6925837 w 12250760"/>
                <a:gd name="connsiteY157" fmla="*/ 6549725 h 6679735"/>
                <a:gd name="connsiteX158" fmla="*/ 6899879 w 12250760"/>
                <a:gd name="connsiteY158" fmla="*/ 6549725 h 6679735"/>
                <a:gd name="connsiteX159" fmla="*/ 6899879 w 12250760"/>
                <a:gd name="connsiteY159" fmla="*/ 6653734 h 6679735"/>
                <a:gd name="connsiteX160" fmla="*/ 6873922 w 12250760"/>
                <a:gd name="connsiteY160" fmla="*/ 6679735 h 6679735"/>
                <a:gd name="connsiteX161" fmla="*/ 6822006 w 12250760"/>
                <a:gd name="connsiteY161" fmla="*/ 6679735 h 6679735"/>
                <a:gd name="connsiteX162" fmla="*/ 6796049 w 12250760"/>
                <a:gd name="connsiteY162" fmla="*/ 6653734 h 6679735"/>
                <a:gd name="connsiteX163" fmla="*/ 6796049 w 12250760"/>
                <a:gd name="connsiteY163" fmla="*/ 6549725 h 6679735"/>
                <a:gd name="connsiteX164" fmla="*/ 6770092 w 12250760"/>
                <a:gd name="connsiteY164" fmla="*/ 6549725 h 6679735"/>
                <a:gd name="connsiteX165" fmla="*/ 6744133 w 12250760"/>
                <a:gd name="connsiteY165" fmla="*/ 6523722 h 6679735"/>
                <a:gd name="connsiteX166" fmla="*/ 6744133 w 12250760"/>
                <a:gd name="connsiteY166" fmla="*/ 6471718 h 6679735"/>
                <a:gd name="connsiteX167" fmla="*/ 6847964 w 12250760"/>
                <a:gd name="connsiteY167" fmla="*/ 6393712 h 6679735"/>
                <a:gd name="connsiteX168" fmla="*/ 6366240 w 12250760"/>
                <a:gd name="connsiteY168" fmla="*/ 6393712 h 6679735"/>
                <a:gd name="connsiteX169" fmla="*/ 6470070 w 12250760"/>
                <a:gd name="connsiteY169" fmla="*/ 6471718 h 6679735"/>
                <a:gd name="connsiteX170" fmla="*/ 6470070 w 12250760"/>
                <a:gd name="connsiteY170" fmla="*/ 6523722 h 6679735"/>
                <a:gd name="connsiteX171" fmla="*/ 6444113 w 12250760"/>
                <a:gd name="connsiteY171" fmla="*/ 6549725 h 6679735"/>
                <a:gd name="connsiteX172" fmla="*/ 6418155 w 12250760"/>
                <a:gd name="connsiteY172" fmla="*/ 6549725 h 6679735"/>
                <a:gd name="connsiteX173" fmla="*/ 6418155 w 12250760"/>
                <a:gd name="connsiteY173" fmla="*/ 6653734 h 6679735"/>
                <a:gd name="connsiteX174" fmla="*/ 6392198 w 12250760"/>
                <a:gd name="connsiteY174" fmla="*/ 6679735 h 6679735"/>
                <a:gd name="connsiteX175" fmla="*/ 6340282 w 12250760"/>
                <a:gd name="connsiteY175" fmla="*/ 6679735 h 6679735"/>
                <a:gd name="connsiteX176" fmla="*/ 6314325 w 12250760"/>
                <a:gd name="connsiteY176" fmla="*/ 6653734 h 6679735"/>
                <a:gd name="connsiteX177" fmla="*/ 6314325 w 12250760"/>
                <a:gd name="connsiteY177" fmla="*/ 6549725 h 6679735"/>
                <a:gd name="connsiteX178" fmla="*/ 6288368 w 12250760"/>
                <a:gd name="connsiteY178" fmla="*/ 6549725 h 6679735"/>
                <a:gd name="connsiteX179" fmla="*/ 6262409 w 12250760"/>
                <a:gd name="connsiteY179" fmla="*/ 6523722 h 6679735"/>
                <a:gd name="connsiteX180" fmla="*/ 6262409 w 12250760"/>
                <a:gd name="connsiteY180" fmla="*/ 6471718 h 6679735"/>
                <a:gd name="connsiteX181" fmla="*/ 6366240 w 12250760"/>
                <a:gd name="connsiteY181" fmla="*/ 6393712 h 6679735"/>
                <a:gd name="connsiteX182" fmla="*/ 5884516 w 12250760"/>
                <a:gd name="connsiteY182" fmla="*/ 6393712 h 6679735"/>
                <a:gd name="connsiteX183" fmla="*/ 5988347 w 12250760"/>
                <a:gd name="connsiteY183" fmla="*/ 6471718 h 6679735"/>
                <a:gd name="connsiteX184" fmla="*/ 5988347 w 12250760"/>
                <a:gd name="connsiteY184" fmla="*/ 6523722 h 6679735"/>
                <a:gd name="connsiteX185" fmla="*/ 5962390 w 12250760"/>
                <a:gd name="connsiteY185" fmla="*/ 6549725 h 6679735"/>
                <a:gd name="connsiteX186" fmla="*/ 5936432 w 12250760"/>
                <a:gd name="connsiteY186" fmla="*/ 6549725 h 6679735"/>
                <a:gd name="connsiteX187" fmla="*/ 5936432 w 12250760"/>
                <a:gd name="connsiteY187" fmla="*/ 6653734 h 6679735"/>
                <a:gd name="connsiteX188" fmla="*/ 5910474 w 12250760"/>
                <a:gd name="connsiteY188" fmla="*/ 6679735 h 6679735"/>
                <a:gd name="connsiteX189" fmla="*/ 5858558 w 12250760"/>
                <a:gd name="connsiteY189" fmla="*/ 6679735 h 6679735"/>
                <a:gd name="connsiteX190" fmla="*/ 5832601 w 12250760"/>
                <a:gd name="connsiteY190" fmla="*/ 6653734 h 6679735"/>
                <a:gd name="connsiteX191" fmla="*/ 5832601 w 12250760"/>
                <a:gd name="connsiteY191" fmla="*/ 6549725 h 6679735"/>
                <a:gd name="connsiteX192" fmla="*/ 5806645 w 12250760"/>
                <a:gd name="connsiteY192" fmla="*/ 6549725 h 6679735"/>
                <a:gd name="connsiteX193" fmla="*/ 5780686 w 12250760"/>
                <a:gd name="connsiteY193" fmla="*/ 6523722 h 6679735"/>
                <a:gd name="connsiteX194" fmla="*/ 5780686 w 12250760"/>
                <a:gd name="connsiteY194" fmla="*/ 6471718 h 6679735"/>
                <a:gd name="connsiteX195" fmla="*/ 5884516 w 12250760"/>
                <a:gd name="connsiteY195" fmla="*/ 6393712 h 6679735"/>
                <a:gd name="connsiteX196" fmla="*/ 5402793 w 12250760"/>
                <a:gd name="connsiteY196" fmla="*/ 6393712 h 6679735"/>
                <a:gd name="connsiteX197" fmla="*/ 5506623 w 12250760"/>
                <a:gd name="connsiteY197" fmla="*/ 6471718 h 6679735"/>
                <a:gd name="connsiteX198" fmla="*/ 5506623 w 12250760"/>
                <a:gd name="connsiteY198" fmla="*/ 6523722 h 6679735"/>
                <a:gd name="connsiteX199" fmla="*/ 5480666 w 12250760"/>
                <a:gd name="connsiteY199" fmla="*/ 6549725 h 6679735"/>
                <a:gd name="connsiteX200" fmla="*/ 5454708 w 12250760"/>
                <a:gd name="connsiteY200" fmla="*/ 6549725 h 6679735"/>
                <a:gd name="connsiteX201" fmla="*/ 5454708 w 12250760"/>
                <a:gd name="connsiteY201" fmla="*/ 6653734 h 6679735"/>
                <a:gd name="connsiteX202" fmla="*/ 5428750 w 12250760"/>
                <a:gd name="connsiteY202" fmla="*/ 6679735 h 6679735"/>
                <a:gd name="connsiteX203" fmla="*/ 5376834 w 12250760"/>
                <a:gd name="connsiteY203" fmla="*/ 6679735 h 6679735"/>
                <a:gd name="connsiteX204" fmla="*/ 5350878 w 12250760"/>
                <a:gd name="connsiteY204" fmla="*/ 6653734 h 6679735"/>
                <a:gd name="connsiteX205" fmla="*/ 5350878 w 12250760"/>
                <a:gd name="connsiteY205" fmla="*/ 6549725 h 6679735"/>
                <a:gd name="connsiteX206" fmla="*/ 5324921 w 12250760"/>
                <a:gd name="connsiteY206" fmla="*/ 6549725 h 6679735"/>
                <a:gd name="connsiteX207" fmla="*/ 5298962 w 12250760"/>
                <a:gd name="connsiteY207" fmla="*/ 6523722 h 6679735"/>
                <a:gd name="connsiteX208" fmla="*/ 5298962 w 12250760"/>
                <a:gd name="connsiteY208" fmla="*/ 6471718 h 6679735"/>
                <a:gd name="connsiteX209" fmla="*/ 5402793 w 12250760"/>
                <a:gd name="connsiteY209" fmla="*/ 6393712 h 6679735"/>
                <a:gd name="connsiteX210" fmla="*/ 4921068 w 12250760"/>
                <a:gd name="connsiteY210" fmla="*/ 6393712 h 6679735"/>
                <a:gd name="connsiteX211" fmla="*/ 5024899 w 12250760"/>
                <a:gd name="connsiteY211" fmla="*/ 6471718 h 6679735"/>
                <a:gd name="connsiteX212" fmla="*/ 5024899 w 12250760"/>
                <a:gd name="connsiteY212" fmla="*/ 6523722 h 6679735"/>
                <a:gd name="connsiteX213" fmla="*/ 4998941 w 12250760"/>
                <a:gd name="connsiteY213" fmla="*/ 6549725 h 6679735"/>
                <a:gd name="connsiteX214" fmla="*/ 4972983 w 12250760"/>
                <a:gd name="connsiteY214" fmla="*/ 6549725 h 6679735"/>
                <a:gd name="connsiteX215" fmla="*/ 4972983 w 12250760"/>
                <a:gd name="connsiteY215" fmla="*/ 6653734 h 6679735"/>
                <a:gd name="connsiteX216" fmla="*/ 4947025 w 12250760"/>
                <a:gd name="connsiteY216" fmla="*/ 6679735 h 6679735"/>
                <a:gd name="connsiteX217" fmla="*/ 4895110 w 12250760"/>
                <a:gd name="connsiteY217" fmla="*/ 6679735 h 6679735"/>
                <a:gd name="connsiteX218" fmla="*/ 4869153 w 12250760"/>
                <a:gd name="connsiteY218" fmla="*/ 6653734 h 6679735"/>
                <a:gd name="connsiteX219" fmla="*/ 4869153 w 12250760"/>
                <a:gd name="connsiteY219" fmla="*/ 6549725 h 6679735"/>
                <a:gd name="connsiteX220" fmla="*/ 4843196 w 12250760"/>
                <a:gd name="connsiteY220" fmla="*/ 6549725 h 6679735"/>
                <a:gd name="connsiteX221" fmla="*/ 4817237 w 12250760"/>
                <a:gd name="connsiteY221" fmla="*/ 6523722 h 6679735"/>
                <a:gd name="connsiteX222" fmla="*/ 4817237 w 12250760"/>
                <a:gd name="connsiteY222" fmla="*/ 6471718 h 6679735"/>
                <a:gd name="connsiteX223" fmla="*/ 4921068 w 12250760"/>
                <a:gd name="connsiteY223" fmla="*/ 6393712 h 6679735"/>
                <a:gd name="connsiteX224" fmla="*/ 4439345 w 12250760"/>
                <a:gd name="connsiteY224" fmla="*/ 6393712 h 6679735"/>
                <a:gd name="connsiteX225" fmla="*/ 4543175 w 12250760"/>
                <a:gd name="connsiteY225" fmla="*/ 6471718 h 6679735"/>
                <a:gd name="connsiteX226" fmla="*/ 4543175 w 12250760"/>
                <a:gd name="connsiteY226" fmla="*/ 6523722 h 6679735"/>
                <a:gd name="connsiteX227" fmla="*/ 4517218 w 12250760"/>
                <a:gd name="connsiteY227" fmla="*/ 6549725 h 6679735"/>
                <a:gd name="connsiteX228" fmla="*/ 4491259 w 12250760"/>
                <a:gd name="connsiteY228" fmla="*/ 6549725 h 6679735"/>
                <a:gd name="connsiteX229" fmla="*/ 4491259 w 12250760"/>
                <a:gd name="connsiteY229" fmla="*/ 6653734 h 6679735"/>
                <a:gd name="connsiteX230" fmla="*/ 4465302 w 12250760"/>
                <a:gd name="connsiteY230" fmla="*/ 6679735 h 6679735"/>
                <a:gd name="connsiteX231" fmla="*/ 4413385 w 12250760"/>
                <a:gd name="connsiteY231" fmla="*/ 6679735 h 6679735"/>
                <a:gd name="connsiteX232" fmla="*/ 4387428 w 12250760"/>
                <a:gd name="connsiteY232" fmla="*/ 6653734 h 6679735"/>
                <a:gd name="connsiteX233" fmla="*/ 4387428 w 12250760"/>
                <a:gd name="connsiteY233" fmla="*/ 6549725 h 6679735"/>
                <a:gd name="connsiteX234" fmla="*/ 4361472 w 12250760"/>
                <a:gd name="connsiteY234" fmla="*/ 6549725 h 6679735"/>
                <a:gd name="connsiteX235" fmla="*/ 4335513 w 12250760"/>
                <a:gd name="connsiteY235" fmla="*/ 6523722 h 6679735"/>
                <a:gd name="connsiteX236" fmla="*/ 4335513 w 12250760"/>
                <a:gd name="connsiteY236" fmla="*/ 6471718 h 6679735"/>
                <a:gd name="connsiteX237" fmla="*/ 4439345 w 12250760"/>
                <a:gd name="connsiteY237" fmla="*/ 6393712 h 6679735"/>
                <a:gd name="connsiteX238" fmla="*/ 3957622 w 12250760"/>
                <a:gd name="connsiteY238" fmla="*/ 6393712 h 6679735"/>
                <a:gd name="connsiteX239" fmla="*/ 4061452 w 12250760"/>
                <a:gd name="connsiteY239" fmla="*/ 6471718 h 6679735"/>
                <a:gd name="connsiteX240" fmla="*/ 4061452 w 12250760"/>
                <a:gd name="connsiteY240" fmla="*/ 6523722 h 6679735"/>
                <a:gd name="connsiteX241" fmla="*/ 4035495 w 12250760"/>
                <a:gd name="connsiteY241" fmla="*/ 6549725 h 6679735"/>
                <a:gd name="connsiteX242" fmla="*/ 4009537 w 12250760"/>
                <a:gd name="connsiteY242" fmla="*/ 6549725 h 6679735"/>
                <a:gd name="connsiteX243" fmla="*/ 4009537 w 12250760"/>
                <a:gd name="connsiteY243" fmla="*/ 6653734 h 6679735"/>
                <a:gd name="connsiteX244" fmla="*/ 3983580 w 12250760"/>
                <a:gd name="connsiteY244" fmla="*/ 6679735 h 6679735"/>
                <a:gd name="connsiteX245" fmla="*/ 3931664 w 12250760"/>
                <a:gd name="connsiteY245" fmla="*/ 6679735 h 6679735"/>
                <a:gd name="connsiteX246" fmla="*/ 3905706 w 12250760"/>
                <a:gd name="connsiteY246" fmla="*/ 6653734 h 6679735"/>
                <a:gd name="connsiteX247" fmla="*/ 3905706 w 12250760"/>
                <a:gd name="connsiteY247" fmla="*/ 6549725 h 6679735"/>
                <a:gd name="connsiteX248" fmla="*/ 3879749 w 12250760"/>
                <a:gd name="connsiteY248" fmla="*/ 6549725 h 6679735"/>
                <a:gd name="connsiteX249" fmla="*/ 3853790 w 12250760"/>
                <a:gd name="connsiteY249" fmla="*/ 6523722 h 6679735"/>
                <a:gd name="connsiteX250" fmla="*/ 3853790 w 12250760"/>
                <a:gd name="connsiteY250" fmla="*/ 6471718 h 6679735"/>
                <a:gd name="connsiteX251" fmla="*/ 3957622 w 12250760"/>
                <a:gd name="connsiteY251" fmla="*/ 6393712 h 6679735"/>
                <a:gd name="connsiteX252" fmla="*/ 3475899 w 12250760"/>
                <a:gd name="connsiteY252" fmla="*/ 6393712 h 6679735"/>
                <a:gd name="connsiteX253" fmla="*/ 3579730 w 12250760"/>
                <a:gd name="connsiteY253" fmla="*/ 6471718 h 6679735"/>
                <a:gd name="connsiteX254" fmla="*/ 3579730 w 12250760"/>
                <a:gd name="connsiteY254" fmla="*/ 6523722 h 6679735"/>
                <a:gd name="connsiteX255" fmla="*/ 3553772 w 12250760"/>
                <a:gd name="connsiteY255" fmla="*/ 6549725 h 6679735"/>
                <a:gd name="connsiteX256" fmla="*/ 3527814 w 12250760"/>
                <a:gd name="connsiteY256" fmla="*/ 6549725 h 6679735"/>
                <a:gd name="connsiteX257" fmla="*/ 3527814 w 12250760"/>
                <a:gd name="connsiteY257" fmla="*/ 6653734 h 6679735"/>
                <a:gd name="connsiteX258" fmla="*/ 3501856 w 12250760"/>
                <a:gd name="connsiteY258" fmla="*/ 6679735 h 6679735"/>
                <a:gd name="connsiteX259" fmla="*/ 3449941 w 12250760"/>
                <a:gd name="connsiteY259" fmla="*/ 6679735 h 6679735"/>
                <a:gd name="connsiteX260" fmla="*/ 3423984 w 12250760"/>
                <a:gd name="connsiteY260" fmla="*/ 6653734 h 6679735"/>
                <a:gd name="connsiteX261" fmla="*/ 3423984 w 12250760"/>
                <a:gd name="connsiteY261" fmla="*/ 6549725 h 6679735"/>
                <a:gd name="connsiteX262" fmla="*/ 3398026 w 12250760"/>
                <a:gd name="connsiteY262" fmla="*/ 6549725 h 6679735"/>
                <a:gd name="connsiteX263" fmla="*/ 3372068 w 12250760"/>
                <a:gd name="connsiteY263" fmla="*/ 6523722 h 6679735"/>
                <a:gd name="connsiteX264" fmla="*/ 3372068 w 12250760"/>
                <a:gd name="connsiteY264" fmla="*/ 6471718 h 6679735"/>
                <a:gd name="connsiteX265" fmla="*/ 3475899 w 12250760"/>
                <a:gd name="connsiteY265" fmla="*/ 6393712 h 6679735"/>
                <a:gd name="connsiteX266" fmla="*/ 2994175 w 12250760"/>
                <a:gd name="connsiteY266" fmla="*/ 6393712 h 6679735"/>
                <a:gd name="connsiteX267" fmla="*/ 3098005 w 12250760"/>
                <a:gd name="connsiteY267" fmla="*/ 6471718 h 6679735"/>
                <a:gd name="connsiteX268" fmla="*/ 3098005 w 12250760"/>
                <a:gd name="connsiteY268" fmla="*/ 6523722 h 6679735"/>
                <a:gd name="connsiteX269" fmla="*/ 3072047 w 12250760"/>
                <a:gd name="connsiteY269" fmla="*/ 6549725 h 6679735"/>
                <a:gd name="connsiteX270" fmla="*/ 3046090 w 12250760"/>
                <a:gd name="connsiteY270" fmla="*/ 6549725 h 6679735"/>
                <a:gd name="connsiteX271" fmla="*/ 3046090 w 12250760"/>
                <a:gd name="connsiteY271" fmla="*/ 6653734 h 6679735"/>
                <a:gd name="connsiteX272" fmla="*/ 3020132 w 12250760"/>
                <a:gd name="connsiteY272" fmla="*/ 6679735 h 6679735"/>
                <a:gd name="connsiteX273" fmla="*/ 2968216 w 12250760"/>
                <a:gd name="connsiteY273" fmla="*/ 6679735 h 6679735"/>
                <a:gd name="connsiteX274" fmla="*/ 2942259 w 12250760"/>
                <a:gd name="connsiteY274" fmla="*/ 6653734 h 6679735"/>
                <a:gd name="connsiteX275" fmla="*/ 2942259 w 12250760"/>
                <a:gd name="connsiteY275" fmla="*/ 6549725 h 6679735"/>
                <a:gd name="connsiteX276" fmla="*/ 2916302 w 12250760"/>
                <a:gd name="connsiteY276" fmla="*/ 6549725 h 6679735"/>
                <a:gd name="connsiteX277" fmla="*/ 2890344 w 12250760"/>
                <a:gd name="connsiteY277" fmla="*/ 6523722 h 6679735"/>
                <a:gd name="connsiteX278" fmla="*/ 2890344 w 12250760"/>
                <a:gd name="connsiteY278" fmla="*/ 6471718 h 6679735"/>
                <a:gd name="connsiteX279" fmla="*/ 2994175 w 12250760"/>
                <a:gd name="connsiteY279" fmla="*/ 6393712 h 6679735"/>
                <a:gd name="connsiteX280" fmla="*/ 2512451 w 12250760"/>
                <a:gd name="connsiteY280" fmla="*/ 6393712 h 6679735"/>
                <a:gd name="connsiteX281" fmla="*/ 2616281 w 12250760"/>
                <a:gd name="connsiteY281" fmla="*/ 6471718 h 6679735"/>
                <a:gd name="connsiteX282" fmla="*/ 2616281 w 12250760"/>
                <a:gd name="connsiteY282" fmla="*/ 6523722 h 6679735"/>
                <a:gd name="connsiteX283" fmla="*/ 2590324 w 12250760"/>
                <a:gd name="connsiteY283" fmla="*/ 6549725 h 6679735"/>
                <a:gd name="connsiteX284" fmla="*/ 2564366 w 12250760"/>
                <a:gd name="connsiteY284" fmla="*/ 6549725 h 6679735"/>
                <a:gd name="connsiteX285" fmla="*/ 2564366 w 12250760"/>
                <a:gd name="connsiteY285" fmla="*/ 6653734 h 6679735"/>
                <a:gd name="connsiteX286" fmla="*/ 2538408 w 12250760"/>
                <a:gd name="connsiteY286" fmla="*/ 6679735 h 6679735"/>
                <a:gd name="connsiteX287" fmla="*/ 2486493 w 12250760"/>
                <a:gd name="connsiteY287" fmla="*/ 6679735 h 6679735"/>
                <a:gd name="connsiteX288" fmla="*/ 2460536 w 12250760"/>
                <a:gd name="connsiteY288" fmla="*/ 6653734 h 6679735"/>
                <a:gd name="connsiteX289" fmla="*/ 2460536 w 12250760"/>
                <a:gd name="connsiteY289" fmla="*/ 6549725 h 6679735"/>
                <a:gd name="connsiteX290" fmla="*/ 2434579 w 12250760"/>
                <a:gd name="connsiteY290" fmla="*/ 6549725 h 6679735"/>
                <a:gd name="connsiteX291" fmla="*/ 2408621 w 12250760"/>
                <a:gd name="connsiteY291" fmla="*/ 6523722 h 6679735"/>
                <a:gd name="connsiteX292" fmla="*/ 2408621 w 12250760"/>
                <a:gd name="connsiteY292" fmla="*/ 6471718 h 6679735"/>
                <a:gd name="connsiteX293" fmla="*/ 2512451 w 12250760"/>
                <a:gd name="connsiteY293" fmla="*/ 6393712 h 6679735"/>
                <a:gd name="connsiteX294" fmla="*/ 2030727 w 12250760"/>
                <a:gd name="connsiteY294" fmla="*/ 6393712 h 6679735"/>
                <a:gd name="connsiteX295" fmla="*/ 2134558 w 12250760"/>
                <a:gd name="connsiteY295" fmla="*/ 6471718 h 6679735"/>
                <a:gd name="connsiteX296" fmla="*/ 2134558 w 12250760"/>
                <a:gd name="connsiteY296" fmla="*/ 6523722 h 6679735"/>
                <a:gd name="connsiteX297" fmla="*/ 2108599 w 12250760"/>
                <a:gd name="connsiteY297" fmla="*/ 6549725 h 6679735"/>
                <a:gd name="connsiteX298" fmla="*/ 2082641 w 12250760"/>
                <a:gd name="connsiteY298" fmla="*/ 6549725 h 6679735"/>
                <a:gd name="connsiteX299" fmla="*/ 2082641 w 12250760"/>
                <a:gd name="connsiteY299" fmla="*/ 6653734 h 6679735"/>
                <a:gd name="connsiteX300" fmla="*/ 2056684 w 12250760"/>
                <a:gd name="connsiteY300" fmla="*/ 6679735 h 6679735"/>
                <a:gd name="connsiteX301" fmla="*/ 2004768 w 12250760"/>
                <a:gd name="connsiteY301" fmla="*/ 6679735 h 6679735"/>
                <a:gd name="connsiteX302" fmla="*/ 1978811 w 12250760"/>
                <a:gd name="connsiteY302" fmla="*/ 6653734 h 6679735"/>
                <a:gd name="connsiteX303" fmla="*/ 1978811 w 12250760"/>
                <a:gd name="connsiteY303" fmla="*/ 6549725 h 6679735"/>
                <a:gd name="connsiteX304" fmla="*/ 1952854 w 12250760"/>
                <a:gd name="connsiteY304" fmla="*/ 6549725 h 6679735"/>
                <a:gd name="connsiteX305" fmla="*/ 1926896 w 12250760"/>
                <a:gd name="connsiteY305" fmla="*/ 6523722 h 6679735"/>
                <a:gd name="connsiteX306" fmla="*/ 1926896 w 12250760"/>
                <a:gd name="connsiteY306" fmla="*/ 6471718 h 6679735"/>
                <a:gd name="connsiteX307" fmla="*/ 2030727 w 12250760"/>
                <a:gd name="connsiteY307" fmla="*/ 6393712 h 6679735"/>
                <a:gd name="connsiteX308" fmla="*/ 1549002 w 12250760"/>
                <a:gd name="connsiteY308" fmla="*/ 6393712 h 6679735"/>
                <a:gd name="connsiteX309" fmla="*/ 1652832 w 12250760"/>
                <a:gd name="connsiteY309" fmla="*/ 6471718 h 6679735"/>
                <a:gd name="connsiteX310" fmla="*/ 1652832 w 12250760"/>
                <a:gd name="connsiteY310" fmla="*/ 6523722 h 6679735"/>
                <a:gd name="connsiteX311" fmla="*/ 1626875 w 12250760"/>
                <a:gd name="connsiteY311" fmla="*/ 6549725 h 6679735"/>
                <a:gd name="connsiteX312" fmla="*/ 1600916 w 12250760"/>
                <a:gd name="connsiteY312" fmla="*/ 6549725 h 6679735"/>
                <a:gd name="connsiteX313" fmla="*/ 1600916 w 12250760"/>
                <a:gd name="connsiteY313" fmla="*/ 6653734 h 6679735"/>
                <a:gd name="connsiteX314" fmla="*/ 1574959 w 12250760"/>
                <a:gd name="connsiteY314" fmla="*/ 6679735 h 6679735"/>
                <a:gd name="connsiteX315" fmla="*/ 1523044 w 12250760"/>
                <a:gd name="connsiteY315" fmla="*/ 6679735 h 6679735"/>
                <a:gd name="connsiteX316" fmla="*/ 1497086 w 12250760"/>
                <a:gd name="connsiteY316" fmla="*/ 6653734 h 6679735"/>
                <a:gd name="connsiteX317" fmla="*/ 1497086 w 12250760"/>
                <a:gd name="connsiteY317" fmla="*/ 6549725 h 6679735"/>
                <a:gd name="connsiteX318" fmla="*/ 1471129 w 12250760"/>
                <a:gd name="connsiteY318" fmla="*/ 6549725 h 6679735"/>
                <a:gd name="connsiteX319" fmla="*/ 1445171 w 12250760"/>
                <a:gd name="connsiteY319" fmla="*/ 6523722 h 6679735"/>
                <a:gd name="connsiteX320" fmla="*/ 1445171 w 12250760"/>
                <a:gd name="connsiteY320" fmla="*/ 6471718 h 6679735"/>
                <a:gd name="connsiteX321" fmla="*/ 1549002 w 12250760"/>
                <a:gd name="connsiteY321" fmla="*/ 6393712 h 6679735"/>
                <a:gd name="connsiteX322" fmla="*/ 1067278 w 12250760"/>
                <a:gd name="connsiteY322" fmla="*/ 6393712 h 6679735"/>
                <a:gd name="connsiteX323" fmla="*/ 1171108 w 12250760"/>
                <a:gd name="connsiteY323" fmla="*/ 6471718 h 6679735"/>
                <a:gd name="connsiteX324" fmla="*/ 1171108 w 12250760"/>
                <a:gd name="connsiteY324" fmla="*/ 6523722 h 6679735"/>
                <a:gd name="connsiteX325" fmla="*/ 1145151 w 12250760"/>
                <a:gd name="connsiteY325" fmla="*/ 6549725 h 6679735"/>
                <a:gd name="connsiteX326" fmla="*/ 1119193 w 12250760"/>
                <a:gd name="connsiteY326" fmla="*/ 6549725 h 6679735"/>
                <a:gd name="connsiteX327" fmla="*/ 1119193 w 12250760"/>
                <a:gd name="connsiteY327" fmla="*/ 6653734 h 6679735"/>
                <a:gd name="connsiteX328" fmla="*/ 1093235 w 12250760"/>
                <a:gd name="connsiteY328" fmla="*/ 6679735 h 6679735"/>
                <a:gd name="connsiteX329" fmla="*/ 1041320 w 12250760"/>
                <a:gd name="connsiteY329" fmla="*/ 6679735 h 6679735"/>
                <a:gd name="connsiteX330" fmla="*/ 1015363 w 12250760"/>
                <a:gd name="connsiteY330" fmla="*/ 6653734 h 6679735"/>
                <a:gd name="connsiteX331" fmla="*/ 1015363 w 12250760"/>
                <a:gd name="connsiteY331" fmla="*/ 6549725 h 6679735"/>
                <a:gd name="connsiteX332" fmla="*/ 989405 w 12250760"/>
                <a:gd name="connsiteY332" fmla="*/ 6549725 h 6679735"/>
                <a:gd name="connsiteX333" fmla="*/ 963447 w 12250760"/>
                <a:gd name="connsiteY333" fmla="*/ 6523722 h 6679735"/>
                <a:gd name="connsiteX334" fmla="*/ 963447 w 12250760"/>
                <a:gd name="connsiteY334" fmla="*/ 6471718 h 6679735"/>
                <a:gd name="connsiteX335" fmla="*/ 1067278 w 12250760"/>
                <a:gd name="connsiteY335" fmla="*/ 6393712 h 6679735"/>
                <a:gd name="connsiteX336" fmla="*/ 585555 w 12250760"/>
                <a:gd name="connsiteY336" fmla="*/ 6393712 h 6679735"/>
                <a:gd name="connsiteX337" fmla="*/ 689384 w 12250760"/>
                <a:gd name="connsiteY337" fmla="*/ 6471718 h 6679735"/>
                <a:gd name="connsiteX338" fmla="*/ 689384 w 12250760"/>
                <a:gd name="connsiteY338" fmla="*/ 6523722 h 6679735"/>
                <a:gd name="connsiteX339" fmla="*/ 663427 w 12250760"/>
                <a:gd name="connsiteY339" fmla="*/ 6549725 h 6679735"/>
                <a:gd name="connsiteX340" fmla="*/ 637469 w 12250760"/>
                <a:gd name="connsiteY340" fmla="*/ 6549725 h 6679735"/>
                <a:gd name="connsiteX341" fmla="*/ 637469 w 12250760"/>
                <a:gd name="connsiteY341" fmla="*/ 6653734 h 6679735"/>
                <a:gd name="connsiteX342" fmla="*/ 611512 w 12250760"/>
                <a:gd name="connsiteY342" fmla="*/ 6679735 h 6679735"/>
                <a:gd name="connsiteX343" fmla="*/ 559596 w 12250760"/>
                <a:gd name="connsiteY343" fmla="*/ 6679735 h 6679735"/>
                <a:gd name="connsiteX344" fmla="*/ 533639 w 12250760"/>
                <a:gd name="connsiteY344" fmla="*/ 6653734 h 6679735"/>
                <a:gd name="connsiteX345" fmla="*/ 533639 w 12250760"/>
                <a:gd name="connsiteY345" fmla="*/ 6549725 h 6679735"/>
                <a:gd name="connsiteX346" fmla="*/ 507682 w 12250760"/>
                <a:gd name="connsiteY346" fmla="*/ 6549725 h 6679735"/>
                <a:gd name="connsiteX347" fmla="*/ 481723 w 12250760"/>
                <a:gd name="connsiteY347" fmla="*/ 6523722 h 6679735"/>
                <a:gd name="connsiteX348" fmla="*/ 481723 w 12250760"/>
                <a:gd name="connsiteY348" fmla="*/ 6471718 h 6679735"/>
                <a:gd name="connsiteX349" fmla="*/ 585555 w 12250760"/>
                <a:gd name="connsiteY349" fmla="*/ 6393712 h 6679735"/>
                <a:gd name="connsiteX350" fmla="*/ 103831 w 12250760"/>
                <a:gd name="connsiteY350" fmla="*/ 6393712 h 6679735"/>
                <a:gd name="connsiteX351" fmla="*/ 207661 w 12250760"/>
                <a:gd name="connsiteY351" fmla="*/ 6471718 h 6679735"/>
                <a:gd name="connsiteX352" fmla="*/ 207661 w 12250760"/>
                <a:gd name="connsiteY352" fmla="*/ 6523722 h 6679735"/>
                <a:gd name="connsiteX353" fmla="*/ 181704 w 12250760"/>
                <a:gd name="connsiteY353" fmla="*/ 6549725 h 6679735"/>
                <a:gd name="connsiteX354" fmla="*/ 155745 w 12250760"/>
                <a:gd name="connsiteY354" fmla="*/ 6549725 h 6679735"/>
                <a:gd name="connsiteX355" fmla="*/ 155745 w 12250760"/>
                <a:gd name="connsiteY355" fmla="*/ 6653734 h 6679735"/>
                <a:gd name="connsiteX356" fmla="*/ 129788 w 12250760"/>
                <a:gd name="connsiteY356" fmla="*/ 6679735 h 6679735"/>
                <a:gd name="connsiteX357" fmla="*/ 77872 w 12250760"/>
                <a:gd name="connsiteY357" fmla="*/ 6679735 h 6679735"/>
                <a:gd name="connsiteX358" fmla="*/ 51915 w 12250760"/>
                <a:gd name="connsiteY358" fmla="*/ 6653734 h 6679735"/>
                <a:gd name="connsiteX359" fmla="*/ 51915 w 12250760"/>
                <a:gd name="connsiteY359" fmla="*/ 6549725 h 6679735"/>
                <a:gd name="connsiteX360" fmla="*/ 25958 w 12250760"/>
                <a:gd name="connsiteY360" fmla="*/ 6549725 h 6679735"/>
                <a:gd name="connsiteX361" fmla="*/ 0 w 12250760"/>
                <a:gd name="connsiteY361" fmla="*/ 6523722 h 6679735"/>
                <a:gd name="connsiteX362" fmla="*/ 0 w 12250760"/>
                <a:gd name="connsiteY362" fmla="*/ 6471718 h 6679735"/>
                <a:gd name="connsiteX363" fmla="*/ 103831 w 12250760"/>
                <a:gd name="connsiteY363" fmla="*/ 6393712 h 6679735"/>
                <a:gd name="connsiteX364" fmla="*/ 12145950 w 12250760"/>
                <a:gd name="connsiteY364" fmla="*/ 6262454 h 6679735"/>
                <a:gd name="connsiteX365" fmla="*/ 12197866 w 12250760"/>
                <a:gd name="connsiteY365" fmla="*/ 6314370 h 6679735"/>
                <a:gd name="connsiteX366" fmla="*/ 12145950 w 12250760"/>
                <a:gd name="connsiteY366" fmla="*/ 6366285 h 6679735"/>
                <a:gd name="connsiteX367" fmla="*/ 12094035 w 12250760"/>
                <a:gd name="connsiteY367" fmla="*/ 6314370 h 6679735"/>
                <a:gd name="connsiteX368" fmla="*/ 12145950 w 12250760"/>
                <a:gd name="connsiteY368" fmla="*/ 6262454 h 6679735"/>
                <a:gd name="connsiteX369" fmla="*/ 11664226 w 12250760"/>
                <a:gd name="connsiteY369" fmla="*/ 6262454 h 6679735"/>
                <a:gd name="connsiteX370" fmla="*/ 11716142 w 12250760"/>
                <a:gd name="connsiteY370" fmla="*/ 6314370 h 6679735"/>
                <a:gd name="connsiteX371" fmla="*/ 11664226 w 12250760"/>
                <a:gd name="connsiteY371" fmla="*/ 6366285 h 6679735"/>
                <a:gd name="connsiteX372" fmla="*/ 11612311 w 12250760"/>
                <a:gd name="connsiteY372" fmla="*/ 6314370 h 6679735"/>
                <a:gd name="connsiteX373" fmla="*/ 11664226 w 12250760"/>
                <a:gd name="connsiteY373" fmla="*/ 6262454 h 6679735"/>
                <a:gd name="connsiteX374" fmla="*/ 11182501 w 12250760"/>
                <a:gd name="connsiteY374" fmla="*/ 6262454 h 6679735"/>
                <a:gd name="connsiteX375" fmla="*/ 11234417 w 12250760"/>
                <a:gd name="connsiteY375" fmla="*/ 6314370 h 6679735"/>
                <a:gd name="connsiteX376" fmla="*/ 11182501 w 12250760"/>
                <a:gd name="connsiteY376" fmla="*/ 6366285 h 6679735"/>
                <a:gd name="connsiteX377" fmla="*/ 11130586 w 12250760"/>
                <a:gd name="connsiteY377" fmla="*/ 6314370 h 6679735"/>
                <a:gd name="connsiteX378" fmla="*/ 11182501 w 12250760"/>
                <a:gd name="connsiteY378" fmla="*/ 6262454 h 6679735"/>
                <a:gd name="connsiteX379" fmla="*/ 10700777 w 12250760"/>
                <a:gd name="connsiteY379" fmla="*/ 6262454 h 6679735"/>
                <a:gd name="connsiteX380" fmla="*/ 10752693 w 12250760"/>
                <a:gd name="connsiteY380" fmla="*/ 6314370 h 6679735"/>
                <a:gd name="connsiteX381" fmla="*/ 10700777 w 12250760"/>
                <a:gd name="connsiteY381" fmla="*/ 6366285 h 6679735"/>
                <a:gd name="connsiteX382" fmla="*/ 10648862 w 12250760"/>
                <a:gd name="connsiteY382" fmla="*/ 6314370 h 6679735"/>
                <a:gd name="connsiteX383" fmla="*/ 10700777 w 12250760"/>
                <a:gd name="connsiteY383" fmla="*/ 6262454 h 6679735"/>
                <a:gd name="connsiteX384" fmla="*/ 10219053 w 12250760"/>
                <a:gd name="connsiteY384" fmla="*/ 6262454 h 6679735"/>
                <a:gd name="connsiteX385" fmla="*/ 10270969 w 12250760"/>
                <a:gd name="connsiteY385" fmla="*/ 6314370 h 6679735"/>
                <a:gd name="connsiteX386" fmla="*/ 10219053 w 12250760"/>
                <a:gd name="connsiteY386" fmla="*/ 6366285 h 6679735"/>
                <a:gd name="connsiteX387" fmla="*/ 10167138 w 12250760"/>
                <a:gd name="connsiteY387" fmla="*/ 6314370 h 6679735"/>
                <a:gd name="connsiteX388" fmla="*/ 10219053 w 12250760"/>
                <a:gd name="connsiteY388" fmla="*/ 6262454 h 6679735"/>
                <a:gd name="connsiteX389" fmla="*/ 9737328 w 12250760"/>
                <a:gd name="connsiteY389" fmla="*/ 6262454 h 6679735"/>
                <a:gd name="connsiteX390" fmla="*/ 9789244 w 12250760"/>
                <a:gd name="connsiteY390" fmla="*/ 6314370 h 6679735"/>
                <a:gd name="connsiteX391" fmla="*/ 9737328 w 12250760"/>
                <a:gd name="connsiteY391" fmla="*/ 6366285 h 6679735"/>
                <a:gd name="connsiteX392" fmla="*/ 9685413 w 12250760"/>
                <a:gd name="connsiteY392" fmla="*/ 6314370 h 6679735"/>
                <a:gd name="connsiteX393" fmla="*/ 9737328 w 12250760"/>
                <a:gd name="connsiteY393" fmla="*/ 6262454 h 6679735"/>
                <a:gd name="connsiteX394" fmla="*/ 9255604 w 12250760"/>
                <a:gd name="connsiteY394" fmla="*/ 6262454 h 6679735"/>
                <a:gd name="connsiteX395" fmla="*/ 9307520 w 12250760"/>
                <a:gd name="connsiteY395" fmla="*/ 6314370 h 6679735"/>
                <a:gd name="connsiteX396" fmla="*/ 9255604 w 12250760"/>
                <a:gd name="connsiteY396" fmla="*/ 6366285 h 6679735"/>
                <a:gd name="connsiteX397" fmla="*/ 9203689 w 12250760"/>
                <a:gd name="connsiteY397" fmla="*/ 6314370 h 6679735"/>
                <a:gd name="connsiteX398" fmla="*/ 9255604 w 12250760"/>
                <a:gd name="connsiteY398" fmla="*/ 6262454 h 6679735"/>
                <a:gd name="connsiteX399" fmla="*/ 8773880 w 12250760"/>
                <a:gd name="connsiteY399" fmla="*/ 6262454 h 6679735"/>
                <a:gd name="connsiteX400" fmla="*/ 8825796 w 12250760"/>
                <a:gd name="connsiteY400" fmla="*/ 6314370 h 6679735"/>
                <a:gd name="connsiteX401" fmla="*/ 8773880 w 12250760"/>
                <a:gd name="connsiteY401" fmla="*/ 6366285 h 6679735"/>
                <a:gd name="connsiteX402" fmla="*/ 8721965 w 12250760"/>
                <a:gd name="connsiteY402" fmla="*/ 6314370 h 6679735"/>
                <a:gd name="connsiteX403" fmla="*/ 8773880 w 12250760"/>
                <a:gd name="connsiteY403" fmla="*/ 6262454 h 6679735"/>
                <a:gd name="connsiteX404" fmla="*/ 8292157 w 12250760"/>
                <a:gd name="connsiteY404" fmla="*/ 6262454 h 6679735"/>
                <a:gd name="connsiteX405" fmla="*/ 8344072 w 12250760"/>
                <a:gd name="connsiteY405" fmla="*/ 6314370 h 6679735"/>
                <a:gd name="connsiteX406" fmla="*/ 8292157 w 12250760"/>
                <a:gd name="connsiteY406" fmla="*/ 6366285 h 6679735"/>
                <a:gd name="connsiteX407" fmla="*/ 8240241 w 12250760"/>
                <a:gd name="connsiteY407" fmla="*/ 6314370 h 6679735"/>
                <a:gd name="connsiteX408" fmla="*/ 8292157 w 12250760"/>
                <a:gd name="connsiteY408" fmla="*/ 6262454 h 6679735"/>
                <a:gd name="connsiteX409" fmla="*/ 7810433 w 12250760"/>
                <a:gd name="connsiteY409" fmla="*/ 6262454 h 6679735"/>
                <a:gd name="connsiteX410" fmla="*/ 7862348 w 12250760"/>
                <a:gd name="connsiteY410" fmla="*/ 6314370 h 6679735"/>
                <a:gd name="connsiteX411" fmla="*/ 7810433 w 12250760"/>
                <a:gd name="connsiteY411" fmla="*/ 6366285 h 6679735"/>
                <a:gd name="connsiteX412" fmla="*/ 7758517 w 12250760"/>
                <a:gd name="connsiteY412" fmla="*/ 6314370 h 6679735"/>
                <a:gd name="connsiteX413" fmla="*/ 7810433 w 12250760"/>
                <a:gd name="connsiteY413" fmla="*/ 6262454 h 6679735"/>
                <a:gd name="connsiteX414" fmla="*/ 7328709 w 12250760"/>
                <a:gd name="connsiteY414" fmla="*/ 6262454 h 6679735"/>
                <a:gd name="connsiteX415" fmla="*/ 7380624 w 12250760"/>
                <a:gd name="connsiteY415" fmla="*/ 6314370 h 6679735"/>
                <a:gd name="connsiteX416" fmla="*/ 7328709 w 12250760"/>
                <a:gd name="connsiteY416" fmla="*/ 6366285 h 6679735"/>
                <a:gd name="connsiteX417" fmla="*/ 7276793 w 12250760"/>
                <a:gd name="connsiteY417" fmla="*/ 6314370 h 6679735"/>
                <a:gd name="connsiteX418" fmla="*/ 7328709 w 12250760"/>
                <a:gd name="connsiteY418" fmla="*/ 6262454 h 6679735"/>
                <a:gd name="connsiteX419" fmla="*/ 6846985 w 12250760"/>
                <a:gd name="connsiteY419" fmla="*/ 6262454 h 6679735"/>
                <a:gd name="connsiteX420" fmla="*/ 6898900 w 12250760"/>
                <a:gd name="connsiteY420" fmla="*/ 6314370 h 6679735"/>
                <a:gd name="connsiteX421" fmla="*/ 6846985 w 12250760"/>
                <a:gd name="connsiteY421" fmla="*/ 6366285 h 6679735"/>
                <a:gd name="connsiteX422" fmla="*/ 6795069 w 12250760"/>
                <a:gd name="connsiteY422" fmla="*/ 6314370 h 6679735"/>
                <a:gd name="connsiteX423" fmla="*/ 6846985 w 12250760"/>
                <a:gd name="connsiteY423" fmla="*/ 6262454 h 6679735"/>
                <a:gd name="connsiteX424" fmla="*/ 6365261 w 12250760"/>
                <a:gd name="connsiteY424" fmla="*/ 6262454 h 6679735"/>
                <a:gd name="connsiteX425" fmla="*/ 6417176 w 12250760"/>
                <a:gd name="connsiteY425" fmla="*/ 6314370 h 6679735"/>
                <a:gd name="connsiteX426" fmla="*/ 6365261 w 12250760"/>
                <a:gd name="connsiteY426" fmla="*/ 6366285 h 6679735"/>
                <a:gd name="connsiteX427" fmla="*/ 6313345 w 12250760"/>
                <a:gd name="connsiteY427" fmla="*/ 6314370 h 6679735"/>
                <a:gd name="connsiteX428" fmla="*/ 6365261 w 12250760"/>
                <a:gd name="connsiteY428" fmla="*/ 6262454 h 6679735"/>
                <a:gd name="connsiteX429" fmla="*/ 5883537 w 12250760"/>
                <a:gd name="connsiteY429" fmla="*/ 6262454 h 6679735"/>
                <a:gd name="connsiteX430" fmla="*/ 5935452 w 12250760"/>
                <a:gd name="connsiteY430" fmla="*/ 6314370 h 6679735"/>
                <a:gd name="connsiteX431" fmla="*/ 5883537 w 12250760"/>
                <a:gd name="connsiteY431" fmla="*/ 6366285 h 6679735"/>
                <a:gd name="connsiteX432" fmla="*/ 5831621 w 12250760"/>
                <a:gd name="connsiteY432" fmla="*/ 6314370 h 6679735"/>
                <a:gd name="connsiteX433" fmla="*/ 5883537 w 12250760"/>
                <a:gd name="connsiteY433" fmla="*/ 6262454 h 6679735"/>
                <a:gd name="connsiteX434" fmla="*/ 5401813 w 12250760"/>
                <a:gd name="connsiteY434" fmla="*/ 6262454 h 6679735"/>
                <a:gd name="connsiteX435" fmla="*/ 5453728 w 12250760"/>
                <a:gd name="connsiteY435" fmla="*/ 6314370 h 6679735"/>
                <a:gd name="connsiteX436" fmla="*/ 5401813 w 12250760"/>
                <a:gd name="connsiteY436" fmla="*/ 6366285 h 6679735"/>
                <a:gd name="connsiteX437" fmla="*/ 5349897 w 12250760"/>
                <a:gd name="connsiteY437" fmla="*/ 6314370 h 6679735"/>
                <a:gd name="connsiteX438" fmla="*/ 5401813 w 12250760"/>
                <a:gd name="connsiteY438" fmla="*/ 6262454 h 6679735"/>
                <a:gd name="connsiteX439" fmla="*/ 4920088 w 12250760"/>
                <a:gd name="connsiteY439" fmla="*/ 6262454 h 6679735"/>
                <a:gd name="connsiteX440" fmla="*/ 4972005 w 12250760"/>
                <a:gd name="connsiteY440" fmla="*/ 6314370 h 6679735"/>
                <a:gd name="connsiteX441" fmla="*/ 4920088 w 12250760"/>
                <a:gd name="connsiteY441" fmla="*/ 6366285 h 6679735"/>
                <a:gd name="connsiteX442" fmla="*/ 4868172 w 12250760"/>
                <a:gd name="connsiteY442" fmla="*/ 6314370 h 6679735"/>
                <a:gd name="connsiteX443" fmla="*/ 4920088 w 12250760"/>
                <a:gd name="connsiteY443" fmla="*/ 6262454 h 6679735"/>
                <a:gd name="connsiteX444" fmla="*/ 4438366 w 12250760"/>
                <a:gd name="connsiteY444" fmla="*/ 6262454 h 6679735"/>
                <a:gd name="connsiteX445" fmla="*/ 4490280 w 12250760"/>
                <a:gd name="connsiteY445" fmla="*/ 6314370 h 6679735"/>
                <a:gd name="connsiteX446" fmla="*/ 4438366 w 12250760"/>
                <a:gd name="connsiteY446" fmla="*/ 6366285 h 6679735"/>
                <a:gd name="connsiteX447" fmla="*/ 4386449 w 12250760"/>
                <a:gd name="connsiteY447" fmla="*/ 6314370 h 6679735"/>
                <a:gd name="connsiteX448" fmla="*/ 4438366 w 12250760"/>
                <a:gd name="connsiteY448" fmla="*/ 6262454 h 6679735"/>
                <a:gd name="connsiteX449" fmla="*/ 3956642 w 12250760"/>
                <a:gd name="connsiteY449" fmla="*/ 6262454 h 6679735"/>
                <a:gd name="connsiteX450" fmla="*/ 4008558 w 12250760"/>
                <a:gd name="connsiteY450" fmla="*/ 6314370 h 6679735"/>
                <a:gd name="connsiteX451" fmla="*/ 3956642 w 12250760"/>
                <a:gd name="connsiteY451" fmla="*/ 6366285 h 6679735"/>
                <a:gd name="connsiteX452" fmla="*/ 3904726 w 12250760"/>
                <a:gd name="connsiteY452" fmla="*/ 6314370 h 6679735"/>
                <a:gd name="connsiteX453" fmla="*/ 3956642 w 12250760"/>
                <a:gd name="connsiteY453" fmla="*/ 6262454 h 6679735"/>
                <a:gd name="connsiteX454" fmla="*/ 3474919 w 12250760"/>
                <a:gd name="connsiteY454" fmla="*/ 6262454 h 6679735"/>
                <a:gd name="connsiteX455" fmla="*/ 3526835 w 12250760"/>
                <a:gd name="connsiteY455" fmla="*/ 6314370 h 6679735"/>
                <a:gd name="connsiteX456" fmla="*/ 3474919 w 12250760"/>
                <a:gd name="connsiteY456" fmla="*/ 6366285 h 6679735"/>
                <a:gd name="connsiteX457" fmla="*/ 3423004 w 12250760"/>
                <a:gd name="connsiteY457" fmla="*/ 6314370 h 6679735"/>
                <a:gd name="connsiteX458" fmla="*/ 3474919 w 12250760"/>
                <a:gd name="connsiteY458" fmla="*/ 6262454 h 6679735"/>
                <a:gd name="connsiteX459" fmla="*/ 2993195 w 12250760"/>
                <a:gd name="connsiteY459" fmla="*/ 6262454 h 6679735"/>
                <a:gd name="connsiteX460" fmla="*/ 3045110 w 12250760"/>
                <a:gd name="connsiteY460" fmla="*/ 6314370 h 6679735"/>
                <a:gd name="connsiteX461" fmla="*/ 2993195 w 12250760"/>
                <a:gd name="connsiteY461" fmla="*/ 6366285 h 6679735"/>
                <a:gd name="connsiteX462" fmla="*/ 2941280 w 12250760"/>
                <a:gd name="connsiteY462" fmla="*/ 6314370 h 6679735"/>
                <a:gd name="connsiteX463" fmla="*/ 2993195 w 12250760"/>
                <a:gd name="connsiteY463" fmla="*/ 6262454 h 6679735"/>
                <a:gd name="connsiteX464" fmla="*/ 2511472 w 12250760"/>
                <a:gd name="connsiteY464" fmla="*/ 6262454 h 6679735"/>
                <a:gd name="connsiteX465" fmla="*/ 2563387 w 12250760"/>
                <a:gd name="connsiteY465" fmla="*/ 6314370 h 6679735"/>
                <a:gd name="connsiteX466" fmla="*/ 2511472 w 12250760"/>
                <a:gd name="connsiteY466" fmla="*/ 6366285 h 6679735"/>
                <a:gd name="connsiteX467" fmla="*/ 2459556 w 12250760"/>
                <a:gd name="connsiteY467" fmla="*/ 6314370 h 6679735"/>
                <a:gd name="connsiteX468" fmla="*/ 2511472 w 12250760"/>
                <a:gd name="connsiteY468" fmla="*/ 6262454 h 6679735"/>
                <a:gd name="connsiteX469" fmla="*/ 2029747 w 12250760"/>
                <a:gd name="connsiteY469" fmla="*/ 6262454 h 6679735"/>
                <a:gd name="connsiteX470" fmla="*/ 2081662 w 12250760"/>
                <a:gd name="connsiteY470" fmla="*/ 6314370 h 6679735"/>
                <a:gd name="connsiteX471" fmla="*/ 2029747 w 12250760"/>
                <a:gd name="connsiteY471" fmla="*/ 6366285 h 6679735"/>
                <a:gd name="connsiteX472" fmla="*/ 1977831 w 12250760"/>
                <a:gd name="connsiteY472" fmla="*/ 6314370 h 6679735"/>
                <a:gd name="connsiteX473" fmla="*/ 2029747 w 12250760"/>
                <a:gd name="connsiteY473" fmla="*/ 6262454 h 6679735"/>
                <a:gd name="connsiteX474" fmla="*/ 1548022 w 12250760"/>
                <a:gd name="connsiteY474" fmla="*/ 6262454 h 6679735"/>
                <a:gd name="connsiteX475" fmla="*/ 1599938 w 12250760"/>
                <a:gd name="connsiteY475" fmla="*/ 6314370 h 6679735"/>
                <a:gd name="connsiteX476" fmla="*/ 1548022 w 12250760"/>
                <a:gd name="connsiteY476" fmla="*/ 6366285 h 6679735"/>
                <a:gd name="connsiteX477" fmla="*/ 1496107 w 12250760"/>
                <a:gd name="connsiteY477" fmla="*/ 6314370 h 6679735"/>
                <a:gd name="connsiteX478" fmla="*/ 1548022 w 12250760"/>
                <a:gd name="connsiteY478" fmla="*/ 6262454 h 6679735"/>
                <a:gd name="connsiteX479" fmla="*/ 1066298 w 12250760"/>
                <a:gd name="connsiteY479" fmla="*/ 6262454 h 6679735"/>
                <a:gd name="connsiteX480" fmla="*/ 1118214 w 12250760"/>
                <a:gd name="connsiteY480" fmla="*/ 6314370 h 6679735"/>
                <a:gd name="connsiteX481" fmla="*/ 1066298 w 12250760"/>
                <a:gd name="connsiteY481" fmla="*/ 6366285 h 6679735"/>
                <a:gd name="connsiteX482" fmla="*/ 1014383 w 12250760"/>
                <a:gd name="connsiteY482" fmla="*/ 6314370 h 6679735"/>
                <a:gd name="connsiteX483" fmla="*/ 1066298 w 12250760"/>
                <a:gd name="connsiteY483" fmla="*/ 6262454 h 6679735"/>
                <a:gd name="connsiteX484" fmla="*/ 584575 w 12250760"/>
                <a:gd name="connsiteY484" fmla="*/ 6262454 h 6679735"/>
                <a:gd name="connsiteX485" fmla="*/ 636490 w 12250760"/>
                <a:gd name="connsiteY485" fmla="*/ 6314370 h 6679735"/>
                <a:gd name="connsiteX486" fmla="*/ 584575 w 12250760"/>
                <a:gd name="connsiteY486" fmla="*/ 6366285 h 6679735"/>
                <a:gd name="connsiteX487" fmla="*/ 532659 w 12250760"/>
                <a:gd name="connsiteY487" fmla="*/ 6314370 h 6679735"/>
                <a:gd name="connsiteX488" fmla="*/ 584575 w 12250760"/>
                <a:gd name="connsiteY488" fmla="*/ 6262454 h 6679735"/>
                <a:gd name="connsiteX489" fmla="*/ 102851 w 12250760"/>
                <a:gd name="connsiteY489" fmla="*/ 6262454 h 6679735"/>
                <a:gd name="connsiteX490" fmla="*/ 154767 w 12250760"/>
                <a:gd name="connsiteY490" fmla="*/ 6314370 h 6679735"/>
                <a:gd name="connsiteX491" fmla="*/ 102851 w 12250760"/>
                <a:gd name="connsiteY491" fmla="*/ 6366285 h 6679735"/>
                <a:gd name="connsiteX492" fmla="*/ 50935 w 12250760"/>
                <a:gd name="connsiteY492" fmla="*/ 6314370 h 6679735"/>
                <a:gd name="connsiteX493" fmla="*/ 102851 w 12250760"/>
                <a:gd name="connsiteY493" fmla="*/ 6262454 h 6679735"/>
                <a:gd name="connsiteX494" fmla="*/ 12146930 w 12250760"/>
                <a:gd name="connsiteY494" fmla="*/ 5911988 h 6679735"/>
                <a:gd name="connsiteX495" fmla="*/ 12250760 w 12250760"/>
                <a:gd name="connsiteY495" fmla="*/ 5989994 h 6679735"/>
                <a:gd name="connsiteX496" fmla="*/ 12250760 w 12250760"/>
                <a:gd name="connsiteY496" fmla="*/ 6041998 h 6679735"/>
                <a:gd name="connsiteX497" fmla="*/ 12224803 w 12250760"/>
                <a:gd name="connsiteY497" fmla="*/ 6068001 h 6679735"/>
                <a:gd name="connsiteX498" fmla="*/ 12198844 w 12250760"/>
                <a:gd name="connsiteY498" fmla="*/ 6068001 h 6679735"/>
                <a:gd name="connsiteX499" fmla="*/ 12198844 w 12250760"/>
                <a:gd name="connsiteY499" fmla="*/ 6172010 h 6679735"/>
                <a:gd name="connsiteX500" fmla="*/ 12172887 w 12250760"/>
                <a:gd name="connsiteY500" fmla="*/ 6198011 h 6679735"/>
                <a:gd name="connsiteX501" fmla="*/ 12120972 w 12250760"/>
                <a:gd name="connsiteY501" fmla="*/ 6198011 h 6679735"/>
                <a:gd name="connsiteX502" fmla="*/ 12095015 w 12250760"/>
                <a:gd name="connsiteY502" fmla="*/ 6172010 h 6679735"/>
                <a:gd name="connsiteX503" fmla="*/ 12095015 w 12250760"/>
                <a:gd name="connsiteY503" fmla="*/ 6068001 h 6679735"/>
                <a:gd name="connsiteX504" fmla="*/ 12069057 w 12250760"/>
                <a:gd name="connsiteY504" fmla="*/ 6068001 h 6679735"/>
                <a:gd name="connsiteX505" fmla="*/ 12043099 w 12250760"/>
                <a:gd name="connsiteY505" fmla="*/ 6041998 h 6679735"/>
                <a:gd name="connsiteX506" fmla="*/ 12043099 w 12250760"/>
                <a:gd name="connsiteY506" fmla="*/ 5989994 h 6679735"/>
                <a:gd name="connsiteX507" fmla="*/ 12146930 w 12250760"/>
                <a:gd name="connsiteY507" fmla="*/ 5911988 h 6679735"/>
                <a:gd name="connsiteX508" fmla="*/ 11665206 w 12250760"/>
                <a:gd name="connsiteY508" fmla="*/ 5911988 h 6679735"/>
                <a:gd name="connsiteX509" fmla="*/ 11769036 w 12250760"/>
                <a:gd name="connsiteY509" fmla="*/ 5989994 h 6679735"/>
                <a:gd name="connsiteX510" fmla="*/ 11769036 w 12250760"/>
                <a:gd name="connsiteY510" fmla="*/ 6041998 h 6679735"/>
                <a:gd name="connsiteX511" fmla="*/ 11743079 w 12250760"/>
                <a:gd name="connsiteY511" fmla="*/ 6068001 h 6679735"/>
                <a:gd name="connsiteX512" fmla="*/ 11717120 w 12250760"/>
                <a:gd name="connsiteY512" fmla="*/ 6068001 h 6679735"/>
                <a:gd name="connsiteX513" fmla="*/ 11717120 w 12250760"/>
                <a:gd name="connsiteY513" fmla="*/ 6172010 h 6679735"/>
                <a:gd name="connsiteX514" fmla="*/ 11691163 w 12250760"/>
                <a:gd name="connsiteY514" fmla="*/ 6198011 h 6679735"/>
                <a:gd name="connsiteX515" fmla="*/ 11639248 w 12250760"/>
                <a:gd name="connsiteY515" fmla="*/ 6198011 h 6679735"/>
                <a:gd name="connsiteX516" fmla="*/ 11613291 w 12250760"/>
                <a:gd name="connsiteY516" fmla="*/ 6172010 h 6679735"/>
                <a:gd name="connsiteX517" fmla="*/ 11613291 w 12250760"/>
                <a:gd name="connsiteY517" fmla="*/ 6068001 h 6679735"/>
                <a:gd name="connsiteX518" fmla="*/ 11587333 w 12250760"/>
                <a:gd name="connsiteY518" fmla="*/ 6068001 h 6679735"/>
                <a:gd name="connsiteX519" fmla="*/ 11561375 w 12250760"/>
                <a:gd name="connsiteY519" fmla="*/ 6041998 h 6679735"/>
                <a:gd name="connsiteX520" fmla="*/ 11561375 w 12250760"/>
                <a:gd name="connsiteY520" fmla="*/ 5989994 h 6679735"/>
                <a:gd name="connsiteX521" fmla="*/ 11665206 w 12250760"/>
                <a:gd name="connsiteY521" fmla="*/ 5911988 h 6679735"/>
                <a:gd name="connsiteX522" fmla="*/ 11183481 w 12250760"/>
                <a:gd name="connsiteY522" fmla="*/ 5911988 h 6679735"/>
                <a:gd name="connsiteX523" fmla="*/ 11287311 w 12250760"/>
                <a:gd name="connsiteY523" fmla="*/ 5989994 h 6679735"/>
                <a:gd name="connsiteX524" fmla="*/ 11287311 w 12250760"/>
                <a:gd name="connsiteY524" fmla="*/ 6041998 h 6679735"/>
                <a:gd name="connsiteX525" fmla="*/ 11261354 w 12250760"/>
                <a:gd name="connsiteY525" fmla="*/ 6068001 h 6679735"/>
                <a:gd name="connsiteX526" fmla="*/ 11235395 w 12250760"/>
                <a:gd name="connsiteY526" fmla="*/ 6068001 h 6679735"/>
                <a:gd name="connsiteX527" fmla="*/ 11235395 w 12250760"/>
                <a:gd name="connsiteY527" fmla="*/ 6172010 h 6679735"/>
                <a:gd name="connsiteX528" fmla="*/ 11209438 w 12250760"/>
                <a:gd name="connsiteY528" fmla="*/ 6198011 h 6679735"/>
                <a:gd name="connsiteX529" fmla="*/ 11157523 w 12250760"/>
                <a:gd name="connsiteY529" fmla="*/ 6198011 h 6679735"/>
                <a:gd name="connsiteX530" fmla="*/ 11131566 w 12250760"/>
                <a:gd name="connsiteY530" fmla="*/ 6172010 h 6679735"/>
                <a:gd name="connsiteX531" fmla="*/ 11131566 w 12250760"/>
                <a:gd name="connsiteY531" fmla="*/ 6068001 h 6679735"/>
                <a:gd name="connsiteX532" fmla="*/ 11105608 w 12250760"/>
                <a:gd name="connsiteY532" fmla="*/ 6068001 h 6679735"/>
                <a:gd name="connsiteX533" fmla="*/ 11079650 w 12250760"/>
                <a:gd name="connsiteY533" fmla="*/ 6041998 h 6679735"/>
                <a:gd name="connsiteX534" fmla="*/ 11079650 w 12250760"/>
                <a:gd name="connsiteY534" fmla="*/ 5989994 h 6679735"/>
                <a:gd name="connsiteX535" fmla="*/ 11183481 w 12250760"/>
                <a:gd name="connsiteY535" fmla="*/ 5911988 h 6679735"/>
                <a:gd name="connsiteX536" fmla="*/ 10701757 w 12250760"/>
                <a:gd name="connsiteY536" fmla="*/ 5911988 h 6679735"/>
                <a:gd name="connsiteX537" fmla="*/ 10805587 w 12250760"/>
                <a:gd name="connsiteY537" fmla="*/ 5989994 h 6679735"/>
                <a:gd name="connsiteX538" fmla="*/ 10805587 w 12250760"/>
                <a:gd name="connsiteY538" fmla="*/ 6041998 h 6679735"/>
                <a:gd name="connsiteX539" fmla="*/ 10779630 w 12250760"/>
                <a:gd name="connsiteY539" fmla="*/ 6068001 h 6679735"/>
                <a:gd name="connsiteX540" fmla="*/ 10753671 w 12250760"/>
                <a:gd name="connsiteY540" fmla="*/ 6068001 h 6679735"/>
                <a:gd name="connsiteX541" fmla="*/ 10753671 w 12250760"/>
                <a:gd name="connsiteY541" fmla="*/ 6172010 h 6679735"/>
                <a:gd name="connsiteX542" fmla="*/ 10727714 w 12250760"/>
                <a:gd name="connsiteY542" fmla="*/ 6198011 h 6679735"/>
                <a:gd name="connsiteX543" fmla="*/ 10675799 w 12250760"/>
                <a:gd name="connsiteY543" fmla="*/ 6198011 h 6679735"/>
                <a:gd name="connsiteX544" fmla="*/ 10649842 w 12250760"/>
                <a:gd name="connsiteY544" fmla="*/ 6172010 h 6679735"/>
                <a:gd name="connsiteX545" fmla="*/ 10649842 w 12250760"/>
                <a:gd name="connsiteY545" fmla="*/ 6068001 h 6679735"/>
                <a:gd name="connsiteX546" fmla="*/ 10623884 w 12250760"/>
                <a:gd name="connsiteY546" fmla="*/ 6068001 h 6679735"/>
                <a:gd name="connsiteX547" fmla="*/ 10597926 w 12250760"/>
                <a:gd name="connsiteY547" fmla="*/ 6041998 h 6679735"/>
                <a:gd name="connsiteX548" fmla="*/ 10597926 w 12250760"/>
                <a:gd name="connsiteY548" fmla="*/ 5989994 h 6679735"/>
                <a:gd name="connsiteX549" fmla="*/ 10701757 w 12250760"/>
                <a:gd name="connsiteY549" fmla="*/ 5911988 h 6679735"/>
                <a:gd name="connsiteX550" fmla="*/ 10220033 w 12250760"/>
                <a:gd name="connsiteY550" fmla="*/ 5911988 h 6679735"/>
                <a:gd name="connsiteX551" fmla="*/ 10323863 w 12250760"/>
                <a:gd name="connsiteY551" fmla="*/ 5989994 h 6679735"/>
                <a:gd name="connsiteX552" fmla="*/ 10323863 w 12250760"/>
                <a:gd name="connsiteY552" fmla="*/ 6041998 h 6679735"/>
                <a:gd name="connsiteX553" fmla="*/ 10297906 w 12250760"/>
                <a:gd name="connsiteY553" fmla="*/ 6068001 h 6679735"/>
                <a:gd name="connsiteX554" fmla="*/ 10271947 w 12250760"/>
                <a:gd name="connsiteY554" fmla="*/ 6068001 h 6679735"/>
                <a:gd name="connsiteX555" fmla="*/ 10271947 w 12250760"/>
                <a:gd name="connsiteY555" fmla="*/ 6172010 h 6679735"/>
                <a:gd name="connsiteX556" fmla="*/ 10245990 w 12250760"/>
                <a:gd name="connsiteY556" fmla="*/ 6198011 h 6679735"/>
                <a:gd name="connsiteX557" fmla="*/ 10194075 w 12250760"/>
                <a:gd name="connsiteY557" fmla="*/ 6198011 h 6679735"/>
                <a:gd name="connsiteX558" fmla="*/ 10168118 w 12250760"/>
                <a:gd name="connsiteY558" fmla="*/ 6172010 h 6679735"/>
                <a:gd name="connsiteX559" fmla="*/ 10168118 w 12250760"/>
                <a:gd name="connsiteY559" fmla="*/ 6068001 h 6679735"/>
                <a:gd name="connsiteX560" fmla="*/ 10142160 w 12250760"/>
                <a:gd name="connsiteY560" fmla="*/ 6068001 h 6679735"/>
                <a:gd name="connsiteX561" fmla="*/ 10116202 w 12250760"/>
                <a:gd name="connsiteY561" fmla="*/ 6041998 h 6679735"/>
                <a:gd name="connsiteX562" fmla="*/ 10116202 w 12250760"/>
                <a:gd name="connsiteY562" fmla="*/ 5989994 h 6679735"/>
                <a:gd name="connsiteX563" fmla="*/ 10220033 w 12250760"/>
                <a:gd name="connsiteY563" fmla="*/ 5911988 h 6679735"/>
                <a:gd name="connsiteX564" fmla="*/ 9738308 w 12250760"/>
                <a:gd name="connsiteY564" fmla="*/ 5911988 h 6679735"/>
                <a:gd name="connsiteX565" fmla="*/ 9842138 w 12250760"/>
                <a:gd name="connsiteY565" fmla="*/ 5989994 h 6679735"/>
                <a:gd name="connsiteX566" fmla="*/ 9842138 w 12250760"/>
                <a:gd name="connsiteY566" fmla="*/ 6041998 h 6679735"/>
                <a:gd name="connsiteX567" fmla="*/ 9816181 w 12250760"/>
                <a:gd name="connsiteY567" fmla="*/ 6068001 h 6679735"/>
                <a:gd name="connsiteX568" fmla="*/ 9790222 w 12250760"/>
                <a:gd name="connsiteY568" fmla="*/ 6068001 h 6679735"/>
                <a:gd name="connsiteX569" fmla="*/ 9790222 w 12250760"/>
                <a:gd name="connsiteY569" fmla="*/ 6172010 h 6679735"/>
                <a:gd name="connsiteX570" fmla="*/ 9764265 w 12250760"/>
                <a:gd name="connsiteY570" fmla="*/ 6198011 h 6679735"/>
                <a:gd name="connsiteX571" fmla="*/ 9712350 w 12250760"/>
                <a:gd name="connsiteY571" fmla="*/ 6198011 h 6679735"/>
                <a:gd name="connsiteX572" fmla="*/ 9686393 w 12250760"/>
                <a:gd name="connsiteY572" fmla="*/ 6172010 h 6679735"/>
                <a:gd name="connsiteX573" fmla="*/ 9686393 w 12250760"/>
                <a:gd name="connsiteY573" fmla="*/ 6068001 h 6679735"/>
                <a:gd name="connsiteX574" fmla="*/ 9660435 w 12250760"/>
                <a:gd name="connsiteY574" fmla="*/ 6068001 h 6679735"/>
                <a:gd name="connsiteX575" fmla="*/ 9634477 w 12250760"/>
                <a:gd name="connsiteY575" fmla="*/ 6041998 h 6679735"/>
                <a:gd name="connsiteX576" fmla="*/ 9634477 w 12250760"/>
                <a:gd name="connsiteY576" fmla="*/ 5989994 h 6679735"/>
                <a:gd name="connsiteX577" fmla="*/ 9738308 w 12250760"/>
                <a:gd name="connsiteY577" fmla="*/ 5911988 h 6679735"/>
                <a:gd name="connsiteX578" fmla="*/ 9256584 w 12250760"/>
                <a:gd name="connsiteY578" fmla="*/ 5911988 h 6679735"/>
                <a:gd name="connsiteX579" fmla="*/ 9360414 w 12250760"/>
                <a:gd name="connsiteY579" fmla="*/ 5989994 h 6679735"/>
                <a:gd name="connsiteX580" fmla="*/ 9360414 w 12250760"/>
                <a:gd name="connsiteY580" fmla="*/ 6041998 h 6679735"/>
                <a:gd name="connsiteX581" fmla="*/ 9334457 w 12250760"/>
                <a:gd name="connsiteY581" fmla="*/ 6068001 h 6679735"/>
                <a:gd name="connsiteX582" fmla="*/ 9308498 w 12250760"/>
                <a:gd name="connsiteY582" fmla="*/ 6068001 h 6679735"/>
                <a:gd name="connsiteX583" fmla="*/ 9308498 w 12250760"/>
                <a:gd name="connsiteY583" fmla="*/ 6172010 h 6679735"/>
                <a:gd name="connsiteX584" fmla="*/ 9282541 w 12250760"/>
                <a:gd name="connsiteY584" fmla="*/ 6198011 h 6679735"/>
                <a:gd name="connsiteX585" fmla="*/ 9230626 w 12250760"/>
                <a:gd name="connsiteY585" fmla="*/ 6198011 h 6679735"/>
                <a:gd name="connsiteX586" fmla="*/ 9204669 w 12250760"/>
                <a:gd name="connsiteY586" fmla="*/ 6172010 h 6679735"/>
                <a:gd name="connsiteX587" fmla="*/ 9204669 w 12250760"/>
                <a:gd name="connsiteY587" fmla="*/ 6068001 h 6679735"/>
                <a:gd name="connsiteX588" fmla="*/ 9178711 w 12250760"/>
                <a:gd name="connsiteY588" fmla="*/ 6068001 h 6679735"/>
                <a:gd name="connsiteX589" fmla="*/ 9152753 w 12250760"/>
                <a:gd name="connsiteY589" fmla="*/ 6041998 h 6679735"/>
                <a:gd name="connsiteX590" fmla="*/ 9152753 w 12250760"/>
                <a:gd name="connsiteY590" fmla="*/ 5989994 h 6679735"/>
                <a:gd name="connsiteX591" fmla="*/ 9256584 w 12250760"/>
                <a:gd name="connsiteY591" fmla="*/ 5911988 h 6679735"/>
                <a:gd name="connsiteX592" fmla="*/ 8774860 w 12250760"/>
                <a:gd name="connsiteY592" fmla="*/ 5911988 h 6679735"/>
                <a:gd name="connsiteX593" fmla="*/ 8878690 w 12250760"/>
                <a:gd name="connsiteY593" fmla="*/ 5989994 h 6679735"/>
                <a:gd name="connsiteX594" fmla="*/ 8878690 w 12250760"/>
                <a:gd name="connsiteY594" fmla="*/ 6041998 h 6679735"/>
                <a:gd name="connsiteX595" fmla="*/ 8852733 w 12250760"/>
                <a:gd name="connsiteY595" fmla="*/ 6068001 h 6679735"/>
                <a:gd name="connsiteX596" fmla="*/ 8826774 w 12250760"/>
                <a:gd name="connsiteY596" fmla="*/ 6068001 h 6679735"/>
                <a:gd name="connsiteX597" fmla="*/ 8826774 w 12250760"/>
                <a:gd name="connsiteY597" fmla="*/ 6172010 h 6679735"/>
                <a:gd name="connsiteX598" fmla="*/ 8800817 w 12250760"/>
                <a:gd name="connsiteY598" fmla="*/ 6198011 h 6679735"/>
                <a:gd name="connsiteX599" fmla="*/ 8748902 w 12250760"/>
                <a:gd name="connsiteY599" fmla="*/ 6198011 h 6679735"/>
                <a:gd name="connsiteX600" fmla="*/ 8722945 w 12250760"/>
                <a:gd name="connsiteY600" fmla="*/ 6172010 h 6679735"/>
                <a:gd name="connsiteX601" fmla="*/ 8722945 w 12250760"/>
                <a:gd name="connsiteY601" fmla="*/ 6068001 h 6679735"/>
                <a:gd name="connsiteX602" fmla="*/ 8696987 w 12250760"/>
                <a:gd name="connsiteY602" fmla="*/ 6068001 h 6679735"/>
                <a:gd name="connsiteX603" fmla="*/ 8671029 w 12250760"/>
                <a:gd name="connsiteY603" fmla="*/ 6041998 h 6679735"/>
                <a:gd name="connsiteX604" fmla="*/ 8671029 w 12250760"/>
                <a:gd name="connsiteY604" fmla="*/ 5989994 h 6679735"/>
                <a:gd name="connsiteX605" fmla="*/ 8774860 w 12250760"/>
                <a:gd name="connsiteY605" fmla="*/ 5911988 h 6679735"/>
                <a:gd name="connsiteX606" fmla="*/ 8293136 w 12250760"/>
                <a:gd name="connsiteY606" fmla="*/ 5911988 h 6679735"/>
                <a:gd name="connsiteX607" fmla="*/ 8396966 w 12250760"/>
                <a:gd name="connsiteY607" fmla="*/ 5989994 h 6679735"/>
                <a:gd name="connsiteX608" fmla="*/ 8396966 w 12250760"/>
                <a:gd name="connsiteY608" fmla="*/ 6041998 h 6679735"/>
                <a:gd name="connsiteX609" fmla="*/ 8371009 w 12250760"/>
                <a:gd name="connsiteY609" fmla="*/ 6068001 h 6679735"/>
                <a:gd name="connsiteX610" fmla="*/ 8345051 w 12250760"/>
                <a:gd name="connsiteY610" fmla="*/ 6068001 h 6679735"/>
                <a:gd name="connsiteX611" fmla="*/ 8345051 w 12250760"/>
                <a:gd name="connsiteY611" fmla="*/ 6172010 h 6679735"/>
                <a:gd name="connsiteX612" fmla="*/ 8319094 w 12250760"/>
                <a:gd name="connsiteY612" fmla="*/ 6198011 h 6679735"/>
                <a:gd name="connsiteX613" fmla="*/ 8267178 w 12250760"/>
                <a:gd name="connsiteY613" fmla="*/ 6198011 h 6679735"/>
                <a:gd name="connsiteX614" fmla="*/ 8241221 w 12250760"/>
                <a:gd name="connsiteY614" fmla="*/ 6172010 h 6679735"/>
                <a:gd name="connsiteX615" fmla="*/ 8241221 w 12250760"/>
                <a:gd name="connsiteY615" fmla="*/ 6068001 h 6679735"/>
                <a:gd name="connsiteX616" fmla="*/ 8215264 w 12250760"/>
                <a:gd name="connsiteY616" fmla="*/ 6068001 h 6679735"/>
                <a:gd name="connsiteX617" fmla="*/ 8189305 w 12250760"/>
                <a:gd name="connsiteY617" fmla="*/ 6041998 h 6679735"/>
                <a:gd name="connsiteX618" fmla="*/ 8189305 w 12250760"/>
                <a:gd name="connsiteY618" fmla="*/ 5989994 h 6679735"/>
                <a:gd name="connsiteX619" fmla="*/ 8293136 w 12250760"/>
                <a:gd name="connsiteY619" fmla="*/ 5911988 h 6679735"/>
                <a:gd name="connsiteX620" fmla="*/ 7811412 w 12250760"/>
                <a:gd name="connsiteY620" fmla="*/ 5911988 h 6679735"/>
                <a:gd name="connsiteX621" fmla="*/ 7915242 w 12250760"/>
                <a:gd name="connsiteY621" fmla="*/ 5989994 h 6679735"/>
                <a:gd name="connsiteX622" fmla="*/ 7915242 w 12250760"/>
                <a:gd name="connsiteY622" fmla="*/ 6041998 h 6679735"/>
                <a:gd name="connsiteX623" fmla="*/ 7889285 w 12250760"/>
                <a:gd name="connsiteY623" fmla="*/ 6068001 h 6679735"/>
                <a:gd name="connsiteX624" fmla="*/ 7863327 w 12250760"/>
                <a:gd name="connsiteY624" fmla="*/ 6068001 h 6679735"/>
                <a:gd name="connsiteX625" fmla="*/ 7863327 w 12250760"/>
                <a:gd name="connsiteY625" fmla="*/ 6172010 h 6679735"/>
                <a:gd name="connsiteX626" fmla="*/ 7837370 w 12250760"/>
                <a:gd name="connsiteY626" fmla="*/ 6198011 h 6679735"/>
                <a:gd name="connsiteX627" fmla="*/ 7785454 w 12250760"/>
                <a:gd name="connsiteY627" fmla="*/ 6198011 h 6679735"/>
                <a:gd name="connsiteX628" fmla="*/ 7759497 w 12250760"/>
                <a:gd name="connsiteY628" fmla="*/ 6172010 h 6679735"/>
                <a:gd name="connsiteX629" fmla="*/ 7759497 w 12250760"/>
                <a:gd name="connsiteY629" fmla="*/ 6068001 h 6679735"/>
                <a:gd name="connsiteX630" fmla="*/ 7733540 w 12250760"/>
                <a:gd name="connsiteY630" fmla="*/ 6068001 h 6679735"/>
                <a:gd name="connsiteX631" fmla="*/ 7707581 w 12250760"/>
                <a:gd name="connsiteY631" fmla="*/ 6041998 h 6679735"/>
                <a:gd name="connsiteX632" fmla="*/ 7707581 w 12250760"/>
                <a:gd name="connsiteY632" fmla="*/ 5989994 h 6679735"/>
                <a:gd name="connsiteX633" fmla="*/ 7811412 w 12250760"/>
                <a:gd name="connsiteY633" fmla="*/ 5911988 h 6679735"/>
                <a:gd name="connsiteX634" fmla="*/ 7329688 w 12250760"/>
                <a:gd name="connsiteY634" fmla="*/ 5911988 h 6679735"/>
                <a:gd name="connsiteX635" fmla="*/ 7433518 w 12250760"/>
                <a:gd name="connsiteY635" fmla="*/ 5989994 h 6679735"/>
                <a:gd name="connsiteX636" fmla="*/ 7433518 w 12250760"/>
                <a:gd name="connsiteY636" fmla="*/ 6041998 h 6679735"/>
                <a:gd name="connsiteX637" fmla="*/ 7407561 w 12250760"/>
                <a:gd name="connsiteY637" fmla="*/ 6068001 h 6679735"/>
                <a:gd name="connsiteX638" fmla="*/ 7381603 w 12250760"/>
                <a:gd name="connsiteY638" fmla="*/ 6068001 h 6679735"/>
                <a:gd name="connsiteX639" fmla="*/ 7381603 w 12250760"/>
                <a:gd name="connsiteY639" fmla="*/ 6172010 h 6679735"/>
                <a:gd name="connsiteX640" fmla="*/ 7355646 w 12250760"/>
                <a:gd name="connsiteY640" fmla="*/ 6198011 h 6679735"/>
                <a:gd name="connsiteX641" fmla="*/ 7303730 w 12250760"/>
                <a:gd name="connsiteY641" fmla="*/ 6198011 h 6679735"/>
                <a:gd name="connsiteX642" fmla="*/ 7277773 w 12250760"/>
                <a:gd name="connsiteY642" fmla="*/ 6172010 h 6679735"/>
                <a:gd name="connsiteX643" fmla="*/ 7277773 w 12250760"/>
                <a:gd name="connsiteY643" fmla="*/ 6068001 h 6679735"/>
                <a:gd name="connsiteX644" fmla="*/ 7251816 w 12250760"/>
                <a:gd name="connsiteY644" fmla="*/ 6068001 h 6679735"/>
                <a:gd name="connsiteX645" fmla="*/ 7225857 w 12250760"/>
                <a:gd name="connsiteY645" fmla="*/ 6041998 h 6679735"/>
                <a:gd name="connsiteX646" fmla="*/ 7225857 w 12250760"/>
                <a:gd name="connsiteY646" fmla="*/ 5989994 h 6679735"/>
                <a:gd name="connsiteX647" fmla="*/ 7329688 w 12250760"/>
                <a:gd name="connsiteY647" fmla="*/ 5911988 h 6679735"/>
                <a:gd name="connsiteX648" fmla="*/ 6847964 w 12250760"/>
                <a:gd name="connsiteY648" fmla="*/ 5911988 h 6679735"/>
                <a:gd name="connsiteX649" fmla="*/ 6951794 w 12250760"/>
                <a:gd name="connsiteY649" fmla="*/ 5989994 h 6679735"/>
                <a:gd name="connsiteX650" fmla="*/ 6951794 w 12250760"/>
                <a:gd name="connsiteY650" fmla="*/ 6041998 h 6679735"/>
                <a:gd name="connsiteX651" fmla="*/ 6925837 w 12250760"/>
                <a:gd name="connsiteY651" fmla="*/ 6068001 h 6679735"/>
                <a:gd name="connsiteX652" fmla="*/ 6899879 w 12250760"/>
                <a:gd name="connsiteY652" fmla="*/ 6068001 h 6679735"/>
                <a:gd name="connsiteX653" fmla="*/ 6899879 w 12250760"/>
                <a:gd name="connsiteY653" fmla="*/ 6172010 h 6679735"/>
                <a:gd name="connsiteX654" fmla="*/ 6873922 w 12250760"/>
                <a:gd name="connsiteY654" fmla="*/ 6198011 h 6679735"/>
                <a:gd name="connsiteX655" fmla="*/ 6822006 w 12250760"/>
                <a:gd name="connsiteY655" fmla="*/ 6198011 h 6679735"/>
                <a:gd name="connsiteX656" fmla="*/ 6796049 w 12250760"/>
                <a:gd name="connsiteY656" fmla="*/ 6172010 h 6679735"/>
                <a:gd name="connsiteX657" fmla="*/ 6796049 w 12250760"/>
                <a:gd name="connsiteY657" fmla="*/ 6068001 h 6679735"/>
                <a:gd name="connsiteX658" fmla="*/ 6770092 w 12250760"/>
                <a:gd name="connsiteY658" fmla="*/ 6068001 h 6679735"/>
                <a:gd name="connsiteX659" fmla="*/ 6744133 w 12250760"/>
                <a:gd name="connsiteY659" fmla="*/ 6041998 h 6679735"/>
                <a:gd name="connsiteX660" fmla="*/ 6744133 w 12250760"/>
                <a:gd name="connsiteY660" fmla="*/ 5989994 h 6679735"/>
                <a:gd name="connsiteX661" fmla="*/ 6847964 w 12250760"/>
                <a:gd name="connsiteY661" fmla="*/ 5911988 h 6679735"/>
                <a:gd name="connsiteX662" fmla="*/ 6366240 w 12250760"/>
                <a:gd name="connsiteY662" fmla="*/ 5911988 h 6679735"/>
                <a:gd name="connsiteX663" fmla="*/ 6470070 w 12250760"/>
                <a:gd name="connsiteY663" fmla="*/ 5989994 h 6679735"/>
                <a:gd name="connsiteX664" fmla="*/ 6470070 w 12250760"/>
                <a:gd name="connsiteY664" fmla="*/ 6041998 h 6679735"/>
                <a:gd name="connsiteX665" fmla="*/ 6444113 w 12250760"/>
                <a:gd name="connsiteY665" fmla="*/ 6068001 h 6679735"/>
                <a:gd name="connsiteX666" fmla="*/ 6418155 w 12250760"/>
                <a:gd name="connsiteY666" fmla="*/ 6068001 h 6679735"/>
                <a:gd name="connsiteX667" fmla="*/ 6418155 w 12250760"/>
                <a:gd name="connsiteY667" fmla="*/ 6172010 h 6679735"/>
                <a:gd name="connsiteX668" fmla="*/ 6392198 w 12250760"/>
                <a:gd name="connsiteY668" fmla="*/ 6198011 h 6679735"/>
                <a:gd name="connsiteX669" fmla="*/ 6340282 w 12250760"/>
                <a:gd name="connsiteY669" fmla="*/ 6198011 h 6679735"/>
                <a:gd name="connsiteX670" fmla="*/ 6314325 w 12250760"/>
                <a:gd name="connsiteY670" fmla="*/ 6172010 h 6679735"/>
                <a:gd name="connsiteX671" fmla="*/ 6314325 w 12250760"/>
                <a:gd name="connsiteY671" fmla="*/ 6068001 h 6679735"/>
                <a:gd name="connsiteX672" fmla="*/ 6288368 w 12250760"/>
                <a:gd name="connsiteY672" fmla="*/ 6068001 h 6679735"/>
                <a:gd name="connsiteX673" fmla="*/ 6262409 w 12250760"/>
                <a:gd name="connsiteY673" fmla="*/ 6041998 h 6679735"/>
                <a:gd name="connsiteX674" fmla="*/ 6262409 w 12250760"/>
                <a:gd name="connsiteY674" fmla="*/ 5989994 h 6679735"/>
                <a:gd name="connsiteX675" fmla="*/ 6366240 w 12250760"/>
                <a:gd name="connsiteY675" fmla="*/ 5911988 h 6679735"/>
                <a:gd name="connsiteX676" fmla="*/ 5884518 w 12250760"/>
                <a:gd name="connsiteY676" fmla="*/ 5911988 h 6679735"/>
                <a:gd name="connsiteX677" fmla="*/ 5988348 w 12250760"/>
                <a:gd name="connsiteY677" fmla="*/ 5989994 h 6679735"/>
                <a:gd name="connsiteX678" fmla="*/ 5988348 w 12250760"/>
                <a:gd name="connsiteY678" fmla="*/ 6041998 h 6679735"/>
                <a:gd name="connsiteX679" fmla="*/ 5962391 w 12250760"/>
                <a:gd name="connsiteY679" fmla="*/ 6068001 h 6679735"/>
                <a:gd name="connsiteX680" fmla="*/ 5936433 w 12250760"/>
                <a:gd name="connsiteY680" fmla="*/ 6068001 h 6679735"/>
                <a:gd name="connsiteX681" fmla="*/ 5936433 w 12250760"/>
                <a:gd name="connsiteY681" fmla="*/ 6172010 h 6679735"/>
                <a:gd name="connsiteX682" fmla="*/ 5910476 w 12250760"/>
                <a:gd name="connsiteY682" fmla="*/ 6198011 h 6679735"/>
                <a:gd name="connsiteX683" fmla="*/ 5858559 w 12250760"/>
                <a:gd name="connsiteY683" fmla="*/ 6198011 h 6679735"/>
                <a:gd name="connsiteX684" fmla="*/ 5832602 w 12250760"/>
                <a:gd name="connsiteY684" fmla="*/ 6172010 h 6679735"/>
                <a:gd name="connsiteX685" fmla="*/ 5832602 w 12250760"/>
                <a:gd name="connsiteY685" fmla="*/ 6068001 h 6679735"/>
                <a:gd name="connsiteX686" fmla="*/ 5806647 w 12250760"/>
                <a:gd name="connsiteY686" fmla="*/ 6068001 h 6679735"/>
                <a:gd name="connsiteX687" fmla="*/ 5780688 w 12250760"/>
                <a:gd name="connsiteY687" fmla="*/ 6041998 h 6679735"/>
                <a:gd name="connsiteX688" fmla="*/ 5780688 w 12250760"/>
                <a:gd name="connsiteY688" fmla="*/ 5989994 h 6679735"/>
                <a:gd name="connsiteX689" fmla="*/ 5884518 w 12250760"/>
                <a:gd name="connsiteY689" fmla="*/ 5911988 h 6679735"/>
                <a:gd name="connsiteX690" fmla="*/ 5402797 w 12250760"/>
                <a:gd name="connsiteY690" fmla="*/ 5911988 h 6679735"/>
                <a:gd name="connsiteX691" fmla="*/ 5506626 w 12250760"/>
                <a:gd name="connsiteY691" fmla="*/ 5989994 h 6679735"/>
                <a:gd name="connsiteX692" fmla="*/ 5506626 w 12250760"/>
                <a:gd name="connsiteY692" fmla="*/ 6041998 h 6679735"/>
                <a:gd name="connsiteX693" fmla="*/ 5480669 w 12250760"/>
                <a:gd name="connsiteY693" fmla="*/ 6068001 h 6679735"/>
                <a:gd name="connsiteX694" fmla="*/ 5454711 w 12250760"/>
                <a:gd name="connsiteY694" fmla="*/ 6068001 h 6679735"/>
                <a:gd name="connsiteX695" fmla="*/ 5454711 w 12250760"/>
                <a:gd name="connsiteY695" fmla="*/ 6172010 h 6679735"/>
                <a:gd name="connsiteX696" fmla="*/ 5428752 w 12250760"/>
                <a:gd name="connsiteY696" fmla="*/ 6198011 h 6679735"/>
                <a:gd name="connsiteX697" fmla="*/ 5376837 w 12250760"/>
                <a:gd name="connsiteY697" fmla="*/ 6198011 h 6679735"/>
                <a:gd name="connsiteX698" fmla="*/ 5350881 w 12250760"/>
                <a:gd name="connsiteY698" fmla="*/ 6172010 h 6679735"/>
                <a:gd name="connsiteX699" fmla="*/ 5350881 w 12250760"/>
                <a:gd name="connsiteY699" fmla="*/ 6068001 h 6679735"/>
                <a:gd name="connsiteX700" fmla="*/ 5324924 w 12250760"/>
                <a:gd name="connsiteY700" fmla="*/ 6068001 h 6679735"/>
                <a:gd name="connsiteX701" fmla="*/ 5298965 w 12250760"/>
                <a:gd name="connsiteY701" fmla="*/ 6041998 h 6679735"/>
                <a:gd name="connsiteX702" fmla="*/ 5298965 w 12250760"/>
                <a:gd name="connsiteY702" fmla="*/ 5989994 h 6679735"/>
                <a:gd name="connsiteX703" fmla="*/ 5402797 w 12250760"/>
                <a:gd name="connsiteY703" fmla="*/ 5911988 h 6679735"/>
                <a:gd name="connsiteX704" fmla="*/ 4921068 w 12250760"/>
                <a:gd name="connsiteY704" fmla="*/ 5911988 h 6679735"/>
                <a:gd name="connsiteX705" fmla="*/ 5024901 w 12250760"/>
                <a:gd name="connsiteY705" fmla="*/ 5989994 h 6679735"/>
                <a:gd name="connsiteX706" fmla="*/ 5024901 w 12250760"/>
                <a:gd name="connsiteY706" fmla="*/ 6041998 h 6679735"/>
                <a:gd name="connsiteX707" fmla="*/ 4998943 w 12250760"/>
                <a:gd name="connsiteY707" fmla="*/ 6068001 h 6679735"/>
                <a:gd name="connsiteX708" fmla="*/ 4972985 w 12250760"/>
                <a:gd name="connsiteY708" fmla="*/ 6068001 h 6679735"/>
                <a:gd name="connsiteX709" fmla="*/ 4972985 w 12250760"/>
                <a:gd name="connsiteY709" fmla="*/ 6172010 h 6679735"/>
                <a:gd name="connsiteX710" fmla="*/ 4947026 w 12250760"/>
                <a:gd name="connsiteY710" fmla="*/ 6198011 h 6679735"/>
                <a:gd name="connsiteX711" fmla="*/ 4895110 w 12250760"/>
                <a:gd name="connsiteY711" fmla="*/ 6198011 h 6679735"/>
                <a:gd name="connsiteX712" fmla="*/ 4869155 w 12250760"/>
                <a:gd name="connsiteY712" fmla="*/ 6172010 h 6679735"/>
                <a:gd name="connsiteX713" fmla="*/ 4869155 w 12250760"/>
                <a:gd name="connsiteY713" fmla="*/ 6068001 h 6679735"/>
                <a:gd name="connsiteX714" fmla="*/ 4843197 w 12250760"/>
                <a:gd name="connsiteY714" fmla="*/ 6068001 h 6679735"/>
                <a:gd name="connsiteX715" fmla="*/ 4817240 w 12250760"/>
                <a:gd name="connsiteY715" fmla="*/ 6041998 h 6679735"/>
                <a:gd name="connsiteX716" fmla="*/ 4817240 w 12250760"/>
                <a:gd name="connsiteY716" fmla="*/ 5989994 h 6679735"/>
                <a:gd name="connsiteX717" fmla="*/ 4921068 w 12250760"/>
                <a:gd name="connsiteY717" fmla="*/ 5911988 h 6679735"/>
                <a:gd name="connsiteX718" fmla="*/ 4439348 w 12250760"/>
                <a:gd name="connsiteY718" fmla="*/ 5911988 h 6679735"/>
                <a:gd name="connsiteX719" fmla="*/ 4543177 w 12250760"/>
                <a:gd name="connsiteY719" fmla="*/ 5989994 h 6679735"/>
                <a:gd name="connsiteX720" fmla="*/ 4543177 w 12250760"/>
                <a:gd name="connsiteY720" fmla="*/ 6041998 h 6679735"/>
                <a:gd name="connsiteX721" fmla="*/ 4517219 w 12250760"/>
                <a:gd name="connsiteY721" fmla="*/ 6068001 h 6679735"/>
                <a:gd name="connsiteX722" fmla="*/ 4491261 w 12250760"/>
                <a:gd name="connsiteY722" fmla="*/ 6068001 h 6679735"/>
                <a:gd name="connsiteX723" fmla="*/ 4491261 w 12250760"/>
                <a:gd name="connsiteY723" fmla="*/ 6172010 h 6679735"/>
                <a:gd name="connsiteX724" fmla="*/ 4465303 w 12250760"/>
                <a:gd name="connsiteY724" fmla="*/ 6198011 h 6679735"/>
                <a:gd name="connsiteX725" fmla="*/ 4413387 w 12250760"/>
                <a:gd name="connsiteY725" fmla="*/ 6198011 h 6679735"/>
                <a:gd name="connsiteX726" fmla="*/ 4387431 w 12250760"/>
                <a:gd name="connsiteY726" fmla="*/ 6172010 h 6679735"/>
                <a:gd name="connsiteX727" fmla="*/ 4387431 w 12250760"/>
                <a:gd name="connsiteY727" fmla="*/ 6068001 h 6679735"/>
                <a:gd name="connsiteX728" fmla="*/ 4361473 w 12250760"/>
                <a:gd name="connsiteY728" fmla="*/ 6068001 h 6679735"/>
                <a:gd name="connsiteX729" fmla="*/ 4335515 w 12250760"/>
                <a:gd name="connsiteY729" fmla="*/ 6041998 h 6679735"/>
                <a:gd name="connsiteX730" fmla="*/ 4335515 w 12250760"/>
                <a:gd name="connsiteY730" fmla="*/ 5989994 h 6679735"/>
                <a:gd name="connsiteX731" fmla="*/ 4439348 w 12250760"/>
                <a:gd name="connsiteY731" fmla="*/ 5911988 h 6679735"/>
                <a:gd name="connsiteX732" fmla="*/ 3957626 w 12250760"/>
                <a:gd name="connsiteY732" fmla="*/ 5911988 h 6679735"/>
                <a:gd name="connsiteX733" fmla="*/ 4061456 w 12250760"/>
                <a:gd name="connsiteY733" fmla="*/ 5989994 h 6679735"/>
                <a:gd name="connsiteX734" fmla="*/ 4061456 w 12250760"/>
                <a:gd name="connsiteY734" fmla="*/ 6041998 h 6679735"/>
                <a:gd name="connsiteX735" fmla="*/ 4035499 w 12250760"/>
                <a:gd name="connsiteY735" fmla="*/ 6068001 h 6679735"/>
                <a:gd name="connsiteX736" fmla="*/ 4009541 w 12250760"/>
                <a:gd name="connsiteY736" fmla="*/ 6068001 h 6679735"/>
                <a:gd name="connsiteX737" fmla="*/ 4009541 w 12250760"/>
                <a:gd name="connsiteY737" fmla="*/ 6172010 h 6679735"/>
                <a:gd name="connsiteX738" fmla="*/ 3983584 w 12250760"/>
                <a:gd name="connsiteY738" fmla="*/ 6198011 h 6679735"/>
                <a:gd name="connsiteX739" fmla="*/ 3931667 w 12250760"/>
                <a:gd name="connsiteY739" fmla="*/ 6198011 h 6679735"/>
                <a:gd name="connsiteX740" fmla="*/ 3905710 w 12250760"/>
                <a:gd name="connsiteY740" fmla="*/ 6172010 h 6679735"/>
                <a:gd name="connsiteX741" fmla="*/ 3905710 w 12250760"/>
                <a:gd name="connsiteY741" fmla="*/ 6068001 h 6679735"/>
                <a:gd name="connsiteX742" fmla="*/ 3879753 w 12250760"/>
                <a:gd name="connsiteY742" fmla="*/ 6068001 h 6679735"/>
                <a:gd name="connsiteX743" fmla="*/ 3853794 w 12250760"/>
                <a:gd name="connsiteY743" fmla="*/ 6041998 h 6679735"/>
                <a:gd name="connsiteX744" fmla="*/ 3853794 w 12250760"/>
                <a:gd name="connsiteY744" fmla="*/ 5989994 h 6679735"/>
                <a:gd name="connsiteX745" fmla="*/ 3957626 w 12250760"/>
                <a:gd name="connsiteY745" fmla="*/ 5911988 h 6679735"/>
                <a:gd name="connsiteX746" fmla="*/ 3475904 w 12250760"/>
                <a:gd name="connsiteY746" fmla="*/ 5911988 h 6679735"/>
                <a:gd name="connsiteX747" fmla="*/ 3579735 w 12250760"/>
                <a:gd name="connsiteY747" fmla="*/ 5989994 h 6679735"/>
                <a:gd name="connsiteX748" fmla="*/ 3579735 w 12250760"/>
                <a:gd name="connsiteY748" fmla="*/ 6041998 h 6679735"/>
                <a:gd name="connsiteX749" fmla="*/ 3553778 w 12250760"/>
                <a:gd name="connsiteY749" fmla="*/ 6068001 h 6679735"/>
                <a:gd name="connsiteX750" fmla="*/ 3527819 w 12250760"/>
                <a:gd name="connsiteY750" fmla="*/ 6068001 h 6679735"/>
                <a:gd name="connsiteX751" fmla="*/ 3527819 w 12250760"/>
                <a:gd name="connsiteY751" fmla="*/ 6172010 h 6679735"/>
                <a:gd name="connsiteX752" fmla="*/ 3501862 w 12250760"/>
                <a:gd name="connsiteY752" fmla="*/ 6198011 h 6679735"/>
                <a:gd name="connsiteX753" fmla="*/ 3449946 w 12250760"/>
                <a:gd name="connsiteY753" fmla="*/ 6198011 h 6679735"/>
                <a:gd name="connsiteX754" fmla="*/ 3423989 w 12250760"/>
                <a:gd name="connsiteY754" fmla="*/ 6172010 h 6679735"/>
                <a:gd name="connsiteX755" fmla="*/ 3423989 w 12250760"/>
                <a:gd name="connsiteY755" fmla="*/ 6068001 h 6679735"/>
                <a:gd name="connsiteX756" fmla="*/ 3398031 w 12250760"/>
                <a:gd name="connsiteY756" fmla="*/ 6068001 h 6679735"/>
                <a:gd name="connsiteX757" fmla="*/ 3372073 w 12250760"/>
                <a:gd name="connsiteY757" fmla="*/ 6041998 h 6679735"/>
                <a:gd name="connsiteX758" fmla="*/ 3372073 w 12250760"/>
                <a:gd name="connsiteY758" fmla="*/ 5989994 h 6679735"/>
                <a:gd name="connsiteX759" fmla="*/ 3475904 w 12250760"/>
                <a:gd name="connsiteY759" fmla="*/ 5911988 h 6679735"/>
                <a:gd name="connsiteX760" fmla="*/ 2994180 w 12250760"/>
                <a:gd name="connsiteY760" fmla="*/ 5911988 h 6679735"/>
                <a:gd name="connsiteX761" fmla="*/ 3098010 w 12250760"/>
                <a:gd name="connsiteY761" fmla="*/ 5989994 h 6679735"/>
                <a:gd name="connsiteX762" fmla="*/ 3098010 w 12250760"/>
                <a:gd name="connsiteY762" fmla="*/ 6041998 h 6679735"/>
                <a:gd name="connsiteX763" fmla="*/ 3072052 w 12250760"/>
                <a:gd name="connsiteY763" fmla="*/ 6068001 h 6679735"/>
                <a:gd name="connsiteX764" fmla="*/ 3046095 w 12250760"/>
                <a:gd name="connsiteY764" fmla="*/ 6068001 h 6679735"/>
                <a:gd name="connsiteX765" fmla="*/ 3046095 w 12250760"/>
                <a:gd name="connsiteY765" fmla="*/ 6172010 h 6679735"/>
                <a:gd name="connsiteX766" fmla="*/ 3020138 w 12250760"/>
                <a:gd name="connsiteY766" fmla="*/ 6198011 h 6679735"/>
                <a:gd name="connsiteX767" fmla="*/ 2968221 w 12250760"/>
                <a:gd name="connsiteY767" fmla="*/ 6198011 h 6679735"/>
                <a:gd name="connsiteX768" fmla="*/ 2942264 w 12250760"/>
                <a:gd name="connsiteY768" fmla="*/ 6172010 h 6679735"/>
                <a:gd name="connsiteX769" fmla="*/ 2942264 w 12250760"/>
                <a:gd name="connsiteY769" fmla="*/ 6068001 h 6679735"/>
                <a:gd name="connsiteX770" fmla="*/ 2916306 w 12250760"/>
                <a:gd name="connsiteY770" fmla="*/ 6068001 h 6679735"/>
                <a:gd name="connsiteX771" fmla="*/ 2890349 w 12250760"/>
                <a:gd name="connsiteY771" fmla="*/ 6041998 h 6679735"/>
                <a:gd name="connsiteX772" fmla="*/ 2890349 w 12250760"/>
                <a:gd name="connsiteY772" fmla="*/ 5989994 h 6679735"/>
                <a:gd name="connsiteX773" fmla="*/ 2994180 w 12250760"/>
                <a:gd name="connsiteY773" fmla="*/ 5911988 h 6679735"/>
                <a:gd name="connsiteX774" fmla="*/ 2512457 w 12250760"/>
                <a:gd name="connsiteY774" fmla="*/ 5911988 h 6679735"/>
                <a:gd name="connsiteX775" fmla="*/ 2616286 w 12250760"/>
                <a:gd name="connsiteY775" fmla="*/ 5989994 h 6679735"/>
                <a:gd name="connsiteX776" fmla="*/ 2616286 w 12250760"/>
                <a:gd name="connsiteY776" fmla="*/ 6041998 h 6679735"/>
                <a:gd name="connsiteX777" fmla="*/ 2590329 w 12250760"/>
                <a:gd name="connsiteY777" fmla="*/ 6068001 h 6679735"/>
                <a:gd name="connsiteX778" fmla="*/ 2564371 w 12250760"/>
                <a:gd name="connsiteY778" fmla="*/ 6068001 h 6679735"/>
                <a:gd name="connsiteX779" fmla="*/ 2564371 w 12250760"/>
                <a:gd name="connsiteY779" fmla="*/ 6172010 h 6679735"/>
                <a:gd name="connsiteX780" fmla="*/ 2538413 w 12250760"/>
                <a:gd name="connsiteY780" fmla="*/ 6198011 h 6679735"/>
                <a:gd name="connsiteX781" fmla="*/ 2486498 w 12250760"/>
                <a:gd name="connsiteY781" fmla="*/ 6198011 h 6679735"/>
                <a:gd name="connsiteX782" fmla="*/ 2460541 w 12250760"/>
                <a:gd name="connsiteY782" fmla="*/ 6172010 h 6679735"/>
                <a:gd name="connsiteX783" fmla="*/ 2460541 w 12250760"/>
                <a:gd name="connsiteY783" fmla="*/ 6068001 h 6679735"/>
                <a:gd name="connsiteX784" fmla="*/ 2434585 w 12250760"/>
                <a:gd name="connsiteY784" fmla="*/ 6068001 h 6679735"/>
                <a:gd name="connsiteX785" fmla="*/ 2408626 w 12250760"/>
                <a:gd name="connsiteY785" fmla="*/ 6041998 h 6679735"/>
                <a:gd name="connsiteX786" fmla="*/ 2408626 w 12250760"/>
                <a:gd name="connsiteY786" fmla="*/ 5989994 h 6679735"/>
                <a:gd name="connsiteX787" fmla="*/ 2512457 w 12250760"/>
                <a:gd name="connsiteY787" fmla="*/ 5911988 h 6679735"/>
                <a:gd name="connsiteX788" fmla="*/ 2030731 w 12250760"/>
                <a:gd name="connsiteY788" fmla="*/ 5911988 h 6679735"/>
                <a:gd name="connsiteX789" fmla="*/ 2134563 w 12250760"/>
                <a:gd name="connsiteY789" fmla="*/ 5989994 h 6679735"/>
                <a:gd name="connsiteX790" fmla="*/ 2134563 w 12250760"/>
                <a:gd name="connsiteY790" fmla="*/ 6041998 h 6679735"/>
                <a:gd name="connsiteX791" fmla="*/ 2108603 w 12250760"/>
                <a:gd name="connsiteY791" fmla="*/ 6068001 h 6679735"/>
                <a:gd name="connsiteX792" fmla="*/ 2082645 w 12250760"/>
                <a:gd name="connsiteY792" fmla="*/ 6068001 h 6679735"/>
                <a:gd name="connsiteX793" fmla="*/ 2082645 w 12250760"/>
                <a:gd name="connsiteY793" fmla="*/ 6172010 h 6679735"/>
                <a:gd name="connsiteX794" fmla="*/ 2056688 w 12250760"/>
                <a:gd name="connsiteY794" fmla="*/ 6198011 h 6679735"/>
                <a:gd name="connsiteX795" fmla="*/ 2004772 w 12250760"/>
                <a:gd name="connsiteY795" fmla="*/ 6198011 h 6679735"/>
                <a:gd name="connsiteX796" fmla="*/ 1978815 w 12250760"/>
                <a:gd name="connsiteY796" fmla="*/ 6172010 h 6679735"/>
                <a:gd name="connsiteX797" fmla="*/ 1978815 w 12250760"/>
                <a:gd name="connsiteY797" fmla="*/ 6068001 h 6679735"/>
                <a:gd name="connsiteX798" fmla="*/ 1952858 w 12250760"/>
                <a:gd name="connsiteY798" fmla="*/ 6068001 h 6679735"/>
                <a:gd name="connsiteX799" fmla="*/ 1926900 w 12250760"/>
                <a:gd name="connsiteY799" fmla="*/ 6041998 h 6679735"/>
                <a:gd name="connsiteX800" fmla="*/ 1926900 w 12250760"/>
                <a:gd name="connsiteY800" fmla="*/ 5989994 h 6679735"/>
                <a:gd name="connsiteX801" fmla="*/ 2030731 w 12250760"/>
                <a:gd name="connsiteY801" fmla="*/ 5911988 h 6679735"/>
                <a:gd name="connsiteX802" fmla="*/ 1549006 w 12250760"/>
                <a:gd name="connsiteY802" fmla="*/ 5911988 h 6679735"/>
                <a:gd name="connsiteX803" fmla="*/ 1652836 w 12250760"/>
                <a:gd name="connsiteY803" fmla="*/ 5989994 h 6679735"/>
                <a:gd name="connsiteX804" fmla="*/ 1652836 w 12250760"/>
                <a:gd name="connsiteY804" fmla="*/ 6041998 h 6679735"/>
                <a:gd name="connsiteX805" fmla="*/ 1626879 w 12250760"/>
                <a:gd name="connsiteY805" fmla="*/ 6068001 h 6679735"/>
                <a:gd name="connsiteX806" fmla="*/ 1600920 w 12250760"/>
                <a:gd name="connsiteY806" fmla="*/ 6068001 h 6679735"/>
                <a:gd name="connsiteX807" fmla="*/ 1600920 w 12250760"/>
                <a:gd name="connsiteY807" fmla="*/ 6172010 h 6679735"/>
                <a:gd name="connsiteX808" fmla="*/ 1574963 w 12250760"/>
                <a:gd name="connsiteY808" fmla="*/ 6198011 h 6679735"/>
                <a:gd name="connsiteX809" fmla="*/ 1523048 w 12250760"/>
                <a:gd name="connsiteY809" fmla="*/ 6198011 h 6679735"/>
                <a:gd name="connsiteX810" fmla="*/ 1497090 w 12250760"/>
                <a:gd name="connsiteY810" fmla="*/ 6172010 h 6679735"/>
                <a:gd name="connsiteX811" fmla="*/ 1497090 w 12250760"/>
                <a:gd name="connsiteY811" fmla="*/ 6068001 h 6679735"/>
                <a:gd name="connsiteX812" fmla="*/ 1471133 w 12250760"/>
                <a:gd name="connsiteY812" fmla="*/ 6068001 h 6679735"/>
                <a:gd name="connsiteX813" fmla="*/ 1445175 w 12250760"/>
                <a:gd name="connsiteY813" fmla="*/ 6041998 h 6679735"/>
                <a:gd name="connsiteX814" fmla="*/ 1445175 w 12250760"/>
                <a:gd name="connsiteY814" fmla="*/ 5989994 h 6679735"/>
                <a:gd name="connsiteX815" fmla="*/ 1549006 w 12250760"/>
                <a:gd name="connsiteY815" fmla="*/ 5911988 h 6679735"/>
                <a:gd name="connsiteX816" fmla="*/ 1067283 w 12250760"/>
                <a:gd name="connsiteY816" fmla="*/ 5911988 h 6679735"/>
                <a:gd name="connsiteX817" fmla="*/ 1171112 w 12250760"/>
                <a:gd name="connsiteY817" fmla="*/ 5989994 h 6679735"/>
                <a:gd name="connsiteX818" fmla="*/ 1171112 w 12250760"/>
                <a:gd name="connsiteY818" fmla="*/ 6041998 h 6679735"/>
                <a:gd name="connsiteX819" fmla="*/ 1145155 w 12250760"/>
                <a:gd name="connsiteY819" fmla="*/ 6068001 h 6679735"/>
                <a:gd name="connsiteX820" fmla="*/ 1119197 w 12250760"/>
                <a:gd name="connsiteY820" fmla="*/ 6068001 h 6679735"/>
                <a:gd name="connsiteX821" fmla="*/ 1119197 w 12250760"/>
                <a:gd name="connsiteY821" fmla="*/ 6172010 h 6679735"/>
                <a:gd name="connsiteX822" fmla="*/ 1093240 w 12250760"/>
                <a:gd name="connsiteY822" fmla="*/ 6198011 h 6679735"/>
                <a:gd name="connsiteX823" fmla="*/ 1041324 w 12250760"/>
                <a:gd name="connsiteY823" fmla="*/ 6198011 h 6679735"/>
                <a:gd name="connsiteX824" fmla="*/ 1015367 w 12250760"/>
                <a:gd name="connsiteY824" fmla="*/ 6172010 h 6679735"/>
                <a:gd name="connsiteX825" fmla="*/ 1015367 w 12250760"/>
                <a:gd name="connsiteY825" fmla="*/ 6068001 h 6679735"/>
                <a:gd name="connsiteX826" fmla="*/ 989410 w 12250760"/>
                <a:gd name="connsiteY826" fmla="*/ 6068001 h 6679735"/>
                <a:gd name="connsiteX827" fmla="*/ 963452 w 12250760"/>
                <a:gd name="connsiteY827" fmla="*/ 6041998 h 6679735"/>
                <a:gd name="connsiteX828" fmla="*/ 963452 w 12250760"/>
                <a:gd name="connsiteY828" fmla="*/ 5989994 h 6679735"/>
                <a:gd name="connsiteX829" fmla="*/ 1067283 w 12250760"/>
                <a:gd name="connsiteY829" fmla="*/ 5911988 h 6679735"/>
                <a:gd name="connsiteX830" fmla="*/ 585559 w 12250760"/>
                <a:gd name="connsiteY830" fmla="*/ 5911988 h 6679735"/>
                <a:gd name="connsiteX831" fmla="*/ 689389 w 12250760"/>
                <a:gd name="connsiteY831" fmla="*/ 5989994 h 6679735"/>
                <a:gd name="connsiteX832" fmla="*/ 689389 w 12250760"/>
                <a:gd name="connsiteY832" fmla="*/ 6041998 h 6679735"/>
                <a:gd name="connsiteX833" fmla="*/ 663432 w 12250760"/>
                <a:gd name="connsiteY833" fmla="*/ 6068001 h 6679735"/>
                <a:gd name="connsiteX834" fmla="*/ 637473 w 12250760"/>
                <a:gd name="connsiteY834" fmla="*/ 6068001 h 6679735"/>
                <a:gd name="connsiteX835" fmla="*/ 637473 w 12250760"/>
                <a:gd name="connsiteY835" fmla="*/ 6172010 h 6679735"/>
                <a:gd name="connsiteX836" fmla="*/ 611516 w 12250760"/>
                <a:gd name="connsiteY836" fmla="*/ 6198011 h 6679735"/>
                <a:gd name="connsiteX837" fmla="*/ 559601 w 12250760"/>
                <a:gd name="connsiteY837" fmla="*/ 6198011 h 6679735"/>
                <a:gd name="connsiteX838" fmla="*/ 533644 w 12250760"/>
                <a:gd name="connsiteY838" fmla="*/ 6172010 h 6679735"/>
                <a:gd name="connsiteX839" fmla="*/ 533644 w 12250760"/>
                <a:gd name="connsiteY839" fmla="*/ 6068001 h 6679735"/>
                <a:gd name="connsiteX840" fmla="*/ 507686 w 12250760"/>
                <a:gd name="connsiteY840" fmla="*/ 6068001 h 6679735"/>
                <a:gd name="connsiteX841" fmla="*/ 481728 w 12250760"/>
                <a:gd name="connsiteY841" fmla="*/ 6041998 h 6679735"/>
                <a:gd name="connsiteX842" fmla="*/ 481728 w 12250760"/>
                <a:gd name="connsiteY842" fmla="*/ 5989994 h 6679735"/>
                <a:gd name="connsiteX843" fmla="*/ 585559 w 12250760"/>
                <a:gd name="connsiteY843" fmla="*/ 5911988 h 6679735"/>
                <a:gd name="connsiteX844" fmla="*/ 103836 w 12250760"/>
                <a:gd name="connsiteY844" fmla="*/ 5911988 h 6679735"/>
                <a:gd name="connsiteX845" fmla="*/ 207665 w 12250760"/>
                <a:gd name="connsiteY845" fmla="*/ 5989994 h 6679735"/>
                <a:gd name="connsiteX846" fmla="*/ 207665 w 12250760"/>
                <a:gd name="connsiteY846" fmla="*/ 6041998 h 6679735"/>
                <a:gd name="connsiteX847" fmla="*/ 181708 w 12250760"/>
                <a:gd name="connsiteY847" fmla="*/ 6068001 h 6679735"/>
                <a:gd name="connsiteX848" fmla="*/ 155750 w 12250760"/>
                <a:gd name="connsiteY848" fmla="*/ 6068001 h 6679735"/>
                <a:gd name="connsiteX849" fmla="*/ 155750 w 12250760"/>
                <a:gd name="connsiteY849" fmla="*/ 6172010 h 6679735"/>
                <a:gd name="connsiteX850" fmla="*/ 129793 w 12250760"/>
                <a:gd name="connsiteY850" fmla="*/ 6198011 h 6679735"/>
                <a:gd name="connsiteX851" fmla="*/ 77877 w 12250760"/>
                <a:gd name="connsiteY851" fmla="*/ 6198011 h 6679735"/>
                <a:gd name="connsiteX852" fmla="*/ 51920 w 12250760"/>
                <a:gd name="connsiteY852" fmla="*/ 6172010 h 6679735"/>
                <a:gd name="connsiteX853" fmla="*/ 51920 w 12250760"/>
                <a:gd name="connsiteY853" fmla="*/ 6068001 h 6679735"/>
                <a:gd name="connsiteX854" fmla="*/ 25963 w 12250760"/>
                <a:gd name="connsiteY854" fmla="*/ 6068001 h 6679735"/>
                <a:gd name="connsiteX855" fmla="*/ 4 w 12250760"/>
                <a:gd name="connsiteY855" fmla="*/ 6041998 h 6679735"/>
                <a:gd name="connsiteX856" fmla="*/ 4 w 12250760"/>
                <a:gd name="connsiteY856" fmla="*/ 5989994 h 6679735"/>
                <a:gd name="connsiteX857" fmla="*/ 103836 w 12250760"/>
                <a:gd name="connsiteY857" fmla="*/ 5911988 h 6679735"/>
                <a:gd name="connsiteX858" fmla="*/ 12145950 w 12250760"/>
                <a:gd name="connsiteY858" fmla="*/ 5780730 h 6679735"/>
                <a:gd name="connsiteX859" fmla="*/ 12197866 w 12250760"/>
                <a:gd name="connsiteY859" fmla="*/ 5832646 h 6679735"/>
                <a:gd name="connsiteX860" fmla="*/ 12145950 w 12250760"/>
                <a:gd name="connsiteY860" fmla="*/ 5884561 h 6679735"/>
                <a:gd name="connsiteX861" fmla="*/ 12094035 w 12250760"/>
                <a:gd name="connsiteY861" fmla="*/ 5832646 h 6679735"/>
                <a:gd name="connsiteX862" fmla="*/ 12145950 w 12250760"/>
                <a:gd name="connsiteY862" fmla="*/ 5780730 h 6679735"/>
                <a:gd name="connsiteX863" fmla="*/ 11664226 w 12250760"/>
                <a:gd name="connsiteY863" fmla="*/ 5780730 h 6679735"/>
                <a:gd name="connsiteX864" fmla="*/ 11716142 w 12250760"/>
                <a:gd name="connsiteY864" fmla="*/ 5832646 h 6679735"/>
                <a:gd name="connsiteX865" fmla="*/ 11664226 w 12250760"/>
                <a:gd name="connsiteY865" fmla="*/ 5884561 h 6679735"/>
                <a:gd name="connsiteX866" fmla="*/ 11612311 w 12250760"/>
                <a:gd name="connsiteY866" fmla="*/ 5832646 h 6679735"/>
                <a:gd name="connsiteX867" fmla="*/ 11664226 w 12250760"/>
                <a:gd name="connsiteY867" fmla="*/ 5780730 h 6679735"/>
                <a:gd name="connsiteX868" fmla="*/ 11182501 w 12250760"/>
                <a:gd name="connsiteY868" fmla="*/ 5780730 h 6679735"/>
                <a:gd name="connsiteX869" fmla="*/ 11234417 w 12250760"/>
                <a:gd name="connsiteY869" fmla="*/ 5832646 h 6679735"/>
                <a:gd name="connsiteX870" fmla="*/ 11182501 w 12250760"/>
                <a:gd name="connsiteY870" fmla="*/ 5884561 h 6679735"/>
                <a:gd name="connsiteX871" fmla="*/ 11130586 w 12250760"/>
                <a:gd name="connsiteY871" fmla="*/ 5832646 h 6679735"/>
                <a:gd name="connsiteX872" fmla="*/ 11182501 w 12250760"/>
                <a:gd name="connsiteY872" fmla="*/ 5780730 h 6679735"/>
                <a:gd name="connsiteX873" fmla="*/ 10700777 w 12250760"/>
                <a:gd name="connsiteY873" fmla="*/ 5780730 h 6679735"/>
                <a:gd name="connsiteX874" fmla="*/ 10752693 w 12250760"/>
                <a:gd name="connsiteY874" fmla="*/ 5832646 h 6679735"/>
                <a:gd name="connsiteX875" fmla="*/ 10700777 w 12250760"/>
                <a:gd name="connsiteY875" fmla="*/ 5884561 h 6679735"/>
                <a:gd name="connsiteX876" fmla="*/ 10648862 w 12250760"/>
                <a:gd name="connsiteY876" fmla="*/ 5832646 h 6679735"/>
                <a:gd name="connsiteX877" fmla="*/ 10700777 w 12250760"/>
                <a:gd name="connsiteY877" fmla="*/ 5780730 h 6679735"/>
                <a:gd name="connsiteX878" fmla="*/ 10219053 w 12250760"/>
                <a:gd name="connsiteY878" fmla="*/ 5780730 h 6679735"/>
                <a:gd name="connsiteX879" fmla="*/ 10270969 w 12250760"/>
                <a:gd name="connsiteY879" fmla="*/ 5832646 h 6679735"/>
                <a:gd name="connsiteX880" fmla="*/ 10219053 w 12250760"/>
                <a:gd name="connsiteY880" fmla="*/ 5884561 h 6679735"/>
                <a:gd name="connsiteX881" fmla="*/ 10167138 w 12250760"/>
                <a:gd name="connsiteY881" fmla="*/ 5832646 h 6679735"/>
                <a:gd name="connsiteX882" fmla="*/ 10219053 w 12250760"/>
                <a:gd name="connsiteY882" fmla="*/ 5780730 h 6679735"/>
                <a:gd name="connsiteX883" fmla="*/ 9737328 w 12250760"/>
                <a:gd name="connsiteY883" fmla="*/ 5780730 h 6679735"/>
                <a:gd name="connsiteX884" fmla="*/ 9789244 w 12250760"/>
                <a:gd name="connsiteY884" fmla="*/ 5832646 h 6679735"/>
                <a:gd name="connsiteX885" fmla="*/ 9737328 w 12250760"/>
                <a:gd name="connsiteY885" fmla="*/ 5884561 h 6679735"/>
                <a:gd name="connsiteX886" fmla="*/ 9685413 w 12250760"/>
                <a:gd name="connsiteY886" fmla="*/ 5832646 h 6679735"/>
                <a:gd name="connsiteX887" fmla="*/ 9737328 w 12250760"/>
                <a:gd name="connsiteY887" fmla="*/ 5780730 h 6679735"/>
                <a:gd name="connsiteX888" fmla="*/ 9255604 w 12250760"/>
                <a:gd name="connsiteY888" fmla="*/ 5780730 h 6679735"/>
                <a:gd name="connsiteX889" fmla="*/ 9307520 w 12250760"/>
                <a:gd name="connsiteY889" fmla="*/ 5832646 h 6679735"/>
                <a:gd name="connsiteX890" fmla="*/ 9255604 w 12250760"/>
                <a:gd name="connsiteY890" fmla="*/ 5884561 h 6679735"/>
                <a:gd name="connsiteX891" fmla="*/ 9203689 w 12250760"/>
                <a:gd name="connsiteY891" fmla="*/ 5832646 h 6679735"/>
                <a:gd name="connsiteX892" fmla="*/ 9255604 w 12250760"/>
                <a:gd name="connsiteY892" fmla="*/ 5780730 h 6679735"/>
                <a:gd name="connsiteX893" fmla="*/ 8773880 w 12250760"/>
                <a:gd name="connsiteY893" fmla="*/ 5780730 h 6679735"/>
                <a:gd name="connsiteX894" fmla="*/ 8825796 w 12250760"/>
                <a:gd name="connsiteY894" fmla="*/ 5832646 h 6679735"/>
                <a:gd name="connsiteX895" fmla="*/ 8773880 w 12250760"/>
                <a:gd name="connsiteY895" fmla="*/ 5884561 h 6679735"/>
                <a:gd name="connsiteX896" fmla="*/ 8721965 w 12250760"/>
                <a:gd name="connsiteY896" fmla="*/ 5832646 h 6679735"/>
                <a:gd name="connsiteX897" fmla="*/ 8773880 w 12250760"/>
                <a:gd name="connsiteY897" fmla="*/ 5780730 h 6679735"/>
                <a:gd name="connsiteX898" fmla="*/ 8292157 w 12250760"/>
                <a:gd name="connsiteY898" fmla="*/ 5780730 h 6679735"/>
                <a:gd name="connsiteX899" fmla="*/ 8344072 w 12250760"/>
                <a:gd name="connsiteY899" fmla="*/ 5832646 h 6679735"/>
                <a:gd name="connsiteX900" fmla="*/ 8292157 w 12250760"/>
                <a:gd name="connsiteY900" fmla="*/ 5884561 h 6679735"/>
                <a:gd name="connsiteX901" fmla="*/ 8240241 w 12250760"/>
                <a:gd name="connsiteY901" fmla="*/ 5832646 h 6679735"/>
                <a:gd name="connsiteX902" fmla="*/ 8292157 w 12250760"/>
                <a:gd name="connsiteY902" fmla="*/ 5780730 h 6679735"/>
                <a:gd name="connsiteX903" fmla="*/ 7810433 w 12250760"/>
                <a:gd name="connsiteY903" fmla="*/ 5780730 h 6679735"/>
                <a:gd name="connsiteX904" fmla="*/ 7862348 w 12250760"/>
                <a:gd name="connsiteY904" fmla="*/ 5832646 h 6679735"/>
                <a:gd name="connsiteX905" fmla="*/ 7810433 w 12250760"/>
                <a:gd name="connsiteY905" fmla="*/ 5884561 h 6679735"/>
                <a:gd name="connsiteX906" fmla="*/ 7758517 w 12250760"/>
                <a:gd name="connsiteY906" fmla="*/ 5832646 h 6679735"/>
                <a:gd name="connsiteX907" fmla="*/ 7810433 w 12250760"/>
                <a:gd name="connsiteY907" fmla="*/ 5780730 h 6679735"/>
                <a:gd name="connsiteX908" fmla="*/ 7328709 w 12250760"/>
                <a:gd name="connsiteY908" fmla="*/ 5780730 h 6679735"/>
                <a:gd name="connsiteX909" fmla="*/ 7380624 w 12250760"/>
                <a:gd name="connsiteY909" fmla="*/ 5832646 h 6679735"/>
                <a:gd name="connsiteX910" fmla="*/ 7328709 w 12250760"/>
                <a:gd name="connsiteY910" fmla="*/ 5884561 h 6679735"/>
                <a:gd name="connsiteX911" fmla="*/ 7276793 w 12250760"/>
                <a:gd name="connsiteY911" fmla="*/ 5832646 h 6679735"/>
                <a:gd name="connsiteX912" fmla="*/ 7328709 w 12250760"/>
                <a:gd name="connsiteY912" fmla="*/ 5780730 h 6679735"/>
                <a:gd name="connsiteX913" fmla="*/ 6846985 w 12250760"/>
                <a:gd name="connsiteY913" fmla="*/ 5780730 h 6679735"/>
                <a:gd name="connsiteX914" fmla="*/ 6898900 w 12250760"/>
                <a:gd name="connsiteY914" fmla="*/ 5832646 h 6679735"/>
                <a:gd name="connsiteX915" fmla="*/ 6846985 w 12250760"/>
                <a:gd name="connsiteY915" fmla="*/ 5884561 h 6679735"/>
                <a:gd name="connsiteX916" fmla="*/ 6795069 w 12250760"/>
                <a:gd name="connsiteY916" fmla="*/ 5832646 h 6679735"/>
                <a:gd name="connsiteX917" fmla="*/ 6846985 w 12250760"/>
                <a:gd name="connsiteY917" fmla="*/ 5780730 h 6679735"/>
                <a:gd name="connsiteX918" fmla="*/ 6365261 w 12250760"/>
                <a:gd name="connsiteY918" fmla="*/ 5780730 h 6679735"/>
                <a:gd name="connsiteX919" fmla="*/ 6417176 w 12250760"/>
                <a:gd name="connsiteY919" fmla="*/ 5832646 h 6679735"/>
                <a:gd name="connsiteX920" fmla="*/ 6365261 w 12250760"/>
                <a:gd name="connsiteY920" fmla="*/ 5884561 h 6679735"/>
                <a:gd name="connsiteX921" fmla="*/ 6313345 w 12250760"/>
                <a:gd name="connsiteY921" fmla="*/ 5832646 h 6679735"/>
                <a:gd name="connsiteX922" fmla="*/ 6365261 w 12250760"/>
                <a:gd name="connsiteY922" fmla="*/ 5780730 h 6679735"/>
                <a:gd name="connsiteX923" fmla="*/ 5883538 w 12250760"/>
                <a:gd name="connsiteY923" fmla="*/ 5780730 h 6679735"/>
                <a:gd name="connsiteX924" fmla="*/ 5935453 w 12250760"/>
                <a:gd name="connsiteY924" fmla="*/ 5832646 h 6679735"/>
                <a:gd name="connsiteX925" fmla="*/ 5883538 w 12250760"/>
                <a:gd name="connsiteY925" fmla="*/ 5884561 h 6679735"/>
                <a:gd name="connsiteX926" fmla="*/ 5831622 w 12250760"/>
                <a:gd name="connsiteY926" fmla="*/ 5832646 h 6679735"/>
                <a:gd name="connsiteX927" fmla="*/ 5883538 w 12250760"/>
                <a:gd name="connsiteY927" fmla="*/ 5780730 h 6679735"/>
                <a:gd name="connsiteX928" fmla="*/ 5401816 w 12250760"/>
                <a:gd name="connsiteY928" fmla="*/ 5780730 h 6679735"/>
                <a:gd name="connsiteX929" fmla="*/ 5453731 w 12250760"/>
                <a:gd name="connsiteY929" fmla="*/ 5832646 h 6679735"/>
                <a:gd name="connsiteX930" fmla="*/ 5401816 w 12250760"/>
                <a:gd name="connsiteY930" fmla="*/ 5884561 h 6679735"/>
                <a:gd name="connsiteX931" fmla="*/ 5349901 w 12250760"/>
                <a:gd name="connsiteY931" fmla="*/ 5832646 h 6679735"/>
                <a:gd name="connsiteX932" fmla="*/ 5401816 w 12250760"/>
                <a:gd name="connsiteY932" fmla="*/ 5780730 h 6679735"/>
                <a:gd name="connsiteX933" fmla="*/ 4920088 w 12250760"/>
                <a:gd name="connsiteY933" fmla="*/ 5780730 h 6679735"/>
                <a:gd name="connsiteX934" fmla="*/ 4972006 w 12250760"/>
                <a:gd name="connsiteY934" fmla="*/ 5832646 h 6679735"/>
                <a:gd name="connsiteX935" fmla="*/ 4920088 w 12250760"/>
                <a:gd name="connsiteY935" fmla="*/ 5884561 h 6679735"/>
                <a:gd name="connsiteX936" fmla="*/ 4868174 w 12250760"/>
                <a:gd name="connsiteY936" fmla="*/ 5832646 h 6679735"/>
                <a:gd name="connsiteX937" fmla="*/ 4920088 w 12250760"/>
                <a:gd name="connsiteY937" fmla="*/ 5780730 h 6679735"/>
                <a:gd name="connsiteX938" fmla="*/ 4438369 w 12250760"/>
                <a:gd name="connsiteY938" fmla="*/ 5780730 h 6679735"/>
                <a:gd name="connsiteX939" fmla="*/ 4490282 w 12250760"/>
                <a:gd name="connsiteY939" fmla="*/ 5832646 h 6679735"/>
                <a:gd name="connsiteX940" fmla="*/ 4438369 w 12250760"/>
                <a:gd name="connsiteY940" fmla="*/ 5884561 h 6679735"/>
                <a:gd name="connsiteX941" fmla="*/ 4386450 w 12250760"/>
                <a:gd name="connsiteY941" fmla="*/ 5832646 h 6679735"/>
                <a:gd name="connsiteX942" fmla="*/ 4438369 w 12250760"/>
                <a:gd name="connsiteY942" fmla="*/ 5780730 h 6679735"/>
                <a:gd name="connsiteX943" fmla="*/ 3956646 w 12250760"/>
                <a:gd name="connsiteY943" fmla="*/ 5780730 h 6679735"/>
                <a:gd name="connsiteX944" fmla="*/ 4008563 w 12250760"/>
                <a:gd name="connsiteY944" fmla="*/ 5832646 h 6679735"/>
                <a:gd name="connsiteX945" fmla="*/ 3956646 w 12250760"/>
                <a:gd name="connsiteY945" fmla="*/ 5884561 h 6679735"/>
                <a:gd name="connsiteX946" fmla="*/ 3904730 w 12250760"/>
                <a:gd name="connsiteY946" fmla="*/ 5832646 h 6679735"/>
                <a:gd name="connsiteX947" fmla="*/ 3956646 w 12250760"/>
                <a:gd name="connsiteY947" fmla="*/ 5780730 h 6679735"/>
                <a:gd name="connsiteX948" fmla="*/ 3474924 w 12250760"/>
                <a:gd name="connsiteY948" fmla="*/ 5780730 h 6679735"/>
                <a:gd name="connsiteX949" fmla="*/ 3526840 w 12250760"/>
                <a:gd name="connsiteY949" fmla="*/ 5832646 h 6679735"/>
                <a:gd name="connsiteX950" fmla="*/ 3474924 w 12250760"/>
                <a:gd name="connsiteY950" fmla="*/ 5884561 h 6679735"/>
                <a:gd name="connsiteX951" fmla="*/ 3423009 w 12250760"/>
                <a:gd name="connsiteY951" fmla="*/ 5832646 h 6679735"/>
                <a:gd name="connsiteX952" fmla="*/ 3474924 w 12250760"/>
                <a:gd name="connsiteY952" fmla="*/ 5780730 h 6679735"/>
                <a:gd name="connsiteX953" fmla="*/ 2993201 w 12250760"/>
                <a:gd name="connsiteY953" fmla="*/ 5780730 h 6679735"/>
                <a:gd name="connsiteX954" fmla="*/ 3045115 w 12250760"/>
                <a:gd name="connsiteY954" fmla="*/ 5832646 h 6679735"/>
                <a:gd name="connsiteX955" fmla="*/ 2993201 w 12250760"/>
                <a:gd name="connsiteY955" fmla="*/ 5884561 h 6679735"/>
                <a:gd name="connsiteX956" fmla="*/ 2941284 w 12250760"/>
                <a:gd name="connsiteY956" fmla="*/ 5832646 h 6679735"/>
                <a:gd name="connsiteX957" fmla="*/ 2993201 w 12250760"/>
                <a:gd name="connsiteY957" fmla="*/ 5780730 h 6679735"/>
                <a:gd name="connsiteX958" fmla="*/ 2511477 w 12250760"/>
                <a:gd name="connsiteY958" fmla="*/ 5780730 h 6679735"/>
                <a:gd name="connsiteX959" fmla="*/ 2563392 w 12250760"/>
                <a:gd name="connsiteY959" fmla="*/ 5832646 h 6679735"/>
                <a:gd name="connsiteX960" fmla="*/ 2511477 w 12250760"/>
                <a:gd name="connsiteY960" fmla="*/ 5884561 h 6679735"/>
                <a:gd name="connsiteX961" fmla="*/ 2459562 w 12250760"/>
                <a:gd name="connsiteY961" fmla="*/ 5832646 h 6679735"/>
                <a:gd name="connsiteX962" fmla="*/ 2511477 w 12250760"/>
                <a:gd name="connsiteY962" fmla="*/ 5780730 h 6679735"/>
                <a:gd name="connsiteX963" fmla="*/ 2029751 w 12250760"/>
                <a:gd name="connsiteY963" fmla="*/ 5780730 h 6679735"/>
                <a:gd name="connsiteX964" fmla="*/ 2081666 w 12250760"/>
                <a:gd name="connsiteY964" fmla="*/ 5832646 h 6679735"/>
                <a:gd name="connsiteX965" fmla="*/ 2029751 w 12250760"/>
                <a:gd name="connsiteY965" fmla="*/ 5884561 h 6679735"/>
                <a:gd name="connsiteX966" fmla="*/ 1977835 w 12250760"/>
                <a:gd name="connsiteY966" fmla="*/ 5832646 h 6679735"/>
                <a:gd name="connsiteX967" fmla="*/ 2029751 w 12250760"/>
                <a:gd name="connsiteY967" fmla="*/ 5780730 h 6679735"/>
                <a:gd name="connsiteX968" fmla="*/ 1548026 w 12250760"/>
                <a:gd name="connsiteY968" fmla="*/ 5780730 h 6679735"/>
                <a:gd name="connsiteX969" fmla="*/ 1599942 w 12250760"/>
                <a:gd name="connsiteY969" fmla="*/ 5832646 h 6679735"/>
                <a:gd name="connsiteX970" fmla="*/ 1548026 w 12250760"/>
                <a:gd name="connsiteY970" fmla="*/ 5884561 h 6679735"/>
                <a:gd name="connsiteX971" fmla="*/ 1496111 w 12250760"/>
                <a:gd name="connsiteY971" fmla="*/ 5832646 h 6679735"/>
                <a:gd name="connsiteX972" fmla="*/ 1548026 w 12250760"/>
                <a:gd name="connsiteY972" fmla="*/ 5780730 h 6679735"/>
                <a:gd name="connsiteX973" fmla="*/ 1066303 w 12250760"/>
                <a:gd name="connsiteY973" fmla="*/ 5780730 h 6679735"/>
                <a:gd name="connsiteX974" fmla="*/ 1118218 w 12250760"/>
                <a:gd name="connsiteY974" fmla="*/ 5832646 h 6679735"/>
                <a:gd name="connsiteX975" fmla="*/ 1066303 w 12250760"/>
                <a:gd name="connsiteY975" fmla="*/ 5884561 h 6679735"/>
                <a:gd name="connsiteX976" fmla="*/ 1014387 w 12250760"/>
                <a:gd name="connsiteY976" fmla="*/ 5832646 h 6679735"/>
                <a:gd name="connsiteX977" fmla="*/ 1066303 w 12250760"/>
                <a:gd name="connsiteY977" fmla="*/ 5780730 h 6679735"/>
                <a:gd name="connsiteX978" fmla="*/ 584579 w 12250760"/>
                <a:gd name="connsiteY978" fmla="*/ 5780730 h 6679735"/>
                <a:gd name="connsiteX979" fmla="*/ 636495 w 12250760"/>
                <a:gd name="connsiteY979" fmla="*/ 5832646 h 6679735"/>
                <a:gd name="connsiteX980" fmla="*/ 584579 w 12250760"/>
                <a:gd name="connsiteY980" fmla="*/ 5884561 h 6679735"/>
                <a:gd name="connsiteX981" fmla="*/ 532664 w 12250760"/>
                <a:gd name="connsiteY981" fmla="*/ 5832646 h 6679735"/>
                <a:gd name="connsiteX982" fmla="*/ 584579 w 12250760"/>
                <a:gd name="connsiteY982" fmla="*/ 5780730 h 6679735"/>
                <a:gd name="connsiteX983" fmla="*/ 102856 w 12250760"/>
                <a:gd name="connsiteY983" fmla="*/ 5780730 h 6679735"/>
                <a:gd name="connsiteX984" fmla="*/ 154771 w 12250760"/>
                <a:gd name="connsiteY984" fmla="*/ 5832646 h 6679735"/>
                <a:gd name="connsiteX985" fmla="*/ 102856 w 12250760"/>
                <a:gd name="connsiteY985" fmla="*/ 5884561 h 6679735"/>
                <a:gd name="connsiteX986" fmla="*/ 50940 w 12250760"/>
                <a:gd name="connsiteY986" fmla="*/ 5832646 h 6679735"/>
                <a:gd name="connsiteX987" fmla="*/ 102856 w 12250760"/>
                <a:gd name="connsiteY987" fmla="*/ 5780730 h 6679735"/>
                <a:gd name="connsiteX988" fmla="*/ 12146930 w 12250760"/>
                <a:gd name="connsiteY988" fmla="*/ 5430263 h 6679735"/>
                <a:gd name="connsiteX989" fmla="*/ 12250760 w 12250760"/>
                <a:gd name="connsiteY989" fmla="*/ 5508269 h 6679735"/>
                <a:gd name="connsiteX990" fmla="*/ 12250760 w 12250760"/>
                <a:gd name="connsiteY990" fmla="*/ 5560273 h 6679735"/>
                <a:gd name="connsiteX991" fmla="*/ 12224803 w 12250760"/>
                <a:gd name="connsiteY991" fmla="*/ 5586276 h 6679735"/>
                <a:gd name="connsiteX992" fmla="*/ 12198844 w 12250760"/>
                <a:gd name="connsiteY992" fmla="*/ 5586276 h 6679735"/>
                <a:gd name="connsiteX993" fmla="*/ 12198844 w 12250760"/>
                <a:gd name="connsiteY993" fmla="*/ 5690285 h 6679735"/>
                <a:gd name="connsiteX994" fmla="*/ 12172887 w 12250760"/>
                <a:gd name="connsiteY994" fmla="*/ 5716286 h 6679735"/>
                <a:gd name="connsiteX995" fmla="*/ 12120972 w 12250760"/>
                <a:gd name="connsiteY995" fmla="*/ 5716286 h 6679735"/>
                <a:gd name="connsiteX996" fmla="*/ 12095015 w 12250760"/>
                <a:gd name="connsiteY996" fmla="*/ 5690285 h 6679735"/>
                <a:gd name="connsiteX997" fmla="*/ 12095015 w 12250760"/>
                <a:gd name="connsiteY997" fmla="*/ 5586276 h 6679735"/>
                <a:gd name="connsiteX998" fmla="*/ 12069057 w 12250760"/>
                <a:gd name="connsiteY998" fmla="*/ 5586276 h 6679735"/>
                <a:gd name="connsiteX999" fmla="*/ 12043099 w 12250760"/>
                <a:gd name="connsiteY999" fmla="*/ 5560273 h 6679735"/>
                <a:gd name="connsiteX1000" fmla="*/ 12043099 w 12250760"/>
                <a:gd name="connsiteY1000" fmla="*/ 5508269 h 6679735"/>
                <a:gd name="connsiteX1001" fmla="*/ 12146930 w 12250760"/>
                <a:gd name="connsiteY1001" fmla="*/ 5430263 h 6679735"/>
                <a:gd name="connsiteX1002" fmla="*/ 11665206 w 12250760"/>
                <a:gd name="connsiteY1002" fmla="*/ 5430263 h 6679735"/>
                <a:gd name="connsiteX1003" fmla="*/ 11769036 w 12250760"/>
                <a:gd name="connsiteY1003" fmla="*/ 5508269 h 6679735"/>
                <a:gd name="connsiteX1004" fmla="*/ 11769036 w 12250760"/>
                <a:gd name="connsiteY1004" fmla="*/ 5560273 h 6679735"/>
                <a:gd name="connsiteX1005" fmla="*/ 11743079 w 12250760"/>
                <a:gd name="connsiteY1005" fmla="*/ 5586276 h 6679735"/>
                <a:gd name="connsiteX1006" fmla="*/ 11717120 w 12250760"/>
                <a:gd name="connsiteY1006" fmla="*/ 5586276 h 6679735"/>
                <a:gd name="connsiteX1007" fmla="*/ 11717120 w 12250760"/>
                <a:gd name="connsiteY1007" fmla="*/ 5690285 h 6679735"/>
                <a:gd name="connsiteX1008" fmla="*/ 11691163 w 12250760"/>
                <a:gd name="connsiteY1008" fmla="*/ 5716286 h 6679735"/>
                <a:gd name="connsiteX1009" fmla="*/ 11639248 w 12250760"/>
                <a:gd name="connsiteY1009" fmla="*/ 5716286 h 6679735"/>
                <a:gd name="connsiteX1010" fmla="*/ 11613291 w 12250760"/>
                <a:gd name="connsiteY1010" fmla="*/ 5690285 h 6679735"/>
                <a:gd name="connsiteX1011" fmla="*/ 11613291 w 12250760"/>
                <a:gd name="connsiteY1011" fmla="*/ 5586276 h 6679735"/>
                <a:gd name="connsiteX1012" fmla="*/ 11587333 w 12250760"/>
                <a:gd name="connsiteY1012" fmla="*/ 5586276 h 6679735"/>
                <a:gd name="connsiteX1013" fmla="*/ 11561375 w 12250760"/>
                <a:gd name="connsiteY1013" fmla="*/ 5560273 h 6679735"/>
                <a:gd name="connsiteX1014" fmla="*/ 11561375 w 12250760"/>
                <a:gd name="connsiteY1014" fmla="*/ 5508269 h 6679735"/>
                <a:gd name="connsiteX1015" fmla="*/ 11665206 w 12250760"/>
                <a:gd name="connsiteY1015" fmla="*/ 5430263 h 6679735"/>
                <a:gd name="connsiteX1016" fmla="*/ 11183481 w 12250760"/>
                <a:gd name="connsiteY1016" fmla="*/ 5430263 h 6679735"/>
                <a:gd name="connsiteX1017" fmla="*/ 11287311 w 12250760"/>
                <a:gd name="connsiteY1017" fmla="*/ 5508269 h 6679735"/>
                <a:gd name="connsiteX1018" fmla="*/ 11287311 w 12250760"/>
                <a:gd name="connsiteY1018" fmla="*/ 5560273 h 6679735"/>
                <a:gd name="connsiteX1019" fmla="*/ 11261354 w 12250760"/>
                <a:gd name="connsiteY1019" fmla="*/ 5586276 h 6679735"/>
                <a:gd name="connsiteX1020" fmla="*/ 11235395 w 12250760"/>
                <a:gd name="connsiteY1020" fmla="*/ 5586276 h 6679735"/>
                <a:gd name="connsiteX1021" fmla="*/ 11235395 w 12250760"/>
                <a:gd name="connsiteY1021" fmla="*/ 5690285 h 6679735"/>
                <a:gd name="connsiteX1022" fmla="*/ 11209438 w 12250760"/>
                <a:gd name="connsiteY1022" fmla="*/ 5716286 h 6679735"/>
                <a:gd name="connsiteX1023" fmla="*/ 11157523 w 12250760"/>
                <a:gd name="connsiteY1023" fmla="*/ 5716286 h 6679735"/>
                <a:gd name="connsiteX1024" fmla="*/ 11131566 w 12250760"/>
                <a:gd name="connsiteY1024" fmla="*/ 5690285 h 6679735"/>
                <a:gd name="connsiteX1025" fmla="*/ 11131566 w 12250760"/>
                <a:gd name="connsiteY1025" fmla="*/ 5586276 h 6679735"/>
                <a:gd name="connsiteX1026" fmla="*/ 11105608 w 12250760"/>
                <a:gd name="connsiteY1026" fmla="*/ 5586276 h 6679735"/>
                <a:gd name="connsiteX1027" fmla="*/ 11079650 w 12250760"/>
                <a:gd name="connsiteY1027" fmla="*/ 5560273 h 6679735"/>
                <a:gd name="connsiteX1028" fmla="*/ 11079650 w 12250760"/>
                <a:gd name="connsiteY1028" fmla="*/ 5508269 h 6679735"/>
                <a:gd name="connsiteX1029" fmla="*/ 11183481 w 12250760"/>
                <a:gd name="connsiteY1029" fmla="*/ 5430263 h 6679735"/>
                <a:gd name="connsiteX1030" fmla="*/ 10701757 w 12250760"/>
                <a:gd name="connsiteY1030" fmla="*/ 5430263 h 6679735"/>
                <a:gd name="connsiteX1031" fmla="*/ 10805587 w 12250760"/>
                <a:gd name="connsiteY1031" fmla="*/ 5508269 h 6679735"/>
                <a:gd name="connsiteX1032" fmla="*/ 10805587 w 12250760"/>
                <a:gd name="connsiteY1032" fmla="*/ 5560273 h 6679735"/>
                <a:gd name="connsiteX1033" fmla="*/ 10779630 w 12250760"/>
                <a:gd name="connsiteY1033" fmla="*/ 5586276 h 6679735"/>
                <a:gd name="connsiteX1034" fmla="*/ 10753671 w 12250760"/>
                <a:gd name="connsiteY1034" fmla="*/ 5586276 h 6679735"/>
                <a:gd name="connsiteX1035" fmla="*/ 10753671 w 12250760"/>
                <a:gd name="connsiteY1035" fmla="*/ 5690285 h 6679735"/>
                <a:gd name="connsiteX1036" fmla="*/ 10727714 w 12250760"/>
                <a:gd name="connsiteY1036" fmla="*/ 5716286 h 6679735"/>
                <a:gd name="connsiteX1037" fmla="*/ 10675799 w 12250760"/>
                <a:gd name="connsiteY1037" fmla="*/ 5716286 h 6679735"/>
                <a:gd name="connsiteX1038" fmla="*/ 10649842 w 12250760"/>
                <a:gd name="connsiteY1038" fmla="*/ 5690285 h 6679735"/>
                <a:gd name="connsiteX1039" fmla="*/ 10649842 w 12250760"/>
                <a:gd name="connsiteY1039" fmla="*/ 5586276 h 6679735"/>
                <a:gd name="connsiteX1040" fmla="*/ 10623884 w 12250760"/>
                <a:gd name="connsiteY1040" fmla="*/ 5586276 h 6679735"/>
                <a:gd name="connsiteX1041" fmla="*/ 10597926 w 12250760"/>
                <a:gd name="connsiteY1041" fmla="*/ 5560273 h 6679735"/>
                <a:gd name="connsiteX1042" fmla="*/ 10597926 w 12250760"/>
                <a:gd name="connsiteY1042" fmla="*/ 5508269 h 6679735"/>
                <a:gd name="connsiteX1043" fmla="*/ 10701757 w 12250760"/>
                <a:gd name="connsiteY1043" fmla="*/ 5430263 h 6679735"/>
                <a:gd name="connsiteX1044" fmla="*/ 10220033 w 12250760"/>
                <a:gd name="connsiteY1044" fmla="*/ 5430263 h 6679735"/>
                <a:gd name="connsiteX1045" fmla="*/ 10323863 w 12250760"/>
                <a:gd name="connsiteY1045" fmla="*/ 5508269 h 6679735"/>
                <a:gd name="connsiteX1046" fmla="*/ 10323863 w 12250760"/>
                <a:gd name="connsiteY1046" fmla="*/ 5560273 h 6679735"/>
                <a:gd name="connsiteX1047" fmla="*/ 10297906 w 12250760"/>
                <a:gd name="connsiteY1047" fmla="*/ 5586276 h 6679735"/>
                <a:gd name="connsiteX1048" fmla="*/ 10271947 w 12250760"/>
                <a:gd name="connsiteY1048" fmla="*/ 5586276 h 6679735"/>
                <a:gd name="connsiteX1049" fmla="*/ 10271947 w 12250760"/>
                <a:gd name="connsiteY1049" fmla="*/ 5690285 h 6679735"/>
                <a:gd name="connsiteX1050" fmla="*/ 10245990 w 12250760"/>
                <a:gd name="connsiteY1050" fmla="*/ 5716286 h 6679735"/>
                <a:gd name="connsiteX1051" fmla="*/ 10194075 w 12250760"/>
                <a:gd name="connsiteY1051" fmla="*/ 5716286 h 6679735"/>
                <a:gd name="connsiteX1052" fmla="*/ 10168118 w 12250760"/>
                <a:gd name="connsiteY1052" fmla="*/ 5690285 h 6679735"/>
                <a:gd name="connsiteX1053" fmla="*/ 10168118 w 12250760"/>
                <a:gd name="connsiteY1053" fmla="*/ 5586276 h 6679735"/>
                <a:gd name="connsiteX1054" fmla="*/ 10142160 w 12250760"/>
                <a:gd name="connsiteY1054" fmla="*/ 5586276 h 6679735"/>
                <a:gd name="connsiteX1055" fmla="*/ 10116202 w 12250760"/>
                <a:gd name="connsiteY1055" fmla="*/ 5560273 h 6679735"/>
                <a:gd name="connsiteX1056" fmla="*/ 10116202 w 12250760"/>
                <a:gd name="connsiteY1056" fmla="*/ 5508269 h 6679735"/>
                <a:gd name="connsiteX1057" fmla="*/ 10220033 w 12250760"/>
                <a:gd name="connsiteY1057" fmla="*/ 5430263 h 6679735"/>
                <a:gd name="connsiteX1058" fmla="*/ 9738308 w 12250760"/>
                <a:gd name="connsiteY1058" fmla="*/ 5430263 h 6679735"/>
                <a:gd name="connsiteX1059" fmla="*/ 9842138 w 12250760"/>
                <a:gd name="connsiteY1059" fmla="*/ 5508269 h 6679735"/>
                <a:gd name="connsiteX1060" fmla="*/ 9842138 w 12250760"/>
                <a:gd name="connsiteY1060" fmla="*/ 5560273 h 6679735"/>
                <a:gd name="connsiteX1061" fmla="*/ 9816181 w 12250760"/>
                <a:gd name="connsiteY1061" fmla="*/ 5586276 h 6679735"/>
                <a:gd name="connsiteX1062" fmla="*/ 9790222 w 12250760"/>
                <a:gd name="connsiteY1062" fmla="*/ 5586276 h 6679735"/>
                <a:gd name="connsiteX1063" fmla="*/ 9790222 w 12250760"/>
                <a:gd name="connsiteY1063" fmla="*/ 5690285 h 6679735"/>
                <a:gd name="connsiteX1064" fmla="*/ 9764265 w 12250760"/>
                <a:gd name="connsiteY1064" fmla="*/ 5716286 h 6679735"/>
                <a:gd name="connsiteX1065" fmla="*/ 9712350 w 12250760"/>
                <a:gd name="connsiteY1065" fmla="*/ 5716286 h 6679735"/>
                <a:gd name="connsiteX1066" fmla="*/ 9686393 w 12250760"/>
                <a:gd name="connsiteY1066" fmla="*/ 5690285 h 6679735"/>
                <a:gd name="connsiteX1067" fmla="*/ 9686393 w 12250760"/>
                <a:gd name="connsiteY1067" fmla="*/ 5586276 h 6679735"/>
                <a:gd name="connsiteX1068" fmla="*/ 9660435 w 12250760"/>
                <a:gd name="connsiteY1068" fmla="*/ 5586276 h 6679735"/>
                <a:gd name="connsiteX1069" fmla="*/ 9634477 w 12250760"/>
                <a:gd name="connsiteY1069" fmla="*/ 5560273 h 6679735"/>
                <a:gd name="connsiteX1070" fmla="*/ 9634477 w 12250760"/>
                <a:gd name="connsiteY1070" fmla="*/ 5508269 h 6679735"/>
                <a:gd name="connsiteX1071" fmla="*/ 9738308 w 12250760"/>
                <a:gd name="connsiteY1071" fmla="*/ 5430263 h 6679735"/>
                <a:gd name="connsiteX1072" fmla="*/ 9256584 w 12250760"/>
                <a:gd name="connsiteY1072" fmla="*/ 5430263 h 6679735"/>
                <a:gd name="connsiteX1073" fmla="*/ 9360414 w 12250760"/>
                <a:gd name="connsiteY1073" fmla="*/ 5508269 h 6679735"/>
                <a:gd name="connsiteX1074" fmla="*/ 9360414 w 12250760"/>
                <a:gd name="connsiteY1074" fmla="*/ 5560273 h 6679735"/>
                <a:gd name="connsiteX1075" fmla="*/ 9334457 w 12250760"/>
                <a:gd name="connsiteY1075" fmla="*/ 5586276 h 6679735"/>
                <a:gd name="connsiteX1076" fmla="*/ 9308498 w 12250760"/>
                <a:gd name="connsiteY1076" fmla="*/ 5586276 h 6679735"/>
                <a:gd name="connsiteX1077" fmla="*/ 9308498 w 12250760"/>
                <a:gd name="connsiteY1077" fmla="*/ 5690285 h 6679735"/>
                <a:gd name="connsiteX1078" fmla="*/ 9282541 w 12250760"/>
                <a:gd name="connsiteY1078" fmla="*/ 5716286 h 6679735"/>
                <a:gd name="connsiteX1079" fmla="*/ 9230626 w 12250760"/>
                <a:gd name="connsiteY1079" fmla="*/ 5716286 h 6679735"/>
                <a:gd name="connsiteX1080" fmla="*/ 9204669 w 12250760"/>
                <a:gd name="connsiteY1080" fmla="*/ 5690285 h 6679735"/>
                <a:gd name="connsiteX1081" fmla="*/ 9204669 w 12250760"/>
                <a:gd name="connsiteY1081" fmla="*/ 5586276 h 6679735"/>
                <a:gd name="connsiteX1082" fmla="*/ 9178711 w 12250760"/>
                <a:gd name="connsiteY1082" fmla="*/ 5586276 h 6679735"/>
                <a:gd name="connsiteX1083" fmla="*/ 9152753 w 12250760"/>
                <a:gd name="connsiteY1083" fmla="*/ 5560273 h 6679735"/>
                <a:gd name="connsiteX1084" fmla="*/ 9152753 w 12250760"/>
                <a:gd name="connsiteY1084" fmla="*/ 5508269 h 6679735"/>
                <a:gd name="connsiteX1085" fmla="*/ 9256584 w 12250760"/>
                <a:gd name="connsiteY1085" fmla="*/ 5430263 h 6679735"/>
                <a:gd name="connsiteX1086" fmla="*/ 8774860 w 12250760"/>
                <a:gd name="connsiteY1086" fmla="*/ 5430263 h 6679735"/>
                <a:gd name="connsiteX1087" fmla="*/ 8878690 w 12250760"/>
                <a:gd name="connsiteY1087" fmla="*/ 5508269 h 6679735"/>
                <a:gd name="connsiteX1088" fmla="*/ 8878690 w 12250760"/>
                <a:gd name="connsiteY1088" fmla="*/ 5560273 h 6679735"/>
                <a:gd name="connsiteX1089" fmla="*/ 8852733 w 12250760"/>
                <a:gd name="connsiteY1089" fmla="*/ 5586276 h 6679735"/>
                <a:gd name="connsiteX1090" fmla="*/ 8826774 w 12250760"/>
                <a:gd name="connsiteY1090" fmla="*/ 5586276 h 6679735"/>
                <a:gd name="connsiteX1091" fmla="*/ 8826774 w 12250760"/>
                <a:gd name="connsiteY1091" fmla="*/ 5690285 h 6679735"/>
                <a:gd name="connsiteX1092" fmla="*/ 8800817 w 12250760"/>
                <a:gd name="connsiteY1092" fmla="*/ 5716286 h 6679735"/>
                <a:gd name="connsiteX1093" fmla="*/ 8748902 w 12250760"/>
                <a:gd name="connsiteY1093" fmla="*/ 5716286 h 6679735"/>
                <a:gd name="connsiteX1094" fmla="*/ 8722945 w 12250760"/>
                <a:gd name="connsiteY1094" fmla="*/ 5690285 h 6679735"/>
                <a:gd name="connsiteX1095" fmla="*/ 8722945 w 12250760"/>
                <a:gd name="connsiteY1095" fmla="*/ 5586276 h 6679735"/>
                <a:gd name="connsiteX1096" fmla="*/ 8696987 w 12250760"/>
                <a:gd name="connsiteY1096" fmla="*/ 5586276 h 6679735"/>
                <a:gd name="connsiteX1097" fmla="*/ 8671029 w 12250760"/>
                <a:gd name="connsiteY1097" fmla="*/ 5560273 h 6679735"/>
                <a:gd name="connsiteX1098" fmla="*/ 8671029 w 12250760"/>
                <a:gd name="connsiteY1098" fmla="*/ 5508269 h 6679735"/>
                <a:gd name="connsiteX1099" fmla="*/ 8774860 w 12250760"/>
                <a:gd name="connsiteY1099" fmla="*/ 5430263 h 6679735"/>
                <a:gd name="connsiteX1100" fmla="*/ 8293136 w 12250760"/>
                <a:gd name="connsiteY1100" fmla="*/ 5430263 h 6679735"/>
                <a:gd name="connsiteX1101" fmla="*/ 8396966 w 12250760"/>
                <a:gd name="connsiteY1101" fmla="*/ 5508269 h 6679735"/>
                <a:gd name="connsiteX1102" fmla="*/ 8396966 w 12250760"/>
                <a:gd name="connsiteY1102" fmla="*/ 5560273 h 6679735"/>
                <a:gd name="connsiteX1103" fmla="*/ 8371009 w 12250760"/>
                <a:gd name="connsiteY1103" fmla="*/ 5586276 h 6679735"/>
                <a:gd name="connsiteX1104" fmla="*/ 8345051 w 12250760"/>
                <a:gd name="connsiteY1104" fmla="*/ 5586276 h 6679735"/>
                <a:gd name="connsiteX1105" fmla="*/ 8345051 w 12250760"/>
                <a:gd name="connsiteY1105" fmla="*/ 5690285 h 6679735"/>
                <a:gd name="connsiteX1106" fmla="*/ 8319094 w 12250760"/>
                <a:gd name="connsiteY1106" fmla="*/ 5716286 h 6679735"/>
                <a:gd name="connsiteX1107" fmla="*/ 8267178 w 12250760"/>
                <a:gd name="connsiteY1107" fmla="*/ 5716286 h 6679735"/>
                <a:gd name="connsiteX1108" fmla="*/ 8241221 w 12250760"/>
                <a:gd name="connsiteY1108" fmla="*/ 5690285 h 6679735"/>
                <a:gd name="connsiteX1109" fmla="*/ 8241221 w 12250760"/>
                <a:gd name="connsiteY1109" fmla="*/ 5586276 h 6679735"/>
                <a:gd name="connsiteX1110" fmla="*/ 8215264 w 12250760"/>
                <a:gd name="connsiteY1110" fmla="*/ 5586276 h 6679735"/>
                <a:gd name="connsiteX1111" fmla="*/ 8189305 w 12250760"/>
                <a:gd name="connsiteY1111" fmla="*/ 5560273 h 6679735"/>
                <a:gd name="connsiteX1112" fmla="*/ 8189305 w 12250760"/>
                <a:gd name="connsiteY1112" fmla="*/ 5508269 h 6679735"/>
                <a:gd name="connsiteX1113" fmla="*/ 8293136 w 12250760"/>
                <a:gd name="connsiteY1113" fmla="*/ 5430263 h 6679735"/>
                <a:gd name="connsiteX1114" fmla="*/ 7811412 w 12250760"/>
                <a:gd name="connsiteY1114" fmla="*/ 5430263 h 6679735"/>
                <a:gd name="connsiteX1115" fmla="*/ 7915242 w 12250760"/>
                <a:gd name="connsiteY1115" fmla="*/ 5508269 h 6679735"/>
                <a:gd name="connsiteX1116" fmla="*/ 7915242 w 12250760"/>
                <a:gd name="connsiteY1116" fmla="*/ 5560273 h 6679735"/>
                <a:gd name="connsiteX1117" fmla="*/ 7889285 w 12250760"/>
                <a:gd name="connsiteY1117" fmla="*/ 5586276 h 6679735"/>
                <a:gd name="connsiteX1118" fmla="*/ 7863327 w 12250760"/>
                <a:gd name="connsiteY1118" fmla="*/ 5586276 h 6679735"/>
                <a:gd name="connsiteX1119" fmla="*/ 7863327 w 12250760"/>
                <a:gd name="connsiteY1119" fmla="*/ 5690285 h 6679735"/>
                <a:gd name="connsiteX1120" fmla="*/ 7837370 w 12250760"/>
                <a:gd name="connsiteY1120" fmla="*/ 5716286 h 6679735"/>
                <a:gd name="connsiteX1121" fmla="*/ 7785454 w 12250760"/>
                <a:gd name="connsiteY1121" fmla="*/ 5716286 h 6679735"/>
                <a:gd name="connsiteX1122" fmla="*/ 7759497 w 12250760"/>
                <a:gd name="connsiteY1122" fmla="*/ 5690285 h 6679735"/>
                <a:gd name="connsiteX1123" fmla="*/ 7759497 w 12250760"/>
                <a:gd name="connsiteY1123" fmla="*/ 5586276 h 6679735"/>
                <a:gd name="connsiteX1124" fmla="*/ 7733540 w 12250760"/>
                <a:gd name="connsiteY1124" fmla="*/ 5586276 h 6679735"/>
                <a:gd name="connsiteX1125" fmla="*/ 7707581 w 12250760"/>
                <a:gd name="connsiteY1125" fmla="*/ 5560273 h 6679735"/>
                <a:gd name="connsiteX1126" fmla="*/ 7707581 w 12250760"/>
                <a:gd name="connsiteY1126" fmla="*/ 5508269 h 6679735"/>
                <a:gd name="connsiteX1127" fmla="*/ 7811412 w 12250760"/>
                <a:gd name="connsiteY1127" fmla="*/ 5430263 h 6679735"/>
                <a:gd name="connsiteX1128" fmla="*/ 7329688 w 12250760"/>
                <a:gd name="connsiteY1128" fmla="*/ 5430263 h 6679735"/>
                <a:gd name="connsiteX1129" fmla="*/ 7433518 w 12250760"/>
                <a:gd name="connsiteY1129" fmla="*/ 5508269 h 6679735"/>
                <a:gd name="connsiteX1130" fmla="*/ 7433518 w 12250760"/>
                <a:gd name="connsiteY1130" fmla="*/ 5560273 h 6679735"/>
                <a:gd name="connsiteX1131" fmla="*/ 7407561 w 12250760"/>
                <a:gd name="connsiteY1131" fmla="*/ 5586276 h 6679735"/>
                <a:gd name="connsiteX1132" fmla="*/ 7381603 w 12250760"/>
                <a:gd name="connsiteY1132" fmla="*/ 5586276 h 6679735"/>
                <a:gd name="connsiteX1133" fmla="*/ 7381603 w 12250760"/>
                <a:gd name="connsiteY1133" fmla="*/ 5690285 h 6679735"/>
                <a:gd name="connsiteX1134" fmla="*/ 7355646 w 12250760"/>
                <a:gd name="connsiteY1134" fmla="*/ 5716286 h 6679735"/>
                <a:gd name="connsiteX1135" fmla="*/ 7303730 w 12250760"/>
                <a:gd name="connsiteY1135" fmla="*/ 5716286 h 6679735"/>
                <a:gd name="connsiteX1136" fmla="*/ 7277773 w 12250760"/>
                <a:gd name="connsiteY1136" fmla="*/ 5690285 h 6679735"/>
                <a:gd name="connsiteX1137" fmla="*/ 7277773 w 12250760"/>
                <a:gd name="connsiteY1137" fmla="*/ 5586276 h 6679735"/>
                <a:gd name="connsiteX1138" fmla="*/ 7251816 w 12250760"/>
                <a:gd name="connsiteY1138" fmla="*/ 5586276 h 6679735"/>
                <a:gd name="connsiteX1139" fmla="*/ 7225857 w 12250760"/>
                <a:gd name="connsiteY1139" fmla="*/ 5560273 h 6679735"/>
                <a:gd name="connsiteX1140" fmla="*/ 7225857 w 12250760"/>
                <a:gd name="connsiteY1140" fmla="*/ 5508269 h 6679735"/>
                <a:gd name="connsiteX1141" fmla="*/ 7329688 w 12250760"/>
                <a:gd name="connsiteY1141" fmla="*/ 5430263 h 6679735"/>
                <a:gd name="connsiteX1142" fmla="*/ 6847964 w 12250760"/>
                <a:gd name="connsiteY1142" fmla="*/ 5430263 h 6679735"/>
                <a:gd name="connsiteX1143" fmla="*/ 6951794 w 12250760"/>
                <a:gd name="connsiteY1143" fmla="*/ 5508269 h 6679735"/>
                <a:gd name="connsiteX1144" fmla="*/ 6951794 w 12250760"/>
                <a:gd name="connsiteY1144" fmla="*/ 5560273 h 6679735"/>
                <a:gd name="connsiteX1145" fmla="*/ 6925837 w 12250760"/>
                <a:gd name="connsiteY1145" fmla="*/ 5586276 h 6679735"/>
                <a:gd name="connsiteX1146" fmla="*/ 6899879 w 12250760"/>
                <a:gd name="connsiteY1146" fmla="*/ 5586276 h 6679735"/>
                <a:gd name="connsiteX1147" fmla="*/ 6899879 w 12250760"/>
                <a:gd name="connsiteY1147" fmla="*/ 5690285 h 6679735"/>
                <a:gd name="connsiteX1148" fmla="*/ 6873922 w 12250760"/>
                <a:gd name="connsiteY1148" fmla="*/ 5716286 h 6679735"/>
                <a:gd name="connsiteX1149" fmla="*/ 6822006 w 12250760"/>
                <a:gd name="connsiteY1149" fmla="*/ 5716286 h 6679735"/>
                <a:gd name="connsiteX1150" fmla="*/ 6796049 w 12250760"/>
                <a:gd name="connsiteY1150" fmla="*/ 5690285 h 6679735"/>
                <a:gd name="connsiteX1151" fmla="*/ 6796049 w 12250760"/>
                <a:gd name="connsiteY1151" fmla="*/ 5586276 h 6679735"/>
                <a:gd name="connsiteX1152" fmla="*/ 6770092 w 12250760"/>
                <a:gd name="connsiteY1152" fmla="*/ 5586276 h 6679735"/>
                <a:gd name="connsiteX1153" fmla="*/ 6744133 w 12250760"/>
                <a:gd name="connsiteY1153" fmla="*/ 5560273 h 6679735"/>
                <a:gd name="connsiteX1154" fmla="*/ 6744133 w 12250760"/>
                <a:gd name="connsiteY1154" fmla="*/ 5508269 h 6679735"/>
                <a:gd name="connsiteX1155" fmla="*/ 6847964 w 12250760"/>
                <a:gd name="connsiteY1155" fmla="*/ 5430263 h 6679735"/>
                <a:gd name="connsiteX1156" fmla="*/ 6366240 w 12250760"/>
                <a:gd name="connsiteY1156" fmla="*/ 5430263 h 6679735"/>
                <a:gd name="connsiteX1157" fmla="*/ 6470070 w 12250760"/>
                <a:gd name="connsiteY1157" fmla="*/ 5508269 h 6679735"/>
                <a:gd name="connsiteX1158" fmla="*/ 6470070 w 12250760"/>
                <a:gd name="connsiteY1158" fmla="*/ 5560273 h 6679735"/>
                <a:gd name="connsiteX1159" fmla="*/ 6444113 w 12250760"/>
                <a:gd name="connsiteY1159" fmla="*/ 5586276 h 6679735"/>
                <a:gd name="connsiteX1160" fmla="*/ 6418155 w 12250760"/>
                <a:gd name="connsiteY1160" fmla="*/ 5586276 h 6679735"/>
                <a:gd name="connsiteX1161" fmla="*/ 6418155 w 12250760"/>
                <a:gd name="connsiteY1161" fmla="*/ 5690285 h 6679735"/>
                <a:gd name="connsiteX1162" fmla="*/ 6392198 w 12250760"/>
                <a:gd name="connsiteY1162" fmla="*/ 5716286 h 6679735"/>
                <a:gd name="connsiteX1163" fmla="*/ 6340282 w 12250760"/>
                <a:gd name="connsiteY1163" fmla="*/ 5716286 h 6679735"/>
                <a:gd name="connsiteX1164" fmla="*/ 6314325 w 12250760"/>
                <a:gd name="connsiteY1164" fmla="*/ 5690285 h 6679735"/>
                <a:gd name="connsiteX1165" fmla="*/ 6314325 w 12250760"/>
                <a:gd name="connsiteY1165" fmla="*/ 5586276 h 6679735"/>
                <a:gd name="connsiteX1166" fmla="*/ 6288368 w 12250760"/>
                <a:gd name="connsiteY1166" fmla="*/ 5586276 h 6679735"/>
                <a:gd name="connsiteX1167" fmla="*/ 6262409 w 12250760"/>
                <a:gd name="connsiteY1167" fmla="*/ 5560273 h 6679735"/>
                <a:gd name="connsiteX1168" fmla="*/ 6262409 w 12250760"/>
                <a:gd name="connsiteY1168" fmla="*/ 5508269 h 6679735"/>
                <a:gd name="connsiteX1169" fmla="*/ 6366240 w 12250760"/>
                <a:gd name="connsiteY1169" fmla="*/ 5430263 h 6679735"/>
                <a:gd name="connsiteX1170" fmla="*/ 5884520 w 12250760"/>
                <a:gd name="connsiteY1170" fmla="*/ 5430263 h 6679735"/>
                <a:gd name="connsiteX1171" fmla="*/ 5988349 w 12250760"/>
                <a:gd name="connsiteY1171" fmla="*/ 5508269 h 6679735"/>
                <a:gd name="connsiteX1172" fmla="*/ 5988349 w 12250760"/>
                <a:gd name="connsiteY1172" fmla="*/ 5560273 h 6679735"/>
                <a:gd name="connsiteX1173" fmla="*/ 5962392 w 12250760"/>
                <a:gd name="connsiteY1173" fmla="*/ 5586276 h 6679735"/>
                <a:gd name="connsiteX1174" fmla="*/ 5936434 w 12250760"/>
                <a:gd name="connsiteY1174" fmla="*/ 5586276 h 6679735"/>
                <a:gd name="connsiteX1175" fmla="*/ 5936434 w 12250760"/>
                <a:gd name="connsiteY1175" fmla="*/ 5690285 h 6679735"/>
                <a:gd name="connsiteX1176" fmla="*/ 5910477 w 12250760"/>
                <a:gd name="connsiteY1176" fmla="*/ 5716286 h 6679735"/>
                <a:gd name="connsiteX1177" fmla="*/ 5858560 w 12250760"/>
                <a:gd name="connsiteY1177" fmla="*/ 5716286 h 6679735"/>
                <a:gd name="connsiteX1178" fmla="*/ 5832603 w 12250760"/>
                <a:gd name="connsiteY1178" fmla="*/ 5690285 h 6679735"/>
                <a:gd name="connsiteX1179" fmla="*/ 5832603 w 12250760"/>
                <a:gd name="connsiteY1179" fmla="*/ 5586276 h 6679735"/>
                <a:gd name="connsiteX1180" fmla="*/ 5806648 w 12250760"/>
                <a:gd name="connsiteY1180" fmla="*/ 5586276 h 6679735"/>
                <a:gd name="connsiteX1181" fmla="*/ 5780690 w 12250760"/>
                <a:gd name="connsiteY1181" fmla="*/ 5560273 h 6679735"/>
                <a:gd name="connsiteX1182" fmla="*/ 5780690 w 12250760"/>
                <a:gd name="connsiteY1182" fmla="*/ 5508269 h 6679735"/>
                <a:gd name="connsiteX1183" fmla="*/ 5884520 w 12250760"/>
                <a:gd name="connsiteY1183" fmla="*/ 5430263 h 6679735"/>
                <a:gd name="connsiteX1184" fmla="*/ 5402800 w 12250760"/>
                <a:gd name="connsiteY1184" fmla="*/ 5430263 h 6679735"/>
                <a:gd name="connsiteX1185" fmla="*/ 5506628 w 12250760"/>
                <a:gd name="connsiteY1185" fmla="*/ 5508269 h 6679735"/>
                <a:gd name="connsiteX1186" fmla="*/ 5506628 w 12250760"/>
                <a:gd name="connsiteY1186" fmla="*/ 5560273 h 6679735"/>
                <a:gd name="connsiteX1187" fmla="*/ 5480671 w 12250760"/>
                <a:gd name="connsiteY1187" fmla="*/ 5586276 h 6679735"/>
                <a:gd name="connsiteX1188" fmla="*/ 5454714 w 12250760"/>
                <a:gd name="connsiteY1188" fmla="*/ 5586276 h 6679735"/>
                <a:gd name="connsiteX1189" fmla="*/ 5454714 w 12250760"/>
                <a:gd name="connsiteY1189" fmla="*/ 5690285 h 6679735"/>
                <a:gd name="connsiteX1190" fmla="*/ 5428755 w 12250760"/>
                <a:gd name="connsiteY1190" fmla="*/ 5716286 h 6679735"/>
                <a:gd name="connsiteX1191" fmla="*/ 5376840 w 12250760"/>
                <a:gd name="connsiteY1191" fmla="*/ 5716286 h 6679735"/>
                <a:gd name="connsiteX1192" fmla="*/ 5350884 w 12250760"/>
                <a:gd name="connsiteY1192" fmla="*/ 5690285 h 6679735"/>
                <a:gd name="connsiteX1193" fmla="*/ 5350884 w 12250760"/>
                <a:gd name="connsiteY1193" fmla="*/ 5586276 h 6679735"/>
                <a:gd name="connsiteX1194" fmla="*/ 5324927 w 12250760"/>
                <a:gd name="connsiteY1194" fmla="*/ 5586276 h 6679735"/>
                <a:gd name="connsiteX1195" fmla="*/ 5298968 w 12250760"/>
                <a:gd name="connsiteY1195" fmla="*/ 5560273 h 6679735"/>
                <a:gd name="connsiteX1196" fmla="*/ 5298968 w 12250760"/>
                <a:gd name="connsiteY1196" fmla="*/ 5508269 h 6679735"/>
                <a:gd name="connsiteX1197" fmla="*/ 5402800 w 12250760"/>
                <a:gd name="connsiteY1197" fmla="*/ 5430263 h 6679735"/>
                <a:gd name="connsiteX1198" fmla="*/ 4921068 w 12250760"/>
                <a:gd name="connsiteY1198" fmla="*/ 5430263 h 6679735"/>
                <a:gd name="connsiteX1199" fmla="*/ 5024903 w 12250760"/>
                <a:gd name="connsiteY1199" fmla="*/ 5508269 h 6679735"/>
                <a:gd name="connsiteX1200" fmla="*/ 5024903 w 12250760"/>
                <a:gd name="connsiteY1200" fmla="*/ 5560273 h 6679735"/>
                <a:gd name="connsiteX1201" fmla="*/ 4998944 w 12250760"/>
                <a:gd name="connsiteY1201" fmla="*/ 5586276 h 6679735"/>
                <a:gd name="connsiteX1202" fmla="*/ 4972986 w 12250760"/>
                <a:gd name="connsiteY1202" fmla="*/ 5586276 h 6679735"/>
                <a:gd name="connsiteX1203" fmla="*/ 4972986 w 12250760"/>
                <a:gd name="connsiteY1203" fmla="*/ 5690285 h 6679735"/>
                <a:gd name="connsiteX1204" fmla="*/ 4947028 w 12250760"/>
                <a:gd name="connsiteY1204" fmla="*/ 5716286 h 6679735"/>
                <a:gd name="connsiteX1205" fmla="*/ 4895110 w 12250760"/>
                <a:gd name="connsiteY1205" fmla="*/ 5716286 h 6679735"/>
                <a:gd name="connsiteX1206" fmla="*/ 4869157 w 12250760"/>
                <a:gd name="connsiteY1206" fmla="*/ 5690285 h 6679735"/>
                <a:gd name="connsiteX1207" fmla="*/ 4869157 w 12250760"/>
                <a:gd name="connsiteY1207" fmla="*/ 5586276 h 6679735"/>
                <a:gd name="connsiteX1208" fmla="*/ 4843199 w 12250760"/>
                <a:gd name="connsiteY1208" fmla="*/ 5586276 h 6679735"/>
                <a:gd name="connsiteX1209" fmla="*/ 4817242 w 12250760"/>
                <a:gd name="connsiteY1209" fmla="*/ 5560273 h 6679735"/>
                <a:gd name="connsiteX1210" fmla="*/ 4817242 w 12250760"/>
                <a:gd name="connsiteY1210" fmla="*/ 5508269 h 6679735"/>
                <a:gd name="connsiteX1211" fmla="*/ 4921068 w 12250760"/>
                <a:gd name="connsiteY1211" fmla="*/ 5430263 h 6679735"/>
                <a:gd name="connsiteX1212" fmla="*/ 4439353 w 12250760"/>
                <a:gd name="connsiteY1212" fmla="*/ 5430263 h 6679735"/>
                <a:gd name="connsiteX1213" fmla="*/ 4543179 w 12250760"/>
                <a:gd name="connsiteY1213" fmla="*/ 5508269 h 6679735"/>
                <a:gd name="connsiteX1214" fmla="*/ 4543179 w 12250760"/>
                <a:gd name="connsiteY1214" fmla="*/ 5560273 h 6679735"/>
                <a:gd name="connsiteX1215" fmla="*/ 4517221 w 12250760"/>
                <a:gd name="connsiteY1215" fmla="*/ 5586276 h 6679735"/>
                <a:gd name="connsiteX1216" fmla="*/ 4491263 w 12250760"/>
                <a:gd name="connsiteY1216" fmla="*/ 5586276 h 6679735"/>
                <a:gd name="connsiteX1217" fmla="*/ 4491263 w 12250760"/>
                <a:gd name="connsiteY1217" fmla="*/ 5690285 h 6679735"/>
                <a:gd name="connsiteX1218" fmla="*/ 4465305 w 12250760"/>
                <a:gd name="connsiteY1218" fmla="*/ 5716286 h 6679735"/>
                <a:gd name="connsiteX1219" fmla="*/ 4413390 w 12250760"/>
                <a:gd name="connsiteY1219" fmla="*/ 5716286 h 6679735"/>
                <a:gd name="connsiteX1220" fmla="*/ 4387433 w 12250760"/>
                <a:gd name="connsiteY1220" fmla="*/ 5690285 h 6679735"/>
                <a:gd name="connsiteX1221" fmla="*/ 4387433 w 12250760"/>
                <a:gd name="connsiteY1221" fmla="*/ 5586276 h 6679735"/>
                <a:gd name="connsiteX1222" fmla="*/ 4361476 w 12250760"/>
                <a:gd name="connsiteY1222" fmla="*/ 5586276 h 6679735"/>
                <a:gd name="connsiteX1223" fmla="*/ 4335518 w 12250760"/>
                <a:gd name="connsiteY1223" fmla="*/ 5560273 h 6679735"/>
                <a:gd name="connsiteX1224" fmla="*/ 4335518 w 12250760"/>
                <a:gd name="connsiteY1224" fmla="*/ 5508269 h 6679735"/>
                <a:gd name="connsiteX1225" fmla="*/ 4439353 w 12250760"/>
                <a:gd name="connsiteY1225" fmla="*/ 5430263 h 6679735"/>
                <a:gd name="connsiteX1226" fmla="*/ 3957630 w 12250760"/>
                <a:gd name="connsiteY1226" fmla="*/ 5430263 h 6679735"/>
                <a:gd name="connsiteX1227" fmla="*/ 4061460 w 12250760"/>
                <a:gd name="connsiteY1227" fmla="*/ 5508269 h 6679735"/>
                <a:gd name="connsiteX1228" fmla="*/ 4061460 w 12250760"/>
                <a:gd name="connsiteY1228" fmla="*/ 5560273 h 6679735"/>
                <a:gd name="connsiteX1229" fmla="*/ 4035504 w 12250760"/>
                <a:gd name="connsiteY1229" fmla="*/ 5586276 h 6679735"/>
                <a:gd name="connsiteX1230" fmla="*/ 4009545 w 12250760"/>
                <a:gd name="connsiteY1230" fmla="*/ 5586276 h 6679735"/>
                <a:gd name="connsiteX1231" fmla="*/ 4009545 w 12250760"/>
                <a:gd name="connsiteY1231" fmla="*/ 5690285 h 6679735"/>
                <a:gd name="connsiteX1232" fmla="*/ 3983587 w 12250760"/>
                <a:gd name="connsiteY1232" fmla="*/ 5716286 h 6679735"/>
                <a:gd name="connsiteX1233" fmla="*/ 3931671 w 12250760"/>
                <a:gd name="connsiteY1233" fmla="*/ 5716286 h 6679735"/>
                <a:gd name="connsiteX1234" fmla="*/ 3905715 w 12250760"/>
                <a:gd name="connsiteY1234" fmla="*/ 5690285 h 6679735"/>
                <a:gd name="connsiteX1235" fmla="*/ 3905715 w 12250760"/>
                <a:gd name="connsiteY1235" fmla="*/ 5586276 h 6679735"/>
                <a:gd name="connsiteX1236" fmla="*/ 3879758 w 12250760"/>
                <a:gd name="connsiteY1236" fmla="*/ 5586276 h 6679735"/>
                <a:gd name="connsiteX1237" fmla="*/ 3853799 w 12250760"/>
                <a:gd name="connsiteY1237" fmla="*/ 5560273 h 6679735"/>
                <a:gd name="connsiteX1238" fmla="*/ 3853799 w 12250760"/>
                <a:gd name="connsiteY1238" fmla="*/ 5508269 h 6679735"/>
                <a:gd name="connsiteX1239" fmla="*/ 3957630 w 12250760"/>
                <a:gd name="connsiteY1239" fmla="*/ 5430263 h 6679735"/>
                <a:gd name="connsiteX1240" fmla="*/ 3475909 w 12250760"/>
                <a:gd name="connsiteY1240" fmla="*/ 5430263 h 6679735"/>
                <a:gd name="connsiteX1241" fmla="*/ 3579741 w 12250760"/>
                <a:gd name="connsiteY1241" fmla="*/ 5508269 h 6679735"/>
                <a:gd name="connsiteX1242" fmla="*/ 3579741 w 12250760"/>
                <a:gd name="connsiteY1242" fmla="*/ 5560273 h 6679735"/>
                <a:gd name="connsiteX1243" fmla="*/ 3553783 w 12250760"/>
                <a:gd name="connsiteY1243" fmla="*/ 5586276 h 6679735"/>
                <a:gd name="connsiteX1244" fmla="*/ 3527824 w 12250760"/>
                <a:gd name="connsiteY1244" fmla="*/ 5586276 h 6679735"/>
                <a:gd name="connsiteX1245" fmla="*/ 3527824 w 12250760"/>
                <a:gd name="connsiteY1245" fmla="*/ 5690285 h 6679735"/>
                <a:gd name="connsiteX1246" fmla="*/ 3501867 w 12250760"/>
                <a:gd name="connsiteY1246" fmla="*/ 5716286 h 6679735"/>
                <a:gd name="connsiteX1247" fmla="*/ 3449951 w 12250760"/>
                <a:gd name="connsiteY1247" fmla="*/ 5716286 h 6679735"/>
                <a:gd name="connsiteX1248" fmla="*/ 3423994 w 12250760"/>
                <a:gd name="connsiteY1248" fmla="*/ 5690285 h 6679735"/>
                <a:gd name="connsiteX1249" fmla="*/ 3423994 w 12250760"/>
                <a:gd name="connsiteY1249" fmla="*/ 5586276 h 6679735"/>
                <a:gd name="connsiteX1250" fmla="*/ 3398036 w 12250760"/>
                <a:gd name="connsiteY1250" fmla="*/ 5586276 h 6679735"/>
                <a:gd name="connsiteX1251" fmla="*/ 3372078 w 12250760"/>
                <a:gd name="connsiteY1251" fmla="*/ 5560273 h 6679735"/>
                <a:gd name="connsiteX1252" fmla="*/ 3372078 w 12250760"/>
                <a:gd name="connsiteY1252" fmla="*/ 5508269 h 6679735"/>
                <a:gd name="connsiteX1253" fmla="*/ 3475909 w 12250760"/>
                <a:gd name="connsiteY1253" fmla="*/ 5430263 h 6679735"/>
                <a:gd name="connsiteX1254" fmla="*/ 2994186 w 12250760"/>
                <a:gd name="connsiteY1254" fmla="*/ 5430263 h 6679735"/>
                <a:gd name="connsiteX1255" fmla="*/ 3098015 w 12250760"/>
                <a:gd name="connsiteY1255" fmla="*/ 5508269 h 6679735"/>
                <a:gd name="connsiteX1256" fmla="*/ 3098015 w 12250760"/>
                <a:gd name="connsiteY1256" fmla="*/ 5560273 h 6679735"/>
                <a:gd name="connsiteX1257" fmla="*/ 3072057 w 12250760"/>
                <a:gd name="connsiteY1257" fmla="*/ 5586276 h 6679735"/>
                <a:gd name="connsiteX1258" fmla="*/ 3046100 w 12250760"/>
                <a:gd name="connsiteY1258" fmla="*/ 5586276 h 6679735"/>
                <a:gd name="connsiteX1259" fmla="*/ 3046100 w 12250760"/>
                <a:gd name="connsiteY1259" fmla="*/ 5690285 h 6679735"/>
                <a:gd name="connsiteX1260" fmla="*/ 3020143 w 12250760"/>
                <a:gd name="connsiteY1260" fmla="*/ 5716286 h 6679735"/>
                <a:gd name="connsiteX1261" fmla="*/ 2968226 w 12250760"/>
                <a:gd name="connsiteY1261" fmla="*/ 5716286 h 6679735"/>
                <a:gd name="connsiteX1262" fmla="*/ 2942269 w 12250760"/>
                <a:gd name="connsiteY1262" fmla="*/ 5690285 h 6679735"/>
                <a:gd name="connsiteX1263" fmla="*/ 2942269 w 12250760"/>
                <a:gd name="connsiteY1263" fmla="*/ 5586276 h 6679735"/>
                <a:gd name="connsiteX1264" fmla="*/ 2916312 w 12250760"/>
                <a:gd name="connsiteY1264" fmla="*/ 5586276 h 6679735"/>
                <a:gd name="connsiteX1265" fmla="*/ 2890354 w 12250760"/>
                <a:gd name="connsiteY1265" fmla="*/ 5560273 h 6679735"/>
                <a:gd name="connsiteX1266" fmla="*/ 2890354 w 12250760"/>
                <a:gd name="connsiteY1266" fmla="*/ 5508269 h 6679735"/>
                <a:gd name="connsiteX1267" fmla="*/ 2994186 w 12250760"/>
                <a:gd name="connsiteY1267" fmla="*/ 5430263 h 6679735"/>
                <a:gd name="connsiteX1268" fmla="*/ 2512462 w 12250760"/>
                <a:gd name="connsiteY1268" fmla="*/ 5430263 h 6679735"/>
                <a:gd name="connsiteX1269" fmla="*/ 2616291 w 12250760"/>
                <a:gd name="connsiteY1269" fmla="*/ 5508269 h 6679735"/>
                <a:gd name="connsiteX1270" fmla="*/ 2616291 w 12250760"/>
                <a:gd name="connsiteY1270" fmla="*/ 5560273 h 6679735"/>
                <a:gd name="connsiteX1271" fmla="*/ 2590334 w 12250760"/>
                <a:gd name="connsiteY1271" fmla="*/ 5586276 h 6679735"/>
                <a:gd name="connsiteX1272" fmla="*/ 2564376 w 12250760"/>
                <a:gd name="connsiteY1272" fmla="*/ 5586276 h 6679735"/>
                <a:gd name="connsiteX1273" fmla="*/ 2564376 w 12250760"/>
                <a:gd name="connsiteY1273" fmla="*/ 5690285 h 6679735"/>
                <a:gd name="connsiteX1274" fmla="*/ 2538419 w 12250760"/>
                <a:gd name="connsiteY1274" fmla="*/ 5716286 h 6679735"/>
                <a:gd name="connsiteX1275" fmla="*/ 2486504 w 12250760"/>
                <a:gd name="connsiteY1275" fmla="*/ 5716286 h 6679735"/>
                <a:gd name="connsiteX1276" fmla="*/ 2460547 w 12250760"/>
                <a:gd name="connsiteY1276" fmla="*/ 5690285 h 6679735"/>
                <a:gd name="connsiteX1277" fmla="*/ 2460547 w 12250760"/>
                <a:gd name="connsiteY1277" fmla="*/ 5586276 h 6679735"/>
                <a:gd name="connsiteX1278" fmla="*/ 2434590 w 12250760"/>
                <a:gd name="connsiteY1278" fmla="*/ 5586276 h 6679735"/>
                <a:gd name="connsiteX1279" fmla="*/ 2408631 w 12250760"/>
                <a:gd name="connsiteY1279" fmla="*/ 5560273 h 6679735"/>
                <a:gd name="connsiteX1280" fmla="*/ 2408631 w 12250760"/>
                <a:gd name="connsiteY1280" fmla="*/ 5508269 h 6679735"/>
                <a:gd name="connsiteX1281" fmla="*/ 2512462 w 12250760"/>
                <a:gd name="connsiteY1281" fmla="*/ 5430263 h 6679735"/>
                <a:gd name="connsiteX1282" fmla="*/ 2030735 w 12250760"/>
                <a:gd name="connsiteY1282" fmla="*/ 5430263 h 6679735"/>
                <a:gd name="connsiteX1283" fmla="*/ 2134569 w 12250760"/>
                <a:gd name="connsiteY1283" fmla="*/ 5508269 h 6679735"/>
                <a:gd name="connsiteX1284" fmla="*/ 2134569 w 12250760"/>
                <a:gd name="connsiteY1284" fmla="*/ 5560273 h 6679735"/>
                <a:gd name="connsiteX1285" fmla="*/ 2108607 w 12250760"/>
                <a:gd name="connsiteY1285" fmla="*/ 5586276 h 6679735"/>
                <a:gd name="connsiteX1286" fmla="*/ 2082649 w 12250760"/>
                <a:gd name="connsiteY1286" fmla="*/ 5586276 h 6679735"/>
                <a:gd name="connsiteX1287" fmla="*/ 2082649 w 12250760"/>
                <a:gd name="connsiteY1287" fmla="*/ 5690285 h 6679735"/>
                <a:gd name="connsiteX1288" fmla="*/ 2056692 w 12250760"/>
                <a:gd name="connsiteY1288" fmla="*/ 5716286 h 6679735"/>
                <a:gd name="connsiteX1289" fmla="*/ 2004776 w 12250760"/>
                <a:gd name="connsiteY1289" fmla="*/ 5716286 h 6679735"/>
                <a:gd name="connsiteX1290" fmla="*/ 1978819 w 12250760"/>
                <a:gd name="connsiteY1290" fmla="*/ 5690285 h 6679735"/>
                <a:gd name="connsiteX1291" fmla="*/ 1978819 w 12250760"/>
                <a:gd name="connsiteY1291" fmla="*/ 5586276 h 6679735"/>
                <a:gd name="connsiteX1292" fmla="*/ 1952862 w 12250760"/>
                <a:gd name="connsiteY1292" fmla="*/ 5586276 h 6679735"/>
                <a:gd name="connsiteX1293" fmla="*/ 1926904 w 12250760"/>
                <a:gd name="connsiteY1293" fmla="*/ 5560273 h 6679735"/>
                <a:gd name="connsiteX1294" fmla="*/ 1926904 w 12250760"/>
                <a:gd name="connsiteY1294" fmla="*/ 5508269 h 6679735"/>
                <a:gd name="connsiteX1295" fmla="*/ 2030735 w 12250760"/>
                <a:gd name="connsiteY1295" fmla="*/ 5430263 h 6679735"/>
                <a:gd name="connsiteX1296" fmla="*/ 1549010 w 12250760"/>
                <a:gd name="connsiteY1296" fmla="*/ 5430263 h 6679735"/>
                <a:gd name="connsiteX1297" fmla="*/ 1652840 w 12250760"/>
                <a:gd name="connsiteY1297" fmla="*/ 5508269 h 6679735"/>
                <a:gd name="connsiteX1298" fmla="*/ 1652840 w 12250760"/>
                <a:gd name="connsiteY1298" fmla="*/ 5560273 h 6679735"/>
                <a:gd name="connsiteX1299" fmla="*/ 1626883 w 12250760"/>
                <a:gd name="connsiteY1299" fmla="*/ 5586276 h 6679735"/>
                <a:gd name="connsiteX1300" fmla="*/ 1600925 w 12250760"/>
                <a:gd name="connsiteY1300" fmla="*/ 5586276 h 6679735"/>
                <a:gd name="connsiteX1301" fmla="*/ 1600925 w 12250760"/>
                <a:gd name="connsiteY1301" fmla="*/ 5690285 h 6679735"/>
                <a:gd name="connsiteX1302" fmla="*/ 1574967 w 12250760"/>
                <a:gd name="connsiteY1302" fmla="*/ 5716286 h 6679735"/>
                <a:gd name="connsiteX1303" fmla="*/ 1523052 w 12250760"/>
                <a:gd name="connsiteY1303" fmla="*/ 5716286 h 6679735"/>
                <a:gd name="connsiteX1304" fmla="*/ 1497095 w 12250760"/>
                <a:gd name="connsiteY1304" fmla="*/ 5690285 h 6679735"/>
                <a:gd name="connsiteX1305" fmla="*/ 1497095 w 12250760"/>
                <a:gd name="connsiteY1305" fmla="*/ 5586276 h 6679735"/>
                <a:gd name="connsiteX1306" fmla="*/ 1471138 w 12250760"/>
                <a:gd name="connsiteY1306" fmla="*/ 5586276 h 6679735"/>
                <a:gd name="connsiteX1307" fmla="*/ 1445179 w 12250760"/>
                <a:gd name="connsiteY1307" fmla="*/ 5560273 h 6679735"/>
                <a:gd name="connsiteX1308" fmla="*/ 1445179 w 12250760"/>
                <a:gd name="connsiteY1308" fmla="*/ 5508269 h 6679735"/>
                <a:gd name="connsiteX1309" fmla="*/ 1549010 w 12250760"/>
                <a:gd name="connsiteY1309" fmla="*/ 5430263 h 6679735"/>
                <a:gd name="connsiteX1310" fmla="*/ 1067287 w 12250760"/>
                <a:gd name="connsiteY1310" fmla="*/ 5430263 h 6679735"/>
                <a:gd name="connsiteX1311" fmla="*/ 1171117 w 12250760"/>
                <a:gd name="connsiteY1311" fmla="*/ 5508269 h 6679735"/>
                <a:gd name="connsiteX1312" fmla="*/ 1171117 w 12250760"/>
                <a:gd name="connsiteY1312" fmla="*/ 5560273 h 6679735"/>
                <a:gd name="connsiteX1313" fmla="*/ 1145160 w 12250760"/>
                <a:gd name="connsiteY1313" fmla="*/ 5586276 h 6679735"/>
                <a:gd name="connsiteX1314" fmla="*/ 1119201 w 12250760"/>
                <a:gd name="connsiteY1314" fmla="*/ 5586276 h 6679735"/>
                <a:gd name="connsiteX1315" fmla="*/ 1119201 w 12250760"/>
                <a:gd name="connsiteY1315" fmla="*/ 5690285 h 6679735"/>
                <a:gd name="connsiteX1316" fmla="*/ 1093244 w 12250760"/>
                <a:gd name="connsiteY1316" fmla="*/ 5716286 h 6679735"/>
                <a:gd name="connsiteX1317" fmla="*/ 1041329 w 12250760"/>
                <a:gd name="connsiteY1317" fmla="*/ 5716286 h 6679735"/>
                <a:gd name="connsiteX1318" fmla="*/ 1015371 w 12250760"/>
                <a:gd name="connsiteY1318" fmla="*/ 5690285 h 6679735"/>
                <a:gd name="connsiteX1319" fmla="*/ 1015371 w 12250760"/>
                <a:gd name="connsiteY1319" fmla="*/ 5586276 h 6679735"/>
                <a:gd name="connsiteX1320" fmla="*/ 989414 w 12250760"/>
                <a:gd name="connsiteY1320" fmla="*/ 5586276 h 6679735"/>
                <a:gd name="connsiteX1321" fmla="*/ 963456 w 12250760"/>
                <a:gd name="connsiteY1321" fmla="*/ 5560273 h 6679735"/>
                <a:gd name="connsiteX1322" fmla="*/ 963456 w 12250760"/>
                <a:gd name="connsiteY1322" fmla="*/ 5508269 h 6679735"/>
                <a:gd name="connsiteX1323" fmla="*/ 1067287 w 12250760"/>
                <a:gd name="connsiteY1323" fmla="*/ 5430263 h 6679735"/>
                <a:gd name="connsiteX1324" fmla="*/ 585564 w 12250760"/>
                <a:gd name="connsiteY1324" fmla="*/ 5430263 h 6679735"/>
                <a:gd name="connsiteX1325" fmla="*/ 689393 w 12250760"/>
                <a:gd name="connsiteY1325" fmla="*/ 5508269 h 6679735"/>
                <a:gd name="connsiteX1326" fmla="*/ 689393 w 12250760"/>
                <a:gd name="connsiteY1326" fmla="*/ 5560273 h 6679735"/>
                <a:gd name="connsiteX1327" fmla="*/ 663436 w 12250760"/>
                <a:gd name="connsiteY1327" fmla="*/ 5586276 h 6679735"/>
                <a:gd name="connsiteX1328" fmla="*/ 637478 w 12250760"/>
                <a:gd name="connsiteY1328" fmla="*/ 5586276 h 6679735"/>
                <a:gd name="connsiteX1329" fmla="*/ 637478 w 12250760"/>
                <a:gd name="connsiteY1329" fmla="*/ 5690285 h 6679735"/>
                <a:gd name="connsiteX1330" fmla="*/ 611521 w 12250760"/>
                <a:gd name="connsiteY1330" fmla="*/ 5716286 h 6679735"/>
                <a:gd name="connsiteX1331" fmla="*/ 559605 w 12250760"/>
                <a:gd name="connsiteY1331" fmla="*/ 5716286 h 6679735"/>
                <a:gd name="connsiteX1332" fmla="*/ 533648 w 12250760"/>
                <a:gd name="connsiteY1332" fmla="*/ 5690285 h 6679735"/>
                <a:gd name="connsiteX1333" fmla="*/ 533648 w 12250760"/>
                <a:gd name="connsiteY1333" fmla="*/ 5586276 h 6679735"/>
                <a:gd name="connsiteX1334" fmla="*/ 507691 w 12250760"/>
                <a:gd name="connsiteY1334" fmla="*/ 5586276 h 6679735"/>
                <a:gd name="connsiteX1335" fmla="*/ 481733 w 12250760"/>
                <a:gd name="connsiteY1335" fmla="*/ 5560273 h 6679735"/>
                <a:gd name="connsiteX1336" fmla="*/ 481733 w 12250760"/>
                <a:gd name="connsiteY1336" fmla="*/ 5508269 h 6679735"/>
                <a:gd name="connsiteX1337" fmla="*/ 585564 w 12250760"/>
                <a:gd name="connsiteY1337" fmla="*/ 5430263 h 6679735"/>
                <a:gd name="connsiteX1338" fmla="*/ 103840 w 12250760"/>
                <a:gd name="connsiteY1338" fmla="*/ 5430263 h 6679735"/>
                <a:gd name="connsiteX1339" fmla="*/ 207670 w 12250760"/>
                <a:gd name="connsiteY1339" fmla="*/ 5508269 h 6679735"/>
                <a:gd name="connsiteX1340" fmla="*/ 207670 w 12250760"/>
                <a:gd name="connsiteY1340" fmla="*/ 5560273 h 6679735"/>
                <a:gd name="connsiteX1341" fmla="*/ 181713 w 12250760"/>
                <a:gd name="connsiteY1341" fmla="*/ 5586276 h 6679735"/>
                <a:gd name="connsiteX1342" fmla="*/ 155755 w 12250760"/>
                <a:gd name="connsiteY1342" fmla="*/ 5586276 h 6679735"/>
                <a:gd name="connsiteX1343" fmla="*/ 155755 w 12250760"/>
                <a:gd name="connsiteY1343" fmla="*/ 5690285 h 6679735"/>
                <a:gd name="connsiteX1344" fmla="*/ 129798 w 12250760"/>
                <a:gd name="connsiteY1344" fmla="*/ 5716286 h 6679735"/>
                <a:gd name="connsiteX1345" fmla="*/ 77882 w 12250760"/>
                <a:gd name="connsiteY1345" fmla="*/ 5716286 h 6679735"/>
                <a:gd name="connsiteX1346" fmla="*/ 51925 w 12250760"/>
                <a:gd name="connsiteY1346" fmla="*/ 5690285 h 6679735"/>
                <a:gd name="connsiteX1347" fmla="*/ 51925 w 12250760"/>
                <a:gd name="connsiteY1347" fmla="*/ 5586276 h 6679735"/>
                <a:gd name="connsiteX1348" fmla="*/ 25968 w 12250760"/>
                <a:gd name="connsiteY1348" fmla="*/ 5586276 h 6679735"/>
                <a:gd name="connsiteX1349" fmla="*/ 9 w 12250760"/>
                <a:gd name="connsiteY1349" fmla="*/ 5560273 h 6679735"/>
                <a:gd name="connsiteX1350" fmla="*/ 9 w 12250760"/>
                <a:gd name="connsiteY1350" fmla="*/ 5508269 h 6679735"/>
                <a:gd name="connsiteX1351" fmla="*/ 103840 w 12250760"/>
                <a:gd name="connsiteY1351" fmla="*/ 5430263 h 6679735"/>
                <a:gd name="connsiteX1352" fmla="*/ 12145950 w 12250760"/>
                <a:gd name="connsiteY1352" fmla="*/ 5299005 h 6679735"/>
                <a:gd name="connsiteX1353" fmla="*/ 12197866 w 12250760"/>
                <a:gd name="connsiteY1353" fmla="*/ 5350921 h 6679735"/>
                <a:gd name="connsiteX1354" fmla="*/ 12145950 w 12250760"/>
                <a:gd name="connsiteY1354" fmla="*/ 5402836 h 6679735"/>
                <a:gd name="connsiteX1355" fmla="*/ 12094035 w 12250760"/>
                <a:gd name="connsiteY1355" fmla="*/ 5350921 h 6679735"/>
                <a:gd name="connsiteX1356" fmla="*/ 12145950 w 12250760"/>
                <a:gd name="connsiteY1356" fmla="*/ 5299005 h 6679735"/>
                <a:gd name="connsiteX1357" fmla="*/ 11664226 w 12250760"/>
                <a:gd name="connsiteY1357" fmla="*/ 5299005 h 6679735"/>
                <a:gd name="connsiteX1358" fmla="*/ 11716142 w 12250760"/>
                <a:gd name="connsiteY1358" fmla="*/ 5350921 h 6679735"/>
                <a:gd name="connsiteX1359" fmla="*/ 11664226 w 12250760"/>
                <a:gd name="connsiteY1359" fmla="*/ 5402836 h 6679735"/>
                <a:gd name="connsiteX1360" fmla="*/ 11612311 w 12250760"/>
                <a:gd name="connsiteY1360" fmla="*/ 5350921 h 6679735"/>
                <a:gd name="connsiteX1361" fmla="*/ 11664226 w 12250760"/>
                <a:gd name="connsiteY1361" fmla="*/ 5299005 h 6679735"/>
                <a:gd name="connsiteX1362" fmla="*/ 11182501 w 12250760"/>
                <a:gd name="connsiteY1362" fmla="*/ 5299005 h 6679735"/>
                <a:gd name="connsiteX1363" fmla="*/ 11234417 w 12250760"/>
                <a:gd name="connsiteY1363" fmla="*/ 5350921 h 6679735"/>
                <a:gd name="connsiteX1364" fmla="*/ 11182501 w 12250760"/>
                <a:gd name="connsiteY1364" fmla="*/ 5402836 h 6679735"/>
                <a:gd name="connsiteX1365" fmla="*/ 11130586 w 12250760"/>
                <a:gd name="connsiteY1365" fmla="*/ 5350921 h 6679735"/>
                <a:gd name="connsiteX1366" fmla="*/ 11182501 w 12250760"/>
                <a:gd name="connsiteY1366" fmla="*/ 5299005 h 6679735"/>
                <a:gd name="connsiteX1367" fmla="*/ 10700777 w 12250760"/>
                <a:gd name="connsiteY1367" fmla="*/ 5299005 h 6679735"/>
                <a:gd name="connsiteX1368" fmla="*/ 10752693 w 12250760"/>
                <a:gd name="connsiteY1368" fmla="*/ 5350921 h 6679735"/>
                <a:gd name="connsiteX1369" fmla="*/ 10700777 w 12250760"/>
                <a:gd name="connsiteY1369" fmla="*/ 5402836 h 6679735"/>
                <a:gd name="connsiteX1370" fmla="*/ 10648862 w 12250760"/>
                <a:gd name="connsiteY1370" fmla="*/ 5350921 h 6679735"/>
                <a:gd name="connsiteX1371" fmla="*/ 10700777 w 12250760"/>
                <a:gd name="connsiteY1371" fmla="*/ 5299005 h 6679735"/>
                <a:gd name="connsiteX1372" fmla="*/ 10219053 w 12250760"/>
                <a:gd name="connsiteY1372" fmla="*/ 5299005 h 6679735"/>
                <a:gd name="connsiteX1373" fmla="*/ 10270969 w 12250760"/>
                <a:gd name="connsiteY1373" fmla="*/ 5350921 h 6679735"/>
                <a:gd name="connsiteX1374" fmla="*/ 10219053 w 12250760"/>
                <a:gd name="connsiteY1374" fmla="*/ 5402836 h 6679735"/>
                <a:gd name="connsiteX1375" fmla="*/ 10167138 w 12250760"/>
                <a:gd name="connsiteY1375" fmla="*/ 5350921 h 6679735"/>
                <a:gd name="connsiteX1376" fmla="*/ 10219053 w 12250760"/>
                <a:gd name="connsiteY1376" fmla="*/ 5299005 h 6679735"/>
                <a:gd name="connsiteX1377" fmla="*/ 9737328 w 12250760"/>
                <a:gd name="connsiteY1377" fmla="*/ 5299005 h 6679735"/>
                <a:gd name="connsiteX1378" fmla="*/ 9789244 w 12250760"/>
                <a:gd name="connsiteY1378" fmla="*/ 5350921 h 6679735"/>
                <a:gd name="connsiteX1379" fmla="*/ 9737328 w 12250760"/>
                <a:gd name="connsiteY1379" fmla="*/ 5402836 h 6679735"/>
                <a:gd name="connsiteX1380" fmla="*/ 9685413 w 12250760"/>
                <a:gd name="connsiteY1380" fmla="*/ 5350921 h 6679735"/>
                <a:gd name="connsiteX1381" fmla="*/ 9737328 w 12250760"/>
                <a:gd name="connsiteY1381" fmla="*/ 5299005 h 6679735"/>
                <a:gd name="connsiteX1382" fmla="*/ 9255604 w 12250760"/>
                <a:gd name="connsiteY1382" fmla="*/ 5299005 h 6679735"/>
                <a:gd name="connsiteX1383" fmla="*/ 9307520 w 12250760"/>
                <a:gd name="connsiteY1383" fmla="*/ 5350921 h 6679735"/>
                <a:gd name="connsiteX1384" fmla="*/ 9255604 w 12250760"/>
                <a:gd name="connsiteY1384" fmla="*/ 5402836 h 6679735"/>
                <a:gd name="connsiteX1385" fmla="*/ 9203689 w 12250760"/>
                <a:gd name="connsiteY1385" fmla="*/ 5350921 h 6679735"/>
                <a:gd name="connsiteX1386" fmla="*/ 9255604 w 12250760"/>
                <a:gd name="connsiteY1386" fmla="*/ 5299005 h 6679735"/>
                <a:gd name="connsiteX1387" fmla="*/ 8773880 w 12250760"/>
                <a:gd name="connsiteY1387" fmla="*/ 5299005 h 6679735"/>
                <a:gd name="connsiteX1388" fmla="*/ 8825796 w 12250760"/>
                <a:gd name="connsiteY1388" fmla="*/ 5350921 h 6679735"/>
                <a:gd name="connsiteX1389" fmla="*/ 8773880 w 12250760"/>
                <a:gd name="connsiteY1389" fmla="*/ 5402836 h 6679735"/>
                <a:gd name="connsiteX1390" fmla="*/ 8721965 w 12250760"/>
                <a:gd name="connsiteY1390" fmla="*/ 5350921 h 6679735"/>
                <a:gd name="connsiteX1391" fmla="*/ 8773880 w 12250760"/>
                <a:gd name="connsiteY1391" fmla="*/ 5299005 h 6679735"/>
                <a:gd name="connsiteX1392" fmla="*/ 8292157 w 12250760"/>
                <a:gd name="connsiteY1392" fmla="*/ 5299005 h 6679735"/>
                <a:gd name="connsiteX1393" fmla="*/ 8344072 w 12250760"/>
                <a:gd name="connsiteY1393" fmla="*/ 5350921 h 6679735"/>
                <a:gd name="connsiteX1394" fmla="*/ 8292157 w 12250760"/>
                <a:gd name="connsiteY1394" fmla="*/ 5402836 h 6679735"/>
                <a:gd name="connsiteX1395" fmla="*/ 8240241 w 12250760"/>
                <a:gd name="connsiteY1395" fmla="*/ 5350921 h 6679735"/>
                <a:gd name="connsiteX1396" fmla="*/ 8292157 w 12250760"/>
                <a:gd name="connsiteY1396" fmla="*/ 5299005 h 6679735"/>
                <a:gd name="connsiteX1397" fmla="*/ 7810433 w 12250760"/>
                <a:gd name="connsiteY1397" fmla="*/ 5299005 h 6679735"/>
                <a:gd name="connsiteX1398" fmla="*/ 7862348 w 12250760"/>
                <a:gd name="connsiteY1398" fmla="*/ 5350921 h 6679735"/>
                <a:gd name="connsiteX1399" fmla="*/ 7810433 w 12250760"/>
                <a:gd name="connsiteY1399" fmla="*/ 5402836 h 6679735"/>
                <a:gd name="connsiteX1400" fmla="*/ 7758517 w 12250760"/>
                <a:gd name="connsiteY1400" fmla="*/ 5350921 h 6679735"/>
                <a:gd name="connsiteX1401" fmla="*/ 7810433 w 12250760"/>
                <a:gd name="connsiteY1401" fmla="*/ 5299005 h 6679735"/>
                <a:gd name="connsiteX1402" fmla="*/ 7328709 w 12250760"/>
                <a:gd name="connsiteY1402" fmla="*/ 5299005 h 6679735"/>
                <a:gd name="connsiteX1403" fmla="*/ 7380624 w 12250760"/>
                <a:gd name="connsiteY1403" fmla="*/ 5350921 h 6679735"/>
                <a:gd name="connsiteX1404" fmla="*/ 7328709 w 12250760"/>
                <a:gd name="connsiteY1404" fmla="*/ 5402836 h 6679735"/>
                <a:gd name="connsiteX1405" fmla="*/ 7276793 w 12250760"/>
                <a:gd name="connsiteY1405" fmla="*/ 5350921 h 6679735"/>
                <a:gd name="connsiteX1406" fmla="*/ 7328709 w 12250760"/>
                <a:gd name="connsiteY1406" fmla="*/ 5299005 h 6679735"/>
                <a:gd name="connsiteX1407" fmla="*/ 6846985 w 12250760"/>
                <a:gd name="connsiteY1407" fmla="*/ 5299005 h 6679735"/>
                <a:gd name="connsiteX1408" fmla="*/ 6898900 w 12250760"/>
                <a:gd name="connsiteY1408" fmla="*/ 5350921 h 6679735"/>
                <a:gd name="connsiteX1409" fmla="*/ 6846985 w 12250760"/>
                <a:gd name="connsiteY1409" fmla="*/ 5402836 h 6679735"/>
                <a:gd name="connsiteX1410" fmla="*/ 6795069 w 12250760"/>
                <a:gd name="connsiteY1410" fmla="*/ 5350921 h 6679735"/>
                <a:gd name="connsiteX1411" fmla="*/ 6846985 w 12250760"/>
                <a:gd name="connsiteY1411" fmla="*/ 5299005 h 6679735"/>
                <a:gd name="connsiteX1412" fmla="*/ 6365261 w 12250760"/>
                <a:gd name="connsiteY1412" fmla="*/ 5299005 h 6679735"/>
                <a:gd name="connsiteX1413" fmla="*/ 6417176 w 12250760"/>
                <a:gd name="connsiteY1413" fmla="*/ 5350921 h 6679735"/>
                <a:gd name="connsiteX1414" fmla="*/ 6365261 w 12250760"/>
                <a:gd name="connsiteY1414" fmla="*/ 5402836 h 6679735"/>
                <a:gd name="connsiteX1415" fmla="*/ 6313345 w 12250760"/>
                <a:gd name="connsiteY1415" fmla="*/ 5350921 h 6679735"/>
                <a:gd name="connsiteX1416" fmla="*/ 6365261 w 12250760"/>
                <a:gd name="connsiteY1416" fmla="*/ 5299005 h 6679735"/>
                <a:gd name="connsiteX1417" fmla="*/ 5883539 w 12250760"/>
                <a:gd name="connsiteY1417" fmla="*/ 5299005 h 6679735"/>
                <a:gd name="connsiteX1418" fmla="*/ 5935454 w 12250760"/>
                <a:gd name="connsiteY1418" fmla="*/ 5350921 h 6679735"/>
                <a:gd name="connsiteX1419" fmla="*/ 5883539 w 12250760"/>
                <a:gd name="connsiteY1419" fmla="*/ 5402836 h 6679735"/>
                <a:gd name="connsiteX1420" fmla="*/ 5831624 w 12250760"/>
                <a:gd name="connsiteY1420" fmla="*/ 5350921 h 6679735"/>
                <a:gd name="connsiteX1421" fmla="*/ 5883539 w 12250760"/>
                <a:gd name="connsiteY1421" fmla="*/ 5299005 h 6679735"/>
                <a:gd name="connsiteX1422" fmla="*/ 5401820 w 12250760"/>
                <a:gd name="connsiteY1422" fmla="*/ 5299005 h 6679735"/>
                <a:gd name="connsiteX1423" fmla="*/ 5453734 w 12250760"/>
                <a:gd name="connsiteY1423" fmla="*/ 5350921 h 6679735"/>
                <a:gd name="connsiteX1424" fmla="*/ 5401820 w 12250760"/>
                <a:gd name="connsiteY1424" fmla="*/ 5402836 h 6679735"/>
                <a:gd name="connsiteX1425" fmla="*/ 5349905 w 12250760"/>
                <a:gd name="connsiteY1425" fmla="*/ 5350921 h 6679735"/>
                <a:gd name="connsiteX1426" fmla="*/ 5401820 w 12250760"/>
                <a:gd name="connsiteY1426" fmla="*/ 5299005 h 6679735"/>
                <a:gd name="connsiteX1427" fmla="*/ 4920088 w 12250760"/>
                <a:gd name="connsiteY1427" fmla="*/ 5299005 h 6679735"/>
                <a:gd name="connsiteX1428" fmla="*/ 4972008 w 12250760"/>
                <a:gd name="connsiteY1428" fmla="*/ 5350921 h 6679735"/>
                <a:gd name="connsiteX1429" fmla="*/ 4920088 w 12250760"/>
                <a:gd name="connsiteY1429" fmla="*/ 5402836 h 6679735"/>
                <a:gd name="connsiteX1430" fmla="*/ 4868175 w 12250760"/>
                <a:gd name="connsiteY1430" fmla="*/ 5350921 h 6679735"/>
                <a:gd name="connsiteX1431" fmla="*/ 4920088 w 12250760"/>
                <a:gd name="connsiteY1431" fmla="*/ 5299005 h 6679735"/>
                <a:gd name="connsiteX1432" fmla="*/ 4438373 w 12250760"/>
                <a:gd name="connsiteY1432" fmla="*/ 5299005 h 6679735"/>
                <a:gd name="connsiteX1433" fmla="*/ 4490284 w 12250760"/>
                <a:gd name="connsiteY1433" fmla="*/ 5350921 h 6679735"/>
                <a:gd name="connsiteX1434" fmla="*/ 4438373 w 12250760"/>
                <a:gd name="connsiteY1434" fmla="*/ 5402836 h 6679735"/>
                <a:gd name="connsiteX1435" fmla="*/ 4386453 w 12250760"/>
                <a:gd name="connsiteY1435" fmla="*/ 5350921 h 6679735"/>
                <a:gd name="connsiteX1436" fmla="*/ 4438373 w 12250760"/>
                <a:gd name="connsiteY1436" fmla="*/ 5299005 h 6679735"/>
                <a:gd name="connsiteX1437" fmla="*/ 3956651 w 12250760"/>
                <a:gd name="connsiteY1437" fmla="*/ 5299005 h 6679735"/>
                <a:gd name="connsiteX1438" fmla="*/ 4008568 w 12250760"/>
                <a:gd name="connsiteY1438" fmla="*/ 5350921 h 6679735"/>
                <a:gd name="connsiteX1439" fmla="*/ 3956651 w 12250760"/>
                <a:gd name="connsiteY1439" fmla="*/ 5402836 h 6679735"/>
                <a:gd name="connsiteX1440" fmla="*/ 3904735 w 12250760"/>
                <a:gd name="connsiteY1440" fmla="*/ 5350921 h 6679735"/>
                <a:gd name="connsiteX1441" fmla="*/ 3956651 w 12250760"/>
                <a:gd name="connsiteY1441" fmla="*/ 5299005 h 6679735"/>
                <a:gd name="connsiteX1442" fmla="*/ 3474929 w 12250760"/>
                <a:gd name="connsiteY1442" fmla="*/ 5299005 h 6679735"/>
                <a:gd name="connsiteX1443" fmla="*/ 3526845 w 12250760"/>
                <a:gd name="connsiteY1443" fmla="*/ 5350921 h 6679735"/>
                <a:gd name="connsiteX1444" fmla="*/ 3474929 w 12250760"/>
                <a:gd name="connsiteY1444" fmla="*/ 5402836 h 6679735"/>
                <a:gd name="connsiteX1445" fmla="*/ 3423014 w 12250760"/>
                <a:gd name="connsiteY1445" fmla="*/ 5350921 h 6679735"/>
                <a:gd name="connsiteX1446" fmla="*/ 3474929 w 12250760"/>
                <a:gd name="connsiteY1446" fmla="*/ 5299005 h 6679735"/>
                <a:gd name="connsiteX1447" fmla="*/ 2993206 w 12250760"/>
                <a:gd name="connsiteY1447" fmla="*/ 5299005 h 6679735"/>
                <a:gd name="connsiteX1448" fmla="*/ 3045120 w 12250760"/>
                <a:gd name="connsiteY1448" fmla="*/ 5350921 h 6679735"/>
                <a:gd name="connsiteX1449" fmla="*/ 2993206 w 12250760"/>
                <a:gd name="connsiteY1449" fmla="*/ 5402836 h 6679735"/>
                <a:gd name="connsiteX1450" fmla="*/ 2941289 w 12250760"/>
                <a:gd name="connsiteY1450" fmla="*/ 5350921 h 6679735"/>
                <a:gd name="connsiteX1451" fmla="*/ 2993206 w 12250760"/>
                <a:gd name="connsiteY1451" fmla="*/ 5299005 h 6679735"/>
                <a:gd name="connsiteX1452" fmla="*/ 2511482 w 12250760"/>
                <a:gd name="connsiteY1452" fmla="*/ 5299005 h 6679735"/>
                <a:gd name="connsiteX1453" fmla="*/ 2563397 w 12250760"/>
                <a:gd name="connsiteY1453" fmla="*/ 5350921 h 6679735"/>
                <a:gd name="connsiteX1454" fmla="*/ 2511482 w 12250760"/>
                <a:gd name="connsiteY1454" fmla="*/ 5402836 h 6679735"/>
                <a:gd name="connsiteX1455" fmla="*/ 2459567 w 12250760"/>
                <a:gd name="connsiteY1455" fmla="*/ 5350921 h 6679735"/>
                <a:gd name="connsiteX1456" fmla="*/ 2511482 w 12250760"/>
                <a:gd name="connsiteY1456" fmla="*/ 5299005 h 6679735"/>
                <a:gd name="connsiteX1457" fmla="*/ 2029755 w 12250760"/>
                <a:gd name="connsiteY1457" fmla="*/ 5299005 h 6679735"/>
                <a:gd name="connsiteX1458" fmla="*/ 2081670 w 12250760"/>
                <a:gd name="connsiteY1458" fmla="*/ 5350921 h 6679735"/>
                <a:gd name="connsiteX1459" fmla="*/ 2029755 w 12250760"/>
                <a:gd name="connsiteY1459" fmla="*/ 5402836 h 6679735"/>
                <a:gd name="connsiteX1460" fmla="*/ 1977839 w 12250760"/>
                <a:gd name="connsiteY1460" fmla="*/ 5350921 h 6679735"/>
                <a:gd name="connsiteX1461" fmla="*/ 2029755 w 12250760"/>
                <a:gd name="connsiteY1461" fmla="*/ 5299005 h 6679735"/>
                <a:gd name="connsiteX1462" fmla="*/ 1548030 w 12250760"/>
                <a:gd name="connsiteY1462" fmla="*/ 5299005 h 6679735"/>
                <a:gd name="connsiteX1463" fmla="*/ 1599946 w 12250760"/>
                <a:gd name="connsiteY1463" fmla="*/ 5350921 h 6679735"/>
                <a:gd name="connsiteX1464" fmla="*/ 1548030 w 12250760"/>
                <a:gd name="connsiteY1464" fmla="*/ 5402836 h 6679735"/>
                <a:gd name="connsiteX1465" fmla="*/ 1496115 w 12250760"/>
                <a:gd name="connsiteY1465" fmla="*/ 5350921 h 6679735"/>
                <a:gd name="connsiteX1466" fmla="*/ 1548030 w 12250760"/>
                <a:gd name="connsiteY1466" fmla="*/ 5299005 h 6679735"/>
                <a:gd name="connsiteX1467" fmla="*/ 1066307 w 12250760"/>
                <a:gd name="connsiteY1467" fmla="*/ 5299005 h 6679735"/>
                <a:gd name="connsiteX1468" fmla="*/ 1118223 w 12250760"/>
                <a:gd name="connsiteY1468" fmla="*/ 5350921 h 6679735"/>
                <a:gd name="connsiteX1469" fmla="*/ 1066307 w 12250760"/>
                <a:gd name="connsiteY1469" fmla="*/ 5402836 h 6679735"/>
                <a:gd name="connsiteX1470" fmla="*/ 1014392 w 12250760"/>
                <a:gd name="connsiteY1470" fmla="*/ 5350921 h 6679735"/>
                <a:gd name="connsiteX1471" fmla="*/ 1066307 w 12250760"/>
                <a:gd name="connsiteY1471" fmla="*/ 5299005 h 6679735"/>
                <a:gd name="connsiteX1472" fmla="*/ 584584 w 12250760"/>
                <a:gd name="connsiteY1472" fmla="*/ 5299005 h 6679735"/>
                <a:gd name="connsiteX1473" fmla="*/ 636499 w 12250760"/>
                <a:gd name="connsiteY1473" fmla="*/ 5350921 h 6679735"/>
                <a:gd name="connsiteX1474" fmla="*/ 584584 w 12250760"/>
                <a:gd name="connsiteY1474" fmla="*/ 5402836 h 6679735"/>
                <a:gd name="connsiteX1475" fmla="*/ 532668 w 12250760"/>
                <a:gd name="connsiteY1475" fmla="*/ 5350921 h 6679735"/>
                <a:gd name="connsiteX1476" fmla="*/ 584584 w 12250760"/>
                <a:gd name="connsiteY1476" fmla="*/ 5299005 h 6679735"/>
                <a:gd name="connsiteX1477" fmla="*/ 102861 w 12250760"/>
                <a:gd name="connsiteY1477" fmla="*/ 5299005 h 6679735"/>
                <a:gd name="connsiteX1478" fmla="*/ 154776 w 12250760"/>
                <a:gd name="connsiteY1478" fmla="*/ 5350921 h 6679735"/>
                <a:gd name="connsiteX1479" fmla="*/ 102861 w 12250760"/>
                <a:gd name="connsiteY1479" fmla="*/ 5402836 h 6679735"/>
                <a:gd name="connsiteX1480" fmla="*/ 50945 w 12250760"/>
                <a:gd name="connsiteY1480" fmla="*/ 5350921 h 6679735"/>
                <a:gd name="connsiteX1481" fmla="*/ 102861 w 12250760"/>
                <a:gd name="connsiteY1481" fmla="*/ 5299005 h 6679735"/>
                <a:gd name="connsiteX1482" fmla="*/ 12146930 w 12250760"/>
                <a:gd name="connsiteY1482" fmla="*/ 4948539 h 6679735"/>
                <a:gd name="connsiteX1483" fmla="*/ 12250760 w 12250760"/>
                <a:gd name="connsiteY1483" fmla="*/ 5026545 h 6679735"/>
                <a:gd name="connsiteX1484" fmla="*/ 12250760 w 12250760"/>
                <a:gd name="connsiteY1484" fmla="*/ 5078549 h 6679735"/>
                <a:gd name="connsiteX1485" fmla="*/ 12224803 w 12250760"/>
                <a:gd name="connsiteY1485" fmla="*/ 5104552 h 6679735"/>
                <a:gd name="connsiteX1486" fmla="*/ 12198844 w 12250760"/>
                <a:gd name="connsiteY1486" fmla="*/ 5104552 h 6679735"/>
                <a:gd name="connsiteX1487" fmla="*/ 12198844 w 12250760"/>
                <a:gd name="connsiteY1487" fmla="*/ 5208561 h 6679735"/>
                <a:gd name="connsiteX1488" fmla="*/ 12172887 w 12250760"/>
                <a:gd name="connsiteY1488" fmla="*/ 5234562 h 6679735"/>
                <a:gd name="connsiteX1489" fmla="*/ 12120972 w 12250760"/>
                <a:gd name="connsiteY1489" fmla="*/ 5234562 h 6679735"/>
                <a:gd name="connsiteX1490" fmla="*/ 12095015 w 12250760"/>
                <a:gd name="connsiteY1490" fmla="*/ 5208561 h 6679735"/>
                <a:gd name="connsiteX1491" fmla="*/ 12095015 w 12250760"/>
                <a:gd name="connsiteY1491" fmla="*/ 5104552 h 6679735"/>
                <a:gd name="connsiteX1492" fmla="*/ 12069057 w 12250760"/>
                <a:gd name="connsiteY1492" fmla="*/ 5104552 h 6679735"/>
                <a:gd name="connsiteX1493" fmla="*/ 12043099 w 12250760"/>
                <a:gd name="connsiteY1493" fmla="*/ 5078549 h 6679735"/>
                <a:gd name="connsiteX1494" fmla="*/ 12043099 w 12250760"/>
                <a:gd name="connsiteY1494" fmla="*/ 5026545 h 6679735"/>
                <a:gd name="connsiteX1495" fmla="*/ 12146930 w 12250760"/>
                <a:gd name="connsiteY1495" fmla="*/ 4948539 h 6679735"/>
                <a:gd name="connsiteX1496" fmla="*/ 11665206 w 12250760"/>
                <a:gd name="connsiteY1496" fmla="*/ 4948539 h 6679735"/>
                <a:gd name="connsiteX1497" fmla="*/ 11769036 w 12250760"/>
                <a:gd name="connsiteY1497" fmla="*/ 5026545 h 6679735"/>
                <a:gd name="connsiteX1498" fmla="*/ 11769036 w 12250760"/>
                <a:gd name="connsiteY1498" fmla="*/ 5078549 h 6679735"/>
                <a:gd name="connsiteX1499" fmla="*/ 11743079 w 12250760"/>
                <a:gd name="connsiteY1499" fmla="*/ 5104552 h 6679735"/>
                <a:gd name="connsiteX1500" fmla="*/ 11717120 w 12250760"/>
                <a:gd name="connsiteY1500" fmla="*/ 5104552 h 6679735"/>
                <a:gd name="connsiteX1501" fmla="*/ 11717120 w 12250760"/>
                <a:gd name="connsiteY1501" fmla="*/ 5208561 h 6679735"/>
                <a:gd name="connsiteX1502" fmla="*/ 11691163 w 12250760"/>
                <a:gd name="connsiteY1502" fmla="*/ 5234562 h 6679735"/>
                <a:gd name="connsiteX1503" fmla="*/ 11639248 w 12250760"/>
                <a:gd name="connsiteY1503" fmla="*/ 5234562 h 6679735"/>
                <a:gd name="connsiteX1504" fmla="*/ 11613291 w 12250760"/>
                <a:gd name="connsiteY1504" fmla="*/ 5208561 h 6679735"/>
                <a:gd name="connsiteX1505" fmla="*/ 11613291 w 12250760"/>
                <a:gd name="connsiteY1505" fmla="*/ 5104552 h 6679735"/>
                <a:gd name="connsiteX1506" fmla="*/ 11587333 w 12250760"/>
                <a:gd name="connsiteY1506" fmla="*/ 5104552 h 6679735"/>
                <a:gd name="connsiteX1507" fmla="*/ 11561375 w 12250760"/>
                <a:gd name="connsiteY1507" fmla="*/ 5078549 h 6679735"/>
                <a:gd name="connsiteX1508" fmla="*/ 11561375 w 12250760"/>
                <a:gd name="connsiteY1508" fmla="*/ 5026545 h 6679735"/>
                <a:gd name="connsiteX1509" fmla="*/ 11665206 w 12250760"/>
                <a:gd name="connsiteY1509" fmla="*/ 4948539 h 6679735"/>
                <a:gd name="connsiteX1510" fmla="*/ 11183481 w 12250760"/>
                <a:gd name="connsiteY1510" fmla="*/ 4948539 h 6679735"/>
                <a:gd name="connsiteX1511" fmla="*/ 11287311 w 12250760"/>
                <a:gd name="connsiteY1511" fmla="*/ 5026545 h 6679735"/>
                <a:gd name="connsiteX1512" fmla="*/ 11287311 w 12250760"/>
                <a:gd name="connsiteY1512" fmla="*/ 5078549 h 6679735"/>
                <a:gd name="connsiteX1513" fmla="*/ 11261354 w 12250760"/>
                <a:gd name="connsiteY1513" fmla="*/ 5104552 h 6679735"/>
                <a:gd name="connsiteX1514" fmla="*/ 11235395 w 12250760"/>
                <a:gd name="connsiteY1514" fmla="*/ 5104552 h 6679735"/>
                <a:gd name="connsiteX1515" fmla="*/ 11235395 w 12250760"/>
                <a:gd name="connsiteY1515" fmla="*/ 5208561 h 6679735"/>
                <a:gd name="connsiteX1516" fmla="*/ 11209438 w 12250760"/>
                <a:gd name="connsiteY1516" fmla="*/ 5234562 h 6679735"/>
                <a:gd name="connsiteX1517" fmla="*/ 11157523 w 12250760"/>
                <a:gd name="connsiteY1517" fmla="*/ 5234562 h 6679735"/>
                <a:gd name="connsiteX1518" fmla="*/ 11131566 w 12250760"/>
                <a:gd name="connsiteY1518" fmla="*/ 5208561 h 6679735"/>
                <a:gd name="connsiteX1519" fmla="*/ 11131566 w 12250760"/>
                <a:gd name="connsiteY1519" fmla="*/ 5104552 h 6679735"/>
                <a:gd name="connsiteX1520" fmla="*/ 11105608 w 12250760"/>
                <a:gd name="connsiteY1520" fmla="*/ 5104552 h 6679735"/>
                <a:gd name="connsiteX1521" fmla="*/ 11079650 w 12250760"/>
                <a:gd name="connsiteY1521" fmla="*/ 5078549 h 6679735"/>
                <a:gd name="connsiteX1522" fmla="*/ 11079650 w 12250760"/>
                <a:gd name="connsiteY1522" fmla="*/ 5026545 h 6679735"/>
                <a:gd name="connsiteX1523" fmla="*/ 11183481 w 12250760"/>
                <a:gd name="connsiteY1523" fmla="*/ 4948539 h 6679735"/>
                <a:gd name="connsiteX1524" fmla="*/ 10701757 w 12250760"/>
                <a:gd name="connsiteY1524" fmla="*/ 4948539 h 6679735"/>
                <a:gd name="connsiteX1525" fmla="*/ 10805587 w 12250760"/>
                <a:gd name="connsiteY1525" fmla="*/ 5026545 h 6679735"/>
                <a:gd name="connsiteX1526" fmla="*/ 10805587 w 12250760"/>
                <a:gd name="connsiteY1526" fmla="*/ 5078549 h 6679735"/>
                <a:gd name="connsiteX1527" fmla="*/ 10779630 w 12250760"/>
                <a:gd name="connsiteY1527" fmla="*/ 5104552 h 6679735"/>
                <a:gd name="connsiteX1528" fmla="*/ 10753671 w 12250760"/>
                <a:gd name="connsiteY1528" fmla="*/ 5104552 h 6679735"/>
                <a:gd name="connsiteX1529" fmla="*/ 10753671 w 12250760"/>
                <a:gd name="connsiteY1529" fmla="*/ 5208561 h 6679735"/>
                <a:gd name="connsiteX1530" fmla="*/ 10727714 w 12250760"/>
                <a:gd name="connsiteY1530" fmla="*/ 5234562 h 6679735"/>
                <a:gd name="connsiteX1531" fmla="*/ 10675799 w 12250760"/>
                <a:gd name="connsiteY1531" fmla="*/ 5234562 h 6679735"/>
                <a:gd name="connsiteX1532" fmla="*/ 10649842 w 12250760"/>
                <a:gd name="connsiteY1532" fmla="*/ 5208561 h 6679735"/>
                <a:gd name="connsiteX1533" fmla="*/ 10649842 w 12250760"/>
                <a:gd name="connsiteY1533" fmla="*/ 5104552 h 6679735"/>
                <a:gd name="connsiteX1534" fmla="*/ 10623884 w 12250760"/>
                <a:gd name="connsiteY1534" fmla="*/ 5104552 h 6679735"/>
                <a:gd name="connsiteX1535" fmla="*/ 10597926 w 12250760"/>
                <a:gd name="connsiteY1535" fmla="*/ 5078549 h 6679735"/>
                <a:gd name="connsiteX1536" fmla="*/ 10597926 w 12250760"/>
                <a:gd name="connsiteY1536" fmla="*/ 5026545 h 6679735"/>
                <a:gd name="connsiteX1537" fmla="*/ 10701757 w 12250760"/>
                <a:gd name="connsiteY1537" fmla="*/ 4948539 h 6679735"/>
                <a:gd name="connsiteX1538" fmla="*/ 10220033 w 12250760"/>
                <a:gd name="connsiteY1538" fmla="*/ 4948539 h 6679735"/>
                <a:gd name="connsiteX1539" fmla="*/ 10323863 w 12250760"/>
                <a:gd name="connsiteY1539" fmla="*/ 5026545 h 6679735"/>
                <a:gd name="connsiteX1540" fmla="*/ 10323863 w 12250760"/>
                <a:gd name="connsiteY1540" fmla="*/ 5078549 h 6679735"/>
                <a:gd name="connsiteX1541" fmla="*/ 10297906 w 12250760"/>
                <a:gd name="connsiteY1541" fmla="*/ 5104552 h 6679735"/>
                <a:gd name="connsiteX1542" fmla="*/ 10271947 w 12250760"/>
                <a:gd name="connsiteY1542" fmla="*/ 5104552 h 6679735"/>
                <a:gd name="connsiteX1543" fmla="*/ 10271947 w 12250760"/>
                <a:gd name="connsiteY1543" fmla="*/ 5208561 h 6679735"/>
                <a:gd name="connsiteX1544" fmla="*/ 10245990 w 12250760"/>
                <a:gd name="connsiteY1544" fmla="*/ 5234562 h 6679735"/>
                <a:gd name="connsiteX1545" fmla="*/ 10194075 w 12250760"/>
                <a:gd name="connsiteY1545" fmla="*/ 5234562 h 6679735"/>
                <a:gd name="connsiteX1546" fmla="*/ 10168118 w 12250760"/>
                <a:gd name="connsiteY1546" fmla="*/ 5208561 h 6679735"/>
                <a:gd name="connsiteX1547" fmla="*/ 10168118 w 12250760"/>
                <a:gd name="connsiteY1547" fmla="*/ 5104552 h 6679735"/>
                <a:gd name="connsiteX1548" fmla="*/ 10142160 w 12250760"/>
                <a:gd name="connsiteY1548" fmla="*/ 5104552 h 6679735"/>
                <a:gd name="connsiteX1549" fmla="*/ 10116202 w 12250760"/>
                <a:gd name="connsiteY1549" fmla="*/ 5078549 h 6679735"/>
                <a:gd name="connsiteX1550" fmla="*/ 10116202 w 12250760"/>
                <a:gd name="connsiteY1550" fmla="*/ 5026545 h 6679735"/>
                <a:gd name="connsiteX1551" fmla="*/ 10220033 w 12250760"/>
                <a:gd name="connsiteY1551" fmla="*/ 4948539 h 6679735"/>
                <a:gd name="connsiteX1552" fmla="*/ 9738308 w 12250760"/>
                <a:gd name="connsiteY1552" fmla="*/ 4948539 h 6679735"/>
                <a:gd name="connsiteX1553" fmla="*/ 9842138 w 12250760"/>
                <a:gd name="connsiteY1553" fmla="*/ 5026545 h 6679735"/>
                <a:gd name="connsiteX1554" fmla="*/ 9842138 w 12250760"/>
                <a:gd name="connsiteY1554" fmla="*/ 5078549 h 6679735"/>
                <a:gd name="connsiteX1555" fmla="*/ 9816181 w 12250760"/>
                <a:gd name="connsiteY1555" fmla="*/ 5104552 h 6679735"/>
                <a:gd name="connsiteX1556" fmla="*/ 9790222 w 12250760"/>
                <a:gd name="connsiteY1556" fmla="*/ 5104552 h 6679735"/>
                <a:gd name="connsiteX1557" fmla="*/ 9790222 w 12250760"/>
                <a:gd name="connsiteY1557" fmla="*/ 5208561 h 6679735"/>
                <a:gd name="connsiteX1558" fmla="*/ 9764265 w 12250760"/>
                <a:gd name="connsiteY1558" fmla="*/ 5234562 h 6679735"/>
                <a:gd name="connsiteX1559" fmla="*/ 9712350 w 12250760"/>
                <a:gd name="connsiteY1559" fmla="*/ 5234562 h 6679735"/>
                <a:gd name="connsiteX1560" fmla="*/ 9686393 w 12250760"/>
                <a:gd name="connsiteY1560" fmla="*/ 5208561 h 6679735"/>
                <a:gd name="connsiteX1561" fmla="*/ 9686393 w 12250760"/>
                <a:gd name="connsiteY1561" fmla="*/ 5104552 h 6679735"/>
                <a:gd name="connsiteX1562" fmla="*/ 9660435 w 12250760"/>
                <a:gd name="connsiteY1562" fmla="*/ 5104552 h 6679735"/>
                <a:gd name="connsiteX1563" fmla="*/ 9634477 w 12250760"/>
                <a:gd name="connsiteY1563" fmla="*/ 5078549 h 6679735"/>
                <a:gd name="connsiteX1564" fmla="*/ 9634477 w 12250760"/>
                <a:gd name="connsiteY1564" fmla="*/ 5026545 h 6679735"/>
                <a:gd name="connsiteX1565" fmla="*/ 9738308 w 12250760"/>
                <a:gd name="connsiteY1565" fmla="*/ 4948539 h 6679735"/>
                <a:gd name="connsiteX1566" fmla="*/ 9256584 w 12250760"/>
                <a:gd name="connsiteY1566" fmla="*/ 4948539 h 6679735"/>
                <a:gd name="connsiteX1567" fmla="*/ 9360414 w 12250760"/>
                <a:gd name="connsiteY1567" fmla="*/ 5026545 h 6679735"/>
                <a:gd name="connsiteX1568" fmla="*/ 9360414 w 12250760"/>
                <a:gd name="connsiteY1568" fmla="*/ 5078549 h 6679735"/>
                <a:gd name="connsiteX1569" fmla="*/ 9334457 w 12250760"/>
                <a:gd name="connsiteY1569" fmla="*/ 5104552 h 6679735"/>
                <a:gd name="connsiteX1570" fmla="*/ 9308498 w 12250760"/>
                <a:gd name="connsiteY1570" fmla="*/ 5104552 h 6679735"/>
                <a:gd name="connsiteX1571" fmla="*/ 9308498 w 12250760"/>
                <a:gd name="connsiteY1571" fmla="*/ 5208561 h 6679735"/>
                <a:gd name="connsiteX1572" fmla="*/ 9282541 w 12250760"/>
                <a:gd name="connsiteY1572" fmla="*/ 5234562 h 6679735"/>
                <a:gd name="connsiteX1573" fmla="*/ 9230626 w 12250760"/>
                <a:gd name="connsiteY1573" fmla="*/ 5234562 h 6679735"/>
                <a:gd name="connsiteX1574" fmla="*/ 9204669 w 12250760"/>
                <a:gd name="connsiteY1574" fmla="*/ 5208561 h 6679735"/>
                <a:gd name="connsiteX1575" fmla="*/ 9204669 w 12250760"/>
                <a:gd name="connsiteY1575" fmla="*/ 5104552 h 6679735"/>
                <a:gd name="connsiteX1576" fmla="*/ 9178711 w 12250760"/>
                <a:gd name="connsiteY1576" fmla="*/ 5104552 h 6679735"/>
                <a:gd name="connsiteX1577" fmla="*/ 9152753 w 12250760"/>
                <a:gd name="connsiteY1577" fmla="*/ 5078549 h 6679735"/>
                <a:gd name="connsiteX1578" fmla="*/ 9152753 w 12250760"/>
                <a:gd name="connsiteY1578" fmla="*/ 5026545 h 6679735"/>
                <a:gd name="connsiteX1579" fmla="*/ 9256584 w 12250760"/>
                <a:gd name="connsiteY1579" fmla="*/ 4948539 h 6679735"/>
                <a:gd name="connsiteX1580" fmla="*/ 8774860 w 12250760"/>
                <a:gd name="connsiteY1580" fmla="*/ 4948539 h 6679735"/>
                <a:gd name="connsiteX1581" fmla="*/ 8878690 w 12250760"/>
                <a:gd name="connsiteY1581" fmla="*/ 5026545 h 6679735"/>
                <a:gd name="connsiteX1582" fmla="*/ 8878690 w 12250760"/>
                <a:gd name="connsiteY1582" fmla="*/ 5078549 h 6679735"/>
                <a:gd name="connsiteX1583" fmla="*/ 8852733 w 12250760"/>
                <a:gd name="connsiteY1583" fmla="*/ 5104552 h 6679735"/>
                <a:gd name="connsiteX1584" fmla="*/ 8826774 w 12250760"/>
                <a:gd name="connsiteY1584" fmla="*/ 5104552 h 6679735"/>
                <a:gd name="connsiteX1585" fmla="*/ 8826774 w 12250760"/>
                <a:gd name="connsiteY1585" fmla="*/ 5208561 h 6679735"/>
                <a:gd name="connsiteX1586" fmla="*/ 8800817 w 12250760"/>
                <a:gd name="connsiteY1586" fmla="*/ 5234562 h 6679735"/>
                <a:gd name="connsiteX1587" fmla="*/ 8748902 w 12250760"/>
                <a:gd name="connsiteY1587" fmla="*/ 5234562 h 6679735"/>
                <a:gd name="connsiteX1588" fmla="*/ 8722945 w 12250760"/>
                <a:gd name="connsiteY1588" fmla="*/ 5208561 h 6679735"/>
                <a:gd name="connsiteX1589" fmla="*/ 8722945 w 12250760"/>
                <a:gd name="connsiteY1589" fmla="*/ 5104552 h 6679735"/>
                <a:gd name="connsiteX1590" fmla="*/ 8696987 w 12250760"/>
                <a:gd name="connsiteY1590" fmla="*/ 5104552 h 6679735"/>
                <a:gd name="connsiteX1591" fmla="*/ 8671029 w 12250760"/>
                <a:gd name="connsiteY1591" fmla="*/ 5078549 h 6679735"/>
                <a:gd name="connsiteX1592" fmla="*/ 8671029 w 12250760"/>
                <a:gd name="connsiteY1592" fmla="*/ 5026545 h 6679735"/>
                <a:gd name="connsiteX1593" fmla="*/ 8774860 w 12250760"/>
                <a:gd name="connsiteY1593" fmla="*/ 4948539 h 6679735"/>
                <a:gd name="connsiteX1594" fmla="*/ 8293136 w 12250760"/>
                <a:gd name="connsiteY1594" fmla="*/ 4948539 h 6679735"/>
                <a:gd name="connsiteX1595" fmla="*/ 8396966 w 12250760"/>
                <a:gd name="connsiteY1595" fmla="*/ 5026545 h 6679735"/>
                <a:gd name="connsiteX1596" fmla="*/ 8396966 w 12250760"/>
                <a:gd name="connsiteY1596" fmla="*/ 5078549 h 6679735"/>
                <a:gd name="connsiteX1597" fmla="*/ 8371009 w 12250760"/>
                <a:gd name="connsiteY1597" fmla="*/ 5104552 h 6679735"/>
                <a:gd name="connsiteX1598" fmla="*/ 8345051 w 12250760"/>
                <a:gd name="connsiteY1598" fmla="*/ 5104552 h 6679735"/>
                <a:gd name="connsiteX1599" fmla="*/ 8345051 w 12250760"/>
                <a:gd name="connsiteY1599" fmla="*/ 5208561 h 6679735"/>
                <a:gd name="connsiteX1600" fmla="*/ 8319094 w 12250760"/>
                <a:gd name="connsiteY1600" fmla="*/ 5234562 h 6679735"/>
                <a:gd name="connsiteX1601" fmla="*/ 8267178 w 12250760"/>
                <a:gd name="connsiteY1601" fmla="*/ 5234562 h 6679735"/>
                <a:gd name="connsiteX1602" fmla="*/ 8241221 w 12250760"/>
                <a:gd name="connsiteY1602" fmla="*/ 5208561 h 6679735"/>
                <a:gd name="connsiteX1603" fmla="*/ 8241221 w 12250760"/>
                <a:gd name="connsiteY1603" fmla="*/ 5104552 h 6679735"/>
                <a:gd name="connsiteX1604" fmla="*/ 8215264 w 12250760"/>
                <a:gd name="connsiteY1604" fmla="*/ 5104552 h 6679735"/>
                <a:gd name="connsiteX1605" fmla="*/ 8189305 w 12250760"/>
                <a:gd name="connsiteY1605" fmla="*/ 5078549 h 6679735"/>
                <a:gd name="connsiteX1606" fmla="*/ 8189305 w 12250760"/>
                <a:gd name="connsiteY1606" fmla="*/ 5026545 h 6679735"/>
                <a:gd name="connsiteX1607" fmla="*/ 8293136 w 12250760"/>
                <a:gd name="connsiteY1607" fmla="*/ 4948539 h 6679735"/>
                <a:gd name="connsiteX1608" fmla="*/ 7811412 w 12250760"/>
                <a:gd name="connsiteY1608" fmla="*/ 4948539 h 6679735"/>
                <a:gd name="connsiteX1609" fmla="*/ 7915242 w 12250760"/>
                <a:gd name="connsiteY1609" fmla="*/ 5026545 h 6679735"/>
                <a:gd name="connsiteX1610" fmla="*/ 7915242 w 12250760"/>
                <a:gd name="connsiteY1610" fmla="*/ 5078549 h 6679735"/>
                <a:gd name="connsiteX1611" fmla="*/ 7889285 w 12250760"/>
                <a:gd name="connsiteY1611" fmla="*/ 5104552 h 6679735"/>
                <a:gd name="connsiteX1612" fmla="*/ 7863327 w 12250760"/>
                <a:gd name="connsiteY1612" fmla="*/ 5104552 h 6679735"/>
                <a:gd name="connsiteX1613" fmla="*/ 7863327 w 12250760"/>
                <a:gd name="connsiteY1613" fmla="*/ 5208561 h 6679735"/>
                <a:gd name="connsiteX1614" fmla="*/ 7837370 w 12250760"/>
                <a:gd name="connsiteY1614" fmla="*/ 5234562 h 6679735"/>
                <a:gd name="connsiteX1615" fmla="*/ 7785454 w 12250760"/>
                <a:gd name="connsiteY1615" fmla="*/ 5234562 h 6679735"/>
                <a:gd name="connsiteX1616" fmla="*/ 7759497 w 12250760"/>
                <a:gd name="connsiteY1616" fmla="*/ 5208561 h 6679735"/>
                <a:gd name="connsiteX1617" fmla="*/ 7759497 w 12250760"/>
                <a:gd name="connsiteY1617" fmla="*/ 5104552 h 6679735"/>
                <a:gd name="connsiteX1618" fmla="*/ 7733540 w 12250760"/>
                <a:gd name="connsiteY1618" fmla="*/ 5104552 h 6679735"/>
                <a:gd name="connsiteX1619" fmla="*/ 7707581 w 12250760"/>
                <a:gd name="connsiteY1619" fmla="*/ 5078549 h 6679735"/>
                <a:gd name="connsiteX1620" fmla="*/ 7707581 w 12250760"/>
                <a:gd name="connsiteY1620" fmla="*/ 5026545 h 6679735"/>
                <a:gd name="connsiteX1621" fmla="*/ 7811412 w 12250760"/>
                <a:gd name="connsiteY1621" fmla="*/ 4948539 h 6679735"/>
                <a:gd name="connsiteX1622" fmla="*/ 7329688 w 12250760"/>
                <a:gd name="connsiteY1622" fmla="*/ 4948539 h 6679735"/>
                <a:gd name="connsiteX1623" fmla="*/ 7433518 w 12250760"/>
                <a:gd name="connsiteY1623" fmla="*/ 5026545 h 6679735"/>
                <a:gd name="connsiteX1624" fmla="*/ 7433518 w 12250760"/>
                <a:gd name="connsiteY1624" fmla="*/ 5078549 h 6679735"/>
                <a:gd name="connsiteX1625" fmla="*/ 7407561 w 12250760"/>
                <a:gd name="connsiteY1625" fmla="*/ 5104552 h 6679735"/>
                <a:gd name="connsiteX1626" fmla="*/ 7381603 w 12250760"/>
                <a:gd name="connsiteY1626" fmla="*/ 5104552 h 6679735"/>
                <a:gd name="connsiteX1627" fmla="*/ 7381603 w 12250760"/>
                <a:gd name="connsiteY1627" fmla="*/ 5208561 h 6679735"/>
                <a:gd name="connsiteX1628" fmla="*/ 7355646 w 12250760"/>
                <a:gd name="connsiteY1628" fmla="*/ 5234562 h 6679735"/>
                <a:gd name="connsiteX1629" fmla="*/ 7303730 w 12250760"/>
                <a:gd name="connsiteY1629" fmla="*/ 5234562 h 6679735"/>
                <a:gd name="connsiteX1630" fmla="*/ 7277773 w 12250760"/>
                <a:gd name="connsiteY1630" fmla="*/ 5208561 h 6679735"/>
                <a:gd name="connsiteX1631" fmla="*/ 7277773 w 12250760"/>
                <a:gd name="connsiteY1631" fmla="*/ 5104552 h 6679735"/>
                <a:gd name="connsiteX1632" fmla="*/ 7251816 w 12250760"/>
                <a:gd name="connsiteY1632" fmla="*/ 5104552 h 6679735"/>
                <a:gd name="connsiteX1633" fmla="*/ 7225857 w 12250760"/>
                <a:gd name="connsiteY1633" fmla="*/ 5078549 h 6679735"/>
                <a:gd name="connsiteX1634" fmla="*/ 7225857 w 12250760"/>
                <a:gd name="connsiteY1634" fmla="*/ 5026545 h 6679735"/>
                <a:gd name="connsiteX1635" fmla="*/ 7329688 w 12250760"/>
                <a:gd name="connsiteY1635" fmla="*/ 4948539 h 6679735"/>
                <a:gd name="connsiteX1636" fmla="*/ 6847964 w 12250760"/>
                <a:gd name="connsiteY1636" fmla="*/ 4948539 h 6679735"/>
                <a:gd name="connsiteX1637" fmla="*/ 6951794 w 12250760"/>
                <a:gd name="connsiteY1637" fmla="*/ 5026545 h 6679735"/>
                <a:gd name="connsiteX1638" fmla="*/ 6951794 w 12250760"/>
                <a:gd name="connsiteY1638" fmla="*/ 5078549 h 6679735"/>
                <a:gd name="connsiteX1639" fmla="*/ 6925837 w 12250760"/>
                <a:gd name="connsiteY1639" fmla="*/ 5104552 h 6679735"/>
                <a:gd name="connsiteX1640" fmla="*/ 6899879 w 12250760"/>
                <a:gd name="connsiteY1640" fmla="*/ 5104552 h 6679735"/>
                <a:gd name="connsiteX1641" fmla="*/ 6899879 w 12250760"/>
                <a:gd name="connsiteY1641" fmla="*/ 5208561 h 6679735"/>
                <a:gd name="connsiteX1642" fmla="*/ 6873922 w 12250760"/>
                <a:gd name="connsiteY1642" fmla="*/ 5234562 h 6679735"/>
                <a:gd name="connsiteX1643" fmla="*/ 6822006 w 12250760"/>
                <a:gd name="connsiteY1643" fmla="*/ 5234562 h 6679735"/>
                <a:gd name="connsiteX1644" fmla="*/ 6796049 w 12250760"/>
                <a:gd name="connsiteY1644" fmla="*/ 5208561 h 6679735"/>
                <a:gd name="connsiteX1645" fmla="*/ 6796049 w 12250760"/>
                <a:gd name="connsiteY1645" fmla="*/ 5104552 h 6679735"/>
                <a:gd name="connsiteX1646" fmla="*/ 6770092 w 12250760"/>
                <a:gd name="connsiteY1646" fmla="*/ 5104552 h 6679735"/>
                <a:gd name="connsiteX1647" fmla="*/ 6744133 w 12250760"/>
                <a:gd name="connsiteY1647" fmla="*/ 5078549 h 6679735"/>
                <a:gd name="connsiteX1648" fmla="*/ 6744133 w 12250760"/>
                <a:gd name="connsiteY1648" fmla="*/ 5026545 h 6679735"/>
                <a:gd name="connsiteX1649" fmla="*/ 6847964 w 12250760"/>
                <a:gd name="connsiteY1649" fmla="*/ 4948539 h 6679735"/>
                <a:gd name="connsiteX1650" fmla="*/ 6366240 w 12250760"/>
                <a:gd name="connsiteY1650" fmla="*/ 4948539 h 6679735"/>
                <a:gd name="connsiteX1651" fmla="*/ 6470070 w 12250760"/>
                <a:gd name="connsiteY1651" fmla="*/ 5026545 h 6679735"/>
                <a:gd name="connsiteX1652" fmla="*/ 6470070 w 12250760"/>
                <a:gd name="connsiteY1652" fmla="*/ 5078549 h 6679735"/>
                <a:gd name="connsiteX1653" fmla="*/ 6444113 w 12250760"/>
                <a:gd name="connsiteY1653" fmla="*/ 5104552 h 6679735"/>
                <a:gd name="connsiteX1654" fmla="*/ 6418155 w 12250760"/>
                <a:gd name="connsiteY1654" fmla="*/ 5104552 h 6679735"/>
                <a:gd name="connsiteX1655" fmla="*/ 6418155 w 12250760"/>
                <a:gd name="connsiteY1655" fmla="*/ 5208561 h 6679735"/>
                <a:gd name="connsiteX1656" fmla="*/ 6392198 w 12250760"/>
                <a:gd name="connsiteY1656" fmla="*/ 5234562 h 6679735"/>
                <a:gd name="connsiteX1657" fmla="*/ 6340282 w 12250760"/>
                <a:gd name="connsiteY1657" fmla="*/ 5234562 h 6679735"/>
                <a:gd name="connsiteX1658" fmla="*/ 6314325 w 12250760"/>
                <a:gd name="connsiteY1658" fmla="*/ 5208561 h 6679735"/>
                <a:gd name="connsiteX1659" fmla="*/ 6314325 w 12250760"/>
                <a:gd name="connsiteY1659" fmla="*/ 5104552 h 6679735"/>
                <a:gd name="connsiteX1660" fmla="*/ 6288368 w 12250760"/>
                <a:gd name="connsiteY1660" fmla="*/ 5104552 h 6679735"/>
                <a:gd name="connsiteX1661" fmla="*/ 6262409 w 12250760"/>
                <a:gd name="connsiteY1661" fmla="*/ 5078549 h 6679735"/>
                <a:gd name="connsiteX1662" fmla="*/ 6262409 w 12250760"/>
                <a:gd name="connsiteY1662" fmla="*/ 5026545 h 6679735"/>
                <a:gd name="connsiteX1663" fmla="*/ 6366240 w 12250760"/>
                <a:gd name="connsiteY1663" fmla="*/ 4948539 h 6679735"/>
                <a:gd name="connsiteX1664" fmla="*/ 5884522 w 12250760"/>
                <a:gd name="connsiteY1664" fmla="*/ 4948539 h 6679735"/>
                <a:gd name="connsiteX1665" fmla="*/ 5988350 w 12250760"/>
                <a:gd name="connsiteY1665" fmla="*/ 5026545 h 6679735"/>
                <a:gd name="connsiteX1666" fmla="*/ 5988350 w 12250760"/>
                <a:gd name="connsiteY1666" fmla="*/ 5078549 h 6679735"/>
                <a:gd name="connsiteX1667" fmla="*/ 5962393 w 12250760"/>
                <a:gd name="connsiteY1667" fmla="*/ 5104552 h 6679735"/>
                <a:gd name="connsiteX1668" fmla="*/ 5936435 w 12250760"/>
                <a:gd name="connsiteY1668" fmla="*/ 5104552 h 6679735"/>
                <a:gd name="connsiteX1669" fmla="*/ 5936435 w 12250760"/>
                <a:gd name="connsiteY1669" fmla="*/ 5208561 h 6679735"/>
                <a:gd name="connsiteX1670" fmla="*/ 5910478 w 12250760"/>
                <a:gd name="connsiteY1670" fmla="*/ 5234562 h 6679735"/>
                <a:gd name="connsiteX1671" fmla="*/ 5858561 w 12250760"/>
                <a:gd name="connsiteY1671" fmla="*/ 5234562 h 6679735"/>
                <a:gd name="connsiteX1672" fmla="*/ 5832605 w 12250760"/>
                <a:gd name="connsiteY1672" fmla="*/ 5208561 h 6679735"/>
                <a:gd name="connsiteX1673" fmla="*/ 5832605 w 12250760"/>
                <a:gd name="connsiteY1673" fmla="*/ 5104552 h 6679735"/>
                <a:gd name="connsiteX1674" fmla="*/ 5806649 w 12250760"/>
                <a:gd name="connsiteY1674" fmla="*/ 5104552 h 6679735"/>
                <a:gd name="connsiteX1675" fmla="*/ 5780693 w 12250760"/>
                <a:gd name="connsiteY1675" fmla="*/ 5078549 h 6679735"/>
                <a:gd name="connsiteX1676" fmla="*/ 5780693 w 12250760"/>
                <a:gd name="connsiteY1676" fmla="*/ 5026545 h 6679735"/>
                <a:gd name="connsiteX1677" fmla="*/ 5884522 w 12250760"/>
                <a:gd name="connsiteY1677" fmla="*/ 4948539 h 6679735"/>
                <a:gd name="connsiteX1678" fmla="*/ 5402803 w 12250760"/>
                <a:gd name="connsiteY1678" fmla="*/ 4948539 h 6679735"/>
                <a:gd name="connsiteX1679" fmla="*/ 5506630 w 12250760"/>
                <a:gd name="connsiteY1679" fmla="*/ 5026545 h 6679735"/>
                <a:gd name="connsiteX1680" fmla="*/ 5506630 w 12250760"/>
                <a:gd name="connsiteY1680" fmla="*/ 5078549 h 6679735"/>
                <a:gd name="connsiteX1681" fmla="*/ 5480674 w 12250760"/>
                <a:gd name="connsiteY1681" fmla="*/ 5104552 h 6679735"/>
                <a:gd name="connsiteX1682" fmla="*/ 5454717 w 12250760"/>
                <a:gd name="connsiteY1682" fmla="*/ 5104552 h 6679735"/>
                <a:gd name="connsiteX1683" fmla="*/ 5454717 w 12250760"/>
                <a:gd name="connsiteY1683" fmla="*/ 5208561 h 6679735"/>
                <a:gd name="connsiteX1684" fmla="*/ 5428758 w 12250760"/>
                <a:gd name="connsiteY1684" fmla="*/ 5234562 h 6679735"/>
                <a:gd name="connsiteX1685" fmla="*/ 5376843 w 12250760"/>
                <a:gd name="connsiteY1685" fmla="*/ 5234562 h 6679735"/>
                <a:gd name="connsiteX1686" fmla="*/ 5350888 w 12250760"/>
                <a:gd name="connsiteY1686" fmla="*/ 5208561 h 6679735"/>
                <a:gd name="connsiteX1687" fmla="*/ 5350888 w 12250760"/>
                <a:gd name="connsiteY1687" fmla="*/ 5104552 h 6679735"/>
                <a:gd name="connsiteX1688" fmla="*/ 5324931 w 12250760"/>
                <a:gd name="connsiteY1688" fmla="*/ 5104552 h 6679735"/>
                <a:gd name="connsiteX1689" fmla="*/ 5298971 w 12250760"/>
                <a:gd name="connsiteY1689" fmla="*/ 5078549 h 6679735"/>
                <a:gd name="connsiteX1690" fmla="*/ 5298971 w 12250760"/>
                <a:gd name="connsiteY1690" fmla="*/ 5026545 h 6679735"/>
                <a:gd name="connsiteX1691" fmla="*/ 5402803 w 12250760"/>
                <a:gd name="connsiteY1691" fmla="*/ 4948539 h 6679735"/>
                <a:gd name="connsiteX1692" fmla="*/ 4921068 w 12250760"/>
                <a:gd name="connsiteY1692" fmla="*/ 4948539 h 6679735"/>
                <a:gd name="connsiteX1693" fmla="*/ 5024906 w 12250760"/>
                <a:gd name="connsiteY1693" fmla="*/ 5026545 h 6679735"/>
                <a:gd name="connsiteX1694" fmla="*/ 5024906 w 12250760"/>
                <a:gd name="connsiteY1694" fmla="*/ 5078549 h 6679735"/>
                <a:gd name="connsiteX1695" fmla="*/ 4998946 w 12250760"/>
                <a:gd name="connsiteY1695" fmla="*/ 5104552 h 6679735"/>
                <a:gd name="connsiteX1696" fmla="*/ 4972988 w 12250760"/>
                <a:gd name="connsiteY1696" fmla="*/ 5104552 h 6679735"/>
                <a:gd name="connsiteX1697" fmla="*/ 4972988 w 12250760"/>
                <a:gd name="connsiteY1697" fmla="*/ 5208561 h 6679735"/>
                <a:gd name="connsiteX1698" fmla="*/ 4947030 w 12250760"/>
                <a:gd name="connsiteY1698" fmla="*/ 5234562 h 6679735"/>
                <a:gd name="connsiteX1699" fmla="*/ 4895110 w 12250760"/>
                <a:gd name="connsiteY1699" fmla="*/ 5234562 h 6679735"/>
                <a:gd name="connsiteX1700" fmla="*/ 4869158 w 12250760"/>
                <a:gd name="connsiteY1700" fmla="*/ 5208561 h 6679735"/>
                <a:gd name="connsiteX1701" fmla="*/ 4869158 w 12250760"/>
                <a:gd name="connsiteY1701" fmla="*/ 5104552 h 6679735"/>
                <a:gd name="connsiteX1702" fmla="*/ 4843201 w 12250760"/>
                <a:gd name="connsiteY1702" fmla="*/ 5104552 h 6679735"/>
                <a:gd name="connsiteX1703" fmla="*/ 4817245 w 12250760"/>
                <a:gd name="connsiteY1703" fmla="*/ 5078549 h 6679735"/>
                <a:gd name="connsiteX1704" fmla="*/ 4817245 w 12250760"/>
                <a:gd name="connsiteY1704" fmla="*/ 5026545 h 6679735"/>
                <a:gd name="connsiteX1705" fmla="*/ 4921068 w 12250760"/>
                <a:gd name="connsiteY1705" fmla="*/ 4948539 h 6679735"/>
                <a:gd name="connsiteX1706" fmla="*/ 4439356 w 12250760"/>
                <a:gd name="connsiteY1706" fmla="*/ 4948539 h 6679735"/>
                <a:gd name="connsiteX1707" fmla="*/ 4543181 w 12250760"/>
                <a:gd name="connsiteY1707" fmla="*/ 5026545 h 6679735"/>
                <a:gd name="connsiteX1708" fmla="*/ 4543181 w 12250760"/>
                <a:gd name="connsiteY1708" fmla="*/ 5078549 h 6679735"/>
                <a:gd name="connsiteX1709" fmla="*/ 4517224 w 12250760"/>
                <a:gd name="connsiteY1709" fmla="*/ 5104552 h 6679735"/>
                <a:gd name="connsiteX1710" fmla="*/ 4491264 w 12250760"/>
                <a:gd name="connsiteY1710" fmla="*/ 5104552 h 6679735"/>
                <a:gd name="connsiteX1711" fmla="*/ 4491264 w 12250760"/>
                <a:gd name="connsiteY1711" fmla="*/ 5208561 h 6679735"/>
                <a:gd name="connsiteX1712" fmla="*/ 4465307 w 12250760"/>
                <a:gd name="connsiteY1712" fmla="*/ 5234562 h 6679735"/>
                <a:gd name="connsiteX1713" fmla="*/ 4413392 w 12250760"/>
                <a:gd name="connsiteY1713" fmla="*/ 5234562 h 6679735"/>
                <a:gd name="connsiteX1714" fmla="*/ 4387435 w 12250760"/>
                <a:gd name="connsiteY1714" fmla="*/ 5208561 h 6679735"/>
                <a:gd name="connsiteX1715" fmla="*/ 4387435 w 12250760"/>
                <a:gd name="connsiteY1715" fmla="*/ 5104552 h 6679735"/>
                <a:gd name="connsiteX1716" fmla="*/ 4361477 w 12250760"/>
                <a:gd name="connsiteY1716" fmla="*/ 5104552 h 6679735"/>
                <a:gd name="connsiteX1717" fmla="*/ 4335520 w 12250760"/>
                <a:gd name="connsiteY1717" fmla="*/ 5078549 h 6679735"/>
                <a:gd name="connsiteX1718" fmla="*/ 4335520 w 12250760"/>
                <a:gd name="connsiteY1718" fmla="*/ 5026545 h 6679735"/>
                <a:gd name="connsiteX1719" fmla="*/ 4439356 w 12250760"/>
                <a:gd name="connsiteY1719" fmla="*/ 4948539 h 6679735"/>
                <a:gd name="connsiteX1720" fmla="*/ 3957635 w 12250760"/>
                <a:gd name="connsiteY1720" fmla="*/ 4948539 h 6679735"/>
                <a:gd name="connsiteX1721" fmla="*/ 4061465 w 12250760"/>
                <a:gd name="connsiteY1721" fmla="*/ 5026545 h 6679735"/>
                <a:gd name="connsiteX1722" fmla="*/ 4061465 w 12250760"/>
                <a:gd name="connsiteY1722" fmla="*/ 5078549 h 6679735"/>
                <a:gd name="connsiteX1723" fmla="*/ 4035509 w 12250760"/>
                <a:gd name="connsiteY1723" fmla="*/ 5104552 h 6679735"/>
                <a:gd name="connsiteX1724" fmla="*/ 4009549 w 12250760"/>
                <a:gd name="connsiteY1724" fmla="*/ 5104552 h 6679735"/>
                <a:gd name="connsiteX1725" fmla="*/ 4009549 w 12250760"/>
                <a:gd name="connsiteY1725" fmla="*/ 5208561 h 6679735"/>
                <a:gd name="connsiteX1726" fmla="*/ 3983592 w 12250760"/>
                <a:gd name="connsiteY1726" fmla="*/ 5234562 h 6679735"/>
                <a:gd name="connsiteX1727" fmla="*/ 3931676 w 12250760"/>
                <a:gd name="connsiteY1727" fmla="*/ 5234562 h 6679735"/>
                <a:gd name="connsiteX1728" fmla="*/ 3905719 w 12250760"/>
                <a:gd name="connsiteY1728" fmla="*/ 5208561 h 6679735"/>
                <a:gd name="connsiteX1729" fmla="*/ 3905719 w 12250760"/>
                <a:gd name="connsiteY1729" fmla="*/ 5104552 h 6679735"/>
                <a:gd name="connsiteX1730" fmla="*/ 3879762 w 12250760"/>
                <a:gd name="connsiteY1730" fmla="*/ 5104552 h 6679735"/>
                <a:gd name="connsiteX1731" fmla="*/ 3853804 w 12250760"/>
                <a:gd name="connsiteY1731" fmla="*/ 5078549 h 6679735"/>
                <a:gd name="connsiteX1732" fmla="*/ 3853804 w 12250760"/>
                <a:gd name="connsiteY1732" fmla="*/ 5026545 h 6679735"/>
                <a:gd name="connsiteX1733" fmla="*/ 3957635 w 12250760"/>
                <a:gd name="connsiteY1733" fmla="*/ 4948539 h 6679735"/>
                <a:gd name="connsiteX1734" fmla="*/ 3475914 w 12250760"/>
                <a:gd name="connsiteY1734" fmla="*/ 4948539 h 6679735"/>
                <a:gd name="connsiteX1735" fmla="*/ 3579746 w 12250760"/>
                <a:gd name="connsiteY1735" fmla="*/ 5026545 h 6679735"/>
                <a:gd name="connsiteX1736" fmla="*/ 3579746 w 12250760"/>
                <a:gd name="connsiteY1736" fmla="*/ 5078549 h 6679735"/>
                <a:gd name="connsiteX1737" fmla="*/ 3553788 w 12250760"/>
                <a:gd name="connsiteY1737" fmla="*/ 5104552 h 6679735"/>
                <a:gd name="connsiteX1738" fmla="*/ 3527830 w 12250760"/>
                <a:gd name="connsiteY1738" fmla="*/ 5104552 h 6679735"/>
                <a:gd name="connsiteX1739" fmla="*/ 3527830 w 12250760"/>
                <a:gd name="connsiteY1739" fmla="*/ 5208561 h 6679735"/>
                <a:gd name="connsiteX1740" fmla="*/ 3501872 w 12250760"/>
                <a:gd name="connsiteY1740" fmla="*/ 5234562 h 6679735"/>
                <a:gd name="connsiteX1741" fmla="*/ 3449956 w 12250760"/>
                <a:gd name="connsiteY1741" fmla="*/ 5234562 h 6679735"/>
                <a:gd name="connsiteX1742" fmla="*/ 3424000 w 12250760"/>
                <a:gd name="connsiteY1742" fmla="*/ 5208561 h 6679735"/>
                <a:gd name="connsiteX1743" fmla="*/ 3424000 w 12250760"/>
                <a:gd name="connsiteY1743" fmla="*/ 5104552 h 6679735"/>
                <a:gd name="connsiteX1744" fmla="*/ 3398042 w 12250760"/>
                <a:gd name="connsiteY1744" fmla="*/ 5104552 h 6679735"/>
                <a:gd name="connsiteX1745" fmla="*/ 3372083 w 12250760"/>
                <a:gd name="connsiteY1745" fmla="*/ 5078549 h 6679735"/>
                <a:gd name="connsiteX1746" fmla="*/ 3372083 w 12250760"/>
                <a:gd name="connsiteY1746" fmla="*/ 5026545 h 6679735"/>
                <a:gd name="connsiteX1747" fmla="*/ 3475914 w 12250760"/>
                <a:gd name="connsiteY1747" fmla="*/ 4948539 h 6679735"/>
                <a:gd name="connsiteX1748" fmla="*/ 2994191 w 12250760"/>
                <a:gd name="connsiteY1748" fmla="*/ 4948539 h 6679735"/>
                <a:gd name="connsiteX1749" fmla="*/ 3098020 w 12250760"/>
                <a:gd name="connsiteY1749" fmla="*/ 5026545 h 6679735"/>
                <a:gd name="connsiteX1750" fmla="*/ 3098020 w 12250760"/>
                <a:gd name="connsiteY1750" fmla="*/ 5078549 h 6679735"/>
                <a:gd name="connsiteX1751" fmla="*/ 3072062 w 12250760"/>
                <a:gd name="connsiteY1751" fmla="*/ 5104552 h 6679735"/>
                <a:gd name="connsiteX1752" fmla="*/ 3046105 w 12250760"/>
                <a:gd name="connsiteY1752" fmla="*/ 5104552 h 6679735"/>
                <a:gd name="connsiteX1753" fmla="*/ 3046105 w 12250760"/>
                <a:gd name="connsiteY1753" fmla="*/ 5208561 h 6679735"/>
                <a:gd name="connsiteX1754" fmla="*/ 3020148 w 12250760"/>
                <a:gd name="connsiteY1754" fmla="*/ 5234562 h 6679735"/>
                <a:gd name="connsiteX1755" fmla="*/ 2968231 w 12250760"/>
                <a:gd name="connsiteY1755" fmla="*/ 5234562 h 6679735"/>
                <a:gd name="connsiteX1756" fmla="*/ 2942274 w 12250760"/>
                <a:gd name="connsiteY1756" fmla="*/ 5208561 h 6679735"/>
                <a:gd name="connsiteX1757" fmla="*/ 2942274 w 12250760"/>
                <a:gd name="connsiteY1757" fmla="*/ 5104552 h 6679735"/>
                <a:gd name="connsiteX1758" fmla="*/ 2916317 w 12250760"/>
                <a:gd name="connsiteY1758" fmla="*/ 5104552 h 6679735"/>
                <a:gd name="connsiteX1759" fmla="*/ 2890359 w 12250760"/>
                <a:gd name="connsiteY1759" fmla="*/ 5078549 h 6679735"/>
                <a:gd name="connsiteX1760" fmla="*/ 2890359 w 12250760"/>
                <a:gd name="connsiteY1760" fmla="*/ 5026545 h 6679735"/>
                <a:gd name="connsiteX1761" fmla="*/ 2994191 w 12250760"/>
                <a:gd name="connsiteY1761" fmla="*/ 4948539 h 6679735"/>
                <a:gd name="connsiteX1762" fmla="*/ 2512466 w 12250760"/>
                <a:gd name="connsiteY1762" fmla="*/ 4948539 h 6679735"/>
                <a:gd name="connsiteX1763" fmla="*/ 2616297 w 12250760"/>
                <a:gd name="connsiteY1763" fmla="*/ 5026545 h 6679735"/>
                <a:gd name="connsiteX1764" fmla="*/ 2616297 w 12250760"/>
                <a:gd name="connsiteY1764" fmla="*/ 5078549 h 6679735"/>
                <a:gd name="connsiteX1765" fmla="*/ 2590340 w 12250760"/>
                <a:gd name="connsiteY1765" fmla="*/ 5104552 h 6679735"/>
                <a:gd name="connsiteX1766" fmla="*/ 2564381 w 12250760"/>
                <a:gd name="connsiteY1766" fmla="*/ 5104552 h 6679735"/>
                <a:gd name="connsiteX1767" fmla="*/ 2564381 w 12250760"/>
                <a:gd name="connsiteY1767" fmla="*/ 5208561 h 6679735"/>
                <a:gd name="connsiteX1768" fmla="*/ 2538424 w 12250760"/>
                <a:gd name="connsiteY1768" fmla="*/ 5234562 h 6679735"/>
                <a:gd name="connsiteX1769" fmla="*/ 2486509 w 12250760"/>
                <a:gd name="connsiteY1769" fmla="*/ 5234562 h 6679735"/>
                <a:gd name="connsiteX1770" fmla="*/ 2460552 w 12250760"/>
                <a:gd name="connsiteY1770" fmla="*/ 5208561 h 6679735"/>
                <a:gd name="connsiteX1771" fmla="*/ 2460552 w 12250760"/>
                <a:gd name="connsiteY1771" fmla="*/ 5104552 h 6679735"/>
                <a:gd name="connsiteX1772" fmla="*/ 2434595 w 12250760"/>
                <a:gd name="connsiteY1772" fmla="*/ 5104552 h 6679735"/>
                <a:gd name="connsiteX1773" fmla="*/ 2408636 w 12250760"/>
                <a:gd name="connsiteY1773" fmla="*/ 5078549 h 6679735"/>
                <a:gd name="connsiteX1774" fmla="*/ 2408636 w 12250760"/>
                <a:gd name="connsiteY1774" fmla="*/ 5026545 h 6679735"/>
                <a:gd name="connsiteX1775" fmla="*/ 2512466 w 12250760"/>
                <a:gd name="connsiteY1775" fmla="*/ 4948539 h 6679735"/>
                <a:gd name="connsiteX1776" fmla="*/ 2030739 w 12250760"/>
                <a:gd name="connsiteY1776" fmla="*/ 4948539 h 6679735"/>
                <a:gd name="connsiteX1777" fmla="*/ 2134574 w 12250760"/>
                <a:gd name="connsiteY1777" fmla="*/ 5026545 h 6679735"/>
                <a:gd name="connsiteX1778" fmla="*/ 2134574 w 12250760"/>
                <a:gd name="connsiteY1778" fmla="*/ 5078549 h 6679735"/>
                <a:gd name="connsiteX1779" fmla="*/ 2108611 w 12250760"/>
                <a:gd name="connsiteY1779" fmla="*/ 5104552 h 6679735"/>
                <a:gd name="connsiteX1780" fmla="*/ 2082653 w 12250760"/>
                <a:gd name="connsiteY1780" fmla="*/ 5104552 h 6679735"/>
                <a:gd name="connsiteX1781" fmla="*/ 2082653 w 12250760"/>
                <a:gd name="connsiteY1781" fmla="*/ 5208561 h 6679735"/>
                <a:gd name="connsiteX1782" fmla="*/ 2056696 w 12250760"/>
                <a:gd name="connsiteY1782" fmla="*/ 5234562 h 6679735"/>
                <a:gd name="connsiteX1783" fmla="*/ 2004780 w 12250760"/>
                <a:gd name="connsiteY1783" fmla="*/ 5234562 h 6679735"/>
                <a:gd name="connsiteX1784" fmla="*/ 1978823 w 12250760"/>
                <a:gd name="connsiteY1784" fmla="*/ 5208561 h 6679735"/>
                <a:gd name="connsiteX1785" fmla="*/ 1978823 w 12250760"/>
                <a:gd name="connsiteY1785" fmla="*/ 5104552 h 6679735"/>
                <a:gd name="connsiteX1786" fmla="*/ 1952866 w 12250760"/>
                <a:gd name="connsiteY1786" fmla="*/ 5104552 h 6679735"/>
                <a:gd name="connsiteX1787" fmla="*/ 1926908 w 12250760"/>
                <a:gd name="connsiteY1787" fmla="*/ 5078549 h 6679735"/>
                <a:gd name="connsiteX1788" fmla="*/ 1926908 w 12250760"/>
                <a:gd name="connsiteY1788" fmla="*/ 5026545 h 6679735"/>
                <a:gd name="connsiteX1789" fmla="*/ 2030739 w 12250760"/>
                <a:gd name="connsiteY1789" fmla="*/ 4948539 h 6679735"/>
                <a:gd name="connsiteX1790" fmla="*/ 1549014 w 12250760"/>
                <a:gd name="connsiteY1790" fmla="*/ 4948539 h 6679735"/>
                <a:gd name="connsiteX1791" fmla="*/ 1652844 w 12250760"/>
                <a:gd name="connsiteY1791" fmla="*/ 5026545 h 6679735"/>
                <a:gd name="connsiteX1792" fmla="*/ 1652844 w 12250760"/>
                <a:gd name="connsiteY1792" fmla="*/ 5078549 h 6679735"/>
                <a:gd name="connsiteX1793" fmla="*/ 1626887 w 12250760"/>
                <a:gd name="connsiteY1793" fmla="*/ 5104552 h 6679735"/>
                <a:gd name="connsiteX1794" fmla="*/ 1600929 w 12250760"/>
                <a:gd name="connsiteY1794" fmla="*/ 5104552 h 6679735"/>
                <a:gd name="connsiteX1795" fmla="*/ 1600929 w 12250760"/>
                <a:gd name="connsiteY1795" fmla="*/ 5208561 h 6679735"/>
                <a:gd name="connsiteX1796" fmla="*/ 1574972 w 12250760"/>
                <a:gd name="connsiteY1796" fmla="*/ 5234562 h 6679735"/>
                <a:gd name="connsiteX1797" fmla="*/ 1523056 w 12250760"/>
                <a:gd name="connsiteY1797" fmla="*/ 5234562 h 6679735"/>
                <a:gd name="connsiteX1798" fmla="*/ 1497099 w 12250760"/>
                <a:gd name="connsiteY1798" fmla="*/ 5208561 h 6679735"/>
                <a:gd name="connsiteX1799" fmla="*/ 1497099 w 12250760"/>
                <a:gd name="connsiteY1799" fmla="*/ 5104552 h 6679735"/>
                <a:gd name="connsiteX1800" fmla="*/ 1471142 w 12250760"/>
                <a:gd name="connsiteY1800" fmla="*/ 5104552 h 6679735"/>
                <a:gd name="connsiteX1801" fmla="*/ 1445183 w 12250760"/>
                <a:gd name="connsiteY1801" fmla="*/ 5078549 h 6679735"/>
                <a:gd name="connsiteX1802" fmla="*/ 1445183 w 12250760"/>
                <a:gd name="connsiteY1802" fmla="*/ 5026545 h 6679735"/>
                <a:gd name="connsiteX1803" fmla="*/ 1549014 w 12250760"/>
                <a:gd name="connsiteY1803" fmla="*/ 4948539 h 6679735"/>
                <a:gd name="connsiteX1804" fmla="*/ 1067291 w 12250760"/>
                <a:gd name="connsiteY1804" fmla="*/ 4948539 h 6679735"/>
                <a:gd name="connsiteX1805" fmla="*/ 1171121 w 12250760"/>
                <a:gd name="connsiteY1805" fmla="*/ 5026545 h 6679735"/>
                <a:gd name="connsiteX1806" fmla="*/ 1171121 w 12250760"/>
                <a:gd name="connsiteY1806" fmla="*/ 5078549 h 6679735"/>
                <a:gd name="connsiteX1807" fmla="*/ 1145164 w 12250760"/>
                <a:gd name="connsiteY1807" fmla="*/ 5104552 h 6679735"/>
                <a:gd name="connsiteX1808" fmla="*/ 1119206 w 12250760"/>
                <a:gd name="connsiteY1808" fmla="*/ 5104552 h 6679735"/>
                <a:gd name="connsiteX1809" fmla="*/ 1119206 w 12250760"/>
                <a:gd name="connsiteY1809" fmla="*/ 5208561 h 6679735"/>
                <a:gd name="connsiteX1810" fmla="*/ 1093248 w 12250760"/>
                <a:gd name="connsiteY1810" fmla="*/ 5234562 h 6679735"/>
                <a:gd name="connsiteX1811" fmla="*/ 1041333 w 12250760"/>
                <a:gd name="connsiteY1811" fmla="*/ 5234562 h 6679735"/>
                <a:gd name="connsiteX1812" fmla="*/ 1015376 w 12250760"/>
                <a:gd name="connsiteY1812" fmla="*/ 5208561 h 6679735"/>
                <a:gd name="connsiteX1813" fmla="*/ 1015376 w 12250760"/>
                <a:gd name="connsiteY1813" fmla="*/ 5104552 h 6679735"/>
                <a:gd name="connsiteX1814" fmla="*/ 989419 w 12250760"/>
                <a:gd name="connsiteY1814" fmla="*/ 5104552 h 6679735"/>
                <a:gd name="connsiteX1815" fmla="*/ 963460 w 12250760"/>
                <a:gd name="connsiteY1815" fmla="*/ 5078549 h 6679735"/>
                <a:gd name="connsiteX1816" fmla="*/ 963460 w 12250760"/>
                <a:gd name="connsiteY1816" fmla="*/ 5026545 h 6679735"/>
                <a:gd name="connsiteX1817" fmla="*/ 1067291 w 12250760"/>
                <a:gd name="connsiteY1817" fmla="*/ 4948539 h 6679735"/>
                <a:gd name="connsiteX1818" fmla="*/ 585568 w 12250760"/>
                <a:gd name="connsiteY1818" fmla="*/ 4948539 h 6679735"/>
                <a:gd name="connsiteX1819" fmla="*/ 689398 w 12250760"/>
                <a:gd name="connsiteY1819" fmla="*/ 5026545 h 6679735"/>
                <a:gd name="connsiteX1820" fmla="*/ 689398 w 12250760"/>
                <a:gd name="connsiteY1820" fmla="*/ 5078549 h 6679735"/>
                <a:gd name="connsiteX1821" fmla="*/ 663441 w 12250760"/>
                <a:gd name="connsiteY1821" fmla="*/ 5104552 h 6679735"/>
                <a:gd name="connsiteX1822" fmla="*/ 637483 w 12250760"/>
                <a:gd name="connsiteY1822" fmla="*/ 5104552 h 6679735"/>
                <a:gd name="connsiteX1823" fmla="*/ 637483 w 12250760"/>
                <a:gd name="connsiteY1823" fmla="*/ 5208561 h 6679735"/>
                <a:gd name="connsiteX1824" fmla="*/ 611525 w 12250760"/>
                <a:gd name="connsiteY1824" fmla="*/ 5234562 h 6679735"/>
                <a:gd name="connsiteX1825" fmla="*/ 559610 w 12250760"/>
                <a:gd name="connsiteY1825" fmla="*/ 5234562 h 6679735"/>
                <a:gd name="connsiteX1826" fmla="*/ 533653 w 12250760"/>
                <a:gd name="connsiteY1826" fmla="*/ 5208561 h 6679735"/>
                <a:gd name="connsiteX1827" fmla="*/ 533653 w 12250760"/>
                <a:gd name="connsiteY1827" fmla="*/ 5104552 h 6679735"/>
                <a:gd name="connsiteX1828" fmla="*/ 507695 w 12250760"/>
                <a:gd name="connsiteY1828" fmla="*/ 5104552 h 6679735"/>
                <a:gd name="connsiteX1829" fmla="*/ 481737 w 12250760"/>
                <a:gd name="connsiteY1829" fmla="*/ 5078549 h 6679735"/>
                <a:gd name="connsiteX1830" fmla="*/ 481737 w 12250760"/>
                <a:gd name="connsiteY1830" fmla="*/ 5026545 h 6679735"/>
                <a:gd name="connsiteX1831" fmla="*/ 585568 w 12250760"/>
                <a:gd name="connsiteY1831" fmla="*/ 4948539 h 6679735"/>
                <a:gd name="connsiteX1832" fmla="*/ 103845 w 12250760"/>
                <a:gd name="connsiteY1832" fmla="*/ 4948539 h 6679735"/>
                <a:gd name="connsiteX1833" fmla="*/ 207675 w 12250760"/>
                <a:gd name="connsiteY1833" fmla="*/ 5026545 h 6679735"/>
                <a:gd name="connsiteX1834" fmla="*/ 207675 w 12250760"/>
                <a:gd name="connsiteY1834" fmla="*/ 5078549 h 6679735"/>
                <a:gd name="connsiteX1835" fmla="*/ 181718 w 12250760"/>
                <a:gd name="connsiteY1835" fmla="*/ 5104552 h 6679735"/>
                <a:gd name="connsiteX1836" fmla="*/ 155759 w 12250760"/>
                <a:gd name="connsiteY1836" fmla="*/ 5104552 h 6679735"/>
                <a:gd name="connsiteX1837" fmla="*/ 155759 w 12250760"/>
                <a:gd name="connsiteY1837" fmla="*/ 5208561 h 6679735"/>
                <a:gd name="connsiteX1838" fmla="*/ 129802 w 12250760"/>
                <a:gd name="connsiteY1838" fmla="*/ 5234562 h 6679735"/>
                <a:gd name="connsiteX1839" fmla="*/ 77887 w 12250760"/>
                <a:gd name="connsiteY1839" fmla="*/ 5234562 h 6679735"/>
                <a:gd name="connsiteX1840" fmla="*/ 51929 w 12250760"/>
                <a:gd name="connsiteY1840" fmla="*/ 5208561 h 6679735"/>
                <a:gd name="connsiteX1841" fmla="*/ 51929 w 12250760"/>
                <a:gd name="connsiteY1841" fmla="*/ 5104552 h 6679735"/>
                <a:gd name="connsiteX1842" fmla="*/ 25972 w 12250760"/>
                <a:gd name="connsiteY1842" fmla="*/ 5104552 h 6679735"/>
                <a:gd name="connsiteX1843" fmla="*/ 14 w 12250760"/>
                <a:gd name="connsiteY1843" fmla="*/ 5078549 h 6679735"/>
                <a:gd name="connsiteX1844" fmla="*/ 14 w 12250760"/>
                <a:gd name="connsiteY1844" fmla="*/ 5026545 h 6679735"/>
                <a:gd name="connsiteX1845" fmla="*/ 103845 w 12250760"/>
                <a:gd name="connsiteY1845" fmla="*/ 4948539 h 6679735"/>
                <a:gd name="connsiteX1846" fmla="*/ 12145950 w 12250760"/>
                <a:gd name="connsiteY1846" fmla="*/ 4817281 h 6679735"/>
                <a:gd name="connsiteX1847" fmla="*/ 12197866 w 12250760"/>
                <a:gd name="connsiteY1847" fmla="*/ 4869197 h 6679735"/>
                <a:gd name="connsiteX1848" fmla="*/ 12145950 w 12250760"/>
                <a:gd name="connsiteY1848" fmla="*/ 4921112 h 6679735"/>
                <a:gd name="connsiteX1849" fmla="*/ 12094035 w 12250760"/>
                <a:gd name="connsiteY1849" fmla="*/ 4869197 h 6679735"/>
                <a:gd name="connsiteX1850" fmla="*/ 12145950 w 12250760"/>
                <a:gd name="connsiteY1850" fmla="*/ 4817281 h 6679735"/>
                <a:gd name="connsiteX1851" fmla="*/ 11664226 w 12250760"/>
                <a:gd name="connsiteY1851" fmla="*/ 4817281 h 6679735"/>
                <a:gd name="connsiteX1852" fmla="*/ 11716142 w 12250760"/>
                <a:gd name="connsiteY1852" fmla="*/ 4869197 h 6679735"/>
                <a:gd name="connsiteX1853" fmla="*/ 11664226 w 12250760"/>
                <a:gd name="connsiteY1853" fmla="*/ 4921112 h 6679735"/>
                <a:gd name="connsiteX1854" fmla="*/ 11612311 w 12250760"/>
                <a:gd name="connsiteY1854" fmla="*/ 4869197 h 6679735"/>
                <a:gd name="connsiteX1855" fmla="*/ 11664226 w 12250760"/>
                <a:gd name="connsiteY1855" fmla="*/ 4817281 h 6679735"/>
                <a:gd name="connsiteX1856" fmla="*/ 11182501 w 12250760"/>
                <a:gd name="connsiteY1856" fmla="*/ 4817281 h 6679735"/>
                <a:gd name="connsiteX1857" fmla="*/ 11234417 w 12250760"/>
                <a:gd name="connsiteY1857" fmla="*/ 4869197 h 6679735"/>
                <a:gd name="connsiteX1858" fmla="*/ 11182501 w 12250760"/>
                <a:gd name="connsiteY1858" fmla="*/ 4921112 h 6679735"/>
                <a:gd name="connsiteX1859" fmla="*/ 11130586 w 12250760"/>
                <a:gd name="connsiteY1859" fmla="*/ 4869197 h 6679735"/>
                <a:gd name="connsiteX1860" fmla="*/ 11182501 w 12250760"/>
                <a:gd name="connsiteY1860" fmla="*/ 4817281 h 6679735"/>
                <a:gd name="connsiteX1861" fmla="*/ 10700777 w 12250760"/>
                <a:gd name="connsiteY1861" fmla="*/ 4817281 h 6679735"/>
                <a:gd name="connsiteX1862" fmla="*/ 10752693 w 12250760"/>
                <a:gd name="connsiteY1862" fmla="*/ 4869197 h 6679735"/>
                <a:gd name="connsiteX1863" fmla="*/ 10700777 w 12250760"/>
                <a:gd name="connsiteY1863" fmla="*/ 4921112 h 6679735"/>
                <a:gd name="connsiteX1864" fmla="*/ 10648862 w 12250760"/>
                <a:gd name="connsiteY1864" fmla="*/ 4869197 h 6679735"/>
                <a:gd name="connsiteX1865" fmla="*/ 10700777 w 12250760"/>
                <a:gd name="connsiteY1865" fmla="*/ 4817281 h 6679735"/>
                <a:gd name="connsiteX1866" fmla="*/ 10219053 w 12250760"/>
                <a:gd name="connsiteY1866" fmla="*/ 4817281 h 6679735"/>
                <a:gd name="connsiteX1867" fmla="*/ 10270969 w 12250760"/>
                <a:gd name="connsiteY1867" fmla="*/ 4869197 h 6679735"/>
                <a:gd name="connsiteX1868" fmla="*/ 10219053 w 12250760"/>
                <a:gd name="connsiteY1868" fmla="*/ 4921112 h 6679735"/>
                <a:gd name="connsiteX1869" fmla="*/ 10167138 w 12250760"/>
                <a:gd name="connsiteY1869" fmla="*/ 4869197 h 6679735"/>
                <a:gd name="connsiteX1870" fmla="*/ 10219053 w 12250760"/>
                <a:gd name="connsiteY1870" fmla="*/ 4817281 h 6679735"/>
                <a:gd name="connsiteX1871" fmla="*/ 9737328 w 12250760"/>
                <a:gd name="connsiteY1871" fmla="*/ 4817281 h 6679735"/>
                <a:gd name="connsiteX1872" fmla="*/ 9789244 w 12250760"/>
                <a:gd name="connsiteY1872" fmla="*/ 4869197 h 6679735"/>
                <a:gd name="connsiteX1873" fmla="*/ 9737328 w 12250760"/>
                <a:gd name="connsiteY1873" fmla="*/ 4921112 h 6679735"/>
                <a:gd name="connsiteX1874" fmla="*/ 9685413 w 12250760"/>
                <a:gd name="connsiteY1874" fmla="*/ 4869197 h 6679735"/>
                <a:gd name="connsiteX1875" fmla="*/ 9737328 w 12250760"/>
                <a:gd name="connsiteY1875" fmla="*/ 4817281 h 6679735"/>
                <a:gd name="connsiteX1876" fmla="*/ 9255604 w 12250760"/>
                <a:gd name="connsiteY1876" fmla="*/ 4817281 h 6679735"/>
                <a:gd name="connsiteX1877" fmla="*/ 9307520 w 12250760"/>
                <a:gd name="connsiteY1877" fmla="*/ 4869197 h 6679735"/>
                <a:gd name="connsiteX1878" fmla="*/ 9255604 w 12250760"/>
                <a:gd name="connsiteY1878" fmla="*/ 4921112 h 6679735"/>
                <a:gd name="connsiteX1879" fmla="*/ 9203689 w 12250760"/>
                <a:gd name="connsiteY1879" fmla="*/ 4869197 h 6679735"/>
                <a:gd name="connsiteX1880" fmla="*/ 9255604 w 12250760"/>
                <a:gd name="connsiteY1880" fmla="*/ 4817281 h 6679735"/>
                <a:gd name="connsiteX1881" fmla="*/ 8773880 w 12250760"/>
                <a:gd name="connsiteY1881" fmla="*/ 4817281 h 6679735"/>
                <a:gd name="connsiteX1882" fmla="*/ 8825796 w 12250760"/>
                <a:gd name="connsiteY1882" fmla="*/ 4869197 h 6679735"/>
                <a:gd name="connsiteX1883" fmla="*/ 8773880 w 12250760"/>
                <a:gd name="connsiteY1883" fmla="*/ 4921112 h 6679735"/>
                <a:gd name="connsiteX1884" fmla="*/ 8721965 w 12250760"/>
                <a:gd name="connsiteY1884" fmla="*/ 4869197 h 6679735"/>
                <a:gd name="connsiteX1885" fmla="*/ 8773880 w 12250760"/>
                <a:gd name="connsiteY1885" fmla="*/ 4817281 h 6679735"/>
                <a:gd name="connsiteX1886" fmla="*/ 8292157 w 12250760"/>
                <a:gd name="connsiteY1886" fmla="*/ 4817281 h 6679735"/>
                <a:gd name="connsiteX1887" fmla="*/ 8344072 w 12250760"/>
                <a:gd name="connsiteY1887" fmla="*/ 4869197 h 6679735"/>
                <a:gd name="connsiteX1888" fmla="*/ 8292157 w 12250760"/>
                <a:gd name="connsiteY1888" fmla="*/ 4921112 h 6679735"/>
                <a:gd name="connsiteX1889" fmla="*/ 8240241 w 12250760"/>
                <a:gd name="connsiteY1889" fmla="*/ 4869197 h 6679735"/>
                <a:gd name="connsiteX1890" fmla="*/ 8292157 w 12250760"/>
                <a:gd name="connsiteY1890" fmla="*/ 4817281 h 6679735"/>
                <a:gd name="connsiteX1891" fmla="*/ 7810433 w 12250760"/>
                <a:gd name="connsiteY1891" fmla="*/ 4817281 h 6679735"/>
                <a:gd name="connsiteX1892" fmla="*/ 7862348 w 12250760"/>
                <a:gd name="connsiteY1892" fmla="*/ 4869197 h 6679735"/>
                <a:gd name="connsiteX1893" fmla="*/ 7810433 w 12250760"/>
                <a:gd name="connsiteY1893" fmla="*/ 4921112 h 6679735"/>
                <a:gd name="connsiteX1894" fmla="*/ 7758517 w 12250760"/>
                <a:gd name="connsiteY1894" fmla="*/ 4869197 h 6679735"/>
                <a:gd name="connsiteX1895" fmla="*/ 7810433 w 12250760"/>
                <a:gd name="connsiteY1895" fmla="*/ 4817281 h 6679735"/>
                <a:gd name="connsiteX1896" fmla="*/ 7328709 w 12250760"/>
                <a:gd name="connsiteY1896" fmla="*/ 4817281 h 6679735"/>
                <a:gd name="connsiteX1897" fmla="*/ 7380624 w 12250760"/>
                <a:gd name="connsiteY1897" fmla="*/ 4869197 h 6679735"/>
                <a:gd name="connsiteX1898" fmla="*/ 7328709 w 12250760"/>
                <a:gd name="connsiteY1898" fmla="*/ 4921112 h 6679735"/>
                <a:gd name="connsiteX1899" fmla="*/ 7276793 w 12250760"/>
                <a:gd name="connsiteY1899" fmla="*/ 4869197 h 6679735"/>
                <a:gd name="connsiteX1900" fmla="*/ 7328709 w 12250760"/>
                <a:gd name="connsiteY1900" fmla="*/ 4817281 h 6679735"/>
                <a:gd name="connsiteX1901" fmla="*/ 6846985 w 12250760"/>
                <a:gd name="connsiteY1901" fmla="*/ 4817281 h 6679735"/>
                <a:gd name="connsiteX1902" fmla="*/ 6898900 w 12250760"/>
                <a:gd name="connsiteY1902" fmla="*/ 4869197 h 6679735"/>
                <a:gd name="connsiteX1903" fmla="*/ 6846985 w 12250760"/>
                <a:gd name="connsiteY1903" fmla="*/ 4921112 h 6679735"/>
                <a:gd name="connsiteX1904" fmla="*/ 6795069 w 12250760"/>
                <a:gd name="connsiteY1904" fmla="*/ 4869197 h 6679735"/>
                <a:gd name="connsiteX1905" fmla="*/ 6846985 w 12250760"/>
                <a:gd name="connsiteY1905" fmla="*/ 4817281 h 6679735"/>
                <a:gd name="connsiteX1906" fmla="*/ 6365261 w 12250760"/>
                <a:gd name="connsiteY1906" fmla="*/ 4817281 h 6679735"/>
                <a:gd name="connsiteX1907" fmla="*/ 6417176 w 12250760"/>
                <a:gd name="connsiteY1907" fmla="*/ 4869197 h 6679735"/>
                <a:gd name="connsiteX1908" fmla="*/ 6365261 w 12250760"/>
                <a:gd name="connsiteY1908" fmla="*/ 4921112 h 6679735"/>
                <a:gd name="connsiteX1909" fmla="*/ 6313345 w 12250760"/>
                <a:gd name="connsiteY1909" fmla="*/ 4869197 h 6679735"/>
                <a:gd name="connsiteX1910" fmla="*/ 6365261 w 12250760"/>
                <a:gd name="connsiteY1910" fmla="*/ 4817281 h 6679735"/>
                <a:gd name="connsiteX1911" fmla="*/ 5883540 w 12250760"/>
                <a:gd name="connsiteY1911" fmla="*/ 4817281 h 6679735"/>
                <a:gd name="connsiteX1912" fmla="*/ 5935455 w 12250760"/>
                <a:gd name="connsiteY1912" fmla="*/ 4869197 h 6679735"/>
                <a:gd name="connsiteX1913" fmla="*/ 5883540 w 12250760"/>
                <a:gd name="connsiteY1913" fmla="*/ 4921112 h 6679735"/>
                <a:gd name="connsiteX1914" fmla="*/ 5831626 w 12250760"/>
                <a:gd name="connsiteY1914" fmla="*/ 4869197 h 6679735"/>
                <a:gd name="connsiteX1915" fmla="*/ 5883540 w 12250760"/>
                <a:gd name="connsiteY1915" fmla="*/ 4817281 h 6679735"/>
                <a:gd name="connsiteX1916" fmla="*/ 5401823 w 12250760"/>
                <a:gd name="connsiteY1916" fmla="*/ 4817281 h 6679735"/>
                <a:gd name="connsiteX1917" fmla="*/ 5453737 w 12250760"/>
                <a:gd name="connsiteY1917" fmla="*/ 4869197 h 6679735"/>
                <a:gd name="connsiteX1918" fmla="*/ 5401823 w 12250760"/>
                <a:gd name="connsiteY1918" fmla="*/ 4921112 h 6679735"/>
                <a:gd name="connsiteX1919" fmla="*/ 5349909 w 12250760"/>
                <a:gd name="connsiteY1919" fmla="*/ 4869197 h 6679735"/>
                <a:gd name="connsiteX1920" fmla="*/ 5401823 w 12250760"/>
                <a:gd name="connsiteY1920" fmla="*/ 4817281 h 6679735"/>
                <a:gd name="connsiteX1921" fmla="*/ 4920088 w 12250760"/>
                <a:gd name="connsiteY1921" fmla="*/ 4817281 h 6679735"/>
                <a:gd name="connsiteX1922" fmla="*/ 4972010 w 12250760"/>
                <a:gd name="connsiteY1922" fmla="*/ 4869197 h 6679735"/>
                <a:gd name="connsiteX1923" fmla="*/ 4920088 w 12250760"/>
                <a:gd name="connsiteY1923" fmla="*/ 4921112 h 6679735"/>
                <a:gd name="connsiteX1924" fmla="*/ 4868176 w 12250760"/>
                <a:gd name="connsiteY1924" fmla="*/ 4869197 h 6679735"/>
                <a:gd name="connsiteX1925" fmla="*/ 4920088 w 12250760"/>
                <a:gd name="connsiteY1925" fmla="*/ 4817281 h 6679735"/>
                <a:gd name="connsiteX1926" fmla="*/ 4438374 w 12250760"/>
                <a:gd name="connsiteY1926" fmla="*/ 4817281 h 6679735"/>
                <a:gd name="connsiteX1927" fmla="*/ 4490286 w 12250760"/>
                <a:gd name="connsiteY1927" fmla="*/ 4869197 h 6679735"/>
                <a:gd name="connsiteX1928" fmla="*/ 4438374 w 12250760"/>
                <a:gd name="connsiteY1928" fmla="*/ 4921112 h 6679735"/>
                <a:gd name="connsiteX1929" fmla="*/ 4386456 w 12250760"/>
                <a:gd name="connsiteY1929" fmla="*/ 4869197 h 6679735"/>
                <a:gd name="connsiteX1930" fmla="*/ 4438374 w 12250760"/>
                <a:gd name="connsiteY1930" fmla="*/ 4817281 h 6679735"/>
                <a:gd name="connsiteX1931" fmla="*/ 3956655 w 12250760"/>
                <a:gd name="connsiteY1931" fmla="*/ 4817281 h 6679735"/>
                <a:gd name="connsiteX1932" fmla="*/ 4008572 w 12250760"/>
                <a:gd name="connsiteY1932" fmla="*/ 4869197 h 6679735"/>
                <a:gd name="connsiteX1933" fmla="*/ 3956655 w 12250760"/>
                <a:gd name="connsiteY1933" fmla="*/ 4921112 h 6679735"/>
                <a:gd name="connsiteX1934" fmla="*/ 3904740 w 12250760"/>
                <a:gd name="connsiteY1934" fmla="*/ 4869197 h 6679735"/>
                <a:gd name="connsiteX1935" fmla="*/ 3956655 w 12250760"/>
                <a:gd name="connsiteY1935" fmla="*/ 4817281 h 6679735"/>
                <a:gd name="connsiteX1936" fmla="*/ 3474934 w 12250760"/>
                <a:gd name="connsiteY1936" fmla="*/ 4817281 h 6679735"/>
                <a:gd name="connsiteX1937" fmla="*/ 3526850 w 12250760"/>
                <a:gd name="connsiteY1937" fmla="*/ 4869197 h 6679735"/>
                <a:gd name="connsiteX1938" fmla="*/ 3474934 w 12250760"/>
                <a:gd name="connsiteY1938" fmla="*/ 4921112 h 6679735"/>
                <a:gd name="connsiteX1939" fmla="*/ 3423019 w 12250760"/>
                <a:gd name="connsiteY1939" fmla="*/ 4869197 h 6679735"/>
                <a:gd name="connsiteX1940" fmla="*/ 3474934 w 12250760"/>
                <a:gd name="connsiteY1940" fmla="*/ 4817281 h 6679735"/>
                <a:gd name="connsiteX1941" fmla="*/ 2993211 w 12250760"/>
                <a:gd name="connsiteY1941" fmla="*/ 4817281 h 6679735"/>
                <a:gd name="connsiteX1942" fmla="*/ 3045125 w 12250760"/>
                <a:gd name="connsiteY1942" fmla="*/ 4869197 h 6679735"/>
                <a:gd name="connsiteX1943" fmla="*/ 2993211 w 12250760"/>
                <a:gd name="connsiteY1943" fmla="*/ 4921112 h 6679735"/>
                <a:gd name="connsiteX1944" fmla="*/ 2941294 w 12250760"/>
                <a:gd name="connsiteY1944" fmla="*/ 4869197 h 6679735"/>
                <a:gd name="connsiteX1945" fmla="*/ 2993211 w 12250760"/>
                <a:gd name="connsiteY1945" fmla="*/ 4817281 h 6679735"/>
                <a:gd name="connsiteX1946" fmla="*/ 2511487 w 12250760"/>
                <a:gd name="connsiteY1946" fmla="*/ 4817281 h 6679735"/>
                <a:gd name="connsiteX1947" fmla="*/ 2563402 w 12250760"/>
                <a:gd name="connsiteY1947" fmla="*/ 4869197 h 6679735"/>
                <a:gd name="connsiteX1948" fmla="*/ 2511487 w 12250760"/>
                <a:gd name="connsiteY1948" fmla="*/ 4921112 h 6679735"/>
                <a:gd name="connsiteX1949" fmla="*/ 2459572 w 12250760"/>
                <a:gd name="connsiteY1949" fmla="*/ 4869197 h 6679735"/>
                <a:gd name="connsiteX1950" fmla="*/ 2511487 w 12250760"/>
                <a:gd name="connsiteY1950" fmla="*/ 4817281 h 6679735"/>
                <a:gd name="connsiteX1951" fmla="*/ 2029759 w 12250760"/>
                <a:gd name="connsiteY1951" fmla="*/ 4817281 h 6679735"/>
                <a:gd name="connsiteX1952" fmla="*/ 2081674 w 12250760"/>
                <a:gd name="connsiteY1952" fmla="*/ 4869197 h 6679735"/>
                <a:gd name="connsiteX1953" fmla="*/ 2029759 w 12250760"/>
                <a:gd name="connsiteY1953" fmla="*/ 4921112 h 6679735"/>
                <a:gd name="connsiteX1954" fmla="*/ 1977843 w 12250760"/>
                <a:gd name="connsiteY1954" fmla="*/ 4869197 h 6679735"/>
                <a:gd name="connsiteX1955" fmla="*/ 2029759 w 12250760"/>
                <a:gd name="connsiteY1955" fmla="*/ 4817281 h 6679735"/>
                <a:gd name="connsiteX1956" fmla="*/ 1548035 w 12250760"/>
                <a:gd name="connsiteY1956" fmla="*/ 4817281 h 6679735"/>
                <a:gd name="connsiteX1957" fmla="*/ 1599950 w 12250760"/>
                <a:gd name="connsiteY1957" fmla="*/ 4869197 h 6679735"/>
                <a:gd name="connsiteX1958" fmla="*/ 1548035 w 12250760"/>
                <a:gd name="connsiteY1958" fmla="*/ 4921112 h 6679735"/>
                <a:gd name="connsiteX1959" fmla="*/ 1496119 w 12250760"/>
                <a:gd name="connsiteY1959" fmla="*/ 4869197 h 6679735"/>
                <a:gd name="connsiteX1960" fmla="*/ 1548035 w 12250760"/>
                <a:gd name="connsiteY1960" fmla="*/ 4817281 h 6679735"/>
                <a:gd name="connsiteX1961" fmla="*/ 1066311 w 12250760"/>
                <a:gd name="connsiteY1961" fmla="*/ 4817281 h 6679735"/>
                <a:gd name="connsiteX1962" fmla="*/ 1118227 w 12250760"/>
                <a:gd name="connsiteY1962" fmla="*/ 4869197 h 6679735"/>
                <a:gd name="connsiteX1963" fmla="*/ 1066311 w 12250760"/>
                <a:gd name="connsiteY1963" fmla="*/ 4921112 h 6679735"/>
                <a:gd name="connsiteX1964" fmla="*/ 1014396 w 12250760"/>
                <a:gd name="connsiteY1964" fmla="*/ 4869197 h 6679735"/>
                <a:gd name="connsiteX1965" fmla="*/ 1066311 w 12250760"/>
                <a:gd name="connsiteY1965" fmla="*/ 4817281 h 6679735"/>
                <a:gd name="connsiteX1966" fmla="*/ 584588 w 12250760"/>
                <a:gd name="connsiteY1966" fmla="*/ 4817281 h 6679735"/>
                <a:gd name="connsiteX1967" fmla="*/ 636504 w 12250760"/>
                <a:gd name="connsiteY1967" fmla="*/ 4869197 h 6679735"/>
                <a:gd name="connsiteX1968" fmla="*/ 584588 w 12250760"/>
                <a:gd name="connsiteY1968" fmla="*/ 4921112 h 6679735"/>
                <a:gd name="connsiteX1969" fmla="*/ 532673 w 12250760"/>
                <a:gd name="connsiteY1969" fmla="*/ 4869197 h 6679735"/>
                <a:gd name="connsiteX1970" fmla="*/ 584588 w 12250760"/>
                <a:gd name="connsiteY1970" fmla="*/ 4817281 h 6679735"/>
                <a:gd name="connsiteX1971" fmla="*/ 102865 w 12250760"/>
                <a:gd name="connsiteY1971" fmla="*/ 4817281 h 6679735"/>
                <a:gd name="connsiteX1972" fmla="*/ 154781 w 12250760"/>
                <a:gd name="connsiteY1972" fmla="*/ 4869197 h 6679735"/>
                <a:gd name="connsiteX1973" fmla="*/ 102865 w 12250760"/>
                <a:gd name="connsiteY1973" fmla="*/ 4921112 h 6679735"/>
                <a:gd name="connsiteX1974" fmla="*/ 50950 w 12250760"/>
                <a:gd name="connsiteY1974" fmla="*/ 4869197 h 6679735"/>
                <a:gd name="connsiteX1975" fmla="*/ 102865 w 12250760"/>
                <a:gd name="connsiteY1975" fmla="*/ 4817281 h 6679735"/>
                <a:gd name="connsiteX1976" fmla="*/ 12146930 w 12250760"/>
                <a:gd name="connsiteY1976" fmla="*/ 4466815 h 6679735"/>
                <a:gd name="connsiteX1977" fmla="*/ 12250760 w 12250760"/>
                <a:gd name="connsiteY1977" fmla="*/ 4544821 h 6679735"/>
                <a:gd name="connsiteX1978" fmla="*/ 12250760 w 12250760"/>
                <a:gd name="connsiteY1978" fmla="*/ 4596825 h 6679735"/>
                <a:gd name="connsiteX1979" fmla="*/ 12224803 w 12250760"/>
                <a:gd name="connsiteY1979" fmla="*/ 4622828 h 6679735"/>
                <a:gd name="connsiteX1980" fmla="*/ 12198844 w 12250760"/>
                <a:gd name="connsiteY1980" fmla="*/ 4622828 h 6679735"/>
                <a:gd name="connsiteX1981" fmla="*/ 12198844 w 12250760"/>
                <a:gd name="connsiteY1981" fmla="*/ 4726837 h 6679735"/>
                <a:gd name="connsiteX1982" fmla="*/ 12172887 w 12250760"/>
                <a:gd name="connsiteY1982" fmla="*/ 4752838 h 6679735"/>
                <a:gd name="connsiteX1983" fmla="*/ 12120972 w 12250760"/>
                <a:gd name="connsiteY1983" fmla="*/ 4752838 h 6679735"/>
                <a:gd name="connsiteX1984" fmla="*/ 12095015 w 12250760"/>
                <a:gd name="connsiteY1984" fmla="*/ 4726837 h 6679735"/>
                <a:gd name="connsiteX1985" fmla="*/ 12095015 w 12250760"/>
                <a:gd name="connsiteY1985" fmla="*/ 4622828 h 6679735"/>
                <a:gd name="connsiteX1986" fmla="*/ 12069057 w 12250760"/>
                <a:gd name="connsiteY1986" fmla="*/ 4622828 h 6679735"/>
                <a:gd name="connsiteX1987" fmla="*/ 12043099 w 12250760"/>
                <a:gd name="connsiteY1987" fmla="*/ 4596825 h 6679735"/>
                <a:gd name="connsiteX1988" fmla="*/ 12043099 w 12250760"/>
                <a:gd name="connsiteY1988" fmla="*/ 4544821 h 6679735"/>
                <a:gd name="connsiteX1989" fmla="*/ 12146930 w 12250760"/>
                <a:gd name="connsiteY1989" fmla="*/ 4466815 h 6679735"/>
                <a:gd name="connsiteX1990" fmla="*/ 11665206 w 12250760"/>
                <a:gd name="connsiteY1990" fmla="*/ 4466815 h 6679735"/>
                <a:gd name="connsiteX1991" fmla="*/ 11769036 w 12250760"/>
                <a:gd name="connsiteY1991" fmla="*/ 4544821 h 6679735"/>
                <a:gd name="connsiteX1992" fmla="*/ 11769036 w 12250760"/>
                <a:gd name="connsiteY1992" fmla="*/ 4596825 h 6679735"/>
                <a:gd name="connsiteX1993" fmla="*/ 11743079 w 12250760"/>
                <a:gd name="connsiteY1993" fmla="*/ 4622828 h 6679735"/>
                <a:gd name="connsiteX1994" fmla="*/ 11717120 w 12250760"/>
                <a:gd name="connsiteY1994" fmla="*/ 4622828 h 6679735"/>
                <a:gd name="connsiteX1995" fmla="*/ 11717120 w 12250760"/>
                <a:gd name="connsiteY1995" fmla="*/ 4726837 h 6679735"/>
                <a:gd name="connsiteX1996" fmla="*/ 11691163 w 12250760"/>
                <a:gd name="connsiteY1996" fmla="*/ 4752838 h 6679735"/>
                <a:gd name="connsiteX1997" fmla="*/ 11639248 w 12250760"/>
                <a:gd name="connsiteY1997" fmla="*/ 4752838 h 6679735"/>
                <a:gd name="connsiteX1998" fmla="*/ 11613291 w 12250760"/>
                <a:gd name="connsiteY1998" fmla="*/ 4726837 h 6679735"/>
                <a:gd name="connsiteX1999" fmla="*/ 11613291 w 12250760"/>
                <a:gd name="connsiteY1999" fmla="*/ 4622828 h 6679735"/>
                <a:gd name="connsiteX2000" fmla="*/ 11587333 w 12250760"/>
                <a:gd name="connsiteY2000" fmla="*/ 4622828 h 6679735"/>
                <a:gd name="connsiteX2001" fmla="*/ 11561375 w 12250760"/>
                <a:gd name="connsiteY2001" fmla="*/ 4596825 h 6679735"/>
                <a:gd name="connsiteX2002" fmla="*/ 11561375 w 12250760"/>
                <a:gd name="connsiteY2002" fmla="*/ 4544821 h 6679735"/>
                <a:gd name="connsiteX2003" fmla="*/ 11665206 w 12250760"/>
                <a:gd name="connsiteY2003" fmla="*/ 4466815 h 6679735"/>
                <a:gd name="connsiteX2004" fmla="*/ 11183481 w 12250760"/>
                <a:gd name="connsiteY2004" fmla="*/ 4466815 h 6679735"/>
                <a:gd name="connsiteX2005" fmla="*/ 11287311 w 12250760"/>
                <a:gd name="connsiteY2005" fmla="*/ 4544821 h 6679735"/>
                <a:gd name="connsiteX2006" fmla="*/ 11287311 w 12250760"/>
                <a:gd name="connsiteY2006" fmla="*/ 4596825 h 6679735"/>
                <a:gd name="connsiteX2007" fmla="*/ 11261354 w 12250760"/>
                <a:gd name="connsiteY2007" fmla="*/ 4622828 h 6679735"/>
                <a:gd name="connsiteX2008" fmla="*/ 11235395 w 12250760"/>
                <a:gd name="connsiteY2008" fmla="*/ 4622828 h 6679735"/>
                <a:gd name="connsiteX2009" fmla="*/ 11235395 w 12250760"/>
                <a:gd name="connsiteY2009" fmla="*/ 4726837 h 6679735"/>
                <a:gd name="connsiteX2010" fmla="*/ 11209438 w 12250760"/>
                <a:gd name="connsiteY2010" fmla="*/ 4752838 h 6679735"/>
                <a:gd name="connsiteX2011" fmla="*/ 11157523 w 12250760"/>
                <a:gd name="connsiteY2011" fmla="*/ 4752838 h 6679735"/>
                <a:gd name="connsiteX2012" fmla="*/ 11131566 w 12250760"/>
                <a:gd name="connsiteY2012" fmla="*/ 4726837 h 6679735"/>
                <a:gd name="connsiteX2013" fmla="*/ 11131566 w 12250760"/>
                <a:gd name="connsiteY2013" fmla="*/ 4622828 h 6679735"/>
                <a:gd name="connsiteX2014" fmla="*/ 11105608 w 12250760"/>
                <a:gd name="connsiteY2014" fmla="*/ 4622828 h 6679735"/>
                <a:gd name="connsiteX2015" fmla="*/ 11079650 w 12250760"/>
                <a:gd name="connsiteY2015" fmla="*/ 4596825 h 6679735"/>
                <a:gd name="connsiteX2016" fmla="*/ 11079650 w 12250760"/>
                <a:gd name="connsiteY2016" fmla="*/ 4544821 h 6679735"/>
                <a:gd name="connsiteX2017" fmla="*/ 11183481 w 12250760"/>
                <a:gd name="connsiteY2017" fmla="*/ 4466815 h 6679735"/>
                <a:gd name="connsiteX2018" fmla="*/ 10701757 w 12250760"/>
                <a:gd name="connsiteY2018" fmla="*/ 4466815 h 6679735"/>
                <a:gd name="connsiteX2019" fmla="*/ 10805587 w 12250760"/>
                <a:gd name="connsiteY2019" fmla="*/ 4544821 h 6679735"/>
                <a:gd name="connsiteX2020" fmla="*/ 10805587 w 12250760"/>
                <a:gd name="connsiteY2020" fmla="*/ 4596825 h 6679735"/>
                <a:gd name="connsiteX2021" fmla="*/ 10779630 w 12250760"/>
                <a:gd name="connsiteY2021" fmla="*/ 4622828 h 6679735"/>
                <a:gd name="connsiteX2022" fmla="*/ 10753671 w 12250760"/>
                <a:gd name="connsiteY2022" fmla="*/ 4622828 h 6679735"/>
                <a:gd name="connsiteX2023" fmla="*/ 10753671 w 12250760"/>
                <a:gd name="connsiteY2023" fmla="*/ 4726837 h 6679735"/>
                <a:gd name="connsiteX2024" fmla="*/ 10727714 w 12250760"/>
                <a:gd name="connsiteY2024" fmla="*/ 4752838 h 6679735"/>
                <a:gd name="connsiteX2025" fmla="*/ 10675799 w 12250760"/>
                <a:gd name="connsiteY2025" fmla="*/ 4752838 h 6679735"/>
                <a:gd name="connsiteX2026" fmla="*/ 10649842 w 12250760"/>
                <a:gd name="connsiteY2026" fmla="*/ 4726837 h 6679735"/>
                <a:gd name="connsiteX2027" fmla="*/ 10649842 w 12250760"/>
                <a:gd name="connsiteY2027" fmla="*/ 4622828 h 6679735"/>
                <a:gd name="connsiteX2028" fmla="*/ 10623884 w 12250760"/>
                <a:gd name="connsiteY2028" fmla="*/ 4622828 h 6679735"/>
                <a:gd name="connsiteX2029" fmla="*/ 10597926 w 12250760"/>
                <a:gd name="connsiteY2029" fmla="*/ 4596825 h 6679735"/>
                <a:gd name="connsiteX2030" fmla="*/ 10597926 w 12250760"/>
                <a:gd name="connsiteY2030" fmla="*/ 4544821 h 6679735"/>
                <a:gd name="connsiteX2031" fmla="*/ 10701757 w 12250760"/>
                <a:gd name="connsiteY2031" fmla="*/ 4466815 h 6679735"/>
                <a:gd name="connsiteX2032" fmla="*/ 10220033 w 12250760"/>
                <a:gd name="connsiteY2032" fmla="*/ 4466815 h 6679735"/>
                <a:gd name="connsiteX2033" fmla="*/ 10323863 w 12250760"/>
                <a:gd name="connsiteY2033" fmla="*/ 4544821 h 6679735"/>
                <a:gd name="connsiteX2034" fmla="*/ 10323863 w 12250760"/>
                <a:gd name="connsiteY2034" fmla="*/ 4596825 h 6679735"/>
                <a:gd name="connsiteX2035" fmla="*/ 10297906 w 12250760"/>
                <a:gd name="connsiteY2035" fmla="*/ 4622828 h 6679735"/>
                <a:gd name="connsiteX2036" fmla="*/ 10271947 w 12250760"/>
                <a:gd name="connsiteY2036" fmla="*/ 4622828 h 6679735"/>
                <a:gd name="connsiteX2037" fmla="*/ 10271947 w 12250760"/>
                <a:gd name="connsiteY2037" fmla="*/ 4726837 h 6679735"/>
                <a:gd name="connsiteX2038" fmla="*/ 10245990 w 12250760"/>
                <a:gd name="connsiteY2038" fmla="*/ 4752838 h 6679735"/>
                <a:gd name="connsiteX2039" fmla="*/ 10194075 w 12250760"/>
                <a:gd name="connsiteY2039" fmla="*/ 4752838 h 6679735"/>
                <a:gd name="connsiteX2040" fmla="*/ 10168118 w 12250760"/>
                <a:gd name="connsiteY2040" fmla="*/ 4726837 h 6679735"/>
                <a:gd name="connsiteX2041" fmla="*/ 10168118 w 12250760"/>
                <a:gd name="connsiteY2041" fmla="*/ 4622828 h 6679735"/>
                <a:gd name="connsiteX2042" fmla="*/ 10142160 w 12250760"/>
                <a:gd name="connsiteY2042" fmla="*/ 4622828 h 6679735"/>
                <a:gd name="connsiteX2043" fmla="*/ 10116202 w 12250760"/>
                <a:gd name="connsiteY2043" fmla="*/ 4596825 h 6679735"/>
                <a:gd name="connsiteX2044" fmla="*/ 10116202 w 12250760"/>
                <a:gd name="connsiteY2044" fmla="*/ 4544821 h 6679735"/>
                <a:gd name="connsiteX2045" fmla="*/ 10220033 w 12250760"/>
                <a:gd name="connsiteY2045" fmla="*/ 4466815 h 6679735"/>
                <a:gd name="connsiteX2046" fmla="*/ 9738308 w 12250760"/>
                <a:gd name="connsiteY2046" fmla="*/ 4466815 h 6679735"/>
                <a:gd name="connsiteX2047" fmla="*/ 9842138 w 12250760"/>
                <a:gd name="connsiteY2047" fmla="*/ 4544821 h 6679735"/>
                <a:gd name="connsiteX2048" fmla="*/ 9842138 w 12250760"/>
                <a:gd name="connsiteY2048" fmla="*/ 4596825 h 6679735"/>
                <a:gd name="connsiteX2049" fmla="*/ 9816181 w 12250760"/>
                <a:gd name="connsiteY2049" fmla="*/ 4622828 h 6679735"/>
                <a:gd name="connsiteX2050" fmla="*/ 9790222 w 12250760"/>
                <a:gd name="connsiteY2050" fmla="*/ 4622828 h 6679735"/>
                <a:gd name="connsiteX2051" fmla="*/ 9790222 w 12250760"/>
                <a:gd name="connsiteY2051" fmla="*/ 4726837 h 6679735"/>
                <a:gd name="connsiteX2052" fmla="*/ 9764265 w 12250760"/>
                <a:gd name="connsiteY2052" fmla="*/ 4752838 h 6679735"/>
                <a:gd name="connsiteX2053" fmla="*/ 9712350 w 12250760"/>
                <a:gd name="connsiteY2053" fmla="*/ 4752838 h 6679735"/>
                <a:gd name="connsiteX2054" fmla="*/ 9686393 w 12250760"/>
                <a:gd name="connsiteY2054" fmla="*/ 4726837 h 6679735"/>
                <a:gd name="connsiteX2055" fmla="*/ 9686393 w 12250760"/>
                <a:gd name="connsiteY2055" fmla="*/ 4622828 h 6679735"/>
                <a:gd name="connsiteX2056" fmla="*/ 9660435 w 12250760"/>
                <a:gd name="connsiteY2056" fmla="*/ 4622828 h 6679735"/>
                <a:gd name="connsiteX2057" fmla="*/ 9634477 w 12250760"/>
                <a:gd name="connsiteY2057" fmla="*/ 4596825 h 6679735"/>
                <a:gd name="connsiteX2058" fmla="*/ 9634477 w 12250760"/>
                <a:gd name="connsiteY2058" fmla="*/ 4544821 h 6679735"/>
                <a:gd name="connsiteX2059" fmla="*/ 9738308 w 12250760"/>
                <a:gd name="connsiteY2059" fmla="*/ 4466815 h 6679735"/>
                <a:gd name="connsiteX2060" fmla="*/ 9256584 w 12250760"/>
                <a:gd name="connsiteY2060" fmla="*/ 4466815 h 6679735"/>
                <a:gd name="connsiteX2061" fmla="*/ 9360414 w 12250760"/>
                <a:gd name="connsiteY2061" fmla="*/ 4544821 h 6679735"/>
                <a:gd name="connsiteX2062" fmla="*/ 9360414 w 12250760"/>
                <a:gd name="connsiteY2062" fmla="*/ 4596825 h 6679735"/>
                <a:gd name="connsiteX2063" fmla="*/ 9334457 w 12250760"/>
                <a:gd name="connsiteY2063" fmla="*/ 4622828 h 6679735"/>
                <a:gd name="connsiteX2064" fmla="*/ 9308498 w 12250760"/>
                <a:gd name="connsiteY2064" fmla="*/ 4622828 h 6679735"/>
                <a:gd name="connsiteX2065" fmla="*/ 9308498 w 12250760"/>
                <a:gd name="connsiteY2065" fmla="*/ 4726837 h 6679735"/>
                <a:gd name="connsiteX2066" fmla="*/ 9282541 w 12250760"/>
                <a:gd name="connsiteY2066" fmla="*/ 4752838 h 6679735"/>
                <a:gd name="connsiteX2067" fmla="*/ 9230626 w 12250760"/>
                <a:gd name="connsiteY2067" fmla="*/ 4752838 h 6679735"/>
                <a:gd name="connsiteX2068" fmla="*/ 9204669 w 12250760"/>
                <a:gd name="connsiteY2068" fmla="*/ 4726837 h 6679735"/>
                <a:gd name="connsiteX2069" fmla="*/ 9204669 w 12250760"/>
                <a:gd name="connsiteY2069" fmla="*/ 4622828 h 6679735"/>
                <a:gd name="connsiteX2070" fmla="*/ 9178711 w 12250760"/>
                <a:gd name="connsiteY2070" fmla="*/ 4622828 h 6679735"/>
                <a:gd name="connsiteX2071" fmla="*/ 9152753 w 12250760"/>
                <a:gd name="connsiteY2071" fmla="*/ 4596825 h 6679735"/>
                <a:gd name="connsiteX2072" fmla="*/ 9152753 w 12250760"/>
                <a:gd name="connsiteY2072" fmla="*/ 4544821 h 6679735"/>
                <a:gd name="connsiteX2073" fmla="*/ 9256584 w 12250760"/>
                <a:gd name="connsiteY2073" fmla="*/ 4466815 h 6679735"/>
                <a:gd name="connsiteX2074" fmla="*/ 8774860 w 12250760"/>
                <a:gd name="connsiteY2074" fmla="*/ 4466815 h 6679735"/>
                <a:gd name="connsiteX2075" fmla="*/ 8878690 w 12250760"/>
                <a:gd name="connsiteY2075" fmla="*/ 4544821 h 6679735"/>
                <a:gd name="connsiteX2076" fmla="*/ 8878690 w 12250760"/>
                <a:gd name="connsiteY2076" fmla="*/ 4596825 h 6679735"/>
                <a:gd name="connsiteX2077" fmla="*/ 8852733 w 12250760"/>
                <a:gd name="connsiteY2077" fmla="*/ 4622828 h 6679735"/>
                <a:gd name="connsiteX2078" fmla="*/ 8826774 w 12250760"/>
                <a:gd name="connsiteY2078" fmla="*/ 4622828 h 6679735"/>
                <a:gd name="connsiteX2079" fmla="*/ 8826774 w 12250760"/>
                <a:gd name="connsiteY2079" fmla="*/ 4726837 h 6679735"/>
                <a:gd name="connsiteX2080" fmla="*/ 8800817 w 12250760"/>
                <a:gd name="connsiteY2080" fmla="*/ 4752838 h 6679735"/>
                <a:gd name="connsiteX2081" fmla="*/ 8748902 w 12250760"/>
                <a:gd name="connsiteY2081" fmla="*/ 4752838 h 6679735"/>
                <a:gd name="connsiteX2082" fmla="*/ 8722945 w 12250760"/>
                <a:gd name="connsiteY2082" fmla="*/ 4726837 h 6679735"/>
                <a:gd name="connsiteX2083" fmla="*/ 8722945 w 12250760"/>
                <a:gd name="connsiteY2083" fmla="*/ 4622828 h 6679735"/>
                <a:gd name="connsiteX2084" fmla="*/ 8696987 w 12250760"/>
                <a:gd name="connsiteY2084" fmla="*/ 4622828 h 6679735"/>
                <a:gd name="connsiteX2085" fmla="*/ 8671029 w 12250760"/>
                <a:gd name="connsiteY2085" fmla="*/ 4596825 h 6679735"/>
                <a:gd name="connsiteX2086" fmla="*/ 8671029 w 12250760"/>
                <a:gd name="connsiteY2086" fmla="*/ 4544821 h 6679735"/>
                <a:gd name="connsiteX2087" fmla="*/ 8774860 w 12250760"/>
                <a:gd name="connsiteY2087" fmla="*/ 4466815 h 6679735"/>
                <a:gd name="connsiteX2088" fmla="*/ 8293136 w 12250760"/>
                <a:gd name="connsiteY2088" fmla="*/ 4466815 h 6679735"/>
                <a:gd name="connsiteX2089" fmla="*/ 8396966 w 12250760"/>
                <a:gd name="connsiteY2089" fmla="*/ 4544821 h 6679735"/>
                <a:gd name="connsiteX2090" fmla="*/ 8396966 w 12250760"/>
                <a:gd name="connsiteY2090" fmla="*/ 4596825 h 6679735"/>
                <a:gd name="connsiteX2091" fmla="*/ 8371009 w 12250760"/>
                <a:gd name="connsiteY2091" fmla="*/ 4622828 h 6679735"/>
                <a:gd name="connsiteX2092" fmla="*/ 8345051 w 12250760"/>
                <a:gd name="connsiteY2092" fmla="*/ 4622828 h 6679735"/>
                <a:gd name="connsiteX2093" fmla="*/ 8345051 w 12250760"/>
                <a:gd name="connsiteY2093" fmla="*/ 4726837 h 6679735"/>
                <a:gd name="connsiteX2094" fmla="*/ 8319094 w 12250760"/>
                <a:gd name="connsiteY2094" fmla="*/ 4752838 h 6679735"/>
                <a:gd name="connsiteX2095" fmla="*/ 8267178 w 12250760"/>
                <a:gd name="connsiteY2095" fmla="*/ 4752838 h 6679735"/>
                <a:gd name="connsiteX2096" fmla="*/ 8241221 w 12250760"/>
                <a:gd name="connsiteY2096" fmla="*/ 4726837 h 6679735"/>
                <a:gd name="connsiteX2097" fmla="*/ 8241221 w 12250760"/>
                <a:gd name="connsiteY2097" fmla="*/ 4622828 h 6679735"/>
                <a:gd name="connsiteX2098" fmla="*/ 8215264 w 12250760"/>
                <a:gd name="connsiteY2098" fmla="*/ 4622828 h 6679735"/>
                <a:gd name="connsiteX2099" fmla="*/ 8189305 w 12250760"/>
                <a:gd name="connsiteY2099" fmla="*/ 4596825 h 6679735"/>
                <a:gd name="connsiteX2100" fmla="*/ 8189305 w 12250760"/>
                <a:gd name="connsiteY2100" fmla="*/ 4544821 h 6679735"/>
                <a:gd name="connsiteX2101" fmla="*/ 8293136 w 12250760"/>
                <a:gd name="connsiteY2101" fmla="*/ 4466815 h 6679735"/>
                <a:gd name="connsiteX2102" fmla="*/ 7811412 w 12250760"/>
                <a:gd name="connsiteY2102" fmla="*/ 4466815 h 6679735"/>
                <a:gd name="connsiteX2103" fmla="*/ 7915242 w 12250760"/>
                <a:gd name="connsiteY2103" fmla="*/ 4544821 h 6679735"/>
                <a:gd name="connsiteX2104" fmla="*/ 7915242 w 12250760"/>
                <a:gd name="connsiteY2104" fmla="*/ 4596825 h 6679735"/>
                <a:gd name="connsiteX2105" fmla="*/ 7889285 w 12250760"/>
                <a:gd name="connsiteY2105" fmla="*/ 4622828 h 6679735"/>
                <a:gd name="connsiteX2106" fmla="*/ 7863327 w 12250760"/>
                <a:gd name="connsiteY2106" fmla="*/ 4622828 h 6679735"/>
                <a:gd name="connsiteX2107" fmla="*/ 7863327 w 12250760"/>
                <a:gd name="connsiteY2107" fmla="*/ 4726837 h 6679735"/>
                <a:gd name="connsiteX2108" fmla="*/ 7837370 w 12250760"/>
                <a:gd name="connsiteY2108" fmla="*/ 4752838 h 6679735"/>
                <a:gd name="connsiteX2109" fmla="*/ 7785454 w 12250760"/>
                <a:gd name="connsiteY2109" fmla="*/ 4752838 h 6679735"/>
                <a:gd name="connsiteX2110" fmla="*/ 7759497 w 12250760"/>
                <a:gd name="connsiteY2110" fmla="*/ 4726837 h 6679735"/>
                <a:gd name="connsiteX2111" fmla="*/ 7759497 w 12250760"/>
                <a:gd name="connsiteY2111" fmla="*/ 4622828 h 6679735"/>
                <a:gd name="connsiteX2112" fmla="*/ 7733540 w 12250760"/>
                <a:gd name="connsiteY2112" fmla="*/ 4622828 h 6679735"/>
                <a:gd name="connsiteX2113" fmla="*/ 7707581 w 12250760"/>
                <a:gd name="connsiteY2113" fmla="*/ 4596825 h 6679735"/>
                <a:gd name="connsiteX2114" fmla="*/ 7707581 w 12250760"/>
                <a:gd name="connsiteY2114" fmla="*/ 4544821 h 6679735"/>
                <a:gd name="connsiteX2115" fmla="*/ 7811412 w 12250760"/>
                <a:gd name="connsiteY2115" fmla="*/ 4466815 h 6679735"/>
                <a:gd name="connsiteX2116" fmla="*/ 7329688 w 12250760"/>
                <a:gd name="connsiteY2116" fmla="*/ 4466815 h 6679735"/>
                <a:gd name="connsiteX2117" fmla="*/ 7433518 w 12250760"/>
                <a:gd name="connsiteY2117" fmla="*/ 4544821 h 6679735"/>
                <a:gd name="connsiteX2118" fmla="*/ 7433518 w 12250760"/>
                <a:gd name="connsiteY2118" fmla="*/ 4596825 h 6679735"/>
                <a:gd name="connsiteX2119" fmla="*/ 7407561 w 12250760"/>
                <a:gd name="connsiteY2119" fmla="*/ 4622828 h 6679735"/>
                <a:gd name="connsiteX2120" fmla="*/ 7381603 w 12250760"/>
                <a:gd name="connsiteY2120" fmla="*/ 4622828 h 6679735"/>
                <a:gd name="connsiteX2121" fmla="*/ 7381603 w 12250760"/>
                <a:gd name="connsiteY2121" fmla="*/ 4726837 h 6679735"/>
                <a:gd name="connsiteX2122" fmla="*/ 7355646 w 12250760"/>
                <a:gd name="connsiteY2122" fmla="*/ 4752838 h 6679735"/>
                <a:gd name="connsiteX2123" fmla="*/ 7303730 w 12250760"/>
                <a:gd name="connsiteY2123" fmla="*/ 4752838 h 6679735"/>
                <a:gd name="connsiteX2124" fmla="*/ 7277773 w 12250760"/>
                <a:gd name="connsiteY2124" fmla="*/ 4726837 h 6679735"/>
                <a:gd name="connsiteX2125" fmla="*/ 7277773 w 12250760"/>
                <a:gd name="connsiteY2125" fmla="*/ 4622828 h 6679735"/>
                <a:gd name="connsiteX2126" fmla="*/ 7251816 w 12250760"/>
                <a:gd name="connsiteY2126" fmla="*/ 4622828 h 6679735"/>
                <a:gd name="connsiteX2127" fmla="*/ 7225857 w 12250760"/>
                <a:gd name="connsiteY2127" fmla="*/ 4596825 h 6679735"/>
                <a:gd name="connsiteX2128" fmla="*/ 7225857 w 12250760"/>
                <a:gd name="connsiteY2128" fmla="*/ 4544821 h 6679735"/>
                <a:gd name="connsiteX2129" fmla="*/ 7329688 w 12250760"/>
                <a:gd name="connsiteY2129" fmla="*/ 4466815 h 6679735"/>
                <a:gd name="connsiteX2130" fmla="*/ 6847964 w 12250760"/>
                <a:gd name="connsiteY2130" fmla="*/ 4466815 h 6679735"/>
                <a:gd name="connsiteX2131" fmla="*/ 6951794 w 12250760"/>
                <a:gd name="connsiteY2131" fmla="*/ 4544821 h 6679735"/>
                <a:gd name="connsiteX2132" fmla="*/ 6951794 w 12250760"/>
                <a:gd name="connsiteY2132" fmla="*/ 4596825 h 6679735"/>
                <a:gd name="connsiteX2133" fmla="*/ 6925837 w 12250760"/>
                <a:gd name="connsiteY2133" fmla="*/ 4622828 h 6679735"/>
                <a:gd name="connsiteX2134" fmla="*/ 6899879 w 12250760"/>
                <a:gd name="connsiteY2134" fmla="*/ 4622828 h 6679735"/>
                <a:gd name="connsiteX2135" fmla="*/ 6899879 w 12250760"/>
                <a:gd name="connsiteY2135" fmla="*/ 4726837 h 6679735"/>
                <a:gd name="connsiteX2136" fmla="*/ 6873922 w 12250760"/>
                <a:gd name="connsiteY2136" fmla="*/ 4752838 h 6679735"/>
                <a:gd name="connsiteX2137" fmla="*/ 6822006 w 12250760"/>
                <a:gd name="connsiteY2137" fmla="*/ 4752838 h 6679735"/>
                <a:gd name="connsiteX2138" fmla="*/ 6796049 w 12250760"/>
                <a:gd name="connsiteY2138" fmla="*/ 4726837 h 6679735"/>
                <a:gd name="connsiteX2139" fmla="*/ 6796049 w 12250760"/>
                <a:gd name="connsiteY2139" fmla="*/ 4622828 h 6679735"/>
                <a:gd name="connsiteX2140" fmla="*/ 6770092 w 12250760"/>
                <a:gd name="connsiteY2140" fmla="*/ 4622828 h 6679735"/>
                <a:gd name="connsiteX2141" fmla="*/ 6744133 w 12250760"/>
                <a:gd name="connsiteY2141" fmla="*/ 4596825 h 6679735"/>
                <a:gd name="connsiteX2142" fmla="*/ 6744133 w 12250760"/>
                <a:gd name="connsiteY2142" fmla="*/ 4544821 h 6679735"/>
                <a:gd name="connsiteX2143" fmla="*/ 6847964 w 12250760"/>
                <a:gd name="connsiteY2143" fmla="*/ 4466815 h 6679735"/>
                <a:gd name="connsiteX2144" fmla="*/ 6366240 w 12250760"/>
                <a:gd name="connsiteY2144" fmla="*/ 4466815 h 6679735"/>
                <a:gd name="connsiteX2145" fmla="*/ 6470070 w 12250760"/>
                <a:gd name="connsiteY2145" fmla="*/ 4544821 h 6679735"/>
                <a:gd name="connsiteX2146" fmla="*/ 6470070 w 12250760"/>
                <a:gd name="connsiteY2146" fmla="*/ 4596825 h 6679735"/>
                <a:gd name="connsiteX2147" fmla="*/ 6444113 w 12250760"/>
                <a:gd name="connsiteY2147" fmla="*/ 4622828 h 6679735"/>
                <a:gd name="connsiteX2148" fmla="*/ 6418155 w 12250760"/>
                <a:gd name="connsiteY2148" fmla="*/ 4622828 h 6679735"/>
                <a:gd name="connsiteX2149" fmla="*/ 6418155 w 12250760"/>
                <a:gd name="connsiteY2149" fmla="*/ 4726837 h 6679735"/>
                <a:gd name="connsiteX2150" fmla="*/ 6392198 w 12250760"/>
                <a:gd name="connsiteY2150" fmla="*/ 4752838 h 6679735"/>
                <a:gd name="connsiteX2151" fmla="*/ 6340282 w 12250760"/>
                <a:gd name="connsiteY2151" fmla="*/ 4752838 h 6679735"/>
                <a:gd name="connsiteX2152" fmla="*/ 6314325 w 12250760"/>
                <a:gd name="connsiteY2152" fmla="*/ 4726837 h 6679735"/>
                <a:gd name="connsiteX2153" fmla="*/ 6314325 w 12250760"/>
                <a:gd name="connsiteY2153" fmla="*/ 4622828 h 6679735"/>
                <a:gd name="connsiteX2154" fmla="*/ 6288368 w 12250760"/>
                <a:gd name="connsiteY2154" fmla="*/ 4622828 h 6679735"/>
                <a:gd name="connsiteX2155" fmla="*/ 6262409 w 12250760"/>
                <a:gd name="connsiteY2155" fmla="*/ 4596825 h 6679735"/>
                <a:gd name="connsiteX2156" fmla="*/ 6262409 w 12250760"/>
                <a:gd name="connsiteY2156" fmla="*/ 4544821 h 6679735"/>
                <a:gd name="connsiteX2157" fmla="*/ 6366240 w 12250760"/>
                <a:gd name="connsiteY2157" fmla="*/ 4466815 h 6679735"/>
                <a:gd name="connsiteX2158" fmla="*/ 5884523 w 12250760"/>
                <a:gd name="connsiteY2158" fmla="*/ 4466815 h 6679735"/>
                <a:gd name="connsiteX2159" fmla="*/ 5988351 w 12250760"/>
                <a:gd name="connsiteY2159" fmla="*/ 4544821 h 6679735"/>
                <a:gd name="connsiteX2160" fmla="*/ 5988351 w 12250760"/>
                <a:gd name="connsiteY2160" fmla="*/ 4596825 h 6679735"/>
                <a:gd name="connsiteX2161" fmla="*/ 5962394 w 12250760"/>
                <a:gd name="connsiteY2161" fmla="*/ 4622828 h 6679735"/>
                <a:gd name="connsiteX2162" fmla="*/ 5936436 w 12250760"/>
                <a:gd name="connsiteY2162" fmla="*/ 4622828 h 6679735"/>
                <a:gd name="connsiteX2163" fmla="*/ 5936436 w 12250760"/>
                <a:gd name="connsiteY2163" fmla="*/ 4726837 h 6679735"/>
                <a:gd name="connsiteX2164" fmla="*/ 5910479 w 12250760"/>
                <a:gd name="connsiteY2164" fmla="*/ 4752838 h 6679735"/>
                <a:gd name="connsiteX2165" fmla="*/ 5858563 w 12250760"/>
                <a:gd name="connsiteY2165" fmla="*/ 4752838 h 6679735"/>
                <a:gd name="connsiteX2166" fmla="*/ 5832606 w 12250760"/>
                <a:gd name="connsiteY2166" fmla="*/ 4726837 h 6679735"/>
                <a:gd name="connsiteX2167" fmla="*/ 5832606 w 12250760"/>
                <a:gd name="connsiteY2167" fmla="*/ 4622828 h 6679735"/>
                <a:gd name="connsiteX2168" fmla="*/ 5806650 w 12250760"/>
                <a:gd name="connsiteY2168" fmla="*/ 4622828 h 6679735"/>
                <a:gd name="connsiteX2169" fmla="*/ 5780695 w 12250760"/>
                <a:gd name="connsiteY2169" fmla="*/ 4596825 h 6679735"/>
                <a:gd name="connsiteX2170" fmla="*/ 5780695 w 12250760"/>
                <a:gd name="connsiteY2170" fmla="*/ 4544821 h 6679735"/>
                <a:gd name="connsiteX2171" fmla="*/ 5884523 w 12250760"/>
                <a:gd name="connsiteY2171" fmla="*/ 4466815 h 6679735"/>
                <a:gd name="connsiteX2172" fmla="*/ 5402806 w 12250760"/>
                <a:gd name="connsiteY2172" fmla="*/ 4466815 h 6679735"/>
                <a:gd name="connsiteX2173" fmla="*/ 5506633 w 12250760"/>
                <a:gd name="connsiteY2173" fmla="*/ 4544821 h 6679735"/>
                <a:gd name="connsiteX2174" fmla="*/ 5506633 w 12250760"/>
                <a:gd name="connsiteY2174" fmla="*/ 4596825 h 6679735"/>
                <a:gd name="connsiteX2175" fmla="*/ 5480677 w 12250760"/>
                <a:gd name="connsiteY2175" fmla="*/ 4622828 h 6679735"/>
                <a:gd name="connsiteX2176" fmla="*/ 5454720 w 12250760"/>
                <a:gd name="connsiteY2176" fmla="*/ 4622828 h 6679735"/>
                <a:gd name="connsiteX2177" fmla="*/ 5454720 w 12250760"/>
                <a:gd name="connsiteY2177" fmla="*/ 4726837 h 6679735"/>
                <a:gd name="connsiteX2178" fmla="*/ 5428761 w 12250760"/>
                <a:gd name="connsiteY2178" fmla="*/ 4752838 h 6679735"/>
                <a:gd name="connsiteX2179" fmla="*/ 5376846 w 12250760"/>
                <a:gd name="connsiteY2179" fmla="*/ 4752838 h 6679735"/>
                <a:gd name="connsiteX2180" fmla="*/ 5350891 w 12250760"/>
                <a:gd name="connsiteY2180" fmla="*/ 4726837 h 6679735"/>
                <a:gd name="connsiteX2181" fmla="*/ 5350891 w 12250760"/>
                <a:gd name="connsiteY2181" fmla="*/ 4622828 h 6679735"/>
                <a:gd name="connsiteX2182" fmla="*/ 5324935 w 12250760"/>
                <a:gd name="connsiteY2182" fmla="*/ 4622828 h 6679735"/>
                <a:gd name="connsiteX2183" fmla="*/ 5298974 w 12250760"/>
                <a:gd name="connsiteY2183" fmla="*/ 4596825 h 6679735"/>
                <a:gd name="connsiteX2184" fmla="*/ 5298974 w 12250760"/>
                <a:gd name="connsiteY2184" fmla="*/ 4544821 h 6679735"/>
                <a:gd name="connsiteX2185" fmla="*/ 5402806 w 12250760"/>
                <a:gd name="connsiteY2185" fmla="*/ 4466815 h 6679735"/>
                <a:gd name="connsiteX2186" fmla="*/ 4921068 w 12250760"/>
                <a:gd name="connsiteY2186" fmla="*/ 4466815 h 6679735"/>
                <a:gd name="connsiteX2187" fmla="*/ 5024907 w 12250760"/>
                <a:gd name="connsiteY2187" fmla="*/ 4544821 h 6679735"/>
                <a:gd name="connsiteX2188" fmla="*/ 5024907 w 12250760"/>
                <a:gd name="connsiteY2188" fmla="*/ 4596825 h 6679735"/>
                <a:gd name="connsiteX2189" fmla="*/ 4998947 w 12250760"/>
                <a:gd name="connsiteY2189" fmla="*/ 4622828 h 6679735"/>
                <a:gd name="connsiteX2190" fmla="*/ 4972989 w 12250760"/>
                <a:gd name="connsiteY2190" fmla="*/ 4622828 h 6679735"/>
                <a:gd name="connsiteX2191" fmla="*/ 4972989 w 12250760"/>
                <a:gd name="connsiteY2191" fmla="*/ 4726837 h 6679735"/>
                <a:gd name="connsiteX2192" fmla="*/ 4947031 w 12250760"/>
                <a:gd name="connsiteY2192" fmla="*/ 4752838 h 6679735"/>
                <a:gd name="connsiteX2193" fmla="*/ 4895110 w 12250760"/>
                <a:gd name="connsiteY2193" fmla="*/ 4752838 h 6679735"/>
                <a:gd name="connsiteX2194" fmla="*/ 4869159 w 12250760"/>
                <a:gd name="connsiteY2194" fmla="*/ 4726837 h 6679735"/>
                <a:gd name="connsiteX2195" fmla="*/ 4869159 w 12250760"/>
                <a:gd name="connsiteY2195" fmla="*/ 4622828 h 6679735"/>
                <a:gd name="connsiteX2196" fmla="*/ 4843202 w 12250760"/>
                <a:gd name="connsiteY2196" fmla="*/ 4622828 h 6679735"/>
                <a:gd name="connsiteX2197" fmla="*/ 4817246 w 12250760"/>
                <a:gd name="connsiteY2197" fmla="*/ 4596825 h 6679735"/>
                <a:gd name="connsiteX2198" fmla="*/ 4817246 w 12250760"/>
                <a:gd name="connsiteY2198" fmla="*/ 4544821 h 6679735"/>
                <a:gd name="connsiteX2199" fmla="*/ 4921068 w 12250760"/>
                <a:gd name="connsiteY2199" fmla="*/ 4466815 h 6679735"/>
                <a:gd name="connsiteX2200" fmla="*/ 4439360 w 12250760"/>
                <a:gd name="connsiteY2200" fmla="*/ 4466815 h 6679735"/>
                <a:gd name="connsiteX2201" fmla="*/ 4543183 w 12250760"/>
                <a:gd name="connsiteY2201" fmla="*/ 4544821 h 6679735"/>
                <a:gd name="connsiteX2202" fmla="*/ 4543183 w 12250760"/>
                <a:gd name="connsiteY2202" fmla="*/ 4596825 h 6679735"/>
                <a:gd name="connsiteX2203" fmla="*/ 4517227 w 12250760"/>
                <a:gd name="connsiteY2203" fmla="*/ 4622828 h 6679735"/>
                <a:gd name="connsiteX2204" fmla="*/ 4491266 w 12250760"/>
                <a:gd name="connsiteY2204" fmla="*/ 4622828 h 6679735"/>
                <a:gd name="connsiteX2205" fmla="*/ 4491266 w 12250760"/>
                <a:gd name="connsiteY2205" fmla="*/ 4726837 h 6679735"/>
                <a:gd name="connsiteX2206" fmla="*/ 4465309 w 12250760"/>
                <a:gd name="connsiteY2206" fmla="*/ 4752838 h 6679735"/>
                <a:gd name="connsiteX2207" fmla="*/ 4413396 w 12250760"/>
                <a:gd name="connsiteY2207" fmla="*/ 4752838 h 6679735"/>
                <a:gd name="connsiteX2208" fmla="*/ 4387438 w 12250760"/>
                <a:gd name="connsiteY2208" fmla="*/ 4726837 h 6679735"/>
                <a:gd name="connsiteX2209" fmla="*/ 4387438 w 12250760"/>
                <a:gd name="connsiteY2209" fmla="*/ 4622828 h 6679735"/>
                <a:gd name="connsiteX2210" fmla="*/ 4361479 w 12250760"/>
                <a:gd name="connsiteY2210" fmla="*/ 4622828 h 6679735"/>
                <a:gd name="connsiteX2211" fmla="*/ 4335522 w 12250760"/>
                <a:gd name="connsiteY2211" fmla="*/ 4596825 h 6679735"/>
                <a:gd name="connsiteX2212" fmla="*/ 4335522 w 12250760"/>
                <a:gd name="connsiteY2212" fmla="*/ 4544821 h 6679735"/>
                <a:gd name="connsiteX2213" fmla="*/ 4439360 w 12250760"/>
                <a:gd name="connsiteY2213" fmla="*/ 4466815 h 6679735"/>
                <a:gd name="connsiteX2214" fmla="*/ 3957639 w 12250760"/>
                <a:gd name="connsiteY2214" fmla="*/ 4466815 h 6679735"/>
                <a:gd name="connsiteX2215" fmla="*/ 4061469 w 12250760"/>
                <a:gd name="connsiteY2215" fmla="*/ 4544821 h 6679735"/>
                <a:gd name="connsiteX2216" fmla="*/ 4061469 w 12250760"/>
                <a:gd name="connsiteY2216" fmla="*/ 4596825 h 6679735"/>
                <a:gd name="connsiteX2217" fmla="*/ 4035513 w 12250760"/>
                <a:gd name="connsiteY2217" fmla="*/ 4622828 h 6679735"/>
                <a:gd name="connsiteX2218" fmla="*/ 4009554 w 12250760"/>
                <a:gd name="connsiteY2218" fmla="*/ 4622828 h 6679735"/>
                <a:gd name="connsiteX2219" fmla="*/ 4009554 w 12250760"/>
                <a:gd name="connsiteY2219" fmla="*/ 4726837 h 6679735"/>
                <a:gd name="connsiteX2220" fmla="*/ 3983596 w 12250760"/>
                <a:gd name="connsiteY2220" fmla="*/ 4752838 h 6679735"/>
                <a:gd name="connsiteX2221" fmla="*/ 3931680 w 12250760"/>
                <a:gd name="connsiteY2221" fmla="*/ 4752838 h 6679735"/>
                <a:gd name="connsiteX2222" fmla="*/ 3905724 w 12250760"/>
                <a:gd name="connsiteY2222" fmla="*/ 4726837 h 6679735"/>
                <a:gd name="connsiteX2223" fmla="*/ 3905724 w 12250760"/>
                <a:gd name="connsiteY2223" fmla="*/ 4622828 h 6679735"/>
                <a:gd name="connsiteX2224" fmla="*/ 3879767 w 12250760"/>
                <a:gd name="connsiteY2224" fmla="*/ 4622828 h 6679735"/>
                <a:gd name="connsiteX2225" fmla="*/ 3853808 w 12250760"/>
                <a:gd name="connsiteY2225" fmla="*/ 4596825 h 6679735"/>
                <a:gd name="connsiteX2226" fmla="*/ 3853808 w 12250760"/>
                <a:gd name="connsiteY2226" fmla="*/ 4544821 h 6679735"/>
                <a:gd name="connsiteX2227" fmla="*/ 3957639 w 12250760"/>
                <a:gd name="connsiteY2227" fmla="*/ 4466815 h 6679735"/>
                <a:gd name="connsiteX2228" fmla="*/ 3475918 w 12250760"/>
                <a:gd name="connsiteY2228" fmla="*/ 4466815 h 6679735"/>
                <a:gd name="connsiteX2229" fmla="*/ 3579752 w 12250760"/>
                <a:gd name="connsiteY2229" fmla="*/ 4544821 h 6679735"/>
                <a:gd name="connsiteX2230" fmla="*/ 3579752 w 12250760"/>
                <a:gd name="connsiteY2230" fmla="*/ 4596825 h 6679735"/>
                <a:gd name="connsiteX2231" fmla="*/ 3553794 w 12250760"/>
                <a:gd name="connsiteY2231" fmla="*/ 4622828 h 6679735"/>
                <a:gd name="connsiteX2232" fmla="*/ 3527836 w 12250760"/>
                <a:gd name="connsiteY2232" fmla="*/ 4622828 h 6679735"/>
                <a:gd name="connsiteX2233" fmla="*/ 3527836 w 12250760"/>
                <a:gd name="connsiteY2233" fmla="*/ 4726837 h 6679735"/>
                <a:gd name="connsiteX2234" fmla="*/ 3501878 w 12250760"/>
                <a:gd name="connsiteY2234" fmla="*/ 4752838 h 6679735"/>
                <a:gd name="connsiteX2235" fmla="*/ 3449962 w 12250760"/>
                <a:gd name="connsiteY2235" fmla="*/ 4752838 h 6679735"/>
                <a:gd name="connsiteX2236" fmla="*/ 3424005 w 12250760"/>
                <a:gd name="connsiteY2236" fmla="*/ 4726837 h 6679735"/>
                <a:gd name="connsiteX2237" fmla="*/ 3424005 w 12250760"/>
                <a:gd name="connsiteY2237" fmla="*/ 4622828 h 6679735"/>
                <a:gd name="connsiteX2238" fmla="*/ 3398047 w 12250760"/>
                <a:gd name="connsiteY2238" fmla="*/ 4622828 h 6679735"/>
                <a:gd name="connsiteX2239" fmla="*/ 3372088 w 12250760"/>
                <a:gd name="connsiteY2239" fmla="*/ 4596825 h 6679735"/>
                <a:gd name="connsiteX2240" fmla="*/ 3372088 w 12250760"/>
                <a:gd name="connsiteY2240" fmla="*/ 4544821 h 6679735"/>
                <a:gd name="connsiteX2241" fmla="*/ 3475918 w 12250760"/>
                <a:gd name="connsiteY2241" fmla="*/ 4466815 h 6679735"/>
                <a:gd name="connsiteX2242" fmla="*/ 2994196 w 12250760"/>
                <a:gd name="connsiteY2242" fmla="*/ 4466815 h 6679735"/>
                <a:gd name="connsiteX2243" fmla="*/ 3098025 w 12250760"/>
                <a:gd name="connsiteY2243" fmla="*/ 4544821 h 6679735"/>
                <a:gd name="connsiteX2244" fmla="*/ 3098025 w 12250760"/>
                <a:gd name="connsiteY2244" fmla="*/ 4596825 h 6679735"/>
                <a:gd name="connsiteX2245" fmla="*/ 3072067 w 12250760"/>
                <a:gd name="connsiteY2245" fmla="*/ 4622828 h 6679735"/>
                <a:gd name="connsiteX2246" fmla="*/ 3046110 w 12250760"/>
                <a:gd name="connsiteY2246" fmla="*/ 4622828 h 6679735"/>
                <a:gd name="connsiteX2247" fmla="*/ 3046110 w 12250760"/>
                <a:gd name="connsiteY2247" fmla="*/ 4726837 h 6679735"/>
                <a:gd name="connsiteX2248" fmla="*/ 3020153 w 12250760"/>
                <a:gd name="connsiteY2248" fmla="*/ 4752838 h 6679735"/>
                <a:gd name="connsiteX2249" fmla="*/ 2968236 w 12250760"/>
                <a:gd name="connsiteY2249" fmla="*/ 4752838 h 6679735"/>
                <a:gd name="connsiteX2250" fmla="*/ 2942280 w 12250760"/>
                <a:gd name="connsiteY2250" fmla="*/ 4726837 h 6679735"/>
                <a:gd name="connsiteX2251" fmla="*/ 2942280 w 12250760"/>
                <a:gd name="connsiteY2251" fmla="*/ 4622828 h 6679735"/>
                <a:gd name="connsiteX2252" fmla="*/ 2916321 w 12250760"/>
                <a:gd name="connsiteY2252" fmla="*/ 4622828 h 6679735"/>
                <a:gd name="connsiteX2253" fmla="*/ 2890364 w 12250760"/>
                <a:gd name="connsiteY2253" fmla="*/ 4596825 h 6679735"/>
                <a:gd name="connsiteX2254" fmla="*/ 2890364 w 12250760"/>
                <a:gd name="connsiteY2254" fmla="*/ 4544821 h 6679735"/>
                <a:gd name="connsiteX2255" fmla="*/ 2994196 w 12250760"/>
                <a:gd name="connsiteY2255" fmla="*/ 4466815 h 6679735"/>
                <a:gd name="connsiteX2256" fmla="*/ 2512471 w 12250760"/>
                <a:gd name="connsiteY2256" fmla="*/ 4466815 h 6679735"/>
                <a:gd name="connsiteX2257" fmla="*/ 2616302 w 12250760"/>
                <a:gd name="connsiteY2257" fmla="*/ 4544821 h 6679735"/>
                <a:gd name="connsiteX2258" fmla="*/ 2616302 w 12250760"/>
                <a:gd name="connsiteY2258" fmla="*/ 4596825 h 6679735"/>
                <a:gd name="connsiteX2259" fmla="*/ 2590345 w 12250760"/>
                <a:gd name="connsiteY2259" fmla="*/ 4622828 h 6679735"/>
                <a:gd name="connsiteX2260" fmla="*/ 2564387 w 12250760"/>
                <a:gd name="connsiteY2260" fmla="*/ 4622828 h 6679735"/>
                <a:gd name="connsiteX2261" fmla="*/ 2564387 w 12250760"/>
                <a:gd name="connsiteY2261" fmla="*/ 4726837 h 6679735"/>
                <a:gd name="connsiteX2262" fmla="*/ 2538429 w 12250760"/>
                <a:gd name="connsiteY2262" fmla="*/ 4752838 h 6679735"/>
                <a:gd name="connsiteX2263" fmla="*/ 2486514 w 12250760"/>
                <a:gd name="connsiteY2263" fmla="*/ 4752838 h 6679735"/>
                <a:gd name="connsiteX2264" fmla="*/ 2460557 w 12250760"/>
                <a:gd name="connsiteY2264" fmla="*/ 4726837 h 6679735"/>
                <a:gd name="connsiteX2265" fmla="*/ 2460557 w 12250760"/>
                <a:gd name="connsiteY2265" fmla="*/ 4622828 h 6679735"/>
                <a:gd name="connsiteX2266" fmla="*/ 2434601 w 12250760"/>
                <a:gd name="connsiteY2266" fmla="*/ 4622828 h 6679735"/>
                <a:gd name="connsiteX2267" fmla="*/ 2408642 w 12250760"/>
                <a:gd name="connsiteY2267" fmla="*/ 4596825 h 6679735"/>
                <a:gd name="connsiteX2268" fmla="*/ 2408642 w 12250760"/>
                <a:gd name="connsiteY2268" fmla="*/ 4544821 h 6679735"/>
                <a:gd name="connsiteX2269" fmla="*/ 2512471 w 12250760"/>
                <a:gd name="connsiteY2269" fmla="*/ 4466815 h 6679735"/>
                <a:gd name="connsiteX2270" fmla="*/ 2030743 w 12250760"/>
                <a:gd name="connsiteY2270" fmla="*/ 4466815 h 6679735"/>
                <a:gd name="connsiteX2271" fmla="*/ 2134580 w 12250760"/>
                <a:gd name="connsiteY2271" fmla="*/ 4544821 h 6679735"/>
                <a:gd name="connsiteX2272" fmla="*/ 2134580 w 12250760"/>
                <a:gd name="connsiteY2272" fmla="*/ 4596825 h 6679735"/>
                <a:gd name="connsiteX2273" fmla="*/ 2108615 w 12250760"/>
                <a:gd name="connsiteY2273" fmla="*/ 4622828 h 6679735"/>
                <a:gd name="connsiteX2274" fmla="*/ 2082658 w 12250760"/>
                <a:gd name="connsiteY2274" fmla="*/ 4622828 h 6679735"/>
                <a:gd name="connsiteX2275" fmla="*/ 2082658 w 12250760"/>
                <a:gd name="connsiteY2275" fmla="*/ 4726837 h 6679735"/>
                <a:gd name="connsiteX2276" fmla="*/ 2056700 w 12250760"/>
                <a:gd name="connsiteY2276" fmla="*/ 4752838 h 6679735"/>
                <a:gd name="connsiteX2277" fmla="*/ 2004784 w 12250760"/>
                <a:gd name="connsiteY2277" fmla="*/ 4752838 h 6679735"/>
                <a:gd name="connsiteX2278" fmla="*/ 1978827 w 12250760"/>
                <a:gd name="connsiteY2278" fmla="*/ 4726837 h 6679735"/>
                <a:gd name="connsiteX2279" fmla="*/ 1978827 w 12250760"/>
                <a:gd name="connsiteY2279" fmla="*/ 4622828 h 6679735"/>
                <a:gd name="connsiteX2280" fmla="*/ 1952870 w 12250760"/>
                <a:gd name="connsiteY2280" fmla="*/ 4622828 h 6679735"/>
                <a:gd name="connsiteX2281" fmla="*/ 1926912 w 12250760"/>
                <a:gd name="connsiteY2281" fmla="*/ 4596825 h 6679735"/>
                <a:gd name="connsiteX2282" fmla="*/ 1926912 w 12250760"/>
                <a:gd name="connsiteY2282" fmla="*/ 4544821 h 6679735"/>
                <a:gd name="connsiteX2283" fmla="*/ 2030743 w 12250760"/>
                <a:gd name="connsiteY2283" fmla="*/ 4466815 h 6679735"/>
                <a:gd name="connsiteX2284" fmla="*/ 1549019 w 12250760"/>
                <a:gd name="connsiteY2284" fmla="*/ 4466815 h 6679735"/>
                <a:gd name="connsiteX2285" fmla="*/ 1652848 w 12250760"/>
                <a:gd name="connsiteY2285" fmla="*/ 4544821 h 6679735"/>
                <a:gd name="connsiteX2286" fmla="*/ 1652848 w 12250760"/>
                <a:gd name="connsiteY2286" fmla="*/ 4596825 h 6679735"/>
                <a:gd name="connsiteX2287" fmla="*/ 1626891 w 12250760"/>
                <a:gd name="connsiteY2287" fmla="*/ 4622828 h 6679735"/>
                <a:gd name="connsiteX2288" fmla="*/ 1600933 w 12250760"/>
                <a:gd name="connsiteY2288" fmla="*/ 4622828 h 6679735"/>
                <a:gd name="connsiteX2289" fmla="*/ 1600933 w 12250760"/>
                <a:gd name="connsiteY2289" fmla="*/ 4726837 h 6679735"/>
                <a:gd name="connsiteX2290" fmla="*/ 1574976 w 12250760"/>
                <a:gd name="connsiteY2290" fmla="*/ 4752838 h 6679735"/>
                <a:gd name="connsiteX2291" fmla="*/ 1523060 w 12250760"/>
                <a:gd name="connsiteY2291" fmla="*/ 4752838 h 6679735"/>
                <a:gd name="connsiteX2292" fmla="*/ 1497103 w 12250760"/>
                <a:gd name="connsiteY2292" fmla="*/ 4726837 h 6679735"/>
                <a:gd name="connsiteX2293" fmla="*/ 1497103 w 12250760"/>
                <a:gd name="connsiteY2293" fmla="*/ 4622828 h 6679735"/>
                <a:gd name="connsiteX2294" fmla="*/ 1471146 w 12250760"/>
                <a:gd name="connsiteY2294" fmla="*/ 4622828 h 6679735"/>
                <a:gd name="connsiteX2295" fmla="*/ 1445188 w 12250760"/>
                <a:gd name="connsiteY2295" fmla="*/ 4596825 h 6679735"/>
                <a:gd name="connsiteX2296" fmla="*/ 1445188 w 12250760"/>
                <a:gd name="connsiteY2296" fmla="*/ 4544821 h 6679735"/>
                <a:gd name="connsiteX2297" fmla="*/ 1549019 w 12250760"/>
                <a:gd name="connsiteY2297" fmla="*/ 4466815 h 6679735"/>
                <a:gd name="connsiteX2298" fmla="*/ 1067296 w 12250760"/>
                <a:gd name="connsiteY2298" fmla="*/ 4466815 h 6679735"/>
                <a:gd name="connsiteX2299" fmla="*/ 1171125 w 12250760"/>
                <a:gd name="connsiteY2299" fmla="*/ 4544821 h 6679735"/>
                <a:gd name="connsiteX2300" fmla="*/ 1171125 w 12250760"/>
                <a:gd name="connsiteY2300" fmla="*/ 4596825 h 6679735"/>
                <a:gd name="connsiteX2301" fmla="*/ 1145168 w 12250760"/>
                <a:gd name="connsiteY2301" fmla="*/ 4622828 h 6679735"/>
                <a:gd name="connsiteX2302" fmla="*/ 1119210 w 12250760"/>
                <a:gd name="connsiteY2302" fmla="*/ 4622828 h 6679735"/>
                <a:gd name="connsiteX2303" fmla="*/ 1119210 w 12250760"/>
                <a:gd name="connsiteY2303" fmla="*/ 4726837 h 6679735"/>
                <a:gd name="connsiteX2304" fmla="*/ 1093253 w 12250760"/>
                <a:gd name="connsiteY2304" fmla="*/ 4752838 h 6679735"/>
                <a:gd name="connsiteX2305" fmla="*/ 1041337 w 12250760"/>
                <a:gd name="connsiteY2305" fmla="*/ 4752838 h 6679735"/>
                <a:gd name="connsiteX2306" fmla="*/ 1015380 w 12250760"/>
                <a:gd name="connsiteY2306" fmla="*/ 4726837 h 6679735"/>
                <a:gd name="connsiteX2307" fmla="*/ 1015380 w 12250760"/>
                <a:gd name="connsiteY2307" fmla="*/ 4622828 h 6679735"/>
                <a:gd name="connsiteX2308" fmla="*/ 989423 w 12250760"/>
                <a:gd name="connsiteY2308" fmla="*/ 4622828 h 6679735"/>
                <a:gd name="connsiteX2309" fmla="*/ 963465 w 12250760"/>
                <a:gd name="connsiteY2309" fmla="*/ 4596825 h 6679735"/>
                <a:gd name="connsiteX2310" fmla="*/ 963465 w 12250760"/>
                <a:gd name="connsiteY2310" fmla="*/ 4544821 h 6679735"/>
                <a:gd name="connsiteX2311" fmla="*/ 1067296 w 12250760"/>
                <a:gd name="connsiteY2311" fmla="*/ 4466815 h 6679735"/>
                <a:gd name="connsiteX2312" fmla="*/ 585573 w 12250760"/>
                <a:gd name="connsiteY2312" fmla="*/ 4466815 h 6679735"/>
                <a:gd name="connsiteX2313" fmla="*/ 689403 w 12250760"/>
                <a:gd name="connsiteY2313" fmla="*/ 4544821 h 6679735"/>
                <a:gd name="connsiteX2314" fmla="*/ 689403 w 12250760"/>
                <a:gd name="connsiteY2314" fmla="*/ 4596825 h 6679735"/>
                <a:gd name="connsiteX2315" fmla="*/ 663446 w 12250760"/>
                <a:gd name="connsiteY2315" fmla="*/ 4622828 h 6679735"/>
                <a:gd name="connsiteX2316" fmla="*/ 637487 w 12250760"/>
                <a:gd name="connsiteY2316" fmla="*/ 4622828 h 6679735"/>
                <a:gd name="connsiteX2317" fmla="*/ 637487 w 12250760"/>
                <a:gd name="connsiteY2317" fmla="*/ 4726837 h 6679735"/>
                <a:gd name="connsiteX2318" fmla="*/ 611530 w 12250760"/>
                <a:gd name="connsiteY2318" fmla="*/ 4752838 h 6679735"/>
                <a:gd name="connsiteX2319" fmla="*/ 559614 w 12250760"/>
                <a:gd name="connsiteY2319" fmla="*/ 4752838 h 6679735"/>
                <a:gd name="connsiteX2320" fmla="*/ 533657 w 12250760"/>
                <a:gd name="connsiteY2320" fmla="*/ 4726837 h 6679735"/>
                <a:gd name="connsiteX2321" fmla="*/ 533657 w 12250760"/>
                <a:gd name="connsiteY2321" fmla="*/ 4622828 h 6679735"/>
                <a:gd name="connsiteX2322" fmla="*/ 507700 w 12250760"/>
                <a:gd name="connsiteY2322" fmla="*/ 4622828 h 6679735"/>
                <a:gd name="connsiteX2323" fmla="*/ 481742 w 12250760"/>
                <a:gd name="connsiteY2323" fmla="*/ 4596825 h 6679735"/>
                <a:gd name="connsiteX2324" fmla="*/ 481742 w 12250760"/>
                <a:gd name="connsiteY2324" fmla="*/ 4544821 h 6679735"/>
                <a:gd name="connsiteX2325" fmla="*/ 585573 w 12250760"/>
                <a:gd name="connsiteY2325" fmla="*/ 4466815 h 6679735"/>
                <a:gd name="connsiteX2326" fmla="*/ 103850 w 12250760"/>
                <a:gd name="connsiteY2326" fmla="*/ 4466815 h 6679735"/>
                <a:gd name="connsiteX2327" fmla="*/ 207680 w 12250760"/>
                <a:gd name="connsiteY2327" fmla="*/ 4544821 h 6679735"/>
                <a:gd name="connsiteX2328" fmla="*/ 207680 w 12250760"/>
                <a:gd name="connsiteY2328" fmla="*/ 4596825 h 6679735"/>
                <a:gd name="connsiteX2329" fmla="*/ 181723 w 12250760"/>
                <a:gd name="connsiteY2329" fmla="*/ 4622828 h 6679735"/>
                <a:gd name="connsiteX2330" fmla="*/ 155764 w 12250760"/>
                <a:gd name="connsiteY2330" fmla="*/ 4622828 h 6679735"/>
                <a:gd name="connsiteX2331" fmla="*/ 155764 w 12250760"/>
                <a:gd name="connsiteY2331" fmla="*/ 4726837 h 6679735"/>
                <a:gd name="connsiteX2332" fmla="*/ 129807 w 12250760"/>
                <a:gd name="connsiteY2332" fmla="*/ 4752838 h 6679735"/>
                <a:gd name="connsiteX2333" fmla="*/ 77891 w 12250760"/>
                <a:gd name="connsiteY2333" fmla="*/ 4752838 h 6679735"/>
                <a:gd name="connsiteX2334" fmla="*/ 51934 w 12250760"/>
                <a:gd name="connsiteY2334" fmla="*/ 4726837 h 6679735"/>
                <a:gd name="connsiteX2335" fmla="*/ 51934 w 12250760"/>
                <a:gd name="connsiteY2335" fmla="*/ 4622828 h 6679735"/>
                <a:gd name="connsiteX2336" fmla="*/ 25977 w 12250760"/>
                <a:gd name="connsiteY2336" fmla="*/ 4622828 h 6679735"/>
                <a:gd name="connsiteX2337" fmla="*/ 19 w 12250760"/>
                <a:gd name="connsiteY2337" fmla="*/ 4596825 h 6679735"/>
                <a:gd name="connsiteX2338" fmla="*/ 19 w 12250760"/>
                <a:gd name="connsiteY2338" fmla="*/ 4544821 h 6679735"/>
                <a:gd name="connsiteX2339" fmla="*/ 103850 w 12250760"/>
                <a:gd name="connsiteY2339" fmla="*/ 4466815 h 6679735"/>
                <a:gd name="connsiteX2340" fmla="*/ 12145950 w 12250760"/>
                <a:gd name="connsiteY2340" fmla="*/ 4335557 h 6679735"/>
                <a:gd name="connsiteX2341" fmla="*/ 12197866 w 12250760"/>
                <a:gd name="connsiteY2341" fmla="*/ 4387473 h 6679735"/>
                <a:gd name="connsiteX2342" fmla="*/ 12145950 w 12250760"/>
                <a:gd name="connsiteY2342" fmla="*/ 4439388 h 6679735"/>
                <a:gd name="connsiteX2343" fmla="*/ 12094035 w 12250760"/>
                <a:gd name="connsiteY2343" fmla="*/ 4387473 h 6679735"/>
                <a:gd name="connsiteX2344" fmla="*/ 12145950 w 12250760"/>
                <a:gd name="connsiteY2344" fmla="*/ 4335557 h 6679735"/>
                <a:gd name="connsiteX2345" fmla="*/ 11664226 w 12250760"/>
                <a:gd name="connsiteY2345" fmla="*/ 4335557 h 6679735"/>
                <a:gd name="connsiteX2346" fmla="*/ 11716142 w 12250760"/>
                <a:gd name="connsiteY2346" fmla="*/ 4387473 h 6679735"/>
                <a:gd name="connsiteX2347" fmla="*/ 11664226 w 12250760"/>
                <a:gd name="connsiteY2347" fmla="*/ 4439388 h 6679735"/>
                <a:gd name="connsiteX2348" fmla="*/ 11612311 w 12250760"/>
                <a:gd name="connsiteY2348" fmla="*/ 4387473 h 6679735"/>
                <a:gd name="connsiteX2349" fmla="*/ 11664226 w 12250760"/>
                <a:gd name="connsiteY2349" fmla="*/ 4335557 h 6679735"/>
                <a:gd name="connsiteX2350" fmla="*/ 11182501 w 12250760"/>
                <a:gd name="connsiteY2350" fmla="*/ 4335557 h 6679735"/>
                <a:gd name="connsiteX2351" fmla="*/ 11234417 w 12250760"/>
                <a:gd name="connsiteY2351" fmla="*/ 4387473 h 6679735"/>
                <a:gd name="connsiteX2352" fmla="*/ 11182501 w 12250760"/>
                <a:gd name="connsiteY2352" fmla="*/ 4439388 h 6679735"/>
                <a:gd name="connsiteX2353" fmla="*/ 11130586 w 12250760"/>
                <a:gd name="connsiteY2353" fmla="*/ 4387473 h 6679735"/>
                <a:gd name="connsiteX2354" fmla="*/ 11182501 w 12250760"/>
                <a:gd name="connsiteY2354" fmla="*/ 4335557 h 6679735"/>
                <a:gd name="connsiteX2355" fmla="*/ 10700777 w 12250760"/>
                <a:gd name="connsiteY2355" fmla="*/ 4335557 h 6679735"/>
                <a:gd name="connsiteX2356" fmla="*/ 10752693 w 12250760"/>
                <a:gd name="connsiteY2356" fmla="*/ 4387473 h 6679735"/>
                <a:gd name="connsiteX2357" fmla="*/ 10700777 w 12250760"/>
                <a:gd name="connsiteY2357" fmla="*/ 4439388 h 6679735"/>
                <a:gd name="connsiteX2358" fmla="*/ 10648862 w 12250760"/>
                <a:gd name="connsiteY2358" fmla="*/ 4387473 h 6679735"/>
                <a:gd name="connsiteX2359" fmla="*/ 10700777 w 12250760"/>
                <a:gd name="connsiteY2359" fmla="*/ 4335557 h 6679735"/>
                <a:gd name="connsiteX2360" fmla="*/ 10219053 w 12250760"/>
                <a:gd name="connsiteY2360" fmla="*/ 4335557 h 6679735"/>
                <a:gd name="connsiteX2361" fmla="*/ 10270969 w 12250760"/>
                <a:gd name="connsiteY2361" fmla="*/ 4387473 h 6679735"/>
                <a:gd name="connsiteX2362" fmla="*/ 10219053 w 12250760"/>
                <a:gd name="connsiteY2362" fmla="*/ 4439388 h 6679735"/>
                <a:gd name="connsiteX2363" fmla="*/ 10167138 w 12250760"/>
                <a:gd name="connsiteY2363" fmla="*/ 4387473 h 6679735"/>
                <a:gd name="connsiteX2364" fmla="*/ 10219053 w 12250760"/>
                <a:gd name="connsiteY2364" fmla="*/ 4335557 h 6679735"/>
                <a:gd name="connsiteX2365" fmla="*/ 9737328 w 12250760"/>
                <a:gd name="connsiteY2365" fmla="*/ 4335557 h 6679735"/>
                <a:gd name="connsiteX2366" fmla="*/ 9789244 w 12250760"/>
                <a:gd name="connsiteY2366" fmla="*/ 4387473 h 6679735"/>
                <a:gd name="connsiteX2367" fmla="*/ 9737328 w 12250760"/>
                <a:gd name="connsiteY2367" fmla="*/ 4439388 h 6679735"/>
                <a:gd name="connsiteX2368" fmla="*/ 9685413 w 12250760"/>
                <a:gd name="connsiteY2368" fmla="*/ 4387473 h 6679735"/>
                <a:gd name="connsiteX2369" fmla="*/ 9737328 w 12250760"/>
                <a:gd name="connsiteY2369" fmla="*/ 4335557 h 6679735"/>
                <a:gd name="connsiteX2370" fmla="*/ 9255604 w 12250760"/>
                <a:gd name="connsiteY2370" fmla="*/ 4335557 h 6679735"/>
                <a:gd name="connsiteX2371" fmla="*/ 9307520 w 12250760"/>
                <a:gd name="connsiteY2371" fmla="*/ 4387473 h 6679735"/>
                <a:gd name="connsiteX2372" fmla="*/ 9255604 w 12250760"/>
                <a:gd name="connsiteY2372" fmla="*/ 4439388 h 6679735"/>
                <a:gd name="connsiteX2373" fmla="*/ 9203689 w 12250760"/>
                <a:gd name="connsiteY2373" fmla="*/ 4387473 h 6679735"/>
                <a:gd name="connsiteX2374" fmla="*/ 9255604 w 12250760"/>
                <a:gd name="connsiteY2374" fmla="*/ 4335557 h 6679735"/>
                <a:gd name="connsiteX2375" fmla="*/ 8773880 w 12250760"/>
                <a:gd name="connsiteY2375" fmla="*/ 4335557 h 6679735"/>
                <a:gd name="connsiteX2376" fmla="*/ 8825796 w 12250760"/>
                <a:gd name="connsiteY2376" fmla="*/ 4387473 h 6679735"/>
                <a:gd name="connsiteX2377" fmla="*/ 8773880 w 12250760"/>
                <a:gd name="connsiteY2377" fmla="*/ 4439388 h 6679735"/>
                <a:gd name="connsiteX2378" fmla="*/ 8721965 w 12250760"/>
                <a:gd name="connsiteY2378" fmla="*/ 4387473 h 6679735"/>
                <a:gd name="connsiteX2379" fmla="*/ 8773880 w 12250760"/>
                <a:gd name="connsiteY2379" fmla="*/ 4335557 h 6679735"/>
                <a:gd name="connsiteX2380" fmla="*/ 8292157 w 12250760"/>
                <a:gd name="connsiteY2380" fmla="*/ 4335557 h 6679735"/>
                <a:gd name="connsiteX2381" fmla="*/ 8344072 w 12250760"/>
                <a:gd name="connsiteY2381" fmla="*/ 4387473 h 6679735"/>
                <a:gd name="connsiteX2382" fmla="*/ 8292157 w 12250760"/>
                <a:gd name="connsiteY2382" fmla="*/ 4439388 h 6679735"/>
                <a:gd name="connsiteX2383" fmla="*/ 8240241 w 12250760"/>
                <a:gd name="connsiteY2383" fmla="*/ 4387473 h 6679735"/>
                <a:gd name="connsiteX2384" fmla="*/ 8292157 w 12250760"/>
                <a:gd name="connsiteY2384" fmla="*/ 4335557 h 6679735"/>
                <a:gd name="connsiteX2385" fmla="*/ 7810433 w 12250760"/>
                <a:gd name="connsiteY2385" fmla="*/ 4335557 h 6679735"/>
                <a:gd name="connsiteX2386" fmla="*/ 7862348 w 12250760"/>
                <a:gd name="connsiteY2386" fmla="*/ 4387473 h 6679735"/>
                <a:gd name="connsiteX2387" fmla="*/ 7810433 w 12250760"/>
                <a:gd name="connsiteY2387" fmla="*/ 4439388 h 6679735"/>
                <a:gd name="connsiteX2388" fmla="*/ 7758517 w 12250760"/>
                <a:gd name="connsiteY2388" fmla="*/ 4387473 h 6679735"/>
                <a:gd name="connsiteX2389" fmla="*/ 7810433 w 12250760"/>
                <a:gd name="connsiteY2389" fmla="*/ 4335557 h 6679735"/>
                <a:gd name="connsiteX2390" fmla="*/ 7328709 w 12250760"/>
                <a:gd name="connsiteY2390" fmla="*/ 4335557 h 6679735"/>
                <a:gd name="connsiteX2391" fmla="*/ 7380624 w 12250760"/>
                <a:gd name="connsiteY2391" fmla="*/ 4387473 h 6679735"/>
                <a:gd name="connsiteX2392" fmla="*/ 7328709 w 12250760"/>
                <a:gd name="connsiteY2392" fmla="*/ 4439388 h 6679735"/>
                <a:gd name="connsiteX2393" fmla="*/ 7276793 w 12250760"/>
                <a:gd name="connsiteY2393" fmla="*/ 4387473 h 6679735"/>
                <a:gd name="connsiteX2394" fmla="*/ 7328709 w 12250760"/>
                <a:gd name="connsiteY2394" fmla="*/ 4335557 h 6679735"/>
                <a:gd name="connsiteX2395" fmla="*/ 6846985 w 12250760"/>
                <a:gd name="connsiteY2395" fmla="*/ 4335557 h 6679735"/>
                <a:gd name="connsiteX2396" fmla="*/ 6898900 w 12250760"/>
                <a:gd name="connsiteY2396" fmla="*/ 4387473 h 6679735"/>
                <a:gd name="connsiteX2397" fmla="*/ 6846985 w 12250760"/>
                <a:gd name="connsiteY2397" fmla="*/ 4439388 h 6679735"/>
                <a:gd name="connsiteX2398" fmla="*/ 6795069 w 12250760"/>
                <a:gd name="connsiteY2398" fmla="*/ 4387473 h 6679735"/>
                <a:gd name="connsiteX2399" fmla="*/ 6846985 w 12250760"/>
                <a:gd name="connsiteY2399" fmla="*/ 4335557 h 6679735"/>
                <a:gd name="connsiteX2400" fmla="*/ 6365261 w 12250760"/>
                <a:gd name="connsiteY2400" fmla="*/ 4335557 h 6679735"/>
                <a:gd name="connsiteX2401" fmla="*/ 6417176 w 12250760"/>
                <a:gd name="connsiteY2401" fmla="*/ 4387473 h 6679735"/>
                <a:gd name="connsiteX2402" fmla="*/ 6365261 w 12250760"/>
                <a:gd name="connsiteY2402" fmla="*/ 4439388 h 6679735"/>
                <a:gd name="connsiteX2403" fmla="*/ 6313345 w 12250760"/>
                <a:gd name="connsiteY2403" fmla="*/ 4387473 h 6679735"/>
                <a:gd name="connsiteX2404" fmla="*/ 6365261 w 12250760"/>
                <a:gd name="connsiteY2404" fmla="*/ 4335557 h 6679735"/>
                <a:gd name="connsiteX2405" fmla="*/ 5883541 w 12250760"/>
                <a:gd name="connsiteY2405" fmla="*/ 4335557 h 6679735"/>
                <a:gd name="connsiteX2406" fmla="*/ 5935456 w 12250760"/>
                <a:gd name="connsiteY2406" fmla="*/ 4387473 h 6679735"/>
                <a:gd name="connsiteX2407" fmla="*/ 5883541 w 12250760"/>
                <a:gd name="connsiteY2407" fmla="*/ 4439388 h 6679735"/>
                <a:gd name="connsiteX2408" fmla="*/ 5831627 w 12250760"/>
                <a:gd name="connsiteY2408" fmla="*/ 4387473 h 6679735"/>
                <a:gd name="connsiteX2409" fmla="*/ 5883541 w 12250760"/>
                <a:gd name="connsiteY2409" fmla="*/ 4335557 h 6679735"/>
                <a:gd name="connsiteX2410" fmla="*/ 5401826 w 12250760"/>
                <a:gd name="connsiteY2410" fmla="*/ 4335557 h 6679735"/>
                <a:gd name="connsiteX2411" fmla="*/ 5453740 w 12250760"/>
                <a:gd name="connsiteY2411" fmla="*/ 4387473 h 6679735"/>
                <a:gd name="connsiteX2412" fmla="*/ 5401826 w 12250760"/>
                <a:gd name="connsiteY2412" fmla="*/ 4439388 h 6679735"/>
                <a:gd name="connsiteX2413" fmla="*/ 5349913 w 12250760"/>
                <a:gd name="connsiteY2413" fmla="*/ 4387473 h 6679735"/>
                <a:gd name="connsiteX2414" fmla="*/ 5401826 w 12250760"/>
                <a:gd name="connsiteY2414" fmla="*/ 4335557 h 6679735"/>
                <a:gd name="connsiteX2415" fmla="*/ 4920088 w 12250760"/>
                <a:gd name="connsiteY2415" fmla="*/ 4335557 h 6679735"/>
                <a:gd name="connsiteX2416" fmla="*/ 4972011 w 12250760"/>
                <a:gd name="connsiteY2416" fmla="*/ 4387473 h 6679735"/>
                <a:gd name="connsiteX2417" fmla="*/ 4920088 w 12250760"/>
                <a:gd name="connsiteY2417" fmla="*/ 4439388 h 6679735"/>
                <a:gd name="connsiteX2418" fmla="*/ 4868178 w 12250760"/>
                <a:gd name="connsiteY2418" fmla="*/ 4387473 h 6679735"/>
                <a:gd name="connsiteX2419" fmla="*/ 4920088 w 12250760"/>
                <a:gd name="connsiteY2419" fmla="*/ 4335557 h 6679735"/>
                <a:gd name="connsiteX2420" fmla="*/ 4438377 w 12250760"/>
                <a:gd name="connsiteY2420" fmla="*/ 4335557 h 6679735"/>
                <a:gd name="connsiteX2421" fmla="*/ 4490288 w 12250760"/>
                <a:gd name="connsiteY2421" fmla="*/ 4387473 h 6679735"/>
                <a:gd name="connsiteX2422" fmla="*/ 4438377 w 12250760"/>
                <a:gd name="connsiteY2422" fmla="*/ 4439388 h 6679735"/>
                <a:gd name="connsiteX2423" fmla="*/ 4386458 w 12250760"/>
                <a:gd name="connsiteY2423" fmla="*/ 4387473 h 6679735"/>
                <a:gd name="connsiteX2424" fmla="*/ 4438377 w 12250760"/>
                <a:gd name="connsiteY2424" fmla="*/ 4335557 h 6679735"/>
                <a:gd name="connsiteX2425" fmla="*/ 3956659 w 12250760"/>
                <a:gd name="connsiteY2425" fmla="*/ 4335557 h 6679735"/>
                <a:gd name="connsiteX2426" fmla="*/ 4008577 w 12250760"/>
                <a:gd name="connsiteY2426" fmla="*/ 4387473 h 6679735"/>
                <a:gd name="connsiteX2427" fmla="*/ 3956659 w 12250760"/>
                <a:gd name="connsiteY2427" fmla="*/ 4439388 h 6679735"/>
                <a:gd name="connsiteX2428" fmla="*/ 3904744 w 12250760"/>
                <a:gd name="connsiteY2428" fmla="*/ 4387473 h 6679735"/>
                <a:gd name="connsiteX2429" fmla="*/ 3956659 w 12250760"/>
                <a:gd name="connsiteY2429" fmla="*/ 4335557 h 6679735"/>
                <a:gd name="connsiteX2430" fmla="*/ 3474939 w 12250760"/>
                <a:gd name="connsiteY2430" fmla="*/ 4335557 h 6679735"/>
                <a:gd name="connsiteX2431" fmla="*/ 3526856 w 12250760"/>
                <a:gd name="connsiteY2431" fmla="*/ 4387473 h 6679735"/>
                <a:gd name="connsiteX2432" fmla="*/ 3474939 w 12250760"/>
                <a:gd name="connsiteY2432" fmla="*/ 4439388 h 6679735"/>
                <a:gd name="connsiteX2433" fmla="*/ 3423024 w 12250760"/>
                <a:gd name="connsiteY2433" fmla="*/ 4387473 h 6679735"/>
                <a:gd name="connsiteX2434" fmla="*/ 3474939 w 12250760"/>
                <a:gd name="connsiteY2434" fmla="*/ 4335557 h 6679735"/>
                <a:gd name="connsiteX2435" fmla="*/ 2993216 w 12250760"/>
                <a:gd name="connsiteY2435" fmla="*/ 4335557 h 6679735"/>
                <a:gd name="connsiteX2436" fmla="*/ 3045131 w 12250760"/>
                <a:gd name="connsiteY2436" fmla="*/ 4387473 h 6679735"/>
                <a:gd name="connsiteX2437" fmla="*/ 2993216 w 12250760"/>
                <a:gd name="connsiteY2437" fmla="*/ 4439388 h 6679735"/>
                <a:gd name="connsiteX2438" fmla="*/ 2941299 w 12250760"/>
                <a:gd name="connsiteY2438" fmla="*/ 4387473 h 6679735"/>
                <a:gd name="connsiteX2439" fmla="*/ 2993216 w 12250760"/>
                <a:gd name="connsiteY2439" fmla="*/ 4335557 h 6679735"/>
                <a:gd name="connsiteX2440" fmla="*/ 2511491 w 12250760"/>
                <a:gd name="connsiteY2440" fmla="*/ 4335557 h 6679735"/>
                <a:gd name="connsiteX2441" fmla="*/ 2563407 w 12250760"/>
                <a:gd name="connsiteY2441" fmla="*/ 4387473 h 6679735"/>
                <a:gd name="connsiteX2442" fmla="*/ 2511491 w 12250760"/>
                <a:gd name="connsiteY2442" fmla="*/ 4439388 h 6679735"/>
                <a:gd name="connsiteX2443" fmla="*/ 2459578 w 12250760"/>
                <a:gd name="connsiteY2443" fmla="*/ 4387473 h 6679735"/>
                <a:gd name="connsiteX2444" fmla="*/ 2511491 w 12250760"/>
                <a:gd name="connsiteY2444" fmla="*/ 4335557 h 6679735"/>
                <a:gd name="connsiteX2445" fmla="*/ 2029763 w 12250760"/>
                <a:gd name="connsiteY2445" fmla="*/ 4335557 h 6679735"/>
                <a:gd name="connsiteX2446" fmla="*/ 2081679 w 12250760"/>
                <a:gd name="connsiteY2446" fmla="*/ 4387473 h 6679735"/>
                <a:gd name="connsiteX2447" fmla="*/ 2029763 w 12250760"/>
                <a:gd name="connsiteY2447" fmla="*/ 4439388 h 6679735"/>
                <a:gd name="connsiteX2448" fmla="*/ 1977847 w 12250760"/>
                <a:gd name="connsiteY2448" fmla="*/ 4387473 h 6679735"/>
                <a:gd name="connsiteX2449" fmla="*/ 2029763 w 12250760"/>
                <a:gd name="connsiteY2449" fmla="*/ 4335557 h 6679735"/>
                <a:gd name="connsiteX2450" fmla="*/ 1548039 w 12250760"/>
                <a:gd name="connsiteY2450" fmla="*/ 4335557 h 6679735"/>
                <a:gd name="connsiteX2451" fmla="*/ 1599954 w 12250760"/>
                <a:gd name="connsiteY2451" fmla="*/ 4387473 h 6679735"/>
                <a:gd name="connsiteX2452" fmla="*/ 1548039 w 12250760"/>
                <a:gd name="connsiteY2452" fmla="*/ 4439388 h 6679735"/>
                <a:gd name="connsiteX2453" fmla="*/ 1496123 w 12250760"/>
                <a:gd name="connsiteY2453" fmla="*/ 4387473 h 6679735"/>
                <a:gd name="connsiteX2454" fmla="*/ 1548039 w 12250760"/>
                <a:gd name="connsiteY2454" fmla="*/ 4335557 h 6679735"/>
                <a:gd name="connsiteX2455" fmla="*/ 1066316 w 12250760"/>
                <a:gd name="connsiteY2455" fmla="*/ 4335557 h 6679735"/>
                <a:gd name="connsiteX2456" fmla="*/ 1118231 w 12250760"/>
                <a:gd name="connsiteY2456" fmla="*/ 4387473 h 6679735"/>
                <a:gd name="connsiteX2457" fmla="*/ 1066316 w 12250760"/>
                <a:gd name="connsiteY2457" fmla="*/ 4439388 h 6679735"/>
                <a:gd name="connsiteX2458" fmla="*/ 1014400 w 12250760"/>
                <a:gd name="connsiteY2458" fmla="*/ 4387473 h 6679735"/>
                <a:gd name="connsiteX2459" fmla="*/ 1066316 w 12250760"/>
                <a:gd name="connsiteY2459" fmla="*/ 4335557 h 6679735"/>
                <a:gd name="connsiteX2460" fmla="*/ 584593 w 12250760"/>
                <a:gd name="connsiteY2460" fmla="*/ 4335557 h 6679735"/>
                <a:gd name="connsiteX2461" fmla="*/ 636508 w 12250760"/>
                <a:gd name="connsiteY2461" fmla="*/ 4387473 h 6679735"/>
                <a:gd name="connsiteX2462" fmla="*/ 584593 w 12250760"/>
                <a:gd name="connsiteY2462" fmla="*/ 4439388 h 6679735"/>
                <a:gd name="connsiteX2463" fmla="*/ 532677 w 12250760"/>
                <a:gd name="connsiteY2463" fmla="*/ 4387473 h 6679735"/>
                <a:gd name="connsiteX2464" fmla="*/ 584593 w 12250760"/>
                <a:gd name="connsiteY2464" fmla="*/ 4335557 h 6679735"/>
                <a:gd name="connsiteX2465" fmla="*/ 102870 w 12250760"/>
                <a:gd name="connsiteY2465" fmla="*/ 4335557 h 6679735"/>
                <a:gd name="connsiteX2466" fmla="*/ 154786 w 12250760"/>
                <a:gd name="connsiteY2466" fmla="*/ 4387473 h 6679735"/>
                <a:gd name="connsiteX2467" fmla="*/ 102870 w 12250760"/>
                <a:gd name="connsiteY2467" fmla="*/ 4439388 h 6679735"/>
                <a:gd name="connsiteX2468" fmla="*/ 50954 w 12250760"/>
                <a:gd name="connsiteY2468" fmla="*/ 4387473 h 6679735"/>
                <a:gd name="connsiteX2469" fmla="*/ 102870 w 12250760"/>
                <a:gd name="connsiteY2469" fmla="*/ 4335557 h 6679735"/>
                <a:gd name="connsiteX2470" fmla="*/ 12146930 w 12250760"/>
                <a:gd name="connsiteY2470" fmla="*/ 3985091 h 6679735"/>
                <a:gd name="connsiteX2471" fmla="*/ 12250760 w 12250760"/>
                <a:gd name="connsiteY2471" fmla="*/ 4063097 h 6679735"/>
                <a:gd name="connsiteX2472" fmla="*/ 12250760 w 12250760"/>
                <a:gd name="connsiteY2472" fmla="*/ 4115101 h 6679735"/>
                <a:gd name="connsiteX2473" fmla="*/ 12224803 w 12250760"/>
                <a:gd name="connsiteY2473" fmla="*/ 4141104 h 6679735"/>
                <a:gd name="connsiteX2474" fmla="*/ 12198844 w 12250760"/>
                <a:gd name="connsiteY2474" fmla="*/ 4141104 h 6679735"/>
                <a:gd name="connsiteX2475" fmla="*/ 12198844 w 12250760"/>
                <a:gd name="connsiteY2475" fmla="*/ 4245113 h 6679735"/>
                <a:gd name="connsiteX2476" fmla="*/ 12172887 w 12250760"/>
                <a:gd name="connsiteY2476" fmla="*/ 4271114 h 6679735"/>
                <a:gd name="connsiteX2477" fmla="*/ 12120972 w 12250760"/>
                <a:gd name="connsiteY2477" fmla="*/ 4271114 h 6679735"/>
                <a:gd name="connsiteX2478" fmla="*/ 12095015 w 12250760"/>
                <a:gd name="connsiteY2478" fmla="*/ 4245113 h 6679735"/>
                <a:gd name="connsiteX2479" fmla="*/ 12095015 w 12250760"/>
                <a:gd name="connsiteY2479" fmla="*/ 4141104 h 6679735"/>
                <a:gd name="connsiteX2480" fmla="*/ 12069057 w 12250760"/>
                <a:gd name="connsiteY2480" fmla="*/ 4141104 h 6679735"/>
                <a:gd name="connsiteX2481" fmla="*/ 12043099 w 12250760"/>
                <a:gd name="connsiteY2481" fmla="*/ 4115101 h 6679735"/>
                <a:gd name="connsiteX2482" fmla="*/ 12043099 w 12250760"/>
                <a:gd name="connsiteY2482" fmla="*/ 4063097 h 6679735"/>
                <a:gd name="connsiteX2483" fmla="*/ 12146930 w 12250760"/>
                <a:gd name="connsiteY2483" fmla="*/ 3985091 h 6679735"/>
                <a:gd name="connsiteX2484" fmla="*/ 11665206 w 12250760"/>
                <a:gd name="connsiteY2484" fmla="*/ 3985091 h 6679735"/>
                <a:gd name="connsiteX2485" fmla="*/ 11769036 w 12250760"/>
                <a:gd name="connsiteY2485" fmla="*/ 4063097 h 6679735"/>
                <a:gd name="connsiteX2486" fmla="*/ 11769036 w 12250760"/>
                <a:gd name="connsiteY2486" fmla="*/ 4115101 h 6679735"/>
                <a:gd name="connsiteX2487" fmla="*/ 11743079 w 12250760"/>
                <a:gd name="connsiteY2487" fmla="*/ 4141104 h 6679735"/>
                <a:gd name="connsiteX2488" fmla="*/ 11717120 w 12250760"/>
                <a:gd name="connsiteY2488" fmla="*/ 4141104 h 6679735"/>
                <a:gd name="connsiteX2489" fmla="*/ 11717120 w 12250760"/>
                <a:gd name="connsiteY2489" fmla="*/ 4245113 h 6679735"/>
                <a:gd name="connsiteX2490" fmla="*/ 11691163 w 12250760"/>
                <a:gd name="connsiteY2490" fmla="*/ 4271114 h 6679735"/>
                <a:gd name="connsiteX2491" fmla="*/ 11639248 w 12250760"/>
                <a:gd name="connsiteY2491" fmla="*/ 4271114 h 6679735"/>
                <a:gd name="connsiteX2492" fmla="*/ 11613291 w 12250760"/>
                <a:gd name="connsiteY2492" fmla="*/ 4245113 h 6679735"/>
                <a:gd name="connsiteX2493" fmla="*/ 11613291 w 12250760"/>
                <a:gd name="connsiteY2493" fmla="*/ 4141104 h 6679735"/>
                <a:gd name="connsiteX2494" fmla="*/ 11587333 w 12250760"/>
                <a:gd name="connsiteY2494" fmla="*/ 4141104 h 6679735"/>
                <a:gd name="connsiteX2495" fmla="*/ 11561375 w 12250760"/>
                <a:gd name="connsiteY2495" fmla="*/ 4115101 h 6679735"/>
                <a:gd name="connsiteX2496" fmla="*/ 11561375 w 12250760"/>
                <a:gd name="connsiteY2496" fmla="*/ 4063097 h 6679735"/>
                <a:gd name="connsiteX2497" fmla="*/ 11665206 w 12250760"/>
                <a:gd name="connsiteY2497" fmla="*/ 3985091 h 6679735"/>
                <a:gd name="connsiteX2498" fmla="*/ 11183481 w 12250760"/>
                <a:gd name="connsiteY2498" fmla="*/ 3985091 h 6679735"/>
                <a:gd name="connsiteX2499" fmla="*/ 11287311 w 12250760"/>
                <a:gd name="connsiteY2499" fmla="*/ 4063097 h 6679735"/>
                <a:gd name="connsiteX2500" fmla="*/ 11287311 w 12250760"/>
                <a:gd name="connsiteY2500" fmla="*/ 4115101 h 6679735"/>
                <a:gd name="connsiteX2501" fmla="*/ 11261354 w 12250760"/>
                <a:gd name="connsiteY2501" fmla="*/ 4141104 h 6679735"/>
                <a:gd name="connsiteX2502" fmla="*/ 11235395 w 12250760"/>
                <a:gd name="connsiteY2502" fmla="*/ 4141104 h 6679735"/>
                <a:gd name="connsiteX2503" fmla="*/ 11235395 w 12250760"/>
                <a:gd name="connsiteY2503" fmla="*/ 4245113 h 6679735"/>
                <a:gd name="connsiteX2504" fmla="*/ 11209438 w 12250760"/>
                <a:gd name="connsiteY2504" fmla="*/ 4271114 h 6679735"/>
                <a:gd name="connsiteX2505" fmla="*/ 11157523 w 12250760"/>
                <a:gd name="connsiteY2505" fmla="*/ 4271114 h 6679735"/>
                <a:gd name="connsiteX2506" fmla="*/ 11131566 w 12250760"/>
                <a:gd name="connsiteY2506" fmla="*/ 4245113 h 6679735"/>
                <a:gd name="connsiteX2507" fmla="*/ 11131566 w 12250760"/>
                <a:gd name="connsiteY2507" fmla="*/ 4141104 h 6679735"/>
                <a:gd name="connsiteX2508" fmla="*/ 11105608 w 12250760"/>
                <a:gd name="connsiteY2508" fmla="*/ 4141104 h 6679735"/>
                <a:gd name="connsiteX2509" fmla="*/ 11079650 w 12250760"/>
                <a:gd name="connsiteY2509" fmla="*/ 4115101 h 6679735"/>
                <a:gd name="connsiteX2510" fmla="*/ 11079650 w 12250760"/>
                <a:gd name="connsiteY2510" fmla="*/ 4063097 h 6679735"/>
                <a:gd name="connsiteX2511" fmla="*/ 11183481 w 12250760"/>
                <a:gd name="connsiteY2511" fmla="*/ 3985091 h 6679735"/>
                <a:gd name="connsiteX2512" fmla="*/ 10701757 w 12250760"/>
                <a:gd name="connsiteY2512" fmla="*/ 3985091 h 6679735"/>
                <a:gd name="connsiteX2513" fmla="*/ 10805587 w 12250760"/>
                <a:gd name="connsiteY2513" fmla="*/ 4063097 h 6679735"/>
                <a:gd name="connsiteX2514" fmla="*/ 10805587 w 12250760"/>
                <a:gd name="connsiteY2514" fmla="*/ 4115101 h 6679735"/>
                <a:gd name="connsiteX2515" fmla="*/ 10779630 w 12250760"/>
                <a:gd name="connsiteY2515" fmla="*/ 4141104 h 6679735"/>
                <a:gd name="connsiteX2516" fmla="*/ 10753671 w 12250760"/>
                <a:gd name="connsiteY2516" fmla="*/ 4141104 h 6679735"/>
                <a:gd name="connsiteX2517" fmla="*/ 10753671 w 12250760"/>
                <a:gd name="connsiteY2517" fmla="*/ 4245113 h 6679735"/>
                <a:gd name="connsiteX2518" fmla="*/ 10727714 w 12250760"/>
                <a:gd name="connsiteY2518" fmla="*/ 4271114 h 6679735"/>
                <a:gd name="connsiteX2519" fmla="*/ 10675799 w 12250760"/>
                <a:gd name="connsiteY2519" fmla="*/ 4271114 h 6679735"/>
                <a:gd name="connsiteX2520" fmla="*/ 10649842 w 12250760"/>
                <a:gd name="connsiteY2520" fmla="*/ 4245113 h 6679735"/>
                <a:gd name="connsiteX2521" fmla="*/ 10649842 w 12250760"/>
                <a:gd name="connsiteY2521" fmla="*/ 4141104 h 6679735"/>
                <a:gd name="connsiteX2522" fmla="*/ 10623884 w 12250760"/>
                <a:gd name="connsiteY2522" fmla="*/ 4141104 h 6679735"/>
                <a:gd name="connsiteX2523" fmla="*/ 10597926 w 12250760"/>
                <a:gd name="connsiteY2523" fmla="*/ 4115101 h 6679735"/>
                <a:gd name="connsiteX2524" fmla="*/ 10597926 w 12250760"/>
                <a:gd name="connsiteY2524" fmla="*/ 4063097 h 6679735"/>
                <a:gd name="connsiteX2525" fmla="*/ 10701757 w 12250760"/>
                <a:gd name="connsiteY2525" fmla="*/ 3985091 h 6679735"/>
                <a:gd name="connsiteX2526" fmla="*/ 10220033 w 12250760"/>
                <a:gd name="connsiteY2526" fmla="*/ 3985091 h 6679735"/>
                <a:gd name="connsiteX2527" fmla="*/ 10323863 w 12250760"/>
                <a:gd name="connsiteY2527" fmla="*/ 4063097 h 6679735"/>
                <a:gd name="connsiteX2528" fmla="*/ 10323863 w 12250760"/>
                <a:gd name="connsiteY2528" fmla="*/ 4115101 h 6679735"/>
                <a:gd name="connsiteX2529" fmla="*/ 10297906 w 12250760"/>
                <a:gd name="connsiteY2529" fmla="*/ 4141104 h 6679735"/>
                <a:gd name="connsiteX2530" fmla="*/ 10271947 w 12250760"/>
                <a:gd name="connsiteY2530" fmla="*/ 4141104 h 6679735"/>
                <a:gd name="connsiteX2531" fmla="*/ 10271947 w 12250760"/>
                <a:gd name="connsiteY2531" fmla="*/ 4245113 h 6679735"/>
                <a:gd name="connsiteX2532" fmla="*/ 10245990 w 12250760"/>
                <a:gd name="connsiteY2532" fmla="*/ 4271114 h 6679735"/>
                <a:gd name="connsiteX2533" fmla="*/ 10194075 w 12250760"/>
                <a:gd name="connsiteY2533" fmla="*/ 4271114 h 6679735"/>
                <a:gd name="connsiteX2534" fmla="*/ 10168118 w 12250760"/>
                <a:gd name="connsiteY2534" fmla="*/ 4245113 h 6679735"/>
                <a:gd name="connsiteX2535" fmla="*/ 10168118 w 12250760"/>
                <a:gd name="connsiteY2535" fmla="*/ 4141104 h 6679735"/>
                <a:gd name="connsiteX2536" fmla="*/ 10142160 w 12250760"/>
                <a:gd name="connsiteY2536" fmla="*/ 4141104 h 6679735"/>
                <a:gd name="connsiteX2537" fmla="*/ 10116202 w 12250760"/>
                <a:gd name="connsiteY2537" fmla="*/ 4115101 h 6679735"/>
                <a:gd name="connsiteX2538" fmla="*/ 10116202 w 12250760"/>
                <a:gd name="connsiteY2538" fmla="*/ 4063097 h 6679735"/>
                <a:gd name="connsiteX2539" fmla="*/ 10220033 w 12250760"/>
                <a:gd name="connsiteY2539" fmla="*/ 3985091 h 6679735"/>
                <a:gd name="connsiteX2540" fmla="*/ 9738308 w 12250760"/>
                <a:gd name="connsiteY2540" fmla="*/ 3985091 h 6679735"/>
                <a:gd name="connsiteX2541" fmla="*/ 9842138 w 12250760"/>
                <a:gd name="connsiteY2541" fmla="*/ 4063097 h 6679735"/>
                <a:gd name="connsiteX2542" fmla="*/ 9842138 w 12250760"/>
                <a:gd name="connsiteY2542" fmla="*/ 4115101 h 6679735"/>
                <a:gd name="connsiteX2543" fmla="*/ 9816181 w 12250760"/>
                <a:gd name="connsiteY2543" fmla="*/ 4141104 h 6679735"/>
                <a:gd name="connsiteX2544" fmla="*/ 9790222 w 12250760"/>
                <a:gd name="connsiteY2544" fmla="*/ 4141104 h 6679735"/>
                <a:gd name="connsiteX2545" fmla="*/ 9790222 w 12250760"/>
                <a:gd name="connsiteY2545" fmla="*/ 4245113 h 6679735"/>
                <a:gd name="connsiteX2546" fmla="*/ 9764265 w 12250760"/>
                <a:gd name="connsiteY2546" fmla="*/ 4271114 h 6679735"/>
                <a:gd name="connsiteX2547" fmla="*/ 9712350 w 12250760"/>
                <a:gd name="connsiteY2547" fmla="*/ 4271114 h 6679735"/>
                <a:gd name="connsiteX2548" fmla="*/ 9686393 w 12250760"/>
                <a:gd name="connsiteY2548" fmla="*/ 4245113 h 6679735"/>
                <a:gd name="connsiteX2549" fmla="*/ 9686393 w 12250760"/>
                <a:gd name="connsiteY2549" fmla="*/ 4141104 h 6679735"/>
                <a:gd name="connsiteX2550" fmla="*/ 9660435 w 12250760"/>
                <a:gd name="connsiteY2550" fmla="*/ 4141104 h 6679735"/>
                <a:gd name="connsiteX2551" fmla="*/ 9634477 w 12250760"/>
                <a:gd name="connsiteY2551" fmla="*/ 4115101 h 6679735"/>
                <a:gd name="connsiteX2552" fmla="*/ 9634477 w 12250760"/>
                <a:gd name="connsiteY2552" fmla="*/ 4063097 h 6679735"/>
                <a:gd name="connsiteX2553" fmla="*/ 9738308 w 12250760"/>
                <a:gd name="connsiteY2553" fmla="*/ 3985091 h 6679735"/>
                <a:gd name="connsiteX2554" fmla="*/ 9256584 w 12250760"/>
                <a:gd name="connsiteY2554" fmla="*/ 3985091 h 6679735"/>
                <a:gd name="connsiteX2555" fmla="*/ 9360414 w 12250760"/>
                <a:gd name="connsiteY2555" fmla="*/ 4063097 h 6679735"/>
                <a:gd name="connsiteX2556" fmla="*/ 9360414 w 12250760"/>
                <a:gd name="connsiteY2556" fmla="*/ 4115101 h 6679735"/>
                <a:gd name="connsiteX2557" fmla="*/ 9334457 w 12250760"/>
                <a:gd name="connsiteY2557" fmla="*/ 4141104 h 6679735"/>
                <a:gd name="connsiteX2558" fmla="*/ 9308498 w 12250760"/>
                <a:gd name="connsiteY2558" fmla="*/ 4141104 h 6679735"/>
                <a:gd name="connsiteX2559" fmla="*/ 9308498 w 12250760"/>
                <a:gd name="connsiteY2559" fmla="*/ 4245113 h 6679735"/>
                <a:gd name="connsiteX2560" fmla="*/ 9282541 w 12250760"/>
                <a:gd name="connsiteY2560" fmla="*/ 4271114 h 6679735"/>
                <a:gd name="connsiteX2561" fmla="*/ 9230626 w 12250760"/>
                <a:gd name="connsiteY2561" fmla="*/ 4271114 h 6679735"/>
                <a:gd name="connsiteX2562" fmla="*/ 9204669 w 12250760"/>
                <a:gd name="connsiteY2562" fmla="*/ 4245113 h 6679735"/>
                <a:gd name="connsiteX2563" fmla="*/ 9204669 w 12250760"/>
                <a:gd name="connsiteY2563" fmla="*/ 4141104 h 6679735"/>
                <a:gd name="connsiteX2564" fmla="*/ 9178711 w 12250760"/>
                <a:gd name="connsiteY2564" fmla="*/ 4141104 h 6679735"/>
                <a:gd name="connsiteX2565" fmla="*/ 9152753 w 12250760"/>
                <a:gd name="connsiteY2565" fmla="*/ 4115101 h 6679735"/>
                <a:gd name="connsiteX2566" fmla="*/ 9152753 w 12250760"/>
                <a:gd name="connsiteY2566" fmla="*/ 4063097 h 6679735"/>
                <a:gd name="connsiteX2567" fmla="*/ 9256584 w 12250760"/>
                <a:gd name="connsiteY2567" fmla="*/ 3985091 h 6679735"/>
                <a:gd name="connsiteX2568" fmla="*/ 8774860 w 12250760"/>
                <a:gd name="connsiteY2568" fmla="*/ 3985091 h 6679735"/>
                <a:gd name="connsiteX2569" fmla="*/ 8878690 w 12250760"/>
                <a:gd name="connsiteY2569" fmla="*/ 4063097 h 6679735"/>
                <a:gd name="connsiteX2570" fmla="*/ 8878690 w 12250760"/>
                <a:gd name="connsiteY2570" fmla="*/ 4115101 h 6679735"/>
                <a:gd name="connsiteX2571" fmla="*/ 8852733 w 12250760"/>
                <a:gd name="connsiteY2571" fmla="*/ 4141104 h 6679735"/>
                <a:gd name="connsiteX2572" fmla="*/ 8826774 w 12250760"/>
                <a:gd name="connsiteY2572" fmla="*/ 4141104 h 6679735"/>
                <a:gd name="connsiteX2573" fmla="*/ 8826774 w 12250760"/>
                <a:gd name="connsiteY2573" fmla="*/ 4245113 h 6679735"/>
                <a:gd name="connsiteX2574" fmla="*/ 8800817 w 12250760"/>
                <a:gd name="connsiteY2574" fmla="*/ 4271114 h 6679735"/>
                <a:gd name="connsiteX2575" fmla="*/ 8748902 w 12250760"/>
                <a:gd name="connsiteY2575" fmla="*/ 4271114 h 6679735"/>
                <a:gd name="connsiteX2576" fmla="*/ 8722945 w 12250760"/>
                <a:gd name="connsiteY2576" fmla="*/ 4245113 h 6679735"/>
                <a:gd name="connsiteX2577" fmla="*/ 8722945 w 12250760"/>
                <a:gd name="connsiteY2577" fmla="*/ 4141104 h 6679735"/>
                <a:gd name="connsiteX2578" fmla="*/ 8696987 w 12250760"/>
                <a:gd name="connsiteY2578" fmla="*/ 4141104 h 6679735"/>
                <a:gd name="connsiteX2579" fmla="*/ 8671029 w 12250760"/>
                <a:gd name="connsiteY2579" fmla="*/ 4115101 h 6679735"/>
                <a:gd name="connsiteX2580" fmla="*/ 8671029 w 12250760"/>
                <a:gd name="connsiteY2580" fmla="*/ 4063097 h 6679735"/>
                <a:gd name="connsiteX2581" fmla="*/ 8774860 w 12250760"/>
                <a:gd name="connsiteY2581" fmla="*/ 3985091 h 6679735"/>
                <a:gd name="connsiteX2582" fmla="*/ 8293136 w 12250760"/>
                <a:gd name="connsiteY2582" fmla="*/ 3985091 h 6679735"/>
                <a:gd name="connsiteX2583" fmla="*/ 8396966 w 12250760"/>
                <a:gd name="connsiteY2583" fmla="*/ 4063097 h 6679735"/>
                <a:gd name="connsiteX2584" fmla="*/ 8396966 w 12250760"/>
                <a:gd name="connsiteY2584" fmla="*/ 4115101 h 6679735"/>
                <a:gd name="connsiteX2585" fmla="*/ 8371009 w 12250760"/>
                <a:gd name="connsiteY2585" fmla="*/ 4141104 h 6679735"/>
                <a:gd name="connsiteX2586" fmla="*/ 8345051 w 12250760"/>
                <a:gd name="connsiteY2586" fmla="*/ 4141104 h 6679735"/>
                <a:gd name="connsiteX2587" fmla="*/ 8345051 w 12250760"/>
                <a:gd name="connsiteY2587" fmla="*/ 4245113 h 6679735"/>
                <a:gd name="connsiteX2588" fmla="*/ 8319094 w 12250760"/>
                <a:gd name="connsiteY2588" fmla="*/ 4271114 h 6679735"/>
                <a:gd name="connsiteX2589" fmla="*/ 8267178 w 12250760"/>
                <a:gd name="connsiteY2589" fmla="*/ 4271114 h 6679735"/>
                <a:gd name="connsiteX2590" fmla="*/ 8241221 w 12250760"/>
                <a:gd name="connsiteY2590" fmla="*/ 4245113 h 6679735"/>
                <a:gd name="connsiteX2591" fmla="*/ 8241221 w 12250760"/>
                <a:gd name="connsiteY2591" fmla="*/ 4141104 h 6679735"/>
                <a:gd name="connsiteX2592" fmla="*/ 8215264 w 12250760"/>
                <a:gd name="connsiteY2592" fmla="*/ 4141104 h 6679735"/>
                <a:gd name="connsiteX2593" fmla="*/ 8189305 w 12250760"/>
                <a:gd name="connsiteY2593" fmla="*/ 4115101 h 6679735"/>
                <a:gd name="connsiteX2594" fmla="*/ 8189305 w 12250760"/>
                <a:gd name="connsiteY2594" fmla="*/ 4063097 h 6679735"/>
                <a:gd name="connsiteX2595" fmla="*/ 8293136 w 12250760"/>
                <a:gd name="connsiteY2595" fmla="*/ 3985091 h 6679735"/>
                <a:gd name="connsiteX2596" fmla="*/ 7811412 w 12250760"/>
                <a:gd name="connsiteY2596" fmla="*/ 3985091 h 6679735"/>
                <a:gd name="connsiteX2597" fmla="*/ 7915242 w 12250760"/>
                <a:gd name="connsiteY2597" fmla="*/ 4063097 h 6679735"/>
                <a:gd name="connsiteX2598" fmla="*/ 7915242 w 12250760"/>
                <a:gd name="connsiteY2598" fmla="*/ 4115101 h 6679735"/>
                <a:gd name="connsiteX2599" fmla="*/ 7889285 w 12250760"/>
                <a:gd name="connsiteY2599" fmla="*/ 4141104 h 6679735"/>
                <a:gd name="connsiteX2600" fmla="*/ 7863327 w 12250760"/>
                <a:gd name="connsiteY2600" fmla="*/ 4141104 h 6679735"/>
                <a:gd name="connsiteX2601" fmla="*/ 7863327 w 12250760"/>
                <a:gd name="connsiteY2601" fmla="*/ 4245113 h 6679735"/>
                <a:gd name="connsiteX2602" fmla="*/ 7837370 w 12250760"/>
                <a:gd name="connsiteY2602" fmla="*/ 4271114 h 6679735"/>
                <a:gd name="connsiteX2603" fmla="*/ 7785454 w 12250760"/>
                <a:gd name="connsiteY2603" fmla="*/ 4271114 h 6679735"/>
                <a:gd name="connsiteX2604" fmla="*/ 7759497 w 12250760"/>
                <a:gd name="connsiteY2604" fmla="*/ 4245113 h 6679735"/>
                <a:gd name="connsiteX2605" fmla="*/ 7759497 w 12250760"/>
                <a:gd name="connsiteY2605" fmla="*/ 4141104 h 6679735"/>
                <a:gd name="connsiteX2606" fmla="*/ 7733540 w 12250760"/>
                <a:gd name="connsiteY2606" fmla="*/ 4141104 h 6679735"/>
                <a:gd name="connsiteX2607" fmla="*/ 7707581 w 12250760"/>
                <a:gd name="connsiteY2607" fmla="*/ 4115101 h 6679735"/>
                <a:gd name="connsiteX2608" fmla="*/ 7707581 w 12250760"/>
                <a:gd name="connsiteY2608" fmla="*/ 4063097 h 6679735"/>
                <a:gd name="connsiteX2609" fmla="*/ 7811412 w 12250760"/>
                <a:gd name="connsiteY2609" fmla="*/ 3985091 h 6679735"/>
                <a:gd name="connsiteX2610" fmla="*/ 7329688 w 12250760"/>
                <a:gd name="connsiteY2610" fmla="*/ 3985091 h 6679735"/>
                <a:gd name="connsiteX2611" fmla="*/ 7433518 w 12250760"/>
                <a:gd name="connsiteY2611" fmla="*/ 4063097 h 6679735"/>
                <a:gd name="connsiteX2612" fmla="*/ 7433518 w 12250760"/>
                <a:gd name="connsiteY2612" fmla="*/ 4115101 h 6679735"/>
                <a:gd name="connsiteX2613" fmla="*/ 7407561 w 12250760"/>
                <a:gd name="connsiteY2613" fmla="*/ 4141104 h 6679735"/>
                <a:gd name="connsiteX2614" fmla="*/ 7381603 w 12250760"/>
                <a:gd name="connsiteY2614" fmla="*/ 4141104 h 6679735"/>
                <a:gd name="connsiteX2615" fmla="*/ 7381603 w 12250760"/>
                <a:gd name="connsiteY2615" fmla="*/ 4245113 h 6679735"/>
                <a:gd name="connsiteX2616" fmla="*/ 7355646 w 12250760"/>
                <a:gd name="connsiteY2616" fmla="*/ 4271114 h 6679735"/>
                <a:gd name="connsiteX2617" fmla="*/ 7303730 w 12250760"/>
                <a:gd name="connsiteY2617" fmla="*/ 4271114 h 6679735"/>
                <a:gd name="connsiteX2618" fmla="*/ 7277773 w 12250760"/>
                <a:gd name="connsiteY2618" fmla="*/ 4245113 h 6679735"/>
                <a:gd name="connsiteX2619" fmla="*/ 7277773 w 12250760"/>
                <a:gd name="connsiteY2619" fmla="*/ 4141104 h 6679735"/>
                <a:gd name="connsiteX2620" fmla="*/ 7251816 w 12250760"/>
                <a:gd name="connsiteY2620" fmla="*/ 4141104 h 6679735"/>
                <a:gd name="connsiteX2621" fmla="*/ 7225857 w 12250760"/>
                <a:gd name="connsiteY2621" fmla="*/ 4115101 h 6679735"/>
                <a:gd name="connsiteX2622" fmla="*/ 7225857 w 12250760"/>
                <a:gd name="connsiteY2622" fmla="*/ 4063097 h 6679735"/>
                <a:gd name="connsiteX2623" fmla="*/ 7329688 w 12250760"/>
                <a:gd name="connsiteY2623" fmla="*/ 3985091 h 6679735"/>
                <a:gd name="connsiteX2624" fmla="*/ 6847964 w 12250760"/>
                <a:gd name="connsiteY2624" fmla="*/ 3985091 h 6679735"/>
                <a:gd name="connsiteX2625" fmla="*/ 6951794 w 12250760"/>
                <a:gd name="connsiteY2625" fmla="*/ 4063097 h 6679735"/>
                <a:gd name="connsiteX2626" fmla="*/ 6951794 w 12250760"/>
                <a:gd name="connsiteY2626" fmla="*/ 4115101 h 6679735"/>
                <a:gd name="connsiteX2627" fmla="*/ 6925837 w 12250760"/>
                <a:gd name="connsiteY2627" fmla="*/ 4141104 h 6679735"/>
                <a:gd name="connsiteX2628" fmla="*/ 6899879 w 12250760"/>
                <a:gd name="connsiteY2628" fmla="*/ 4141104 h 6679735"/>
                <a:gd name="connsiteX2629" fmla="*/ 6899879 w 12250760"/>
                <a:gd name="connsiteY2629" fmla="*/ 4245113 h 6679735"/>
                <a:gd name="connsiteX2630" fmla="*/ 6873922 w 12250760"/>
                <a:gd name="connsiteY2630" fmla="*/ 4271114 h 6679735"/>
                <a:gd name="connsiteX2631" fmla="*/ 6822006 w 12250760"/>
                <a:gd name="connsiteY2631" fmla="*/ 4271114 h 6679735"/>
                <a:gd name="connsiteX2632" fmla="*/ 6796049 w 12250760"/>
                <a:gd name="connsiteY2632" fmla="*/ 4245113 h 6679735"/>
                <a:gd name="connsiteX2633" fmla="*/ 6796049 w 12250760"/>
                <a:gd name="connsiteY2633" fmla="*/ 4141104 h 6679735"/>
                <a:gd name="connsiteX2634" fmla="*/ 6770092 w 12250760"/>
                <a:gd name="connsiteY2634" fmla="*/ 4141104 h 6679735"/>
                <a:gd name="connsiteX2635" fmla="*/ 6744133 w 12250760"/>
                <a:gd name="connsiteY2635" fmla="*/ 4115101 h 6679735"/>
                <a:gd name="connsiteX2636" fmla="*/ 6744133 w 12250760"/>
                <a:gd name="connsiteY2636" fmla="*/ 4063097 h 6679735"/>
                <a:gd name="connsiteX2637" fmla="*/ 6847964 w 12250760"/>
                <a:gd name="connsiteY2637" fmla="*/ 3985091 h 6679735"/>
                <a:gd name="connsiteX2638" fmla="*/ 6366240 w 12250760"/>
                <a:gd name="connsiteY2638" fmla="*/ 3985091 h 6679735"/>
                <a:gd name="connsiteX2639" fmla="*/ 6470070 w 12250760"/>
                <a:gd name="connsiteY2639" fmla="*/ 4063097 h 6679735"/>
                <a:gd name="connsiteX2640" fmla="*/ 6470070 w 12250760"/>
                <a:gd name="connsiteY2640" fmla="*/ 4115101 h 6679735"/>
                <a:gd name="connsiteX2641" fmla="*/ 6444113 w 12250760"/>
                <a:gd name="connsiteY2641" fmla="*/ 4141104 h 6679735"/>
                <a:gd name="connsiteX2642" fmla="*/ 6418155 w 12250760"/>
                <a:gd name="connsiteY2642" fmla="*/ 4141104 h 6679735"/>
                <a:gd name="connsiteX2643" fmla="*/ 6418155 w 12250760"/>
                <a:gd name="connsiteY2643" fmla="*/ 4245113 h 6679735"/>
                <a:gd name="connsiteX2644" fmla="*/ 6392198 w 12250760"/>
                <a:gd name="connsiteY2644" fmla="*/ 4271114 h 6679735"/>
                <a:gd name="connsiteX2645" fmla="*/ 6340282 w 12250760"/>
                <a:gd name="connsiteY2645" fmla="*/ 4271114 h 6679735"/>
                <a:gd name="connsiteX2646" fmla="*/ 6314325 w 12250760"/>
                <a:gd name="connsiteY2646" fmla="*/ 4245113 h 6679735"/>
                <a:gd name="connsiteX2647" fmla="*/ 6314325 w 12250760"/>
                <a:gd name="connsiteY2647" fmla="*/ 4141104 h 6679735"/>
                <a:gd name="connsiteX2648" fmla="*/ 6288368 w 12250760"/>
                <a:gd name="connsiteY2648" fmla="*/ 4141104 h 6679735"/>
                <a:gd name="connsiteX2649" fmla="*/ 6262409 w 12250760"/>
                <a:gd name="connsiteY2649" fmla="*/ 4115101 h 6679735"/>
                <a:gd name="connsiteX2650" fmla="*/ 6262409 w 12250760"/>
                <a:gd name="connsiteY2650" fmla="*/ 4063097 h 6679735"/>
                <a:gd name="connsiteX2651" fmla="*/ 6366240 w 12250760"/>
                <a:gd name="connsiteY2651" fmla="*/ 3985091 h 6679735"/>
                <a:gd name="connsiteX2652" fmla="*/ 5884524 w 12250760"/>
                <a:gd name="connsiteY2652" fmla="*/ 3985091 h 6679735"/>
                <a:gd name="connsiteX2653" fmla="*/ 5988352 w 12250760"/>
                <a:gd name="connsiteY2653" fmla="*/ 4063097 h 6679735"/>
                <a:gd name="connsiteX2654" fmla="*/ 5988352 w 12250760"/>
                <a:gd name="connsiteY2654" fmla="*/ 4115101 h 6679735"/>
                <a:gd name="connsiteX2655" fmla="*/ 5962395 w 12250760"/>
                <a:gd name="connsiteY2655" fmla="*/ 4141104 h 6679735"/>
                <a:gd name="connsiteX2656" fmla="*/ 5936437 w 12250760"/>
                <a:gd name="connsiteY2656" fmla="*/ 4141104 h 6679735"/>
                <a:gd name="connsiteX2657" fmla="*/ 5936437 w 12250760"/>
                <a:gd name="connsiteY2657" fmla="*/ 4245113 h 6679735"/>
                <a:gd name="connsiteX2658" fmla="*/ 5910480 w 12250760"/>
                <a:gd name="connsiteY2658" fmla="*/ 4271114 h 6679735"/>
                <a:gd name="connsiteX2659" fmla="*/ 5858565 w 12250760"/>
                <a:gd name="connsiteY2659" fmla="*/ 4271114 h 6679735"/>
                <a:gd name="connsiteX2660" fmla="*/ 5832607 w 12250760"/>
                <a:gd name="connsiteY2660" fmla="*/ 4245113 h 6679735"/>
                <a:gd name="connsiteX2661" fmla="*/ 5832607 w 12250760"/>
                <a:gd name="connsiteY2661" fmla="*/ 4141104 h 6679735"/>
                <a:gd name="connsiteX2662" fmla="*/ 5806651 w 12250760"/>
                <a:gd name="connsiteY2662" fmla="*/ 4141104 h 6679735"/>
                <a:gd name="connsiteX2663" fmla="*/ 5780696 w 12250760"/>
                <a:gd name="connsiteY2663" fmla="*/ 4115101 h 6679735"/>
                <a:gd name="connsiteX2664" fmla="*/ 5780696 w 12250760"/>
                <a:gd name="connsiteY2664" fmla="*/ 4063097 h 6679735"/>
                <a:gd name="connsiteX2665" fmla="*/ 5884524 w 12250760"/>
                <a:gd name="connsiteY2665" fmla="*/ 3985091 h 6679735"/>
                <a:gd name="connsiteX2666" fmla="*/ 5402809 w 12250760"/>
                <a:gd name="connsiteY2666" fmla="*/ 3985091 h 6679735"/>
                <a:gd name="connsiteX2667" fmla="*/ 5506635 w 12250760"/>
                <a:gd name="connsiteY2667" fmla="*/ 4063097 h 6679735"/>
                <a:gd name="connsiteX2668" fmla="*/ 5506635 w 12250760"/>
                <a:gd name="connsiteY2668" fmla="*/ 4115101 h 6679735"/>
                <a:gd name="connsiteX2669" fmla="*/ 5480680 w 12250760"/>
                <a:gd name="connsiteY2669" fmla="*/ 4141104 h 6679735"/>
                <a:gd name="connsiteX2670" fmla="*/ 5454723 w 12250760"/>
                <a:gd name="connsiteY2670" fmla="*/ 4141104 h 6679735"/>
                <a:gd name="connsiteX2671" fmla="*/ 5454723 w 12250760"/>
                <a:gd name="connsiteY2671" fmla="*/ 4245113 h 6679735"/>
                <a:gd name="connsiteX2672" fmla="*/ 5428764 w 12250760"/>
                <a:gd name="connsiteY2672" fmla="*/ 4271114 h 6679735"/>
                <a:gd name="connsiteX2673" fmla="*/ 5376850 w 12250760"/>
                <a:gd name="connsiteY2673" fmla="*/ 4271114 h 6679735"/>
                <a:gd name="connsiteX2674" fmla="*/ 5350895 w 12250760"/>
                <a:gd name="connsiteY2674" fmla="*/ 4245113 h 6679735"/>
                <a:gd name="connsiteX2675" fmla="*/ 5350895 w 12250760"/>
                <a:gd name="connsiteY2675" fmla="*/ 4141104 h 6679735"/>
                <a:gd name="connsiteX2676" fmla="*/ 5324938 w 12250760"/>
                <a:gd name="connsiteY2676" fmla="*/ 4141104 h 6679735"/>
                <a:gd name="connsiteX2677" fmla="*/ 5298977 w 12250760"/>
                <a:gd name="connsiteY2677" fmla="*/ 4115101 h 6679735"/>
                <a:gd name="connsiteX2678" fmla="*/ 5298977 w 12250760"/>
                <a:gd name="connsiteY2678" fmla="*/ 4063097 h 6679735"/>
                <a:gd name="connsiteX2679" fmla="*/ 5402809 w 12250760"/>
                <a:gd name="connsiteY2679" fmla="*/ 3985091 h 6679735"/>
                <a:gd name="connsiteX2680" fmla="*/ 4921068 w 12250760"/>
                <a:gd name="connsiteY2680" fmla="*/ 3985091 h 6679735"/>
                <a:gd name="connsiteX2681" fmla="*/ 5024909 w 12250760"/>
                <a:gd name="connsiteY2681" fmla="*/ 4063097 h 6679735"/>
                <a:gd name="connsiteX2682" fmla="*/ 5024909 w 12250760"/>
                <a:gd name="connsiteY2682" fmla="*/ 4115101 h 6679735"/>
                <a:gd name="connsiteX2683" fmla="*/ 4998949 w 12250760"/>
                <a:gd name="connsiteY2683" fmla="*/ 4141104 h 6679735"/>
                <a:gd name="connsiteX2684" fmla="*/ 4972991 w 12250760"/>
                <a:gd name="connsiteY2684" fmla="*/ 4141104 h 6679735"/>
                <a:gd name="connsiteX2685" fmla="*/ 4972991 w 12250760"/>
                <a:gd name="connsiteY2685" fmla="*/ 4245113 h 6679735"/>
                <a:gd name="connsiteX2686" fmla="*/ 4947033 w 12250760"/>
                <a:gd name="connsiteY2686" fmla="*/ 4271114 h 6679735"/>
                <a:gd name="connsiteX2687" fmla="*/ 4895110 w 12250760"/>
                <a:gd name="connsiteY2687" fmla="*/ 4271114 h 6679735"/>
                <a:gd name="connsiteX2688" fmla="*/ 4869160 w 12250760"/>
                <a:gd name="connsiteY2688" fmla="*/ 4245113 h 6679735"/>
                <a:gd name="connsiteX2689" fmla="*/ 4869160 w 12250760"/>
                <a:gd name="connsiteY2689" fmla="*/ 4141104 h 6679735"/>
                <a:gd name="connsiteX2690" fmla="*/ 4843204 w 12250760"/>
                <a:gd name="connsiteY2690" fmla="*/ 4141104 h 6679735"/>
                <a:gd name="connsiteX2691" fmla="*/ 4817249 w 12250760"/>
                <a:gd name="connsiteY2691" fmla="*/ 4115101 h 6679735"/>
                <a:gd name="connsiteX2692" fmla="*/ 4817249 w 12250760"/>
                <a:gd name="connsiteY2692" fmla="*/ 4063097 h 6679735"/>
                <a:gd name="connsiteX2693" fmla="*/ 4921068 w 12250760"/>
                <a:gd name="connsiteY2693" fmla="*/ 3985091 h 6679735"/>
                <a:gd name="connsiteX2694" fmla="*/ 4439364 w 12250760"/>
                <a:gd name="connsiteY2694" fmla="*/ 3985091 h 6679735"/>
                <a:gd name="connsiteX2695" fmla="*/ 4543185 w 12250760"/>
                <a:gd name="connsiteY2695" fmla="*/ 4063097 h 6679735"/>
                <a:gd name="connsiteX2696" fmla="*/ 4543185 w 12250760"/>
                <a:gd name="connsiteY2696" fmla="*/ 4115101 h 6679735"/>
                <a:gd name="connsiteX2697" fmla="*/ 4517229 w 12250760"/>
                <a:gd name="connsiteY2697" fmla="*/ 4141104 h 6679735"/>
                <a:gd name="connsiteX2698" fmla="*/ 4491267 w 12250760"/>
                <a:gd name="connsiteY2698" fmla="*/ 4141104 h 6679735"/>
                <a:gd name="connsiteX2699" fmla="*/ 4491267 w 12250760"/>
                <a:gd name="connsiteY2699" fmla="*/ 4245113 h 6679735"/>
                <a:gd name="connsiteX2700" fmla="*/ 4465311 w 12250760"/>
                <a:gd name="connsiteY2700" fmla="*/ 4271114 h 6679735"/>
                <a:gd name="connsiteX2701" fmla="*/ 4413399 w 12250760"/>
                <a:gd name="connsiteY2701" fmla="*/ 4271114 h 6679735"/>
                <a:gd name="connsiteX2702" fmla="*/ 4387440 w 12250760"/>
                <a:gd name="connsiteY2702" fmla="*/ 4245113 h 6679735"/>
                <a:gd name="connsiteX2703" fmla="*/ 4387440 w 12250760"/>
                <a:gd name="connsiteY2703" fmla="*/ 4141104 h 6679735"/>
                <a:gd name="connsiteX2704" fmla="*/ 4361480 w 12250760"/>
                <a:gd name="connsiteY2704" fmla="*/ 4141104 h 6679735"/>
                <a:gd name="connsiteX2705" fmla="*/ 4335524 w 12250760"/>
                <a:gd name="connsiteY2705" fmla="*/ 4115101 h 6679735"/>
                <a:gd name="connsiteX2706" fmla="*/ 4335524 w 12250760"/>
                <a:gd name="connsiteY2706" fmla="*/ 4063097 h 6679735"/>
                <a:gd name="connsiteX2707" fmla="*/ 4439364 w 12250760"/>
                <a:gd name="connsiteY2707" fmla="*/ 3985091 h 6679735"/>
                <a:gd name="connsiteX2708" fmla="*/ 3957643 w 12250760"/>
                <a:gd name="connsiteY2708" fmla="*/ 3985091 h 6679735"/>
                <a:gd name="connsiteX2709" fmla="*/ 4061474 w 12250760"/>
                <a:gd name="connsiteY2709" fmla="*/ 4063097 h 6679735"/>
                <a:gd name="connsiteX2710" fmla="*/ 4061474 w 12250760"/>
                <a:gd name="connsiteY2710" fmla="*/ 4115101 h 6679735"/>
                <a:gd name="connsiteX2711" fmla="*/ 4035518 w 12250760"/>
                <a:gd name="connsiteY2711" fmla="*/ 4141104 h 6679735"/>
                <a:gd name="connsiteX2712" fmla="*/ 4009559 w 12250760"/>
                <a:gd name="connsiteY2712" fmla="*/ 4141104 h 6679735"/>
                <a:gd name="connsiteX2713" fmla="*/ 4009559 w 12250760"/>
                <a:gd name="connsiteY2713" fmla="*/ 4245113 h 6679735"/>
                <a:gd name="connsiteX2714" fmla="*/ 3983600 w 12250760"/>
                <a:gd name="connsiteY2714" fmla="*/ 4271114 h 6679735"/>
                <a:gd name="connsiteX2715" fmla="*/ 3931685 w 12250760"/>
                <a:gd name="connsiteY2715" fmla="*/ 4271114 h 6679735"/>
                <a:gd name="connsiteX2716" fmla="*/ 3905728 w 12250760"/>
                <a:gd name="connsiteY2716" fmla="*/ 4245113 h 6679735"/>
                <a:gd name="connsiteX2717" fmla="*/ 3905728 w 12250760"/>
                <a:gd name="connsiteY2717" fmla="*/ 4141104 h 6679735"/>
                <a:gd name="connsiteX2718" fmla="*/ 3879772 w 12250760"/>
                <a:gd name="connsiteY2718" fmla="*/ 4141104 h 6679735"/>
                <a:gd name="connsiteX2719" fmla="*/ 3853813 w 12250760"/>
                <a:gd name="connsiteY2719" fmla="*/ 4115101 h 6679735"/>
                <a:gd name="connsiteX2720" fmla="*/ 3853813 w 12250760"/>
                <a:gd name="connsiteY2720" fmla="*/ 4063097 h 6679735"/>
                <a:gd name="connsiteX2721" fmla="*/ 3957643 w 12250760"/>
                <a:gd name="connsiteY2721" fmla="*/ 3985091 h 6679735"/>
                <a:gd name="connsiteX2722" fmla="*/ 3475923 w 12250760"/>
                <a:gd name="connsiteY2722" fmla="*/ 3985091 h 6679735"/>
                <a:gd name="connsiteX2723" fmla="*/ 3579758 w 12250760"/>
                <a:gd name="connsiteY2723" fmla="*/ 4063097 h 6679735"/>
                <a:gd name="connsiteX2724" fmla="*/ 3579758 w 12250760"/>
                <a:gd name="connsiteY2724" fmla="*/ 4115101 h 6679735"/>
                <a:gd name="connsiteX2725" fmla="*/ 3553799 w 12250760"/>
                <a:gd name="connsiteY2725" fmla="*/ 4141104 h 6679735"/>
                <a:gd name="connsiteX2726" fmla="*/ 3527841 w 12250760"/>
                <a:gd name="connsiteY2726" fmla="*/ 4141104 h 6679735"/>
                <a:gd name="connsiteX2727" fmla="*/ 3527841 w 12250760"/>
                <a:gd name="connsiteY2727" fmla="*/ 4245113 h 6679735"/>
                <a:gd name="connsiteX2728" fmla="*/ 3501883 w 12250760"/>
                <a:gd name="connsiteY2728" fmla="*/ 4271114 h 6679735"/>
                <a:gd name="connsiteX2729" fmla="*/ 3449967 w 12250760"/>
                <a:gd name="connsiteY2729" fmla="*/ 4271114 h 6679735"/>
                <a:gd name="connsiteX2730" fmla="*/ 3424010 w 12250760"/>
                <a:gd name="connsiteY2730" fmla="*/ 4245113 h 6679735"/>
                <a:gd name="connsiteX2731" fmla="*/ 3424010 w 12250760"/>
                <a:gd name="connsiteY2731" fmla="*/ 4141104 h 6679735"/>
                <a:gd name="connsiteX2732" fmla="*/ 3398052 w 12250760"/>
                <a:gd name="connsiteY2732" fmla="*/ 4141104 h 6679735"/>
                <a:gd name="connsiteX2733" fmla="*/ 3372093 w 12250760"/>
                <a:gd name="connsiteY2733" fmla="*/ 4115101 h 6679735"/>
                <a:gd name="connsiteX2734" fmla="*/ 3372093 w 12250760"/>
                <a:gd name="connsiteY2734" fmla="*/ 4063097 h 6679735"/>
                <a:gd name="connsiteX2735" fmla="*/ 3475923 w 12250760"/>
                <a:gd name="connsiteY2735" fmla="*/ 3985091 h 6679735"/>
                <a:gd name="connsiteX2736" fmla="*/ 2994201 w 12250760"/>
                <a:gd name="connsiteY2736" fmla="*/ 3985091 h 6679735"/>
                <a:gd name="connsiteX2737" fmla="*/ 3098031 w 12250760"/>
                <a:gd name="connsiteY2737" fmla="*/ 4063097 h 6679735"/>
                <a:gd name="connsiteX2738" fmla="*/ 3098031 w 12250760"/>
                <a:gd name="connsiteY2738" fmla="*/ 4115101 h 6679735"/>
                <a:gd name="connsiteX2739" fmla="*/ 3072072 w 12250760"/>
                <a:gd name="connsiteY2739" fmla="*/ 4141104 h 6679735"/>
                <a:gd name="connsiteX2740" fmla="*/ 3046115 w 12250760"/>
                <a:gd name="connsiteY2740" fmla="*/ 4141104 h 6679735"/>
                <a:gd name="connsiteX2741" fmla="*/ 3046115 w 12250760"/>
                <a:gd name="connsiteY2741" fmla="*/ 4245113 h 6679735"/>
                <a:gd name="connsiteX2742" fmla="*/ 3020158 w 12250760"/>
                <a:gd name="connsiteY2742" fmla="*/ 4271114 h 6679735"/>
                <a:gd name="connsiteX2743" fmla="*/ 2968241 w 12250760"/>
                <a:gd name="connsiteY2743" fmla="*/ 4271114 h 6679735"/>
                <a:gd name="connsiteX2744" fmla="*/ 2942284 w 12250760"/>
                <a:gd name="connsiteY2744" fmla="*/ 4245113 h 6679735"/>
                <a:gd name="connsiteX2745" fmla="*/ 2942284 w 12250760"/>
                <a:gd name="connsiteY2745" fmla="*/ 4141104 h 6679735"/>
                <a:gd name="connsiteX2746" fmla="*/ 2916326 w 12250760"/>
                <a:gd name="connsiteY2746" fmla="*/ 4141104 h 6679735"/>
                <a:gd name="connsiteX2747" fmla="*/ 2890369 w 12250760"/>
                <a:gd name="connsiteY2747" fmla="*/ 4115101 h 6679735"/>
                <a:gd name="connsiteX2748" fmla="*/ 2890369 w 12250760"/>
                <a:gd name="connsiteY2748" fmla="*/ 4063097 h 6679735"/>
                <a:gd name="connsiteX2749" fmla="*/ 2994201 w 12250760"/>
                <a:gd name="connsiteY2749" fmla="*/ 3985091 h 6679735"/>
                <a:gd name="connsiteX2750" fmla="*/ 2512476 w 12250760"/>
                <a:gd name="connsiteY2750" fmla="*/ 3985091 h 6679735"/>
                <a:gd name="connsiteX2751" fmla="*/ 2616307 w 12250760"/>
                <a:gd name="connsiteY2751" fmla="*/ 4063097 h 6679735"/>
                <a:gd name="connsiteX2752" fmla="*/ 2616307 w 12250760"/>
                <a:gd name="connsiteY2752" fmla="*/ 4115101 h 6679735"/>
                <a:gd name="connsiteX2753" fmla="*/ 2590350 w 12250760"/>
                <a:gd name="connsiteY2753" fmla="*/ 4141104 h 6679735"/>
                <a:gd name="connsiteX2754" fmla="*/ 2564392 w 12250760"/>
                <a:gd name="connsiteY2754" fmla="*/ 4141104 h 6679735"/>
                <a:gd name="connsiteX2755" fmla="*/ 2564392 w 12250760"/>
                <a:gd name="connsiteY2755" fmla="*/ 4245113 h 6679735"/>
                <a:gd name="connsiteX2756" fmla="*/ 2538434 w 12250760"/>
                <a:gd name="connsiteY2756" fmla="*/ 4271114 h 6679735"/>
                <a:gd name="connsiteX2757" fmla="*/ 2486520 w 12250760"/>
                <a:gd name="connsiteY2757" fmla="*/ 4271114 h 6679735"/>
                <a:gd name="connsiteX2758" fmla="*/ 2460562 w 12250760"/>
                <a:gd name="connsiteY2758" fmla="*/ 4245113 h 6679735"/>
                <a:gd name="connsiteX2759" fmla="*/ 2460562 w 12250760"/>
                <a:gd name="connsiteY2759" fmla="*/ 4141104 h 6679735"/>
                <a:gd name="connsiteX2760" fmla="*/ 2434606 w 12250760"/>
                <a:gd name="connsiteY2760" fmla="*/ 4141104 h 6679735"/>
                <a:gd name="connsiteX2761" fmla="*/ 2408647 w 12250760"/>
                <a:gd name="connsiteY2761" fmla="*/ 4115101 h 6679735"/>
                <a:gd name="connsiteX2762" fmla="*/ 2408647 w 12250760"/>
                <a:gd name="connsiteY2762" fmla="*/ 4063097 h 6679735"/>
                <a:gd name="connsiteX2763" fmla="*/ 2512476 w 12250760"/>
                <a:gd name="connsiteY2763" fmla="*/ 3985091 h 6679735"/>
                <a:gd name="connsiteX2764" fmla="*/ 2030747 w 12250760"/>
                <a:gd name="connsiteY2764" fmla="*/ 3985091 h 6679735"/>
                <a:gd name="connsiteX2765" fmla="*/ 2134586 w 12250760"/>
                <a:gd name="connsiteY2765" fmla="*/ 4063097 h 6679735"/>
                <a:gd name="connsiteX2766" fmla="*/ 2134586 w 12250760"/>
                <a:gd name="connsiteY2766" fmla="*/ 4115101 h 6679735"/>
                <a:gd name="connsiteX2767" fmla="*/ 2108620 w 12250760"/>
                <a:gd name="connsiteY2767" fmla="*/ 4141104 h 6679735"/>
                <a:gd name="connsiteX2768" fmla="*/ 2082662 w 12250760"/>
                <a:gd name="connsiteY2768" fmla="*/ 4141104 h 6679735"/>
                <a:gd name="connsiteX2769" fmla="*/ 2082662 w 12250760"/>
                <a:gd name="connsiteY2769" fmla="*/ 4245113 h 6679735"/>
                <a:gd name="connsiteX2770" fmla="*/ 2056704 w 12250760"/>
                <a:gd name="connsiteY2770" fmla="*/ 4271114 h 6679735"/>
                <a:gd name="connsiteX2771" fmla="*/ 2004788 w 12250760"/>
                <a:gd name="connsiteY2771" fmla="*/ 4271114 h 6679735"/>
                <a:gd name="connsiteX2772" fmla="*/ 1978831 w 12250760"/>
                <a:gd name="connsiteY2772" fmla="*/ 4245113 h 6679735"/>
                <a:gd name="connsiteX2773" fmla="*/ 1978831 w 12250760"/>
                <a:gd name="connsiteY2773" fmla="*/ 4141104 h 6679735"/>
                <a:gd name="connsiteX2774" fmla="*/ 1952874 w 12250760"/>
                <a:gd name="connsiteY2774" fmla="*/ 4141104 h 6679735"/>
                <a:gd name="connsiteX2775" fmla="*/ 1926916 w 12250760"/>
                <a:gd name="connsiteY2775" fmla="*/ 4115101 h 6679735"/>
                <a:gd name="connsiteX2776" fmla="*/ 1926916 w 12250760"/>
                <a:gd name="connsiteY2776" fmla="*/ 4063097 h 6679735"/>
                <a:gd name="connsiteX2777" fmla="*/ 2030747 w 12250760"/>
                <a:gd name="connsiteY2777" fmla="*/ 3985091 h 6679735"/>
                <a:gd name="connsiteX2778" fmla="*/ 1549023 w 12250760"/>
                <a:gd name="connsiteY2778" fmla="*/ 3985091 h 6679735"/>
                <a:gd name="connsiteX2779" fmla="*/ 1652852 w 12250760"/>
                <a:gd name="connsiteY2779" fmla="*/ 4063097 h 6679735"/>
                <a:gd name="connsiteX2780" fmla="*/ 1652852 w 12250760"/>
                <a:gd name="connsiteY2780" fmla="*/ 4115101 h 6679735"/>
                <a:gd name="connsiteX2781" fmla="*/ 1626896 w 12250760"/>
                <a:gd name="connsiteY2781" fmla="*/ 4141104 h 6679735"/>
                <a:gd name="connsiteX2782" fmla="*/ 1600937 w 12250760"/>
                <a:gd name="connsiteY2782" fmla="*/ 4141104 h 6679735"/>
                <a:gd name="connsiteX2783" fmla="*/ 1600937 w 12250760"/>
                <a:gd name="connsiteY2783" fmla="*/ 4245113 h 6679735"/>
                <a:gd name="connsiteX2784" fmla="*/ 1574980 w 12250760"/>
                <a:gd name="connsiteY2784" fmla="*/ 4271114 h 6679735"/>
                <a:gd name="connsiteX2785" fmla="*/ 1523065 w 12250760"/>
                <a:gd name="connsiteY2785" fmla="*/ 4271114 h 6679735"/>
                <a:gd name="connsiteX2786" fmla="*/ 1497107 w 12250760"/>
                <a:gd name="connsiteY2786" fmla="*/ 4245113 h 6679735"/>
                <a:gd name="connsiteX2787" fmla="*/ 1497107 w 12250760"/>
                <a:gd name="connsiteY2787" fmla="*/ 4141104 h 6679735"/>
                <a:gd name="connsiteX2788" fmla="*/ 1471150 w 12250760"/>
                <a:gd name="connsiteY2788" fmla="*/ 4141104 h 6679735"/>
                <a:gd name="connsiteX2789" fmla="*/ 1445192 w 12250760"/>
                <a:gd name="connsiteY2789" fmla="*/ 4115101 h 6679735"/>
                <a:gd name="connsiteX2790" fmla="*/ 1445192 w 12250760"/>
                <a:gd name="connsiteY2790" fmla="*/ 4063097 h 6679735"/>
                <a:gd name="connsiteX2791" fmla="*/ 1549023 w 12250760"/>
                <a:gd name="connsiteY2791" fmla="*/ 3985091 h 6679735"/>
                <a:gd name="connsiteX2792" fmla="*/ 1067300 w 12250760"/>
                <a:gd name="connsiteY2792" fmla="*/ 3985091 h 6679735"/>
                <a:gd name="connsiteX2793" fmla="*/ 1171130 w 12250760"/>
                <a:gd name="connsiteY2793" fmla="*/ 4063097 h 6679735"/>
                <a:gd name="connsiteX2794" fmla="*/ 1171130 w 12250760"/>
                <a:gd name="connsiteY2794" fmla="*/ 4115101 h 6679735"/>
                <a:gd name="connsiteX2795" fmla="*/ 1145173 w 12250760"/>
                <a:gd name="connsiteY2795" fmla="*/ 4141104 h 6679735"/>
                <a:gd name="connsiteX2796" fmla="*/ 1119214 w 12250760"/>
                <a:gd name="connsiteY2796" fmla="*/ 4141104 h 6679735"/>
                <a:gd name="connsiteX2797" fmla="*/ 1119214 w 12250760"/>
                <a:gd name="connsiteY2797" fmla="*/ 4245113 h 6679735"/>
                <a:gd name="connsiteX2798" fmla="*/ 1093257 w 12250760"/>
                <a:gd name="connsiteY2798" fmla="*/ 4271114 h 6679735"/>
                <a:gd name="connsiteX2799" fmla="*/ 1041342 w 12250760"/>
                <a:gd name="connsiteY2799" fmla="*/ 4271114 h 6679735"/>
                <a:gd name="connsiteX2800" fmla="*/ 1015385 w 12250760"/>
                <a:gd name="connsiteY2800" fmla="*/ 4245113 h 6679735"/>
                <a:gd name="connsiteX2801" fmla="*/ 1015385 w 12250760"/>
                <a:gd name="connsiteY2801" fmla="*/ 4141104 h 6679735"/>
                <a:gd name="connsiteX2802" fmla="*/ 989427 w 12250760"/>
                <a:gd name="connsiteY2802" fmla="*/ 4141104 h 6679735"/>
                <a:gd name="connsiteX2803" fmla="*/ 963469 w 12250760"/>
                <a:gd name="connsiteY2803" fmla="*/ 4115101 h 6679735"/>
                <a:gd name="connsiteX2804" fmla="*/ 963469 w 12250760"/>
                <a:gd name="connsiteY2804" fmla="*/ 4063097 h 6679735"/>
                <a:gd name="connsiteX2805" fmla="*/ 1067300 w 12250760"/>
                <a:gd name="connsiteY2805" fmla="*/ 3985091 h 6679735"/>
                <a:gd name="connsiteX2806" fmla="*/ 585577 w 12250760"/>
                <a:gd name="connsiteY2806" fmla="*/ 3985091 h 6679735"/>
                <a:gd name="connsiteX2807" fmla="*/ 689407 w 12250760"/>
                <a:gd name="connsiteY2807" fmla="*/ 4063097 h 6679735"/>
                <a:gd name="connsiteX2808" fmla="*/ 689407 w 12250760"/>
                <a:gd name="connsiteY2808" fmla="*/ 4115101 h 6679735"/>
                <a:gd name="connsiteX2809" fmla="*/ 663450 w 12250760"/>
                <a:gd name="connsiteY2809" fmla="*/ 4141104 h 6679735"/>
                <a:gd name="connsiteX2810" fmla="*/ 637492 w 12250760"/>
                <a:gd name="connsiteY2810" fmla="*/ 4141104 h 6679735"/>
                <a:gd name="connsiteX2811" fmla="*/ 637492 w 12250760"/>
                <a:gd name="connsiteY2811" fmla="*/ 4245113 h 6679735"/>
                <a:gd name="connsiteX2812" fmla="*/ 611534 w 12250760"/>
                <a:gd name="connsiteY2812" fmla="*/ 4271114 h 6679735"/>
                <a:gd name="connsiteX2813" fmla="*/ 559619 w 12250760"/>
                <a:gd name="connsiteY2813" fmla="*/ 4271114 h 6679735"/>
                <a:gd name="connsiteX2814" fmla="*/ 533662 w 12250760"/>
                <a:gd name="connsiteY2814" fmla="*/ 4245113 h 6679735"/>
                <a:gd name="connsiteX2815" fmla="*/ 533662 w 12250760"/>
                <a:gd name="connsiteY2815" fmla="*/ 4141104 h 6679735"/>
                <a:gd name="connsiteX2816" fmla="*/ 507705 w 12250760"/>
                <a:gd name="connsiteY2816" fmla="*/ 4141104 h 6679735"/>
                <a:gd name="connsiteX2817" fmla="*/ 481746 w 12250760"/>
                <a:gd name="connsiteY2817" fmla="*/ 4115101 h 6679735"/>
                <a:gd name="connsiteX2818" fmla="*/ 481746 w 12250760"/>
                <a:gd name="connsiteY2818" fmla="*/ 4063097 h 6679735"/>
                <a:gd name="connsiteX2819" fmla="*/ 585577 w 12250760"/>
                <a:gd name="connsiteY2819" fmla="*/ 3985091 h 6679735"/>
                <a:gd name="connsiteX2820" fmla="*/ 103855 w 12250760"/>
                <a:gd name="connsiteY2820" fmla="*/ 3985091 h 6679735"/>
                <a:gd name="connsiteX2821" fmla="*/ 207684 w 12250760"/>
                <a:gd name="connsiteY2821" fmla="*/ 4063097 h 6679735"/>
                <a:gd name="connsiteX2822" fmla="*/ 207684 w 12250760"/>
                <a:gd name="connsiteY2822" fmla="*/ 4115101 h 6679735"/>
                <a:gd name="connsiteX2823" fmla="*/ 181727 w 12250760"/>
                <a:gd name="connsiteY2823" fmla="*/ 4141104 h 6679735"/>
                <a:gd name="connsiteX2824" fmla="*/ 155769 w 12250760"/>
                <a:gd name="connsiteY2824" fmla="*/ 4141104 h 6679735"/>
                <a:gd name="connsiteX2825" fmla="*/ 155769 w 12250760"/>
                <a:gd name="connsiteY2825" fmla="*/ 4245113 h 6679735"/>
                <a:gd name="connsiteX2826" fmla="*/ 129812 w 12250760"/>
                <a:gd name="connsiteY2826" fmla="*/ 4271114 h 6679735"/>
                <a:gd name="connsiteX2827" fmla="*/ 77896 w 12250760"/>
                <a:gd name="connsiteY2827" fmla="*/ 4271114 h 6679735"/>
                <a:gd name="connsiteX2828" fmla="*/ 51939 w 12250760"/>
                <a:gd name="connsiteY2828" fmla="*/ 4245113 h 6679735"/>
                <a:gd name="connsiteX2829" fmla="*/ 51939 w 12250760"/>
                <a:gd name="connsiteY2829" fmla="*/ 4141104 h 6679735"/>
                <a:gd name="connsiteX2830" fmla="*/ 25982 w 12250760"/>
                <a:gd name="connsiteY2830" fmla="*/ 4141104 h 6679735"/>
                <a:gd name="connsiteX2831" fmla="*/ 23 w 12250760"/>
                <a:gd name="connsiteY2831" fmla="*/ 4115101 h 6679735"/>
                <a:gd name="connsiteX2832" fmla="*/ 23 w 12250760"/>
                <a:gd name="connsiteY2832" fmla="*/ 4063097 h 6679735"/>
                <a:gd name="connsiteX2833" fmla="*/ 103855 w 12250760"/>
                <a:gd name="connsiteY2833" fmla="*/ 3985091 h 6679735"/>
                <a:gd name="connsiteX2834" fmla="*/ 12145950 w 12250760"/>
                <a:gd name="connsiteY2834" fmla="*/ 3853833 h 6679735"/>
                <a:gd name="connsiteX2835" fmla="*/ 12197866 w 12250760"/>
                <a:gd name="connsiteY2835" fmla="*/ 3905749 h 6679735"/>
                <a:gd name="connsiteX2836" fmla="*/ 12145950 w 12250760"/>
                <a:gd name="connsiteY2836" fmla="*/ 3957664 h 6679735"/>
                <a:gd name="connsiteX2837" fmla="*/ 12094035 w 12250760"/>
                <a:gd name="connsiteY2837" fmla="*/ 3905749 h 6679735"/>
                <a:gd name="connsiteX2838" fmla="*/ 12145950 w 12250760"/>
                <a:gd name="connsiteY2838" fmla="*/ 3853833 h 6679735"/>
                <a:gd name="connsiteX2839" fmla="*/ 11664226 w 12250760"/>
                <a:gd name="connsiteY2839" fmla="*/ 3853833 h 6679735"/>
                <a:gd name="connsiteX2840" fmla="*/ 11716142 w 12250760"/>
                <a:gd name="connsiteY2840" fmla="*/ 3905749 h 6679735"/>
                <a:gd name="connsiteX2841" fmla="*/ 11664226 w 12250760"/>
                <a:gd name="connsiteY2841" fmla="*/ 3957664 h 6679735"/>
                <a:gd name="connsiteX2842" fmla="*/ 11612311 w 12250760"/>
                <a:gd name="connsiteY2842" fmla="*/ 3905749 h 6679735"/>
                <a:gd name="connsiteX2843" fmla="*/ 11664226 w 12250760"/>
                <a:gd name="connsiteY2843" fmla="*/ 3853833 h 6679735"/>
                <a:gd name="connsiteX2844" fmla="*/ 11182501 w 12250760"/>
                <a:gd name="connsiteY2844" fmla="*/ 3853833 h 6679735"/>
                <a:gd name="connsiteX2845" fmla="*/ 11234417 w 12250760"/>
                <a:gd name="connsiteY2845" fmla="*/ 3905749 h 6679735"/>
                <a:gd name="connsiteX2846" fmla="*/ 11182501 w 12250760"/>
                <a:gd name="connsiteY2846" fmla="*/ 3957664 h 6679735"/>
                <a:gd name="connsiteX2847" fmla="*/ 11130586 w 12250760"/>
                <a:gd name="connsiteY2847" fmla="*/ 3905749 h 6679735"/>
                <a:gd name="connsiteX2848" fmla="*/ 11182501 w 12250760"/>
                <a:gd name="connsiteY2848" fmla="*/ 3853833 h 6679735"/>
                <a:gd name="connsiteX2849" fmla="*/ 10700777 w 12250760"/>
                <a:gd name="connsiteY2849" fmla="*/ 3853833 h 6679735"/>
                <a:gd name="connsiteX2850" fmla="*/ 10752693 w 12250760"/>
                <a:gd name="connsiteY2850" fmla="*/ 3905749 h 6679735"/>
                <a:gd name="connsiteX2851" fmla="*/ 10700777 w 12250760"/>
                <a:gd name="connsiteY2851" fmla="*/ 3957664 h 6679735"/>
                <a:gd name="connsiteX2852" fmla="*/ 10648862 w 12250760"/>
                <a:gd name="connsiteY2852" fmla="*/ 3905749 h 6679735"/>
                <a:gd name="connsiteX2853" fmla="*/ 10700777 w 12250760"/>
                <a:gd name="connsiteY2853" fmla="*/ 3853833 h 6679735"/>
                <a:gd name="connsiteX2854" fmla="*/ 10219053 w 12250760"/>
                <a:gd name="connsiteY2854" fmla="*/ 3853833 h 6679735"/>
                <a:gd name="connsiteX2855" fmla="*/ 10270969 w 12250760"/>
                <a:gd name="connsiteY2855" fmla="*/ 3905749 h 6679735"/>
                <a:gd name="connsiteX2856" fmla="*/ 10219053 w 12250760"/>
                <a:gd name="connsiteY2856" fmla="*/ 3957664 h 6679735"/>
                <a:gd name="connsiteX2857" fmla="*/ 10167138 w 12250760"/>
                <a:gd name="connsiteY2857" fmla="*/ 3905749 h 6679735"/>
                <a:gd name="connsiteX2858" fmla="*/ 10219053 w 12250760"/>
                <a:gd name="connsiteY2858" fmla="*/ 3853833 h 6679735"/>
                <a:gd name="connsiteX2859" fmla="*/ 9737328 w 12250760"/>
                <a:gd name="connsiteY2859" fmla="*/ 3853833 h 6679735"/>
                <a:gd name="connsiteX2860" fmla="*/ 9789244 w 12250760"/>
                <a:gd name="connsiteY2860" fmla="*/ 3905749 h 6679735"/>
                <a:gd name="connsiteX2861" fmla="*/ 9737328 w 12250760"/>
                <a:gd name="connsiteY2861" fmla="*/ 3957664 h 6679735"/>
                <a:gd name="connsiteX2862" fmla="*/ 9685413 w 12250760"/>
                <a:gd name="connsiteY2862" fmla="*/ 3905749 h 6679735"/>
                <a:gd name="connsiteX2863" fmla="*/ 9737328 w 12250760"/>
                <a:gd name="connsiteY2863" fmla="*/ 3853833 h 6679735"/>
                <a:gd name="connsiteX2864" fmla="*/ 9255604 w 12250760"/>
                <a:gd name="connsiteY2864" fmla="*/ 3853833 h 6679735"/>
                <a:gd name="connsiteX2865" fmla="*/ 9307520 w 12250760"/>
                <a:gd name="connsiteY2865" fmla="*/ 3905749 h 6679735"/>
                <a:gd name="connsiteX2866" fmla="*/ 9255604 w 12250760"/>
                <a:gd name="connsiteY2866" fmla="*/ 3957664 h 6679735"/>
                <a:gd name="connsiteX2867" fmla="*/ 9203689 w 12250760"/>
                <a:gd name="connsiteY2867" fmla="*/ 3905749 h 6679735"/>
                <a:gd name="connsiteX2868" fmla="*/ 9255604 w 12250760"/>
                <a:gd name="connsiteY2868" fmla="*/ 3853833 h 6679735"/>
                <a:gd name="connsiteX2869" fmla="*/ 8773880 w 12250760"/>
                <a:gd name="connsiteY2869" fmla="*/ 3853833 h 6679735"/>
                <a:gd name="connsiteX2870" fmla="*/ 8825796 w 12250760"/>
                <a:gd name="connsiteY2870" fmla="*/ 3905749 h 6679735"/>
                <a:gd name="connsiteX2871" fmla="*/ 8773880 w 12250760"/>
                <a:gd name="connsiteY2871" fmla="*/ 3957664 h 6679735"/>
                <a:gd name="connsiteX2872" fmla="*/ 8721965 w 12250760"/>
                <a:gd name="connsiteY2872" fmla="*/ 3905749 h 6679735"/>
                <a:gd name="connsiteX2873" fmla="*/ 8773880 w 12250760"/>
                <a:gd name="connsiteY2873" fmla="*/ 3853833 h 6679735"/>
                <a:gd name="connsiteX2874" fmla="*/ 8292157 w 12250760"/>
                <a:gd name="connsiteY2874" fmla="*/ 3853833 h 6679735"/>
                <a:gd name="connsiteX2875" fmla="*/ 8344072 w 12250760"/>
                <a:gd name="connsiteY2875" fmla="*/ 3905749 h 6679735"/>
                <a:gd name="connsiteX2876" fmla="*/ 8292157 w 12250760"/>
                <a:gd name="connsiteY2876" fmla="*/ 3957664 h 6679735"/>
                <a:gd name="connsiteX2877" fmla="*/ 8240241 w 12250760"/>
                <a:gd name="connsiteY2877" fmla="*/ 3905749 h 6679735"/>
                <a:gd name="connsiteX2878" fmla="*/ 8292157 w 12250760"/>
                <a:gd name="connsiteY2878" fmla="*/ 3853833 h 6679735"/>
                <a:gd name="connsiteX2879" fmla="*/ 7810433 w 12250760"/>
                <a:gd name="connsiteY2879" fmla="*/ 3853833 h 6679735"/>
                <a:gd name="connsiteX2880" fmla="*/ 7862348 w 12250760"/>
                <a:gd name="connsiteY2880" fmla="*/ 3905749 h 6679735"/>
                <a:gd name="connsiteX2881" fmla="*/ 7810433 w 12250760"/>
                <a:gd name="connsiteY2881" fmla="*/ 3957664 h 6679735"/>
                <a:gd name="connsiteX2882" fmla="*/ 7758517 w 12250760"/>
                <a:gd name="connsiteY2882" fmla="*/ 3905749 h 6679735"/>
                <a:gd name="connsiteX2883" fmla="*/ 7810433 w 12250760"/>
                <a:gd name="connsiteY2883" fmla="*/ 3853833 h 6679735"/>
                <a:gd name="connsiteX2884" fmla="*/ 7328709 w 12250760"/>
                <a:gd name="connsiteY2884" fmla="*/ 3853833 h 6679735"/>
                <a:gd name="connsiteX2885" fmla="*/ 7380624 w 12250760"/>
                <a:gd name="connsiteY2885" fmla="*/ 3905749 h 6679735"/>
                <a:gd name="connsiteX2886" fmla="*/ 7328709 w 12250760"/>
                <a:gd name="connsiteY2886" fmla="*/ 3957664 h 6679735"/>
                <a:gd name="connsiteX2887" fmla="*/ 7276793 w 12250760"/>
                <a:gd name="connsiteY2887" fmla="*/ 3905749 h 6679735"/>
                <a:gd name="connsiteX2888" fmla="*/ 7328709 w 12250760"/>
                <a:gd name="connsiteY2888" fmla="*/ 3853833 h 6679735"/>
                <a:gd name="connsiteX2889" fmla="*/ 6846985 w 12250760"/>
                <a:gd name="connsiteY2889" fmla="*/ 3853833 h 6679735"/>
                <a:gd name="connsiteX2890" fmla="*/ 6898900 w 12250760"/>
                <a:gd name="connsiteY2890" fmla="*/ 3905749 h 6679735"/>
                <a:gd name="connsiteX2891" fmla="*/ 6846985 w 12250760"/>
                <a:gd name="connsiteY2891" fmla="*/ 3957664 h 6679735"/>
                <a:gd name="connsiteX2892" fmla="*/ 6795069 w 12250760"/>
                <a:gd name="connsiteY2892" fmla="*/ 3905749 h 6679735"/>
                <a:gd name="connsiteX2893" fmla="*/ 6846985 w 12250760"/>
                <a:gd name="connsiteY2893" fmla="*/ 3853833 h 6679735"/>
                <a:gd name="connsiteX2894" fmla="*/ 6365261 w 12250760"/>
                <a:gd name="connsiteY2894" fmla="*/ 3853833 h 6679735"/>
                <a:gd name="connsiteX2895" fmla="*/ 6417176 w 12250760"/>
                <a:gd name="connsiteY2895" fmla="*/ 3905749 h 6679735"/>
                <a:gd name="connsiteX2896" fmla="*/ 6365261 w 12250760"/>
                <a:gd name="connsiteY2896" fmla="*/ 3957664 h 6679735"/>
                <a:gd name="connsiteX2897" fmla="*/ 6313345 w 12250760"/>
                <a:gd name="connsiteY2897" fmla="*/ 3905749 h 6679735"/>
                <a:gd name="connsiteX2898" fmla="*/ 6365261 w 12250760"/>
                <a:gd name="connsiteY2898" fmla="*/ 3853833 h 6679735"/>
                <a:gd name="connsiteX2899" fmla="*/ 5883543 w 12250760"/>
                <a:gd name="connsiteY2899" fmla="*/ 3853833 h 6679735"/>
                <a:gd name="connsiteX2900" fmla="*/ 5935458 w 12250760"/>
                <a:gd name="connsiteY2900" fmla="*/ 3905749 h 6679735"/>
                <a:gd name="connsiteX2901" fmla="*/ 5883543 w 12250760"/>
                <a:gd name="connsiteY2901" fmla="*/ 3957664 h 6679735"/>
                <a:gd name="connsiteX2902" fmla="*/ 5831628 w 12250760"/>
                <a:gd name="connsiteY2902" fmla="*/ 3905749 h 6679735"/>
                <a:gd name="connsiteX2903" fmla="*/ 5883543 w 12250760"/>
                <a:gd name="connsiteY2903" fmla="*/ 3853833 h 6679735"/>
                <a:gd name="connsiteX2904" fmla="*/ 5401829 w 12250760"/>
                <a:gd name="connsiteY2904" fmla="*/ 3853833 h 6679735"/>
                <a:gd name="connsiteX2905" fmla="*/ 5453742 w 12250760"/>
                <a:gd name="connsiteY2905" fmla="*/ 3905749 h 6679735"/>
                <a:gd name="connsiteX2906" fmla="*/ 5401829 w 12250760"/>
                <a:gd name="connsiteY2906" fmla="*/ 3957664 h 6679735"/>
                <a:gd name="connsiteX2907" fmla="*/ 5349916 w 12250760"/>
                <a:gd name="connsiteY2907" fmla="*/ 3905749 h 6679735"/>
                <a:gd name="connsiteX2908" fmla="*/ 5401829 w 12250760"/>
                <a:gd name="connsiteY2908" fmla="*/ 3853833 h 6679735"/>
                <a:gd name="connsiteX2909" fmla="*/ 4920088 w 12250760"/>
                <a:gd name="connsiteY2909" fmla="*/ 3853833 h 6679735"/>
                <a:gd name="connsiteX2910" fmla="*/ 4972013 w 12250760"/>
                <a:gd name="connsiteY2910" fmla="*/ 3905749 h 6679735"/>
                <a:gd name="connsiteX2911" fmla="*/ 4920088 w 12250760"/>
                <a:gd name="connsiteY2911" fmla="*/ 3957664 h 6679735"/>
                <a:gd name="connsiteX2912" fmla="*/ 4868180 w 12250760"/>
                <a:gd name="connsiteY2912" fmla="*/ 3905749 h 6679735"/>
                <a:gd name="connsiteX2913" fmla="*/ 4920088 w 12250760"/>
                <a:gd name="connsiteY2913" fmla="*/ 3853833 h 6679735"/>
                <a:gd name="connsiteX2914" fmla="*/ 4438380 w 12250760"/>
                <a:gd name="connsiteY2914" fmla="*/ 3853833 h 6679735"/>
                <a:gd name="connsiteX2915" fmla="*/ 4490290 w 12250760"/>
                <a:gd name="connsiteY2915" fmla="*/ 3905749 h 6679735"/>
                <a:gd name="connsiteX2916" fmla="*/ 4438380 w 12250760"/>
                <a:gd name="connsiteY2916" fmla="*/ 3957664 h 6679735"/>
                <a:gd name="connsiteX2917" fmla="*/ 4386460 w 12250760"/>
                <a:gd name="connsiteY2917" fmla="*/ 3905749 h 6679735"/>
                <a:gd name="connsiteX2918" fmla="*/ 4438380 w 12250760"/>
                <a:gd name="connsiteY2918" fmla="*/ 3853833 h 6679735"/>
                <a:gd name="connsiteX2919" fmla="*/ 3956664 w 12250760"/>
                <a:gd name="connsiteY2919" fmla="*/ 3853833 h 6679735"/>
                <a:gd name="connsiteX2920" fmla="*/ 4008581 w 12250760"/>
                <a:gd name="connsiteY2920" fmla="*/ 3905749 h 6679735"/>
                <a:gd name="connsiteX2921" fmla="*/ 3956664 w 12250760"/>
                <a:gd name="connsiteY2921" fmla="*/ 3957664 h 6679735"/>
                <a:gd name="connsiteX2922" fmla="*/ 3904749 w 12250760"/>
                <a:gd name="connsiteY2922" fmla="*/ 3905749 h 6679735"/>
                <a:gd name="connsiteX2923" fmla="*/ 3956664 w 12250760"/>
                <a:gd name="connsiteY2923" fmla="*/ 3853833 h 6679735"/>
                <a:gd name="connsiteX2924" fmla="*/ 3474943 w 12250760"/>
                <a:gd name="connsiteY2924" fmla="*/ 3853833 h 6679735"/>
                <a:gd name="connsiteX2925" fmla="*/ 3526861 w 12250760"/>
                <a:gd name="connsiteY2925" fmla="*/ 3905749 h 6679735"/>
                <a:gd name="connsiteX2926" fmla="*/ 3474943 w 12250760"/>
                <a:gd name="connsiteY2926" fmla="*/ 3957664 h 6679735"/>
                <a:gd name="connsiteX2927" fmla="*/ 3423029 w 12250760"/>
                <a:gd name="connsiteY2927" fmla="*/ 3905749 h 6679735"/>
                <a:gd name="connsiteX2928" fmla="*/ 3474943 w 12250760"/>
                <a:gd name="connsiteY2928" fmla="*/ 3853833 h 6679735"/>
                <a:gd name="connsiteX2929" fmla="*/ 2993221 w 12250760"/>
                <a:gd name="connsiteY2929" fmla="*/ 3853833 h 6679735"/>
                <a:gd name="connsiteX2930" fmla="*/ 3045136 w 12250760"/>
                <a:gd name="connsiteY2930" fmla="*/ 3905749 h 6679735"/>
                <a:gd name="connsiteX2931" fmla="*/ 2993221 w 12250760"/>
                <a:gd name="connsiteY2931" fmla="*/ 3957664 h 6679735"/>
                <a:gd name="connsiteX2932" fmla="*/ 2941305 w 12250760"/>
                <a:gd name="connsiteY2932" fmla="*/ 3905749 h 6679735"/>
                <a:gd name="connsiteX2933" fmla="*/ 2993221 w 12250760"/>
                <a:gd name="connsiteY2933" fmla="*/ 3853833 h 6679735"/>
                <a:gd name="connsiteX2934" fmla="*/ 2511496 w 12250760"/>
                <a:gd name="connsiteY2934" fmla="*/ 3853833 h 6679735"/>
                <a:gd name="connsiteX2935" fmla="*/ 2563412 w 12250760"/>
                <a:gd name="connsiteY2935" fmla="*/ 3905749 h 6679735"/>
                <a:gd name="connsiteX2936" fmla="*/ 2511496 w 12250760"/>
                <a:gd name="connsiteY2936" fmla="*/ 3957664 h 6679735"/>
                <a:gd name="connsiteX2937" fmla="*/ 2459583 w 12250760"/>
                <a:gd name="connsiteY2937" fmla="*/ 3905749 h 6679735"/>
                <a:gd name="connsiteX2938" fmla="*/ 2511496 w 12250760"/>
                <a:gd name="connsiteY2938" fmla="*/ 3853833 h 6679735"/>
                <a:gd name="connsiteX2939" fmla="*/ 2029767 w 12250760"/>
                <a:gd name="connsiteY2939" fmla="*/ 3853833 h 6679735"/>
                <a:gd name="connsiteX2940" fmla="*/ 2081683 w 12250760"/>
                <a:gd name="connsiteY2940" fmla="*/ 3905749 h 6679735"/>
                <a:gd name="connsiteX2941" fmla="*/ 2029767 w 12250760"/>
                <a:gd name="connsiteY2941" fmla="*/ 3957664 h 6679735"/>
                <a:gd name="connsiteX2942" fmla="*/ 1977851 w 12250760"/>
                <a:gd name="connsiteY2942" fmla="*/ 3905749 h 6679735"/>
                <a:gd name="connsiteX2943" fmla="*/ 2029767 w 12250760"/>
                <a:gd name="connsiteY2943" fmla="*/ 3853833 h 6679735"/>
                <a:gd name="connsiteX2944" fmla="*/ 1548043 w 12250760"/>
                <a:gd name="connsiteY2944" fmla="*/ 3853833 h 6679735"/>
                <a:gd name="connsiteX2945" fmla="*/ 1599959 w 12250760"/>
                <a:gd name="connsiteY2945" fmla="*/ 3905749 h 6679735"/>
                <a:gd name="connsiteX2946" fmla="*/ 1548043 w 12250760"/>
                <a:gd name="connsiteY2946" fmla="*/ 3957664 h 6679735"/>
                <a:gd name="connsiteX2947" fmla="*/ 1496128 w 12250760"/>
                <a:gd name="connsiteY2947" fmla="*/ 3905749 h 6679735"/>
                <a:gd name="connsiteX2948" fmla="*/ 1548043 w 12250760"/>
                <a:gd name="connsiteY2948" fmla="*/ 3853833 h 6679735"/>
                <a:gd name="connsiteX2949" fmla="*/ 1066320 w 12250760"/>
                <a:gd name="connsiteY2949" fmla="*/ 3853833 h 6679735"/>
                <a:gd name="connsiteX2950" fmla="*/ 1118236 w 12250760"/>
                <a:gd name="connsiteY2950" fmla="*/ 3905749 h 6679735"/>
                <a:gd name="connsiteX2951" fmla="*/ 1066320 w 12250760"/>
                <a:gd name="connsiteY2951" fmla="*/ 3957664 h 6679735"/>
                <a:gd name="connsiteX2952" fmla="*/ 1014405 w 12250760"/>
                <a:gd name="connsiteY2952" fmla="*/ 3905749 h 6679735"/>
                <a:gd name="connsiteX2953" fmla="*/ 1066320 w 12250760"/>
                <a:gd name="connsiteY2953" fmla="*/ 3853833 h 6679735"/>
                <a:gd name="connsiteX2954" fmla="*/ 584597 w 12250760"/>
                <a:gd name="connsiteY2954" fmla="*/ 3853833 h 6679735"/>
                <a:gd name="connsiteX2955" fmla="*/ 636513 w 12250760"/>
                <a:gd name="connsiteY2955" fmla="*/ 3905749 h 6679735"/>
                <a:gd name="connsiteX2956" fmla="*/ 584597 w 12250760"/>
                <a:gd name="connsiteY2956" fmla="*/ 3957664 h 6679735"/>
                <a:gd name="connsiteX2957" fmla="*/ 532682 w 12250760"/>
                <a:gd name="connsiteY2957" fmla="*/ 3905749 h 6679735"/>
                <a:gd name="connsiteX2958" fmla="*/ 584597 w 12250760"/>
                <a:gd name="connsiteY2958" fmla="*/ 3853833 h 6679735"/>
                <a:gd name="connsiteX2959" fmla="*/ 102875 w 12250760"/>
                <a:gd name="connsiteY2959" fmla="*/ 3853833 h 6679735"/>
                <a:gd name="connsiteX2960" fmla="*/ 154790 w 12250760"/>
                <a:gd name="connsiteY2960" fmla="*/ 3905749 h 6679735"/>
                <a:gd name="connsiteX2961" fmla="*/ 102875 w 12250760"/>
                <a:gd name="connsiteY2961" fmla="*/ 3957664 h 6679735"/>
                <a:gd name="connsiteX2962" fmla="*/ 50959 w 12250760"/>
                <a:gd name="connsiteY2962" fmla="*/ 3905749 h 6679735"/>
                <a:gd name="connsiteX2963" fmla="*/ 102875 w 12250760"/>
                <a:gd name="connsiteY2963" fmla="*/ 3853833 h 6679735"/>
                <a:gd name="connsiteX2964" fmla="*/ 12146930 w 12250760"/>
                <a:gd name="connsiteY2964" fmla="*/ 3503367 h 6679735"/>
                <a:gd name="connsiteX2965" fmla="*/ 12250760 w 12250760"/>
                <a:gd name="connsiteY2965" fmla="*/ 3581373 h 6679735"/>
                <a:gd name="connsiteX2966" fmla="*/ 12250760 w 12250760"/>
                <a:gd name="connsiteY2966" fmla="*/ 3633377 h 6679735"/>
                <a:gd name="connsiteX2967" fmla="*/ 12224803 w 12250760"/>
                <a:gd name="connsiteY2967" fmla="*/ 3659380 h 6679735"/>
                <a:gd name="connsiteX2968" fmla="*/ 12198844 w 12250760"/>
                <a:gd name="connsiteY2968" fmla="*/ 3659380 h 6679735"/>
                <a:gd name="connsiteX2969" fmla="*/ 12198844 w 12250760"/>
                <a:gd name="connsiteY2969" fmla="*/ 3763389 h 6679735"/>
                <a:gd name="connsiteX2970" fmla="*/ 12172887 w 12250760"/>
                <a:gd name="connsiteY2970" fmla="*/ 3789390 h 6679735"/>
                <a:gd name="connsiteX2971" fmla="*/ 12120972 w 12250760"/>
                <a:gd name="connsiteY2971" fmla="*/ 3789390 h 6679735"/>
                <a:gd name="connsiteX2972" fmla="*/ 12095015 w 12250760"/>
                <a:gd name="connsiteY2972" fmla="*/ 3763389 h 6679735"/>
                <a:gd name="connsiteX2973" fmla="*/ 12095015 w 12250760"/>
                <a:gd name="connsiteY2973" fmla="*/ 3659380 h 6679735"/>
                <a:gd name="connsiteX2974" fmla="*/ 12069057 w 12250760"/>
                <a:gd name="connsiteY2974" fmla="*/ 3659380 h 6679735"/>
                <a:gd name="connsiteX2975" fmla="*/ 12043099 w 12250760"/>
                <a:gd name="connsiteY2975" fmla="*/ 3633377 h 6679735"/>
                <a:gd name="connsiteX2976" fmla="*/ 12043099 w 12250760"/>
                <a:gd name="connsiteY2976" fmla="*/ 3581373 h 6679735"/>
                <a:gd name="connsiteX2977" fmla="*/ 12146930 w 12250760"/>
                <a:gd name="connsiteY2977" fmla="*/ 3503367 h 6679735"/>
                <a:gd name="connsiteX2978" fmla="*/ 11665206 w 12250760"/>
                <a:gd name="connsiteY2978" fmla="*/ 3503367 h 6679735"/>
                <a:gd name="connsiteX2979" fmla="*/ 11769036 w 12250760"/>
                <a:gd name="connsiteY2979" fmla="*/ 3581373 h 6679735"/>
                <a:gd name="connsiteX2980" fmla="*/ 11769036 w 12250760"/>
                <a:gd name="connsiteY2980" fmla="*/ 3633377 h 6679735"/>
                <a:gd name="connsiteX2981" fmla="*/ 11743079 w 12250760"/>
                <a:gd name="connsiteY2981" fmla="*/ 3659380 h 6679735"/>
                <a:gd name="connsiteX2982" fmla="*/ 11717120 w 12250760"/>
                <a:gd name="connsiteY2982" fmla="*/ 3659380 h 6679735"/>
                <a:gd name="connsiteX2983" fmla="*/ 11717120 w 12250760"/>
                <a:gd name="connsiteY2983" fmla="*/ 3763389 h 6679735"/>
                <a:gd name="connsiteX2984" fmla="*/ 11691163 w 12250760"/>
                <a:gd name="connsiteY2984" fmla="*/ 3789390 h 6679735"/>
                <a:gd name="connsiteX2985" fmla="*/ 11639248 w 12250760"/>
                <a:gd name="connsiteY2985" fmla="*/ 3789390 h 6679735"/>
                <a:gd name="connsiteX2986" fmla="*/ 11613291 w 12250760"/>
                <a:gd name="connsiteY2986" fmla="*/ 3763389 h 6679735"/>
                <a:gd name="connsiteX2987" fmla="*/ 11613291 w 12250760"/>
                <a:gd name="connsiteY2987" fmla="*/ 3659380 h 6679735"/>
                <a:gd name="connsiteX2988" fmla="*/ 11587333 w 12250760"/>
                <a:gd name="connsiteY2988" fmla="*/ 3659380 h 6679735"/>
                <a:gd name="connsiteX2989" fmla="*/ 11561375 w 12250760"/>
                <a:gd name="connsiteY2989" fmla="*/ 3633377 h 6679735"/>
                <a:gd name="connsiteX2990" fmla="*/ 11561375 w 12250760"/>
                <a:gd name="connsiteY2990" fmla="*/ 3581373 h 6679735"/>
                <a:gd name="connsiteX2991" fmla="*/ 11665206 w 12250760"/>
                <a:gd name="connsiteY2991" fmla="*/ 3503367 h 6679735"/>
                <a:gd name="connsiteX2992" fmla="*/ 11183481 w 12250760"/>
                <a:gd name="connsiteY2992" fmla="*/ 3503367 h 6679735"/>
                <a:gd name="connsiteX2993" fmla="*/ 11287311 w 12250760"/>
                <a:gd name="connsiteY2993" fmla="*/ 3581373 h 6679735"/>
                <a:gd name="connsiteX2994" fmla="*/ 11287311 w 12250760"/>
                <a:gd name="connsiteY2994" fmla="*/ 3633377 h 6679735"/>
                <a:gd name="connsiteX2995" fmla="*/ 11261354 w 12250760"/>
                <a:gd name="connsiteY2995" fmla="*/ 3659380 h 6679735"/>
                <a:gd name="connsiteX2996" fmla="*/ 11235395 w 12250760"/>
                <a:gd name="connsiteY2996" fmla="*/ 3659380 h 6679735"/>
                <a:gd name="connsiteX2997" fmla="*/ 11235395 w 12250760"/>
                <a:gd name="connsiteY2997" fmla="*/ 3763389 h 6679735"/>
                <a:gd name="connsiteX2998" fmla="*/ 11209438 w 12250760"/>
                <a:gd name="connsiteY2998" fmla="*/ 3789390 h 6679735"/>
                <a:gd name="connsiteX2999" fmla="*/ 11157523 w 12250760"/>
                <a:gd name="connsiteY2999" fmla="*/ 3789390 h 6679735"/>
                <a:gd name="connsiteX3000" fmla="*/ 11131566 w 12250760"/>
                <a:gd name="connsiteY3000" fmla="*/ 3763389 h 6679735"/>
                <a:gd name="connsiteX3001" fmla="*/ 11131566 w 12250760"/>
                <a:gd name="connsiteY3001" fmla="*/ 3659380 h 6679735"/>
                <a:gd name="connsiteX3002" fmla="*/ 11105608 w 12250760"/>
                <a:gd name="connsiteY3002" fmla="*/ 3659380 h 6679735"/>
                <a:gd name="connsiteX3003" fmla="*/ 11079650 w 12250760"/>
                <a:gd name="connsiteY3003" fmla="*/ 3633377 h 6679735"/>
                <a:gd name="connsiteX3004" fmla="*/ 11079650 w 12250760"/>
                <a:gd name="connsiteY3004" fmla="*/ 3581373 h 6679735"/>
                <a:gd name="connsiteX3005" fmla="*/ 11183481 w 12250760"/>
                <a:gd name="connsiteY3005" fmla="*/ 3503367 h 6679735"/>
                <a:gd name="connsiteX3006" fmla="*/ 10701757 w 12250760"/>
                <a:gd name="connsiteY3006" fmla="*/ 3503367 h 6679735"/>
                <a:gd name="connsiteX3007" fmla="*/ 10805587 w 12250760"/>
                <a:gd name="connsiteY3007" fmla="*/ 3581373 h 6679735"/>
                <a:gd name="connsiteX3008" fmla="*/ 10805587 w 12250760"/>
                <a:gd name="connsiteY3008" fmla="*/ 3633377 h 6679735"/>
                <a:gd name="connsiteX3009" fmla="*/ 10779630 w 12250760"/>
                <a:gd name="connsiteY3009" fmla="*/ 3659380 h 6679735"/>
                <a:gd name="connsiteX3010" fmla="*/ 10753671 w 12250760"/>
                <a:gd name="connsiteY3010" fmla="*/ 3659380 h 6679735"/>
                <a:gd name="connsiteX3011" fmla="*/ 10753671 w 12250760"/>
                <a:gd name="connsiteY3011" fmla="*/ 3763389 h 6679735"/>
                <a:gd name="connsiteX3012" fmla="*/ 10727714 w 12250760"/>
                <a:gd name="connsiteY3012" fmla="*/ 3789390 h 6679735"/>
                <a:gd name="connsiteX3013" fmla="*/ 10675799 w 12250760"/>
                <a:gd name="connsiteY3013" fmla="*/ 3789390 h 6679735"/>
                <a:gd name="connsiteX3014" fmla="*/ 10649842 w 12250760"/>
                <a:gd name="connsiteY3014" fmla="*/ 3763389 h 6679735"/>
                <a:gd name="connsiteX3015" fmla="*/ 10649842 w 12250760"/>
                <a:gd name="connsiteY3015" fmla="*/ 3659380 h 6679735"/>
                <a:gd name="connsiteX3016" fmla="*/ 10623884 w 12250760"/>
                <a:gd name="connsiteY3016" fmla="*/ 3659380 h 6679735"/>
                <a:gd name="connsiteX3017" fmla="*/ 10597926 w 12250760"/>
                <a:gd name="connsiteY3017" fmla="*/ 3633377 h 6679735"/>
                <a:gd name="connsiteX3018" fmla="*/ 10597926 w 12250760"/>
                <a:gd name="connsiteY3018" fmla="*/ 3581373 h 6679735"/>
                <a:gd name="connsiteX3019" fmla="*/ 10701757 w 12250760"/>
                <a:gd name="connsiteY3019" fmla="*/ 3503367 h 6679735"/>
                <a:gd name="connsiteX3020" fmla="*/ 10220033 w 12250760"/>
                <a:gd name="connsiteY3020" fmla="*/ 3503367 h 6679735"/>
                <a:gd name="connsiteX3021" fmla="*/ 10323863 w 12250760"/>
                <a:gd name="connsiteY3021" fmla="*/ 3581373 h 6679735"/>
                <a:gd name="connsiteX3022" fmla="*/ 10323863 w 12250760"/>
                <a:gd name="connsiteY3022" fmla="*/ 3633377 h 6679735"/>
                <a:gd name="connsiteX3023" fmla="*/ 10297906 w 12250760"/>
                <a:gd name="connsiteY3023" fmla="*/ 3659380 h 6679735"/>
                <a:gd name="connsiteX3024" fmla="*/ 10271947 w 12250760"/>
                <a:gd name="connsiteY3024" fmla="*/ 3659380 h 6679735"/>
                <a:gd name="connsiteX3025" fmla="*/ 10271947 w 12250760"/>
                <a:gd name="connsiteY3025" fmla="*/ 3763389 h 6679735"/>
                <a:gd name="connsiteX3026" fmla="*/ 10245990 w 12250760"/>
                <a:gd name="connsiteY3026" fmla="*/ 3789390 h 6679735"/>
                <a:gd name="connsiteX3027" fmla="*/ 10194075 w 12250760"/>
                <a:gd name="connsiteY3027" fmla="*/ 3789390 h 6679735"/>
                <a:gd name="connsiteX3028" fmla="*/ 10168118 w 12250760"/>
                <a:gd name="connsiteY3028" fmla="*/ 3763389 h 6679735"/>
                <a:gd name="connsiteX3029" fmla="*/ 10168118 w 12250760"/>
                <a:gd name="connsiteY3029" fmla="*/ 3659380 h 6679735"/>
                <a:gd name="connsiteX3030" fmla="*/ 10142160 w 12250760"/>
                <a:gd name="connsiteY3030" fmla="*/ 3659380 h 6679735"/>
                <a:gd name="connsiteX3031" fmla="*/ 10116202 w 12250760"/>
                <a:gd name="connsiteY3031" fmla="*/ 3633377 h 6679735"/>
                <a:gd name="connsiteX3032" fmla="*/ 10116202 w 12250760"/>
                <a:gd name="connsiteY3032" fmla="*/ 3581373 h 6679735"/>
                <a:gd name="connsiteX3033" fmla="*/ 10220033 w 12250760"/>
                <a:gd name="connsiteY3033" fmla="*/ 3503367 h 6679735"/>
                <a:gd name="connsiteX3034" fmla="*/ 9738308 w 12250760"/>
                <a:gd name="connsiteY3034" fmla="*/ 3503367 h 6679735"/>
                <a:gd name="connsiteX3035" fmla="*/ 9842138 w 12250760"/>
                <a:gd name="connsiteY3035" fmla="*/ 3581373 h 6679735"/>
                <a:gd name="connsiteX3036" fmla="*/ 9842138 w 12250760"/>
                <a:gd name="connsiteY3036" fmla="*/ 3633377 h 6679735"/>
                <a:gd name="connsiteX3037" fmla="*/ 9816181 w 12250760"/>
                <a:gd name="connsiteY3037" fmla="*/ 3659380 h 6679735"/>
                <a:gd name="connsiteX3038" fmla="*/ 9790222 w 12250760"/>
                <a:gd name="connsiteY3038" fmla="*/ 3659380 h 6679735"/>
                <a:gd name="connsiteX3039" fmla="*/ 9790222 w 12250760"/>
                <a:gd name="connsiteY3039" fmla="*/ 3763389 h 6679735"/>
                <a:gd name="connsiteX3040" fmla="*/ 9764265 w 12250760"/>
                <a:gd name="connsiteY3040" fmla="*/ 3789390 h 6679735"/>
                <a:gd name="connsiteX3041" fmla="*/ 9712350 w 12250760"/>
                <a:gd name="connsiteY3041" fmla="*/ 3789390 h 6679735"/>
                <a:gd name="connsiteX3042" fmla="*/ 9686393 w 12250760"/>
                <a:gd name="connsiteY3042" fmla="*/ 3763389 h 6679735"/>
                <a:gd name="connsiteX3043" fmla="*/ 9686393 w 12250760"/>
                <a:gd name="connsiteY3043" fmla="*/ 3659380 h 6679735"/>
                <a:gd name="connsiteX3044" fmla="*/ 9660435 w 12250760"/>
                <a:gd name="connsiteY3044" fmla="*/ 3659380 h 6679735"/>
                <a:gd name="connsiteX3045" fmla="*/ 9634477 w 12250760"/>
                <a:gd name="connsiteY3045" fmla="*/ 3633377 h 6679735"/>
                <a:gd name="connsiteX3046" fmla="*/ 9634477 w 12250760"/>
                <a:gd name="connsiteY3046" fmla="*/ 3581373 h 6679735"/>
                <a:gd name="connsiteX3047" fmla="*/ 9738308 w 12250760"/>
                <a:gd name="connsiteY3047" fmla="*/ 3503367 h 6679735"/>
                <a:gd name="connsiteX3048" fmla="*/ 9256584 w 12250760"/>
                <a:gd name="connsiteY3048" fmla="*/ 3503367 h 6679735"/>
                <a:gd name="connsiteX3049" fmla="*/ 9360414 w 12250760"/>
                <a:gd name="connsiteY3049" fmla="*/ 3581373 h 6679735"/>
                <a:gd name="connsiteX3050" fmla="*/ 9360414 w 12250760"/>
                <a:gd name="connsiteY3050" fmla="*/ 3633377 h 6679735"/>
                <a:gd name="connsiteX3051" fmla="*/ 9334457 w 12250760"/>
                <a:gd name="connsiteY3051" fmla="*/ 3659380 h 6679735"/>
                <a:gd name="connsiteX3052" fmla="*/ 9308498 w 12250760"/>
                <a:gd name="connsiteY3052" fmla="*/ 3659380 h 6679735"/>
                <a:gd name="connsiteX3053" fmla="*/ 9308498 w 12250760"/>
                <a:gd name="connsiteY3053" fmla="*/ 3763389 h 6679735"/>
                <a:gd name="connsiteX3054" fmla="*/ 9282541 w 12250760"/>
                <a:gd name="connsiteY3054" fmla="*/ 3789390 h 6679735"/>
                <a:gd name="connsiteX3055" fmla="*/ 9230626 w 12250760"/>
                <a:gd name="connsiteY3055" fmla="*/ 3789390 h 6679735"/>
                <a:gd name="connsiteX3056" fmla="*/ 9204669 w 12250760"/>
                <a:gd name="connsiteY3056" fmla="*/ 3763389 h 6679735"/>
                <a:gd name="connsiteX3057" fmla="*/ 9204669 w 12250760"/>
                <a:gd name="connsiteY3057" fmla="*/ 3659380 h 6679735"/>
                <a:gd name="connsiteX3058" fmla="*/ 9178711 w 12250760"/>
                <a:gd name="connsiteY3058" fmla="*/ 3659380 h 6679735"/>
                <a:gd name="connsiteX3059" fmla="*/ 9152753 w 12250760"/>
                <a:gd name="connsiteY3059" fmla="*/ 3633377 h 6679735"/>
                <a:gd name="connsiteX3060" fmla="*/ 9152753 w 12250760"/>
                <a:gd name="connsiteY3060" fmla="*/ 3581373 h 6679735"/>
                <a:gd name="connsiteX3061" fmla="*/ 9256584 w 12250760"/>
                <a:gd name="connsiteY3061" fmla="*/ 3503367 h 6679735"/>
                <a:gd name="connsiteX3062" fmla="*/ 8774860 w 12250760"/>
                <a:gd name="connsiteY3062" fmla="*/ 3503367 h 6679735"/>
                <a:gd name="connsiteX3063" fmla="*/ 8878690 w 12250760"/>
                <a:gd name="connsiteY3063" fmla="*/ 3581373 h 6679735"/>
                <a:gd name="connsiteX3064" fmla="*/ 8878690 w 12250760"/>
                <a:gd name="connsiteY3064" fmla="*/ 3633377 h 6679735"/>
                <a:gd name="connsiteX3065" fmla="*/ 8852733 w 12250760"/>
                <a:gd name="connsiteY3065" fmla="*/ 3659380 h 6679735"/>
                <a:gd name="connsiteX3066" fmla="*/ 8826774 w 12250760"/>
                <a:gd name="connsiteY3066" fmla="*/ 3659380 h 6679735"/>
                <a:gd name="connsiteX3067" fmla="*/ 8826774 w 12250760"/>
                <a:gd name="connsiteY3067" fmla="*/ 3763389 h 6679735"/>
                <a:gd name="connsiteX3068" fmla="*/ 8800817 w 12250760"/>
                <a:gd name="connsiteY3068" fmla="*/ 3789390 h 6679735"/>
                <a:gd name="connsiteX3069" fmla="*/ 8748902 w 12250760"/>
                <a:gd name="connsiteY3069" fmla="*/ 3789390 h 6679735"/>
                <a:gd name="connsiteX3070" fmla="*/ 8722945 w 12250760"/>
                <a:gd name="connsiteY3070" fmla="*/ 3763389 h 6679735"/>
                <a:gd name="connsiteX3071" fmla="*/ 8722945 w 12250760"/>
                <a:gd name="connsiteY3071" fmla="*/ 3659380 h 6679735"/>
                <a:gd name="connsiteX3072" fmla="*/ 8696987 w 12250760"/>
                <a:gd name="connsiteY3072" fmla="*/ 3659380 h 6679735"/>
                <a:gd name="connsiteX3073" fmla="*/ 8671029 w 12250760"/>
                <a:gd name="connsiteY3073" fmla="*/ 3633377 h 6679735"/>
                <a:gd name="connsiteX3074" fmla="*/ 8671029 w 12250760"/>
                <a:gd name="connsiteY3074" fmla="*/ 3581373 h 6679735"/>
                <a:gd name="connsiteX3075" fmla="*/ 8774860 w 12250760"/>
                <a:gd name="connsiteY3075" fmla="*/ 3503367 h 6679735"/>
                <a:gd name="connsiteX3076" fmla="*/ 8293136 w 12250760"/>
                <a:gd name="connsiteY3076" fmla="*/ 3503367 h 6679735"/>
                <a:gd name="connsiteX3077" fmla="*/ 8396966 w 12250760"/>
                <a:gd name="connsiteY3077" fmla="*/ 3581373 h 6679735"/>
                <a:gd name="connsiteX3078" fmla="*/ 8396966 w 12250760"/>
                <a:gd name="connsiteY3078" fmla="*/ 3633377 h 6679735"/>
                <a:gd name="connsiteX3079" fmla="*/ 8371009 w 12250760"/>
                <a:gd name="connsiteY3079" fmla="*/ 3659380 h 6679735"/>
                <a:gd name="connsiteX3080" fmla="*/ 8345051 w 12250760"/>
                <a:gd name="connsiteY3080" fmla="*/ 3659380 h 6679735"/>
                <a:gd name="connsiteX3081" fmla="*/ 8345051 w 12250760"/>
                <a:gd name="connsiteY3081" fmla="*/ 3763389 h 6679735"/>
                <a:gd name="connsiteX3082" fmla="*/ 8319094 w 12250760"/>
                <a:gd name="connsiteY3082" fmla="*/ 3789390 h 6679735"/>
                <a:gd name="connsiteX3083" fmla="*/ 8267178 w 12250760"/>
                <a:gd name="connsiteY3083" fmla="*/ 3789390 h 6679735"/>
                <a:gd name="connsiteX3084" fmla="*/ 8241221 w 12250760"/>
                <a:gd name="connsiteY3084" fmla="*/ 3763389 h 6679735"/>
                <a:gd name="connsiteX3085" fmla="*/ 8241221 w 12250760"/>
                <a:gd name="connsiteY3085" fmla="*/ 3659380 h 6679735"/>
                <a:gd name="connsiteX3086" fmla="*/ 8215264 w 12250760"/>
                <a:gd name="connsiteY3086" fmla="*/ 3659380 h 6679735"/>
                <a:gd name="connsiteX3087" fmla="*/ 8189305 w 12250760"/>
                <a:gd name="connsiteY3087" fmla="*/ 3633377 h 6679735"/>
                <a:gd name="connsiteX3088" fmla="*/ 8189305 w 12250760"/>
                <a:gd name="connsiteY3088" fmla="*/ 3581373 h 6679735"/>
                <a:gd name="connsiteX3089" fmla="*/ 8293136 w 12250760"/>
                <a:gd name="connsiteY3089" fmla="*/ 3503367 h 6679735"/>
                <a:gd name="connsiteX3090" fmla="*/ 7811412 w 12250760"/>
                <a:gd name="connsiteY3090" fmla="*/ 3503367 h 6679735"/>
                <a:gd name="connsiteX3091" fmla="*/ 7915242 w 12250760"/>
                <a:gd name="connsiteY3091" fmla="*/ 3581373 h 6679735"/>
                <a:gd name="connsiteX3092" fmla="*/ 7915242 w 12250760"/>
                <a:gd name="connsiteY3092" fmla="*/ 3633377 h 6679735"/>
                <a:gd name="connsiteX3093" fmla="*/ 7889285 w 12250760"/>
                <a:gd name="connsiteY3093" fmla="*/ 3659380 h 6679735"/>
                <a:gd name="connsiteX3094" fmla="*/ 7863327 w 12250760"/>
                <a:gd name="connsiteY3094" fmla="*/ 3659380 h 6679735"/>
                <a:gd name="connsiteX3095" fmla="*/ 7863327 w 12250760"/>
                <a:gd name="connsiteY3095" fmla="*/ 3763389 h 6679735"/>
                <a:gd name="connsiteX3096" fmla="*/ 7837370 w 12250760"/>
                <a:gd name="connsiteY3096" fmla="*/ 3789390 h 6679735"/>
                <a:gd name="connsiteX3097" fmla="*/ 7785454 w 12250760"/>
                <a:gd name="connsiteY3097" fmla="*/ 3789390 h 6679735"/>
                <a:gd name="connsiteX3098" fmla="*/ 7759497 w 12250760"/>
                <a:gd name="connsiteY3098" fmla="*/ 3763389 h 6679735"/>
                <a:gd name="connsiteX3099" fmla="*/ 7759497 w 12250760"/>
                <a:gd name="connsiteY3099" fmla="*/ 3659380 h 6679735"/>
                <a:gd name="connsiteX3100" fmla="*/ 7733540 w 12250760"/>
                <a:gd name="connsiteY3100" fmla="*/ 3659380 h 6679735"/>
                <a:gd name="connsiteX3101" fmla="*/ 7707581 w 12250760"/>
                <a:gd name="connsiteY3101" fmla="*/ 3633377 h 6679735"/>
                <a:gd name="connsiteX3102" fmla="*/ 7707581 w 12250760"/>
                <a:gd name="connsiteY3102" fmla="*/ 3581373 h 6679735"/>
                <a:gd name="connsiteX3103" fmla="*/ 7811412 w 12250760"/>
                <a:gd name="connsiteY3103" fmla="*/ 3503367 h 6679735"/>
                <a:gd name="connsiteX3104" fmla="*/ 7329688 w 12250760"/>
                <a:gd name="connsiteY3104" fmla="*/ 3503367 h 6679735"/>
                <a:gd name="connsiteX3105" fmla="*/ 7433518 w 12250760"/>
                <a:gd name="connsiteY3105" fmla="*/ 3581373 h 6679735"/>
                <a:gd name="connsiteX3106" fmla="*/ 7433518 w 12250760"/>
                <a:gd name="connsiteY3106" fmla="*/ 3633377 h 6679735"/>
                <a:gd name="connsiteX3107" fmla="*/ 7407561 w 12250760"/>
                <a:gd name="connsiteY3107" fmla="*/ 3659380 h 6679735"/>
                <a:gd name="connsiteX3108" fmla="*/ 7381603 w 12250760"/>
                <a:gd name="connsiteY3108" fmla="*/ 3659380 h 6679735"/>
                <a:gd name="connsiteX3109" fmla="*/ 7381603 w 12250760"/>
                <a:gd name="connsiteY3109" fmla="*/ 3763389 h 6679735"/>
                <a:gd name="connsiteX3110" fmla="*/ 7355646 w 12250760"/>
                <a:gd name="connsiteY3110" fmla="*/ 3789390 h 6679735"/>
                <a:gd name="connsiteX3111" fmla="*/ 7303730 w 12250760"/>
                <a:gd name="connsiteY3111" fmla="*/ 3789390 h 6679735"/>
                <a:gd name="connsiteX3112" fmla="*/ 7277773 w 12250760"/>
                <a:gd name="connsiteY3112" fmla="*/ 3763389 h 6679735"/>
                <a:gd name="connsiteX3113" fmla="*/ 7277773 w 12250760"/>
                <a:gd name="connsiteY3113" fmla="*/ 3659380 h 6679735"/>
                <a:gd name="connsiteX3114" fmla="*/ 7251816 w 12250760"/>
                <a:gd name="connsiteY3114" fmla="*/ 3659380 h 6679735"/>
                <a:gd name="connsiteX3115" fmla="*/ 7225857 w 12250760"/>
                <a:gd name="connsiteY3115" fmla="*/ 3633377 h 6679735"/>
                <a:gd name="connsiteX3116" fmla="*/ 7225857 w 12250760"/>
                <a:gd name="connsiteY3116" fmla="*/ 3581373 h 6679735"/>
                <a:gd name="connsiteX3117" fmla="*/ 7329688 w 12250760"/>
                <a:gd name="connsiteY3117" fmla="*/ 3503367 h 6679735"/>
                <a:gd name="connsiteX3118" fmla="*/ 6847964 w 12250760"/>
                <a:gd name="connsiteY3118" fmla="*/ 3503367 h 6679735"/>
                <a:gd name="connsiteX3119" fmla="*/ 6951794 w 12250760"/>
                <a:gd name="connsiteY3119" fmla="*/ 3581373 h 6679735"/>
                <a:gd name="connsiteX3120" fmla="*/ 6951794 w 12250760"/>
                <a:gd name="connsiteY3120" fmla="*/ 3633377 h 6679735"/>
                <a:gd name="connsiteX3121" fmla="*/ 6925837 w 12250760"/>
                <a:gd name="connsiteY3121" fmla="*/ 3659380 h 6679735"/>
                <a:gd name="connsiteX3122" fmla="*/ 6899879 w 12250760"/>
                <a:gd name="connsiteY3122" fmla="*/ 3659380 h 6679735"/>
                <a:gd name="connsiteX3123" fmla="*/ 6899879 w 12250760"/>
                <a:gd name="connsiteY3123" fmla="*/ 3763389 h 6679735"/>
                <a:gd name="connsiteX3124" fmla="*/ 6873922 w 12250760"/>
                <a:gd name="connsiteY3124" fmla="*/ 3789390 h 6679735"/>
                <a:gd name="connsiteX3125" fmla="*/ 6822006 w 12250760"/>
                <a:gd name="connsiteY3125" fmla="*/ 3789390 h 6679735"/>
                <a:gd name="connsiteX3126" fmla="*/ 6796049 w 12250760"/>
                <a:gd name="connsiteY3126" fmla="*/ 3763389 h 6679735"/>
                <a:gd name="connsiteX3127" fmla="*/ 6796049 w 12250760"/>
                <a:gd name="connsiteY3127" fmla="*/ 3659380 h 6679735"/>
                <a:gd name="connsiteX3128" fmla="*/ 6770092 w 12250760"/>
                <a:gd name="connsiteY3128" fmla="*/ 3659380 h 6679735"/>
                <a:gd name="connsiteX3129" fmla="*/ 6744133 w 12250760"/>
                <a:gd name="connsiteY3129" fmla="*/ 3633377 h 6679735"/>
                <a:gd name="connsiteX3130" fmla="*/ 6744133 w 12250760"/>
                <a:gd name="connsiteY3130" fmla="*/ 3581373 h 6679735"/>
                <a:gd name="connsiteX3131" fmla="*/ 6847964 w 12250760"/>
                <a:gd name="connsiteY3131" fmla="*/ 3503367 h 6679735"/>
                <a:gd name="connsiteX3132" fmla="*/ 6366240 w 12250760"/>
                <a:gd name="connsiteY3132" fmla="*/ 3503367 h 6679735"/>
                <a:gd name="connsiteX3133" fmla="*/ 6470070 w 12250760"/>
                <a:gd name="connsiteY3133" fmla="*/ 3581373 h 6679735"/>
                <a:gd name="connsiteX3134" fmla="*/ 6470070 w 12250760"/>
                <a:gd name="connsiteY3134" fmla="*/ 3633377 h 6679735"/>
                <a:gd name="connsiteX3135" fmla="*/ 6444113 w 12250760"/>
                <a:gd name="connsiteY3135" fmla="*/ 3659380 h 6679735"/>
                <a:gd name="connsiteX3136" fmla="*/ 6418155 w 12250760"/>
                <a:gd name="connsiteY3136" fmla="*/ 3659380 h 6679735"/>
                <a:gd name="connsiteX3137" fmla="*/ 6418155 w 12250760"/>
                <a:gd name="connsiteY3137" fmla="*/ 3763389 h 6679735"/>
                <a:gd name="connsiteX3138" fmla="*/ 6392198 w 12250760"/>
                <a:gd name="connsiteY3138" fmla="*/ 3789390 h 6679735"/>
                <a:gd name="connsiteX3139" fmla="*/ 6340282 w 12250760"/>
                <a:gd name="connsiteY3139" fmla="*/ 3789390 h 6679735"/>
                <a:gd name="connsiteX3140" fmla="*/ 6314325 w 12250760"/>
                <a:gd name="connsiteY3140" fmla="*/ 3763389 h 6679735"/>
                <a:gd name="connsiteX3141" fmla="*/ 6314325 w 12250760"/>
                <a:gd name="connsiteY3141" fmla="*/ 3659380 h 6679735"/>
                <a:gd name="connsiteX3142" fmla="*/ 6288368 w 12250760"/>
                <a:gd name="connsiteY3142" fmla="*/ 3659380 h 6679735"/>
                <a:gd name="connsiteX3143" fmla="*/ 6262409 w 12250760"/>
                <a:gd name="connsiteY3143" fmla="*/ 3633377 h 6679735"/>
                <a:gd name="connsiteX3144" fmla="*/ 6262409 w 12250760"/>
                <a:gd name="connsiteY3144" fmla="*/ 3581373 h 6679735"/>
                <a:gd name="connsiteX3145" fmla="*/ 6366240 w 12250760"/>
                <a:gd name="connsiteY3145" fmla="*/ 3503367 h 6679735"/>
                <a:gd name="connsiteX3146" fmla="*/ 5884525 w 12250760"/>
                <a:gd name="connsiteY3146" fmla="*/ 3503367 h 6679735"/>
                <a:gd name="connsiteX3147" fmla="*/ 5988353 w 12250760"/>
                <a:gd name="connsiteY3147" fmla="*/ 3581373 h 6679735"/>
                <a:gd name="connsiteX3148" fmla="*/ 5988353 w 12250760"/>
                <a:gd name="connsiteY3148" fmla="*/ 3633377 h 6679735"/>
                <a:gd name="connsiteX3149" fmla="*/ 5962396 w 12250760"/>
                <a:gd name="connsiteY3149" fmla="*/ 3659380 h 6679735"/>
                <a:gd name="connsiteX3150" fmla="*/ 5936438 w 12250760"/>
                <a:gd name="connsiteY3150" fmla="*/ 3659380 h 6679735"/>
                <a:gd name="connsiteX3151" fmla="*/ 5936438 w 12250760"/>
                <a:gd name="connsiteY3151" fmla="*/ 3763389 h 6679735"/>
                <a:gd name="connsiteX3152" fmla="*/ 5910481 w 12250760"/>
                <a:gd name="connsiteY3152" fmla="*/ 3789390 h 6679735"/>
                <a:gd name="connsiteX3153" fmla="*/ 5858567 w 12250760"/>
                <a:gd name="connsiteY3153" fmla="*/ 3789390 h 6679735"/>
                <a:gd name="connsiteX3154" fmla="*/ 5832609 w 12250760"/>
                <a:gd name="connsiteY3154" fmla="*/ 3763389 h 6679735"/>
                <a:gd name="connsiteX3155" fmla="*/ 5832609 w 12250760"/>
                <a:gd name="connsiteY3155" fmla="*/ 3659380 h 6679735"/>
                <a:gd name="connsiteX3156" fmla="*/ 5806652 w 12250760"/>
                <a:gd name="connsiteY3156" fmla="*/ 3659380 h 6679735"/>
                <a:gd name="connsiteX3157" fmla="*/ 5780697 w 12250760"/>
                <a:gd name="connsiteY3157" fmla="*/ 3633377 h 6679735"/>
                <a:gd name="connsiteX3158" fmla="*/ 5780697 w 12250760"/>
                <a:gd name="connsiteY3158" fmla="*/ 3581373 h 6679735"/>
                <a:gd name="connsiteX3159" fmla="*/ 5884525 w 12250760"/>
                <a:gd name="connsiteY3159" fmla="*/ 3503367 h 6679735"/>
                <a:gd name="connsiteX3160" fmla="*/ 5402812 w 12250760"/>
                <a:gd name="connsiteY3160" fmla="*/ 3503367 h 6679735"/>
                <a:gd name="connsiteX3161" fmla="*/ 5506637 w 12250760"/>
                <a:gd name="connsiteY3161" fmla="*/ 3581373 h 6679735"/>
                <a:gd name="connsiteX3162" fmla="*/ 5506637 w 12250760"/>
                <a:gd name="connsiteY3162" fmla="*/ 3633377 h 6679735"/>
                <a:gd name="connsiteX3163" fmla="*/ 5480683 w 12250760"/>
                <a:gd name="connsiteY3163" fmla="*/ 3659380 h 6679735"/>
                <a:gd name="connsiteX3164" fmla="*/ 5454726 w 12250760"/>
                <a:gd name="connsiteY3164" fmla="*/ 3659380 h 6679735"/>
                <a:gd name="connsiteX3165" fmla="*/ 5454726 w 12250760"/>
                <a:gd name="connsiteY3165" fmla="*/ 3763389 h 6679735"/>
                <a:gd name="connsiteX3166" fmla="*/ 5428767 w 12250760"/>
                <a:gd name="connsiteY3166" fmla="*/ 3789390 h 6679735"/>
                <a:gd name="connsiteX3167" fmla="*/ 5376854 w 12250760"/>
                <a:gd name="connsiteY3167" fmla="*/ 3789390 h 6679735"/>
                <a:gd name="connsiteX3168" fmla="*/ 5350899 w 12250760"/>
                <a:gd name="connsiteY3168" fmla="*/ 3763389 h 6679735"/>
                <a:gd name="connsiteX3169" fmla="*/ 5350899 w 12250760"/>
                <a:gd name="connsiteY3169" fmla="*/ 3659380 h 6679735"/>
                <a:gd name="connsiteX3170" fmla="*/ 5324941 w 12250760"/>
                <a:gd name="connsiteY3170" fmla="*/ 3659380 h 6679735"/>
                <a:gd name="connsiteX3171" fmla="*/ 5298979 w 12250760"/>
                <a:gd name="connsiteY3171" fmla="*/ 3633377 h 6679735"/>
                <a:gd name="connsiteX3172" fmla="*/ 5298979 w 12250760"/>
                <a:gd name="connsiteY3172" fmla="*/ 3581373 h 6679735"/>
                <a:gd name="connsiteX3173" fmla="*/ 5402812 w 12250760"/>
                <a:gd name="connsiteY3173" fmla="*/ 3503367 h 6679735"/>
                <a:gd name="connsiteX3174" fmla="*/ 4921068 w 12250760"/>
                <a:gd name="connsiteY3174" fmla="*/ 3503367 h 6679735"/>
                <a:gd name="connsiteX3175" fmla="*/ 5024911 w 12250760"/>
                <a:gd name="connsiteY3175" fmla="*/ 3581373 h 6679735"/>
                <a:gd name="connsiteX3176" fmla="*/ 5024911 w 12250760"/>
                <a:gd name="connsiteY3176" fmla="*/ 3633377 h 6679735"/>
                <a:gd name="connsiteX3177" fmla="*/ 4998951 w 12250760"/>
                <a:gd name="connsiteY3177" fmla="*/ 3659380 h 6679735"/>
                <a:gd name="connsiteX3178" fmla="*/ 4972993 w 12250760"/>
                <a:gd name="connsiteY3178" fmla="*/ 3659380 h 6679735"/>
                <a:gd name="connsiteX3179" fmla="*/ 4972993 w 12250760"/>
                <a:gd name="connsiteY3179" fmla="*/ 3763389 h 6679735"/>
                <a:gd name="connsiteX3180" fmla="*/ 4947033 w 12250760"/>
                <a:gd name="connsiteY3180" fmla="*/ 3789390 h 6679735"/>
                <a:gd name="connsiteX3181" fmla="*/ 4895110 w 12250760"/>
                <a:gd name="connsiteY3181" fmla="*/ 3789390 h 6679735"/>
                <a:gd name="connsiteX3182" fmla="*/ 4869162 w 12250760"/>
                <a:gd name="connsiteY3182" fmla="*/ 3763389 h 6679735"/>
                <a:gd name="connsiteX3183" fmla="*/ 4869162 w 12250760"/>
                <a:gd name="connsiteY3183" fmla="*/ 3659380 h 6679735"/>
                <a:gd name="connsiteX3184" fmla="*/ 4843205 w 12250760"/>
                <a:gd name="connsiteY3184" fmla="*/ 3659380 h 6679735"/>
                <a:gd name="connsiteX3185" fmla="*/ 4817251 w 12250760"/>
                <a:gd name="connsiteY3185" fmla="*/ 3633377 h 6679735"/>
                <a:gd name="connsiteX3186" fmla="*/ 4817251 w 12250760"/>
                <a:gd name="connsiteY3186" fmla="*/ 3581373 h 6679735"/>
                <a:gd name="connsiteX3187" fmla="*/ 4921068 w 12250760"/>
                <a:gd name="connsiteY3187" fmla="*/ 3503367 h 6679735"/>
                <a:gd name="connsiteX3188" fmla="*/ 4439368 w 12250760"/>
                <a:gd name="connsiteY3188" fmla="*/ 3503367 h 6679735"/>
                <a:gd name="connsiteX3189" fmla="*/ 4543188 w 12250760"/>
                <a:gd name="connsiteY3189" fmla="*/ 3581373 h 6679735"/>
                <a:gd name="connsiteX3190" fmla="*/ 4543188 w 12250760"/>
                <a:gd name="connsiteY3190" fmla="*/ 3633377 h 6679735"/>
                <a:gd name="connsiteX3191" fmla="*/ 4517231 w 12250760"/>
                <a:gd name="connsiteY3191" fmla="*/ 3659380 h 6679735"/>
                <a:gd name="connsiteX3192" fmla="*/ 4491270 w 12250760"/>
                <a:gd name="connsiteY3192" fmla="*/ 3659380 h 6679735"/>
                <a:gd name="connsiteX3193" fmla="*/ 4491270 w 12250760"/>
                <a:gd name="connsiteY3193" fmla="*/ 3763389 h 6679735"/>
                <a:gd name="connsiteX3194" fmla="*/ 4465313 w 12250760"/>
                <a:gd name="connsiteY3194" fmla="*/ 3789390 h 6679735"/>
                <a:gd name="connsiteX3195" fmla="*/ 4413402 w 12250760"/>
                <a:gd name="connsiteY3195" fmla="*/ 3789390 h 6679735"/>
                <a:gd name="connsiteX3196" fmla="*/ 4387442 w 12250760"/>
                <a:gd name="connsiteY3196" fmla="*/ 3763389 h 6679735"/>
                <a:gd name="connsiteX3197" fmla="*/ 4387442 w 12250760"/>
                <a:gd name="connsiteY3197" fmla="*/ 3659380 h 6679735"/>
                <a:gd name="connsiteX3198" fmla="*/ 4361482 w 12250760"/>
                <a:gd name="connsiteY3198" fmla="*/ 3659380 h 6679735"/>
                <a:gd name="connsiteX3199" fmla="*/ 4335527 w 12250760"/>
                <a:gd name="connsiteY3199" fmla="*/ 3633377 h 6679735"/>
                <a:gd name="connsiteX3200" fmla="*/ 4335527 w 12250760"/>
                <a:gd name="connsiteY3200" fmla="*/ 3581373 h 6679735"/>
                <a:gd name="connsiteX3201" fmla="*/ 4439368 w 12250760"/>
                <a:gd name="connsiteY3201" fmla="*/ 3503367 h 6679735"/>
                <a:gd name="connsiteX3202" fmla="*/ 3957647 w 12250760"/>
                <a:gd name="connsiteY3202" fmla="*/ 3503367 h 6679735"/>
                <a:gd name="connsiteX3203" fmla="*/ 4061479 w 12250760"/>
                <a:gd name="connsiteY3203" fmla="*/ 3581373 h 6679735"/>
                <a:gd name="connsiteX3204" fmla="*/ 4061479 w 12250760"/>
                <a:gd name="connsiteY3204" fmla="*/ 3633377 h 6679735"/>
                <a:gd name="connsiteX3205" fmla="*/ 4035522 w 12250760"/>
                <a:gd name="connsiteY3205" fmla="*/ 3659380 h 6679735"/>
                <a:gd name="connsiteX3206" fmla="*/ 4009564 w 12250760"/>
                <a:gd name="connsiteY3206" fmla="*/ 3659380 h 6679735"/>
                <a:gd name="connsiteX3207" fmla="*/ 4009564 w 12250760"/>
                <a:gd name="connsiteY3207" fmla="*/ 3763389 h 6679735"/>
                <a:gd name="connsiteX3208" fmla="*/ 3983604 w 12250760"/>
                <a:gd name="connsiteY3208" fmla="*/ 3789390 h 6679735"/>
                <a:gd name="connsiteX3209" fmla="*/ 3931688 w 12250760"/>
                <a:gd name="connsiteY3209" fmla="*/ 3789390 h 6679735"/>
                <a:gd name="connsiteX3210" fmla="*/ 3905733 w 12250760"/>
                <a:gd name="connsiteY3210" fmla="*/ 3763389 h 6679735"/>
                <a:gd name="connsiteX3211" fmla="*/ 3905733 w 12250760"/>
                <a:gd name="connsiteY3211" fmla="*/ 3659380 h 6679735"/>
                <a:gd name="connsiteX3212" fmla="*/ 3879775 w 12250760"/>
                <a:gd name="connsiteY3212" fmla="*/ 3659380 h 6679735"/>
                <a:gd name="connsiteX3213" fmla="*/ 3853817 w 12250760"/>
                <a:gd name="connsiteY3213" fmla="*/ 3633377 h 6679735"/>
                <a:gd name="connsiteX3214" fmla="*/ 3853817 w 12250760"/>
                <a:gd name="connsiteY3214" fmla="*/ 3581373 h 6679735"/>
                <a:gd name="connsiteX3215" fmla="*/ 3957647 w 12250760"/>
                <a:gd name="connsiteY3215" fmla="*/ 3503367 h 6679735"/>
                <a:gd name="connsiteX3216" fmla="*/ 3475928 w 12250760"/>
                <a:gd name="connsiteY3216" fmla="*/ 3503367 h 6679735"/>
                <a:gd name="connsiteX3217" fmla="*/ 3579763 w 12250760"/>
                <a:gd name="connsiteY3217" fmla="*/ 3581373 h 6679735"/>
                <a:gd name="connsiteX3218" fmla="*/ 3579763 w 12250760"/>
                <a:gd name="connsiteY3218" fmla="*/ 3633377 h 6679735"/>
                <a:gd name="connsiteX3219" fmla="*/ 3553804 w 12250760"/>
                <a:gd name="connsiteY3219" fmla="*/ 3659380 h 6679735"/>
                <a:gd name="connsiteX3220" fmla="*/ 3527846 w 12250760"/>
                <a:gd name="connsiteY3220" fmla="*/ 3659380 h 6679735"/>
                <a:gd name="connsiteX3221" fmla="*/ 3527846 w 12250760"/>
                <a:gd name="connsiteY3221" fmla="*/ 3763389 h 6679735"/>
                <a:gd name="connsiteX3222" fmla="*/ 3501888 w 12250760"/>
                <a:gd name="connsiteY3222" fmla="*/ 3789390 h 6679735"/>
                <a:gd name="connsiteX3223" fmla="*/ 3449972 w 12250760"/>
                <a:gd name="connsiteY3223" fmla="*/ 3789390 h 6679735"/>
                <a:gd name="connsiteX3224" fmla="*/ 3424015 w 12250760"/>
                <a:gd name="connsiteY3224" fmla="*/ 3763389 h 6679735"/>
                <a:gd name="connsiteX3225" fmla="*/ 3424015 w 12250760"/>
                <a:gd name="connsiteY3225" fmla="*/ 3659380 h 6679735"/>
                <a:gd name="connsiteX3226" fmla="*/ 3398057 w 12250760"/>
                <a:gd name="connsiteY3226" fmla="*/ 3659380 h 6679735"/>
                <a:gd name="connsiteX3227" fmla="*/ 3372098 w 12250760"/>
                <a:gd name="connsiteY3227" fmla="*/ 3633377 h 6679735"/>
                <a:gd name="connsiteX3228" fmla="*/ 3372098 w 12250760"/>
                <a:gd name="connsiteY3228" fmla="*/ 3581373 h 6679735"/>
                <a:gd name="connsiteX3229" fmla="*/ 3475928 w 12250760"/>
                <a:gd name="connsiteY3229" fmla="*/ 3503367 h 6679735"/>
                <a:gd name="connsiteX3230" fmla="*/ 2994206 w 12250760"/>
                <a:gd name="connsiteY3230" fmla="*/ 3503367 h 6679735"/>
                <a:gd name="connsiteX3231" fmla="*/ 3098036 w 12250760"/>
                <a:gd name="connsiteY3231" fmla="*/ 3581373 h 6679735"/>
                <a:gd name="connsiteX3232" fmla="*/ 3098036 w 12250760"/>
                <a:gd name="connsiteY3232" fmla="*/ 3633377 h 6679735"/>
                <a:gd name="connsiteX3233" fmla="*/ 3072077 w 12250760"/>
                <a:gd name="connsiteY3233" fmla="*/ 3659380 h 6679735"/>
                <a:gd name="connsiteX3234" fmla="*/ 3046120 w 12250760"/>
                <a:gd name="connsiteY3234" fmla="*/ 3659380 h 6679735"/>
                <a:gd name="connsiteX3235" fmla="*/ 3046120 w 12250760"/>
                <a:gd name="connsiteY3235" fmla="*/ 3763389 h 6679735"/>
                <a:gd name="connsiteX3236" fmla="*/ 3020163 w 12250760"/>
                <a:gd name="connsiteY3236" fmla="*/ 3789390 h 6679735"/>
                <a:gd name="connsiteX3237" fmla="*/ 2968246 w 12250760"/>
                <a:gd name="connsiteY3237" fmla="*/ 3789390 h 6679735"/>
                <a:gd name="connsiteX3238" fmla="*/ 2942289 w 12250760"/>
                <a:gd name="connsiteY3238" fmla="*/ 3763389 h 6679735"/>
                <a:gd name="connsiteX3239" fmla="*/ 2942289 w 12250760"/>
                <a:gd name="connsiteY3239" fmla="*/ 3659380 h 6679735"/>
                <a:gd name="connsiteX3240" fmla="*/ 2916331 w 12250760"/>
                <a:gd name="connsiteY3240" fmla="*/ 3659380 h 6679735"/>
                <a:gd name="connsiteX3241" fmla="*/ 2890374 w 12250760"/>
                <a:gd name="connsiteY3241" fmla="*/ 3633377 h 6679735"/>
                <a:gd name="connsiteX3242" fmla="*/ 2890374 w 12250760"/>
                <a:gd name="connsiteY3242" fmla="*/ 3581373 h 6679735"/>
                <a:gd name="connsiteX3243" fmla="*/ 2994206 w 12250760"/>
                <a:gd name="connsiteY3243" fmla="*/ 3503367 h 6679735"/>
                <a:gd name="connsiteX3244" fmla="*/ 2512481 w 12250760"/>
                <a:gd name="connsiteY3244" fmla="*/ 3503367 h 6679735"/>
                <a:gd name="connsiteX3245" fmla="*/ 2616312 w 12250760"/>
                <a:gd name="connsiteY3245" fmla="*/ 3581373 h 6679735"/>
                <a:gd name="connsiteX3246" fmla="*/ 2616312 w 12250760"/>
                <a:gd name="connsiteY3246" fmla="*/ 3633377 h 6679735"/>
                <a:gd name="connsiteX3247" fmla="*/ 2590355 w 12250760"/>
                <a:gd name="connsiteY3247" fmla="*/ 3659380 h 6679735"/>
                <a:gd name="connsiteX3248" fmla="*/ 2564396 w 12250760"/>
                <a:gd name="connsiteY3248" fmla="*/ 3659380 h 6679735"/>
                <a:gd name="connsiteX3249" fmla="*/ 2564396 w 12250760"/>
                <a:gd name="connsiteY3249" fmla="*/ 3763389 h 6679735"/>
                <a:gd name="connsiteX3250" fmla="*/ 2538440 w 12250760"/>
                <a:gd name="connsiteY3250" fmla="*/ 3789390 h 6679735"/>
                <a:gd name="connsiteX3251" fmla="*/ 2486525 w 12250760"/>
                <a:gd name="connsiteY3251" fmla="*/ 3789390 h 6679735"/>
                <a:gd name="connsiteX3252" fmla="*/ 2460568 w 12250760"/>
                <a:gd name="connsiteY3252" fmla="*/ 3763389 h 6679735"/>
                <a:gd name="connsiteX3253" fmla="*/ 2460568 w 12250760"/>
                <a:gd name="connsiteY3253" fmla="*/ 3659380 h 6679735"/>
                <a:gd name="connsiteX3254" fmla="*/ 2434612 w 12250760"/>
                <a:gd name="connsiteY3254" fmla="*/ 3659380 h 6679735"/>
                <a:gd name="connsiteX3255" fmla="*/ 2408653 w 12250760"/>
                <a:gd name="connsiteY3255" fmla="*/ 3633377 h 6679735"/>
                <a:gd name="connsiteX3256" fmla="*/ 2408653 w 12250760"/>
                <a:gd name="connsiteY3256" fmla="*/ 3581373 h 6679735"/>
                <a:gd name="connsiteX3257" fmla="*/ 2512481 w 12250760"/>
                <a:gd name="connsiteY3257" fmla="*/ 3503367 h 6679735"/>
                <a:gd name="connsiteX3258" fmla="*/ 2030751 w 12250760"/>
                <a:gd name="connsiteY3258" fmla="*/ 3503367 h 6679735"/>
                <a:gd name="connsiteX3259" fmla="*/ 2134592 w 12250760"/>
                <a:gd name="connsiteY3259" fmla="*/ 3581373 h 6679735"/>
                <a:gd name="connsiteX3260" fmla="*/ 2134592 w 12250760"/>
                <a:gd name="connsiteY3260" fmla="*/ 3633377 h 6679735"/>
                <a:gd name="connsiteX3261" fmla="*/ 2108624 w 12250760"/>
                <a:gd name="connsiteY3261" fmla="*/ 3659380 h 6679735"/>
                <a:gd name="connsiteX3262" fmla="*/ 2082666 w 12250760"/>
                <a:gd name="connsiteY3262" fmla="*/ 3659380 h 6679735"/>
                <a:gd name="connsiteX3263" fmla="*/ 2082666 w 12250760"/>
                <a:gd name="connsiteY3263" fmla="*/ 3763389 h 6679735"/>
                <a:gd name="connsiteX3264" fmla="*/ 2056708 w 12250760"/>
                <a:gd name="connsiteY3264" fmla="*/ 3789390 h 6679735"/>
                <a:gd name="connsiteX3265" fmla="*/ 2004793 w 12250760"/>
                <a:gd name="connsiteY3265" fmla="*/ 3789390 h 6679735"/>
                <a:gd name="connsiteX3266" fmla="*/ 1978835 w 12250760"/>
                <a:gd name="connsiteY3266" fmla="*/ 3763389 h 6679735"/>
                <a:gd name="connsiteX3267" fmla="*/ 1978835 w 12250760"/>
                <a:gd name="connsiteY3267" fmla="*/ 3659380 h 6679735"/>
                <a:gd name="connsiteX3268" fmla="*/ 1952878 w 12250760"/>
                <a:gd name="connsiteY3268" fmla="*/ 3659380 h 6679735"/>
                <a:gd name="connsiteX3269" fmla="*/ 1926920 w 12250760"/>
                <a:gd name="connsiteY3269" fmla="*/ 3633377 h 6679735"/>
                <a:gd name="connsiteX3270" fmla="*/ 1926920 w 12250760"/>
                <a:gd name="connsiteY3270" fmla="*/ 3581373 h 6679735"/>
                <a:gd name="connsiteX3271" fmla="*/ 2030751 w 12250760"/>
                <a:gd name="connsiteY3271" fmla="*/ 3503367 h 6679735"/>
                <a:gd name="connsiteX3272" fmla="*/ 1549027 w 12250760"/>
                <a:gd name="connsiteY3272" fmla="*/ 3503367 h 6679735"/>
                <a:gd name="connsiteX3273" fmla="*/ 1652856 w 12250760"/>
                <a:gd name="connsiteY3273" fmla="*/ 3581373 h 6679735"/>
                <a:gd name="connsiteX3274" fmla="*/ 1652856 w 12250760"/>
                <a:gd name="connsiteY3274" fmla="*/ 3633377 h 6679735"/>
                <a:gd name="connsiteX3275" fmla="*/ 1626900 w 12250760"/>
                <a:gd name="connsiteY3275" fmla="*/ 3659380 h 6679735"/>
                <a:gd name="connsiteX3276" fmla="*/ 1600941 w 12250760"/>
                <a:gd name="connsiteY3276" fmla="*/ 3659380 h 6679735"/>
                <a:gd name="connsiteX3277" fmla="*/ 1600941 w 12250760"/>
                <a:gd name="connsiteY3277" fmla="*/ 3763389 h 6679735"/>
                <a:gd name="connsiteX3278" fmla="*/ 1574984 w 12250760"/>
                <a:gd name="connsiteY3278" fmla="*/ 3789390 h 6679735"/>
                <a:gd name="connsiteX3279" fmla="*/ 1523069 w 12250760"/>
                <a:gd name="connsiteY3279" fmla="*/ 3789390 h 6679735"/>
                <a:gd name="connsiteX3280" fmla="*/ 1497111 w 12250760"/>
                <a:gd name="connsiteY3280" fmla="*/ 3763389 h 6679735"/>
                <a:gd name="connsiteX3281" fmla="*/ 1497111 w 12250760"/>
                <a:gd name="connsiteY3281" fmla="*/ 3659380 h 6679735"/>
                <a:gd name="connsiteX3282" fmla="*/ 1471154 w 12250760"/>
                <a:gd name="connsiteY3282" fmla="*/ 3659380 h 6679735"/>
                <a:gd name="connsiteX3283" fmla="*/ 1445196 w 12250760"/>
                <a:gd name="connsiteY3283" fmla="*/ 3633377 h 6679735"/>
                <a:gd name="connsiteX3284" fmla="*/ 1445196 w 12250760"/>
                <a:gd name="connsiteY3284" fmla="*/ 3581373 h 6679735"/>
                <a:gd name="connsiteX3285" fmla="*/ 1549027 w 12250760"/>
                <a:gd name="connsiteY3285" fmla="*/ 3503367 h 6679735"/>
                <a:gd name="connsiteX3286" fmla="*/ 1067305 w 12250760"/>
                <a:gd name="connsiteY3286" fmla="*/ 3503367 h 6679735"/>
                <a:gd name="connsiteX3287" fmla="*/ 1171134 w 12250760"/>
                <a:gd name="connsiteY3287" fmla="*/ 3581373 h 6679735"/>
                <a:gd name="connsiteX3288" fmla="*/ 1171134 w 12250760"/>
                <a:gd name="connsiteY3288" fmla="*/ 3633377 h 6679735"/>
                <a:gd name="connsiteX3289" fmla="*/ 1145177 w 12250760"/>
                <a:gd name="connsiteY3289" fmla="*/ 3659380 h 6679735"/>
                <a:gd name="connsiteX3290" fmla="*/ 1119219 w 12250760"/>
                <a:gd name="connsiteY3290" fmla="*/ 3659380 h 6679735"/>
                <a:gd name="connsiteX3291" fmla="*/ 1119219 w 12250760"/>
                <a:gd name="connsiteY3291" fmla="*/ 3763389 h 6679735"/>
                <a:gd name="connsiteX3292" fmla="*/ 1093262 w 12250760"/>
                <a:gd name="connsiteY3292" fmla="*/ 3789390 h 6679735"/>
                <a:gd name="connsiteX3293" fmla="*/ 1041346 w 12250760"/>
                <a:gd name="connsiteY3293" fmla="*/ 3789390 h 6679735"/>
                <a:gd name="connsiteX3294" fmla="*/ 1015389 w 12250760"/>
                <a:gd name="connsiteY3294" fmla="*/ 3763389 h 6679735"/>
                <a:gd name="connsiteX3295" fmla="*/ 1015389 w 12250760"/>
                <a:gd name="connsiteY3295" fmla="*/ 3659380 h 6679735"/>
                <a:gd name="connsiteX3296" fmla="*/ 989432 w 12250760"/>
                <a:gd name="connsiteY3296" fmla="*/ 3659380 h 6679735"/>
                <a:gd name="connsiteX3297" fmla="*/ 963473 w 12250760"/>
                <a:gd name="connsiteY3297" fmla="*/ 3633377 h 6679735"/>
                <a:gd name="connsiteX3298" fmla="*/ 963473 w 12250760"/>
                <a:gd name="connsiteY3298" fmla="*/ 3581373 h 6679735"/>
                <a:gd name="connsiteX3299" fmla="*/ 1067305 w 12250760"/>
                <a:gd name="connsiteY3299" fmla="*/ 3503367 h 6679735"/>
                <a:gd name="connsiteX3300" fmla="*/ 585582 w 12250760"/>
                <a:gd name="connsiteY3300" fmla="*/ 3503367 h 6679735"/>
                <a:gd name="connsiteX3301" fmla="*/ 689412 w 12250760"/>
                <a:gd name="connsiteY3301" fmla="*/ 3581373 h 6679735"/>
                <a:gd name="connsiteX3302" fmla="*/ 689412 w 12250760"/>
                <a:gd name="connsiteY3302" fmla="*/ 3633377 h 6679735"/>
                <a:gd name="connsiteX3303" fmla="*/ 663455 w 12250760"/>
                <a:gd name="connsiteY3303" fmla="*/ 3659380 h 6679735"/>
                <a:gd name="connsiteX3304" fmla="*/ 637496 w 12250760"/>
                <a:gd name="connsiteY3304" fmla="*/ 3659380 h 6679735"/>
                <a:gd name="connsiteX3305" fmla="*/ 637496 w 12250760"/>
                <a:gd name="connsiteY3305" fmla="*/ 3763389 h 6679735"/>
                <a:gd name="connsiteX3306" fmla="*/ 611539 w 12250760"/>
                <a:gd name="connsiteY3306" fmla="*/ 3789390 h 6679735"/>
                <a:gd name="connsiteX3307" fmla="*/ 559624 w 12250760"/>
                <a:gd name="connsiteY3307" fmla="*/ 3789390 h 6679735"/>
                <a:gd name="connsiteX3308" fmla="*/ 533666 w 12250760"/>
                <a:gd name="connsiteY3308" fmla="*/ 3763389 h 6679735"/>
                <a:gd name="connsiteX3309" fmla="*/ 533666 w 12250760"/>
                <a:gd name="connsiteY3309" fmla="*/ 3659380 h 6679735"/>
                <a:gd name="connsiteX3310" fmla="*/ 507709 w 12250760"/>
                <a:gd name="connsiteY3310" fmla="*/ 3659380 h 6679735"/>
                <a:gd name="connsiteX3311" fmla="*/ 481751 w 12250760"/>
                <a:gd name="connsiteY3311" fmla="*/ 3633377 h 6679735"/>
                <a:gd name="connsiteX3312" fmla="*/ 481751 w 12250760"/>
                <a:gd name="connsiteY3312" fmla="*/ 3581373 h 6679735"/>
                <a:gd name="connsiteX3313" fmla="*/ 585582 w 12250760"/>
                <a:gd name="connsiteY3313" fmla="*/ 3503367 h 6679735"/>
                <a:gd name="connsiteX3314" fmla="*/ 103859 w 12250760"/>
                <a:gd name="connsiteY3314" fmla="*/ 3503367 h 6679735"/>
                <a:gd name="connsiteX3315" fmla="*/ 207689 w 12250760"/>
                <a:gd name="connsiteY3315" fmla="*/ 3581373 h 6679735"/>
                <a:gd name="connsiteX3316" fmla="*/ 207689 w 12250760"/>
                <a:gd name="connsiteY3316" fmla="*/ 3633377 h 6679735"/>
                <a:gd name="connsiteX3317" fmla="*/ 181732 w 12250760"/>
                <a:gd name="connsiteY3317" fmla="*/ 3659380 h 6679735"/>
                <a:gd name="connsiteX3318" fmla="*/ 155774 w 12250760"/>
                <a:gd name="connsiteY3318" fmla="*/ 3659380 h 6679735"/>
                <a:gd name="connsiteX3319" fmla="*/ 155774 w 12250760"/>
                <a:gd name="connsiteY3319" fmla="*/ 3763389 h 6679735"/>
                <a:gd name="connsiteX3320" fmla="*/ 129817 w 12250760"/>
                <a:gd name="connsiteY3320" fmla="*/ 3789390 h 6679735"/>
                <a:gd name="connsiteX3321" fmla="*/ 77901 w 12250760"/>
                <a:gd name="connsiteY3321" fmla="*/ 3789390 h 6679735"/>
                <a:gd name="connsiteX3322" fmla="*/ 51944 w 12250760"/>
                <a:gd name="connsiteY3322" fmla="*/ 3763389 h 6679735"/>
                <a:gd name="connsiteX3323" fmla="*/ 51944 w 12250760"/>
                <a:gd name="connsiteY3323" fmla="*/ 3659380 h 6679735"/>
                <a:gd name="connsiteX3324" fmla="*/ 25987 w 12250760"/>
                <a:gd name="connsiteY3324" fmla="*/ 3659380 h 6679735"/>
                <a:gd name="connsiteX3325" fmla="*/ 28 w 12250760"/>
                <a:gd name="connsiteY3325" fmla="*/ 3633377 h 6679735"/>
                <a:gd name="connsiteX3326" fmla="*/ 28 w 12250760"/>
                <a:gd name="connsiteY3326" fmla="*/ 3581373 h 6679735"/>
                <a:gd name="connsiteX3327" fmla="*/ 103859 w 12250760"/>
                <a:gd name="connsiteY3327" fmla="*/ 3503367 h 6679735"/>
                <a:gd name="connsiteX3328" fmla="*/ 12145950 w 12250760"/>
                <a:gd name="connsiteY3328" fmla="*/ 3372109 h 6679735"/>
                <a:gd name="connsiteX3329" fmla="*/ 12197866 w 12250760"/>
                <a:gd name="connsiteY3329" fmla="*/ 3424025 h 6679735"/>
                <a:gd name="connsiteX3330" fmla="*/ 12145950 w 12250760"/>
                <a:gd name="connsiteY3330" fmla="*/ 3475940 h 6679735"/>
                <a:gd name="connsiteX3331" fmla="*/ 12094035 w 12250760"/>
                <a:gd name="connsiteY3331" fmla="*/ 3424025 h 6679735"/>
                <a:gd name="connsiteX3332" fmla="*/ 12145950 w 12250760"/>
                <a:gd name="connsiteY3332" fmla="*/ 3372109 h 6679735"/>
                <a:gd name="connsiteX3333" fmla="*/ 11664226 w 12250760"/>
                <a:gd name="connsiteY3333" fmla="*/ 3372109 h 6679735"/>
                <a:gd name="connsiteX3334" fmla="*/ 11716142 w 12250760"/>
                <a:gd name="connsiteY3334" fmla="*/ 3424025 h 6679735"/>
                <a:gd name="connsiteX3335" fmla="*/ 11664226 w 12250760"/>
                <a:gd name="connsiteY3335" fmla="*/ 3475940 h 6679735"/>
                <a:gd name="connsiteX3336" fmla="*/ 11612311 w 12250760"/>
                <a:gd name="connsiteY3336" fmla="*/ 3424025 h 6679735"/>
                <a:gd name="connsiteX3337" fmla="*/ 11664226 w 12250760"/>
                <a:gd name="connsiteY3337" fmla="*/ 3372109 h 6679735"/>
                <a:gd name="connsiteX3338" fmla="*/ 11182501 w 12250760"/>
                <a:gd name="connsiteY3338" fmla="*/ 3372109 h 6679735"/>
                <a:gd name="connsiteX3339" fmla="*/ 11234417 w 12250760"/>
                <a:gd name="connsiteY3339" fmla="*/ 3424025 h 6679735"/>
                <a:gd name="connsiteX3340" fmla="*/ 11182501 w 12250760"/>
                <a:gd name="connsiteY3340" fmla="*/ 3475940 h 6679735"/>
                <a:gd name="connsiteX3341" fmla="*/ 11130586 w 12250760"/>
                <a:gd name="connsiteY3341" fmla="*/ 3424025 h 6679735"/>
                <a:gd name="connsiteX3342" fmla="*/ 11182501 w 12250760"/>
                <a:gd name="connsiteY3342" fmla="*/ 3372109 h 6679735"/>
                <a:gd name="connsiteX3343" fmla="*/ 10700777 w 12250760"/>
                <a:gd name="connsiteY3343" fmla="*/ 3372109 h 6679735"/>
                <a:gd name="connsiteX3344" fmla="*/ 10752693 w 12250760"/>
                <a:gd name="connsiteY3344" fmla="*/ 3424025 h 6679735"/>
                <a:gd name="connsiteX3345" fmla="*/ 10700777 w 12250760"/>
                <a:gd name="connsiteY3345" fmla="*/ 3475940 h 6679735"/>
                <a:gd name="connsiteX3346" fmla="*/ 10648862 w 12250760"/>
                <a:gd name="connsiteY3346" fmla="*/ 3424025 h 6679735"/>
                <a:gd name="connsiteX3347" fmla="*/ 10700777 w 12250760"/>
                <a:gd name="connsiteY3347" fmla="*/ 3372109 h 6679735"/>
                <a:gd name="connsiteX3348" fmla="*/ 10219053 w 12250760"/>
                <a:gd name="connsiteY3348" fmla="*/ 3372109 h 6679735"/>
                <a:gd name="connsiteX3349" fmla="*/ 10270969 w 12250760"/>
                <a:gd name="connsiteY3349" fmla="*/ 3424025 h 6679735"/>
                <a:gd name="connsiteX3350" fmla="*/ 10219053 w 12250760"/>
                <a:gd name="connsiteY3350" fmla="*/ 3475940 h 6679735"/>
                <a:gd name="connsiteX3351" fmla="*/ 10167138 w 12250760"/>
                <a:gd name="connsiteY3351" fmla="*/ 3424025 h 6679735"/>
                <a:gd name="connsiteX3352" fmla="*/ 10219053 w 12250760"/>
                <a:gd name="connsiteY3352" fmla="*/ 3372109 h 6679735"/>
                <a:gd name="connsiteX3353" fmla="*/ 9737328 w 12250760"/>
                <a:gd name="connsiteY3353" fmla="*/ 3372109 h 6679735"/>
                <a:gd name="connsiteX3354" fmla="*/ 9789244 w 12250760"/>
                <a:gd name="connsiteY3354" fmla="*/ 3424025 h 6679735"/>
                <a:gd name="connsiteX3355" fmla="*/ 9737328 w 12250760"/>
                <a:gd name="connsiteY3355" fmla="*/ 3475940 h 6679735"/>
                <a:gd name="connsiteX3356" fmla="*/ 9685413 w 12250760"/>
                <a:gd name="connsiteY3356" fmla="*/ 3424025 h 6679735"/>
                <a:gd name="connsiteX3357" fmla="*/ 9737328 w 12250760"/>
                <a:gd name="connsiteY3357" fmla="*/ 3372109 h 6679735"/>
                <a:gd name="connsiteX3358" fmla="*/ 9255604 w 12250760"/>
                <a:gd name="connsiteY3358" fmla="*/ 3372109 h 6679735"/>
                <a:gd name="connsiteX3359" fmla="*/ 9307520 w 12250760"/>
                <a:gd name="connsiteY3359" fmla="*/ 3424025 h 6679735"/>
                <a:gd name="connsiteX3360" fmla="*/ 9255604 w 12250760"/>
                <a:gd name="connsiteY3360" fmla="*/ 3475940 h 6679735"/>
                <a:gd name="connsiteX3361" fmla="*/ 9203689 w 12250760"/>
                <a:gd name="connsiteY3361" fmla="*/ 3424025 h 6679735"/>
                <a:gd name="connsiteX3362" fmla="*/ 9255604 w 12250760"/>
                <a:gd name="connsiteY3362" fmla="*/ 3372109 h 6679735"/>
                <a:gd name="connsiteX3363" fmla="*/ 8773880 w 12250760"/>
                <a:gd name="connsiteY3363" fmla="*/ 3372109 h 6679735"/>
                <a:gd name="connsiteX3364" fmla="*/ 8825796 w 12250760"/>
                <a:gd name="connsiteY3364" fmla="*/ 3424025 h 6679735"/>
                <a:gd name="connsiteX3365" fmla="*/ 8773880 w 12250760"/>
                <a:gd name="connsiteY3365" fmla="*/ 3475940 h 6679735"/>
                <a:gd name="connsiteX3366" fmla="*/ 8721965 w 12250760"/>
                <a:gd name="connsiteY3366" fmla="*/ 3424025 h 6679735"/>
                <a:gd name="connsiteX3367" fmla="*/ 8773880 w 12250760"/>
                <a:gd name="connsiteY3367" fmla="*/ 3372109 h 6679735"/>
                <a:gd name="connsiteX3368" fmla="*/ 8292157 w 12250760"/>
                <a:gd name="connsiteY3368" fmla="*/ 3372109 h 6679735"/>
                <a:gd name="connsiteX3369" fmla="*/ 8344072 w 12250760"/>
                <a:gd name="connsiteY3369" fmla="*/ 3424025 h 6679735"/>
                <a:gd name="connsiteX3370" fmla="*/ 8292157 w 12250760"/>
                <a:gd name="connsiteY3370" fmla="*/ 3475940 h 6679735"/>
                <a:gd name="connsiteX3371" fmla="*/ 8240241 w 12250760"/>
                <a:gd name="connsiteY3371" fmla="*/ 3424025 h 6679735"/>
                <a:gd name="connsiteX3372" fmla="*/ 8292157 w 12250760"/>
                <a:gd name="connsiteY3372" fmla="*/ 3372109 h 6679735"/>
                <a:gd name="connsiteX3373" fmla="*/ 7810433 w 12250760"/>
                <a:gd name="connsiteY3373" fmla="*/ 3372109 h 6679735"/>
                <a:gd name="connsiteX3374" fmla="*/ 7862348 w 12250760"/>
                <a:gd name="connsiteY3374" fmla="*/ 3424025 h 6679735"/>
                <a:gd name="connsiteX3375" fmla="*/ 7810433 w 12250760"/>
                <a:gd name="connsiteY3375" fmla="*/ 3475940 h 6679735"/>
                <a:gd name="connsiteX3376" fmla="*/ 7758517 w 12250760"/>
                <a:gd name="connsiteY3376" fmla="*/ 3424025 h 6679735"/>
                <a:gd name="connsiteX3377" fmla="*/ 7810433 w 12250760"/>
                <a:gd name="connsiteY3377" fmla="*/ 3372109 h 6679735"/>
                <a:gd name="connsiteX3378" fmla="*/ 7328709 w 12250760"/>
                <a:gd name="connsiteY3378" fmla="*/ 3372109 h 6679735"/>
                <a:gd name="connsiteX3379" fmla="*/ 7380624 w 12250760"/>
                <a:gd name="connsiteY3379" fmla="*/ 3424025 h 6679735"/>
                <a:gd name="connsiteX3380" fmla="*/ 7328709 w 12250760"/>
                <a:gd name="connsiteY3380" fmla="*/ 3475940 h 6679735"/>
                <a:gd name="connsiteX3381" fmla="*/ 7276793 w 12250760"/>
                <a:gd name="connsiteY3381" fmla="*/ 3424025 h 6679735"/>
                <a:gd name="connsiteX3382" fmla="*/ 7328709 w 12250760"/>
                <a:gd name="connsiteY3382" fmla="*/ 3372109 h 6679735"/>
                <a:gd name="connsiteX3383" fmla="*/ 6846985 w 12250760"/>
                <a:gd name="connsiteY3383" fmla="*/ 3372109 h 6679735"/>
                <a:gd name="connsiteX3384" fmla="*/ 6898900 w 12250760"/>
                <a:gd name="connsiteY3384" fmla="*/ 3424025 h 6679735"/>
                <a:gd name="connsiteX3385" fmla="*/ 6846985 w 12250760"/>
                <a:gd name="connsiteY3385" fmla="*/ 3475940 h 6679735"/>
                <a:gd name="connsiteX3386" fmla="*/ 6795069 w 12250760"/>
                <a:gd name="connsiteY3386" fmla="*/ 3424025 h 6679735"/>
                <a:gd name="connsiteX3387" fmla="*/ 6846985 w 12250760"/>
                <a:gd name="connsiteY3387" fmla="*/ 3372109 h 6679735"/>
                <a:gd name="connsiteX3388" fmla="*/ 6365261 w 12250760"/>
                <a:gd name="connsiteY3388" fmla="*/ 3372109 h 6679735"/>
                <a:gd name="connsiteX3389" fmla="*/ 6417176 w 12250760"/>
                <a:gd name="connsiteY3389" fmla="*/ 3424025 h 6679735"/>
                <a:gd name="connsiteX3390" fmla="*/ 6365261 w 12250760"/>
                <a:gd name="connsiteY3390" fmla="*/ 3475940 h 6679735"/>
                <a:gd name="connsiteX3391" fmla="*/ 6313345 w 12250760"/>
                <a:gd name="connsiteY3391" fmla="*/ 3424025 h 6679735"/>
                <a:gd name="connsiteX3392" fmla="*/ 6365261 w 12250760"/>
                <a:gd name="connsiteY3392" fmla="*/ 3372109 h 6679735"/>
                <a:gd name="connsiteX3393" fmla="*/ 5883545 w 12250760"/>
                <a:gd name="connsiteY3393" fmla="*/ 3372109 h 6679735"/>
                <a:gd name="connsiteX3394" fmla="*/ 5935459 w 12250760"/>
                <a:gd name="connsiteY3394" fmla="*/ 3424025 h 6679735"/>
                <a:gd name="connsiteX3395" fmla="*/ 5883545 w 12250760"/>
                <a:gd name="connsiteY3395" fmla="*/ 3475940 h 6679735"/>
                <a:gd name="connsiteX3396" fmla="*/ 5831630 w 12250760"/>
                <a:gd name="connsiteY3396" fmla="*/ 3424025 h 6679735"/>
                <a:gd name="connsiteX3397" fmla="*/ 5883545 w 12250760"/>
                <a:gd name="connsiteY3397" fmla="*/ 3372109 h 6679735"/>
                <a:gd name="connsiteX3398" fmla="*/ 5401833 w 12250760"/>
                <a:gd name="connsiteY3398" fmla="*/ 3372109 h 6679735"/>
                <a:gd name="connsiteX3399" fmla="*/ 5453745 w 12250760"/>
                <a:gd name="connsiteY3399" fmla="*/ 3424025 h 6679735"/>
                <a:gd name="connsiteX3400" fmla="*/ 5401833 w 12250760"/>
                <a:gd name="connsiteY3400" fmla="*/ 3475940 h 6679735"/>
                <a:gd name="connsiteX3401" fmla="*/ 5349920 w 12250760"/>
                <a:gd name="connsiteY3401" fmla="*/ 3424025 h 6679735"/>
                <a:gd name="connsiteX3402" fmla="*/ 5401833 w 12250760"/>
                <a:gd name="connsiteY3402" fmla="*/ 3372109 h 6679735"/>
                <a:gd name="connsiteX3403" fmla="*/ 4920088 w 12250760"/>
                <a:gd name="connsiteY3403" fmla="*/ 3372109 h 6679735"/>
                <a:gd name="connsiteX3404" fmla="*/ 4972015 w 12250760"/>
                <a:gd name="connsiteY3404" fmla="*/ 3424025 h 6679735"/>
                <a:gd name="connsiteX3405" fmla="*/ 4920088 w 12250760"/>
                <a:gd name="connsiteY3405" fmla="*/ 3475940 h 6679735"/>
                <a:gd name="connsiteX3406" fmla="*/ 4868182 w 12250760"/>
                <a:gd name="connsiteY3406" fmla="*/ 3424025 h 6679735"/>
                <a:gd name="connsiteX3407" fmla="*/ 4920088 w 12250760"/>
                <a:gd name="connsiteY3407" fmla="*/ 3372109 h 6679735"/>
                <a:gd name="connsiteX3408" fmla="*/ 4438384 w 12250760"/>
                <a:gd name="connsiteY3408" fmla="*/ 3372109 h 6679735"/>
                <a:gd name="connsiteX3409" fmla="*/ 4490291 w 12250760"/>
                <a:gd name="connsiteY3409" fmla="*/ 3424025 h 6679735"/>
                <a:gd name="connsiteX3410" fmla="*/ 4438384 w 12250760"/>
                <a:gd name="connsiteY3410" fmla="*/ 3475940 h 6679735"/>
                <a:gd name="connsiteX3411" fmla="*/ 4386462 w 12250760"/>
                <a:gd name="connsiteY3411" fmla="*/ 3424025 h 6679735"/>
                <a:gd name="connsiteX3412" fmla="*/ 4438384 w 12250760"/>
                <a:gd name="connsiteY3412" fmla="*/ 3372109 h 6679735"/>
                <a:gd name="connsiteX3413" fmla="*/ 3956667 w 12250760"/>
                <a:gd name="connsiteY3413" fmla="*/ 3372109 h 6679735"/>
                <a:gd name="connsiteX3414" fmla="*/ 4008586 w 12250760"/>
                <a:gd name="connsiteY3414" fmla="*/ 3424025 h 6679735"/>
                <a:gd name="connsiteX3415" fmla="*/ 3956667 w 12250760"/>
                <a:gd name="connsiteY3415" fmla="*/ 3475940 h 6679735"/>
                <a:gd name="connsiteX3416" fmla="*/ 3904753 w 12250760"/>
                <a:gd name="connsiteY3416" fmla="*/ 3424025 h 6679735"/>
                <a:gd name="connsiteX3417" fmla="*/ 3956667 w 12250760"/>
                <a:gd name="connsiteY3417" fmla="*/ 3372109 h 6679735"/>
                <a:gd name="connsiteX3418" fmla="*/ 3474949 w 12250760"/>
                <a:gd name="connsiteY3418" fmla="*/ 3372109 h 6679735"/>
                <a:gd name="connsiteX3419" fmla="*/ 3526866 w 12250760"/>
                <a:gd name="connsiteY3419" fmla="*/ 3424025 h 6679735"/>
                <a:gd name="connsiteX3420" fmla="*/ 3474949 w 12250760"/>
                <a:gd name="connsiteY3420" fmla="*/ 3475940 h 6679735"/>
                <a:gd name="connsiteX3421" fmla="*/ 3423034 w 12250760"/>
                <a:gd name="connsiteY3421" fmla="*/ 3424025 h 6679735"/>
                <a:gd name="connsiteX3422" fmla="*/ 3474949 w 12250760"/>
                <a:gd name="connsiteY3422" fmla="*/ 3372109 h 6679735"/>
                <a:gd name="connsiteX3423" fmla="*/ 2993226 w 12250760"/>
                <a:gd name="connsiteY3423" fmla="*/ 3372109 h 6679735"/>
                <a:gd name="connsiteX3424" fmla="*/ 3045141 w 12250760"/>
                <a:gd name="connsiteY3424" fmla="*/ 3424025 h 6679735"/>
                <a:gd name="connsiteX3425" fmla="*/ 2993226 w 12250760"/>
                <a:gd name="connsiteY3425" fmla="*/ 3475940 h 6679735"/>
                <a:gd name="connsiteX3426" fmla="*/ 2941309 w 12250760"/>
                <a:gd name="connsiteY3426" fmla="*/ 3424025 h 6679735"/>
                <a:gd name="connsiteX3427" fmla="*/ 2993226 w 12250760"/>
                <a:gd name="connsiteY3427" fmla="*/ 3372109 h 6679735"/>
                <a:gd name="connsiteX3428" fmla="*/ 2511501 w 12250760"/>
                <a:gd name="connsiteY3428" fmla="*/ 3372109 h 6679735"/>
                <a:gd name="connsiteX3429" fmla="*/ 2563417 w 12250760"/>
                <a:gd name="connsiteY3429" fmla="*/ 3424025 h 6679735"/>
                <a:gd name="connsiteX3430" fmla="*/ 2511501 w 12250760"/>
                <a:gd name="connsiteY3430" fmla="*/ 3475940 h 6679735"/>
                <a:gd name="connsiteX3431" fmla="*/ 2459588 w 12250760"/>
                <a:gd name="connsiteY3431" fmla="*/ 3424025 h 6679735"/>
                <a:gd name="connsiteX3432" fmla="*/ 2511501 w 12250760"/>
                <a:gd name="connsiteY3432" fmla="*/ 3372109 h 6679735"/>
                <a:gd name="connsiteX3433" fmla="*/ 2029771 w 12250760"/>
                <a:gd name="connsiteY3433" fmla="*/ 3372109 h 6679735"/>
                <a:gd name="connsiteX3434" fmla="*/ 2081687 w 12250760"/>
                <a:gd name="connsiteY3434" fmla="*/ 3424025 h 6679735"/>
                <a:gd name="connsiteX3435" fmla="*/ 2029771 w 12250760"/>
                <a:gd name="connsiteY3435" fmla="*/ 3475940 h 6679735"/>
                <a:gd name="connsiteX3436" fmla="*/ 1977855 w 12250760"/>
                <a:gd name="connsiteY3436" fmla="*/ 3424025 h 6679735"/>
                <a:gd name="connsiteX3437" fmla="*/ 2029771 w 12250760"/>
                <a:gd name="connsiteY3437" fmla="*/ 3372109 h 6679735"/>
                <a:gd name="connsiteX3438" fmla="*/ 1548047 w 12250760"/>
                <a:gd name="connsiteY3438" fmla="*/ 3372109 h 6679735"/>
                <a:gd name="connsiteX3439" fmla="*/ 1599963 w 12250760"/>
                <a:gd name="connsiteY3439" fmla="*/ 3424025 h 6679735"/>
                <a:gd name="connsiteX3440" fmla="*/ 1548047 w 12250760"/>
                <a:gd name="connsiteY3440" fmla="*/ 3475940 h 6679735"/>
                <a:gd name="connsiteX3441" fmla="*/ 1496132 w 12250760"/>
                <a:gd name="connsiteY3441" fmla="*/ 3424025 h 6679735"/>
                <a:gd name="connsiteX3442" fmla="*/ 1548047 w 12250760"/>
                <a:gd name="connsiteY3442" fmla="*/ 3372109 h 6679735"/>
                <a:gd name="connsiteX3443" fmla="*/ 1066325 w 12250760"/>
                <a:gd name="connsiteY3443" fmla="*/ 3372109 h 6679735"/>
                <a:gd name="connsiteX3444" fmla="*/ 1118240 w 12250760"/>
                <a:gd name="connsiteY3444" fmla="*/ 3424025 h 6679735"/>
                <a:gd name="connsiteX3445" fmla="*/ 1066325 w 12250760"/>
                <a:gd name="connsiteY3445" fmla="*/ 3475940 h 6679735"/>
                <a:gd name="connsiteX3446" fmla="*/ 1014409 w 12250760"/>
                <a:gd name="connsiteY3446" fmla="*/ 3424025 h 6679735"/>
                <a:gd name="connsiteX3447" fmla="*/ 1066325 w 12250760"/>
                <a:gd name="connsiteY3447" fmla="*/ 3372109 h 6679735"/>
                <a:gd name="connsiteX3448" fmla="*/ 584602 w 12250760"/>
                <a:gd name="connsiteY3448" fmla="*/ 3372109 h 6679735"/>
                <a:gd name="connsiteX3449" fmla="*/ 636518 w 12250760"/>
                <a:gd name="connsiteY3449" fmla="*/ 3424025 h 6679735"/>
                <a:gd name="connsiteX3450" fmla="*/ 584602 w 12250760"/>
                <a:gd name="connsiteY3450" fmla="*/ 3475940 h 6679735"/>
                <a:gd name="connsiteX3451" fmla="*/ 532686 w 12250760"/>
                <a:gd name="connsiteY3451" fmla="*/ 3424025 h 6679735"/>
                <a:gd name="connsiteX3452" fmla="*/ 584602 w 12250760"/>
                <a:gd name="connsiteY3452" fmla="*/ 3372109 h 6679735"/>
                <a:gd name="connsiteX3453" fmla="*/ 102880 w 12250760"/>
                <a:gd name="connsiteY3453" fmla="*/ 3372109 h 6679735"/>
                <a:gd name="connsiteX3454" fmla="*/ 154795 w 12250760"/>
                <a:gd name="connsiteY3454" fmla="*/ 3424025 h 6679735"/>
                <a:gd name="connsiteX3455" fmla="*/ 102880 w 12250760"/>
                <a:gd name="connsiteY3455" fmla="*/ 3475940 h 6679735"/>
                <a:gd name="connsiteX3456" fmla="*/ 50964 w 12250760"/>
                <a:gd name="connsiteY3456" fmla="*/ 3424025 h 6679735"/>
                <a:gd name="connsiteX3457" fmla="*/ 102880 w 12250760"/>
                <a:gd name="connsiteY3457" fmla="*/ 3372109 h 6679735"/>
                <a:gd name="connsiteX3458" fmla="*/ 12146930 w 12250760"/>
                <a:gd name="connsiteY3458" fmla="*/ 3021646 h 6679735"/>
                <a:gd name="connsiteX3459" fmla="*/ 12250760 w 12250760"/>
                <a:gd name="connsiteY3459" fmla="*/ 3099653 h 6679735"/>
                <a:gd name="connsiteX3460" fmla="*/ 12250760 w 12250760"/>
                <a:gd name="connsiteY3460" fmla="*/ 3151659 h 6679735"/>
                <a:gd name="connsiteX3461" fmla="*/ 12224803 w 12250760"/>
                <a:gd name="connsiteY3461" fmla="*/ 3177662 h 6679735"/>
                <a:gd name="connsiteX3462" fmla="*/ 12198844 w 12250760"/>
                <a:gd name="connsiteY3462" fmla="*/ 3177662 h 6679735"/>
                <a:gd name="connsiteX3463" fmla="*/ 12198844 w 12250760"/>
                <a:gd name="connsiteY3463" fmla="*/ 3281665 h 6679735"/>
                <a:gd name="connsiteX3464" fmla="*/ 12172887 w 12250760"/>
                <a:gd name="connsiteY3464" fmla="*/ 3307666 h 6679735"/>
                <a:gd name="connsiteX3465" fmla="*/ 12120972 w 12250760"/>
                <a:gd name="connsiteY3465" fmla="*/ 3307666 h 6679735"/>
                <a:gd name="connsiteX3466" fmla="*/ 12095015 w 12250760"/>
                <a:gd name="connsiteY3466" fmla="*/ 3281665 h 6679735"/>
                <a:gd name="connsiteX3467" fmla="*/ 12095015 w 12250760"/>
                <a:gd name="connsiteY3467" fmla="*/ 3177662 h 6679735"/>
                <a:gd name="connsiteX3468" fmla="*/ 12069057 w 12250760"/>
                <a:gd name="connsiteY3468" fmla="*/ 3177662 h 6679735"/>
                <a:gd name="connsiteX3469" fmla="*/ 12043099 w 12250760"/>
                <a:gd name="connsiteY3469" fmla="*/ 3151659 h 6679735"/>
                <a:gd name="connsiteX3470" fmla="*/ 12043099 w 12250760"/>
                <a:gd name="connsiteY3470" fmla="*/ 3099653 h 6679735"/>
                <a:gd name="connsiteX3471" fmla="*/ 12146930 w 12250760"/>
                <a:gd name="connsiteY3471" fmla="*/ 3021646 h 6679735"/>
                <a:gd name="connsiteX3472" fmla="*/ 11665206 w 12250760"/>
                <a:gd name="connsiteY3472" fmla="*/ 3021646 h 6679735"/>
                <a:gd name="connsiteX3473" fmla="*/ 11769036 w 12250760"/>
                <a:gd name="connsiteY3473" fmla="*/ 3099653 h 6679735"/>
                <a:gd name="connsiteX3474" fmla="*/ 11769036 w 12250760"/>
                <a:gd name="connsiteY3474" fmla="*/ 3151659 h 6679735"/>
                <a:gd name="connsiteX3475" fmla="*/ 11743079 w 12250760"/>
                <a:gd name="connsiteY3475" fmla="*/ 3177662 h 6679735"/>
                <a:gd name="connsiteX3476" fmla="*/ 11717120 w 12250760"/>
                <a:gd name="connsiteY3476" fmla="*/ 3177662 h 6679735"/>
                <a:gd name="connsiteX3477" fmla="*/ 11717120 w 12250760"/>
                <a:gd name="connsiteY3477" fmla="*/ 3281665 h 6679735"/>
                <a:gd name="connsiteX3478" fmla="*/ 11691163 w 12250760"/>
                <a:gd name="connsiteY3478" fmla="*/ 3307666 h 6679735"/>
                <a:gd name="connsiteX3479" fmla="*/ 11639248 w 12250760"/>
                <a:gd name="connsiteY3479" fmla="*/ 3307666 h 6679735"/>
                <a:gd name="connsiteX3480" fmla="*/ 11613291 w 12250760"/>
                <a:gd name="connsiteY3480" fmla="*/ 3281665 h 6679735"/>
                <a:gd name="connsiteX3481" fmla="*/ 11613291 w 12250760"/>
                <a:gd name="connsiteY3481" fmla="*/ 3177662 h 6679735"/>
                <a:gd name="connsiteX3482" fmla="*/ 11587333 w 12250760"/>
                <a:gd name="connsiteY3482" fmla="*/ 3177662 h 6679735"/>
                <a:gd name="connsiteX3483" fmla="*/ 11561375 w 12250760"/>
                <a:gd name="connsiteY3483" fmla="*/ 3151659 h 6679735"/>
                <a:gd name="connsiteX3484" fmla="*/ 11561375 w 12250760"/>
                <a:gd name="connsiteY3484" fmla="*/ 3099653 h 6679735"/>
                <a:gd name="connsiteX3485" fmla="*/ 11665206 w 12250760"/>
                <a:gd name="connsiteY3485" fmla="*/ 3021646 h 6679735"/>
                <a:gd name="connsiteX3486" fmla="*/ 11183481 w 12250760"/>
                <a:gd name="connsiteY3486" fmla="*/ 3021646 h 6679735"/>
                <a:gd name="connsiteX3487" fmla="*/ 11287311 w 12250760"/>
                <a:gd name="connsiteY3487" fmla="*/ 3099653 h 6679735"/>
                <a:gd name="connsiteX3488" fmla="*/ 11287311 w 12250760"/>
                <a:gd name="connsiteY3488" fmla="*/ 3151659 h 6679735"/>
                <a:gd name="connsiteX3489" fmla="*/ 11261354 w 12250760"/>
                <a:gd name="connsiteY3489" fmla="*/ 3177662 h 6679735"/>
                <a:gd name="connsiteX3490" fmla="*/ 11235395 w 12250760"/>
                <a:gd name="connsiteY3490" fmla="*/ 3177662 h 6679735"/>
                <a:gd name="connsiteX3491" fmla="*/ 11235395 w 12250760"/>
                <a:gd name="connsiteY3491" fmla="*/ 3281665 h 6679735"/>
                <a:gd name="connsiteX3492" fmla="*/ 11209438 w 12250760"/>
                <a:gd name="connsiteY3492" fmla="*/ 3307666 h 6679735"/>
                <a:gd name="connsiteX3493" fmla="*/ 11157523 w 12250760"/>
                <a:gd name="connsiteY3493" fmla="*/ 3307666 h 6679735"/>
                <a:gd name="connsiteX3494" fmla="*/ 11131566 w 12250760"/>
                <a:gd name="connsiteY3494" fmla="*/ 3281665 h 6679735"/>
                <a:gd name="connsiteX3495" fmla="*/ 11131566 w 12250760"/>
                <a:gd name="connsiteY3495" fmla="*/ 3177662 h 6679735"/>
                <a:gd name="connsiteX3496" fmla="*/ 11105608 w 12250760"/>
                <a:gd name="connsiteY3496" fmla="*/ 3177662 h 6679735"/>
                <a:gd name="connsiteX3497" fmla="*/ 11079650 w 12250760"/>
                <a:gd name="connsiteY3497" fmla="*/ 3151659 h 6679735"/>
                <a:gd name="connsiteX3498" fmla="*/ 11079650 w 12250760"/>
                <a:gd name="connsiteY3498" fmla="*/ 3099653 h 6679735"/>
                <a:gd name="connsiteX3499" fmla="*/ 11183481 w 12250760"/>
                <a:gd name="connsiteY3499" fmla="*/ 3021646 h 6679735"/>
                <a:gd name="connsiteX3500" fmla="*/ 10701757 w 12250760"/>
                <a:gd name="connsiteY3500" fmla="*/ 3021646 h 6679735"/>
                <a:gd name="connsiteX3501" fmla="*/ 10805587 w 12250760"/>
                <a:gd name="connsiteY3501" fmla="*/ 3099653 h 6679735"/>
                <a:gd name="connsiteX3502" fmla="*/ 10805587 w 12250760"/>
                <a:gd name="connsiteY3502" fmla="*/ 3151659 h 6679735"/>
                <a:gd name="connsiteX3503" fmla="*/ 10779630 w 12250760"/>
                <a:gd name="connsiteY3503" fmla="*/ 3177662 h 6679735"/>
                <a:gd name="connsiteX3504" fmla="*/ 10753671 w 12250760"/>
                <a:gd name="connsiteY3504" fmla="*/ 3177662 h 6679735"/>
                <a:gd name="connsiteX3505" fmla="*/ 10753671 w 12250760"/>
                <a:gd name="connsiteY3505" fmla="*/ 3281665 h 6679735"/>
                <a:gd name="connsiteX3506" fmla="*/ 10727714 w 12250760"/>
                <a:gd name="connsiteY3506" fmla="*/ 3307666 h 6679735"/>
                <a:gd name="connsiteX3507" fmla="*/ 10675799 w 12250760"/>
                <a:gd name="connsiteY3507" fmla="*/ 3307666 h 6679735"/>
                <a:gd name="connsiteX3508" fmla="*/ 10649842 w 12250760"/>
                <a:gd name="connsiteY3508" fmla="*/ 3281665 h 6679735"/>
                <a:gd name="connsiteX3509" fmla="*/ 10649842 w 12250760"/>
                <a:gd name="connsiteY3509" fmla="*/ 3177662 h 6679735"/>
                <a:gd name="connsiteX3510" fmla="*/ 10623884 w 12250760"/>
                <a:gd name="connsiteY3510" fmla="*/ 3177662 h 6679735"/>
                <a:gd name="connsiteX3511" fmla="*/ 10597926 w 12250760"/>
                <a:gd name="connsiteY3511" fmla="*/ 3151659 h 6679735"/>
                <a:gd name="connsiteX3512" fmla="*/ 10597926 w 12250760"/>
                <a:gd name="connsiteY3512" fmla="*/ 3099653 h 6679735"/>
                <a:gd name="connsiteX3513" fmla="*/ 10701757 w 12250760"/>
                <a:gd name="connsiteY3513" fmla="*/ 3021646 h 6679735"/>
                <a:gd name="connsiteX3514" fmla="*/ 10220033 w 12250760"/>
                <a:gd name="connsiteY3514" fmla="*/ 3021646 h 6679735"/>
                <a:gd name="connsiteX3515" fmla="*/ 10323863 w 12250760"/>
                <a:gd name="connsiteY3515" fmla="*/ 3099653 h 6679735"/>
                <a:gd name="connsiteX3516" fmla="*/ 10323863 w 12250760"/>
                <a:gd name="connsiteY3516" fmla="*/ 3151659 h 6679735"/>
                <a:gd name="connsiteX3517" fmla="*/ 10297906 w 12250760"/>
                <a:gd name="connsiteY3517" fmla="*/ 3177662 h 6679735"/>
                <a:gd name="connsiteX3518" fmla="*/ 10271947 w 12250760"/>
                <a:gd name="connsiteY3518" fmla="*/ 3177662 h 6679735"/>
                <a:gd name="connsiteX3519" fmla="*/ 10271947 w 12250760"/>
                <a:gd name="connsiteY3519" fmla="*/ 3281665 h 6679735"/>
                <a:gd name="connsiteX3520" fmla="*/ 10245990 w 12250760"/>
                <a:gd name="connsiteY3520" fmla="*/ 3307666 h 6679735"/>
                <a:gd name="connsiteX3521" fmla="*/ 10194075 w 12250760"/>
                <a:gd name="connsiteY3521" fmla="*/ 3307666 h 6679735"/>
                <a:gd name="connsiteX3522" fmla="*/ 10168118 w 12250760"/>
                <a:gd name="connsiteY3522" fmla="*/ 3281665 h 6679735"/>
                <a:gd name="connsiteX3523" fmla="*/ 10168118 w 12250760"/>
                <a:gd name="connsiteY3523" fmla="*/ 3177662 h 6679735"/>
                <a:gd name="connsiteX3524" fmla="*/ 10142160 w 12250760"/>
                <a:gd name="connsiteY3524" fmla="*/ 3177662 h 6679735"/>
                <a:gd name="connsiteX3525" fmla="*/ 10116202 w 12250760"/>
                <a:gd name="connsiteY3525" fmla="*/ 3151659 h 6679735"/>
                <a:gd name="connsiteX3526" fmla="*/ 10116202 w 12250760"/>
                <a:gd name="connsiteY3526" fmla="*/ 3099653 h 6679735"/>
                <a:gd name="connsiteX3527" fmla="*/ 10220033 w 12250760"/>
                <a:gd name="connsiteY3527" fmla="*/ 3021646 h 6679735"/>
                <a:gd name="connsiteX3528" fmla="*/ 9738308 w 12250760"/>
                <a:gd name="connsiteY3528" fmla="*/ 3021646 h 6679735"/>
                <a:gd name="connsiteX3529" fmla="*/ 9842138 w 12250760"/>
                <a:gd name="connsiteY3529" fmla="*/ 3099653 h 6679735"/>
                <a:gd name="connsiteX3530" fmla="*/ 9842138 w 12250760"/>
                <a:gd name="connsiteY3530" fmla="*/ 3151659 h 6679735"/>
                <a:gd name="connsiteX3531" fmla="*/ 9816181 w 12250760"/>
                <a:gd name="connsiteY3531" fmla="*/ 3177662 h 6679735"/>
                <a:gd name="connsiteX3532" fmla="*/ 9790222 w 12250760"/>
                <a:gd name="connsiteY3532" fmla="*/ 3177662 h 6679735"/>
                <a:gd name="connsiteX3533" fmla="*/ 9790222 w 12250760"/>
                <a:gd name="connsiteY3533" fmla="*/ 3281665 h 6679735"/>
                <a:gd name="connsiteX3534" fmla="*/ 9764265 w 12250760"/>
                <a:gd name="connsiteY3534" fmla="*/ 3307666 h 6679735"/>
                <a:gd name="connsiteX3535" fmla="*/ 9712350 w 12250760"/>
                <a:gd name="connsiteY3535" fmla="*/ 3307666 h 6679735"/>
                <a:gd name="connsiteX3536" fmla="*/ 9686393 w 12250760"/>
                <a:gd name="connsiteY3536" fmla="*/ 3281665 h 6679735"/>
                <a:gd name="connsiteX3537" fmla="*/ 9686393 w 12250760"/>
                <a:gd name="connsiteY3537" fmla="*/ 3177662 h 6679735"/>
                <a:gd name="connsiteX3538" fmla="*/ 9660435 w 12250760"/>
                <a:gd name="connsiteY3538" fmla="*/ 3177662 h 6679735"/>
                <a:gd name="connsiteX3539" fmla="*/ 9634477 w 12250760"/>
                <a:gd name="connsiteY3539" fmla="*/ 3151659 h 6679735"/>
                <a:gd name="connsiteX3540" fmla="*/ 9634477 w 12250760"/>
                <a:gd name="connsiteY3540" fmla="*/ 3099653 h 6679735"/>
                <a:gd name="connsiteX3541" fmla="*/ 9738308 w 12250760"/>
                <a:gd name="connsiteY3541" fmla="*/ 3021646 h 6679735"/>
                <a:gd name="connsiteX3542" fmla="*/ 9256584 w 12250760"/>
                <a:gd name="connsiteY3542" fmla="*/ 3021646 h 6679735"/>
                <a:gd name="connsiteX3543" fmla="*/ 9360414 w 12250760"/>
                <a:gd name="connsiteY3543" fmla="*/ 3099653 h 6679735"/>
                <a:gd name="connsiteX3544" fmla="*/ 9360414 w 12250760"/>
                <a:gd name="connsiteY3544" fmla="*/ 3151659 h 6679735"/>
                <a:gd name="connsiteX3545" fmla="*/ 9334457 w 12250760"/>
                <a:gd name="connsiteY3545" fmla="*/ 3177662 h 6679735"/>
                <a:gd name="connsiteX3546" fmla="*/ 9308498 w 12250760"/>
                <a:gd name="connsiteY3546" fmla="*/ 3177662 h 6679735"/>
                <a:gd name="connsiteX3547" fmla="*/ 9308498 w 12250760"/>
                <a:gd name="connsiteY3547" fmla="*/ 3281665 h 6679735"/>
                <a:gd name="connsiteX3548" fmla="*/ 9282541 w 12250760"/>
                <a:gd name="connsiteY3548" fmla="*/ 3307666 h 6679735"/>
                <a:gd name="connsiteX3549" fmla="*/ 9230626 w 12250760"/>
                <a:gd name="connsiteY3549" fmla="*/ 3307666 h 6679735"/>
                <a:gd name="connsiteX3550" fmla="*/ 9204669 w 12250760"/>
                <a:gd name="connsiteY3550" fmla="*/ 3281665 h 6679735"/>
                <a:gd name="connsiteX3551" fmla="*/ 9204669 w 12250760"/>
                <a:gd name="connsiteY3551" fmla="*/ 3177662 h 6679735"/>
                <a:gd name="connsiteX3552" fmla="*/ 9178711 w 12250760"/>
                <a:gd name="connsiteY3552" fmla="*/ 3177662 h 6679735"/>
                <a:gd name="connsiteX3553" fmla="*/ 9152753 w 12250760"/>
                <a:gd name="connsiteY3553" fmla="*/ 3151659 h 6679735"/>
                <a:gd name="connsiteX3554" fmla="*/ 9152753 w 12250760"/>
                <a:gd name="connsiteY3554" fmla="*/ 3099653 h 6679735"/>
                <a:gd name="connsiteX3555" fmla="*/ 9256584 w 12250760"/>
                <a:gd name="connsiteY3555" fmla="*/ 3021646 h 6679735"/>
                <a:gd name="connsiteX3556" fmla="*/ 8774860 w 12250760"/>
                <a:gd name="connsiteY3556" fmla="*/ 3021646 h 6679735"/>
                <a:gd name="connsiteX3557" fmla="*/ 8878690 w 12250760"/>
                <a:gd name="connsiteY3557" fmla="*/ 3099653 h 6679735"/>
                <a:gd name="connsiteX3558" fmla="*/ 8878690 w 12250760"/>
                <a:gd name="connsiteY3558" fmla="*/ 3151659 h 6679735"/>
                <a:gd name="connsiteX3559" fmla="*/ 8852733 w 12250760"/>
                <a:gd name="connsiteY3559" fmla="*/ 3177662 h 6679735"/>
                <a:gd name="connsiteX3560" fmla="*/ 8826774 w 12250760"/>
                <a:gd name="connsiteY3560" fmla="*/ 3177662 h 6679735"/>
                <a:gd name="connsiteX3561" fmla="*/ 8826774 w 12250760"/>
                <a:gd name="connsiteY3561" fmla="*/ 3281665 h 6679735"/>
                <a:gd name="connsiteX3562" fmla="*/ 8800817 w 12250760"/>
                <a:gd name="connsiteY3562" fmla="*/ 3307666 h 6679735"/>
                <a:gd name="connsiteX3563" fmla="*/ 8748902 w 12250760"/>
                <a:gd name="connsiteY3563" fmla="*/ 3307666 h 6679735"/>
                <a:gd name="connsiteX3564" fmla="*/ 8722945 w 12250760"/>
                <a:gd name="connsiteY3564" fmla="*/ 3281665 h 6679735"/>
                <a:gd name="connsiteX3565" fmla="*/ 8722945 w 12250760"/>
                <a:gd name="connsiteY3565" fmla="*/ 3177662 h 6679735"/>
                <a:gd name="connsiteX3566" fmla="*/ 8696987 w 12250760"/>
                <a:gd name="connsiteY3566" fmla="*/ 3177662 h 6679735"/>
                <a:gd name="connsiteX3567" fmla="*/ 8671029 w 12250760"/>
                <a:gd name="connsiteY3567" fmla="*/ 3151659 h 6679735"/>
                <a:gd name="connsiteX3568" fmla="*/ 8671029 w 12250760"/>
                <a:gd name="connsiteY3568" fmla="*/ 3099653 h 6679735"/>
                <a:gd name="connsiteX3569" fmla="*/ 8774860 w 12250760"/>
                <a:gd name="connsiteY3569" fmla="*/ 3021646 h 6679735"/>
                <a:gd name="connsiteX3570" fmla="*/ 8293136 w 12250760"/>
                <a:gd name="connsiteY3570" fmla="*/ 3021646 h 6679735"/>
                <a:gd name="connsiteX3571" fmla="*/ 8396966 w 12250760"/>
                <a:gd name="connsiteY3571" fmla="*/ 3099653 h 6679735"/>
                <a:gd name="connsiteX3572" fmla="*/ 8396966 w 12250760"/>
                <a:gd name="connsiteY3572" fmla="*/ 3151659 h 6679735"/>
                <a:gd name="connsiteX3573" fmla="*/ 8371009 w 12250760"/>
                <a:gd name="connsiteY3573" fmla="*/ 3177662 h 6679735"/>
                <a:gd name="connsiteX3574" fmla="*/ 8345051 w 12250760"/>
                <a:gd name="connsiteY3574" fmla="*/ 3177662 h 6679735"/>
                <a:gd name="connsiteX3575" fmla="*/ 8345051 w 12250760"/>
                <a:gd name="connsiteY3575" fmla="*/ 3281665 h 6679735"/>
                <a:gd name="connsiteX3576" fmla="*/ 8319094 w 12250760"/>
                <a:gd name="connsiteY3576" fmla="*/ 3307666 h 6679735"/>
                <a:gd name="connsiteX3577" fmla="*/ 8267178 w 12250760"/>
                <a:gd name="connsiteY3577" fmla="*/ 3307666 h 6679735"/>
                <a:gd name="connsiteX3578" fmla="*/ 8241221 w 12250760"/>
                <a:gd name="connsiteY3578" fmla="*/ 3281665 h 6679735"/>
                <a:gd name="connsiteX3579" fmla="*/ 8241221 w 12250760"/>
                <a:gd name="connsiteY3579" fmla="*/ 3177662 h 6679735"/>
                <a:gd name="connsiteX3580" fmla="*/ 8215264 w 12250760"/>
                <a:gd name="connsiteY3580" fmla="*/ 3177662 h 6679735"/>
                <a:gd name="connsiteX3581" fmla="*/ 8189305 w 12250760"/>
                <a:gd name="connsiteY3581" fmla="*/ 3151659 h 6679735"/>
                <a:gd name="connsiteX3582" fmla="*/ 8189305 w 12250760"/>
                <a:gd name="connsiteY3582" fmla="*/ 3099653 h 6679735"/>
                <a:gd name="connsiteX3583" fmla="*/ 8293136 w 12250760"/>
                <a:gd name="connsiteY3583" fmla="*/ 3021646 h 6679735"/>
                <a:gd name="connsiteX3584" fmla="*/ 7811412 w 12250760"/>
                <a:gd name="connsiteY3584" fmla="*/ 3021646 h 6679735"/>
                <a:gd name="connsiteX3585" fmla="*/ 7915242 w 12250760"/>
                <a:gd name="connsiteY3585" fmla="*/ 3099653 h 6679735"/>
                <a:gd name="connsiteX3586" fmla="*/ 7915242 w 12250760"/>
                <a:gd name="connsiteY3586" fmla="*/ 3151659 h 6679735"/>
                <a:gd name="connsiteX3587" fmla="*/ 7889285 w 12250760"/>
                <a:gd name="connsiteY3587" fmla="*/ 3177662 h 6679735"/>
                <a:gd name="connsiteX3588" fmla="*/ 7863327 w 12250760"/>
                <a:gd name="connsiteY3588" fmla="*/ 3177662 h 6679735"/>
                <a:gd name="connsiteX3589" fmla="*/ 7863327 w 12250760"/>
                <a:gd name="connsiteY3589" fmla="*/ 3281665 h 6679735"/>
                <a:gd name="connsiteX3590" fmla="*/ 7837370 w 12250760"/>
                <a:gd name="connsiteY3590" fmla="*/ 3307666 h 6679735"/>
                <a:gd name="connsiteX3591" fmla="*/ 7785454 w 12250760"/>
                <a:gd name="connsiteY3591" fmla="*/ 3307666 h 6679735"/>
                <a:gd name="connsiteX3592" fmla="*/ 7759497 w 12250760"/>
                <a:gd name="connsiteY3592" fmla="*/ 3281665 h 6679735"/>
                <a:gd name="connsiteX3593" fmla="*/ 7759497 w 12250760"/>
                <a:gd name="connsiteY3593" fmla="*/ 3177662 h 6679735"/>
                <a:gd name="connsiteX3594" fmla="*/ 7733540 w 12250760"/>
                <a:gd name="connsiteY3594" fmla="*/ 3177662 h 6679735"/>
                <a:gd name="connsiteX3595" fmla="*/ 7707581 w 12250760"/>
                <a:gd name="connsiteY3595" fmla="*/ 3151659 h 6679735"/>
                <a:gd name="connsiteX3596" fmla="*/ 7707581 w 12250760"/>
                <a:gd name="connsiteY3596" fmla="*/ 3099653 h 6679735"/>
                <a:gd name="connsiteX3597" fmla="*/ 7811412 w 12250760"/>
                <a:gd name="connsiteY3597" fmla="*/ 3021646 h 6679735"/>
                <a:gd name="connsiteX3598" fmla="*/ 7329688 w 12250760"/>
                <a:gd name="connsiteY3598" fmla="*/ 3021646 h 6679735"/>
                <a:gd name="connsiteX3599" fmla="*/ 7433518 w 12250760"/>
                <a:gd name="connsiteY3599" fmla="*/ 3099653 h 6679735"/>
                <a:gd name="connsiteX3600" fmla="*/ 7433518 w 12250760"/>
                <a:gd name="connsiteY3600" fmla="*/ 3151659 h 6679735"/>
                <a:gd name="connsiteX3601" fmla="*/ 7407561 w 12250760"/>
                <a:gd name="connsiteY3601" fmla="*/ 3177662 h 6679735"/>
                <a:gd name="connsiteX3602" fmla="*/ 7381603 w 12250760"/>
                <a:gd name="connsiteY3602" fmla="*/ 3177662 h 6679735"/>
                <a:gd name="connsiteX3603" fmla="*/ 7381603 w 12250760"/>
                <a:gd name="connsiteY3603" fmla="*/ 3281665 h 6679735"/>
                <a:gd name="connsiteX3604" fmla="*/ 7355646 w 12250760"/>
                <a:gd name="connsiteY3604" fmla="*/ 3307666 h 6679735"/>
                <a:gd name="connsiteX3605" fmla="*/ 7303730 w 12250760"/>
                <a:gd name="connsiteY3605" fmla="*/ 3307666 h 6679735"/>
                <a:gd name="connsiteX3606" fmla="*/ 7277773 w 12250760"/>
                <a:gd name="connsiteY3606" fmla="*/ 3281665 h 6679735"/>
                <a:gd name="connsiteX3607" fmla="*/ 7277773 w 12250760"/>
                <a:gd name="connsiteY3607" fmla="*/ 3177662 h 6679735"/>
                <a:gd name="connsiteX3608" fmla="*/ 7251816 w 12250760"/>
                <a:gd name="connsiteY3608" fmla="*/ 3177662 h 6679735"/>
                <a:gd name="connsiteX3609" fmla="*/ 7225857 w 12250760"/>
                <a:gd name="connsiteY3609" fmla="*/ 3151659 h 6679735"/>
                <a:gd name="connsiteX3610" fmla="*/ 7225857 w 12250760"/>
                <a:gd name="connsiteY3610" fmla="*/ 3099653 h 6679735"/>
                <a:gd name="connsiteX3611" fmla="*/ 7329688 w 12250760"/>
                <a:gd name="connsiteY3611" fmla="*/ 3021646 h 6679735"/>
                <a:gd name="connsiteX3612" fmla="*/ 6847964 w 12250760"/>
                <a:gd name="connsiteY3612" fmla="*/ 3021646 h 6679735"/>
                <a:gd name="connsiteX3613" fmla="*/ 6951794 w 12250760"/>
                <a:gd name="connsiteY3613" fmla="*/ 3099653 h 6679735"/>
                <a:gd name="connsiteX3614" fmla="*/ 6951794 w 12250760"/>
                <a:gd name="connsiteY3614" fmla="*/ 3151659 h 6679735"/>
                <a:gd name="connsiteX3615" fmla="*/ 6925837 w 12250760"/>
                <a:gd name="connsiteY3615" fmla="*/ 3177662 h 6679735"/>
                <a:gd name="connsiteX3616" fmla="*/ 6899879 w 12250760"/>
                <a:gd name="connsiteY3616" fmla="*/ 3177662 h 6679735"/>
                <a:gd name="connsiteX3617" fmla="*/ 6899879 w 12250760"/>
                <a:gd name="connsiteY3617" fmla="*/ 3281665 h 6679735"/>
                <a:gd name="connsiteX3618" fmla="*/ 6873922 w 12250760"/>
                <a:gd name="connsiteY3618" fmla="*/ 3307666 h 6679735"/>
                <a:gd name="connsiteX3619" fmla="*/ 6822006 w 12250760"/>
                <a:gd name="connsiteY3619" fmla="*/ 3307666 h 6679735"/>
                <a:gd name="connsiteX3620" fmla="*/ 6796049 w 12250760"/>
                <a:gd name="connsiteY3620" fmla="*/ 3281665 h 6679735"/>
                <a:gd name="connsiteX3621" fmla="*/ 6796049 w 12250760"/>
                <a:gd name="connsiteY3621" fmla="*/ 3177662 h 6679735"/>
                <a:gd name="connsiteX3622" fmla="*/ 6770092 w 12250760"/>
                <a:gd name="connsiteY3622" fmla="*/ 3177662 h 6679735"/>
                <a:gd name="connsiteX3623" fmla="*/ 6744133 w 12250760"/>
                <a:gd name="connsiteY3623" fmla="*/ 3151659 h 6679735"/>
                <a:gd name="connsiteX3624" fmla="*/ 6744133 w 12250760"/>
                <a:gd name="connsiteY3624" fmla="*/ 3099653 h 6679735"/>
                <a:gd name="connsiteX3625" fmla="*/ 6847964 w 12250760"/>
                <a:gd name="connsiteY3625" fmla="*/ 3021646 h 6679735"/>
                <a:gd name="connsiteX3626" fmla="*/ 6366240 w 12250760"/>
                <a:gd name="connsiteY3626" fmla="*/ 3021646 h 6679735"/>
                <a:gd name="connsiteX3627" fmla="*/ 6470070 w 12250760"/>
                <a:gd name="connsiteY3627" fmla="*/ 3099653 h 6679735"/>
                <a:gd name="connsiteX3628" fmla="*/ 6470070 w 12250760"/>
                <a:gd name="connsiteY3628" fmla="*/ 3151659 h 6679735"/>
                <a:gd name="connsiteX3629" fmla="*/ 6444113 w 12250760"/>
                <a:gd name="connsiteY3629" fmla="*/ 3177662 h 6679735"/>
                <a:gd name="connsiteX3630" fmla="*/ 6418155 w 12250760"/>
                <a:gd name="connsiteY3630" fmla="*/ 3177662 h 6679735"/>
                <a:gd name="connsiteX3631" fmla="*/ 6418155 w 12250760"/>
                <a:gd name="connsiteY3631" fmla="*/ 3281665 h 6679735"/>
                <a:gd name="connsiteX3632" fmla="*/ 6392198 w 12250760"/>
                <a:gd name="connsiteY3632" fmla="*/ 3307666 h 6679735"/>
                <a:gd name="connsiteX3633" fmla="*/ 6340282 w 12250760"/>
                <a:gd name="connsiteY3633" fmla="*/ 3307666 h 6679735"/>
                <a:gd name="connsiteX3634" fmla="*/ 6314325 w 12250760"/>
                <a:gd name="connsiteY3634" fmla="*/ 3281665 h 6679735"/>
                <a:gd name="connsiteX3635" fmla="*/ 6314325 w 12250760"/>
                <a:gd name="connsiteY3635" fmla="*/ 3177662 h 6679735"/>
                <a:gd name="connsiteX3636" fmla="*/ 6288368 w 12250760"/>
                <a:gd name="connsiteY3636" fmla="*/ 3177662 h 6679735"/>
                <a:gd name="connsiteX3637" fmla="*/ 6262409 w 12250760"/>
                <a:gd name="connsiteY3637" fmla="*/ 3151659 h 6679735"/>
                <a:gd name="connsiteX3638" fmla="*/ 6262409 w 12250760"/>
                <a:gd name="connsiteY3638" fmla="*/ 3099653 h 6679735"/>
                <a:gd name="connsiteX3639" fmla="*/ 6366240 w 12250760"/>
                <a:gd name="connsiteY3639" fmla="*/ 3021646 h 6679735"/>
                <a:gd name="connsiteX3640" fmla="*/ 5884526 w 12250760"/>
                <a:gd name="connsiteY3640" fmla="*/ 3021646 h 6679735"/>
                <a:gd name="connsiteX3641" fmla="*/ 5988353 w 12250760"/>
                <a:gd name="connsiteY3641" fmla="*/ 3099653 h 6679735"/>
                <a:gd name="connsiteX3642" fmla="*/ 5988353 w 12250760"/>
                <a:gd name="connsiteY3642" fmla="*/ 3151659 h 6679735"/>
                <a:gd name="connsiteX3643" fmla="*/ 5962397 w 12250760"/>
                <a:gd name="connsiteY3643" fmla="*/ 3177662 h 6679735"/>
                <a:gd name="connsiteX3644" fmla="*/ 5936439 w 12250760"/>
                <a:gd name="connsiteY3644" fmla="*/ 3177662 h 6679735"/>
                <a:gd name="connsiteX3645" fmla="*/ 5936439 w 12250760"/>
                <a:gd name="connsiteY3645" fmla="*/ 3281665 h 6679735"/>
                <a:gd name="connsiteX3646" fmla="*/ 5910482 w 12250760"/>
                <a:gd name="connsiteY3646" fmla="*/ 3307666 h 6679735"/>
                <a:gd name="connsiteX3647" fmla="*/ 5858568 w 12250760"/>
                <a:gd name="connsiteY3647" fmla="*/ 3307666 h 6679735"/>
                <a:gd name="connsiteX3648" fmla="*/ 5832611 w 12250760"/>
                <a:gd name="connsiteY3648" fmla="*/ 3281665 h 6679735"/>
                <a:gd name="connsiteX3649" fmla="*/ 5832611 w 12250760"/>
                <a:gd name="connsiteY3649" fmla="*/ 3177662 h 6679735"/>
                <a:gd name="connsiteX3650" fmla="*/ 5806654 w 12250760"/>
                <a:gd name="connsiteY3650" fmla="*/ 3177662 h 6679735"/>
                <a:gd name="connsiteX3651" fmla="*/ 5780698 w 12250760"/>
                <a:gd name="connsiteY3651" fmla="*/ 3151659 h 6679735"/>
                <a:gd name="connsiteX3652" fmla="*/ 5780698 w 12250760"/>
                <a:gd name="connsiteY3652" fmla="*/ 3099653 h 6679735"/>
                <a:gd name="connsiteX3653" fmla="*/ 5884526 w 12250760"/>
                <a:gd name="connsiteY3653" fmla="*/ 3021646 h 6679735"/>
                <a:gd name="connsiteX3654" fmla="*/ 5402816 w 12250760"/>
                <a:gd name="connsiteY3654" fmla="*/ 3021646 h 6679735"/>
                <a:gd name="connsiteX3655" fmla="*/ 5506639 w 12250760"/>
                <a:gd name="connsiteY3655" fmla="*/ 3099653 h 6679735"/>
                <a:gd name="connsiteX3656" fmla="*/ 5506639 w 12250760"/>
                <a:gd name="connsiteY3656" fmla="*/ 3151659 h 6679735"/>
                <a:gd name="connsiteX3657" fmla="*/ 5480685 w 12250760"/>
                <a:gd name="connsiteY3657" fmla="*/ 3177662 h 6679735"/>
                <a:gd name="connsiteX3658" fmla="*/ 5454729 w 12250760"/>
                <a:gd name="connsiteY3658" fmla="*/ 3177662 h 6679735"/>
                <a:gd name="connsiteX3659" fmla="*/ 5454729 w 12250760"/>
                <a:gd name="connsiteY3659" fmla="*/ 3281665 h 6679735"/>
                <a:gd name="connsiteX3660" fmla="*/ 5428770 w 12250760"/>
                <a:gd name="connsiteY3660" fmla="*/ 3307666 h 6679735"/>
                <a:gd name="connsiteX3661" fmla="*/ 5376857 w 12250760"/>
                <a:gd name="connsiteY3661" fmla="*/ 3307666 h 6679735"/>
                <a:gd name="connsiteX3662" fmla="*/ 5350903 w 12250760"/>
                <a:gd name="connsiteY3662" fmla="*/ 3281665 h 6679735"/>
                <a:gd name="connsiteX3663" fmla="*/ 5350903 w 12250760"/>
                <a:gd name="connsiteY3663" fmla="*/ 3177662 h 6679735"/>
                <a:gd name="connsiteX3664" fmla="*/ 5324945 w 12250760"/>
                <a:gd name="connsiteY3664" fmla="*/ 3177662 h 6679735"/>
                <a:gd name="connsiteX3665" fmla="*/ 5298982 w 12250760"/>
                <a:gd name="connsiteY3665" fmla="*/ 3151659 h 6679735"/>
                <a:gd name="connsiteX3666" fmla="*/ 5298982 w 12250760"/>
                <a:gd name="connsiteY3666" fmla="*/ 3099653 h 6679735"/>
                <a:gd name="connsiteX3667" fmla="*/ 5402816 w 12250760"/>
                <a:gd name="connsiteY3667" fmla="*/ 3021646 h 6679735"/>
                <a:gd name="connsiteX3668" fmla="*/ 4921068 w 12250760"/>
                <a:gd name="connsiteY3668" fmla="*/ 3021646 h 6679735"/>
                <a:gd name="connsiteX3669" fmla="*/ 5024912 w 12250760"/>
                <a:gd name="connsiteY3669" fmla="*/ 3099653 h 6679735"/>
                <a:gd name="connsiteX3670" fmla="*/ 5024912 w 12250760"/>
                <a:gd name="connsiteY3670" fmla="*/ 3151659 h 6679735"/>
                <a:gd name="connsiteX3671" fmla="*/ 4998953 w 12250760"/>
                <a:gd name="connsiteY3671" fmla="*/ 3177662 h 6679735"/>
                <a:gd name="connsiteX3672" fmla="*/ 4972994 w 12250760"/>
                <a:gd name="connsiteY3672" fmla="*/ 3177662 h 6679735"/>
                <a:gd name="connsiteX3673" fmla="*/ 4972994 w 12250760"/>
                <a:gd name="connsiteY3673" fmla="*/ 3281665 h 6679735"/>
                <a:gd name="connsiteX3674" fmla="*/ 4947033 w 12250760"/>
                <a:gd name="connsiteY3674" fmla="*/ 3307666 h 6679735"/>
                <a:gd name="connsiteX3675" fmla="*/ 4895110 w 12250760"/>
                <a:gd name="connsiteY3675" fmla="*/ 3307666 h 6679735"/>
                <a:gd name="connsiteX3676" fmla="*/ 4869163 w 12250760"/>
                <a:gd name="connsiteY3676" fmla="*/ 3281665 h 6679735"/>
                <a:gd name="connsiteX3677" fmla="*/ 4869163 w 12250760"/>
                <a:gd name="connsiteY3677" fmla="*/ 3177662 h 6679735"/>
                <a:gd name="connsiteX3678" fmla="*/ 4843208 w 12250760"/>
                <a:gd name="connsiteY3678" fmla="*/ 3177662 h 6679735"/>
                <a:gd name="connsiteX3679" fmla="*/ 4817252 w 12250760"/>
                <a:gd name="connsiteY3679" fmla="*/ 3151659 h 6679735"/>
                <a:gd name="connsiteX3680" fmla="*/ 4817252 w 12250760"/>
                <a:gd name="connsiteY3680" fmla="*/ 3099653 h 6679735"/>
                <a:gd name="connsiteX3681" fmla="*/ 4921068 w 12250760"/>
                <a:gd name="connsiteY3681" fmla="*/ 3021646 h 6679735"/>
                <a:gd name="connsiteX3682" fmla="*/ 4439371 w 12250760"/>
                <a:gd name="connsiteY3682" fmla="*/ 3021646 h 6679735"/>
                <a:gd name="connsiteX3683" fmla="*/ 4543190 w 12250760"/>
                <a:gd name="connsiteY3683" fmla="*/ 3099653 h 6679735"/>
                <a:gd name="connsiteX3684" fmla="*/ 4543190 w 12250760"/>
                <a:gd name="connsiteY3684" fmla="*/ 3151659 h 6679735"/>
                <a:gd name="connsiteX3685" fmla="*/ 4517233 w 12250760"/>
                <a:gd name="connsiteY3685" fmla="*/ 3177662 h 6679735"/>
                <a:gd name="connsiteX3686" fmla="*/ 4491272 w 12250760"/>
                <a:gd name="connsiteY3686" fmla="*/ 3177662 h 6679735"/>
                <a:gd name="connsiteX3687" fmla="*/ 4491272 w 12250760"/>
                <a:gd name="connsiteY3687" fmla="*/ 3281665 h 6679735"/>
                <a:gd name="connsiteX3688" fmla="*/ 4465314 w 12250760"/>
                <a:gd name="connsiteY3688" fmla="*/ 3307666 h 6679735"/>
                <a:gd name="connsiteX3689" fmla="*/ 4413403 w 12250760"/>
                <a:gd name="connsiteY3689" fmla="*/ 3307666 h 6679735"/>
                <a:gd name="connsiteX3690" fmla="*/ 4387444 w 12250760"/>
                <a:gd name="connsiteY3690" fmla="*/ 3281665 h 6679735"/>
                <a:gd name="connsiteX3691" fmla="*/ 4387444 w 12250760"/>
                <a:gd name="connsiteY3691" fmla="*/ 3177662 h 6679735"/>
                <a:gd name="connsiteX3692" fmla="*/ 4361483 w 12250760"/>
                <a:gd name="connsiteY3692" fmla="*/ 3177662 h 6679735"/>
                <a:gd name="connsiteX3693" fmla="*/ 4335529 w 12250760"/>
                <a:gd name="connsiteY3693" fmla="*/ 3151659 h 6679735"/>
                <a:gd name="connsiteX3694" fmla="*/ 4335529 w 12250760"/>
                <a:gd name="connsiteY3694" fmla="*/ 3099653 h 6679735"/>
                <a:gd name="connsiteX3695" fmla="*/ 4439371 w 12250760"/>
                <a:gd name="connsiteY3695" fmla="*/ 3021646 h 6679735"/>
                <a:gd name="connsiteX3696" fmla="*/ 3957651 w 12250760"/>
                <a:gd name="connsiteY3696" fmla="*/ 3021646 h 6679735"/>
                <a:gd name="connsiteX3697" fmla="*/ 4061484 w 12250760"/>
                <a:gd name="connsiteY3697" fmla="*/ 3099653 h 6679735"/>
                <a:gd name="connsiteX3698" fmla="*/ 4061484 w 12250760"/>
                <a:gd name="connsiteY3698" fmla="*/ 3151659 h 6679735"/>
                <a:gd name="connsiteX3699" fmla="*/ 4035527 w 12250760"/>
                <a:gd name="connsiteY3699" fmla="*/ 3177662 h 6679735"/>
                <a:gd name="connsiteX3700" fmla="*/ 4009568 w 12250760"/>
                <a:gd name="connsiteY3700" fmla="*/ 3177662 h 6679735"/>
                <a:gd name="connsiteX3701" fmla="*/ 4009568 w 12250760"/>
                <a:gd name="connsiteY3701" fmla="*/ 3281665 h 6679735"/>
                <a:gd name="connsiteX3702" fmla="*/ 3983608 w 12250760"/>
                <a:gd name="connsiteY3702" fmla="*/ 3307666 h 6679735"/>
                <a:gd name="connsiteX3703" fmla="*/ 3931692 w 12250760"/>
                <a:gd name="connsiteY3703" fmla="*/ 3307666 h 6679735"/>
                <a:gd name="connsiteX3704" fmla="*/ 3905738 w 12250760"/>
                <a:gd name="connsiteY3704" fmla="*/ 3281665 h 6679735"/>
                <a:gd name="connsiteX3705" fmla="*/ 3905738 w 12250760"/>
                <a:gd name="connsiteY3705" fmla="*/ 3177662 h 6679735"/>
                <a:gd name="connsiteX3706" fmla="*/ 3879779 w 12250760"/>
                <a:gd name="connsiteY3706" fmla="*/ 3177662 h 6679735"/>
                <a:gd name="connsiteX3707" fmla="*/ 3853822 w 12250760"/>
                <a:gd name="connsiteY3707" fmla="*/ 3151659 h 6679735"/>
                <a:gd name="connsiteX3708" fmla="*/ 3853822 w 12250760"/>
                <a:gd name="connsiteY3708" fmla="*/ 3099653 h 6679735"/>
                <a:gd name="connsiteX3709" fmla="*/ 3957651 w 12250760"/>
                <a:gd name="connsiteY3709" fmla="*/ 3021646 h 6679735"/>
                <a:gd name="connsiteX3710" fmla="*/ 3475934 w 12250760"/>
                <a:gd name="connsiteY3710" fmla="*/ 3021646 h 6679735"/>
                <a:gd name="connsiteX3711" fmla="*/ 3579769 w 12250760"/>
                <a:gd name="connsiteY3711" fmla="*/ 3099653 h 6679735"/>
                <a:gd name="connsiteX3712" fmla="*/ 3579769 w 12250760"/>
                <a:gd name="connsiteY3712" fmla="*/ 3151659 h 6679735"/>
                <a:gd name="connsiteX3713" fmla="*/ 3553809 w 12250760"/>
                <a:gd name="connsiteY3713" fmla="*/ 3177662 h 6679735"/>
                <a:gd name="connsiteX3714" fmla="*/ 3527851 w 12250760"/>
                <a:gd name="connsiteY3714" fmla="*/ 3177662 h 6679735"/>
                <a:gd name="connsiteX3715" fmla="*/ 3527851 w 12250760"/>
                <a:gd name="connsiteY3715" fmla="*/ 3281665 h 6679735"/>
                <a:gd name="connsiteX3716" fmla="*/ 3501894 w 12250760"/>
                <a:gd name="connsiteY3716" fmla="*/ 3307666 h 6679735"/>
                <a:gd name="connsiteX3717" fmla="*/ 3449977 w 12250760"/>
                <a:gd name="connsiteY3717" fmla="*/ 3307666 h 6679735"/>
                <a:gd name="connsiteX3718" fmla="*/ 3424020 w 12250760"/>
                <a:gd name="connsiteY3718" fmla="*/ 3281665 h 6679735"/>
                <a:gd name="connsiteX3719" fmla="*/ 3424020 w 12250760"/>
                <a:gd name="connsiteY3719" fmla="*/ 3177662 h 6679735"/>
                <a:gd name="connsiteX3720" fmla="*/ 3398063 w 12250760"/>
                <a:gd name="connsiteY3720" fmla="*/ 3177662 h 6679735"/>
                <a:gd name="connsiteX3721" fmla="*/ 3372104 w 12250760"/>
                <a:gd name="connsiteY3721" fmla="*/ 3151659 h 6679735"/>
                <a:gd name="connsiteX3722" fmla="*/ 3372104 w 12250760"/>
                <a:gd name="connsiteY3722" fmla="*/ 3099653 h 6679735"/>
                <a:gd name="connsiteX3723" fmla="*/ 3475934 w 12250760"/>
                <a:gd name="connsiteY3723" fmla="*/ 3021646 h 6679735"/>
                <a:gd name="connsiteX3724" fmla="*/ 2994211 w 12250760"/>
                <a:gd name="connsiteY3724" fmla="*/ 3021646 h 6679735"/>
                <a:gd name="connsiteX3725" fmla="*/ 3098041 w 12250760"/>
                <a:gd name="connsiteY3725" fmla="*/ 3099653 h 6679735"/>
                <a:gd name="connsiteX3726" fmla="*/ 3098041 w 12250760"/>
                <a:gd name="connsiteY3726" fmla="*/ 3151659 h 6679735"/>
                <a:gd name="connsiteX3727" fmla="*/ 3072082 w 12250760"/>
                <a:gd name="connsiteY3727" fmla="*/ 3177662 h 6679735"/>
                <a:gd name="connsiteX3728" fmla="*/ 3046125 w 12250760"/>
                <a:gd name="connsiteY3728" fmla="*/ 3177662 h 6679735"/>
                <a:gd name="connsiteX3729" fmla="*/ 3046125 w 12250760"/>
                <a:gd name="connsiteY3729" fmla="*/ 3281665 h 6679735"/>
                <a:gd name="connsiteX3730" fmla="*/ 3020168 w 12250760"/>
                <a:gd name="connsiteY3730" fmla="*/ 3307666 h 6679735"/>
                <a:gd name="connsiteX3731" fmla="*/ 2968251 w 12250760"/>
                <a:gd name="connsiteY3731" fmla="*/ 3307666 h 6679735"/>
                <a:gd name="connsiteX3732" fmla="*/ 2942294 w 12250760"/>
                <a:gd name="connsiteY3732" fmla="*/ 3281665 h 6679735"/>
                <a:gd name="connsiteX3733" fmla="*/ 2942294 w 12250760"/>
                <a:gd name="connsiteY3733" fmla="*/ 3177662 h 6679735"/>
                <a:gd name="connsiteX3734" fmla="*/ 2916337 w 12250760"/>
                <a:gd name="connsiteY3734" fmla="*/ 3177662 h 6679735"/>
                <a:gd name="connsiteX3735" fmla="*/ 2890379 w 12250760"/>
                <a:gd name="connsiteY3735" fmla="*/ 3151659 h 6679735"/>
                <a:gd name="connsiteX3736" fmla="*/ 2890379 w 12250760"/>
                <a:gd name="connsiteY3736" fmla="*/ 3099653 h 6679735"/>
                <a:gd name="connsiteX3737" fmla="*/ 2994211 w 12250760"/>
                <a:gd name="connsiteY3737" fmla="*/ 3021646 h 6679735"/>
                <a:gd name="connsiteX3738" fmla="*/ 2512486 w 12250760"/>
                <a:gd name="connsiteY3738" fmla="*/ 3021646 h 6679735"/>
                <a:gd name="connsiteX3739" fmla="*/ 2616317 w 12250760"/>
                <a:gd name="connsiteY3739" fmla="*/ 3099653 h 6679735"/>
                <a:gd name="connsiteX3740" fmla="*/ 2616317 w 12250760"/>
                <a:gd name="connsiteY3740" fmla="*/ 3151659 h 6679735"/>
                <a:gd name="connsiteX3741" fmla="*/ 2590361 w 12250760"/>
                <a:gd name="connsiteY3741" fmla="*/ 3177662 h 6679735"/>
                <a:gd name="connsiteX3742" fmla="*/ 2564402 w 12250760"/>
                <a:gd name="connsiteY3742" fmla="*/ 3177662 h 6679735"/>
                <a:gd name="connsiteX3743" fmla="*/ 2564402 w 12250760"/>
                <a:gd name="connsiteY3743" fmla="*/ 3281665 h 6679735"/>
                <a:gd name="connsiteX3744" fmla="*/ 2538445 w 12250760"/>
                <a:gd name="connsiteY3744" fmla="*/ 3307666 h 6679735"/>
                <a:gd name="connsiteX3745" fmla="*/ 2486530 w 12250760"/>
                <a:gd name="connsiteY3745" fmla="*/ 3307666 h 6679735"/>
                <a:gd name="connsiteX3746" fmla="*/ 2460573 w 12250760"/>
                <a:gd name="connsiteY3746" fmla="*/ 3281665 h 6679735"/>
                <a:gd name="connsiteX3747" fmla="*/ 2460573 w 12250760"/>
                <a:gd name="connsiteY3747" fmla="*/ 3177662 h 6679735"/>
                <a:gd name="connsiteX3748" fmla="*/ 2434617 w 12250760"/>
                <a:gd name="connsiteY3748" fmla="*/ 3177662 h 6679735"/>
                <a:gd name="connsiteX3749" fmla="*/ 2408658 w 12250760"/>
                <a:gd name="connsiteY3749" fmla="*/ 3151659 h 6679735"/>
                <a:gd name="connsiteX3750" fmla="*/ 2408658 w 12250760"/>
                <a:gd name="connsiteY3750" fmla="*/ 3099653 h 6679735"/>
                <a:gd name="connsiteX3751" fmla="*/ 2512486 w 12250760"/>
                <a:gd name="connsiteY3751" fmla="*/ 3021646 h 6679735"/>
                <a:gd name="connsiteX3752" fmla="*/ 2030755 w 12250760"/>
                <a:gd name="connsiteY3752" fmla="*/ 3021646 h 6679735"/>
                <a:gd name="connsiteX3753" fmla="*/ 2134597 w 12250760"/>
                <a:gd name="connsiteY3753" fmla="*/ 3099653 h 6679735"/>
                <a:gd name="connsiteX3754" fmla="*/ 2134597 w 12250760"/>
                <a:gd name="connsiteY3754" fmla="*/ 3151659 h 6679735"/>
                <a:gd name="connsiteX3755" fmla="*/ 2108628 w 12250760"/>
                <a:gd name="connsiteY3755" fmla="*/ 3177662 h 6679735"/>
                <a:gd name="connsiteX3756" fmla="*/ 2082670 w 12250760"/>
                <a:gd name="connsiteY3756" fmla="*/ 3177662 h 6679735"/>
                <a:gd name="connsiteX3757" fmla="*/ 2082670 w 12250760"/>
                <a:gd name="connsiteY3757" fmla="*/ 3281665 h 6679735"/>
                <a:gd name="connsiteX3758" fmla="*/ 2056712 w 12250760"/>
                <a:gd name="connsiteY3758" fmla="*/ 3307666 h 6679735"/>
                <a:gd name="connsiteX3759" fmla="*/ 2004797 w 12250760"/>
                <a:gd name="connsiteY3759" fmla="*/ 3307666 h 6679735"/>
                <a:gd name="connsiteX3760" fmla="*/ 1978839 w 12250760"/>
                <a:gd name="connsiteY3760" fmla="*/ 3281665 h 6679735"/>
                <a:gd name="connsiteX3761" fmla="*/ 1978839 w 12250760"/>
                <a:gd name="connsiteY3761" fmla="*/ 3177662 h 6679735"/>
                <a:gd name="connsiteX3762" fmla="*/ 1952882 w 12250760"/>
                <a:gd name="connsiteY3762" fmla="*/ 3177662 h 6679735"/>
                <a:gd name="connsiteX3763" fmla="*/ 1926924 w 12250760"/>
                <a:gd name="connsiteY3763" fmla="*/ 3151659 h 6679735"/>
                <a:gd name="connsiteX3764" fmla="*/ 1926924 w 12250760"/>
                <a:gd name="connsiteY3764" fmla="*/ 3099653 h 6679735"/>
                <a:gd name="connsiteX3765" fmla="*/ 2030755 w 12250760"/>
                <a:gd name="connsiteY3765" fmla="*/ 3021646 h 6679735"/>
                <a:gd name="connsiteX3766" fmla="*/ 1549031 w 12250760"/>
                <a:gd name="connsiteY3766" fmla="*/ 3021646 h 6679735"/>
                <a:gd name="connsiteX3767" fmla="*/ 1652861 w 12250760"/>
                <a:gd name="connsiteY3767" fmla="*/ 3099653 h 6679735"/>
                <a:gd name="connsiteX3768" fmla="*/ 1652861 w 12250760"/>
                <a:gd name="connsiteY3768" fmla="*/ 3151659 h 6679735"/>
                <a:gd name="connsiteX3769" fmla="*/ 1626904 w 12250760"/>
                <a:gd name="connsiteY3769" fmla="*/ 3177662 h 6679735"/>
                <a:gd name="connsiteX3770" fmla="*/ 1600946 w 12250760"/>
                <a:gd name="connsiteY3770" fmla="*/ 3177662 h 6679735"/>
                <a:gd name="connsiteX3771" fmla="*/ 1600946 w 12250760"/>
                <a:gd name="connsiteY3771" fmla="*/ 3281665 h 6679735"/>
                <a:gd name="connsiteX3772" fmla="*/ 1574988 w 12250760"/>
                <a:gd name="connsiteY3772" fmla="*/ 3307666 h 6679735"/>
                <a:gd name="connsiteX3773" fmla="*/ 1523073 w 12250760"/>
                <a:gd name="connsiteY3773" fmla="*/ 3307666 h 6679735"/>
                <a:gd name="connsiteX3774" fmla="*/ 1497116 w 12250760"/>
                <a:gd name="connsiteY3774" fmla="*/ 3281665 h 6679735"/>
                <a:gd name="connsiteX3775" fmla="*/ 1497116 w 12250760"/>
                <a:gd name="connsiteY3775" fmla="*/ 3177662 h 6679735"/>
                <a:gd name="connsiteX3776" fmla="*/ 1471159 w 12250760"/>
                <a:gd name="connsiteY3776" fmla="*/ 3177662 h 6679735"/>
                <a:gd name="connsiteX3777" fmla="*/ 1445200 w 12250760"/>
                <a:gd name="connsiteY3777" fmla="*/ 3151659 h 6679735"/>
                <a:gd name="connsiteX3778" fmla="*/ 1445200 w 12250760"/>
                <a:gd name="connsiteY3778" fmla="*/ 3099653 h 6679735"/>
                <a:gd name="connsiteX3779" fmla="*/ 1549031 w 12250760"/>
                <a:gd name="connsiteY3779" fmla="*/ 3021646 h 6679735"/>
                <a:gd name="connsiteX3780" fmla="*/ 1067309 w 12250760"/>
                <a:gd name="connsiteY3780" fmla="*/ 3021646 h 6679735"/>
                <a:gd name="connsiteX3781" fmla="*/ 1171138 w 12250760"/>
                <a:gd name="connsiteY3781" fmla="*/ 3099653 h 6679735"/>
                <a:gd name="connsiteX3782" fmla="*/ 1171138 w 12250760"/>
                <a:gd name="connsiteY3782" fmla="*/ 3151659 h 6679735"/>
                <a:gd name="connsiteX3783" fmla="*/ 1145182 w 12250760"/>
                <a:gd name="connsiteY3783" fmla="*/ 3177662 h 6679735"/>
                <a:gd name="connsiteX3784" fmla="*/ 1119223 w 12250760"/>
                <a:gd name="connsiteY3784" fmla="*/ 3177662 h 6679735"/>
                <a:gd name="connsiteX3785" fmla="*/ 1119223 w 12250760"/>
                <a:gd name="connsiteY3785" fmla="*/ 3281665 h 6679735"/>
                <a:gd name="connsiteX3786" fmla="*/ 1093266 w 12250760"/>
                <a:gd name="connsiteY3786" fmla="*/ 3307666 h 6679735"/>
                <a:gd name="connsiteX3787" fmla="*/ 1041350 w 12250760"/>
                <a:gd name="connsiteY3787" fmla="*/ 3307666 h 6679735"/>
                <a:gd name="connsiteX3788" fmla="*/ 1015393 w 12250760"/>
                <a:gd name="connsiteY3788" fmla="*/ 3281665 h 6679735"/>
                <a:gd name="connsiteX3789" fmla="*/ 1015393 w 12250760"/>
                <a:gd name="connsiteY3789" fmla="*/ 3177662 h 6679735"/>
                <a:gd name="connsiteX3790" fmla="*/ 989436 w 12250760"/>
                <a:gd name="connsiteY3790" fmla="*/ 3177662 h 6679735"/>
                <a:gd name="connsiteX3791" fmla="*/ 963478 w 12250760"/>
                <a:gd name="connsiteY3791" fmla="*/ 3151659 h 6679735"/>
                <a:gd name="connsiteX3792" fmla="*/ 963478 w 12250760"/>
                <a:gd name="connsiteY3792" fmla="*/ 3099653 h 6679735"/>
                <a:gd name="connsiteX3793" fmla="*/ 1067309 w 12250760"/>
                <a:gd name="connsiteY3793" fmla="*/ 3021646 h 6679735"/>
                <a:gd name="connsiteX3794" fmla="*/ 585586 w 12250760"/>
                <a:gd name="connsiteY3794" fmla="*/ 3021646 h 6679735"/>
                <a:gd name="connsiteX3795" fmla="*/ 689416 w 12250760"/>
                <a:gd name="connsiteY3795" fmla="*/ 3099653 h 6679735"/>
                <a:gd name="connsiteX3796" fmla="*/ 689416 w 12250760"/>
                <a:gd name="connsiteY3796" fmla="*/ 3151659 h 6679735"/>
                <a:gd name="connsiteX3797" fmla="*/ 663459 w 12250760"/>
                <a:gd name="connsiteY3797" fmla="*/ 3177662 h 6679735"/>
                <a:gd name="connsiteX3798" fmla="*/ 637501 w 12250760"/>
                <a:gd name="connsiteY3798" fmla="*/ 3177662 h 6679735"/>
                <a:gd name="connsiteX3799" fmla="*/ 637501 w 12250760"/>
                <a:gd name="connsiteY3799" fmla="*/ 3281665 h 6679735"/>
                <a:gd name="connsiteX3800" fmla="*/ 611544 w 12250760"/>
                <a:gd name="connsiteY3800" fmla="*/ 3307666 h 6679735"/>
                <a:gd name="connsiteX3801" fmla="*/ 559628 w 12250760"/>
                <a:gd name="connsiteY3801" fmla="*/ 3307666 h 6679735"/>
                <a:gd name="connsiteX3802" fmla="*/ 533671 w 12250760"/>
                <a:gd name="connsiteY3802" fmla="*/ 3281665 h 6679735"/>
                <a:gd name="connsiteX3803" fmla="*/ 533671 w 12250760"/>
                <a:gd name="connsiteY3803" fmla="*/ 3177662 h 6679735"/>
                <a:gd name="connsiteX3804" fmla="*/ 507714 w 12250760"/>
                <a:gd name="connsiteY3804" fmla="*/ 3177662 h 6679735"/>
                <a:gd name="connsiteX3805" fmla="*/ 481755 w 12250760"/>
                <a:gd name="connsiteY3805" fmla="*/ 3151659 h 6679735"/>
                <a:gd name="connsiteX3806" fmla="*/ 481755 w 12250760"/>
                <a:gd name="connsiteY3806" fmla="*/ 3099653 h 6679735"/>
                <a:gd name="connsiteX3807" fmla="*/ 585586 w 12250760"/>
                <a:gd name="connsiteY3807" fmla="*/ 3021646 h 6679735"/>
                <a:gd name="connsiteX3808" fmla="*/ 103864 w 12250760"/>
                <a:gd name="connsiteY3808" fmla="*/ 3021646 h 6679735"/>
                <a:gd name="connsiteX3809" fmla="*/ 207694 w 12250760"/>
                <a:gd name="connsiteY3809" fmla="*/ 3099653 h 6679735"/>
                <a:gd name="connsiteX3810" fmla="*/ 207694 w 12250760"/>
                <a:gd name="connsiteY3810" fmla="*/ 3151659 h 6679735"/>
                <a:gd name="connsiteX3811" fmla="*/ 181737 w 12250760"/>
                <a:gd name="connsiteY3811" fmla="*/ 3177662 h 6679735"/>
                <a:gd name="connsiteX3812" fmla="*/ 155778 w 12250760"/>
                <a:gd name="connsiteY3812" fmla="*/ 3177662 h 6679735"/>
                <a:gd name="connsiteX3813" fmla="*/ 155778 w 12250760"/>
                <a:gd name="connsiteY3813" fmla="*/ 3281665 h 6679735"/>
                <a:gd name="connsiteX3814" fmla="*/ 129821 w 12250760"/>
                <a:gd name="connsiteY3814" fmla="*/ 3307666 h 6679735"/>
                <a:gd name="connsiteX3815" fmla="*/ 77906 w 12250760"/>
                <a:gd name="connsiteY3815" fmla="*/ 3307666 h 6679735"/>
                <a:gd name="connsiteX3816" fmla="*/ 51948 w 12250760"/>
                <a:gd name="connsiteY3816" fmla="*/ 3281665 h 6679735"/>
                <a:gd name="connsiteX3817" fmla="*/ 51948 w 12250760"/>
                <a:gd name="connsiteY3817" fmla="*/ 3177662 h 6679735"/>
                <a:gd name="connsiteX3818" fmla="*/ 25991 w 12250760"/>
                <a:gd name="connsiteY3818" fmla="*/ 3177662 h 6679735"/>
                <a:gd name="connsiteX3819" fmla="*/ 33 w 12250760"/>
                <a:gd name="connsiteY3819" fmla="*/ 3151659 h 6679735"/>
                <a:gd name="connsiteX3820" fmla="*/ 33 w 12250760"/>
                <a:gd name="connsiteY3820" fmla="*/ 3099653 h 6679735"/>
                <a:gd name="connsiteX3821" fmla="*/ 103864 w 12250760"/>
                <a:gd name="connsiteY3821" fmla="*/ 3021646 h 6679735"/>
                <a:gd name="connsiteX3822" fmla="*/ 12145950 w 12250760"/>
                <a:gd name="connsiteY3822" fmla="*/ 2890389 h 6679735"/>
                <a:gd name="connsiteX3823" fmla="*/ 12197866 w 12250760"/>
                <a:gd name="connsiteY3823" fmla="*/ 2942304 h 6679735"/>
                <a:gd name="connsiteX3824" fmla="*/ 12145950 w 12250760"/>
                <a:gd name="connsiteY3824" fmla="*/ 2994220 h 6679735"/>
                <a:gd name="connsiteX3825" fmla="*/ 12094035 w 12250760"/>
                <a:gd name="connsiteY3825" fmla="*/ 2942304 h 6679735"/>
                <a:gd name="connsiteX3826" fmla="*/ 12145950 w 12250760"/>
                <a:gd name="connsiteY3826" fmla="*/ 2890389 h 6679735"/>
                <a:gd name="connsiteX3827" fmla="*/ 11664226 w 12250760"/>
                <a:gd name="connsiteY3827" fmla="*/ 2890389 h 6679735"/>
                <a:gd name="connsiteX3828" fmla="*/ 11716142 w 12250760"/>
                <a:gd name="connsiteY3828" fmla="*/ 2942304 h 6679735"/>
                <a:gd name="connsiteX3829" fmla="*/ 11664226 w 12250760"/>
                <a:gd name="connsiteY3829" fmla="*/ 2994220 h 6679735"/>
                <a:gd name="connsiteX3830" fmla="*/ 11612311 w 12250760"/>
                <a:gd name="connsiteY3830" fmla="*/ 2942304 h 6679735"/>
                <a:gd name="connsiteX3831" fmla="*/ 11664226 w 12250760"/>
                <a:gd name="connsiteY3831" fmla="*/ 2890389 h 6679735"/>
                <a:gd name="connsiteX3832" fmla="*/ 11182501 w 12250760"/>
                <a:gd name="connsiteY3832" fmla="*/ 2890389 h 6679735"/>
                <a:gd name="connsiteX3833" fmla="*/ 11234417 w 12250760"/>
                <a:gd name="connsiteY3833" fmla="*/ 2942304 h 6679735"/>
                <a:gd name="connsiteX3834" fmla="*/ 11182501 w 12250760"/>
                <a:gd name="connsiteY3834" fmla="*/ 2994220 h 6679735"/>
                <a:gd name="connsiteX3835" fmla="*/ 11130586 w 12250760"/>
                <a:gd name="connsiteY3835" fmla="*/ 2942304 h 6679735"/>
                <a:gd name="connsiteX3836" fmla="*/ 11182501 w 12250760"/>
                <a:gd name="connsiteY3836" fmla="*/ 2890389 h 6679735"/>
                <a:gd name="connsiteX3837" fmla="*/ 10700777 w 12250760"/>
                <a:gd name="connsiteY3837" fmla="*/ 2890389 h 6679735"/>
                <a:gd name="connsiteX3838" fmla="*/ 10752693 w 12250760"/>
                <a:gd name="connsiteY3838" fmla="*/ 2942304 h 6679735"/>
                <a:gd name="connsiteX3839" fmla="*/ 10700777 w 12250760"/>
                <a:gd name="connsiteY3839" fmla="*/ 2994220 h 6679735"/>
                <a:gd name="connsiteX3840" fmla="*/ 10648862 w 12250760"/>
                <a:gd name="connsiteY3840" fmla="*/ 2942304 h 6679735"/>
                <a:gd name="connsiteX3841" fmla="*/ 10700777 w 12250760"/>
                <a:gd name="connsiteY3841" fmla="*/ 2890389 h 6679735"/>
                <a:gd name="connsiteX3842" fmla="*/ 10219053 w 12250760"/>
                <a:gd name="connsiteY3842" fmla="*/ 2890389 h 6679735"/>
                <a:gd name="connsiteX3843" fmla="*/ 10270969 w 12250760"/>
                <a:gd name="connsiteY3843" fmla="*/ 2942304 h 6679735"/>
                <a:gd name="connsiteX3844" fmla="*/ 10219053 w 12250760"/>
                <a:gd name="connsiteY3844" fmla="*/ 2994220 h 6679735"/>
                <a:gd name="connsiteX3845" fmla="*/ 10167138 w 12250760"/>
                <a:gd name="connsiteY3845" fmla="*/ 2942304 h 6679735"/>
                <a:gd name="connsiteX3846" fmla="*/ 10219053 w 12250760"/>
                <a:gd name="connsiteY3846" fmla="*/ 2890389 h 6679735"/>
                <a:gd name="connsiteX3847" fmla="*/ 9737328 w 12250760"/>
                <a:gd name="connsiteY3847" fmla="*/ 2890389 h 6679735"/>
                <a:gd name="connsiteX3848" fmla="*/ 9789244 w 12250760"/>
                <a:gd name="connsiteY3848" fmla="*/ 2942304 h 6679735"/>
                <a:gd name="connsiteX3849" fmla="*/ 9737328 w 12250760"/>
                <a:gd name="connsiteY3849" fmla="*/ 2994220 h 6679735"/>
                <a:gd name="connsiteX3850" fmla="*/ 9685413 w 12250760"/>
                <a:gd name="connsiteY3850" fmla="*/ 2942304 h 6679735"/>
                <a:gd name="connsiteX3851" fmla="*/ 9737328 w 12250760"/>
                <a:gd name="connsiteY3851" fmla="*/ 2890389 h 6679735"/>
                <a:gd name="connsiteX3852" fmla="*/ 9255604 w 12250760"/>
                <a:gd name="connsiteY3852" fmla="*/ 2890389 h 6679735"/>
                <a:gd name="connsiteX3853" fmla="*/ 9307520 w 12250760"/>
                <a:gd name="connsiteY3853" fmla="*/ 2942304 h 6679735"/>
                <a:gd name="connsiteX3854" fmla="*/ 9255604 w 12250760"/>
                <a:gd name="connsiteY3854" fmla="*/ 2994220 h 6679735"/>
                <a:gd name="connsiteX3855" fmla="*/ 9203689 w 12250760"/>
                <a:gd name="connsiteY3855" fmla="*/ 2942304 h 6679735"/>
                <a:gd name="connsiteX3856" fmla="*/ 9255604 w 12250760"/>
                <a:gd name="connsiteY3856" fmla="*/ 2890389 h 6679735"/>
                <a:gd name="connsiteX3857" fmla="*/ 8773880 w 12250760"/>
                <a:gd name="connsiteY3857" fmla="*/ 2890389 h 6679735"/>
                <a:gd name="connsiteX3858" fmla="*/ 8825796 w 12250760"/>
                <a:gd name="connsiteY3858" fmla="*/ 2942304 h 6679735"/>
                <a:gd name="connsiteX3859" fmla="*/ 8773880 w 12250760"/>
                <a:gd name="connsiteY3859" fmla="*/ 2994220 h 6679735"/>
                <a:gd name="connsiteX3860" fmla="*/ 8721965 w 12250760"/>
                <a:gd name="connsiteY3860" fmla="*/ 2942304 h 6679735"/>
                <a:gd name="connsiteX3861" fmla="*/ 8773880 w 12250760"/>
                <a:gd name="connsiteY3861" fmla="*/ 2890389 h 6679735"/>
                <a:gd name="connsiteX3862" fmla="*/ 8292157 w 12250760"/>
                <a:gd name="connsiteY3862" fmla="*/ 2890389 h 6679735"/>
                <a:gd name="connsiteX3863" fmla="*/ 8344072 w 12250760"/>
                <a:gd name="connsiteY3863" fmla="*/ 2942304 h 6679735"/>
                <a:gd name="connsiteX3864" fmla="*/ 8292157 w 12250760"/>
                <a:gd name="connsiteY3864" fmla="*/ 2994220 h 6679735"/>
                <a:gd name="connsiteX3865" fmla="*/ 8240241 w 12250760"/>
                <a:gd name="connsiteY3865" fmla="*/ 2942304 h 6679735"/>
                <a:gd name="connsiteX3866" fmla="*/ 8292157 w 12250760"/>
                <a:gd name="connsiteY3866" fmla="*/ 2890389 h 6679735"/>
                <a:gd name="connsiteX3867" fmla="*/ 7810433 w 12250760"/>
                <a:gd name="connsiteY3867" fmla="*/ 2890389 h 6679735"/>
                <a:gd name="connsiteX3868" fmla="*/ 7862348 w 12250760"/>
                <a:gd name="connsiteY3868" fmla="*/ 2942304 h 6679735"/>
                <a:gd name="connsiteX3869" fmla="*/ 7810433 w 12250760"/>
                <a:gd name="connsiteY3869" fmla="*/ 2994220 h 6679735"/>
                <a:gd name="connsiteX3870" fmla="*/ 7758517 w 12250760"/>
                <a:gd name="connsiteY3870" fmla="*/ 2942304 h 6679735"/>
                <a:gd name="connsiteX3871" fmla="*/ 7810433 w 12250760"/>
                <a:gd name="connsiteY3871" fmla="*/ 2890389 h 6679735"/>
                <a:gd name="connsiteX3872" fmla="*/ 7328709 w 12250760"/>
                <a:gd name="connsiteY3872" fmla="*/ 2890389 h 6679735"/>
                <a:gd name="connsiteX3873" fmla="*/ 7380624 w 12250760"/>
                <a:gd name="connsiteY3873" fmla="*/ 2942304 h 6679735"/>
                <a:gd name="connsiteX3874" fmla="*/ 7328709 w 12250760"/>
                <a:gd name="connsiteY3874" fmla="*/ 2994220 h 6679735"/>
                <a:gd name="connsiteX3875" fmla="*/ 7276793 w 12250760"/>
                <a:gd name="connsiteY3875" fmla="*/ 2942304 h 6679735"/>
                <a:gd name="connsiteX3876" fmla="*/ 7328709 w 12250760"/>
                <a:gd name="connsiteY3876" fmla="*/ 2890389 h 6679735"/>
                <a:gd name="connsiteX3877" fmla="*/ 6846985 w 12250760"/>
                <a:gd name="connsiteY3877" fmla="*/ 2890389 h 6679735"/>
                <a:gd name="connsiteX3878" fmla="*/ 6898900 w 12250760"/>
                <a:gd name="connsiteY3878" fmla="*/ 2942304 h 6679735"/>
                <a:gd name="connsiteX3879" fmla="*/ 6846985 w 12250760"/>
                <a:gd name="connsiteY3879" fmla="*/ 2994220 h 6679735"/>
                <a:gd name="connsiteX3880" fmla="*/ 6795069 w 12250760"/>
                <a:gd name="connsiteY3880" fmla="*/ 2942304 h 6679735"/>
                <a:gd name="connsiteX3881" fmla="*/ 6846985 w 12250760"/>
                <a:gd name="connsiteY3881" fmla="*/ 2890389 h 6679735"/>
                <a:gd name="connsiteX3882" fmla="*/ 6365261 w 12250760"/>
                <a:gd name="connsiteY3882" fmla="*/ 2890389 h 6679735"/>
                <a:gd name="connsiteX3883" fmla="*/ 6417176 w 12250760"/>
                <a:gd name="connsiteY3883" fmla="*/ 2942304 h 6679735"/>
                <a:gd name="connsiteX3884" fmla="*/ 6365261 w 12250760"/>
                <a:gd name="connsiteY3884" fmla="*/ 2994220 h 6679735"/>
                <a:gd name="connsiteX3885" fmla="*/ 6313345 w 12250760"/>
                <a:gd name="connsiteY3885" fmla="*/ 2942304 h 6679735"/>
                <a:gd name="connsiteX3886" fmla="*/ 6365261 w 12250760"/>
                <a:gd name="connsiteY3886" fmla="*/ 2890389 h 6679735"/>
                <a:gd name="connsiteX3887" fmla="*/ 5883547 w 12250760"/>
                <a:gd name="connsiteY3887" fmla="*/ 2890389 h 6679735"/>
                <a:gd name="connsiteX3888" fmla="*/ 5935460 w 12250760"/>
                <a:gd name="connsiteY3888" fmla="*/ 2942304 h 6679735"/>
                <a:gd name="connsiteX3889" fmla="*/ 5883547 w 12250760"/>
                <a:gd name="connsiteY3889" fmla="*/ 2994220 h 6679735"/>
                <a:gd name="connsiteX3890" fmla="*/ 5831631 w 12250760"/>
                <a:gd name="connsiteY3890" fmla="*/ 2942304 h 6679735"/>
                <a:gd name="connsiteX3891" fmla="*/ 5883547 w 12250760"/>
                <a:gd name="connsiteY3891" fmla="*/ 2890389 h 6679735"/>
                <a:gd name="connsiteX3892" fmla="*/ 5401836 w 12250760"/>
                <a:gd name="connsiteY3892" fmla="*/ 2890389 h 6679735"/>
                <a:gd name="connsiteX3893" fmla="*/ 5453748 w 12250760"/>
                <a:gd name="connsiteY3893" fmla="*/ 2942304 h 6679735"/>
                <a:gd name="connsiteX3894" fmla="*/ 5401836 w 12250760"/>
                <a:gd name="connsiteY3894" fmla="*/ 2994220 h 6679735"/>
                <a:gd name="connsiteX3895" fmla="*/ 5349924 w 12250760"/>
                <a:gd name="connsiteY3895" fmla="*/ 2942304 h 6679735"/>
                <a:gd name="connsiteX3896" fmla="*/ 5401836 w 12250760"/>
                <a:gd name="connsiteY3896" fmla="*/ 2890389 h 6679735"/>
                <a:gd name="connsiteX3897" fmla="*/ 4920088 w 12250760"/>
                <a:gd name="connsiteY3897" fmla="*/ 2890389 h 6679735"/>
                <a:gd name="connsiteX3898" fmla="*/ 4972016 w 12250760"/>
                <a:gd name="connsiteY3898" fmla="*/ 2942304 h 6679735"/>
                <a:gd name="connsiteX3899" fmla="*/ 4920088 w 12250760"/>
                <a:gd name="connsiteY3899" fmla="*/ 2994220 h 6679735"/>
                <a:gd name="connsiteX3900" fmla="*/ 4868184 w 12250760"/>
                <a:gd name="connsiteY3900" fmla="*/ 2942304 h 6679735"/>
                <a:gd name="connsiteX3901" fmla="*/ 4920088 w 12250760"/>
                <a:gd name="connsiteY3901" fmla="*/ 2890389 h 6679735"/>
                <a:gd name="connsiteX3902" fmla="*/ 4438385 w 12250760"/>
                <a:gd name="connsiteY3902" fmla="*/ 2890389 h 6679735"/>
                <a:gd name="connsiteX3903" fmla="*/ 4490293 w 12250760"/>
                <a:gd name="connsiteY3903" fmla="*/ 2942304 h 6679735"/>
                <a:gd name="connsiteX3904" fmla="*/ 4438385 w 12250760"/>
                <a:gd name="connsiteY3904" fmla="*/ 2994220 h 6679735"/>
                <a:gd name="connsiteX3905" fmla="*/ 4386464 w 12250760"/>
                <a:gd name="connsiteY3905" fmla="*/ 2942304 h 6679735"/>
                <a:gd name="connsiteX3906" fmla="*/ 4438385 w 12250760"/>
                <a:gd name="connsiteY3906" fmla="*/ 2890389 h 6679735"/>
                <a:gd name="connsiteX3907" fmla="*/ 3956671 w 12250760"/>
                <a:gd name="connsiteY3907" fmla="*/ 2890389 h 6679735"/>
                <a:gd name="connsiteX3908" fmla="*/ 4008591 w 12250760"/>
                <a:gd name="connsiteY3908" fmla="*/ 2942304 h 6679735"/>
                <a:gd name="connsiteX3909" fmla="*/ 3956671 w 12250760"/>
                <a:gd name="connsiteY3909" fmla="*/ 2994220 h 6679735"/>
                <a:gd name="connsiteX3910" fmla="*/ 3904758 w 12250760"/>
                <a:gd name="connsiteY3910" fmla="*/ 2942304 h 6679735"/>
                <a:gd name="connsiteX3911" fmla="*/ 3956671 w 12250760"/>
                <a:gd name="connsiteY3911" fmla="*/ 2890389 h 6679735"/>
                <a:gd name="connsiteX3912" fmla="*/ 3474954 w 12250760"/>
                <a:gd name="connsiteY3912" fmla="*/ 2890389 h 6679735"/>
                <a:gd name="connsiteX3913" fmla="*/ 3526872 w 12250760"/>
                <a:gd name="connsiteY3913" fmla="*/ 2942304 h 6679735"/>
                <a:gd name="connsiteX3914" fmla="*/ 3474954 w 12250760"/>
                <a:gd name="connsiteY3914" fmla="*/ 2994220 h 6679735"/>
                <a:gd name="connsiteX3915" fmla="*/ 3423039 w 12250760"/>
                <a:gd name="connsiteY3915" fmla="*/ 2942304 h 6679735"/>
                <a:gd name="connsiteX3916" fmla="*/ 3474954 w 12250760"/>
                <a:gd name="connsiteY3916" fmla="*/ 2890389 h 6679735"/>
                <a:gd name="connsiteX3917" fmla="*/ 2993231 w 12250760"/>
                <a:gd name="connsiteY3917" fmla="*/ 2890389 h 6679735"/>
                <a:gd name="connsiteX3918" fmla="*/ 3045145 w 12250760"/>
                <a:gd name="connsiteY3918" fmla="*/ 2942304 h 6679735"/>
                <a:gd name="connsiteX3919" fmla="*/ 2993231 w 12250760"/>
                <a:gd name="connsiteY3919" fmla="*/ 2994220 h 6679735"/>
                <a:gd name="connsiteX3920" fmla="*/ 2941314 w 12250760"/>
                <a:gd name="connsiteY3920" fmla="*/ 2942304 h 6679735"/>
                <a:gd name="connsiteX3921" fmla="*/ 2993231 w 12250760"/>
                <a:gd name="connsiteY3921" fmla="*/ 2890389 h 6679735"/>
                <a:gd name="connsiteX3922" fmla="*/ 2511507 w 12250760"/>
                <a:gd name="connsiteY3922" fmla="*/ 2890389 h 6679735"/>
                <a:gd name="connsiteX3923" fmla="*/ 2563422 w 12250760"/>
                <a:gd name="connsiteY3923" fmla="*/ 2942304 h 6679735"/>
                <a:gd name="connsiteX3924" fmla="*/ 2511507 w 12250760"/>
                <a:gd name="connsiteY3924" fmla="*/ 2994220 h 6679735"/>
                <a:gd name="connsiteX3925" fmla="*/ 2459593 w 12250760"/>
                <a:gd name="connsiteY3925" fmla="*/ 2942304 h 6679735"/>
                <a:gd name="connsiteX3926" fmla="*/ 2511507 w 12250760"/>
                <a:gd name="connsiteY3926" fmla="*/ 2890389 h 6679735"/>
                <a:gd name="connsiteX3927" fmla="*/ 2029775 w 12250760"/>
                <a:gd name="connsiteY3927" fmla="*/ 2890389 h 6679735"/>
                <a:gd name="connsiteX3928" fmla="*/ 2081691 w 12250760"/>
                <a:gd name="connsiteY3928" fmla="*/ 2942304 h 6679735"/>
                <a:gd name="connsiteX3929" fmla="*/ 2029775 w 12250760"/>
                <a:gd name="connsiteY3929" fmla="*/ 2994220 h 6679735"/>
                <a:gd name="connsiteX3930" fmla="*/ 1977859 w 12250760"/>
                <a:gd name="connsiteY3930" fmla="*/ 2942304 h 6679735"/>
                <a:gd name="connsiteX3931" fmla="*/ 2029775 w 12250760"/>
                <a:gd name="connsiteY3931" fmla="*/ 2890389 h 6679735"/>
                <a:gd name="connsiteX3932" fmla="*/ 1548051 w 12250760"/>
                <a:gd name="connsiteY3932" fmla="*/ 2890389 h 6679735"/>
                <a:gd name="connsiteX3933" fmla="*/ 1599967 w 12250760"/>
                <a:gd name="connsiteY3933" fmla="*/ 2942304 h 6679735"/>
                <a:gd name="connsiteX3934" fmla="*/ 1548051 w 12250760"/>
                <a:gd name="connsiteY3934" fmla="*/ 2994220 h 6679735"/>
                <a:gd name="connsiteX3935" fmla="*/ 1496136 w 12250760"/>
                <a:gd name="connsiteY3935" fmla="*/ 2942304 h 6679735"/>
                <a:gd name="connsiteX3936" fmla="*/ 1548051 w 12250760"/>
                <a:gd name="connsiteY3936" fmla="*/ 2890389 h 6679735"/>
                <a:gd name="connsiteX3937" fmla="*/ 1066329 w 12250760"/>
                <a:gd name="connsiteY3937" fmla="*/ 2890389 h 6679735"/>
                <a:gd name="connsiteX3938" fmla="*/ 1118245 w 12250760"/>
                <a:gd name="connsiteY3938" fmla="*/ 2942304 h 6679735"/>
                <a:gd name="connsiteX3939" fmla="*/ 1066329 w 12250760"/>
                <a:gd name="connsiteY3939" fmla="*/ 2994220 h 6679735"/>
                <a:gd name="connsiteX3940" fmla="*/ 1014413 w 12250760"/>
                <a:gd name="connsiteY3940" fmla="*/ 2942304 h 6679735"/>
                <a:gd name="connsiteX3941" fmla="*/ 1066329 w 12250760"/>
                <a:gd name="connsiteY3941" fmla="*/ 2890389 h 6679735"/>
                <a:gd name="connsiteX3942" fmla="*/ 584607 w 12250760"/>
                <a:gd name="connsiteY3942" fmla="*/ 2890389 h 6679735"/>
                <a:gd name="connsiteX3943" fmla="*/ 636522 w 12250760"/>
                <a:gd name="connsiteY3943" fmla="*/ 2942304 h 6679735"/>
                <a:gd name="connsiteX3944" fmla="*/ 584607 w 12250760"/>
                <a:gd name="connsiteY3944" fmla="*/ 2994220 h 6679735"/>
                <a:gd name="connsiteX3945" fmla="*/ 532691 w 12250760"/>
                <a:gd name="connsiteY3945" fmla="*/ 2942304 h 6679735"/>
                <a:gd name="connsiteX3946" fmla="*/ 584607 w 12250760"/>
                <a:gd name="connsiteY3946" fmla="*/ 2890389 h 6679735"/>
                <a:gd name="connsiteX3947" fmla="*/ 102884 w 12250760"/>
                <a:gd name="connsiteY3947" fmla="*/ 2890389 h 6679735"/>
                <a:gd name="connsiteX3948" fmla="*/ 154800 w 12250760"/>
                <a:gd name="connsiteY3948" fmla="*/ 2942304 h 6679735"/>
                <a:gd name="connsiteX3949" fmla="*/ 102884 w 12250760"/>
                <a:gd name="connsiteY3949" fmla="*/ 2994220 h 6679735"/>
                <a:gd name="connsiteX3950" fmla="*/ 50969 w 12250760"/>
                <a:gd name="connsiteY3950" fmla="*/ 2942304 h 6679735"/>
                <a:gd name="connsiteX3951" fmla="*/ 102884 w 12250760"/>
                <a:gd name="connsiteY3951" fmla="*/ 2890389 h 6679735"/>
                <a:gd name="connsiteX3952" fmla="*/ 12146930 w 12250760"/>
                <a:gd name="connsiteY3952" fmla="*/ 2539923 h 6679735"/>
                <a:gd name="connsiteX3953" fmla="*/ 12250760 w 12250760"/>
                <a:gd name="connsiteY3953" fmla="*/ 2617930 h 6679735"/>
                <a:gd name="connsiteX3954" fmla="*/ 12250760 w 12250760"/>
                <a:gd name="connsiteY3954" fmla="*/ 2669933 h 6679735"/>
                <a:gd name="connsiteX3955" fmla="*/ 12224803 w 12250760"/>
                <a:gd name="connsiteY3955" fmla="*/ 2695936 h 6679735"/>
                <a:gd name="connsiteX3956" fmla="*/ 12198844 w 12250760"/>
                <a:gd name="connsiteY3956" fmla="*/ 2695936 h 6679735"/>
                <a:gd name="connsiteX3957" fmla="*/ 12198844 w 12250760"/>
                <a:gd name="connsiteY3957" fmla="*/ 2799944 h 6679735"/>
                <a:gd name="connsiteX3958" fmla="*/ 12172887 w 12250760"/>
                <a:gd name="connsiteY3958" fmla="*/ 2825946 h 6679735"/>
                <a:gd name="connsiteX3959" fmla="*/ 12120972 w 12250760"/>
                <a:gd name="connsiteY3959" fmla="*/ 2825946 h 6679735"/>
                <a:gd name="connsiteX3960" fmla="*/ 12095015 w 12250760"/>
                <a:gd name="connsiteY3960" fmla="*/ 2799944 h 6679735"/>
                <a:gd name="connsiteX3961" fmla="*/ 12095015 w 12250760"/>
                <a:gd name="connsiteY3961" fmla="*/ 2695936 h 6679735"/>
                <a:gd name="connsiteX3962" fmla="*/ 12069057 w 12250760"/>
                <a:gd name="connsiteY3962" fmla="*/ 2695936 h 6679735"/>
                <a:gd name="connsiteX3963" fmla="*/ 12043099 w 12250760"/>
                <a:gd name="connsiteY3963" fmla="*/ 2669933 h 6679735"/>
                <a:gd name="connsiteX3964" fmla="*/ 12043099 w 12250760"/>
                <a:gd name="connsiteY3964" fmla="*/ 2617930 h 6679735"/>
                <a:gd name="connsiteX3965" fmla="*/ 12146930 w 12250760"/>
                <a:gd name="connsiteY3965" fmla="*/ 2539923 h 6679735"/>
                <a:gd name="connsiteX3966" fmla="*/ 11665206 w 12250760"/>
                <a:gd name="connsiteY3966" fmla="*/ 2539923 h 6679735"/>
                <a:gd name="connsiteX3967" fmla="*/ 11769036 w 12250760"/>
                <a:gd name="connsiteY3967" fmla="*/ 2617930 h 6679735"/>
                <a:gd name="connsiteX3968" fmla="*/ 11769036 w 12250760"/>
                <a:gd name="connsiteY3968" fmla="*/ 2669933 h 6679735"/>
                <a:gd name="connsiteX3969" fmla="*/ 11743079 w 12250760"/>
                <a:gd name="connsiteY3969" fmla="*/ 2695936 h 6679735"/>
                <a:gd name="connsiteX3970" fmla="*/ 11717120 w 12250760"/>
                <a:gd name="connsiteY3970" fmla="*/ 2695936 h 6679735"/>
                <a:gd name="connsiteX3971" fmla="*/ 11717120 w 12250760"/>
                <a:gd name="connsiteY3971" fmla="*/ 2799944 h 6679735"/>
                <a:gd name="connsiteX3972" fmla="*/ 11691163 w 12250760"/>
                <a:gd name="connsiteY3972" fmla="*/ 2825946 h 6679735"/>
                <a:gd name="connsiteX3973" fmla="*/ 11639248 w 12250760"/>
                <a:gd name="connsiteY3973" fmla="*/ 2825946 h 6679735"/>
                <a:gd name="connsiteX3974" fmla="*/ 11613291 w 12250760"/>
                <a:gd name="connsiteY3974" fmla="*/ 2799944 h 6679735"/>
                <a:gd name="connsiteX3975" fmla="*/ 11613291 w 12250760"/>
                <a:gd name="connsiteY3975" fmla="*/ 2695936 h 6679735"/>
                <a:gd name="connsiteX3976" fmla="*/ 11587333 w 12250760"/>
                <a:gd name="connsiteY3976" fmla="*/ 2695936 h 6679735"/>
                <a:gd name="connsiteX3977" fmla="*/ 11561375 w 12250760"/>
                <a:gd name="connsiteY3977" fmla="*/ 2669933 h 6679735"/>
                <a:gd name="connsiteX3978" fmla="*/ 11561375 w 12250760"/>
                <a:gd name="connsiteY3978" fmla="*/ 2617930 h 6679735"/>
                <a:gd name="connsiteX3979" fmla="*/ 11665206 w 12250760"/>
                <a:gd name="connsiteY3979" fmla="*/ 2539923 h 6679735"/>
                <a:gd name="connsiteX3980" fmla="*/ 11183481 w 12250760"/>
                <a:gd name="connsiteY3980" fmla="*/ 2539923 h 6679735"/>
                <a:gd name="connsiteX3981" fmla="*/ 11287311 w 12250760"/>
                <a:gd name="connsiteY3981" fmla="*/ 2617930 h 6679735"/>
                <a:gd name="connsiteX3982" fmla="*/ 11287311 w 12250760"/>
                <a:gd name="connsiteY3982" fmla="*/ 2669933 h 6679735"/>
                <a:gd name="connsiteX3983" fmla="*/ 11261354 w 12250760"/>
                <a:gd name="connsiteY3983" fmla="*/ 2695936 h 6679735"/>
                <a:gd name="connsiteX3984" fmla="*/ 11235395 w 12250760"/>
                <a:gd name="connsiteY3984" fmla="*/ 2695936 h 6679735"/>
                <a:gd name="connsiteX3985" fmla="*/ 11235395 w 12250760"/>
                <a:gd name="connsiteY3985" fmla="*/ 2799944 h 6679735"/>
                <a:gd name="connsiteX3986" fmla="*/ 11209438 w 12250760"/>
                <a:gd name="connsiteY3986" fmla="*/ 2825946 h 6679735"/>
                <a:gd name="connsiteX3987" fmla="*/ 11157523 w 12250760"/>
                <a:gd name="connsiteY3987" fmla="*/ 2825946 h 6679735"/>
                <a:gd name="connsiteX3988" fmla="*/ 11131566 w 12250760"/>
                <a:gd name="connsiteY3988" fmla="*/ 2799944 h 6679735"/>
                <a:gd name="connsiteX3989" fmla="*/ 11131566 w 12250760"/>
                <a:gd name="connsiteY3989" fmla="*/ 2695936 h 6679735"/>
                <a:gd name="connsiteX3990" fmla="*/ 11105608 w 12250760"/>
                <a:gd name="connsiteY3990" fmla="*/ 2695936 h 6679735"/>
                <a:gd name="connsiteX3991" fmla="*/ 11079650 w 12250760"/>
                <a:gd name="connsiteY3991" fmla="*/ 2669933 h 6679735"/>
                <a:gd name="connsiteX3992" fmla="*/ 11079650 w 12250760"/>
                <a:gd name="connsiteY3992" fmla="*/ 2617930 h 6679735"/>
                <a:gd name="connsiteX3993" fmla="*/ 11183481 w 12250760"/>
                <a:gd name="connsiteY3993" fmla="*/ 2539923 h 6679735"/>
                <a:gd name="connsiteX3994" fmla="*/ 10701757 w 12250760"/>
                <a:gd name="connsiteY3994" fmla="*/ 2539923 h 6679735"/>
                <a:gd name="connsiteX3995" fmla="*/ 10805587 w 12250760"/>
                <a:gd name="connsiteY3995" fmla="*/ 2617930 h 6679735"/>
                <a:gd name="connsiteX3996" fmla="*/ 10805587 w 12250760"/>
                <a:gd name="connsiteY3996" fmla="*/ 2669933 h 6679735"/>
                <a:gd name="connsiteX3997" fmla="*/ 10779630 w 12250760"/>
                <a:gd name="connsiteY3997" fmla="*/ 2695936 h 6679735"/>
                <a:gd name="connsiteX3998" fmla="*/ 10753671 w 12250760"/>
                <a:gd name="connsiteY3998" fmla="*/ 2695936 h 6679735"/>
                <a:gd name="connsiteX3999" fmla="*/ 10753671 w 12250760"/>
                <a:gd name="connsiteY3999" fmla="*/ 2799944 h 6679735"/>
                <a:gd name="connsiteX4000" fmla="*/ 10727714 w 12250760"/>
                <a:gd name="connsiteY4000" fmla="*/ 2825946 h 6679735"/>
                <a:gd name="connsiteX4001" fmla="*/ 10675799 w 12250760"/>
                <a:gd name="connsiteY4001" fmla="*/ 2825946 h 6679735"/>
                <a:gd name="connsiteX4002" fmla="*/ 10649842 w 12250760"/>
                <a:gd name="connsiteY4002" fmla="*/ 2799944 h 6679735"/>
                <a:gd name="connsiteX4003" fmla="*/ 10649842 w 12250760"/>
                <a:gd name="connsiteY4003" fmla="*/ 2695936 h 6679735"/>
                <a:gd name="connsiteX4004" fmla="*/ 10623884 w 12250760"/>
                <a:gd name="connsiteY4004" fmla="*/ 2695936 h 6679735"/>
                <a:gd name="connsiteX4005" fmla="*/ 10597926 w 12250760"/>
                <a:gd name="connsiteY4005" fmla="*/ 2669933 h 6679735"/>
                <a:gd name="connsiteX4006" fmla="*/ 10597926 w 12250760"/>
                <a:gd name="connsiteY4006" fmla="*/ 2617930 h 6679735"/>
                <a:gd name="connsiteX4007" fmla="*/ 10701757 w 12250760"/>
                <a:gd name="connsiteY4007" fmla="*/ 2539923 h 6679735"/>
                <a:gd name="connsiteX4008" fmla="*/ 10220033 w 12250760"/>
                <a:gd name="connsiteY4008" fmla="*/ 2539923 h 6679735"/>
                <a:gd name="connsiteX4009" fmla="*/ 10323863 w 12250760"/>
                <a:gd name="connsiteY4009" fmla="*/ 2617930 h 6679735"/>
                <a:gd name="connsiteX4010" fmla="*/ 10323863 w 12250760"/>
                <a:gd name="connsiteY4010" fmla="*/ 2669933 h 6679735"/>
                <a:gd name="connsiteX4011" fmla="*/ 10297906 w 12250760"/>
                <a:gd name="connsiteY4011" fmla="*/ 2695936 h 6679735"/>
                <a:gd name="connsiteX4012" fmla="*/ 10271947 w 12250760"/>
                <a:gd name="connsiteY4012" fmla="*/ 2695936 h 6679735"/>
                <a:gd name="connsiteX4013" fmla="*/ 10271947 w 12250760"/>
                <a:gd name="connsiteY4013" fmla="*/ 2799944 h 6679735"/>
                <a:gd name="connsiteX4014" fmla="*/ 10245990 w 12250760"/>
                <a:gd name="connsiteY4014" fmla="*/ 2825946 h 6679735"/>
                <a:gd name="connsiteX4015" fmla="*/ 10194075 w 12250760"/>
                <a:gd name="connsiteY4015" fmla="*/ 2825946 h 6679735"/>
                <a:gd name="connsiteX4016" fmla="*/ 10168118 w 12250760"/>
                <a:gd name="connsiteY4016" fmla="*/ 2799944 h 6679735"/>
                <a:gd name="connsiteX4017" fmla="*/ 10168118 w 12250760"/>
                <a:gd name="connsiteY4017" fmla="*/ 2695936 h 6679735"/>
                <a:gd name="connsiteX4018" fmla="*/ 10142160 w 12250760"/>
                <a:gd name="connsiteY4018" fmla="*/ 2695936 h 6679735"/>
                <a:gd name="connsiteX4019" fmla="*/ 10116202 w 12250760"/>
                <a:gd name="connsiteY4019" fmla="*/ 2669933 h 6679735"/>
                <a:gd name="connsiteX4020" fmla="*/ 10116202 w 12250760"/>
                <a:gd name="connsiteY4020" fmla="*/ 2617930 h 6679735"/>
                <a:gd name="connsiteX4021" fmla="*/ 10220033 w 12250760"/>
                <a:gd name="connsiteY4021" fmla="*/ 2539923 h 6679735"/>
                <a:gd name="connsiteX4022" fmla="*/ 9738308 w 12250760"/>
                <a:gd name="connsiteY4022" fmla="*/ 2539923 h 6679735"/>
                <a:gd name="connsiteX4023" fmla="*/ 9842138 w 12250760"/>
                <a:gd name="connsiteY4023" fmla="*/ 2617930 h 6679735"/>
                <a:gd name="connsiteX4024" fmla="*/ 9842138 w 12250760"/>
                <a:gd name="connsiteY4024" fmla="*/ 2669933 h 6679735"/>
                <a:gd name="connsiteX4025" fmla="*/ 9816181 w 12250760"/>
                <a:gd name="connsiteY4025" fmla="*/ 2695936 h 6679735"/>
                <a:gd name="connsiteX4026" fmla="*/ 9790222 w 12250760"/>
                <a:gd name="connsiteY4026" fmla="*/ 2695936 h 6679735"/>
                <a:gd name="connsiteX4027" fmla="*/ 9790222 w 12250760"/>
                <a:gd name="connsiteY4027" fmla="*/ 2799944 h 6679735"/>
                <a:gd name="connsiteX4028" fmla="*/ 9764265 w 12250760"/>
                <a:gd name="connsiteY4028" fmla="*/ 2825946 h 6679735"/>
                <a:gd name="connsiteX4029" fmla="*/ 9712350 w 12250760"/>
                <a:gd name="connsiteY4029" fmla="*/ 2825946 h 6679735"/>
                <a:gd name="connsiteX4030" fmla="*/ 9686393 w 12250760"/>
                <a:gd name="connsiteY4030" fmla="*/ 2799944 h 6679735"/>
                <a:gd name="connsiteX4031" fmla="*/ 9686393 w 12250760"/>
                <a:gd name="connsiteY4031" fmla="*/ 2695936 h 6679735"/>
                <a:gd name="connsiteX4032" fmla="*/ 9660435 w 12250760"/>
                <a:gd name="connsiteY4032" fmla="*/ 2695936 h 6679735"/>
                <a:gd name="connsiteX4033" fmla="*/ 9634477 w 12250760"/>
                <a:gd name="connsiteY4033" fmla="*/ 2669933 h 6679735"/>
                <a:gd name="connsiteX4034" fmla="*/ 9634477 w 12250760"/>
                <a:gd name="connsiteY4034" fmla="*/ 2617930 h 6679735"/>
                <a:gd name="connsiteX4035" fmla="*/ 9738308 w 12250760"/>
                <a:gd name="connsiteY4035" fmla="*/ 2539923 h 6679735"/>
                <a:gd name="connsiteX4036" fmla="*/ 9256584 w 12250760"/>
                <a:gd name="connsiteY4036" fmla="*/ 2539923 h 6679735"/>
                <a:gd name="connsiteX4037" fmla="*/ 9360414 w 12250760"/>
                <a:gd name="connsiteY4037" fmla="*/ 2617930 h 6679735"/>
                <a:gd name="connsiteX4038" fmla="*/ 9360414 w 12250760"/>
                <a:gd name="connsiteY4038" fmla="*/ 2669933 h 6679735"/>
                <a:gd name="connsiteX4039" fmla="*/ 9334457 w 12250760"/>
                <a:gd name="connsiteY4039" fmla="*/ 2695936 h 6679735"/>
                <a:gd name="connsiteX4040" fmla="*/ 9308498 w 12250760"/>
                <a:gd name="connsiteY4040" fmla="*/ 2695936 h 6679735"/>
                <a:gd name="connsiteX4041" fmla="*/ 9308498 w 12250760"/>
                <a:gd name="connsiteY4041" fmla="*/ 2799944 h 6679735"/>
                <a:gd name="connsiteX4042" fmla="*/ 9282541 w 12250760"/>
                <a:gd name="connsiteY4042" fmla="*/ 2825946 h 6679735"/>
                <a:gd name="connsiteX4043" fmla="*/ 9230626 w 12250760"/>
                <a:gd name="connsiteY4043" fmla="*/ 2825946 h 6679735"/>
                <a:gd name="connsiteX4044" fmla="*/ 9204669 w 12250760"/>
                <a:gd name="connsiteY4044" fmla="*/ 2799944 h 6679735"/>
                <a:gd name="connsiteX4045" fmla="*/ 9204669 w 12250760"/>
                <a:gd name="connsiteY4045" fmla="*/ 2695936 h 6679735"/>
                <a:gd name="connsiteX4046" fmla="*/ 9178711 w 12250760"/>
                <a:gd name="connsiteY4046" fmla="*/ 2695936 h 6679735"/>
                <a:gd name="connsiteX4047" fmla="*/ 9152753 w 12250760"/>
                <a:gd name="connsiteY4047" fmla="*/ 2669933 h 6679735"/>
                <a:gd name="connsiteX4048" fmla="*/ 9152753 w 12250760"/>
                <a:gd name="connsiteY4048" fmla="*/ 2617930 h 6679735"/>
                <a:gd name="connsiteX4049" fmla="*/ 9256584 w 12250760"/>
                <a:gd name="connsiteY4049" fmla="*/ 2539923 h 6679735"/>
                <a:gd name="connsiteX4050" fmla="*/ 8774860 w 12250760"/>
                <a:gd name="connsiteY4050" fmla="*/ 2539923 h 6679735"/>
                <a:gd name="connsiteX4051" fmla="*/ 8878690 w 12250760"/>
                <a:gd name="connsiteY4051" fmla="*/ 2617930 h 6679735"/>
                <a:gd name="connsiteX4052" fmla="*/ 8878690 w 12250760"/>
                <a:gd name="connsiteY4052" fmla="*/ 2669933 h 6679735"/>
                <a:gd name="connsiteX4053" fmla="*/ 8852733 w 12250760"/>
                <a:gd name="connsiteY4053" fmla="*/ 2695936 h 6679735"/>
                <a:gd name="connsiteX4054" fmla="*/ 8826774 w 12250760"/>
                <a:gd name="connsiteY4054" fmla="*/ 2695936 h 6679735"/>
                <a:gd name="connsiteX4055" fmla="*/ 8826774 w 12250760"/>
                <a:gd name="connsiteY4055" fmla="*/ 2799944 h 6679735"/>
                <a:gd name="connsiteX4056" fmla="*/ 8800817 w 12250760"/>
                <a:gd name="connsiteY4056" fmla="*/ 2825946 h 6679735"/>
                <a:gd name="connsiteX4057" fmla="*/ 8748902 w 12250760"/>
                <a:gd name="connsiteY4057" fmla="*/ 2825946 h 6679735"/>
                <a:gd name="connsiteX4058" fmla="*/ 8722945 w 12250760"/>
                <a:gd name="connsiteY4058" fmla="*/ 2799944 h 6679735"/>
                <a:gd name="connsiteX4059" fmla="*/ 8722945 w 12250760"/>
                <a:gd name="connsiteY4059" fmla="*/ 2695936 h 6679735"/>
                <a:gd name="connsiteX4060" fmla="*/ 8696987 w 12250760"/>
                <a:gd name="connsiteY4060" fmla="*/ 2695936 h 6679735"/>
                <a:gd name="connsiteX4061" fmla="*/ 8671029 w 12250760"/>
                <a:gd name="connsiteY4061" fmla="*/ 2669933 h 6679735"/>
                <a:gd name="connsiteX4062" fmla="*/ 8671029 w 12250760"/>
                <a:gd name="connsiteY4062" fmla="*/ 2617930 h 6679735"/>
                <a:gd name="connsiteX4063" fmla="*/ 8774860 w 12250760"/>
                <a:gd name="connsiteY4063" fmla="*/ 2539923 h 6679735"/>
                <a:gd name="connsiteX4064" fmla="*/ 8293136 w 12250760"/>
                <a:gd name="connsiteY4064" fmla="*/ 2539923 h 6679735"/>
                <a:gd name="connsiteX4065" fmla="*/ 8396966 w 12250760"/>
                <a:gd name="connsiteY4065" fmla="*/ 2617930 h 6679735"/>
                <a:gd name="connsiteX4066" fmla="*/ 8396966 w 12250760"/>
                <a:gd name="connsiteY4066" fmla="*/ 2669933 h 6679735"/>
                <a:gd name="connsiteX4067" fmla="*/ 8371009 w 12250760"/>
                <a:gd name="connsiteY4067" fmla="*/ 2695936 h 6679735"/>
                <a:gd name="connsiteX4068" fmla="*/ 8345051 w 12250760"/>
                <a:gd name="connsiteY4068" fmla="*/ 2695936 h 6679735"/>
                <a:gd name="connsiteX4069" fmla="*/ 8345051 w 12250760"/>
                <a:gd name="connsiteY4069" fmla="*/ 2799944 h 6679735"/>
                <a:gd name="connsiteX4070" fmla="*/ 8319094 w 12250760"/>
                <a:gd name="connsiteY4070" fmla="*/ 2825946 h 6679735"/>
                <a:gd name="connsiteX4071" fmla="*/ 8267178 w 12250760"/>
                <a:gd name="connsiteY4071" fmla="*/ 2825946 h 6679735"/>
                <a:gd name="connsiteX4072" fmla="*/ 8241221 w 12250760"/>
                <a:gd name="connsiteY4072" fmla="*/ 2799944 h 6679735"/>
                <a:gd name="connsiteX4073" fmla="*/ 8241221 w 12250760"/>
                <a:gd name="connsiteY4073" fmla="*/ 2695936 h 6679735"/>
                <a:gd name="connsiteX4074" fmla="*/ 8215264 w 12250760"/>
                <a:gd name="connsiteY4074" fmla="*/ 2695936 h 6679735"/>
                <a:gd name="connsiteX4075" fmla="*/ 8189305 w 12250760"/>
                <a:gd name="connsiteY4075" fmla="*/ 2669933 h 6679735"/>
                <a:gd name="connsiteX4076" fmla="*/ 8189305 w 12250760"/>
                <a:gd name="connsiteY4076" fmla="*/ 2617930 h 6679735"/>
                <a:gd name="connsiteX4077" fmla="*/ 8293136 w 12250760"/>
                <a:gd name="connsiteY4077" fmla="*/ 2539923 h 6679735"/>
                <a:gd name="connsiteX4078" fmla="*/ 7811412 w 12250760"/>
                <a:gd name="connsiteY4078" fmla="*/ 2539923 h 6679735"/>
                <a:gd name="connsiteX4079" fmla="*/ 7915242 w 12250760"/>
                <a:gd name="connsiteY4079" fmla="*/ 2617930 h 6679735"/>
                <a:gd name="connsiteX4080" fmla="*/ 7915242 w 12250760"/>
                <a:gd name="connsiteY4080" fmla="*/ 2669933 h 6679735"/>
                <a:gd name="connsiteX4081" fmla="*/ 7889285 w 12250760"/>
                <a:gd name="connsiteY4081" fmla="*/ 2695936 h 6679735"/>
                <a:gd name="connsiteX4082" fmla="*/ 7863327 w 12250760"/>
                <a:gd name="connsiteY4082" fmla="*/ 2695936 h 6679735"/>
                <a:gd name="connsiteX4083" fmla="*/ 7863327 w 12250760"/>
                <a:gd name="connsiteY4083" fmla="*/ 2799944 h 6679735"/>
                <a:gd name="connsiteX4084" fmla="*/ 7837370 w 12250760"/>
                <a:gd name="connsiteY4084" fmla="*/ 2825946 h 6679735"/>
                <a:gd name="connsiteX4085" fmla="*/ 7785454 w 12250760"/>
                <a:gd name="connsiteY4085" fmla="*/ 2825946 h 6679735"/>
                <a:gd name="connsiteX4086" fmla="*/ 7759497 w 12250760"/>
                <a:gd name="connsiteY4086" fmla="*/ 2799944 h 6679735"/>
                <a:gd name="connsiteX4087" fmla="*/ 7759497 w 12250760"/>
                <a:gd name="connsiteY4087" fmla="*/ 2695936 h 6679735"/>
                <a:gd name="connsiteX4088" fmla="*/ 7733540 w 12250760"/>
                <a:gd name="connsiteY4088" fmla="*/ 2695936 h 6679735"/>
                <a:gd name="connsiteX4089" fmla="*/ 7707581 w 12250760"/>
                <a:gd name="connsiteY4089" fmla="*/ 2669933 h 6679735"/>
                <a:gd name="connsiteX4090" fmla="*/ 7707581 w 12250760"/>
                <a:gd name="connsiteY4090" fmla="*/ 2617930 h 6679735"/>
                <a:gd name="connsiteX4091" fmla="*/ 7811412 w 12250760"/>
                <a:gd name="connsiteY4091" fmla="*/ 2539923 h 6679735"/>
                <a:gd name="connsiteX4092" fmla="*/ 7329688 w 12250760"/>
                <a:gd name="connsiteY4092" fmla="*/ 2539923 h 6679735"/>
                <a:gd name="connsiteX4093" fmla="*/ 7433518 w 12250760"/>
                <a:gd name="connsiteY4093" fmla="*/ 2617930 h 6679735"/>
                <a:gd name="connsiteX4094" fmla="*/ 7433518 w 12250760"/>
                <a:gd name="connsiteY4094" fmla="*/ 2669933 h 6679735"/>
                <a:gd name="connsiteX4095" fmla="*/ 7407561 w 12250760"/>
                <a:gd name="connsiteY4095" fmla="*/ 2695936 h 6679735"/>
                <a:gd name="connsiteX4096" fmla="*/ 7381603 w 12250760"/>
                <a:gd name="connsiteY4096" fmla="*/ 2695936 h 6679735"/>
                <a:gd name="connsiteX4097" fmla="*/ 7381603 w 12250760"/>
                <a:gd name="connsiteY4097" fmla="*/ 2799944 h 6679735"/>
                <a:gd name="connsiteX4098" fmla="*/ 7355646 w 12250760"/>
                <a:gd name="connsiteY4098" fmla="*/ 2825946 h 6679735"/>
                <a:gd name="connsiteX4099" fmla="*/ 7303730 w 12250760"/>
                <a:gd name="connsiteY4099" fmla="*/ 2825946 h 6679735"/>
                <a:gd name="connsiteX4100" fmla="*/ 7277773 w 12250760"/>
                <a:gd name="connsiteY4100" fmla="*/ 2799944 h 6679735"/>
                <a:gd name="connsiteX4101" fmla="*/ 7277773 w 12250760"/>
                <a:gd name="connsiteY4101" fmla="*/ 2695936 h 6679735"/>
                <a:gd name="connsiteX4102" fmla="*/ 7251816 w 12250760"/>
                <a:gd name="connsiteY4102" fmla="*/ 2695936 h 6679735"/>
                <a:gd name="connsiteX4103" fmla="*/ 7225857 w 12250760"/>
                <a:gd name="connsiteY4103" fmla="*/ 2669933 h 6679735"/>
                <a:gd name="connsiteX4104" fmla="*/ 7225857 w 12250760"/>
                <a:gd name="connsiteY4104" fmla="*/ 2617930 h 6679735"/>
                <a:gd name="connsiteX4105" fmla="*/ 7329688 w 12250760"/>
                <a:gd name="connsiteY4105" fmla="*/ 2539923 h 6679735"/>
                <a:gd name="connsiteX4106" fmla="*/ 6847964 w 12250760"/>
                <a:gd name="connsiteY4106" fmla="*/ 2539923 h 6679735"/>
                <a:gd name="connsiteX4107" fmla="*/ 6951794 w 12250760"/>
                <a:gd name="connsiteY4107" fmla="*/ 2617930 h 6679735"/>
                <a:gd name="connsiteX4108" fmla="*/ 6951794 w 12250760"/>
                <a:gd name="connsiteY4108" fmla="*/ 2669933 h 6679735"/>
                <a:gd name="connsiteX4109" fmla="*/ 6925837 w 12250760"/>
                <a:gd name="connsiteY4109" fmla="*/ 2695936 h 6679735"/>
                <a:gd name="connsiteX4110" fmla="*/ 6899879 w 12250760"/>
                <a:gd name="connsiteY4110" fmla="*/ 2695936 h 6679735"/>
                <a:gd name="connsiteX4111" fmla="*/ 6899879 w 12250760"/>
                <a:gd name="connsiteY4111" fmla="*/ 2799944 h 6679735"/>
                <a:gd name="connsiteX4112" fmla="*/ 6873922 w 12250760"/>
                <a:gd name="connsiteY4112" fmla="*/ 2825946 h 6679735"/>
                <a:gd name="connsiteX4113" fmla="*/ 6822006 w 12250760"/>
                <a:gd name="connsiteY4113" fmla="*/ 2825946 h 6679735"/>
                <a:gd name="connsiteX4114" fmla="*/ 6796049 w 12250760"/>
                <a:gd name="connsiteY4114" fmla="*/ 2799944 h 6679735"/>
                <a:gd name="connsiteX4115" fmla="*/ 6796049 w 12250760"/>
                <a:gd name="connsiteY4115" fmla="*/ 2695936 h 6679735"/>
                <a:gd name="connsiteX4116" fmla="*/ 6770092 w 12250760"/>
                <a:gd name="connsiteY4116" fmla="*/ 2695936 h 6679735"/>
                <a:gd name="connsiteX4117" fmla="*/ 6744133 w 12250760"/>
                <a:gd name="connsiteY4117" fmla="*/ 2669933 h 6679735"/>
                <a:gd name="connsiteX4118" fmla="*/ 6744133 w 12250760"/>
                <a:gd name="connsiteY4118" fmla="*/ 2617930 h 6679735"/>
                <a:gd name="connsiteX4119" fmla="*/ 6847964 w 12250760"/>
                <a:gd name="connsiteY4119" fmla="*/ 2539923 h 6679735"/>
                <a:gd name="connsiteX4120" fmla="*/ 6366240 w 12250760"/>
                <a:gd name="connsiteY4120" fmla="*/ 2539923 h 6679735"/>
                <a:gd name="connsiteX4121" fmla="*/ 6470070 w 12250760"/>
                <a:gd name="connsiteY4121" fmla="*/ 2617930 h 6679735"/>
                <a:gd name="connsiteX4122" fmla="*/ 6470070 w 12250760"/>
                <a:gd name="connsiteY4122" fmla="*/ 2669933 h 6679735"/>
                <a:gd name="connsiteX4123" fmla="*/ 6444113 w 12250760"/>
                <a:gd name="connsiteY4123" fmla="*/ 2695936 h 6679735"/>
                <a:gd name="connsiteX4124" fmla="*/ 6418155 w 12250760"/>
                <a:gd name="connsiteY4124" fmla="*/ 2695936 h 6679735"/>
                <a:gd name="connsiteX4125" fmla="*/ 6418155 w 12250760"/>
                <a:gd name="connsiteY4125" fmla="*/ 2799944 h 6679735"/>
                <a:gd name="connsiteX4126" fmla="*/ 6392198 w 12250760"/>
                <a:gd name="connsiteY4126" fmla="*/ 2825946 h 6679735"/>
                <a:gd name="connsiteX4127" fmla="*/ 6340282 w 12250760"/>
                <a:gd name="connsiteY4127" fmla="*/ 2825946 h 6679735"/>
                <a:gd name="connsiteX4128" fmla="*/ 6314325 w 12250760"/>
                <a:gd name="connsiteY4128" fmla="*/ 2799944 h 6679735"/>
                <a:gd name="connsiteX4129" fmla="*/ 6314325 w 12250760"/>
                <a:gd name="connsiteY4129" fmla="*/ 2695936 h 6679735"/>
                <a:gd name="connsiteX4130" fmla="*/ 6288368 w 12250760"/>
                <a:gd name="connsiteY4130" fmla="*/ 2695936 h 6679735"/>
                <a:gd name="connsiteX4131" fmla="*/ 6262409 w 12250760"/>
                <a:gd name="connsiteY4131" fmla="*/ 2669933 h 6679735"/>
                <a:gd name="connsiteX4132" fmla="*/ 6262409 w 12250760"/>
                <a:gd name="connsiteY4132" fmla="*/ 2617930 h 6679735"/>
                <a:gd name="connsiteX4133" fmla="*/ 6366240 w 12250760"/>
                <a:gd name="connsiteY4133" fmla="*/ 2539923 h 6679735"/>
                <a:gd name="connsiteX4134" fmla="*/ 5884527 w 12250760"/>
                <a:gd name="connsiteY4134" fmla="*/ 2539923 h 6679735"/>
                <a:gd name="connsiteX4135" fmla="*/ 5988353 w 12250760"/>
                <a:gd name="connsiteY4135" fmla="*/ 2617930 h 6679735"/>
                <a:gd name="connsiteX4136" fmla="*/ 5988353 w 12250760"/>
                <a:gd name="connsiteY4136" fmla="*/ 2669933 h 6679735"/>
                <a:gd name="connsiteX4137" fmla="*/ 5962398 w 12250760"/>
                <a:gd name="connsiteY4137" fmla="*/ 2695936 h 6679735"/>
                <a:gd name="connsiteX4138" fmla="*/ 5936440 w 12250760"/>
                <a:gd name="connsiteY4138" fmla="*/ 2695936 h 6679735"/>
                <a:gd name="connsiteX4139" fmla="*/ 5936440 w 12250760"/>
                <a:gd name="connsiteY4139" fmla="*/ 2799944 h 6679735"/>
                <a:gd name="connsiteX4140" fmla="*/ 5910483 w 12250760"/>
                <a:gd name="connsiteY4140" fmla="*/ 2825946 h 6679735"/>
                <a:gd name="connsiteX4141" fmla="*/ 5858569 w 12250760"/>
                <a:gd name="connsiteY4141" fmla="*/ 2825946 h 6679735"/>
                <a:gd name="connsiteX4142" fmla="*/ 5832613 w 12250760"/>
                <a:gd name="connsiteY4142" fmla="*/ 2799944 h 6679735"/>
                <a:gd name="connsiteX4143" fmla="*/ 5832613 w 12250760"/>
                <a:gd name="connsiteY4143" fmla="*/ 2695936 h 6679735"/>
                <a:gd name="connsiteX4144" fmla="*/ 5806656 w 12250760"/>
                <a:gd name="connsiteY4144" fmla="*/ 2695936 h 6679735"/>
                <a:gd name="connsiteX4145" fmla="*/ 5780700 w 12250760"/>
                <a:gd name="connsiteY4145" fmla="*/ 2669933 h 6679735"/>
                <a:gd name="connsiteX4146" fmla="*/ 5780700 w 12250760"/>
                <a:gd name="connsiteY4146" fmla="*/ 2617930 h 6679735"/>
                <a:gd name="connsiteX4147" fmla="*/ 5884527 w 12250760"/>
                <a:gd name="connsiteY4147" fmla="*/ 2539923 h 6679735"/>
                <a:gd name="connsiteX4148" fmla="*/ 5402820 w 12250760"/>
                <a:gd name="connsiteY4148" fmla="*/ 2539923 h 6679735"/>
                <a:gd name="connsiteX4149" fmla="*/ 5506642 w 12250760"/>
                <a:gd name="connsiteY4149" fmla="*/ 2617930 h 6679735"/>
                <a:gd name="connsiteX4150" fmla="*/ 5506642 w 12250760"/>
                <a:gd name="connsiteY4150" fmla="*/ 2669933 h 6679735"/>
                <a:gd name="connsiteX4151" fmla="*/ 5480688 w 12250760"/>
                <a:gd name="connsiteY4151" fmla="*/ 2695936 h 6679735"/>
                <a:gd name="connsiteX4152" fmla="*/ 5454732 w 12250760"/>
                <a:gd name="connsiteY4152" fmla="*/ 2695936 h 6679735"/>
                <a:gd name="connsiteX4153" fmla="*/ 5454732 w 12250760"/>
                <a:gd name="connsiteY4153" fmla="*/ 2799944 h 6679735"/>
                <a:gd name="connsiteX4154" fmla="*/ 5428772 w 12250760"/>
                <a:gd name="connsiteY4154" fmla="*/ 2825946 h 6679735"/>
                <a:gd name="connsiteX4155" fmla="*/ 5376861 w 12250760"/>
                <a:gd name="connsiteY4155" fmla="*/ 2825946 h 6679735"/>
                <a:gd name="connsiteX4156" fmla="*/ 5350907 w 12250760"/>
                <a:gd name="connsiteY4156" fmla="*/ 2799944 h 6679735"/>
                <a:gd name="connsiteX4157" fmla="*/ 5350907 w 12250760"/>
                <a:gd name="connsiteY4157" fmla="*/ 2695936 h 6679735"/>
                <a:gd name="connsiteX4158" fmla="*/ 5324948 w 12250760"/>
                <a:gd name="connsiteY4158" fmla="*/ 2695936 h 6679735"/>
                <a:gd name="connsiteX4159" fmla="*/ 5298986 w 12250760"/>
                <a:gd name="connsiteY4159" fmla="*/ 2669933 h 6679735"/>
                <a:gd name="connsiteX4160" fmla="*/ 5298986 w 12250760"/>
                <a:gd name="connsiteY4160" fmla="*/ 2617930 h 6679735"/>
                <a:gd name="connsiteX4161" fmla="*/ 5402820 w 12250760"/>
                <a:gd name="connsiteY4161" fmla="*/ 2539923 h 6679735"/>
                <a:gd name="connsiteX4162" fmla="*/ 4921068 w 12250760"/>
                <a:gd name="connsiteY4162" fmla="*/ 2539923 h 6679735"/>
                <a:gd name="connsiteX4163" fmla="*/ 5024914 w 12250760"/>
                <a:gd name="connsiteY4163" fmla="*/ 2617930 h 6679735"/>
                <a:gd name="connsiteX4164" fmla="*/ 5024914 w 12250760"/>
                <a:gd name="connsiteY4164" fmla="*/ 2669933 h 6679735"/>
                <a:gd name="connsiteX4165" fmla="*/ 4998954 w 12250760"/>
                <a:gd name="connsiteY4165" fmla="*/ 2695936 h 6679735"/>
                <a:gd name="connsiteX4166" fmla="*/ 4972996 w 12250760"/>
                <a:gd name="connsiteY4166" fmla="*/ 2695936 h 6679735"/>
                <a:gd name="connsiteX4167" fmla="*/ 4972996 w 12250760"/>
                <a:gd name="connsiteY4167" fmla="*/ 2799944 h 6679735"/>
                <a:gd name="connsiteX4168" fmla="*/ 4947033 w 12250760"/>
                <a:gd name="connsiteY4168" fmla="*/ 2825946 h 6679735"/>
                <a:gd name="connsiteX4169" fmla="*/ 4895110 w 12250760"/>
                <a:gd name="connsiteY4169" fmla="*/ 2825946 h 6679735"/>
                <a:gd name="connsiteX4170" fmla="*/ 4869165 w 12250760"/>
                <a:gd name="connsiteY4170" fmla="*/ 2799944 h 6679735"/>
                <a:gd name="connsiteX4171" fmla="*/ 4869165 w 12250760"/>
                <a:gd name="connsiteY4171" fmla="*/ 2695936 h 6679735"/>
                <a:gd name="connsiteX4172" fmla="*/ 4843210 w 12250760"/>
                <a:gd name="connsiteY4172" fmla="*/ 2695936 h 6679735"/>
                <a:gd name="connsiteX4173" fmla="*/ 4817254 w 12250760"/>
                <a:gd name="connsiteY4173" fmla="*/ 2669933 h 6679735"/>
                <a:gd name="connsiteX4174" fmla="*/ 4817254 w 12250760"/>
                <a:gd name="connsiteY4174" fmla="*/ 2617930 h 6679735"/>
                <a:gd name="connsiteX4175" fmla="*/ 4921068 w 12250760"/>
                <a:gd name="connsiteY4175" fmla="*/ 2539923 h 6679735"/>
                <a:gd name="connsiteX4176" fmla="*/ 4439376 w 12250760"/>
                <a:gd name="connsiteY4176" fmla="*/ 2539923 h 6679735"/>
                <a:gd name="connsiteX4177" fmla="*/ 4543192 w 12250760"/>
                <a:gd name="connsiteY4177" fmla="*/ 2617930 h 6679735"/>
                <a:gd name="connsiteX4178" fmla="*/ 4543192 w 12250760"/>
                <a:gd name="connsiteY4178" fmla="*/ 2669933 h 6679735"/>
                <a:gd name="connsiteX4179" fmla="*/ 4517235 w 12250760"/>
                <a:gd name="connsiteY4179" fmla="*/ 2695936 h 6679735"/>
                <a:gd name="connsiteX4180" fmla="*/ 4491274 w 12250760"/>
                <a:gd name="connsiteY4180" fmla="*/ 2695936 h 6679735"/>
                <a:gd name="connsiteX4181" fmla="*/ 4491274 w 12250760"/>
                <a:gd name="connsiteY4181" fmla="*/ 2799944 h 6679735"/>
                <a:gd name="connsiteX4182" fmla="*/ 4465317 w 12250760"/>
                <a:gd name="connsiteY4182" fmla="*/ 2825946 h 6679735"/>
                <a:gd name="connsiteX4183" fmla="*/ 4413407 w 12250760"/>
                <a:gd name="connsiteY4183" fmla="*/ 2825946 h 6679735"/>
                <a:gd name="connsiteX4184" fmla="*/ 4387447 w 12250760"/>
                <a:gd name="connsiteY4184" fmla="*/ 2799944 h 6679735"/>
                <a:gd name="connsiteX4185" fmla="*/ 4387447 w 12250760"/>
                <a:gd name="connsiteY4185" fmla="*/ 2695936 h 6679735"/>
                <a:gd name="connsiteX4186" fmla="*/ 4361485 w 12250760"/>
                <a:gd name="connsiteY4186" fmla="*/ 2695936 h 6679735"/>
                <a:gd name="connsiteX4187" fmla="*/ 4335531 w 12250760"/>
                <a:gd name="connsiteY4187" fmla="*/ 2669933 h 6679735"/>
                <a:gd name="connsiteX4188" fmla="*/ 4335531 w 12250760"/>
                <a:gd name="connsiteY4188" fmla="*/ 2617930 h 6679735"/>
                <a:gd name="connsiteX4189" fmla="*/ 4439376 w 12250760"/>
                <a:gd name="connsiteY4189" fmla="*/ 2539923 h 6679735"/>
                <a:gd name="connsiteX4190" fmla="*/ 3957655 w 12250760"/>
                <a:gd name="connsiteY4190" fmla="*/ 2539923 h 6679735"/>
                <a:gd name="connsiteX4191" fmla="*/ 4061488 w 12250760"/>
                <a:gd name="connsiteY4191" fmla="*/ 2617930 h 6679735"/>
                <a:gd name="connsiteX4192" fmla="*/ 4061488 w 12250760"/>
                <a:gd name="connsiteY4192" fmla="*/ 2669933 h 6679735"/>
                <a:gd name="connsiteX4193" fmla="*/ 4035532 w 12250760"/>
                <a:gd name="connsiteY4193" fmla="*/ 2695936 h 6679735"/>
                <a:gd name="connsiteX4194" fmla="*/ 4009572 w 12250760"/>
                <a:gd name="connsiteY4194" fmla="*/ 2695936 h 6679735"/>
                <a:gd name="connsiteX4195" fmla="*/ 4009572 w 12250760"/>
                <a:gd name="connsiteY4195" fmla="*/ 2799944 h 6679735"/>
                <a:gd name="connsiteX4196" fmla="*/ 3983612 w 12250760"/>
                <a:gd name="connsiteY4196" fmla="*/ 2825946 h 6679735"/>
                <a:gd name="connsiteX4197" fmla="*/ 3931696 w 12250760"/>
                <a:gd name="connsiteY4197" fmla="*/ 2825946 h 6679735"/>
                <a:gd name="connsiteX4198" fmla="*/ 3905742 w 12250760"/>
                <a:gd name="connsiteY4198" fmla="*/ 2799944 h 6679735"/>
                <a:gd name="connsiteX4199" fmla="*/ 3905742 w 12250760"/>
                <a:gd name="connsiteY4199" fmla="*/ 2695936 h 6679735"/>
                <a:gd name="connsiteX4200" fmla="*/ 3879783 w 12250760"/>
                <a:gd name="connsiteY4200" fmla="*/ 2695936 h 6679735"/>
                <a:gd name="connsiteX4201" fmla="*/ 3853827 w 12250760"/>
                <a:gd name="connsiteY4201" fmla="*/ 2669933 h 6679735"/>
                <a:gd name="connsiteX4202" fmla="*/ 3853827 w 12250760"/>
                <a:gd name="connsiteY4202" fmla="*/ 2617930 h 6679735"/>
                <a:gd name="connsiteX4203" fmla="*/ 3957655 w 12250760"/>
                <a:gd name="connsiteY4203" fmla="*/ 2539923 h 6679735"/>
                <a:gd name="connsiteX4204" fmla="*/ 3475939 w 12250760"/>
                <a:gd name="connsiteY4204" fmla="*/ 2539923 h 6679735"/>
                <a:gd name="connsiteX4205" fmla="*/ 3579774 w 12250760"/>
                <a:gd name="connsiteY4205" fmla="*/ 2617930 h 6679735"/>
                <a:gd name="connsiteX4206" fmla="*/ 3579774 w 12250760"/>
                <a:gd name="connsiteY4206" fmla="*/ 2669933 h 6679735"/>
                <a:gd name="connsiteX4207" fmla="*/ 3553815 w 12250760"/>
                <a:gd name="connsiteY4207" fmla="*/ 2695936 h 6679735"/>
                <a:gd name="connsiteX4208" fmla="*/ 3527856 w 12250760"/>
                <a:gd name="connsiteY4208" fmla="*/ 2695936 h 6679735"/>
                <a:gd name="connsiteX4209" fmla="*/ 3527856 w 12250760"/>
                <a:gd name="connsiteY4209" fmla="*/ 2799944 h 6679735"/>
                <a:gd name="connsiteX4210" fmla="*/ 3501899 w 12250760"/>
                <a:gd name="connsiteY4210" fmla="*/ 2825946 h 6679735"/>
                <a:gd name="connsiteX4211" fmla="*/ 3449982 w 12250760"/>
                <a:gd name="connsiteY4211" fmla="*/ 2825946 h 6679735"/>
                <a:gd name="connsiteX4212" fmla="*/ 3424025 w 12250760"/>
                <a:gd name="connsiteY4212" fmla="*/ 2799944 h 6679735"/>
                <a:gd name="connsiteX4213" fmla="*/ 3424025 w 12250760"/>
                <a:gd name="connsiteY4213" fmla="*/ 2695936 h 6679735"/>
                <a:gd name="connsiteX4214" fmla="*/ 3398068 w 12250760"/>
                <a:gd name="connsiteY4214" fmla="*/ 2695936 h 6679735"/>
                <a:gd name="connsiteX4215" fmla="*/ 3372109 w 12250760"/>
                <a:gd name="connsiteY4215" fmla="*/ 2669933 h 6679735"/>
                <a:gd name="connsiteX4216" fmla="*/ 3372109 w 12250760"/>
                <a:gd name="connsiteY4216" fmla="*/ 2617930 h 6679735"/>
                <a:gd name="connsiteX4217" fmla="*/ 3475939 w 12250760"/>
                <a:gd name="connsiteY4217" fmla="*/ 2539923 h 6679735"/>
                <a:gd name="connsiteX4218" fmla="*/ 2994216 w 12250760"/>
                <a:gd name="connsiteY4218" fmla="*/ 2539923 h 6679735"/>
                <a:gd name="connsiteX4219" fmla="*/ 3098046 w 12250760"/>
                <a:gd name="connsiteY4219" fmla="*/ 2617930 h 6679735"/>
                <a:gd name="connsiteX4220" fmla="*/ 3098046 w 12250760"/>
                <a:gd name="connsiteY4220" fmla="*/ 2669933 h 6679735"/>
                <a:gd name="connsiteX4221" fmla="*/ 3072086 w 12250760"/>
                <a:gd name="connsiteY4221" fmla="*/ 2695936 h 6679735"/>
                <a:gd name="connsiteX4222" fmla="*/ 3046130 w 12250760"/>
                <a:gd name="connsiteY4222" fmla="*/ 2695936 h 6679735"/>
                <a:gd name="connsiteX4223" fmla="*/ 3046130 w 12250760"/>
                <a:gd name="connsiteY4223" fmla="*/ 2799944 h 6679735"/>
                <a:gd name="connsiteX4224" fmla="*/ 3020173 w 12250760"/>
                <a:gd name="connsiteY4224" fmla="*/ 2825946 h 6679735"/>
                <a:gd name="connsiteX4225" fmla="*/ 2968256 w 12250760"/>
                <a:gd name="connsiteY4225" fmla="*/ 2825946 h 6679735"/>
                <a:gd name="connsiteX4226" fmla="*/ 2942299 w 12250760"/>
                <a:gd name="connsiteY4226" fmla="*/ 2799944 h 6679735"/>
                <a:gd name="connsiteX4227" fmla="*/ 2942299 w 12250760"/>
                <a:gd name="connsiteY4227" fmla="*/ 2695936 h 6679735"/>
                <a:gd name="connsiteX4228" fmla="*/ 2916341 w 12250760"/>
                <a:gd name="connsiteY4228" fmla="*/ 2695936 h 6679735"/>
                <a:gd name="connsiteX4229" fmla="*/ 2890384 w 12250760"/>
                <a:gd name="connsiteY4229" fmla="*/ 2669933 h 6679735"/>
                <a:gd name="connsiteX4230" fmla="*/ 2890384 w 12250760"/>
                <a:gd name="connsiteY4230" fmla="*/ 2617930 h 6679735"/>
                <a:gd name="connsiteX4231" fmla="*/ 2994216 w 12250760"/>
                <a:gd name="connsiteY4231" fmla="*/ 2539923 h 6679735"/>
                <a:gd name="connsiteX4232" fmla="*/ 2512492 w 12250760"/>
                <a:gd name="connsiteY4232" fmla="*/ 2539923 h 6679735"/>
                <a:gd name="connsiteX4233" fmla="*/ 2616322 w 12250760"/>
                <a:gd name="connsiteY4233" fmla="*/ 2617930 h 6679735"/>
                <a:gd name="connsiteX4234" fmla="*/ 2616322 w 12250760"/>
                <a:gd name="connsiteY4234" fmla="*/ 2669933 h 6679735"/>
                <a:gd name="connsiteX4235" fmla="*/ 2590366 w 12250760"/>
                <a:gd name="connsiteY4235" fmla="*/ 2695936 h 6679735"/>
                <a:gd name="connsiteX4236" fmla="*/ 2564407 w 12250760"/>
                <a:gd name="connsiteY4236" fmla="*/ 2695936 h 6679735"/>
                <a:gd name="connsiteX4237" fmla="*/ 2564407 w 12250760"/>
                <a:gd name="connsiteY4237" fmla="*/ 2799944 h 6679735"/>
                <a:gd name="connsiteX4238" fmla="*/ 2538450 w 12250760"/>
                <a:gd name="connsiteY4238" fmla="*/ 2825946 h 6679735"/>
                <a:gd name="connsiteX4239" fmla="*/ 2486536 w 12250760"/>
                <a:gd name="connsiteY4239" fmla="*/ 2825946 h 6679735"/>
                <a:gd name="connsiteX4240" fmla="*/ 2460579 w 12250760"/>
                <a:gd name="connsiteY4240" fmla="*/ 2799944 h 6679735"/>
                <a:gd name="connsiteX4241" fmla="*/ 2460579 w 12250760"/>
                <a:gd name="connsiteY4241" fmla="*/ 2695936 h 6679735"/>
                <a:gd name="connsiteX4242" fmla="*/ 2434622 w 12250760"/>
                <a:gd name="connsiteY4242" fmla="*/ 2695936 h 6679735"/>
                <a:gd name="connsiteX4243" fmla="*/ 2408663 w 12250760"/>
                <a:gd name="connsiteY4243" fmla="*/ 2669933 h 6679735"/>
                <a:gd name="connsiteX4244" fmla="*/ 2408663 w 12250760"/>
                <a:gd name="connsiteY4244" fmla="*/ 2617930 h 6679735"/>
                <a:gd name="connsiteX4245" fmla="*/ 2512492 w 12250760"/>
                <a:gd name="connsiteY4245" fmla="*/ 2539923 h 6679735"/>
                <a:gd name="connsiteX4246" fmla="*/ 2030759 w 12250760"/>
                <a:gd name="connsiteY4246" fmla="*/ 2539923 h 6679735"/>
                <a:gd name="connsiteX4247" fmla="*/ 2134603 w 12250760"/>
                <a:gd name="connsiteY4247" fmla="*/ 2617930 h 6679735"/>
                <a:gd name="connsiteX4248" fmla="*/ 2134603 w 12250760"/>
                <a:gd name="connsiteY4248" fmla="*/ 2669933 h 6679735"/>
                <a:gd name="connsiteX4249" fmla="*/ 2108632 w 12250760"/>
                <a:gd name="connsiteY4249" fmla="*/ 2695936 h 6679735"/>
                <a:gd name="connsiteX4250" fmla="*/ 2082674 w 12250760"/>
                <a:gd name="connsiteY4250" fmla="*/ 2695936 h 6679735"/>
                <a:gd name="connsiteX4251" fmla="*/ 2082674 w 12250760"/>
                <a:gd name="connsiteY4251" fmla="*/ 2799944 h 6679735"/>
                <a:gd name="connsiteX4252" fmla="*/ 2056716 w 12250760"/>
                <a:gd name="connsiteY4252" fmla="*/ 2825946 h 6679735"/>
                <a:gd name="connsiteX4253" fmla="*/ 2004801 w 12250760"/>
                <a:gd name="connsiteY4253" fmla="*/ 2825946 h 6679735"/>
                <a:gd name="connsiteX4254" fmla="*/ 1978843 w 12250760"/>
                <a:gd name="connsiteY4254" fmla="*/ 2799944 h 6679735"/>
                <a:gd name="connsiteX4255" fmla="*/ 1978843 w 12250760"/>
                <a:gd name="connsiteY4255" fmla="*/ 2695936 h 6679735"/>
                <a:gd name="connsiteX4256" fmla="*/ 1952886 w 12250760"/>
                <a:gd name="connsiteY4256" fmla="*/ 2695936 h 6679735"/>
                <a:gd name="connsiteX4257" fmla="*/ 1926928 w 12250760"/>
                <a:gd name="connsiteY4257" fmla="*/ 2669933 h 6679735"/>
                <a:gd name="connsiteX4258" fmla="*/ 1926928 w 12250760"/>
                <a:gd name="connsiteY4258" fmla="*/ 2617930 h 6679735"/>
                <a:gd name="connsiteX4259" fmla="*/ 2030759 w 12250760"/>
                <a:gd name="connsiteY4259" fmla="*/ 2539923 h 6679735"/>
                <a:gd name="connsiteX4260" fmla="*/ 1549035 w 12250760"/>
                <a:gd name="connsiteY4260" fmla="*/ 2539923 h 6679735"/>
                <a:gd name="connsiteX4261" fmla="*/ 1652865 w 12250760"/>
                <a:gd name="connsiteY4261" fmla="*/ 2617930 h 6679735"/>
                <a:gd name="connsiteX4262" fmla="*/ 1652865 w 12250760"/>
                <a:gd name="connsiteY4262" fmla="*/ 2669933 h 6679735"/>
                <a:gd name="connsiteX4263" fmla="*/ 1626908 w 12250760"/>
                <a:gd name="connsiteY4263" fmla="*/ 2695936 h 6679735"/>
                <a:gd name="connsiteX4264" fmla="*/ 1600950 w 12250760"/>
                <a:gd name="connsiteY4264" fmla="*/ 2695936 h 6679735"/>
                <a:gd name="connsiteX4265" fmla="*/ 1600950 w 12250760"/>
                <a:gd name="connsiteY4265" fmla="*/ 2799944 h 6679735"/>
                <a:gd name="connsiteX4266" fmla="*/ 1574993 w 12250760"/>
                <a:gd name="connsiteY4266" fmla="*/ 2825946 h 6679735"/>
                <a:gd name="connsiteX4267" fmla="*/ 1523077 w 12250760"/>
                <a:gd name="connsiteY4267" fmla="*/ 2825946 h 6679735"/>
                <a:gd name="connsiteX4268" fmla="*/ 1497120 w 12250760"/>
                <a:gd name="connsiteY4268" fmla="*/ 2799944 h 6679735"/>
                <a:gd name="connsiteX4269" fmla="*/ 1497120 w 12250760"/>
                <a:gd name="connsiteY4269" fmla="*/ 2695936 h 6679735"/>
                <a:gd name="connsiteX4270" fmla="*/ 1471163 w 12250760"/>
                <a:gd name="connsiteY4270" fmla="*/ 2695936 h 6679735"/>
                <a:gd name="connsiteX4271" fmla="*/ 1445204 w 12250760"/>
                <a:gd name="connsiteY4271" fmla="*/ 2669933 h 6679735"/>
                <a:gd name="connsiteX4272" fmla="*/ 1445204 w 12250760"/>
                <a:gd name="connsiteY4272" fmla="*/ 2617930 h 6679735"/>
                <a:gd name="connsiteX4273" fmla="*/ 1549035 w 12250760"/>
                <a:gd name="connsiteY4273" fmla="*/ 2539923 h 6679735"/>
                <a:gd name="connsiteX4274" fmla="*/ 1067313 w 12250760"/>
                <a:gd name="connsiteY4274" fmla="*/ 2539923 h 6679735"/>
                <a:gd name="connsiteX4275" fmla="*/ 1171143 w 12250760"/>
                <a:gd name="connsiteY4275" fmla="*/ 2617930 h 6679735"/>
                <a:gd name="connsiteX4276" fmla="*/ 1171143 w 12250760"/>
                <a:gd name="connsiteY4276" fmla="*/ 2669933 h 6679735"/>
                <a:gd name="connsiteX4277" fmla="*/ 1145186 w 12250760"/>
                <a:gd name="connsiteY4277" fmla="*/ 2695936 h 6679735"/>
                <a:gd name="connsiteX4278" fmla="*/ 1119228 w 12250760"/>
                <a:gd name="connsiteY4278" fmla="*/ 2695936 h 6679735"/>
                <a:gd name="connsiteX4279" fmla="*/ 1119228 w 12250760"/>
                <a:gd name="connsiteY4279" fmla="*/ 2799944 h 6679735"/>
                <a:gd name="connsiteX4280" fmla="*/ 1093270 w 12250760"/>
                <a:gd name="connsiteY4280" fmla="*/ 2825946 h 6679735"/>
                <a:gd name="connsiteX4281" fmla="*/ 1041355 w 12250760"/>
                <a:gd name="connsiteY4281" fmla="*/ 2825946 h 6679735"/>
                <a:gd name="connsiteX4282" fmla="*/ 1015398 w 12250760"/>
                <a:gd name="connsiteY4282" fmla="*/ 2799944 h 6679735"/>
                <a:gd name="connsiteX4283" fmla="*/ 1015398 w 12250760"/>
                <a:gd name="connsiteY4283" fmla="*/ 2695936 h 6679735"/>
                <a:gd name="connsiteX4284" fmla="*/ 989441 w 12250760"/>
                <a:gd name="connsiteY4284" fmla="*/ 2695936 h 6679735"/>
                <a:gd name="connsiteX4285" fmla="*/ 963482 w 12250760"/>
                <a:gd name="connsiteY4285" fmla="*/ 2669933 h 6679735"/>
                <a:gd name="connsiteX4286" fmla="*/ 963482 w 12250760"/>
                <a:gd name="connsiteY4286" fmla="*/ 2617930 h 6679735"/>
                <a:gd name="connsiteX4287" fmla="*/ 1067313 w 12250760"/>
                <a:gd name="connsiteY4287" fmla="*/ 2539923 h 6679735"/>
                <a:gd name="connsiteX4288" fmla="*/ 585591 w 12250760"/>
                <a:gd name="connsiteY4288" fmla="*/ 2539923 h 6679735"/>
                <a:gd name="connsiteX4289" fmla="*/ 689421 w 12250760"/>
                <a:gd name="connsiteY4289" fmla="*/ 2617930 h 6679735"/>
                <a:gd name="connsiteX4290" fmla="*/ 689421 w 12250760"/>
                <a:gd name="connsiteY4290" fmla="*/ 2669933 h 6679735"/>
                <a:gd name="connsiteX4291" fmla="*/ 663464 w 12250760"/>
                <a:gd name="connsiteY4291" fmla="*/ 2695936 h 6679735"/>
                <a:gd name="connsiteX4292" fmla="*/ 637505 w 12250760"/>
                <a:gd name="connsiteY4292" fmla="*/ 2695936 h 6679735"/>
                <a:gd name="connsiteX4293" fmla="*/ 637505 w 12250760"/>
                <a:gd name="connsiteY4293" fmla="*/ 2799944 h 6679735"/>
                <a:gd name="connsiteX4294" fmla="*/ 611548 w 12250760"/>
                <a:gd name="connsiteY4294" fmla="*/ 2825946 h 6679735"/>
                <a:gd name="connsiteX4295" fmla="*/ 559633 w 12250760"/>
                <a:gd name="connsiteY4295" fmla="*/ 2825946 h 6679735"/>
                <a:gd name="connsiteX4296" fmla="*/ 533675 w 12250760"/>
                <a:gd name="connsiteY4296" fmla="*/ 2799944 h 6679735"/>
                <a:gd name="connsiteX4297" fmla="*/ 533675 w 12250760"/>
                <a:gd name="connsiteY4297" fmla="*/ 2695936 h 6679735"/>
                <a:gd name="connsiteX4298" fmla="*/ 507718 w 12250760"/>
                <a:gd name="connsiteY4298" fmla="*/ 2695936 h 6679735"/>
                <a:gd name="connsiteX4299" fmla="*/ 481760 w 12250760"/>
                <a:gd name="connsiteY4299" fmla="*/ 2669933 h 6679735"/>
                <a:gd name="connsiteX4300" fmla="*/ 481760 w 12250760"/>
                <a:gd name="connsiteY4300" fmla="*/ 2617930 h 6679735"/>
                <a:gd name="connsiteX4301" fmla="*/ 585591 w 12250760"/>
                <a:gd name="connsiteY4301" fmla="*/ 2539923 h 6679735"/>
                <a:gd name="connsiteX4302" fmla="*/ 103869 w 12250760"/>
                <a:gd name="connsiteY4302" fmla="*/ 2539923 h 6679735"/>
                <a:gd name="connsiteX4303" fmla="*/ 207699 w 12250760"/>
                <a:gd name="connsiteY4303" fmla="*/ 2617930 h 6679735"/>
                <a:gd name="connsiteX4304" fmla="*/ 207699 w 12250760"/>
                <a:gd name="connsiteY4304" fmla="*/ 2669933 h 6679735"/>
                <a:gd name="connsiteX4305" fmla="*/ 181742 w 12250760"/>
                <a:gd name="connsiteY4305" fmla="*/ 2695936 h 6679735"/>
                <a:gd name="connsiteX4306" fmla="*/ 155783 w 12250760"/>
                <a:gd name="connsiteY4306" fmla="*/ 2695936 h 6679735"/>
                <a:gd name="connsiteX4307" fmla="*/ 155783 w 12250760"/>
                <a:gd name="connsiteY4307" fmla="*/ 2799944 h 6679735"/>
                <a:gd name="connsiteX4308" fmla="*/ 129826 w 12250760"/>
                <a:gd name="connsiteY4308" fmla="*/ 2825946 h 6679735"/>
                <a:gd name="connsiteX4309" fmla="*/ 77910 w 12250760"/>
                <a:gd name="connsiteY4309" fmla="*/ 2825946 h 6679735"/>
                <a:gd name="connsiteX4310" fmla="*/ 51953 w 12250760"/>
                <a:gd name="connsiteY4310" fmla="*/ 2799944 h 6679735"/>
                <a:gd name="connsiteX4311" fmla="*/ 51953 w 12250760"/>
                <a:gd name="connsiteY4311" fmla="*/ 2695936 h 6679735"/>
                <a:gd name="connsiteX4312" fmla="*/ 25996 w 12250760"/>
                <a:gd name="connsiteY4312" fmla="*/ 2695936 h 6679735"/>
                <a:gd name="connsiteX4313" fmla="*/ 38 w 12250760"/>
                <a:gd name="connsiteY4313" fmla="*/ 2669933 h 6679735"/>
                <a:gd name="connsiteX4314" fmla="*/ 38 w 12250760"/>
                <a:gd name="connsiteY4314" fmla="*/ 2617930 h 6679735"/>
                <a:gd name="connsiteX4315" fmla="*/ 103869 w 12250760"/>
                <a:gd name="connsiteY4315" fmla="*/ 2539923 h 6679735"/>
                <a:gd name="connsiteX4316" fmla="*/ 12145950 w 12250760"/>
                <a:gd name="connsiteY4316" fmla="*/ 2408663 h 6679735"/>
                <a:gd name="connsiteX4317" fmla="*/ 12197866 w 12250760"/>
                <a:gd name="connsiteY4317" fmla="*/ 2460581 h 6679735"/>
                <a:gd name="connsiteX4318" fmla="*/ 12145950 w 12250760"/>
                <a:gd name="connsiteY4318" fmla="*/ 2512496 h 6679735"/>
                <a:gd name="connsiteX4319" fmla="*/ 12094035 w 12250760"/>
                <a:gd name="connsiteY4319" fmla="*/ 2460581 h 6679735"/>
                <a:gd name="connsiteX4320" fmla="*/ 12145950 w 12250760"/>
                <a:gd name="connsiteY4320" fmla="*/ 2408663 h 6679735"/>
                <a:gd name="connsiteX4321" fmla="*/ 11664226 w 12250760"/>
                <a:gd name="connsiteY4321" fmla="*/ 2408663 h 6679735"/>
                <a:gd name="connsiteX4322" fmla="*/ 11716142 w 12250760"/>
                <a:gd name="connsiteY4322" fmla="*/ 2460581 h 6679735"/>
                <a:gd name="connsiteX4323" fmla="*/ 11664226 w 12250760"/>
                <a:gd name="connsiteY4323" fmla="*/ 2512496 h 6679735"/>
                <a:gd name="connsiteX4324" fmla="*/ 11612311 w 12250760"/>
                <a:gd name="connsiteY4324" fmla="*/ 2460581 h 6679735"/>
                <a:gd name="connsiteX4325" fmla="*/ 11664226 w 12250760"/>
                <a:gd name="connsiteY4325" fmla="*/ 2408663 h 6679735"/>
                <a:gd name="connsiteX4326" fmla="*/ 11182501 w 12250760"/>
                <a:gd name="connsiteY4326" fmla="*/ 2408663 h 6679735"/>
                <a:gd name="connsiteX4327" fmla="*/ 11234417 w 12250760"/>
                <a:gd name="connsiteY4327" fmla="*/ 2460581 h 6679735"/>
                <a:gd name="connsiteX4328" fmla="*/ 11182501 w 12250760"/>
                <a:gd name="connsiteY4328" fmla="*/ 2512496 h 6679735"/>
                <a:gd name="connsiteX4329" fmla="*/ 11130586 w 12250760"/>
                <a:gd name="connsiteY4329" fmla="*/ 2460581 h 6679735"/>
                <a:gd name="connsiteX4330" fmla="*/ 11182501 w 12250760"/>
                <a:gd name="connsiteY4330" fmla="*/ 2408663 h 6679735"/>
                <a:gd name="connsiteX4331" fmla="*/ 10700777 w 12250760"/>
                <a:gd name="connsiteY4331" fmla="*/ 2408663 h 6679735"/>
                <a:gd name="connsiteX4332" fmla="*/ 10752693 w 12250760"/>
                <a:gd name="connsiteY4332" fmla="*/ 2460581 h 6679735"/>
                <a:gd name="connsiteX4333" fmla="*/ 10700777 w 12250760"/>
                <a:gd name="connsiteY4333" fmla="*/ 2512496 h 6679735"/>
                <a:gd name="connsiteX4334" fmla="*/ 10648862 w 12250760"/>
                <a:gd name="connsiteY4334" fmla="*/ 2460581 h 6679735"/>
                <a:gd name="connsiteX4335" fmla="*/ 10700777 w 12250760"/>
                <a:gd name="connsiteY4335" fmla="*/ 2408663 h 6679735"/>
                <a:gd name="connsiteX4336" fmla="*/ 10219053 w 12250760"/>
                <a:gd name="connsiteY4336" fmla="*/ 2408663 h 6679735"/>
                <a:gd name="connsiteX4337" fmla="*/ 10270969 w 12250760"/>
                <a:gd name="connsiteY4337" fmla="*/ 2460581 h 6679735"/>
                <a:gd name="connsiteX4338" fmla="*/ 10219053 w 12250760"/>
                <a:gd name="connsiteY4338" fmla="*/ 2512496 h 6679735"/>
                <a:gd name="connsiteX4339" fmla="*/ 10167138 w 12250760"/>
                <a:gd name="connsiteY4339" fmla="*/ 2460581 h 6679735"/>
                <a:gd name="connsiteX4340" fmla="*/ 10219053 w 12250760"/>
                <a:gd name="connsiteY4340" fmla="*/ 2408663 h 6679735"/>
                <a:gd name="connsiteX4341" fmla="*/ 9737328 w 12250760"/>
                <a:gd name="connsiteY4341" fmla="*/ 2408663 h 6679735"/>
                <a:gd name="connsiteX4342" fmla="*/ 9789244 w 12250760"/>
                <a:gd name="connsiteY4342" fmla="*/ 2460581 h 6679735"/>
                <a:gd name="connsiteX4343" fmla="*/ 9737328 w 12250760"/>
                <a:gd name="connsiteY4343" fmla="*/ 2512496 h 6679735"/>
                <a:gd name="connsiteX4344" fmla="*/ 9685413 w 12250760"/>
                <a:gd name="connsiteY4344" fmla="*/ 2460581 h 6679735"/>
                <a:gd name="connsiteX4345" fmla="*/ 9737328 w 12250760"/>
                <a:gd name="connsiteY4345" fmla="*/ 2408663 h 6679735"/>
                <a:gd name="connsiteX4346" fmla="*/ 9255604 w 12250760"/>
                <a:gd name="connsiteY4346" fmla="*/ 2408663 h 6679735"/>
                <a:gd name="connsiteX4347" fmla="*/ 9307520 w 12250760"/>
                <a:gd name="connsiteY4347" fmla="*/ 2460581 h 6679735"/>
                <a:gd name="connsiteX4348" fmla="*/ 9255604 w 12250760"/>
                <a:gd name="connsiteY4348" fmla="*/ 2512496 h 6679735"/>
                <a:gd name="connsiteX4349" fmla="*/ 9203689 w 12250760"/>
                <a:gd name="connsiteY4349" fmla="*/ 2460581 h 6679735"/>
                <a:gd name="connsiteX4350" fmla="*/ 9255604 w 12250760"/>
                <a:gd name="connsiteY4350" fmla="*/ 2408663 h 6679735"/>
                <a:gd name="connsiteX4351" fmla="*/ 8773880 w 12250760"/>
                <a:gd name="connsiteY4351" fmla="*/ 2408663 h 6679735"/>
                <a:gd name="connsiteX4352" fmla="*/ 8825796 w 12250760"/>
                <a:gd name="connsiteY4352" fmla="*/ 2460581 h 6679735"/>
                <a:gd name="connsiteX4353" fmla="*/ 8773880 w 12250760"/>
                <a:gd name="connsiteY4353" fmla="*/ 2512496 h 6679735"/>
                <a:gd name="connsiteX4354" fmla="*/ 8721965 w 12250760"/>
                <a:gd name="connsiteY4354" fmla="*/ 2460581 h 6679735"/>
                <a:gd name="connsiteX4355" fmla="*/ 8773880 w 12250760"/>
                <a:gd name="connsiteY4355" fmla="*/ 2408663 h 6679735"/>
                <a:gd name="connsiteX4356" fmla="*/ 8292157 w 12250760"/>
                <a:gd name="connsiteY4356" fmla="*/ 2408663 h 6679735"/>
                <a:gd name="connsiteX4357" fmla="*/ 8344072 w 12250760"/>
                <a:gd name="connsiteY4357" fmla="*/ 2460581 h 6679735"/>
                <a:gd name="connsiteX4358" fmla="*/ 8292157 w 12250760"/>
                <a:gd name="connsiteY4358" fmla="*/ 2512496 h 6679735"/>
                <a:gd name="connsiteX4359" fmla="*/ 8240241 w 12250760"/>
                <a:gd name="connsiteY4359" fmla="*/ 2460581 h 6679735"/>
                <a:gd name="connsiteX4360" fmla="*/ 8292157 w 12250760"/>
                <a:gd name="connsiteY4360" fmla="*/ 2408663 h 6679735"/>
                <a:gd name="connsiteX4361" fmla="*/ 7810433 w 12250760"/>
                <a:gd name="connsiteY4361" fmla="*/ 2408663 h 6679735"/>
                <a:gd name="connsiteX4362" fmla="*/ 7862348 w 12250760"/>
                <a:gd name="connsiteY4362" fmla="*/ 2460581 h 6679735"/>
                <a:gd name="connsiteX4363" fmla="*/ 7810433 w 12250760"/>
                <a:gd name="connsiteY4363" fmla="*/ 2512496 h 6679735"/>
                <a:gd name="connsiteX4364" fmla="*/ 7758517 w 12250760"/>
                <a:gd name="connsiteY4364" fmla="*/ 2460581 h 6679735"/>
                <a:gd name="connsiteX4365" fmla="*/ 7810433 w 12250760"/>
                <a:gd name="connsiteY4365" fmla="*/ 2408663 h 6679735"/>
                <a:gd name="connsiteX4366" fmla="*/ 7328709 w 12250760"/>
                <a:gd name="connsiteY4366" fmla="*/ 2408663 h 6679735"/>
                <a:gd name="connsiteX4367" fmla="*/ 7380624 w 12250760"/>
                <a:gd name="connsiteY4367" fmla="*/ 2460581 h 6679735"/>
                <a:gd name="connsiteX4368" fmla="*/ 7328709 w 12250760"/>
                <a:gd name="connsiteY4368" fmla="*/ 2512496 h 6679735"/>
                <a:gd name="connsiteX4369" fmla="*/ 7276793 w 12250760"/>
                <a:gd name="connsiteY4369" fmla="*/ 2460581 h 6679735"/>
                <a:gd name="connsiteX4370" fmla="*/ 7328709 w 12250760"/>
                <a:gd name="connsiteY4370" fmla="*/ 2408663 h 6679735"/>
                <a:gd name="connsiteX4371" fmla="*/ 6846985 w 12250760"/>
                <a:gd name="connsiteY4371" fmla="*/ 2408663 h 6679735"/>
                <a:gd name="connsiteX4372" fmla="*/ 6898900 w 12250760"/>
                <a:gd name="connsiteY4372" fmla="*/ 2460581 h 6679735"/>
                <a:gd name="connsiteX4373" fmla="*/ 6846985 w 12250760"/>
                <a:gd name="connsiteY4373" fmla="*/ 2512496 h 6679735"/>
                <a:gd name="connsiteX4374" fmla="*/ 6795069 w 12250760"/>
                <a:gd name="connsiteY4374" fmla="*/ 2460581 h 6679735"/>
                <a:gd name="connsiteX4375" fmla="*/ 6846985 w 12250760"/>
                <a:gd name="connsiteY4375" fmla="*/ 2408663 h 6679735"/>
                <a:gd name="connsiteX4376" fmla="*/ 6365261 w 12250760"/>
                <a:gd name="connsiteY4376" fmla="*/ 2408663 h 6679735"/>
                <a:gd name="connsiteX4377" fmla="*/ 6417176 w 12250760"/>
                <a:gd name="connsiteY4377" fmla="*/ 2460581 h 6679735"/>
                <a:gd name="connsiteX4378" fmla="*/ 6365261 w 12250760"/>
                <a:gd name="connsiteY4378" fmla="*/ 2512496 h 6679735"/>
                <a:gd name="connsiteX4379" fmla="*/ 6313345 w 12250760"/>
                <a:gd name="connsiteY4379" fmla="*/ 2460581 h 6679735"/>
                <a:gd name="connsiteX4380" fmla="*/ 6365261 w 12250760"/>
                <a:gd name="connsiteY4380" fmla="*/ 2408663 h 6679735"/>
                <a:gd name="connsiteX4381" fmla="*/ 5883548 w 12250760"/>
                <a:gd name="connsiteY4381" fmla="*/ 2408663 h 6679735"/>
                <a:gd name="connsiteX4382" fmla="*/ 5935461 w 12250760"/>
                <a:gd name="connsiteY4382" fmla="*/ 2460581 h 6679735"/>
                <a:gd name="connsiteX4383" fmla="*/ 5883548 w 12250760"/>
                <a:gd name="connsiteY4383" fmla="*/ 2512496 h 6679735"/>
                <a:gd name="connsiteX4384" fmla="*/ 5831632 w 12250760"/>
                <a:gd name="connsiteY4384" fmla="*/ 2460581 h 6679735"/>
                <a:gd name="connsiteX4385" fmla="*/ 5883548 w 12250760"/>
                <a:gd name="connsiteY4385" fmla="*/ 2408663 h 6679735"/>
                <a:gd name="connsiteX4386" fmla="*/ 5401839 w 12250760"/>
                <a:gd name="connsiteY4386" fmla="*/ 2408663 h 6679735"/>
                <a:gd name="connsiteX4387" fmla="*/ 5453751 w 12250760"/>
                <a:gd name="connsiteY4387" fmla="*/ 2460581 h 6679735"/>
                <a:gd name="connsiteX4388" fmla="*/ 5401839 w 12250760"/>
                <a:gd name="connsiteY4388" fmla="*/ 2512496 h 6679735"/>
                <a:gd name="connsiteX4389" fmla="*/ 5349928 w 12250760"/>
                <a:gd name="connsiteY4389" fmla="*/ 2460581 h 6679735"/>
                <a:gd name="connsiteX4390" fmla="*/ 5401839 w 12250760"/>
                <a:gd name="connsiteY4390" fmla="*/ 2408663 h 6679735"/>
                <a:gd name="connsiteX4391" fmla="*/ 4920088 w 12250760"/>
                <a:gd name="connsiteY4391" fmla="*/ 2408663 h 6679735"/>
                <a:gd name="connsiteX4392" fmla="*/ 4972018 w 12250760"/>
                <a:gd name="connsiteY4392" fmla="*/ 2460581 h 6679735"/>
                <a:gd name="connsiteX4393" fmla="*/ 4920088 w 12250760"/>
                <a:gd name="connsiteY4393" fmla="*/ 2512496 h 6679735"/>
                <a:gd name="connsiteX4394" fmla="*/ 4868185 w 12250760"/>
                <a:gd name="connsiteY4394" fmla="*/ 2460581 h 6679735"/>
                <a:gd name="connsiteX4395" fmla="*/ 4920088 w 12250760"/>
                <a:gd name="connsiteY4395" fmla="*/ 2408663 h 6679735"/>
                <a:gd name="connsiteX4396" fmla="*/ 4438389 w 12250760"/>
                <a:gd name="connsiteY4396" fmla="*/ 2408663 h 6679735"/>
                <a:gd name="connsiteX4397" fmla="*/ 4490295 w 12250760"/>
                <a:gd name="connsiteY4397" fmla="*/ 2460581 h 6679735"/>
                <a:gd name="connsiteX4398" fmla="*/ 4438389 w 12250760"/>
                <a:gd name="connsiteY4398" fmla="*/ 2512496 h 6679735"/>
                <a:gd name="connsiteX4399" fmla="*/ 4386467 w 12250760"/>
                <a:gd name="connsiteY4399" fmla="*/ 2460581 h 6679735"/>
                <a:gd name="connsiteX4400" fmla="*/ 4438389 w 12250760"/>
                <a:gd name="connsiteY4400" fmla="*/ 2408663 h 6679735"/>
                <a:gd name="connsiteX4401" fmla="*/ 3956676 w 12250760"/>
                <a:gd name="connsiteY4401" fmla="*/ 2408663 h 6679735"/>
                <a:gd name="connsiteX4402" fmla="*/ 4008595 w 12250760"/>
                <a:gd name="connsiteY4402" fmla="*/ 2460581 h 6679735"/>
                <a:gd name="connsiteX4403" fmla="*/ 3956676 w 12250760"/>
                <a:gd name="connsiteY4403" fmla="*/ 2512496 h 6679735"/>
                <a:gd name="connsiteX4404" fmla="*/ 3904763 w 12250760"/>
                <a:gd name="connsiteY4404" fmla="*/ 2460581 h 6679735"/>
                <a:gd name="connsiteX4405" fmla="*/ 3956676 w 12250760"/>
                <a:gd name="connsiteY4405" fmla="*/ 2408663 h 6679735"/>
                <a:gd name="connsiteX4406" fmla="*/ 3474959 w 12250760"/>
                <a:gd name="connsiteY4406" fmla="*/ 2408663 h 6679735"/>
                <a:gd name="connsiteX4407" fmla="*/ 3526877 w 12250760"/>
                <a:gd name="connsiteY4407" fmla="*/ 2460581 h 6679735"/>
                <a:gd name="connsiteX4408" fmla="*/ 3474959 w 12250760"/>
                <a:gd name="connsiteY4408" fmla="*/ 2512496 h 6679735"/>
                <a:gd name="connsiteX4409" fmla="*/ 3423044 w 12250760"/>
                <a:gd name="connsiteY4409" fmla="*/ 2460581 h 6679735"/>
                <a:gd name="connsiteX4410" fmla="*/ 3474959 w 12250760"/>
                <a:gd name="connsiteY4410" fmla="*/ 2408663 h 6679735"/>
                <a:gd name="connsiteX4411" fmla="*/ 2993236 w 12250760"/>
                <a:gd name="connsiteY4411" fmla="*/ 2408663 h 6679735"/>
                <a:gd name="connsiteX4412" fmla="*/ 3045150 w 12250760"/>
                <a:gd name="connsiteY4412" fmla="*/ 2460581 h 6679735"/>
                <a:gd name="connsiteX4413" fmla="*/ 2993236 w 12250760"/>
                <a:gd name="connsiteY4413" fmla="*/ 2512496 h 6679735"/>
                <a:gd name="connsiteX4414" fmla="*/ 2941319 w 12250760"/>
                <a:gd name="connsiteY4414" fmla="*/ 2460581 h 6679735"/>
                <a:gd name="connsiteX4415" fmla="*/ 2993236 w 12250760"/>
                <a:gd name="connsiteY4415" fmla="*/ 2408663 h 6679735"/>
                <a:gd name="connsiteX4416" fmla="*/ 2511512 w 12250760"/>
                <a:gd name="connsiteY4416" fmla="*/ 2408663 h 6679735"/>
                <a:gd name="connsiteX4417" fmla="*/ 2563427 w 12250760"/>
                <a:gd name="connsiteY4417" fmla="*/ 2460581 h 6679735"/>
                <a:gd name="connsiteX4418" fmla="*/ 2511512 w 12250760"/>
                <a:gd name="connsiteY4418" fmla="*/ 2512496 h 6679735"/>
                <a:gd name="connsiteX4419" fmla="*/ 2459599 w 12250760"/>
                <a:gd name="connsiteY4419" fmla="*/ 2460581 h 6679735"/>
                <a:gd name="connsiteX4420" fmla="*/ 2511512 w 12250760"/>
                <a:gd name="connsiteY4420" fmla="*/ 2408663 h 6679735"/>
                <a:gd name="connsiteX4421" fmla="*/ 2029779 w 12250760"/>
                <a:gd name="connsiteY4421" fmla="*/ 2408663 h 6679735"/>
                <a:gd name="connsiteX4422" fmla="*/ 2081695 w 12250760"/>
                <a:gd name="connsiteY4422" fmla="*/ 2460581 h 6679735"/>
                <a:gd name="connsiteX4423" fmla="*/ 2029779 w 12250760"/>
                <a:gd name="connsiteY4423" fmla="*/ 2512496 h 6679735"/>
                <a:gd name="connsiteX4424" fmla="*/ 1977863 w 12250760"/>
                <a:gd name="connsiteY4424" fmla="*/ 2460581 h 6679735"/>
                <a:gd name="connsiteX4425" fmla="*/ 2029779 w 12250760"/>
                <a:gd name="connsiteY4425" fmla="*/ 2408663 h 6679735"/>
                <a:gd name="connsiteX4426" fmla="*/ 1548056 w 12250760"/>
                <a:gd name="connsiteY4426" fmla="*/ 2408663 h 6679735"/>
                <a:gd name="connsiteX4427" fmla="*/ 1599971 w 12250760"/>
                <a:gd name="connsiteY4427" fmla="*/ 2460581 h 6679735"/>
                <a:gd name="connsiteX4428" fmla="*/ 1548056 w 12250760"/>
                <a:gd name="connsiteY4428" fmla="*/ 2512496 h 6679735"/>
                <a:gd name="connsiteX4429" fmla="*/ 1496140 w 12250760"/>
                <a:gd name="connsiteY4429" fmla="*/ 2460581 h 6679735"/>
                <a:gd name="connsiteX4430" fmla="*/ 1548056 w 12250760"/>
                <a:gd name="connsiteY4430" fmla="*/ 2408663 h 6679735"/>
                <a:gd name="connsiteX4431" fmla="*/ 1066333 w 12250760"/>
                <a:gd name="connsiteY4431" fmla="*/ 2408663 h 6679735"/>
                <a:gd name="connsiteX4432" fmla="*/ 1118249 w 12250760"/>
                <a:gd name="connsiteY4432" fmla="*/ 2460581 h 6679735"/>
                <a:gd name="connsiteX4433" fmla="*/ 1066333 w 12250760"/>
                <a:gd name="connsiteY4433" fmla="*/ 2512496 h 6679735"/>
                <a:gd name="connsiteX4434" fmla="*/ 1014418 w 12250760"/>
                <a:gd name="connsiteY4434" fmla="*/ 2460581 h 6679735"/>
                <a:gd name="connsiteX4435" fmla="*/ 1066333 w 12250760"/>
                <a:gd name="connsiteY4435" fmla="*/ 2408663 h 6679735"/>
                <a:gd name="connsiteX4436" fmla="*/ 584611 w 12250760"/>
                <a:gd name="connsiteY4436" fmla="*/ 2408663 h 6679735"/>
                <a:gd name="connsiteX4437" fmla="*/ 636527 w 12250760"/>
                <a:gd name="connsiteY4437" fmla="*/ 2460581 h 6679735"/>
                <a:gd name="connsiteX4438" fmla="*/ 584611 w 12250760"/>
                <a:gd name="connsiteY4438" fmla="*/ 2512496 h 6679735"/>
                <a:gd name="connsiteX4439" fmla="*/ 532696 w 12250760"/>
                <a:gd name="connsiteY4439" fmla="*/ 2460581 h 6679735"/>
                <a:gd name="connsiteX4440" fmla="*/ 584611 w 12250760"/>
                <a:gd name="connsiteY4440" fmla="*/ 2408663 h 6679735"/>
                <a:gd name="connsiteX4441" fmla="*/ 102889 w 12250760"/>
                <a:gd name="connsiteY4441" fmla="*/ 2408663 h 6679735"/>
                <a:gd name="connsiteX4442" fmla="*/ 154805 w 12250760"/>
                <a:gd name="connsiteY4442" fmla="*/ 2460581 h 6679735"/>
                <a:gd name="connsiteX4443" fmla="*/ 102889 w 12250760"/>
                <a:gd name="connsiteY4443" fmla="*/ 2512496 h 6679735"/>
                <a:gd name="connsiteX4444" fmla="*/ 50973 w 12250760"/>
                <a:gd name="connsiteY4444" fmla="*/ 2460581 h 6679735"/>
                <a:gd name="connsiteX4445" fmla="*/ 102889 w 12250760"/>
                <a:gd name="connsiteY4445" fmla="*/ 2408663 h 6679735"/>
                <a:gd name="connsiteX4446" fmla="*/ 12146930 w 12250760"/>
                <a:gd name="connsiteY4446" fmla="*/ 2058198 h 6679735"/>
                <a:gd name="connsiteX4447" fmla="*/ 12250760 w 12250760"/>
                <a:gd name="connsiteY4447" fmla="*/ 2136206 h 6679735"/>
                <a:gd name="connsiteX4448" fmla="*/ 12250760 w 12250760"/>
                <a:gd name="connsiteY4448" fmla="*/ 2188207 h 6679735"/>
                <a:gd name="connsiteX4449" fmla="*/ 12224803 w 12250760"/>
                <a:gd name="connsiteY4449" fmla="*/ 2214210 h 6679735"/>
                <a:gd name="connsiteX4450" fmla="*/ 12198844 w 12250760"/>
                <a:gd name="connsiteY4450" fmla="*/ 2214210 h 6679735"/>
                <a:gd name="connsiteX4451" fmla="*/ 12198844 w 12250760"/>
                <a:gd name="connsiteY4451" fmla="*/ 2318219 h 6679735"/>
                <a:gd name="connsiteX4452" fmla="*/ 12172887 w 12250760"/>
                <a:gd name="connsiteY4452" fmla="*/ 2344220 h 6679735"/>
                <a:gd name="connsiteX4453" fmla="*/ 12120972 w 12250760"/>
                <a:gd name="connsiteY4453" fmla="*/ 2344220 h 6679735"/>
                <a:gd name="connsiteX4454" fmla="*/ 12095015 w 12250760"/>
                <a:gd name="connsiteY4454" fmla="*/ 2318219 h 6679735"/>
                <a:gd name="connsiteX4455" fmla="*/ 12095015 w 12250760"/>
                <a:gd name="connsiteY4455" fmla="*/ 2214210 h 6679735"/>
                <a:gd name="connsiteX4456" fmla="*/ 12069057 w 12250760"/>
                <a:gd name="connsiteY4456" fmla="*/ 2214210 h 6679735"/>
                <a:gd name="connsiteX4457" fmla="*/ 12043099 w 12250760"/>
                <a:gd name="connsiteY4457" fmla="*/ 2188207 h 6679735"/>
                <a:gd name="connsiteX4458" fmla="*/ 12043099 w 12250760"/>
                <a:gd name="connsiteY4458" fmla="*/ 2136206 h 6679735"/>
                <a:gd name="connsiteX4459" fmla="*/ 12146930 w 12250760"/>
                <a:gd name="connsiteY4459" fmla="*/ 2058198 h 6679735"/>
                <a:gd name="connsiteX4460" fmla="*/ 11665206 w 12250760"/>
                <a:gd name="connsiteY4460" fmla="*/ 2058198 h 6679735"/>
                <a:gd name="connsiteX4461" fmla="*/ 11769036 w 12250760"/>
                <a:gd name="connsiteY4461" fmla="*/ 2136206 h 6679735"/>
                <a:gd name="connsiteX4462" fmla="*/ 11769036 w 12250760"/>
                <a:gd name="connsiteY4462" fmla="*/ 2188207 h 6679735"/>
                <a:gd name="connsiteX4463" fmla="*/ 11743079 w 12250760"/>
                <a:gd name="connsiteY4463" fmla="*/ 2214210 h 6679735"/>
                <a:gd name="connsiteX4464" fmla="*/ 11717120 w 12250760"/>
                <a:gd name="connsiteY4464" fmla="*/ 2214210 h 6679735"/>
                <a:gd name="connsiteX4465" fmla="*/ 11717120 w 12250760"/>
                <a:gd name="connsiteY4465" fmla="*/ 2318219 h 6679735"/>
                <a:gd name="connsiteX4466" fmla="*/ 11691163 w 12250760"/>
                <a:gd name="connsiteY4466" fmla="*/ 2344220 h 6679735"/>
                <a:gd name="connsiteX4467" fmla="*/ 11639248 w 12250760"/>
                <a:gd name="connsiteY4467" fmla="*/ 2344220 h 6679735"/>
                <a:gd name="connsiteX4468" fmla="*/ 11613291 w 12250760"/>
                <a:gd name="connsiteY4468" fmla="*/ 2318219 h 6679735"/>
                <a:gd name="connsiteX4469" fmla="*/ 11613291 w 12250760"/>
                <a:gd name="connsiteY4469" fmla="*/ 2214210 h 6679735"/>
                <a:gd name="connsiteX4470" fmla="*/ 11587333 w 12250760"/>
                <a:gd name="connsiteY4470" fmla="*/ 2214210 h 6679735"/>
                <a:gd name="connsiteX4471" fmla="*/ 11561375 w 12250760"/>
                <a:gd name="connsiteY4471" fmla="*/ 2188207 h 6679735"/>
                <a:gd name="connsiteX4472" fmla="*/ 11561375 w 12250760"/>
                <a:gd name="connsiteY4472" fmla="*/ 2136206 h 6679735"/>
                <a:gd name="connsiteX4473" fmla="*/ 11665206 w 12250760"/>
                <a:gd name="connsiteY4473" fmla="*/ 2058198 h 6679735"/>
                <a:gd name="connsiteX4474" fmla="*/ 11183481 w 12250760"/>
                <a:gd name="connsiteY4474" fmla="*/ 2058198 h 6679735"/>
                <a:gd name="connsiteX4475" fmla="*/ 11287311 w 12250760"/>
                <a:gd name="connsiteY4475" fmla="*/ 2136206 h 6679735"/>
                <a:gd name="connsiteX4476" fmla="*/ 11287311 w 12250760"/>
                <a:gd name="connsiteY4476" fmla="*/ 2188207 h 6679735"/>
                <a:gd name="connsiteX4477" fmla="*/ 11261354 w 12250760"/>
                <a:gd name="connsiteY4477" fmla="*/ 2214210 h 6679735"/>
                <a:gd name="connsiteX4478" fmla="*/ 11235395 w 12250760"/>
                <a:gd name="connsiteY4478" fmla="*/ 2214210 h 6679735"/>
                <a:gd name="connsiteX4479" fmla="*/ 11235395 w 12250760"/>
                <a:gd name="connsiteY4479" fmla="*/ 2318219 h 6679735"/>
                <a:gd name="connsiteX4480" fmla="*/ 11209438 w 12250760"/>
                <a:gd name="connsiteY4480" fmla="*/ 2344220 h 6679735"/>
                <a:gd name="connsiteX4481" fmla="*/ 11157523 w 12250760"/>
                <a:gd name="connsiteY4481" fmla="*/ 2344220 h 6679735"/>
                <a:gd name="connsiteX4482" fmla="*/ 11131566 w 12250760"/>
                <a:gd name="connsiteY4482" fmla="*/ 2318219 h 6679735"/>
                <a:gd name="connsiteX4483" fmla="*/ 11131566 w 12250760"/>
                <a:gd name="connsiteY4483" fmla="*/ 2214210 h 6679735"/>
                <a:gd name="connsiteX4484" fmla="*/ 11105608 w 12250760"/>
                <a:gd name="connsiteY4484" fmla="*/ 2214210 h 6679735"/>
                <a:gd name="connsiteX4485" fmla="*/ 11079650 w 12250760"/>
                <a:gd name="connsiteY4485" fmla="*/ 2188207 h 6679735"/>
                <a:gd name="connsiteX4486" fmla="*/ 11079650 w 12250760"/>
                <a:gd name="connsiteY4486" fmla="*/ 2136206 h 6679735"/>
                <a:gd name="connsiteX4487" fmla="*/ 11183481 w 12250760"/>
                <a:gd name="connsiteY4487" fmla="*/ 2058198 h 6679735"/>
                <a:gd name="connsiteX4488" fmla="*/ 10701757 w 12250760"/>
                <a:gd name="connsiteY4488" fmla="*/ 2058198 h 6679735"/>
                <a:gd name="connsiteX4489" fmla="*/ 10805587 w 12250760"/>
                <a:gd name="connsiteY4489" fmla="*/ 2136206 h 6679735"/>
                <a:gd name="connsiteX4490" fmla="*/ 10805587 w 12250760"/>
                <a:gd name="connsiteY4490" fmla="*/ 2188207 h 6679735"/>
                <a:gd name="connsiteX4491" fmla="*/ 10779630 w 12250760"/>
                <a:gd name="connsiteY4491" fmla="*/ 2214210 h 6679735"/>
                <a:gd name="connsiteX4492" fmla="*/ 10753671 w 12250760"/>
                <a:gd name="connsiteY4492" fmla="*/ 2214210 h 6679735"/>
                <a:gd name="connsiteX4493" fmla="*/ 10753671 w 12250760"/>
                <a:gd name="connsiteY4493" fmla="*/ 2318219 h 6679735"/>
                <a:gd name="connsiteX4494" fmla="*/ 10727714 w 12250760"/>
                <a:gd name="connsiteY4494" fmla="*/ 2344220 h 6679735"/>
                <a:gd name="connsiteX4495" fmla="*/ 10675799 w 12250760"/>
                <a:gd name="connsiteY4495" fmla="*/ 2344220 h 6679735"/>
                <a:gd name="connsiteX4496" fmla="*/ 10649842 w 12250760"/>
                <a:gd name="connsiteY4496" fmla="*/ 2318219 h 6679735"/>
                <a:gd name="connsiteX4497" fmla="*/ 10649842 w 12250760"/>
                <a:gd name="connsiteY4497" fmla="*/ 2214210 h 6679735"/>
                <a:gd name="connsiteX4498" fmla="*/ 10623884 w 12250760"/>
                <a:gd name="connsiteY4498" fmla="*/ 2214210 h 6679735"/>
                <a:gd name="connsiteX4499" fmla="*/ 10597926 w 12250760"/>
                <a:gd name="connsiteY4499" fmla="*/ 2188207 h 6679735"/>
                <a:gd name="connsiteX4500" fmla="*/ 10597926 w 12250760"/>
                <a:gd name="connsiteY4500" fmla="*/ 2136206 h 6679735"/>
                <a:gd name="connsiteX4501" fmla="*/ 10701757 w 12250760"/>
                <a:gd name="connsiteY4501" fmla="*/ 2058198 h 6679735"/>
                <a:gd name="connsiteX4502" fmla="*/ 10220033 w 12250760"/>
                <a:gd name="connsiteY4502" fmla="*/ 2058198 h 6679735"/>
                <a:gd name="connsiteX4503" fmla="*/ 10323863 w 12250760"/>
                <a:gd name="connsiteY4503" fmla="*/ 2136206 h 6679735"/>
                <a:gd name="connsiteX4504" fmla="*/ 10323863 w 12250760"/>
                <a:gd name="connsiteY4504" fmla="*/ 2188207 h 6679735"/>
                <a:gd name="connsiteX4505" fmla="*/ 10297906 w 12250760"/>
                <a:gd name="connsiteY4505" fmla="*/ 2214210 h 6679735"/>
                <a:gd name="connsiteX4506" fmla="*/ 10271947 w 12250760"/>
                <a:gd name="connsiteY4506" fmla="*/ 2214210 h 6679735"/>
                <a:gd name="connsiteX4507" fmla="*/ 10271947 w 12250760"/>
                <a:gd name="connsiteY4507" fmla="*/ 2318219 h 6679735"/>
                <a:gd name="connsiteX4508" fmla="*/ 10245990 w 12250760"/>
                <a:gd name="connsiteY4508" fmla="*/ 2344220 h 6679735"/>
                <a:gd name="connsiteX4509" fmla="*/ 10194075 w 12250760"/>
                <a:gd name="connsiteY4509" fmla="*/ 2344220 h 6679735"/>
                <a:gd name="connsiteX4510" fmla="*/ 10168118 w 12250760"/>
                <a:gd name="connsiteY4510" fmla="*/ 2318219 h 6679735"/>
                <a:gd name="connsiteX4511" fmla="*/ 10168118 w 12250760"/>
                <a:gd name="connsiteY4511" fmla="*/ 2214210 h 6679735"/>
                <a:gd name="connsiteX4512" fmla="*/ 10142160 w 12250760"/>
                <a:gd name="connsiteY4512" fmla="*/ 2214210 h 6679735"/>
                <a:gd name="connsiteX4513" fmla="*/ 10116202 w 12250760"/>
                <a:gd name="connsiteY4513" fmla="*/ 2188207 h 6679735"/>
                <a:gd name="connsiteX4514" fmla="*/ 10116202 w 12250760"/>
                <a:gd name="connsiteY4514" fmla="*/ 2136206 h 6679735"/>
                <a:gd name="connsiteX4515" fmla="*/ 10220033 w 12250760"/>
                <a:gd name="connsiteY4515" fmla="*/ 2058198 h 6679735"/>
                <a:gd name="connsiteX4516" fmla="*/ 9738308 w 12250760"/>
                <a:gd name="connsiteY4516" fmla="*/ 2058198 h 6679735"/>
                <a:gd name="connsiteX4517" fmla="*/ 9842138 w 12250760"/>
                <a:gd name="connsiteY4517" fmla="*/ 2136206 h 6679735"/>
                <a:gd name="connsiteX4518" fmla="*/ 9842138 w 12250760"/>
                <a:gd name="connsiteY4518" fmla="*/ 2188207 h 6679735"/>
                <a:gd name="connsiteX4519" fmla="*/ 9816181 w 12250760"/>
                <a:gd name="connsiteY4519" fmla="*/ 2214210 h 6679735"/>
                <a:gd name="connsiteX4520" fmla="*/ 9790222 w 12250760"/>
                <a:gd name="connsiteY4520" fmla="*/ 2214210 h 6679735"/>
                <a:gd name="connsiteX4521" fmla="*/ 9790222 w 12250760"/>
                <a:gd name="connsiteY4521" fmla="*/ 2318219 h 6679735"/>
                <a:gd name="connsiteX4522" fmla="*/ 9764265 w 12250760"/>
                <a:gd name="connsiteY4522" fmla="*/ 2344220 h 6679735"/>
                <a:gd name="connsiteX4523" fmla="*/ 9712350 w 12250760"/>
                <a:gd name="connsiteY4523" fmla="*/ 2344220 h 6679735"/>
                <a:gd name="connsiteX4524" fmla="*/ 9686393 w 12250760"/>
                <a:gd name="connsiteY4524" fmla="*/ 2318219 h 6679735"/>
                <a:gd name="connsiteX4525" fmla="*/ 9686393 w 12250760"/>
                <a:gd name="connsiteY4525" fmla="*/ 2214210 h 6679735"/>
                <a:gd name="connsiteX4526" fmla="*/ 9660435 w 12250760"/>
                <a:gd name="connsiteY4526" fmla="*/ 2214210 h 6679735"/>
                <a:gd name="connsiteX4527" fmla="*/ 9634477 w 12250760"/>
                <a:gd name="connsiteY4527" fmla="*/ 2188207 h 6679735"/>
                <a:gd name="connsiteX4528" fmla="*/ 9634477 w 12250760"/>
                <a:gd name="connsiteY4528" fmla="*/ 2136206 h 6679735"/>
                <a:gd name="connsiteX4529" fmla="*/ 9738308 w 12250760"/>
                <a:gd name="connsiteY4529" fmla="*/ 2058198 h 6679735"/>
                <a:gd name="connsiteX4530" fmla="*/ 9256584 w 12250760"/>
                <a:gd name="connsiteY4530" fmla="*/ 2058198 h 6679735"/>
                <a:gd name="connsiteX4531" fmla="*/ 9360414 w 12250760"/>
                <a:gd name="connsiteY4531" fmla="*/ 2136206 h 6679735"/>
                <a:gd name="connsiteX4532" fmla="*/ 9360414 w 12250760"/>
                <a:gd name="connsiteY4532" fmla="*/ 2188207 h 6679735"/>
                <a:gd name="connsiteX4533" fmla="*/ 9334457 w 12250760"/>
                <a:gd name="connsiteY4533" fmla="*/ 2214210 h 6679735"/>
                <a:gd name="connsiteX4534" fmla="*/ 9308498 w 12250760"/>
                <a:gd name="connsiteY4534" fmla="*/ 2214210 h 6679735"/>
                <a:gd name="connsiteX4535" fmla="*/ 9308498 w 12250760"/>
                <a:gd name="connsiteY4535" fmla="*/ 2318219 h 6679735"/>
                <a:gd name="connsiteX4536" fmla="*/ 9282541 w 12250760"/>
                <a:gd name="connsiteY4536" fmla="*/ 2344220 h 6679735"/>
                <a:gd name="connsiteX4537" fmla="*/ 9230626 w 12250760"/>
                <a:gd name="connsiteY4537" fmla="*/ 2344220 h 6679735"/>
                <a:gd name="connsiteX4538" fmla="*/ 9204669 w 12250760"/>
                <a:gd name="connsiteY4538" fmla="*/ 2318219 h 6679735"/>
                <a:gd name="connsiteX4539" fmla="*/ 9204669 w 12250760"/>
                <a:gd name="connsiteY4539" fmla="*/ 2214210 h 6679735"/>
                <a:gd name="connsiteX4540" fmla="*/ 9178711 w 12250760"/>
                <a:gd name="connsiteY4540" fmla="*/ 2214210 h 6679735"/>
                <a:gd name="connsiteX4541" fmla="*/ 9152753 w 12250760"/>
                <a:gd name="connsiteY4541" fmla="*/ 2188207 h 6679735"/>
                <a:gd name="connsiteX4542" fmla="*/ 9152753 w 12250760"/>
                <a:gd name="connsiteY4542" fmla="*/ 2136206 h 6679735"/>
                <a:gd name="connsiteX4543" fmla="*/ 9256584 w 12250760"/>
                <a:gd name="connsiteY4543" fmla="*/ 2058198 h 6679735"/>
                <a:gd name="connsiteX4544" fmla="*/ 8774860 w 12250760"/>
                <a:gd name="connsiteY4544" fmla="*/ 2058198 h 6679735"/>
                <a:gd name="connsiteX4545" fmla="*/ 8878690 w 12250760"/>
                <a:gd name="connsiteY4545" fmla="*/ 2136206 h 6679735"/>
                <a:gd name="connsiteX4546" fmla="*/ 8878690 w 12250760"/>
                <a:gd name="connsiteY4546" fmla="*/ 2188207 h 6679735"/>
                <a:gd name="connsiteX4547" fmla="*/ 8852733 w 12250760"/>
                <a:gd name="connsiteY4547" fmla="*/ 2214210 h 6679735"/>
                <a:gd name="connsiteX4548" fmla="*/ 8826774 w 12250760"/>
                <a:gd name="connsiteY4548" fmla="*/ 2214210 h 6679735"/>
                <a:gd name="connsiteX4549" fmla="*/ 8826774 w 12250760"/>
                <a:gd name="connsiteY4549" fmla="*/ 2318219 h 6679735"/>
                <a:gd name="connsiteX4550" fmla="*/ 8800817 w 12250760"/>
                <a:gd name="connsiteY4550" fmla="*/ 2344220 h 6679735"/>
                <a:gd name="connsiteX4551" fmla="*/ 8748902 w 12250760"/>
                <a:gd name="connsiteY4551" fmla="*/ 2344220 h 6679735"/>
                <a:gd name="connsiteX4552" fmla="*/ 8722945 w 12250760"/>
                <a:gd name="connsiteY4552" fmla="*/ 2318219 h 6679735"/>
                <a:gd name="connsiteX4553" fmla="*/ 8722945 w 12250760"/>
                <a:gd name="connsiteY4553" fmla="*/ 2214210 h 6679735"/>
                <a:gd name="connsiteX4554" fmla="*/ 8696987 w 12250760"/>
                <a:gd name="connsiteY4554" fmla="*/ 2214210 h 6679735"/>
                <a:gd name="connsiteX4555" fmla="*/ 8671029 w 12250760"/>
                <a:gd name="connsiteY4555" fmla="*/ 2188207 h 6679735"/>
                <a:gd name="connsiteX4556" fmla="*/ 8671029 w 12250760"/>
                <a:gd name="connsiteY4556" fmla="*/ 2136206 h 6679735"/>
                <a:gd name="connsiteX4557" fmla="*/ 8774860 w 12250760"/>
                <a:gd name="connsiteY4557" fmla="*/ 2058198 h 6679735"/>
                <a:gd name="connsiteX4558" fmla="*/ 8293136 w 12250760"/>
                <a:gd name="connsiteY4558" fmla="*/ 2058198 h 6679735"/>
                <a:gd name="connsiteX4559" fmla="*/ 8396966 w 12250760"/>
                <a:gd name="connsiteY4559" fmla="*/ 2136206 h 6679735"/>
                <a:gd name="connsiteX4560" fmla="*/ 8396966 w 12250760"/>
                <a:gd name="connsiteY4560" fmla="*/ 2188207 h 6679735"/>
                <a:gd name="connsiteX4561" fmla="*/ 8371009 w 12250760"/>
                <a:gd name="connsiteY4561" fmla="*/ 2214210 h 6679735"/>
                <a:gd name="connsiteX4562" fmla="*/ 8345051 w 12250760"/>
                <a:gd name="connsiteY4562" fmla="*/ 2214210 h 6679735"/>
                <a:gd name="connsiteX4563" fmla="*/ 8345051 w 12250760"/>
                <a:gd name="connsiteY4563" fmla="*/ 2318219 h 6679735"/>
                <a:gd name="connsiteX4564" fmla="*/ 8319094 w 12250760"/>
                <a:gd name="connsiteY4564" fmla="*/ 2344220 h 6679735"/>
                <a:gd name="connsiteX4565" fmla="*/ 8267178 w 12250760"/>
                <a:gd name="connsiteY4565" fmla="*/ 2344220 h 6679735"/>
                <a:gd name="connsiteX4566" fmla="*/ 8241221 w 12250760"/>
                <a:gd name="connsiteY4566" fmla="*/ 2318219 h 6679735"/>
                <a:gd name="connsiteX4567" fmla="*/ 8241221 w 12250760"/>
                <a:gd name="connsiteY4567" fmla="*/ 2214210 h 6679735"/>
                <a:gd name="connsiteX4568" fmla="*/ 8215264 w 12250760"/>
                <a:gd name="connsiteY4568" fmla="*/ 2214210 h 6679735"/>
                <a:gd name="connsiteX4569" fmla="*/ 8189305 w 12250760"/>
                <a:gd name="connsiteY4569" fmla="*/ 2188207 h 6679735"/>
                <a:gd name="connsiteX4570" fmla="*/ 8189305 w 12250760"/>
                <a:gd name="connsiteY4570" fmla="*/ 2136206 h 6679735"/>
                <a:gd name="connsiteX4571" fmla="*/ 8293136 w 12250760"/>
                <a:gd name="connsiteY4571" fmla="*/ 2058198 h 6679735"/>
                <a:gd name="connsiteX4572" fmla="*/ 7811412 w 12250760"/>
                <a:gd name="connsiteY4572" fmla="*/ 2058198 h 6679735"/>
                <a:gd name="connsiteX4573" fmla="*/ 7915242 w 12250760"/>
                <a:gd name="connsiteY4573" fmla="*/ 2136206 h 6679735"/>
                <a:gd name="connsiteX4574" fmla="*/ 7915242 w 12250760"/>
                <a:gd name="connsiteY4574" fmla="*/ 2188207 h 6679735"/>
                <a:gd name="connsiteX4575" fmla="*/ 7889285 w 12250760"/>
                <a:gd name="connsiteY4575" fmla="*/ 2214210 h 6679735"/>
                <a:gd name="connsiteX4576" fmla="*/ 7863327 w 12250760"/>
                <a:gd name="connsiteY4576" fmla="*/ 2214210 h 6679735"/>
                <a:gd name="connsiteX4577" fmla="*/ 7863327 w 12250760"/>
                <a:gd name="connsiteY4577" fmla="*/ 2318219 h 6679735"/>
                <a:gd name="connsiteX4578" fmla="*/ 7837370 w 12250760"/>
                <a:gd name="connsiteY4578" fmla="*/ 2344220 h 6679735"/>
                <a:gd name="connsiteX4579" fmla="*/ 7785454 w 12250760"/>
                <a:gd name="connsiteY4579" fmla="*/ 2344220 h 6679735"/>
                <a:gd name="connsiteX4580" fmla="*/ 7759497 w 12250760"/>
                <a:gd name="connsiteY4580" fmla="*/ 2318219 h 6679735"/>
                <a:gd name="connsiteX4581" fmla="*/ 7759497 w 12250760"/>
                <a:gd name="connsiteY4581" fmla="*/ 2214210 h 6679735"/>
                <a:gd name="connsiteX4582" fmla="*/ 7733540 w 12250760"/>
                <a:gd name="connsiteY4582" fmla="*/ 2214210 h 6679735"/>
                <a:gd name="connsiteX4583" fmla="*/ 7707581 w 12250760"/>
                <a:gd name="connsiteY4583" fmla="*/ 2188207 h 6679735"/>
                <a:gd name="connsiteX4584" fmla="*/ 7707581 w 12250760"/>
                <a:gd name="connsiteY4584" fmla="*/ 2136206 h 6679735"/>
                <a:gd name="connsiteX4585" fmla="*/ 7811412 w 12250760"/>
                <a:gd name="connsiteY4585" fmla="*/ 2058198 h 6679735"/>
                <a:gd name="connsiteX4586" fmla="*/ 7329688 w 12250760"/>
                <a:gd name="connsiteY4586" fmla="*/ 2058198 h 6679735"/>
                <a:gd name="connsiteX4587" fmla="*/ 7433518 w 12250760"/>
                <a:gd name="connsiteY4587" fmla="*/ 2136206 h 6679735"/>
                <a:gd name="connsiteX4588" fmla="*/ 7433518 w 12250760"/>
                <a:gd name="connsiteY4588" fmla="*/ 2188207 h 6679735"/>
                <a:gd name="connsiteX4589" fmla="*/ 7407561 w 12250760"/>
                <a:gd name="connsiteY4589" fmla="*/ 2214210 h 6679735"/>
                <a:gd name="connsiteX4590" fmla="*/ 7381603 w 12250760"/>
                <a:gd name="connsiteY4590" fmla="*/ 2214210 h 6679735"/>
                <a:gd name="connsiteX4591" fmla="*/ 7381603 w 12250760"/>
                <a:gd name="connsiteY4591" fmla="*/ 2318219 h 6679735"/>
                <a:gd name="connsiteX4592" fmla="*/ 7355646 w 12250760"/>
                <a:gd name="connsiteY4592" fmla="*/ 2344220 h 6679735"/>
                <a:gd name="connsiteX4593" fmla="*/ 7303730 w 12250760"/>
                <a:gd name="connsiteY4593" fmla="*/ 2344220 h 6679735"/>
                <a:gd name="connsiteX4594" fmla="*/ 7277773 w 12250760"/>
                <a:gd name="connsiteY4594" fmla="*/ 2318219 h 6679735"/>
                <a:gd name="connsiteX4595" fmla="*/ 7277773 w 12250760"/>
                <a:gd name="connsiteY4595" fmla="*/ 2214210 h 6679735"/>
                <a:gd name="connsiteX4596" fmla="*/ 7251816 w 12250760"/>
                <a:gd name="connsiteY4596" fmla="*/ 2214210 h 6679735"/>
                <a:gd name="connsiteX4597" fmla="*/ 7225857 w 12250760"/>
                <a:gd name="connsiteY4597" fmla="*/ 2188207 h 6679735"/>
                <a:gd name="connsiteX4598" fmla="*/ 7225857 w 12250760"/>
                <a:gd name="connsiteY4598" fmla="*/ 2136206 h 6679735"/>
                <a:gd name="connsiteX4599" fmla="*/ 7329688 w 12250760"/>
                <a:gd name="connsiteY4599" fmla="*/ 2058198 h 6679735"/>
                <a:gd name="connsiteX4600" fmla="*/ 6847964 w 12250760"/>
                <a:gd name="connsiteY4600" fmla="*/ 2058198 h 6679735"/>
                <a:gd name="connsiteX4601" fmla="*/ 6951794 w 12250760"/>
                <a:gd name="connsiteY4601" fmla="*/ 2136206 h 6679735"/>
                <a:gd name="connsiteX4602" fmla="*/ 6951794 w 12250760"/>
                <a:gd name="connsiteY4602" fmla="*/ 2188207 h 6679735"/>
                <a:gd name="connsiteX4603" fmla="*/ 6925837 w 12250760"/>
                <a:gd name="connsiteY4603" fmla="*/ 2214210 h 6679735"/>
                <a:gd name="connsiteX4604" fmla="*/ 6899879 w 12250760"/>
                <a:gd name="connsiteY4604" fmla="*/ 2214210 h 6679735"/>
                <a:gd name="connsiteX4605" fmla="*/ 6899879 w 12250760"/>
                <a:gd name="connsiteY4605" fmla="*/ 2318219 h 6679735"/>
                <a:gd name="connsiteX4606" fmla="*/ 6873922 w 12250760"/>
                <a:gd name="connsiteY4606" fmla="*/ 2344220 h 6679735"/>
                <a:gd name="connsiteX4607" fmla="*/ 6822006 w 12250760"/>
                <a:gd name="connsiteY4607" fmla="*/ 2344220 h 6679735"/>
                <a:gd name="connsiteX4608" fmla="*/ 6796049 w 12250760"/>
                <a:gd name="connsiteY4608" fmla="*/ 2318219 h 6679735"/>
                <a:gd name="connsiteX4609" fmla="*/ 6796049 w 12250760"/>
                <a:gd name="connsiteY4609" fmla="*/ 2214210 h 6679735"/>
                <a:gd name="connsiteX4610" fmla="*/ 6770092 w 12250760"/>
                <a:gd name="connsiteY4610" fmla="*/ 2214210 h 6679735"/>
                <a:gd name="connsiteX4611" fmla="*/ 6744133 w 12250760"/>
                <a:gd name="connsiteY4611" fmla="*/ 2188207 h 6679735"/>
                <a:gd name="connsiteX4612" fmla="*/ 6744133 w 12250760"/>
                <a:gd name="connsiteY4612" fmla="*/ 2136206 h 6679735"/>
                <a:gd name="connsiteX4613" fmla="*/ 6847964 w 12250760"/>
                <a:gd name="connsiteY4613" fmla="*/ 2058198 h 6679735"/>
                <a:gd name="connsiteX4614" fmla="*/ 6366240 w 12250760"/>
                <a:gd name="connsiteY4614" fmla="*/ 2058198 h 6679735"/>
                <a:gd name="connsiteX4615" fmla="*/ 6470070 w 12250760"/>
                <a:gd name="connsiteY4615" fmla="*/ 2136206 h 6679735"/>
                <a:gd name="connsiteX4616" fmla="*/ 6470070 w 12250760"/>
                <a:gd name="connsiteY4616" fmla="*/ 2188207 h 6679735"/>
                <a:gd name="connsiteX4617" fmla="*/ 6444113 w 12250760"/>
                <a:gd name="connsiteY4617" fmla="*/ 2214210 h 6679735"/>
                <a:gd name="connsiteX4618" fmla="*/ 6418155 w 12250760"/>
                <a:gd name="connsiteY4618" fmla="*/ 2214210 h 6679735"/>
                <a:gd name="connsiteX4619" fmla="*/ 6418155 w 12250760"/>
                <a:gd name="connsiteY4619" fmla="*/ 2318219 h 6679735"/>
                <a:gd name="connsiteX4620" fmla="*/ 6392198 w 12250760"/>
                <a:gd name="connsiteY4620" fmla="*/ 2344220 h 6679735"/>
                <a:gd name="connsiteX4621" fmla="*/ 6340282 w 12250760"/>
                <a:gd name="connsiteY4621" fmla="*/ 2344220 h 6679735"/>
                <a:gd name="connsiteX4622" fmla="*/ 6314325 w 12250760"/>
                <a:gd name="connsiteY4622" fmla="*/ 2318219 h 6679735"/>
                <a:gd name="connsiteX4623" fmla="*/ 6314325 w 12250760"/>
                <a:gd name="connsiteY4623" fmla="*/ 2214210 h 6679735"/>
                <a:gd name="connsiteX4624" fmla="*/ 6288368 w 12250760"/>
                <a:gd name="connsiteY4624" fmla="*/ 2214210 h 6679735"/>
                <a:gd name="connsiteX4625" fmla="*/ 6262409 w 12250760"/>
                <a:gd name="connsiteY4625" fmla="*/ 2188207 h 6679735"/>
                <a:gd name="connsiteX4626" fmla="*/ 6262409 w 12250760"/>
                <a:gd name="connsiteY4626" fmla="*/ 2136206 h 6679735"/>
                <a:gd name="connsiteX4627" fmla="*/ 6366240 w 12250760"/>
                <a:gd name="connsiteY4627" fmla="*/ 2058198 h 6679735"/>
                <a:gd name="connsiteX4628" fmla="*/ 5884528 w 12250760"/>
                <a:gd name="connsiteY4628" fmla="*/ 2058198 h 6679735"/>
                <a:gd name="connsiteX4629" fmla="*/ 5988353 w 12250760"/>
                <a:gd name="connsiteY4629" fmla="*/ 2136206 h 6679735"/>
                <a:gd name="connsiteX4630" fmla="*/ 5988353 w 12250760"/>
                <a:gd name="connsiteY4630" fmla="*/ 2188207 h 6679735"/>
                <a:gd name="connsiteX4631" fmla="*/ 5962398 w 12250760"/>
                <a:gd name="connsiteY4631" fmla="*/ 2214210 h 6679735"/>
                <a:gd name="connsiteX4632" fmla="*/ 5936441 w 12250760"/>
                <a:gd name="connsiteY4632" fmla="*/ 2214210 h 6679735"/>
                <a:gd name="connsiteX4633" fmla="*/ 5936441 w 12250760"/>
                <a:gd name="connsiteY4633" fmla="*/ 2318219 h 6679735"/>
                <a:gd name="connsiteX4634" fmla="*/ 5910484 w 12250760"/>
                <a:gd name="connsiteY4634" fmla="*/ 2344220 h 6679735"/>
                <a:gd name="connsiteX4635" fmla="*/ 5858570 w 12250760"/>
                <a:gd name="connsiteY4635" fmla="*/ 2344220 h 6679735"/>
                <a:gd name="connsiteX4636" fmla="*/ 5832614 w 12250760"/>
                <a:gd name="connsiteY4636" fmla="*/ 2318219 h 6679735"/>
                <a:gd name="connsiteX4637" fmla="*/ 5832614 w 12250760"/>
                <a:gd name="connsiteY4637" fmla="*/ 2214210 h 6679735"/>
                <a:gd name="connsiteX4638" fmla="*/ 5806658 w 12250760"/>
                <a:gd name="connsiteY4638" fmla="*/ 2214210 h 6679735"/>
                <a:gd name="connsiteX4639" fmla="*/ 5780702 w 12250760"/>
                <a:gd name="connsiteY4639" fmla="*/ 2188207 h 6679735"/>
                <a:gd name="connsiteX4640" fmla="*/ 5780702 w 12250760"/>
                <a:gd name="connsiteY4640" fmla="*/ 2136206 h 6679735"/>
                <a:gd name="connsiteX4641" fmla="*/ 5884528 w 12250760"/>
                <a:gd name="connsiteY4641" fmla="*/ 2058198 h 6679735"/>
                <a:gd name="connsiteX4642" fmla="*/ 5402823 w 12250760"/>
                <a:gd name="connsiteY4642" fmla="*/ 2058198 h 6679735"/>
                <a:gd name="connsiteX4643" fmla="*/ 5506645 w 12250760"/>
                <a:gd name="connsiteY4643" fmla="*/ 2136206 h 6679735"/>
                <a:gd name="connsiteX4644" fmla="*/ 5506645 w 12250760"/>
                <a:gd name="connsiteY4644" fmla="*/ 2188207 h 6679735"/>
                <a:gd name="connsiteX4645" fmla="*/ 5480691 w 12250760"/>
                <a:gd name="connsiteY4645" fmla="*/ 2214210 h 6679735"/>
                <a:gd name="connsiteX4646" fmla="*/ 5454735 w 12250760"/>
                <a:gd name="connsiteY4646" fmla="*/ 2214210 h 6679735"/>
                <a:gd name="connsiteX4647" fmla="*/ 5454735 w 12250760"/>
                <a:gd name="connsiteY4647" fmla="*/ 2318219 h 6679735"/>
                <a:gd name="connsiteX4648" fmla="*/ 5428775 w 12250760"/>
                <a:gd name="connsiteY4648" fmla="*/ 2344220 h 6679735"/>
                <a:gd name="connsiteX4649" fmla="*/ 5376865 w 12250760"/>
                <a:gd name="connsiteY4649" fmla="*/ 2344220 h 6679735"/>
                <a:gd name="connsiteX4650" fmla="*/ 5350911 w 12250760"/>
                <a:gd name="connsiteY4650" fmla="*/ 2318219 h 6679735"/>
                <a:gd name="connsiteX4651" fmla="*/ 5350911 w 12250760"/>
                <a:gd name="connsiteY4651" fmla="*/ 2214210 h 6679735"/>
                <a:gd name="connsiteX4652" fmla="*/ 5324952 w 12250760"/>
                <a:gd name="connsiteY4652" fmla="*/ 2214210 h 6679735"/>
                <a:gd name="connsiteX4653" fmla="*/ 5298991 w 12250760"/>
                <a:gd name="connsiteY4653" fmla="*/ 2188207 h 6679735"/>
                <a:gd name="connsiteX4654" fmla="*/ 5298991 w 12250760"/>
                <a:gd name="connsiteY4654" fmla="*/ 2136206 h 6679735"/>
                <a:gd name="connsiteX4655" fmla="*/ 5402823 w 12250760"/>
                <a:gd name="connsiteY4655" fmla="*/ 2058198 h 6679735"/>
                <a:gd name="connsiteX4656" fmla="*/ 4921068 w 12250760"/>
                <a:gd name="connsiteY4656" fmla="*/ 2058198 h 6679735"/>
                <a:gd name="connsiteX4657" fmla="*/ 5024917 w 12250760"/>
                <a:gd name="connsiteY4657" fmla="*/ 2136206 h 6679735"/>
                <a:gd name="connsiteX4658" fmla="*/ 5024917 w 12250760"/>
                <a:gd name="connsiteY4658" fmla="*/ 2188207 h 6679735"/>
                <a:gd name="connsiteX4659" fmla="*/ 4998956 w 12250760"/>
                <a:gd name="connsiteY4659" fmla="*/ 2214210 h 6679735"/>
                <a:gd name="connsiteX4660" fmla="*/ 4972998 w 12250760"/>
                <a:gd name="connsiteY4660" fmla="*/ 2214210 h 6679735"/>
                <a:gd name="connsiteX4661" fmla="*/ 4972998 w 12250760"/>
                <a:gd name="connsiteY4661" fmla="*/ 2318219 h 6679735"/>
                <a:gd name="connsiteX4662" fmla="*/ 4947033 w 12250760"/>
                <a:gd name="connsiteY4662" fmla="*/ 2344220 h 6679735"/>
                <a:gd name="connsiteX4663" fmla="*/ 4895110 w 12250760"/>
                <a:gd name="connsiteY4663" fmla="*/ 2344220 h 6679735"/>
                <a:gd name="connsiteX4664" fmla="*/ 4869167 w 12250760"/>
                <a:gd name="connsiteY4664" fmla="*/ 2318219 h 6679735"/>
                <a:gd name="connsiteX4665" fmla="*/ 4869167 w 12250760"/>
                <a:gd name="connsiteY4665" fmla="*/ 2214210 h 6679735"/>
                <a:gd name="connsiteX4666" fmla="*/ 4843213 w 12250760"/>
                <a:gd name="connsiteY4666" fmla="*/ 2214210 h 6679735"/>
                <a:gd name="connsiteX4667" fmla="*/ 4817256 w 12250760"/>
                <a:gd name="connsiteY4667" fmla="*/ 2188207 h 6679735"/>
                <a:gd name="connsiteX4668" fmla="*/ 4817256 w 12250760"/>
                <a:gd name="connsiteY4668" fmla="*/ 2136206 h 6679735"/>
                <a:gd name="connsiteX4669" fmla="*/ 4921068 w 12250760"/>
                <a:gd name="connsiteY4669" fmla="*/ 2058198 h 6679735"/>
                <a:gd name="connsiteX4670" fmla="*/ 4439379 w 12250760"/>
                <a:gd name="connsiteY4670" fmla="*/ 2058198 h 6679735"/>
                <a:gd name="connsiteX4671" fmla="*/ 4543194 w 12250760"/>
                <a:gd name="connsiteY4671" fmla="*/ 2136206 h 6679735"/>
                <a:gd name="connsiteX4672" fmla="*/ 4543194 w 12250760"/>
                <a:gd name="connsiteY4672" fmla="*/ 2188207 h 6679735"/>
                <a:gd name="connsiteX4673" fmla="*/ 4517238 w 12250760"/>
                <a:gd name="connsiteY4673" fmla="*/ 2214210 h 6679735"/>
                <a:gd name="connsiteX4674" fmla="*/ 4491275 w 12250760"/>
                <a:gd name="connsiteY4674" fmla="*/ 2214210 h 6679735"/>
                <a:gd name="connsiteX4675" fmla="*/ 4491275 w 12250760"/>
                <a:gd name="connsiteY4675" fmla="*/ 2318219 h 6679735"/>
                <a:gd name="connsiteX4676" fmla="*/ 4465318 w 12250760"/>
                <a:gd name="connsiteY4676" fmla="*/ 2344220 h 6679735"/>
                <a:gd name="connsiteX4677" fmla="*/ 4413410 w 12250760"/>
                <a:gd name="connsiteY4677" fmla="*/ 2344220 h 6679735"/>
                <a:gd name="connsiteX4678" fmla="*/ 4387449 w 12250760"/>
                <a:gd name="connsiteY4678" fmla="*/ 2318219 h 6679735"/>
                <a:gd name="connsiteX4679" fmla="*/ 4387449 w 12250760"/>
                <a:gd name="connsiteY4679" fmla="*/ 2214210 h 6679735"/>
                <a:gd name="connsiteX4680" fmla="*/ 4361488 w 12250760"/>
                <a:gd name="connsiteY4680" fmla="*/ 2214210 h 6679735"/>
                <a:gd name="connsiteX4681" fmla="*/ 4335534 w 12250760"/>
                <a:gd name="connsiteY4681" fmla="*/ 2188207 h 6679735"/>
                <a:gd name="connsiteX4682" fmla="*/ 4335534 w 12250760"/>
                <a:gd name="connsiteY4682" fmla="*/ 2136206 h 6679735"/>
                <a:gd name="connsiteX4683" fmla="*/ 4439379 w 12250760"/>
                <a:gd name="connsiteY4683" fmla="*/ 2058198 h 6679735"/>
                <a:gd name="connsiteX4684" fmla="*/ 3957660 w 12250760"/>
                <a:gd name="connsiteY4684" fmla="*/ 2058198 h 6679735"/>
                <a:gd name="connsiteX4685" fmla="*/ 4061492 w 12250760"/>
                <a:gd name="connsiteY4685" fmla="*/ 2136206 h 6679735"/>
                <a:gd name="connsiteX4686" fmla="*/ 4061492 w 12250760"/>
                <a:gd name="connsiteY4686" fmla="*/ 2188207 h 6679735"/>
                <a:gd name="connsiteX4687" fmla="*/ 4035536 w 12250760"/>
                <a:gd name="connsiteY4687" fmla="*/ 2214210 h 6679735"/>
                <a:gd name="connsiteX4688" fmla="*/ 4009577 w 12250760"/>
                <a:gd name="connsiteY4688" fmla="*/ 2214210 h 6679735"/>
                <a:gd name="connsiteX4689" fmla="*/ 4009577 w 12250760"/>
                <a:gd name="connsiteY4689" fmla="*/ 2318219 h 6679735"/>
                <a:gd name="connsiteX4690" fmla="*/ 3983617 w 12250760"/>
                <a:gd name="connsiteY4690" fmla="*/ 2344220 h 6679735"/>
                <a:gd name="connsiteX4691" fmla="*/ 3931701 w 12250760"/>
                <a:gd name="connsiteY4691" fmla="*/ 2344220 h 6679735"/>
                <a:gd name="connsiteX4692" fmla="*/ 3905747 w 12250760"/>
                <a:gd name="connsiteY4692" fmla="*/ 2318219 h 6679735"/>
                <a:gd name="connsiteX4693" fmla="*/ 3905747 w 12250760"/>
                <a:gd name="connsiteY4693" fmla="*/ 2214210 h 6679735"/>
                <a:gd name="connsiteX4694" fmla="*/ 3879788 w 12250760"/>
                <a:gd name="connsiteY4694" fmla="*/ 2214210 h 6679735"/>
                <a:gd name="connsiteX4695" fmla="*/ 3853831 w 12250760"/>
                <a:gd name="connsiteY4695" fmla="*/ 2188207 h 6679735"/>
                <a:gd name="connsiteX4696" fmla="*/ 3853831 w 12250760"/>
                <a:gd name="connsiteY4696" fmla="*/ 2136206 h 6679735"/>
                <a:gd name="connsiteX4697" fmla="*/ 3957660 w 12250760"/>
                <a:gd name="connsiteY4697" fmla="*/ 2058198 h 6679735"/>
                <a:gd name="connsiteX4698" fmla="*/ 3475944 w 12250760"/>
                <a:gd name="connsiteY4698" fmla="*/ 2058198 h 6679735"/>
                <a:gd name="connsiteX4699" fmla="*/ 3579780 w 12250760"/>
                <a:gd name="connsiteY4699" fmla="*/ 2136206 h 6679735"/>
                <a:gd name="connsiteX4700" fmla="*/ 3579780 w 12250760"/>
                <a:gd name="connsiteY4700" fmla="*/ 2188207 h 6679735"/>
                <a:gd name="connsiteX4701" fmla="*/ 3553820 w 12250760"/>
                <a:gd name="connsiteY4701" fmla="*/ 2214210 h 6679735"/>
                <a:gd name="connsiteX4702" fmla="*/ 3527861 w 12250760"/>
                <a:gd name="connsiteY4702" fmla="*/ 2214210 h 6679735"/>
                <a:gd name="connsiteX4703" fmla="*/ 3527861 w 12250760"/>
                <a:gd name="connsiteY4703" fmla="*/ 2318219 h 6679735"/>
                <a:gd name="connsiteX4704" fmla="*/ 3501905 w 12250760"/>
                <a:gd name="connsiteY4704" fmla="*/ 2344220 h 6679735"/>
                <a:gd name="connsiteX4705" fmla="*/ 3449988 w 12250760"/>
                <a:gd name="connsiteY4705" fmla="*/ 2344220 h 6679735"/>
                <a:gd name="connsiteX4706" fmla="*/ 3424030 w 12250760"/>
                <a:gd name="connsiteY4706" fmla="*/ 2318219 h 6679735"/>
                <a:gd name="connsiteX4707" fmla="*/ 3424030 w 12250760"/>
                <a:gd name="connsiteY4707" fmla="*/ 2214210 h 6679735"/>
                <a:gd name="connsiteX4708" fmla="*/ 3398073 w 12250760"/>
                <a:gd name="connsiteY4708" fmla="*/ 2214210 h 6679735"/>
                <a:gd name="connsiteX4709" fmla="*/ 3372114 w 12250760"/>
                <a:gd name="connsiteY4709" fmla="*/ 2188207 h 6679735"/>
                <a:gd name="connsiteX4710" fmla="*/ 3372114 w 12250760"/>
                <a:gd name="connsiteY4710" fmla="*/ 2136206 h 6679735"/>
                <a:gd name="connsiteX4711" fmla="*/ 3475944 w 12250760"/>
                <a:gd name="connsiteY4711" fmla="*/ 2058198 h 6679735"/>
                <a:gd name="connsiteX4712" fmla="*/ 2994221 w 12250760"/>
                <a:gd name="connsiteY4712" fmla="*/ 2058198 h 6679735"/>
                <a:gd name="connsiteX4713" fmla="*/ 3098050 w 12250760"/>
                <a:gd name="connsiteY4713" fmla="*/ 2136206 h 6679735"/>
                <a:gd name="connsiteX4714" fmla="*/ 3098050 w 12250760"/>
                <a:gd name="connsiteY4714" fmla="*/ 2188207 h 6679735"/>
                <a:gd name="connsiteX4715" fmla="*/ 3072091 w 12250760"/>
                <a:gd name="connsiteY4715" fmla="*/ 2214210 h 6679735"/>
                <a:gd name="connsiteX4716" fmla="*/ 3046135 w 12250760"/>
                <a:gd name="connsiteY4716" fmla="*/ 2214210 h 6679735"/>
                <a:gd name="connsiteX4717" fmla="*/ 3046135 w 12250760"/>
                <a:gd name="connsiteY4717" fmla="*/ 2318219 h 6679735"/>
                <a:gd name="connsiteX4718" fmla="*/ 3020178 w 12250760"/>
                <a:gd name="connsiteY4718" fmla="*/ 2344220 h 6679735"/>
                <a:gd name="connsiteX4719" fmla="*/ 2968261 w 12250760"/>
                <a:gd name="connsiteY4719" fmla="*/ 2344220 h 6679735"/>
                <a:gd name="connsiteX4720" fmla="*/ 2942305 w 12250760"/>
                <a:gd name="connsiteY4720" fmla="*/ 2318219 h 6679735"/>
                <a:gd name="connsiteX4721" fmla="*/ 2942305 w 12250760"/>
                <a:gd name="connsiteY4721" fmla="*/ 2214210 h 6679735"/>
                <a:gd name="connsiteX4722" fmla="*/ 2916346 w 12250760"/>
                <a:gd name="connsiteY4722" fmla="*/ 2214210 h 6679735"/>
                <a:gd name="connsiteX4723" fmla="*/ 2890390 w 12250760"/>
                <a:gd name="connsiteY4723" fmla="*/ 2188207 h 6679735"/>
                <a:gd name="connsiteX4724" fmla="*/ 2890390 w 12250760"/>
                <a:gd name="connsiteY4724" fmla="*/ 2136206 h 6679735"/>
                <a:gd name="connsiteX4725" fmla="*/ 2994221 w 12250760"/>
                <a:gd name="connsiteY4725" fmla="*/ 2058198 h 6679735"/>
                <a:gd name="connsiteX4726" fmla="*/ 2512497 w 12250760"/>
                <a:gd name="connsiteY4726" fmla="*/ 2058198 h 6679735"/>
                <a:gd name="connsiteX4727" fmla="*/ 2616327 w 12250760"/>
                <a:gd name="connsiteY4727" fmla="*/ 2136206 h 6679735"/>
                <a:gd name="connsiteX4728" fmla="*/ 2616327 w 12250760"/>
                <a:gd name="connsiteY4728" fmla="*/ 2188207 h 6679735"/>
                <a:gd name="connsiteX4729" fmla="*/ 2590371 w 12250760"/>
                <a:gd name="connsiteY4729" fmla="*/ 2214210 h 6679735"/>
                <a:gd name="connsiteX4730" fmla="*/ 2564412 w 12250760"/>
                <a:gd name="connsiteY4730" fmla="*/ 2214210 h 6679735"/>
                <a:gd name="connsiteX4731" fmla="*/ 2564412 w 12250760"/>
                <a:gd name="connsiteY4731" fmla="*/ 2318219 h 6679735"/>
                <a:gd name="connsiteX4732" fmla="*/ 2538455 w 12250760"/>
                <a:gd name="connsiteY4732" fmla="*/ 2344220 h 6679735"/>
                <a:gd name="connsiteX4733" fmla="*/ 2486541 w 12250760"/>
                <a:gd name="connsiteY4733" fmla="*/ 2344220 h 6679735"/>
                <a:gd name="connsiteX4734" fmla="*/ 2460584 w 12250760"/>
                <a:gd name="connsiteY4734" fmla="*/ 2318219 h 6679735"/>
                <a:gd name="connsiteX4735" fmla="*/ 2460584 w 12250760"/>
                <a:gd name="connsiteY4735" fmla="*/ 2214210 h 6679735"/>
                <a:gd name="connsiteX4736" fmla="*/ 2434628 w 12250760"/>
                <a:gd name="connsiteY4736" fmla="*/ 2214210 h 6679735"/>
                <a:gd name="connsiteX4737" fmla="*/ 2408669 w 12250760"/>
                <a:gd name="connsiteY4737" fmla="*/ 2188207 h 6679735"/>
                <a:gd name="connsiteX4738" fmla="*/ 2408669 w 12250760"/>
                <a:gd name="connsiteY4738" fmla="*/ 2136206 h 6679735"/>
                <a:gd name="connsiteX4739" fmla="*/ 2512497 w 12250760"/>
                <a:gd name="connsiteY4739" fmla="*/ 2058198 h 6679735"/>
                <a:gd name="connsiteX4740" fmla="*/ 2030763 w 12250760"/>
                <a:gd name="connsiteY4740" fmla="*/ 2058198 h 6679735"/>
                <a:gd name="connsiteX4741" fmla="*/ 2134608 w 12250760"/>
                <a:gd name="connsiteY4741" fmla="*/ 2136206 h 6679735"/>
                <a:gd name="connsiteX4742" fmla="*/ 2134608 w 12250760"/>
                <a:gd name="connsiteY4742" fmla="*/ 2188207 h 6679735"/>
                <a:gd name="connsiteX4743" fmla="*/ 2108636 w 12250760"/>
                <a:gd name="connsiteY4743" fmla="*/ 2214210 h 6679735"/>
                <a:gd name="connsiteX4744" fmla="*/ 2082678 w 12250760"/>
                <a:gd name="connsiteY4744" fmla="*/ 2214210 h 6679735"/>
                <a:gd name="connsiteX4745" fmla="*/ 2082678 w 12250760"/>
                <a:gd name="connsiteY4745" fmla="*/ 2318219 h 6679735"/>
                <a:gd name="connsiteX4746" fmla="*/ 2056720 w 12250760"/>
                <a:gd name="connsiteY4746" fmla="*/ 2344220 h 6679735"/>
                <a:gd name="connsiteX4747" fmla="*/ 2004805 w 12250760"/>
                <a:gd name="connsiteY4747" fmla="*/ 2344220 h 6679735"/>
                <a:gd name="connsiteX4748" fmla="*/ 1978847 w 12250760"/>
                <a:gd name="connsiteY4748" fmla="*/ 2318219 h 6679735"/>
                <a:gd name="connsiteX4749" fmla="*/ 1978847 w 12250760"/>
                <a:gd name="connsiteY4749" fmla="*/ 2214210 h 6679735"/>
                <a:gd name="connsiteX4750" fmla="*/ 1952890 w 12250760"/>
                <a:gd name="connsiteY4750" fmla="*/ 2214210 h 6679735"/>
                <a:gd name="connsiteX4751" fmla="*/ 1926932 w 12250760"/>
                <a:gd name="connsiteY4751" fmla="*/ 2188207 h 6679735"/>
                <a:gd name="connsiteX4752" fmla="*/ 1926932 w 12250760"/>
                <a:gd name="connsiteY4752" fmla="*/ 2136206 h 6679735"/>
                <a:gd name="connsiteX4753" fmla="*/ 2030763 w 12250760"/>
                <a:gd name="connsiteY4753" fmla="*/ 2058198 h 6679735"/>
                <a:gd name="connsiteX4754" fmla="*/ 1549040 w 12250760"/>
                <a:gd name="connsiteY4754" fmla="*/ 2058198 h 6679735"/>
                <a:gd name="connsiteX4755" fmla="*/ 1652869 w 12250760"/>
                <a:gd name="connsiteY4755" fmla="*/ 2136206 h 6679735"/>
                <a:gd name="connsiteX4756" fmla="*/ 1652869 w 12250760"/>
                <a:gd name="connsiteY4756" fmla="*/ 2188207 h 6679735"/>
                <a:gd name="connsiteX4757" fmla="*/ 1626912 w 12250760"/>
                <a:gd name="connsiteY4757" fmla="*/ 2214210 h 6679735"/>
                <a:gd name="connsiteX4758" fmla="*/ 1600954 w 12250760"/>
                <a:gd name="connsiteY4758" fmla="*/ 2214210 h 6679735"/>
                <a:gd name="connsiteX4759" fmla="*/ 1600954 w 12250760"/>
                <a:gd name="connsiteY4759" fmla="*/ 2318219 h 6679735"/>
                <a:gd name="connsiteX4760" fmla="*/ 1574997 w 12250760"/>
                <a:gd name="connsiteY4760" fmla="*/ 2344220 h 6679735"/>
                <a:gd name="connsiteX4761" fmla="*/ 1523081 w 12250760"/>
                <a:gd name="connsiteY4761" fmla="*/ 2344220 h 6679735"/>
                <a:gd name="connsiteX4762" fmla="*/ 1497124 w 12250760"/>
                <a:gd name="connsiteY4762" fmla="*/ 2318219 h 6679735"/>
                <a:gd name="connsiteX4763" fmla="*/ 1497124 w 12250760"/>
                <a:gd name="connsiteY4763" fmla="*/ 2214210 h 6679735"/>
                <a:gd name="connsiteX4764" fmla="*/ 1471167 w 12250760"/>
                <a:gd name="connsiteY4764" fmla="*/ 2214210 h 6679735"/>
                <a:gd name="connsiteX4765" fmla="*/ 1445209 w 12250760"/>
                <a:gd name="connsiteY4765" fmla="*/ 2188207 h 6679735"/>
                <a:gd name="connsiteX4766" fmla="*/ 1445209 w 12250760"/>
                <a:gd name="connsiteY4766" fmla="*/ 2136206 h 6679735"/>
                <a:gd name="connsiteX4767" fmla="*/ 1549040 w 12250760"/>
                <a:gd name="connsiteY4767" fmla="*/ 2058198 h 6679735"/>
                <a:gd name="connsiteX4768" fmla="*/ 1067318 w 12250760"/>
                <a:gd name="connsiteY4768" fmla="*/ 2058198 h 6679735"/>
                <a:gd name="connsiteX4769" fmla="*/ 1171147 w 12250760"/>
                <a:gd name="connsiteY4769" fmla="*/ 2136206 h 6679735"/>
                <a:gd name="connsiteX4770" fmla="*/ 1171147 w 12250760"/>
                <a:gd name="connsiteY4770" fmla="*/ 2188207 h 6679735"/>
                <a:gd name="connsiteX4771" fmla="*/ 1145190 w 12250760"/>
                <a:gd name="connsiteY4771" fmla="*/ 2214210 h 6679735"/>
                <a:gd name="connsiteX4772" fmla="*/ 1119232 w 12250760"/>
                <a:gd name="connsiteY4772" fmla="*/ 2214210 h 6679735"/>
                <a:gd name="connsiteX4773" fmla="*/ 1119232 w 12250760"/>
                <a:gd name="connsiteY4773" fmla="*/ 2318219 h 6679735"/>
                <a:gd name="connsiteX4774" fmla="*/ 1093275 w 12250760"/>
                <a:gd name="connsiteY4774" fmla="*/ 2344220 h 6679735"/>
                <a:gd name="connsiteX4775" fmla="*/ 1041359 w 12250760"/>
                <a:gd name="connsiteY4775" fmla="*/ 2344220 h 6679735"/>
                <a:gd name="connsiteX4776" fmla="*/ 1015402 w 12250760"/>
                <a:gd name="connsiteY4776" fmla="*/ 2318219 h 6679735"/>
                <a:gd name="connsiteX4777" fmla="*/ 1015402 w 12250760"/>
                <a:gd name="connsiteY4777" fmla="*/ 2214210 h 6679735"/>
                <a:gd name="connsiteX4778" fmla="*/ 989445 w 12250760"/>
                <a:gd name="connsiteY4778" fmla="*/ 2214210 h 6679735"/>
                <a:gd name="connsiteX4779" fmla="*/ 963487 w 12250760"/>
                <a:gd name="connsiteY4779" fmla="*/ 2188207 h 6679735"/>
                <a:gd name="connsiteX4780" fmla="*/ 963487 w 12250760"/>
                <a:gd name="connsiteY4780" fmla="*/ 2136206 h 6679735"/>
                <a:gd name="connsiteX4781" fmla="*/ 1067318 w 12250760"/>
                <a:gd name="connsiteY4781" fmla="*/ 2058198 h 6679735"/>
                <a:gd name="connsiteX4782" fmla="*/ 585596 w 12250760"/>
                <a:gd name="connsiteY4782" fmla="*/ 2058198 h 6679735"/>
                <a:gd name="connsiteX4783" fmla="*/ 689425 w 12250760"/>
                <a:gd name="connsiteY4783" fmla="*/ 2136206 h 6679735"/>
                <a:gd name="connsiteX4784" fmla="*/ 689425 w 12250760"/>
                <a:gd name="connsiteY4784" fmla="*/ 2188207 h 6679735"/>
                <a:gd name="connsiteX4785" fmla="*/ 663468 w 12250760"/>
                <a:gd name="connsiteY4785" fmla="*/ 2214210 h 6679735"/>
                <a:gd name="connsiteX4786" fmla="*/ 637510 w 12250760"/>
                <a:gd name="connsiteY4786" fmla="*/ 2214210 h 6679735"/>
                <a:gd name="connsiteX4787" fmla="*/ 637510 w 12250760"/>
                <a:gd name="connsiteY4787" fmla="*/ 2318219 h 6679735"/>
                <a:gd name="connsiteX4788" fmla="*/ 611553 w 12250760"/>
                <a:gd name="connsiteY4788" fmla="*/ 2344220 h 6679735"/>
                <a:gd name="connsiteX4789" fmla="*/ 559637 w 12250760"/>
                <a:gd name="connsiteY4789" fmla="*/ 2344220 h 6679735"/>
                <a:gd name="connsiteX4790" fmla="*/ 533680 w 12250760"/>
                <a:gd name="connsiteY4790" fmla="*/ 2318219 h 6679735"/>
                <a:gd name="connsiteX4791" fmla="*/ 533680 w 12250760"/>
                <a:gd name="connsiteY4791" fmla="*/ 2214210 h 6679735"/>
                <a:gd name="connsiteX4792" fmla="*/ 507723 w 12250760"/>
                <a:gd name="connsiteY4792" fmla="*/ 2214210 h 6679735"/>
                <a:gd name="connsiteX4793" fmla="*/ 481764 w 12250760"/>
                <a:gd name="connsiteY4793" fmla="*/ 2188207 h 6679735"/>
                <a:gd name="connsiteX4794" fmla="*/ 481764 w 12250760"/>
                <a:gd name="connsiteY4794" fmla="*/ 2136206 h 6679735"/>
                <a:gd name="connsiteX4795" fmla="*/ 585596 w 12250760"/>
                <a:gd name="connsiteY4795" fmla="*/ 2058198 h 6679735"/>
                <a:gd name="connsiteX4796" fmla="*/ 103874 w 12250760"/>
                <a:gd name="connsiteY4796" fmla="*/ 2058198 h 6679735"/>
                <a:gd name="connsiteX4797" fmla="*/ 207703 w 12250760"/>
                <a:gd name="connsiteY4797" fmla="*/ 2136206 h 6679735"/>
                <a:gd name="connsiteX4798" fmla="*/ 207703 w 12250760"/>
                <a:gd name="connsiteY4798" fmla="*/ 2188207 h 6679735"/>
                <a:gd name="connsiteX4799" fmla="*/ 181746 w 12250760"/>
                <a:gd name="connsiteY4799" fmla="*/ 2214210 h 6679735"/>
                <a:gd name="connsiteX4800" fmla="*/ 155788 w 12250760"/>
                <a:gd name="connsiteY4800" fmla="*/ 2214210 h 6679735"/>
                <a:gd name="connsiteX4801" fmla="*/ 155788 w 12250760"/>
                <a:gd name="connsiteY4801" fmla="*/ 2318219 h 6679735"/>
                <a:gd name="connsiteX4802" fmla="*/ 129831 w 12250760"/>
                <a:gd name="connsiteY4802" fmla="*/ 2344220 h 6679735"/>
                <a:gd name="connsiteX4803" fmla="*/ 77915 w 12250760"/>
                <a:gd name="connsiteY4803" fmla="*/ 2344220 h 6679735"/>
                <a:gd name="connsiteX4804" fmla="*/ 51958 w 12250760"/>
                <a:gd name="connsiteY4804" fmla="*/ 2318219 h 6679735"/>
                <a:gd name="connsiteX4805" fmla="*/ 51958 w 12250760"/>
                <a:gd name="connsiteY4805" fmla="*/ 2214210 h 6679735"/>
                <a:gd name="connsiteX4806" fmla="*/ 26001 w 12250760"/>
                <a:gd name="connsiteY4806" fmla="*/ 2214210 h 6679735"/>
                <a:gd name="connsiteX4807" fmla="*/ 42 w 12250760"/>
                <a:gd name="connsiteY4807" fmla="*/ 2188207 h 6679735"/>
                <a:gd name="connsiteX4808" fmla="*/ 42 w 12250760"/>
                <a:gd name="connsiteY4808" fmla="*/ 2136206 h 6679735"/>
                <a:gd name="connsiteX4809" fmla="*/ 103874 w 12250760"/>
                <a:gd name="connsiteY4809" fmla="*/ 2058198 h 6679735"/>
                <a:gd name="connsiteX4810" fmla="*/ 12145950 w 12250760"/>
                <a:gd name="connsiteY4810" fmla="*/ 1926952 h 6679735"/>
                <a:gd name="connsiteX4811" fmla="*/ 12197866 w 12250760"/>
                <a:gd name="connsiteY4811" fmla="*/ 1978866 h 6679735"/>
                <a:gd name="connsiteX4812" fmla="*/ 12145950 w 12250760"/>
                <a:gd name="connsiteY4812" fmla="*/ 2030771 h 6679735"/>
                <a:gd name="connsiteX4813" fmla="*/ 12094035 w 12250760"/>
                <a:gd name="connsiteY4813" fmla="*/ 1978866 h 6679735"/>
                <a:gd name="connsiteX4814" fmla="*/ 12145950 w 12250760"/>
                <a:gd name="connsiteY4814" fmla="*/ 1926952 h 6679735"/>
                <a:gd name="connsiteX4815" fmla="*/ 11664226 w 12250760"/>
                <a:gd name="connsiteY4815" fmla="*/ 1926952 h 6679735"/>
                <a:gd name="connsiteX4816" fmla="*/ 11716142 w 12250760"/>
                <a:gd name="connsiteY4816" fmla="*/ 1978866 h 6679735"/>
                <a:gd name="connsiteX4817" fmla="*/ 11664226 w 12250760"/>
                <a:gd name="connsiteY4817" fmla="*/ 2030771 h 6679735"/>
                <a:gd name="connsiteX4818" fmla="*/ 11612311 w 12250760"/>
                <a:gd name="connsiteY4818" fmla="*/ 1978866 h 6679735"/>
                <a:gd name="connsiteX4819" fmla="*/ 11664226 w 12250760"/>
                <a:gd name="connsiteY4819" fmla="*/ 1926952 h 6679735"/>
                <a:gd name="connsiteX4820" fmla="*/ 11182501 w 12250760"/>
                <a:gd name="connsiteY4820" fmla="*/ 1926952 h 6679735"/>
                <a:gd name="connsiteX4821" fmla="*/ 11234417 w 12250760"/>
                <a:gd name="connsiteY4821" fmla="*/ 1978866 h 6679735"/>
                <a:gd name="connsiteX4822" fmla="*/ 11182501 w 12250760"/>
                <a:gd name="connsiteY4822" fmla="*/ 2030771 h 6679735"/>
                <a:gd name="connsiteX4823" fmla="*/ 11130586 w 12250760"/>
                <a:gd name="connsiteY4823" fmla="*/ 1978866 h 6679735"/>
                <a:gd name="connsiteX4824" fmla="*/ 11182501 w 12250760"/>
                <a:gd name="connsiteY4824" fmla="*/ 1926952 h 6679735"/>
                <a:gd name="connsiteX4825" fmla="*/ 10700777 w 12250760"/>
                <a:gd name="connsiteY4825" fmla="*/ 1926952 h 6679735"/>
                <a:gd name="connsiteX4826" fmla="*/ 10752693 w 12250760"/>
                <a:gd name="connsiteY4826" fmla="*/ 1978866 h 6679735"/>
                <a:gd name="connsiteX4827" fmla="*/ 10700777 w 12250760"/>
                <a:gd name="connsiteY4827" fmla="*/ 2030771 h 6679735"/>
                <a:gd name="connsiteX4828" fmla="*/ 10648862 w 12250760"/>
                <a:gd name="connsiteY4828" fmla="*/ 1978866 h 6679735"/>
                <a:gd name="connsiteX4829" fmla="*/ 10700777 w 12250760"/>
                <a:gd name="connsiteY4829" fmla="*/ 1926952 h 6679735"/>
                <a:gd name="connsiteX4830" fmla="*/ 10219053 w 12250760"/>
                <a:gd name="connsiteY4830" fmla="*/ 1926952 h 6679735"/>
                <a:gd name="connsiteX4831" fmla="*/ 10270969 w 12250760"/>
                <a:gd name="connsiteY4831" fmla="*/ 1978866 h 6679735"/>
                <a:gd name="connsiteX4832" fmla="*/ 10219053 w 12250760"/>
                <a:gd name="connsiteY4832" fmla="*/ 2030771 h 6679735"/>
                <a:gd name="connsiteX4833" fmla="*/ 10167138 w 12250760"/>
                <a:gd name="connsiteY4833" fmla="*/ 1978866 h 6679735"/>
                <a:gd name="connsiteX4834" fmla="*/ 10219053 w 12250760"/>
                <a:gd name="connsiteY4834" fmla="*/ 1926952 h 6679735"/>
                <a:gd name="connsiteX4835" fmla="*/ 9737328 w 12250760"/>
                <a:gd name="connsiteY4835" fmla="*/ 1926952 h 6679735"/>
                <a:gd name="connsiteX4836" fmla="*/ 9789244 w 12250760"/>
                <a:gd name="connsiteY4836" fmla="*/ 1978866 h 6679735"/>
                <a:gd name="connsiteX4837" fmla="*/ 9737328 w 12250760"/>
                <a:gd name="connsiteY4837" fmla="*/ 2030771 h 6679735"/>
                <a:gd name="connsiteX4838" fmla="*/ 9685413 w 12250760"/>
                <a:gd name="connsiteY4838" fmla="*/ 1978866 h 6679735"/>
                <a:gd name="connsiteX4839" fmla="*/ 9737328 w 12250760"/>
                <a:gd name="connsiteY4839" fmla="*/ 1926952 h 6679735"/>
                <a:gd name="connsiteX4840" fmla="*/ 9255604 w 12250760"/>
                <a:gd name="connsiteY4840" fmla="*/ 1926952 h 6679735"/>
                <a:gd name="connsiteX4841" fmla="*/ 9307520 w 12250760"/>
                <a:gd name="connsiteY4841" fmla="*/ 1978866 h 6679735"/>
                <a:gd name="connsiteX4842" fmla="*/ 9255604 w 12250760"/>
                <a:gd name="connsiteY4842" fmla="*/ 2030771 h 6679735"/>
                <a:gd name="connsiteX4843" fmla="*/ 9203689 w 12250760"/>
                <a:gd name="connsiteY4843" fmla="*/ 1978866 h 6679735"/>
                <a:gd name="connsiteX4844" fmla="*/ 9255604 w 12250760"/>
                <a:gd name="connsiteY4844" fmla="*/ 1926952 h 6679735"/>
                <a:gd name="connsiteX4845" fmla="*/ 8773880 w 12250760"/>
                <a:gd name="connsiteY4845" fmla="*/ 1926952 h 6679735"/>
                <a:gd name="connsiteX4846" fmla="*/ 8825796 w 12250760"/>
                <a:gd name="connsiteY4846" fmla="*/ 1978866 h 6679735"/>
                <a:gd name="connsiteX4847" fmla="*/ 8773880 w 12250760"/>
                <a:gd name="connsiteY4847" fmla="*/ 2030771 h 6679735"/>
                <a:gd name="connsiteX4848" fmla="*/ 8721965 w 12250760"/>
                <a:gd name="connsiteY4848" fmla="*/ 1978866 h 6679735"/>
                <a:gd name="connsiteX4849" fmla="*/ 8773880 w 12250760"/>
                <a:gd name="connsiteY4849" fmla="*/ 1926952 h 6679735"/>
                <a:gd name="connsiteX4850" fmla="*/ 8292157 w 12250760"/>
                <a:gd name="connsiteY4850" fmla="*/ 1926952 h 6679735"/>
                <a:gd name="connsiteX4851" fmla="*/ 8344072 w 12250760"/>
                <a:gd name="connsiteY4851" fmla="*/ 1978866 h 6679735"/>
                <a:gd name="connsiteX4852" fmla="*/ 8292157 w 12250760"/>
                <a:gd name="connsiteY4852" fmla="*/ 2030771 h 6679735"/>
                <a:gd name="connsiteX4853" fmla="*/ 8240241 w 12250760"/>
                <a:gd name="connsiteY4853" fmla="*/ 1978866 h 6679735"/>
                <a:gd name="connsiteX4854" fmla="*/ 8292157 w 12250760"/>
                <a:gd name="connsiteY4854" fmla="*/ 1926952 h 6679735"/>
                <a:gd name="connsiteX4855" fmla="*/ 7810433 w 12250760"/>
                <a:gd name="connsiteY4855" fmla="*/ 1926952 h 6679735"/>
                <a:gd name="connsiteX4856" fmla="*/ 7862348 w 12250760"/>
                <a:gd name="connsiteY4856" fmla="*/ 1978866 h 6679735"/>
                <a:gd name="connsiteX4857" fmla="*/ 7810433 w 12250760"/>
                <a:gd name="connsiteY4857" fmla="*/ 2030771 h 6679735"/>
                <a:gd name="connsiteX4858" fmla="*/ 7758517 w 12250760"/>
                <a:gd name="connsiteY4858" fmla="*/ 1978866 h 6679735"/>
                <a:gd name="connsiteX4859" fmla="*/ 7810433 w 12250760"/>
                <a:gd name="connsiteY4859" fmla="*/ 1926952 h 6679735"/>
                <a:gd name="connsiteX4860" fmla="*/ 7328709 w 12250760"/>
                <a:gd name="connsiteY4860" fmla="*/ 1926952 h 6679735"/>
                <a:gd name="connsiteX4861" fmla="*/ 7380624 w 12250760"/>
                <a:gd name="connsiteY4861" fmla="*/ 1978866 h 6679735"/>
                <a:gd name="connsiteX4862" fmla="*/ 7328709 w 12250760"/>
                <a:gd name="connsiteY4862" fmla="*/ 2030771 h 6679735"/>
                <a:gd name="connsiteX4863" fmla="*/ 7276793 w 12250760"/>
                <a:gd name="connsiteY4863" fmla="*/ 1978866 h 6679735"/>
                <a:gd name="connsiteX4864" fmla="*/ 7328709 w 12250760"/>
                <a:gd name="connsiteY4864" fmla="*/ 1926952 h 6679735"/>
                <a:gd name="connsiteX4865" fmla="*/ 6846985 w 12250760"/>
                <a:gd name="connsiteY4865" fmla="*/ 1926952 h 6679735"/>
                <a:gd name="connsiteX4866" fmla="*/ 6898900 w 12250760"/>
                <a:gd name="connsiteY4866" fmla="*/ 1978866 h 6679735"/>
                <a:gd name="connsiteX4867" fmla="*/ 6846985 w 12250760"/>
                <a:gd name="connsiteY4867" fmla="*/ 2030771 h 6679735"/>
                <a:gd name="connsiteX4868" fmla="*/ 6795069 w 12250760"/>
                <a:gd name="connsiteY4868" fmla="*/ 1978866 h 6679735"/>
                <a:gd name="connsiteX4869" fmla="*/ 6846985 w 12250760"/>
                <a:gd name="connsiteY4869" fmla="*/ 1926952 h 6679735"/>
                <a:gd name="connsiteX4870" fmla="*/ 6365261 w 12250760"/>
                <a:gd name="connsiteY4870" fmla="*/ 1926952 h 6679735"/>
                <a:gd name="connsiteX4871" fmla="*/ 6417176 w 12250760"/>
                <a:gd name="connsiteY4871" fmla="*/ 1978866 h 6679735"/>
                <a:gd name="connsiteX4872" fmla="*/ 6365261 w 12250760"/>
                <a:gd name="connsiteY4872" fmla="*/ 2030771 h 6679735"/>
                <a:gd name="connsiteX4873" fmla="*/ 6313345 w 12250760"/>
                <a:gd name="connsiteY4873" fmla="*/ 1978866 h 6679735"/>
                <a:gd name="connsiteX4874" fmla="*/ 6365261 w 12250760"/>
                <a:gd name="connsiteY4874" fmla="*/ 1926952 h 6679735"/>
                <a:gd name="connsiteX4875" fmla="*/ 5883549 w 12250760"/>
                <a:gd name="connsiteY4875" fmla="*/ 1926952 h 6679735"/>
                <a:gd name="connsiteX4876" fmla="*/ 5935462 w 12250760"/>
                <a:gd name="connsiteY4876" fmla="*/ 1978866 h 6679735"/>
                <a:gd name="connsiteX4877" fmla="*/ 5883549 w 12250760"/>
                <a:gd name="connsiteY4877" fmla="*/ 2030771 h 6679735"/>
                <a:gd name="connsiteX4878" fmla="*/ 5831634 w 12250760"/>
                <a:gd name="connsiteY4878" fmla="*/ 1978866 h 6679735"/>
                <a:gd name="connsiteX4879" fmla="*/ 5883549 w 12250760"/>
                <a:gd name="connsiteY4879" fmla="*/ 1926952 h 6679735"/>
                <a:gd name="connsiteX4880" fmla="*/ 5401843 w 12250760"/>
                <a:gd name="connsiteY4880" fmla="*/ 1926952 h 6679735"/>
                <a:gd name="connsiteX4881" fmla="*/ 5453754 w 12250760"/>
                <a:gd name="connsiteY4881" fmla="*/ 1978866 h 6679735"/>
                <a:gd name="connsiteX4882" fmla="*/ 5401843 w 12250760"/>
                <a:gd name="connsiteY4882" fmla="*/ 2030771 h 6679735"/>
                <a:gd name="connsiteX4883" fmla="*/ 5349932 w 12250760"/>
                <a:gd name="connsiteY4883" fmla="*/ 1978866 h 6679735"/>
                <a:gd name="connsiteX4884" fmla="*/ 5401843 w 12250760"/>
                <a:gd name="connsiteY4884" fmla="*/ 1926952 h 6679735"/>
                <a:gd name="connsiteX4885" fmla="*/ 4920088 w 12250760"/>
                <a:gd name="connsiteY4885" fmla="*/ 1926952 h 6679735"/>
                <a:gd name="connsiteX4886" fmla="*/ 4972019 w 12250760"/>
                <a:gd name="connsiteY4886" fmla="*/ 1978866 h 6679735"/>
                <a:gd name="connsiteX4887" fmla="*/ 4920088 w 12250760"/>
                <a:gd name="connsiteY4887" fmla="*/ 2030771 h 6679735"/>
                <a:gd name="connsiteX4888" fmla="*/ 4868187 w 12250760"/>
                <a:gd name="connsiteY4888" fmla="*/ 1978866 h 6679735"/>
                <a:gd name="connsiteX4889" fmla="*/ 4920088 w 12250760"/>
                <a:gd name="connsiteY4889" fmla="*/ 1926952 h 6679735"/>
                <a:gd name="connsiteX4890" fmla="*/ 4438392 w 12250760"/>
                <a:gd name="connsiteY4890" fmla="*/ 1926952 h 6679735"/>
                <a:gd name="connsiteX4891" fmla="*/ 4490297 w 12250760"/>
                <a:gd name="connsiteY4891" fmla="*/ 1978866 h 6679735"/>
                <a:gd name="connsiteX4892" fmla="*/ 4438392 w 12250760"/>
                <a:gd name="connsiteY4892" fmla="*/ 2030771 h 6679735"/>
                <a:gd name="connsiteX4893" fmla="*/ 4386470 w 12250760"/>
                <a:gd name="connsiteY4893" fmla="*/ 1978866 h 6679735"/>
                <a:gd name="connsiteX4894" fmla="*/ 4438392 w 12250760"/>
                <a:gd name="connsiteY4894" fmla="*/ 1926952 h 6679735"/>
                <a:gd name="connsiteX4895" fmla="*/ 3956680 w 12250760"/>
                <a:gd name="connsiteY4895" fmla="*/ 1926952 h 6679735"/>
                <a:gd name="connsiteX4896" fmla="*/ 4008600 w 12250760"/>
                <a:gd name="connsiteY4896" fmla="*/ 1978866 h 6679735"/>
                <a:gd name="connsiteX4897" fmla="*/ 3956680 w 12250760"/>
                <a:gd name="connsiteY4897" fmla="*/ 2030771 h 6679735"/>
                <a:gd name="connsiteX4898" fmla="*/ 3904767 w 12250760"/>
                <a:gd name="connsiteY4898" fmla="*/ 1978866 h 6679735"/>
                <a:gd name="connsiteX4899" fmla="*/ 3956680 w 12250760"/>
                <a:gd name="connsiteY4899" fmla="*/ 1926952 h 6679735"/>
                <a:gd name="connsiteX4900" fmla="*/ 3474964 w 12250760"/>
                <a:gd name="connsiteY4900" fmla="*/ 1926952 h 6679735"/>
                <a:gd name="connsiteX4901" fmla="*/ 3526883 w 12250760"/>
                <a:gd name="connsiteY4901" fmla="*/ 1978866 h 6679735"/>
                <a:gd name="connsiteX4902" fmla="*/ 3474964 w 12250760"/>
                <a:gd name="connsiteY4902" fmla="*/ 2030771 h 6679735"/>
                <a:gd name="connsiteX4903" fmla="*/ 3423049 w 12250760"/>
                <a:gd name="connsiteY4903" fmla="*/ 1978866 h 6679735"/>
                <a:gd name="connsiteX4904" fmla="*/ 3474964 w 12250760"/>
                <a:gd name="connsiteY4904" fmla="*/ 1926952 h 6679735"/>
                <a:gd name="connsiteX4905" fmla="*/ 2993241 w 12250760"/>
                <a:gd name="connsiteY4905" fmla="*/ 1926952 h 6679735"/>
                <a:gd name="connsiteX4906" fmla="*/ 3045155 w 12250760"/>
                <a:gd name="connsiteY4906" fmla="*/ 1978866 h 6679735"/>
                <a:gd name="connsiteX4907" fmla="*/ 2993241 w 12250760"/>
                <a:gd name="connsiteY4907" fmla="*/ 2030771 h 6679735"/>
                <a:gd name="connsiteX4908" fmla="*/ 2941324 w 12250760"/>
                <a:gd name="connsiteY4908" fmla="*/ 1978866 h 6679735"/>
                <a:gd name="connsiteX4909" fmla="*/ 2993241 w 12250760"/>
                <a:gd name="connsiteY4909" fmla="*/ 1926952 h 6679735"/>
                <a:gd name="connsiteX4910" fmla="*/ 2511517 w 12250760"/>
                <a:gd name="connsiteY4910" fmla="*/ 1926952 h 6679735"/>
                <a:gd name="connsiteX4911" fmla="*/ 2563432 w 12250760"/>
                <a:gd name="connsiteY4911" fmla="*/ 1978866 h 6679735"/>
                <a:gd name="connsiteX4912" fmla="*/ 2511517 w 12250760"/>
                <a:gd name="connsiteY4912" fmla="*/ 2030771 h 6679735"/>
                <a:gd name="connsiteX4913" fmla="*/ 2459604 w 12250760"/>
                <a:gd name="connsiteY4913" fmla="*/ 1978866 h 6679735"/>
                <a:gd name="connsiteX4914" fmla="*/ 2511517 w 12250760"/>
                <a:gd name="connsiteY4914" fmla="*/ 1926952 h 6679735"/>
                <a:gd name="connsiteX4915" fmla="*/ 2029783 w 12250760"/>
                <a:gd name="connsiteY4915" fmla="*/ 1926952 h 6679735"/>
                <a:gd name="connsiteX4916" fmla="*/ 2081699 w 12250760"/>
                <a:gd name="connsiteY4916" fmla="*/ 1978866 h 6679735"/>
                <a:gd name="connsiteX4917" fmla="*/ 2029783 w 12250760"/>
                <a:gd name="connsiteY4917" fmla="*/ 2030771 h 6679735"/>
                <a:gd name="connsiteX4918" fmla="*/ 1977867 w 12250760"/>
                <a:gd name="connsiteY4918" fmla="*/ 1978866 h 6679735"/>
                <a:gd name="connsiteX4919" fmla="*/ 2029783 w 12250760"/>
                <a:gd name="connsiteY4919" fmla="*/ 1926952 h 6679735"/>
                <a:gd name="connsiteX4920" fmla="*/ 1548060 w 12250760"/>
                <a:gd name="connsiteY4920" fmla="*/ 1926952 h 6679735"/>
                <a:gd name="connsiteX4921" fmla="*/ 1599975 w 12250760"/>
                <a:gd name="connsiteY4921" fmla="*/ 1978866 h 6679735"/>
                <a:gd name="connsiteX4922" fmla="*/ 1548060 w 12250760"/>
                <a:gd name="connsiteY4922" fmla="*/ 2030771 h 6679735"/>
                <a:gd name="connsiteX4923" fmla="*/ 1496144 w 12250760"/>
                <a:gd name="connsiteY4923" fmla="*/ 1978866 h 6679735"/>
                <a:gd name="connsiteX4924" fmla="*/ 1548060 w 12250760"/>
                <a:gd name="connsiteY4924" fmla="*/ 1926952 h 6679735"/>
                <a:gd name="connsiteX4925" fmla="*/ 1066338 w 12250760"/>
                <a:gd name="connsiteY4925" fmla="*/ 1926952 h 6679735"/>
                <a:gd name="connsiteX4926" fmla="*/ 1118253 w 12250760"/>
                <a:gd name="connsiteY4926" fmla="*/ 1978866 h 6679735"/>
                <a:gd name="connsiteX4927" fmla="*/ 1066338 w 12250760"/>
                <a:gd name="connsiteY4927" fmla="*/ 2030771 h 6679735"/>
                <a:gd name="connsiteX4928" fmla="*/ 1014422 w 12250760"/>
                <a:gd name="connsiteY4928" fmla="*/ 1978866 h 6679735"/>
                <a:gd name="connsiteX4929" fmla="*/ 1066338 w 12250760"/>
                <a:gd name="connsiteY4929" fmla="*/ 1926952 h 6679735"/>
                <a:gd name="connsiteX4930" fmla="*/ 584616 w 12250760"/>
                <a:gd name="connsiteY4930" fmla="*/ 1926952 h 6679735"/>
                <a:gd name="connsiteX4931" fmla="*/ 636531 w 12250760"/>
                <a:gd name="connsiteY4931" fmla="*/ 1978866 h 6679735"/>
                <a:gd name="connsiteX4932" fmla="*/ 584616 w 12250760"/>
                <a:gd name="connsiteY4932" fmla="*/ 2030771 h 6679735"/>
                <a:gd name="connsiteX4933" fmla="*/ 532700 w 12250760"/>
                <a:gd name="connsiteY4933" fmla="*/ 1978866 h 6679735"/>
                <a:gd name="connsiteX4934" fmla="*/ 584616 w 12250760"/>
                <a:gd name="connsiteY4934" fmla="*/ 1926952 h 6679735"/>
                <a:gd name="connsiteX4935" fmla="*/ 102894 w 12250760"/>
                <a:gd name="connsiteY4935" fmla="*/ 1926952 h 6679735"/>
                <a:gd name="connsiteX4936" fmla="*/ 154809 w 12250760"/>
                <a:gd name="connsiteY4936" fmla="*/ 1978866 h 6679735"/>
                <a:gd name="connsiteX4937" fmla="*/ 102894 w 12250760"/>
                <a:gd name="connsiteY4937" fmla="*/ 2030771 h 6679735"/>
                <a:gd name="connsiteX4938" fmla="*/ 50978 w 12250760"/>
                <a:gd name="connsiteY4938" fmla="*/ 1978866 h 6679735"/>
                <a:gd name="connsiteX4939" fmla="*/ 102894 w 12250760"/>
                <a:gd name="connsiteY4939" fmla="*/ 1926952 h 6679735"/>
                <a:gd name="connsiteX4940" fmla="*/ 12146930 w 12250760"/>
                <a:gd name="connsiteY4940" fmla="*/ 1576487 h 6679735"/>
                <a:gd name="connsiteX4941" fmla="*/ 12250760 w 12250760"/>
                <a:gd name="connsiteY4941" fmla="*/ 1654492 h 6679735"/>
                <a:gd name="connsiteX4942" fmla="*/ 12250760 w 12250760"/>
                <a:gd name="connsiteY4942" fmla="*/ 1706495 h 6679735"/>
                <a:gd name="connsiteX4943" fmla="*/ 12224803 w 12250760"/>
                <a:gd name="connsiteY4943" fmla="*/ 1732499 h 6679735"/>
                <a:gd name="connsiteX4944" fmla="*/ 12198844 w 12250760"/>
                <a:gd name="connsiteY4944" fmla="*/ 1732499 h 6679735"/>
                <a:gd name="connsiteX4945" fmla="*/ 12198844 w 12250760"/>
                <a:gd name="connsiteY4945" fmla="*/ 1836507 h 6679735"/>
                <a:gd name="connsiteX4946" fmla="*/ 12172887 w 12250760"/>
                <a:gd name="connsiteY4946" fmla="*/ 1862508 h 6679735"/>
                <a:gd name="connsiteX4947" fmla="*/ 12120972 w 12250760"/>
                <a:gd name="connsiteY4947" fmla="*/ 1862508 h 6679735"/>
                <a:gd name="connsiteX4948" fmla="*/ 12095015 w 12250760"/>
                <a:gd name="connsiteY4948" fmla="*/ 1836507 h 6679735"/>
                <a:gd name="connsiteX4949" fmla="*/ 12095015 w 12250760"/>
                <a:gd name="connsiteY4949" fmla="*/ 1732499 h 6679735"/>
                <a:gd name="connsiteX4950" fmla="*/ 12069057 w 12250760"/>
                <a:gd name="connsiteY4950" fmla="*/ 1732499 h 6679735"/>
                <a:gd name="connsiteX4951" fmla="*/ 12043099 w 12250760"/>
                <a:gd name="connsiteY4951" fmla="*/ 1706495 h 6679735"/>
                <a:gd name="connsiteX4952" fmla="*/ 12043099 w 12250760"/>
                <a:gd name="connsiteY4952" fmla="*/ 1654492 h 6679735"/>
                <a:gd name="connsiteX4953" fmla="*/ 12146930 w 12250760"/>
                <a:gd name="connsiteY4953" fmla="*/ 1576487 h 6679735"/>
                <a:gd name="connsiteX4954" fmla="*/ 11665206 w 12250760"/>
                <a:gd name="connsiteY4954" fmla="*/ 1576487 h 6679735"/>
                <a:gd name="connsiteX4955" fmla="*/ 11769036 w 12250760"/>
                <a:gd name="connsiteY4955" fmla="*/ 1654492 h 6679735"/>
                <a:gd name="connsiteX4956" fmla="*/ 11769036 w 12250760"/>
                <a:gd name="connsiteY4956" fmla="*/ 1706495 h 6679735"/>
                <a:gd name="connsiteX4957" fmla="*/ 11743079 w 12250760"/>
                <a:gd name="connsiteY4957" fmla="*/ 1732499 h 6679735"/>
                <a:gd name="connsiteX4958" fmla="*/ 11717120 w 12250760"/>
                <a:gd name="connsiteY4958" fmla="*/ 1732499 h 6679735"/>
                <a:gd name="connsiteX4959" fmla="*/ 11717120 w 12250760"/>
                <a:gd name="connsiteY4959" fmla="*/ 1836507 h 6679735"/>
                <a:gd name="connsiteX4960" fmla="*/ 11691163 w 12250760"/>
                <a:gd name="connsiteY4960" fmla="*/ 1862508 h 6679735"/>
                <a:gd name="connsiteX4961" fmla="*/ 11639248 w 12250760"/>
                <a:gd name="connsiteY4961" fmla="*/ 1862508 h 6679735"/>
                <a:gd name="connsiteX4962" fmla="*/ 11613291 w 12250760"/>
                <a:gd name="connsiteY4962" fmla="*/ 1836507 h 6679735"/>
                <a:gd name="connsiteX4963" fmla="*/ 11613291 w 12250760"/>
                <a:gd name="connsiteY4963" fmla="*/ 1732499 h 6679735"/>
                <a:gd name="connsiteX4964" fmla="*/ 11587333 w 12250760"/>
                <a:gd name="connsiteY4964" fmla="*/ 1732499 h 6679735"/>
                <a:gd name="connsiteX4965" fmla="*/ 11561375 w 12250760"/>
                <a:gd name="connsiteY4965" fmla="*/ 1706495 h 6679735"/>
                <a:gd name="connsiteX4966" fmla="*/ 11561375 w 12250760"/>
                <a:gd name="connsiteY4966" fmla="*/ 1654492 h 6679735"/>
                <a:gd name="connsiteX4967" fmla="*/ 11665206 w 12250760"/>
                <a:gd name="connsiteY4967" fmla="*/ 1576487 h 6679735"/>
                <a:gd name="connsiteX4968" fmla="*/ 11183481 w 12250760"/>
                <a:gd name="connsiteY4968" fmla="*/ 1576487 h 6679735"/>
                <a:gd name="connsiteX4969" fmla="*/ 11287311 w 12250760"/>
                <a:gd name="connsiteY4969" fmla="*/ 1654492 h 6679735"/>
                <a:gd name="connsiteX4970" fmla="*/ 11287311 w 12250760"/>
                <a:gd name="connsiteY4970" fmla="*/ 1706495 h 6679735"/>
                <a:gd name="connsiteX4971" fmla="*/ 11261354 w 12250760"/>
                <a:gd name="connsiteY4971" fmla="*/ 1732499 h 6679735"/>
                <a:gd name="connsiteX4972" fmla="*/ 11235395 w 12250760"/>
                <a:gd name="connsiteY4972" fmla="*/ 1732499 h 6679735"/>
                <a:gd name="connsiteX4973" fmla="*/ 11235395 w 12250760"/>
                <a:gd name="connsiteY4973" fmla="*/ 1836507 h 6679735"/>
                <a:gd name="connsiteX4974" fmla="*/ 11209438 w 12250760"/>
                <a:gd name="connsiteY4974" fmla="*/ 1862508 h 6679735"/>
                <a:gd name="connsiteX4975" fmla="*/ 11157523 w 12250760"/>
                <a:gd name="connsiteY4975" fmla="*/ 1862508 h 6679735"/>
                <a:gd name="connsiteX4976" fmla="*/ 11131566 w 12250760"/>
                <a:gd name="connsiteY4976" fmla="*/ 1836507 h 6679735"/>
                <a:gd name="connsiteX4977" fmla="*/ 11131566 w 12250760"/>
                <a:gd name="connsiteY4977" fmla="*/ 1732499 h 6679735"/>
                <a:gd name="connsiteX4978" fmla="*/ 11105608 w 12250760"/>
                <a:gd name="connsiteY4978" fmla="*/ 1732499 h 6679735"/>
                <a:gd name="connsiteX4979" fmla="*/ 11079650 w 12250760"/>
                <a:gd name="connsiteY4979" fmla="*/ 1706495 h 6679735"/>
                <a:gd name="connsiteX4980" fmla="*/ 11079650 w 12250760"/>
                <a:gd name="connsiteY4980" fmla="*/ 1654492 h 6679735"/>
                <a:gd name="connsiteX4981" fmla="*/ 11183481 w 12250760"/>
                <a:gd name="connsiteY4981" fmla="*/ 1576487 h 6679735"/>
                <a:gd name="connsiteX4982" fmla="*/ 10701757 w 12250760"/>
                <a:gd name="connsiteY4982" fmla="*/ 1576487 h 6679735"/>
                <a:gd name="connsiteX4983" fmla="*/ 10805587 w 12250760"/>
                <a:gd name="connsiteY4983" fmla="*/ 1654492 h 6679735"/>
                <a:gd name="connsiteX4984" fmla="*/ 10805587 w 12250760"/>
                <a:gd name="connsiteY4984" fmla="*/ 1706495 h 6679735"/>
                <a:gd name="connsiteX4985" fmla="*/ 10779630 w 12250760"/>
                <a:gd name="connsiteY4985" fmla="*/ 1732499 h 6679735"/>
                <a:gd name="connsiteX4986" fmla="*/ 10753671 w 12250760"/>
                <a:gd name="connsiteY4986" fmla="*/ 1732499 h 6679735"/>
                <a:gd name="connsiteX4987" fmla="*/ 10753671 w 12250760"/>
                <a:gd name="connsiteY4987" fmla="*/ 1836507 h 6679735"/>
                <a:gd name="connsiteX4988" fmla="*/ 10727714 w 12250760"/>
                <a:gd name="connsiteY4988" fmla="*/ 1862508 h 6679735"/>
                <a:gd name="connsiteX4989" fmla="*/ 10675799 w 12250760"/>
                <a:gd name="connsiteY4989" fmla="*/ 1862508 h 6679735"/>
                <a:gd name="connsiteX4990" fmla="*/ 10649842 w 12250760"/>
                <a:gd name="connsiteY4990" fmla="*/ 1836507 h 6679735"/>
                <a:gd name="connsiteX4991" fmla="*/ 10649842 w 12250760"/>
                <a:gd name="connsiteY4991" fmla="*/ 1732499 h 6679735"/>
                <a:gd name="connsiteX4992" fmla="*/ 10623884 w 12250760"/>
                <a:gd name="connsiteY4992" fmla="*/ 1732499 h 6679735"/>
                <a:gd name="connsiteX4993" fmla="*/ 10597926 w 12250760"/>
                <a:gd name="connsiteY4993" fmla="*/ 1706495 h 6679735"/>
                <a:gd name="connsiteX4994" fmla="*/ 10597926 w 12250760"/>
                <a:gd name="connsiteY4994" fmla="*/ 1654492 h 6679735"/>
                <a:gd name="connsiteX4995" fmla="*/ 10701757 w 12250760"/>
                <a:gd name="connsiteY4995" fmla="*/ 1576487 h 6679735"/>
                <a:gd name="connsiteX4996" fmla="*/ 10220033 w 12250760"/>
                <a:gd name="connsiteY4996" fmla="*/ 1576487 h 6679735"/>
                <a:gd name="connsiteX4997" fmla="*/ 10323863 w 12250760"/>
                <a:gd name="connsiteY4997" fmla="*/ 1654492 h 6679735"/>
                <a:gd name="connsiteX4998" fmla="*/ 10323863 w 12250760"/>
                <a:gd name="connsiteY4998" fmla="*/ 1706495 h 6679735"/>
                <a:gd name="connsiteX4999" fmla="*/ 10297906 w 12250760"/>
                <a:gd name="connsiteY4999" fmla="*/ 1732499 h 6679735"/>
                <a:gd name="connsiteX5000" fmla="*/ 10271947 w 12250760"/>
                <a:gd name="connsiteY5000" fmla="*/ 1732499 h 6679735"/>
                <a:gd name="connsiteX5001" fmla="*/ 10271947 w 12250760"/>
                <a:gd name="connsiteY5001" fmla="*/ 1836507 h 6679735"/>
                <a:gd name="connsiteX5002" fmla="*/ 10245990 w 12250760"/>
                <a:gd name="connsiteY5002" fmla="*/ 1862508 h 6679735"/>
                <a:gd name="connsiteX5003" fmla="*/ 10194075 w 12250760"/>
                <a:gd name="connsiteY5003" fmla="*/ 1862508 h 6679735"/>
                <a:gd name="connsiteX5004" fmla="*/ 10168118 w 12250760"/>
                <a:gd name="connsiteY5004" fmla="*/ 1836507 h 6679735"/>
                <a:gd name="connsiteX5005" fmla="*/ 10168118 w 12250760"/>
                <a:gd name="connsiteY5005" fmla="*/ 1732499 h 6679735"/>
                <a:gd name="connsiteX5006" fmla="*/ 10142160 w 12250760"/>
                <a:gd name="connsiteY5006" fmla="*/ 1732499 h 6679735"/>
                <a:gd name="connsiteX5007" fmla="*/ 10116202 w 12250760"/>
                <a:gd name="connsiteY5007" fmla="*/ 1706495 h 6679735"/>
                <a:gd name="connsiteX5008" fmla="*/ 10116202 w 12250760"/>
                <a:gd name="connsiteY5008" fmla="*/ 1654492 h 6679735"/>
                <a:gd name="connsiteX5009" fmla="*/ 10220033 w 12250760"/>
                <a:gd name="connsiteY5009" fmla="*/ 1576487 h 6679735"/>
                <a:gd name="connsiteX5010" fmla="*/ 9738308 w 12250760"/>
                <a:gd name="connsiteY5010" fmla="*/ 1576487 h 6679735"/>
                <a:gd name="connsiteX5011" fmla="*/ 9842138 w 12250760"/>
                <a:gd name="connsiteY5011" fmla="*/ 1654492 h 6679735"/>
                <a:gd name="connsiteX5012" fmla="*/ 9842138 w 12250760"/>
                <a:gd name="connsiteY5012" fmla="*/ 1706495 h 6679735"/>
                <a:gd name="connsiteX5013" fmla="*/ 9816181 w 12250760"/>
                <a:gd name="connsiteY5013" fmla="*/ 1732499 h 6679735"/>
                <a:gd name="connsiteX5014" fmla="*/ 9790222 w 12250760"/>
                <a:gd name="connsiteY5014" fmla="*/ 1732499 h 6679735"/>
                <a:gd name="connsiteX5015" fmla="*/ 9790222 w 12250760"/>
                <a:gd name="connsiteY5015" fmla="*/ 1836507 h 6679735"/>
                <a:gd name="connsiteX5016" fmla="*/ 9764265 w 12250760"/>
                <a:gd name="connsiteY5016" fmla="*/ 1862508 h 6679735"/>
                <a:gd name="connsiteX5017" fmla="*/ 9712350 w 12250760"/>
                <a:gd name="connsiteY5017" fmla="*/ 1862508 h 6679735"/>
                <a:gd name="connsiteX5018" fmla="*/ 9686393 w 12250760"/>
                <a:gd name="connsiteY5018" fmla="*/ 1836507 h 6679735"/>
                <a:gd name="connsiteX5019" fmla="*/ 9686393 w 12250760"/>
                <a:gd name="connsiteY5019" fmla="*/ 1732499 h 6679735"/>
                <a:gd name="connsiteX5020" fmla="*/ 9660435 w 12250760"/>
                <a:gd name="connsiteY5020" fmla="*/ 1732499 h 6679735"/>
                <a:gd name="connsiteX5021" fmla="*/ 9634477 w 12250760"/>
                <a:gd name="connsiteY5021" fmla="*/ 1706495 h 6679735"/>
                <a:gd name="connsiteX5022" fmla="*/ 9634477 w 12250760"/>
                <a:gd name="connsiteY5022" fmla="*/ 1654492 h 6679735"/>
                <a:gd name="connsiteX5023" fmla="*/ 9738308 w 12250760"/>
                <a:gd name="connsiteY5023" fmla="*/ 1576487 h 6679735"/>
                <a:gd name="connsiteX5024" fmla="*/ 9256584 w 12250760"/>
                <a:gd name="connsiteY5024" fmla="*/ 1576487 h 6679735"/>
                <a:gd name="connsiteX5025" fmla="*/ 9360414 w 12250760"/>
                <a:gd name="connsiteY5025" fmla="*/ 1654492 h 6679735"/>
                <a:gd name="connsiteX5026" fmla="*/ 9360414 w 12250760"/>
                <a:gd name="connsiteY5026" fmla="*/ 1706495 h 6679735"/>
                <a:gd name="connsiteX5027" fmla="*/ 9334457 w 12250760"/>
                <a:gd name="connsiteY5027" fmla="*/ 1732499 h 6679735"/>
                <a:gd name="connsiteX5028" fmla="*/ 9308498 w 12250760"/>
                <a:gd name="connsiteY5028" fmla="*/ 1732499 h 6679735"/>
                <a:gd name="connsiteX5029" fmla="*/ 9308498 w 12250760"/>
                <a:gd name="connsiteY5029" fmla="*/ 1836507 h 6679735"/>
                <a:gd name="connsiteX5030" fmla="*/ 9282541 w 12250760"/>
                <a:gd name="connsiteY5030" fmla="*/ 1862508 h 6679735"/>
                <a:gd name="connsiteX5031" fmla="*/ 9230626 w 12250760"/>
                <a:gd name="connsiteY5031" fmla="*/ 1862508 h 6679735"/>
                <a:gd name="connsiteX5032" fmla="*/ 9204669 w 12250760"/>
                <a:gd name="connsiteY5032" fmla="*/ 1836507 h 6679735"/>
                <a:gd name="connsiteX5033" fmla="*/ 9204669 w 12250760"/>
                <a:gd name="connsiteY5033" fmla="*/ 1732499 h 6679735"/>
                <a:gd name="connsiteX5034" fmla="*/ 9178711 w 12250760"/>
                <a:gd name="connsiteY5034" fmla="*/ 1732499 h 6679735"/>
                <a:gd name="connsiteX5035" fmla="*/ 9152753 w 12250760"/>
                <a:gd name="connsiteY5035" fmla="*/ 1706495 h 6679735"/>
                <a:gd name="connsiteX5036" fmla="*/ 9152753 w 12250760"/>
                <a:gd name="connsiteY5036" fmla="*/ 1654492 h 6679735"/>
                <a:gd name="connsiteX5037" fmla="*/ 9256584 w 12250760"/>
                <a:gd name="connsiteY5037" fmla="*/ 1576487 h 6679735"/>
                <a:gd name="connsiteX5038" fmla="*/ 8774860 w 12250760"/>
                <a:gd name="connsiteY5038" fmla="*/ 1576487 h 6679735"/>
                <a:gd name="connsiteX5039" fmla="*/ 8878690 w 12250760"/>
                <a:gd name="connsiteY5039" fmla="*/ 1654492 h 6679735"/>
                <a:gd name="connsiteX5040" fmla="*/ 8878690 w 12250760"/>
                <a:gd name="connsiteY5040" fmla="*/ 1706495 h 6679735"/>
                <a:gd name="connsiteX5041" fmla="*/ 8852733 w 12250760"/>
                <a:gd name="connsiteY5041" fmla="*/ 1732499 h 6679735"/>
                <a:gd name="connsiteX5042" fmla="*/ 8826774 w 12250760"/>
                <a:gd name="connsiteY5042" fmla="*/ 1732499 h 6679735"/>
                <a:gd name="connsiteX5043" fmla="*/ 8826774 w 12250760"/>
                <a:gd name="connsiteY5043" fmla="*/ 1836507 h 6679735"/>
                <a:gd name="connsiteX5044" fmla="*/ 8800817 w 12250760"/>
                <a:gd name="connsiteY5044" fmla="*/ 1862508 h 6679735"/>
                <a:gd name="connsiteX5045" fmla="*/ 8748902 w 12250760"/>
                <a:gd name="connsiteY5045" fmla="*/ 1862508 h 6679735"/>
                <a:gd name="connsiteX5046" fmla="*/ 8722945 w 12250760"/>
                <a:gd name="connsiteY5046" fmla="*/ 1836507 h 6679735"/>
                <a:gd name="connsiteX5047" fmla="*/ 8722945 w 12250760"/>
                <a:gd name="connsiteY5047" fmla="*/ 1732499 h 6679735"/>
                <a:gd name="connsiteX5048" fmla="*/ 8696987 w 12250760"/>
                <a:gd name="connsiteY5048" fmla="*/ 1732499 h 6679735"/>
                <a:gd name="connsiteX5049" fmla="*/ 8671029 w 12250760"/>
                <a:gd name="connsiteY5049" fmla="*/ 1706495 h 6679735"/>
                <a:gd name="connsiteX5050" fmla="*/ 8671029 w 12250760"/>
                <a:gd name="connsiteY5050" fmla="*/ 1654492 h 6679735"/>
                <a:gd name="connsiteX5051" fmla="*/ 8774860 w 12250760"/>
                <a:gd name="connsiteY5051" fmla="*/ 1576487 h 6679735"/>
                <a:gd name="connsiteX5052" fmla="*/ 8293136 w 12250760"/>
                <a:gd name="connsiteY5052" fmla="*/ 1576487 h 6679735"/>
                <a:gd name="connsiteX5053" fmla="*/ 8396966 w 12250760"/>
                <a:gd name="connsiteY5053" fmla="*/ 1654492 h 6679735"/>
                <a:gd name="connsiteX5054" fmla="*/ 8396966 w 12250760"/>
                <a:gd name="connsiteY5054" fmla="*/ 1706495 h 6679735"/>
                <a:gd name="connsiteX5055" fmla="*/ 8371009 w 12250760"/>
                <a:gd name="connsiteY5055" fmla="*/ 1732499 h 6679735"/>
                <a:gd name="connsiteX5056" fmla="*/ 8345051 w 12250760"/>
                <a:gd name="connsiteY5056" fmla="*/ 1732499 h 6679735"/>
                <a:gd name="connsiteX5057" fmla="*/ 8345051 w 12250760"/>
                <a:gd name="connsiteY5057" fmla="*/ 1836507 h 6679735"/>
                <a:gd name="connsiteX5058" fmla="*/ 8319094 w 12250760"/>
                <a:gd name="connsiteY5058" fmla="*/ 1862508 h 6679735"/>
                <a:gd name="connsiteX5059" fmla="*/ 8267178 w 12250760"/>
                <a:gd name="connsiteY5059" fmla="*/ 1862508 h 6679735"/>
                <a:gd name="connsiteX5060" fmla="*/ 8241221 w 12250760"/>
                <a:gd name="connsiteY5060" fmla="*/ 1836507 h 6679735"/>
                <a:gd name="connsiteX5061" fmla="*/ 8241221 w 12250760"/>
                <a:gd name="connsiteY5061" fmla="*/ 1732499 h 6679735"/>
                <a:gd name="connsiteX5062" fmla="*/ 8215264 w 12250760"/>
                <a:gd name="connsiteY5062" fmla="*/ 1732499 h 6679735"/>
                <a:gd name="connsiteX5063" fmla="*/ 8189305 w 12250760"/>
                <a:gd name="connsiteY5063" fmla="*/ 1706495 h 6679735"/>
                <a:gd name="connsiteX5064" fmla="*/ 8189305 w 12250760"/>
                <a:gd name="connsiteY5064" fmla="*/ 1654492 h 6679735"/>
                <a:gd name="connsiteX5065" fmla="*/ 8293136 w 12250760"/>
                <a:gd name="connsiteY5065" fmla="*/ 1576487 h 6679735"/>
                <a:gd name="connsiteX5066" fmla="*/ 7811412 w 12250760"/>
                <a:gd name="connsiteY5066" fmla="*/ 1576487 h 6679735"/>
                <a:gd name="connsiteX5067" fmla="*/ 7915242 w 12250760"/>
                <a:gd name="connsiteY5067" fmla="*/ 1654492 h 6679735"/>
                <a:gd name="connsiteX5068" fmla="*/ 7915242 w 12250760"/>
                <a:gd name="connsiteY5068" fmla="*/ 1706495 h 6679735"/>
                <a:gd name="connsiteX5069" fmla="*/ 7889285 w 12250760"/>
                <a:gd name="connsiteY5069" fmla="*/ 1732499 h 6679735"/>
                <a:gd name="connsiteX5070" fmla="*/ 7863327 w 12250760"/>
                <a:gd name="connsiteY5070" fmla="*/ 1732499 h 6679735"/>
                <a:gd name="connsiteX5071" fmla="*/ 7863327 w 12250760"/>
                <a:gd name="connsiteY5071" fmla="*/ 1836507 h 6679735"/>
                <a:gd name="connsiteX5072" fmla="*/ 7837370 w 12250760"/>
                <a:gd name="connsiteY5072" fmla="*/ 1862508 h 6679735"/>
                <a:gd name="connsiteX5073" fmla="*/ 7785454 w 12250760"/>
                <a:gd name="connsiteY5073" fmla="*/ 1862508 h 6679735"/>
                <a:gd name="connsiteX5074" fmla="*/ 7759497 w 12250760"/>
                <a:gd name="connsiteY5074" fmla="*/ 1836507 h 6679735"/>
                <a:gd name="connsiteX5075" fmla="*/ 7759497 w 12250760"/>
                <a:gd name="connsiteY5075" fmla="*/ 1732499 h 6679735"/>
                <a:gd name="connsiteX5076" fmla="*/ 7733540 w 12250760"/>
                <a:gd name="connsiteY5076" fmla="*/ 1732499 h 6679735"/>
                <a:gd name="connsiteX5077" fmla="*/ 7707581 w 12250760"/>
                <a:gd name="connsiteY5077" fmla="*/ 1706495 h 6679735"/>
                <a:gd name="connsiteX5078" fmla="*/ 7707581 w 12250760"/>
                <a:gd name="connsiteY5078" fmla="*/ 1654492 h 6679735"/>
                <a:gd name="connsiteX5079" fmla="*/ 7811412 w 12250760"/>
                <a:gd name="connsiteY5079" fmla="*/ 1576487 h 6679735"/>
                <a:gd name="connsiteX5080" fmla="*/ 7329688 w 12250760"/>
                <a:gd name="connsiteY5080" fmla="*/ 1576487 h 6679735"/>
                <a:gd name="connsiteX5081" fmla="*/ 7433518 w 12250760"/>
                <a:gd name="connsiteY5081" fmla="*/ 1654492 h 6679735"/>
                <a:gd name="connsiteX5082" fmla="*/ 7433518 w 12250760"/>
                <a:gd name="connsiteY5082" fmla="*/ 1706495 h 6679735"/>
                <a:gd name="connsiteX5083" fmla="*/ 7407561 w 12250760"/>
                <a:gd name="connsiteY5083" fmla="*/ 1732499 h 6679735"/>
                <a:gd name="connsiteX5084" fmla="*/ 7381603 w 12250760"/>
                <a:gd name="connsiteY5084" fmla="*/ 1732499 h 6679735"/>
                <a:gd name="connsiteX5085" fmla="*/ 7381603 w 12250760"/>
                <a:gd name="connsiteY5085" fmla="*/ 1836507 h 6679735"/>
                <a:gd name="connsiteX5086" fmla="*/ 7355646 w 12250760"/>
                <a:gd name="connsiteY5086" fmla="*/ 1862508 h 6679735"/>
                <a:gd name="connsiteX5087" fmla="*/ 7303730 w 12250760"/>
                <a:gd name="connsiteY5087" fmla="*/ 1862508 h 6679735"/>
                <a:gd name="connsiteX5088" fmla="*/ 7277773 w 12250760"/>
                <a:gd name="connsiteY5088" fmla="*/ 1836507 h 6679735"/>
                <a:gd name="connsiteX5089" fmla="*/ 7277773 w 12250760"/>
                <a:gd name="connsiteY5089" fmla="*/ 1732499 h 6679735"/>
                <a:gd name="connsiteX5090" fmla="*/ 7251816 w 12250760"/>
                <a:gd name="connsiteY5090" fmla="*/ 1732499 h 6679735"/>
                <a:gd name="connsiteX5091" fmla="*/ 7225857 w 12250760"/>
                <a:gd name="connsiteY5091" fmla="*/ 1706495 h 6679735"/>
                <a:gd name="connsiteX5092" fmla="*/ 7225857 w 12250760"/>
                <a:gd name="connsiteY5092" fmla="*/ 1654492 h 6679735"/>
                <a:gd name="connsiteX5093" fmla="*/ 7329688 w 12250760"/>
                <a:gd name="connsiteY5093" fmla="*/ 1576487 h 6679735"/>
                <a:gd name="connsiteX5094" fmla="*/ 6847964 w 12250760"/>
                <a:gd name="connsiteY5094" fmla="*/ 1576487 h 6679735"/>
                <a:gd name="connsiteX5095" fmla="*/ 6951794 w 12250760"/>
                <a:gd name="connsiteY5095" fmla="*/ 1654492 h 6679735"/>
                <a:gd name="connsiteX5096" fmla="*/ 6951794 w 12250760"/>
                <a:gd name="connsiteY5096" fmla="*/ 1706495 h 6679735"/>
                <a:gd name="connsiteX5097" fmla="*/ 6925837 w 12250760"/>
                <a:gd name="connsiteY5097" fmla="*/ 1732499 h 6679735"/>
                <a:gd name="connsiteX5098" fmla="*/ 6899879 w 12250760"/>
                <a:gd name="connsiteY5098" fmla="*/ 1732499 h 6679735"/>
                <a:gd name="connsiteX5099" fmla="*/ 6899879 w 12250760"/>
                <a:gd name="connsiteY5099" fmla="*/ 1836507 h 6679735"/>
                <a:gd name="connsiteX5100" fmla="*/ 6873922 w 12250760"/>
                <a:gd name="connsiteY5100" fmla="*/ 1862508 h 6679735"/>
                <a:gd name="connsiteX5101" fmla="*/ 6822006 w 12250760"/>
                <a:gd name="connsiteY5101" fmla="*/ 1862508 h 6679735"/>
                <a:gd name="connsiteX5102" fmla="*/ 6796049 w 12250760"/>
                <a:gd name="connsiteY5102" fmla="*/ 1836507 h 6679735"/>
                <a:gd name="connsiteX5103" fmla="*/ 6796049 w 12250760"/>
                <a:gd name="connsiteY5103" fmla="*/ 1732499 h 6679735"/>
                <a:gd name="connsiteX5104" fmla="*/ 6770092 w 12250760"/>
                <a:gd name="connsiteY5104" fmla="*/ 1732499 h 6679735"/>
                <a:gd name="connsiteX5105" fmla="*/ 6744133 w 12250760"/>
                <a:gd name="connsiteY5105" fmla="*/ 1706495 h 6679735"/>
                <a:gd name="connsiteX5106" fmla="*/ 6744133 w 12250760"/>
                <a:gd name="connsiteY5106" fmla="*/ 1654492 h 6679735"/>
                <a:gd name="connsiteX5107" fmla="*/ 6847964 w 12250760"/>
                <a:gd name="connsiteY5107" fmla="*/ 1576487 h 6679735"/>
                <a:gd name="connsiteX5108" fmla="*/ 6366240 w 12250760"/>
                <a:gd name="connsiteY5108" fmla="*/ 1576487 h 6679735"/>
                <a:gd name="connsiteX5109" fmla="*/ 6470070 w 12250760"/>
                <a:gd name="connsiteY5109" fmla="*/ 1654492 h 6679735"/>
                <a:gd name="connsiteX5110" fmla="*/ 6470070 w 12250760"/>
                <a:gd name="connsiteY5110" fmla="*/ 1706495 h 6679735"/>
                <a:gd name="connsiteX5111" fmla="*/ 6444113 w 12250760"/>
                <a:gd name="connsiteY5111" fmla="*/ 1732499 h 6679735"/>
                <a:gd name="connsiteX5112" fmla="*/ 6418155 w 12250760"/>
                <a:gd name="connsiteY5112" fmla="*/ 1732499 h 6679735"/>
                <a:gd name="connsiteX5113" fmla="*/ 6418155 w 12250760"/>
                <a:gd name="connsiteY5113" fmla="*/ 1836507 h 6679735"/>
                <a:gd name="connsiteX5114" fmla="*/ 6392198 w 12250760"/>
                <a:gd name="connsiteY5114" fmla="*/ 1862508 h 6679735"/>
                <a:gd name="connsiteX5115" fmla="*/ 6340282 w 12250760"/>
                <a:gd name="connsiteY5115" fmla="*/ 1862508 h 6679735"/>
                <a:gd name="connsiteX5116" fmla="*/ 6314325 w 12250760"/>
                <a:gd name="connsiteY5116" fmla="*/ 1836507 h 6679735"/>
                <a:gd name="connsiteX5117" fmla="*/ 6314325 w 12250760"/>
                <a:gd name="connsiteY5117" fmla="*/ 1732499 h 6679735"/>
                <a:gd name="connsiteX5118" fmla="*/ 6288368 w 12250760"/>
                <a:gd name="connsiteY5118" fmla="*/ 1732499 h 6679735"/>
                <a:gd name="connsiteX5119" fmla="*/ 6262409 w 12250760"/>
                <a:gd name="connsiteY5119" fmla="*/ 1706495 h 6679735"/>
                <a:gd name="connsiteX5120" fmla="*/ 6262409 w 12250760"/>
                <a:gd name="connsiteY5120" fmla="*/ 1654492 h 6679735"/>
                <a:gd name="connsiteX5121" fmla="*/ 6366240 w 12250760"/>
                <a:gd name="connsiteY5121" fmla="*/ 1576487 h 6679735"/>
                <a:gd name="connsiteX5122" fmla="*/ 5884529 w 12250760"/>
                <a:gd name="connsiteY5122" fmla="*/ 1576487 h 6679735"/>
                <a:gd name="connsiteX5123" fmla="*/ 5988353 w 12250760"/>
                <a:gd name="connsiteY5123" fmla="*/ 1654492 h 6679735"/>
                <a:gd name="connsiteX5124" fmla="*/ 5988353 w 12250760"/>
                <a:gd name="connsiteY5124" fmla="*/ 1706495 h 6679735"/>
                <a:gd name="connsiteX5125" fmla="*/ 5962398 w 12250760"/>
                <a:gd name="connsiteY5125" fmla="*/ 1732499 h 6679735"/>
                <a:gd name="connsiteX5126" fmla="*/ 5936442 w 12250760"/>
                <a:gd name="connsiteY5126" fmla="*/ 1732499 h 6679735"/>
                <a:gd name="connsiteX5127" fmla="*/ 5936442 w 12250760"/>
                <a:gd name="connsiteY5127" fmla="*/ 1836507 h 6679735"/>
                <a:gd name="connsiteX5128" fmla="*/ 5910486 w 12250760"/>
                <a:gd name="connsiteY5128" fmla="*/ 1862508 h 6679735"/>
                <a:gd name="connsiteX5129" fmla="*/ 5858571 w 12250760"/>
                <a:gd name="connsiteY5129" fmla="*/ 1862508 h 6679735"/>
                <a:gd name="connsiteX5130" fmla="*/ 5832615 w 12250760"/>
                <a:gd name="connsiteY5130" fmla="*/ 1836507 h 6679735"/>
                <a:gd name="connsiteX5131" fmla="*/ 5832615 w 12250760"/>
                <a:gd name="connsiteY5131" fmla="*/ 1732499 h 6679735"/>
                <a:gd name="connsiteX5132" fmla="*/ 5806660 w 12250760"/>
                <a:gd name="connsiteY5132" fmla="*/ 1732499 h 6679735"/>
                <a:gd name="connsiteX5133" fmla="*/ 5780704 w 12250760"/>
                <a:gd name="connsiteY5133" fmla="*/ 1706495 h 6679735"/>
                <a:gd name="connsiteX5134" fmla="*/ 5780704 w 12250760"/>
                <a:gd name="connsiteY5134" fmla="*/ 1654492 h 6679735"/>
                <a:gd name="connsiteX5135" fmla="*/ 5884529 w 12250760"/>
                <a:gd name="connsiteY5135" fmla="*/ 1576487 h 6679735"/>
                <a:gd name="connsiteX5136" fmla="*/ 5402826 w 12250760"/>
                <a:gd name="connsiteY5136" fmla="*/ 1576487 h 6679735"/>
                <a:gd name="connsiteX5137" fmla="*/ 5506647 w 12250760"/>
                <a:gd name="connsiteY5137" fmla="*/ 1654492 h 6679735"/>
                <a:gd name="connsiteX5138" fmla="*/ 5506647 w 12250760"/>
                <a:gd name="connsiteY5138" fmla="*/ 1706495 h 6679735"/>
                <a:gd name="connsiteX5139" fmla="*/ 5480694 w 12250760"/>
                <a:gd name="connsiteY5139" fmla="*/ 1732499 h 6679735"/>
                <a:gd name="connsiteX5140" fmla="*/ 5454738 w 12250760"/>
                <a:gd name="connsiteY5140" fmla="*/ 1732499 h 6679735"/>
                <a:gd name="connsiteX5141" fmla="*/ 5454738 w 12250760"/>
                <a:gd name="connsiteY5141" fmla="*/ 1836507 h 6679735"/>
                <a:gd name="connsiteX5142" fmla="*/ 5428778 w 12250760"/>
                <a:gd name="connsiteY5142" fmla="*/ 1862508 h 6679735"/>
                <a:gd name="connsiteX5143" fmla="*/ 5376869 w 12250760"/>
                <a:gd name="connsiteY5143" fmla="*/ 1862508 h 6679735"/>
                <a:gd name="connsiteX5144" fmla="*/ 5350914 w 12250760"/>
                <a:gd name="connsiteY5144" fmla="*/ 1836507 h 6679735"/>
                <a:gd name="connsiteX5145" fmla="*/ 5350914 w 12250760"/>
                <a:gd name="connsiteY5145" fmla="*/ 1732499 h 6679735"/>
                <a:gd name="connsiteX5146" fmla="*/ 5324956 w 12250760"/>
                <a:gd name="connsiteY5146" fmla="*/ 1732499 h 6679735"/>
                <a:gd name="connsiteX5147" fmla="*/ 5298994 w 12250760"/>
                <a:gd name="connsiteY5147" fmla="*/ 1706495 h 6679735"/>
                <a:gd name="connsiteX5148" fmla="*/ 5298994 w 12250760"/>
                <a:gd name="connsiteY5148" fmla="*/ 1654492 h 6679735"/>
                <a:gd name="connsiteX5149" fmla="*/ 5402826 w 12250760"/>
                <a:gd name="connsiteY5149" fmla="*/ 1576487 h 6679735"/>
                <a:gd name="connsiteX5150" fmla="*/ 4921068 w 12250760"/>
                <a:gd name="connsiteY5150" fmla="*/ 1576487 h 6679735"/>
                <a:gd name="connsiteX5151" fmla="*/ 5024919 w 12250760"/>
                <a:gd name="connsiteY5151" fmla="*/ 1654492 h 6679735"/>
                <a:gd name="connsiteX5152" fmla="*/ 5024919 w 12250760"/>
                <a:gd name="connsiteY5152" fmla="*/ 1706495 h 6679735"/>
                <a:gd name="connsiteX5153" fmla="*/ 4998957 w 12250760"/>
                <a:gd name="connsiteY5153" fmla="*/ 1732499 h 6679735"/>
                <a:gd name="connsiteX5154" fmla="*/ 4972999 w 12250760"/>
                <a:gd name="connsiteY5154" fmla="*/ 1732499 h 6679735"/>
                <a:gd name="connsiteX5155" fmla="*/ 4972999 w 12250760"/>
                <a:gd name="connsiteY5155" fmla="*/ 1836507 h 6679735"/>
                <a:gd name="connsiteX5156" fmla="*/ 4947033 w 12250760"/>
                <a:gd name="connsiteY5156" fmla="*/ 1862508 h 6679735"/>
                <a:gd name="connsiteX5157" fmla="*/ 4895110 w 12250760"/>
                <a:gd name="connsiteY5157" fmla="*/ 1862508 h 6679735"/>
                <a:gd name="connsiteX5158" fmla="*/ 4869168 w 12250760"/>
                <a:gd name="connsiteY5158" fmla="*/ 1836507 h 6679735"/>
                <a:gd name="connsiteX5159" fmla="*/ 4869168 w 12250760"/>
                <a:gd name="connsiteY5159" fmla="*/ 1732499 h 6679735"/>
                <a:gd name="connsiteX5160" fmla="*/ 4843215 w 12250760"/>
                <a:gd name="connsiteY5160" fmla="*/ 1732499 h 6679735"/>
                <a:gd name="connsiteX5161" fmla="*/ 4817257 w 12250760"/>
                <a:gd name="connsiteY5161" fmla="*/ 1706495 h 6679735"/>
                <a:gd name="connsiteX5162" fmla="*/ 4817257 w 12250760"/>
                <a:gd name="connsiteY5162" fmla="*/ 1654492 h 6679735"/>
                <a:gd name="connsiteX5163" fmla="*/ 4921068 w 12250760"/>
                <a:gd name="connsiteY5163" fmla="*/ 1576487 h 6679735"/>
                <a:gd name="connsiteX5164" fmla="*/ 4439381 w 12250760"/>
                <a:gd name="connsiteY5164" fmla="*/ 1576487 h 6679735"/>
                <a:gd name="connsiteX5165" fmla="*/ 4543197 w 12250760"/>
                <a:gd name="connsiteY5165" fmla="*/ 1654492 h 6679735"/>
                <a:gd name="connsiteX5166" fmla="*/ 4543197 w 12250760"/>
                <a:gd name="connsiteY5166" fmla="*/ 1706495 h 6679735"/>
                <a:gd name="connsiteX5167" fmla="*/ 4517241 w 12250760"/>
                <a:gd name="connsiteY5167" fmla="*/ 1732499 h 6679735"/>
                <a:gd name="connsiteX5168" fmla="*/ 4491277 w 12250760"/>
                <a:gd name="connsiteY5168" fmla="*/ 1732499 h 6679735"/>
                <a:gd name="connsiteX5169" fmla="*/ 4491277 w 12250760"/>
                <a:gd name="connsiteY5169" fmla="*/ 1836507 h 6679735"/>
                <a:gd name="connsiteX5170" fmla="*/ 4465321 w 12250760"/>
                <a:gd name="connsiteY5170" fmla="*/ 1862508 h 6679735"/>
                <a:gd name="connsiteX5171" fmla="*/ 4413411 w 12250760"/>
                <a:gd name="connsiteY5171" fmla="*/ 1862508 h 6679735"/>
                <a:gd name="connsiteX5172" fmla="*/ 4387451 w 12250760"/>
                <a:gd name="connsiteY5172" fmla="*/ 1836507 h 6679735"/>
                <a:gd name="connsiteX5173" fmla="*/ 4387451 w 12250760"/>
                <a:gd name="connsiteY5173" fmla="*/ 1732499 h 6679735"/>
                <a:gd name="connsiteX5174" fmla="*/ 4361489 w 12250760"/>
                <a:gd name="connsiteY5174" fmla="*/ 1732499 h 6679735"/>
                <a:gd name="connsiteX5175" fmla="*/ 4335536 w 12250760"/>
                <a:gd name="connsiteY5175" fmla="*/ 1706495 h 6679735"/>
                <a:gd name="connsiteX5176" fmla="*/ 4335536 w 12250760"/>
                <a:gd name="connsiteY5176" fmla="*/ 1654492 h 6679735"/>
                <a:gd name="connsiteX5177" fmla="*/ 4439381 w 12250760"/>
                <a:gd name="connsiteY5177" fmla="*/ 1576487 h 6679735"/>
                <a:gd name="connsiteX5178" fmla="*/ 3957663 w 12250760"/>
                <a:gd name="connsiteY5178" fmla="*/ 1576487 h 6679735"/>
                <a:gd name="connsiteX5179" fmla="*/ 4061497 w 12250760"/>
                <a:gd name="connsiteY5179" fmla="*/ 1654492 h 6679735"/>
                <a:gd name="connsiteX5180" fmla="*/ 4061497 w 12250760"/>
                <a:gd name="connsiteY5180" fmla="*/ 1706495 h 6679735"/>
                <a:gd name="connsiteX5181" fmla="*/ 4035541 w 12250760"/>
                <a:gd name="connsiteY5181" fmla="*/ 1732499 h 6679735"/>
                <a:gd name="connsiteX5182" fmla="*/ 4009582 w 12250760"/>
                <a:gd name="connsiteY5182" fmla="*/ 1732499 h 6679735"/>
                <a:gd name="connsiteX5183" fmla="*/ 4009582 w 12250760"/>
                <a:gd name="connsiteY5183" fmla="*/ 1836507 h 6679735"/>
                <a:gd name="connsiteX5184" fmla="*/ 3983621 w 12250760"/>
                <a:gd name="connsiteY5184" fmla="*/ 1862508 h 6679735"/>
                <a:gd name="connsiteX5185" fmla="*/ 3931705 w 12250760"/>
                <a:gd name="connsiteY5185" fmla="*/ 1862508 h 6679735"/>
                <a:gd name="connsiteX5186" fmla="*/ 3905751 w 12250760"/>
                <a:gd name="connsiteY5186" fmla="*/ 1836507 h 6679735"/>
                <a:gd name="connsiteX5187" fmla="*/ 3905751 w 12250760"/>
                <a:gd name="connsiteY5187" fmla="*/ 1732499 h 6679735"/>
                <a:gd name="connsiteX5188" fmla="*/ 3879793 w 12250760"/>
                <a:gd name="connsiteY5188" fmla="*/ 1732499 h 6679735"/>
                <a:gd name="connsiteX5189" fmla="*/ 3853836 w 12250760"/>
                <a:gd name="connsiteY5189" fmla="*/ 1706495 h 6679735"/>
                <a:gd name="connsiteX5190" fmla="*/ 3853836 w 12250760"/>
                <a:gd name="connsiteY5190" fmla="*/ 1654492 h 6679735"/>
                <a:gd name="connsiteX5191" fmla="*/ 3957663 w 12250760"/>
                <a:gd name="connsiteY5191" fmla="*/ 1576487 h 6679735"/>
                <a:gd name="connsiteX5192" fmla="*/ 3475950 w 12250760"/>
                <a:gd name="connsiteY5192" fmla="*/ 1576487 h 6679735"/>
                <a:gd name="connsiteX5193" fmla="*/ 3579786 w 12250760"/>
                <a:gd name="connsiteY5193" fmla="*/ 1654492 h 6679735"/>
                <a:gd name="connsiteX5194" fmla="*/ 3579786 w 12250760"/>
                <a:gd name="connsiteY5194" fmla="*/ 1706495 h 6679735"/>
                <a:gd name="connsiteX5195" fmla="*/ 3553826 w 12250760"/>
                <a:gd name="connsiteY5195" fmla="*/ 1732499 h 6679735"/>
                <a:gd name="connsiteX5196" fmla="*/ 3527866 w 12250760"/>
                <a:gd name="connsiteY5196" fmla="*/ 1732499 h 6679735"/>
                <a:gd name="connsiteX5197" fmla="*/ 3527866 w 12250760"/>
                <a:gd name="connsiteY5197" fmla="*/ 1836507 h 6679735"/>
                <a:gd name="connsiteX5198" fmla="*/ 3501909 w 12250760"/>
                <a:gd name="connsiteY5198" fmla="*/ 1862508 h 6679735"/>
                <a:gd name="connsiteX5199" fmla="*/ 3449992 w 12250760"/>
                <a:gd name="connsiteY5199" fmla="*/ 1862508 h 6679735"/>
                <a:gd name="connsiteX5200" fmla="*/ 3424035 w 12250760"/>
                <a:gd name="connsiteY5200" fmla="*/ 1836507 h 6679735"/>
                <a:gd name="connsiteX5201" fmla="*/ 3424035 w 12250760"/>
                <a:gd name="connsiteY5201" fmla="*/ 1732499 h 6679735"/>
                <a:gd name="connsiteX5202" fmla="*/ 3398079 w 12250760"/>
                <a:gd name="connsiteY5202" fmla="*/ 1732499 h 6679735"/>
                <a:gd name="connsiteX5203" fmla="*/ 3372119 w 12250760"/>
                <a:gd name="connsiteY5203" fmla="*/ 1706495 h 6679735"/>
                <a:gd name="connsiteX5204" fmla="*/ 3372119 w 12250760"/>
                <a:gd name="connsiteY5204" fmla="*/ 1654492 h 6679735"/>
                <a:gd name="connsiteX5205" fmla="*/ 3475950 w 12250760"/>
                <a:gd name="connsiteY5205" fmla="*/ 1576487 h 6679735"/>
                <a:gd name="connsiteX5206" fmla="*/ 2994226 w 12250760"/>
                <a:gd name="connsiteY5206" fmla="*/ 1576487 h 6679735"/>
                <a:gd name="connsiteX5207" fmla="*/ 3098055 w 12250760"/>
                <a:gd name="connsiteY5207" fmla="*/ 1654492 h 6679735"/>
                <a:gd name="connsiteX5208" fmla="*/ 3098055 w 12250760"/>
                <a:gd name="connsiteY5208" fmla="*/ 1706495 h 6679735"/>
                <a:gd name="connsiteX5209" fmla="*/ 3072096 w 12250760"/>
                <a:gd name="connsiteY5209" fmla="*/ 1732499 h 6679735"/>
                <a:gd name="connsiteX5210" fmla="*/ 3046140 w 12250760"/>
                <a:gd name="connsiteY5210" fmla="*/ 1732499 h 6679735"/>
                <a:gd name="connsiteX5211" fmla="*/ 3046140 w 12250760"/>
                <a:gd name="connsiteY5211" fmla="*/ 1836507 h 6679735"/>
                <a:gd name="connsiteX5212" fmla="*/ 3020184 w 12250760"/>
                <a:gd name="connsiteY5212" fmla="*/ 1862508 h 6679735"/>
                <a:gd name="connsiteX5213" fmla="*/ 2968265 w 12250760"/>
                <a:gd name="connsiteY5213" fmla="*/ 1862508 h 6679735"/>
                <a:gd name="connsiteX5214" fmla="*/ 2942310 w 12250760"/>
                <a:gd name="connsiteY5214" fmla="*/ 1836507 h 6679735"/>
                <a:gd name="connsiteX5215" fmla="*/ 2942310 w 12250760"/>
                <a:gd name="connsiteY5215" fmla="*/ 1732499 h 6679735"/>
                <a:gd name="connsiteX5216" fmla="*/ 2916351 w 12250760"/>
                <a:gd name="connsiteY5216" fmla="*/ 1732499 h 6679735"/>
                <a:gd name="connsiteX5217" fmla="*/ 2890395 w 12250760"/>
                <a:gd name="connsiteY5217" fmla="*/ 1706495 h 6679735"/>
                <a:gd name="connsiteX5218" fmla="*/ 2890395 w 12250760"/>
                <a:gd name="connsiteY5218" fmla="*/ 1654492 h 6679735"/>
                <a:gd name="connsiteX5219" fmla="*/ 2994226 w 12250760"/>
                <a:gd name="connsiteY5219" fmla="*/ 1576487 h 6679735"/>
                <a:gd name="connsiteX5220" fmla="*/ 2512502 w 12250760"/>
                <a:gd name="connsiteY5220" fmla="*/ 1576487 h 6679735"/>
                <a:gd name="connsiteX5221" fmla="*/ 2616332 w 12250760"/>
                <a:gd name="connsiteY5221" fmla="*/ 1654492 h 6679735"/>
                <a:gd name="connsiteX5222" fmla="*/ 2616332 w 12250760"/>
                <a:gd name="connsiteY5222" fmla="*/ 1706495 h 6679735"/>
                <a:gd name="connsiteX5223" fmla="*/ 2590376 w 12250760"/>
                <a:gd name="connsiteY5223" fmla="*/ 1732499 h 6679735"/>
                <a:gd name="connsiteX5224" fmla="*/ 2564417 w 12250760"/>
                <a:gd name="connsiteY5224" fmla="*/ 1732499 h 6679735"/>
                <a:gd name="connsiteX5225" fmla="*/ 2564417 w 12250760"/>
                <a:gd name="connsiteY5225" fmla="*/ 1836507 h 6679735"/>
                <a:gd name="connsiteX5226" fmla="*/ 2538460 w 12250760"/>
                <a:gd name="connsiteY5226" fmla="*/ 1862508 h 6679735"/>
                <a:gd name="connsiteX5227" fmla="*/ 2486546 w 12250760"/>
                <a:gd name="connsiteY5227" fmla="*/ 1862508 h 6679735"/>
                <a:gd name="connsiteX5228" fmla="*/ 2460589 w 12250760"/>
                <a:gd name="connsiteY5228" fmla="*/ 1836507 h 6679735"/>
                <a:gd name="connsiteX5229" fmla="*/ 2460589 w 12250760"/>
                <a:gd name="connsiteY5229" fmla="*/ 1732499 h 6679735"/>
                <a:gd name="connsiteX5230" fmla="*/ 2434633 w 12250760"/>
                <a:gd name="connsiteY5230" fmla="*/ 1732499 h 6679735"/>
                <a:gd name="connsiteX5231" fmla="*/ 2408674 w 12250760"/>
                <a:gd name="connsiteY5231" fmla="*/ 1706495 h 6679735"/>
                <a:gd name="connsiteX5232" fmla="*/ 2408674 w 12250760"/>
                <a:gd name="connsiteY5232" fmla="*/ 1654492 h 6679735"/>
                <a:gd name="connsiteX5233" fmla="*/ 2512502 w 12250760"/>
                <a:gd name="connsiteY5233" fmla="*/ 1576487 h 6679735"/>
                <a:gd name="connsiteX5234" fmla="*/ 2030767 w 12250760"/>
                <a:gd name="connsiteY5234" fmla="*/ 1576487 h 6679735"/>
                <a:gd name="connsiteX5235" fmla="*/ 2134614 w 12250760"/>
                <a:gd name="connsiteY5235" fmla="*/ 1654492 h 6679735"/>
                <a:gd name="connsiteX5236" fmla="*/ 2134614 w 12250760"/>
                <a:gd name="connsiteY5236" fmla="*/ 1706495 h 6679735"/>
                <a:gd name="connsiteX5237" fmla="*/ 2108640 w 12250760"/>
                <a:gd name="connsiteY5237" fmla="*/ 1732499 h 6679735"/>
                <a:gd name="connsiteX5238" fmla="*/ 2082682 w 12250760"/>
                <a:gd name="connsiteY5238" fmla="*/ 1732499 h 6679735"/>
                <a:gd name="connsiteX5239" fmla="*/ 2082682 w 12250760"/>
                <a:gd name="connsiteY5239" fmla="*/ 1836507 h 6679735"/>
                <a:gd name="connsiteX5240" fmla="*/ 2056724 w 12250760"/>
                <a:gd name="connsiteY5240" fmla="*/ 1862508 h 6679735"/>
                <a:gd name="connsiteX5241" fmla="*/ 2004809 w 12250760"/>
                <a:gd name="connsiteY5241" fmla="*/ 1862508 h 6679735"/>
                <a:gd name="connsiteX5242" fmla="*/ 1978851 w 12250760"/>
                <a:gd name="connsiteY5242" fmla="*/ 1836507 h 6679735"/>
                <a:gd name="connsiteX5243" fmla="*/ 1978851 w 12250760"/>
                <a:gd name="connsiteY5243" fmla="*/ 1732499 h 6679735"/>
                <a:gd name="connsiteX5244" fmla="*/ 1952894 w 12250760"/>
                <a:gd name="connsiteY5244" fmla="*/ 1732499 h 6679735"/>
                <a:gd name="connsiteX5245" fmla="*/ 1926936 w 12250760"/>
                <a:gd name="connsiteY5245" fmla="*/ 1706495 h 6679735"/>
                <a:gd name="connsiteX5246" fmla="*/ 1926936 w 12250760"/>
                <a:gd name="connsiteY5246" fmla="*/ 1654492 h 6679735"/>
                <a:gd name="connsiteX5247" fmla="*/ 2030767 w 12250760"/>
                <a:gd name="connsiteY5247" fmla="*/ 1576487 h 6679735"/>
                <a:gd name="connsiteX5248" fmla="*/ 1549044 w 12250760"/>
                <a:gd name="connsiteY5248" fmla="*/ 1576487 h 6679735"/>
                <a:gd name="connsiteX5249" fmla="*/ 1652873 w 12250760"/>
                <a:gd name="connsiteY5249" fmla="*/ 1654492 h 6679735"/>
                <a:gd name="connsiteX5250" fmla="*/ 1652873 w 12250760"/>
                <a:gd name="connsiteY5250" fmla="*/ 1706495 h 6679735"/>
                <a:gd name="connsiteX5251" fmla="*/ 1626917 w 12250760"/>
                <a:gd name="connsiteY5251" fmla="*/ 1732499 h 6679735"/>
                <a:gd name="connsiteX5252" fmla="*/ 1600958 w 12250760"/>
                <a:gd name="connsiteY5252" fmla="*/ 1732499 h 6679735"/>
                <a:gd name="connsiteX5253" fmla="*/ 1600958 w 12250760"/>
                <a:gd name="connsiteY5253" fmla="*/ 1836507 h 6679735"/>
                <a:gd name="connsiteX5254" fmla="*/ 1575001 w 12250760"/>
                <a:gd name="connsiteY5254" fmla="*/ 1862508 h 6679735"/>
                <a:gd name="connsiteX5255" fmla="*/ 1523085 w 12250760"/>
                <a:gd name="connsiteY5255" fmla="*/ 1862508 h 6679735"/>
                <a:gd name="connsiteX5256" fmla="*/ 1497128 w 12250760"/>
                <a:gd name="connsiteY5256" fmla="*/ 1836507 h 6679735"/>
                <a:gd name="connsiteX5257" fmla="*/ 1497128 w 12250760"/>
                <a:gd name="connsiteY5257" fmla="*/ 1732499 h 6679735"/>
                <a:gd name="connsiteX5258" fmla="*/ 1471171 w 12250760"/>
                <a:gd name="connsiteY5258" fmla="*/ 1732499 h 6679735"/>
                <a:gd name="connsiteX5259" fmla="*/ 1445213 w 12250760"/>
                <a:gd name="connsiteY5259" fmla="*/ 1706495 h 6679735"/>
                <a:gd name="connsiteX5260" fmla="*/ 1445213 w 12250760"/>
                <a:gd name="connsiteY5260" fmla="*/ 1654492 h 6679735"/>
                <a:gd name="connsiteX5261" fmla="*/ 1549044 w 12250760"/>
                <a:gd name="connsiteY5261" fmla="*/ 1576487 h 6679735"/>
                <a:gd name="connsiteX5262" fmla="*/ 1067322 w 12250760"/>
                <a:gd name="connsiteY5262" fmla="*/ 1576487 h 6679735"/>
                <a:gd name="connsiteX5263" fmla="*/ 1171152 w 12250760"/>
                <a:gd name="connsiteY5263" fmla="*/ 1654492 h 6679735"/>
                <a:gd name="connsiteX5264" fmla="*/ 1171152 w 12250760"/>
                <a:gd name="connsiteY5264" fmla="*/ 1706495 h 6679735"/>
                <a:gd name="connsiteX5265" fmla="*/ 1145195 w 12250760"/>
                <a:gd name="connsiteY5265" fmla="*/ 1732499 h 6679735"/>
                <a:gd name="connsiteX5266" fmla="*/ 1119236 w 12250760"/>
                <a:gd name="connsiteY5266" fmla="*/ 1732499 h 6679735"/>
                <a:gd name="connsiteX5267" fmla="*/ 1119236 w 12250760"/>
                <a:gd name="connsiteY5267" fmla="*/ 1836507 h 6679735"/>
                <a:gd name="connsiteX5268" fmla="*/ 1093279 w 12250760"/>
                <a:gd name="connsiteY5268" fmla="*/ 1862508 h 6679735"/>
                <a:gd name="connsiteX5269" fmla="*/ 1041364 w 12250760"/>
                <a:gd name="connsiteY5269" fmla="*/ 1862508 h 6679735"/>
                <a:gd name="connsiteX5270" fmla="*/ 1015407 w 12250760"/>
                <a:gd name="connsiteY5270" fmla="*/ 1836507 h 6679735"/>
                <a:gd name="connsiteX5271" fmla="*/ 1015407 w 12250760"/>
                <a:gd name="connsiteY5271" fmla="*/ 1732499 h 6679735"/>
                <a:gd name="connsiteX5272" fmla="*/ 989449 w 12250760"/>
                <a:gd name="connsiteY5272" fmla="*/ 1732499 h 6679735"/>
                <a:gd name="connsiteX5273" fmla="*/ 963491 w 12250760"/>
                <a:gd name="connsiteY5273" fmla="*/ 1706495 h 6679735"/>
                <a:gd name="connsiteX5274" fmla="*/ 963491 w 12250760"/>
                <a:gd name="connsiteY5274" fmla="*/ 1654492 h 6679735"/>
                <a:gd name="connsiteX5275" fmla="*/ 1067322 w 12250760"/>
                <a:gd name="connsiteY5275" fmla="*/ 1576487 h 6679735"/>
                <a:gd name="connsiteX5276" fmla="*/ 585600 w 12250760"/>
                <a:gd name="connsiteY5276" fmla="*/ 1576487 h 6679735"/>
                <a:gd name="connsiteX5277" fmla="*/ 689430 w 12250760"/>
                <a:gd name="connsiteY5277" fmla="*/ 1654492 h 6679735"/>
                <a:gd name="connsiteX5278" fmla="*/ 689430 w 12250760"/>
                <a:gd name="connsiteY5278" fmla="*/ 1706495 h 6679735"/>
                <a:gd name="connsiteX5279" fmla="*/ 663473 w 12250760"/>
                <a:gd name="connsiteY5279" fmla="*/ 1732499 h 6679735"/>
                <a:gd name="connsiteX5280" fmla="*/ 637514 w 12250760"/>
                <a:gd name="connsiteY5280" fmla="*/ 1732499 h 6679735"/>
                <a:gd name="connsiteX5281" fmla="*/ 637514 w 12250760"/>
                <a:gd name="connsiteY5281" fmla="*/ 1836507 h 6679735"/>
                <a:gd name="connsiteX5282" fmla="*/ 611557 w 12250760"/>
                <a:gd name="connsiteY5282" fmla="*/ 1862508 h 6679735"/>
                <a:gd name="connsiteX5283" fmla="*/ 559642 w 12250760"/>
                <a:gd name="connsiteY5283" fmla="*/ 1862508 h 6679735"/>
                <a:gd name="connsiteX5284" fmla="*/ 533685 w 12250760"/>
                <a:gd name="connsiteY5284" fmla="*/ 1836507 h 6679735"/>
                <a:gd name="connsiteX5285" fmla="*/ 533685 w 12250760"/>
                <a:gd name="connsiteY5285" fmla="*/ 1732499 h 6679735"/>
                <a:gd name="connsiteX5286" fmla="*/ 507727 w 12250760"/>
                <a:gd name="connsiteY5286" fmla="*/ 1732499 h 6679735"/>
                <a:gd name="connsiteX5287" fmla="*/ 481769 w 12250760"/>
                <a:gd name="connsiteY5287" fmla="*/ 1706495 h 6679735"/>
                <a:gd name="connsiteX5288" fmla="*/ 481769 w 12250760"/>
                <a:gd name="connsiteY5288" fmla="*/ 1654492 h 6679735"/>
                <a:gd name="connsiteX5289" fmla="*/ 585600 w 12250760"/>
                <a:gd name="connsiteY5289" fmla="*/ 1576487 h 6679735"/>
                <a:gd name="connsiteX5290" fmla="*/ 103878 w 12250760"/>
                <a:gd name="connsiteY5290" fmla="*/ 1576487 h 6679735"/>
                <a:gd name="connsiteX5291" fmla="*/ 207708 w 12250760"/>
                <a:gd name="connsiteY5291" fmla="*/ 1654492 h 6679735"/>
                <a:gd name="connsiteX5292" fmla="*/ 207708 w 12250760"/>
                <a:gd name="connsiteY5292" fmla="*/ 1706495 h 6679735"/>
                <a:gd name="connsiteX5293" fmla="*/ 181751 w 12250760"/>
                <a:gd name="connsiteY5293" fmla="*/ 1732499 h 6679735"/>
                <a:gd name="connsiteX5294" fmla="*/ 155793 w 12250760"/>
                <a:gd name="connsiteY5294" fmla="*/ 1732499 h 6679735"/>
                <a:gd name="connsiteX5295" fmla="*/ 155793 w 12250760"/>
                <a:gd name="connsiteY5295" fmla="*/ 1836507 h 6679735"/>
                <a:gd name="connsiteX5296" fmla="*/ 129835 w 12250760"/>
                <a:gd name="connsiteY5296" fmla="*/ 1862508 h 6679735"/>
                <a:gd name="connsiteX5297" fmla="*/ 77920 w 12250760"/>
                <a:gd name="connsiteY5297" fmla="*/ 1862508 h 6679735"/>
                <a:gd name="connsiteX5298" fmla="*/ 51963 w 12250760"/>
                <a:gd name="connsiteY5298" fmla="*/ 1836507 h 6679735"/>
                <a:gd name="connsiteX5299" fmla="*/ 51963 w 12250760"/>
                <a:gd name="connsiteY5299" fmla="*/ 1732499 h 6679735"/>
                <a:gd name="connsiteX5300" fmla="*/ 26006 w 12250760"/>
                <a:gd name="connsiteY5300" fmla="*/ 1732499 h 6679735"/>
                <a:gd name="connsiteX5301" fmla="*/ 47 w 12250760"/>
                <a:gd name="connsiteY5301" fmla="*/ 1706495 h 6679735"/>
                <a:gd name="connsiteX5302" fmla="*/ 47 w 12250760"/>
                <a:gd name="connsiteY5302" fmla="*/ 1654492 h 6679735"/>
                <a:gd name="connsiteX5303" fmla="*/ 103878 w 12250760"/>
                <a:gd name="connsiteY5303" fmla="*/ 1576487 h 6679735"/>
                <a:gd name="connsiteX5304" fmla="*/ 12145950 w 12250760"/>
                <a:gd name="connsiteY5304" fmla="*/ 1445230 h 6679735"/>
                <a:gd name="connsiteX5305" fmla="*/ 12197866 w 12250760"/>
                <a:gd name="connsiteY5305" fmla="*/ 1497145 h 6679735"/>
                <a:gd name="connsiteX5306" fmla="*/ 12145950 w 12250760"/>
                <a:gd name="connsiteY5306" fmla="*/ 1549060 h 6679735"/>
                <a:gd name="connsiteX5307" fmla="*/ 12094035 w 12250760"/>
                <a:gd name="connsiteY5307" fmla="*/ 1497145 h 6679735"/>
                <a:gd name="connsiteX5308" fmla="*/ 12145950 w 12250760"/>
                <a:gd name="connsiteY5308" fmla="*/ 1445230 h 6679735"/>
                <a:gd name="connsiteX5309" fmla="*/ 11664226 w 12250760"/>
                <a:gd name="connsiteY5309" fmla="*/ 1445230 h 6679735"/>
                <a:gd name="connsiteX5310" fmla="*/ 11716142 w 12250760"/>
                <a:gd name="connsiteY5310" fmla="*/ 1497145 h 6679735"/>
                <a:gd name="connsiteX5311" fmla="*/ 11664226 w 12250760"/>
                <a:gd name="connsiteY5311" fmla="*/ 1549060 h 6679735"/>
                <a:gd name="connsiteX5312" fmla="*/ 11612311 w 12250760"/>
                <a:gd name="connsiteY5312" fmla="*/ 1497145 h 6679735"/>
                <a:gd name="connsiteX5313" fmla="*/ 11664226 w 12250760"/>
                <a:gd name="connsiteY5313" fmla="*/ 1445230 h 6679735"/>
                <a:gd name="connsiteX5314" fmla="*/ 11182501 w 12250760"/>
                <a:gd name="connsiteY5314" fmla="*/ 1445230 h 6679735"/>
                <a:gd name="connsiteX5315" fmla="*/ 11234417 w 12250760"/>
                <a:gd name="connsiteY5315" fmla="*/ 1497145 h 6679735"/>
                <a:gd name="connsiteX5316" fmla="*/ 11182501 w 12250760"/>
                <a:gd name="connsiteY5316" fmla="*/ 1549060 h 6679735"/>
                <a:gd name="connsiteX5317" fmla="*/ 11130586 w 12250760"/>
                <a:gd name="connsiteY5317" fmla="*/ 1497145 h 6679735"/>
                <a:gd name="connsiteX5318" fmla="*/ 11182501 w 12250760"/>
                <a:gd name="connsiteY5318" fmla="*/ 1445230 h 6679735"/>
                <a:gd name="connsiteX5319" fmla="*/ 10700777 w 12250760"/>
                <a:gd name="connsiteY5319" fmla="*/ 1445230 h 6679735"/>
                <a:gd name="connsiteX5320" fmla="*/ 10752693 w 12250760"/>
                <a:gd name="connsiteY5320" fmla="*/ 1497145 h 6679735"/>
                <a:gd name="connsiteX5321" fmla="*/ 10700777 w 12250760"/>
                <a:gd name="connsiteY5321" fmla="*/ 1549060 h 6679735"/>
                <a:gd name="connsiteX5322" fmla="*/ 10648862 w 12250760"/>
                <a:gd name="connsiteY5322" fmla="*/ 1497145 h 6679735"/>
                <a:gd name="connsiteX5323" fmla="*/ 10700777 w 12250760"/>
                <a:gd name="connsiteY5323" fmla="*/ 1445230 h 6679735"/>
                <a:gd name="connsiteX5324" fmla="*/ 10219053 w 12250760"/>
                <a:gd name="connsiteY5324" fmla="*/ 1445230 h 6679735"/>
                <a:gd name="connsiteX5325" fmla="*/ 10270969 w 12250760"/>
                <a:gd name="connsiteY5325" fmla="*/ 1497145 h 6679735"/>
                <a:gd name="connsiteX5326" fmla="*/ 10219053 w 12250760"/>
                <a:gd name="connsiteY5326" fmla="*/ 1549060 h 6679735"/>
                <a:gd name="connsiteX5327" fmla="*/ 10167138 w 12250760"/>
                <a:gd name="connsiteY5327" fmla="*/ 1497145 h 6679735"/>
                <a:gd name="connsiteX5328" fmla="*/ 10219053 w 12250760"/>
                <a:gd name="connsiteY5328" fmla="*/ 1445230 h 6679735"/>
                <a:gd name="connsiteX5329" fmla="*/ 9737328 w 12250760"/>
                <a:gd name="connsiteY5329" fmla="*/ 1445230 h 6679735"/>
                <a:gd name="connsiteX5330" fmla="*/ 9789244 w 12250760"/>
                <a:gd name="connsiteY5330" fmla="*/ 1497145 h 6679735"/>
                <a:gd name="connsiteX5331" fmla="*/ 9737328 w 12250760"/>
                <a:gd name="connsiteY5331" fmla="*/ 1549060 h 6679735"/>
                <a:gd name="connsiteX5332" fmla="*/ 9685413 w 12250760"/>
                <a:gd name="connsiteY5332" fmla="*/ 1497145 h 6679735"/>
                <a:gd name="connsiteX5333" fmla="*/ 9737328 w 12250760"/>
                <a:gd name="connsiteY5333" fmla="*/ 1445230 h 6679735"/>
                <a:gd name="connsiteX5334" fmla="*/ 9255604 w 12250760"/>
                <a:gd name="connsiteY5334" fmla="*/ 1445230 h 6679735"/>
                <a:gd name="connsiteX5335" fmla="*/ 9307520 w 12250760"/>
                <a:gd name="connsiteY5335" fmla="*/ 1497145 h 6679735"/>
                <a:gd name="connsiteX5336" fmla="*/ 9255604 w 12250760"/>
                <a:gd name="connsiteY5336" fmla="*/ 1549060 h 6679735"/>
                <a:gd name="connsiteX5337" fmla="*/ 9203689 w 12250760"/>
                <a:gd name="connsiteY5337" fmla="*/ 1497145 h 6679735"/>
                <a:gd name="connsiteX5338" fmla="*/ 9255604 w 12250760"/>
                <a:gd name="connsiteY5338" fmla="*/ 1445230 h 6679735"/>
                <a:gd name="connsiteX5339" fmla="*/ 8773880 w 12250760"/>
                <a:gd name="connsiteY5339" fmla="*/ 1445230 h 6679735"/>
                <a:gd name="connsiteX5340" fmla="*/ 8825796 w 12250760"/>
                <a:gd name="connsiteY5340" fmla="*/ 1497145 h 6679735"/>
                <a:gd name="connsiteX5341" fmla="*/ 8773880 w 12250760"/>
                <a:gd name="connsiteY5341" fmla="*/ 1549060 h 6679735"/>
                <a:gd name="connsiteX5342" fmla="*/ 8721965 w 12250760"/>
                <a:gd name="connsiteY5342" fmla="*/ 1497145 h 6679735"/>
                <a:gd name="connsiteX5343" fmla="*/ 8773880 w 12250760"/>
                <a:gd name="connsiteY5343" fmla="*/ 1445230 h 6679735"/>
                <a:gd name="connsiteX5344" fmla="*/ 8292157 w 12250760"/>
                <a:gd name="connsiteY5344" fmla="*/ 1445230 h 6679735"/>
                <a:gd name="connsiteX5345" fmla="*/ 8344072 w 12250760"/>
                <a:gd name="connsiteY5345" fmla="*/ 1497145 h 6679735"/>
                <a:gd name="connsiteX5346" fmla="*/ 8292157 w 12250760"/>
                <a:gd name="connsiteY5346" fmla="*/ 1549060 h 6679735"/>
                <a:gd name="connsiteX5347" fmla="*/ 8240241 w 12250760"/>
                <a:gd name="connsiteY5347" fmla="*/ 1497145 h 6679735"/>
                <a:gd name="connsiteX5348" fmla="*/ 8292157 w 12250760"/>
                <a:gd name="connsiteY5348" fmla="*/ 1445230 h 6679735"/>
                <a:gd name="connsiteX5349" fmla="*/ 7810433 w 12250760"/>
                <a:gd name="connsiteY5349" fmla="*/ 1445230 h 6679735"/>
                <a:gd name="connsiteX5350" fmla="*/ 7862348 w 12250760"/>
                <a:gd name="connsiteY5350" fmla="*/ 1497145 h 6679735"/>
                <a:gd name="connsiteX5351" fmla="*/ 7810433 w 12250760"/>
                <a:gd name="connsiteY5351" fmla="*/ 1549060 h 6679735"/>
                <a:gd name="connsiteX5352" fmla="*/ 7758517 w 12250760"/>
                <a:gd name="connsiteY5352" fmla="*/ 1497145 h 6679735"/>
                <a:gd name="connsiteX5353" fmla="*/ 7810433 w 12250760"/>
                <a:gd name="connsiteY5353" fmla="*/ 1445230 h 6679735"/>
                <a:gd name="connsiteX5354" fmla="*/ 7328709 w 12250760"/>
                <a:gd name="connsiteY5354" fmla="*/ 1445230 h 6679735"/>
                <a:gd name="connsiteX5355" fmla="*/ 7380624 w 12250760"/>
                <a:gd name="connsiteY5355" fmla="*/ 1497145 h 6679735"/>
                <a:gd name="connsiteX5356" fmla="*/ 7328709 w 12250760"/>
                <a:gd name="connsiteY5356" fmla="*/ 1549060 h 6679735"/>
                <a:gd name="connsiteX5357" fmla="*/ 7276793 w 12250760"/>
                <a:gd name="connsiteY5357" fmla="*/ 1497145 h 6679735"/>
                <a:gd name="connsiteX5358" fmla="*/ 7328709 w 12250760"/>
                <a:gd name="connsiteY5358" fmla="*/ 1445230 h 6679735"/>
                <a:gd name="connsiteX5359" fmla="*/ 6846985 w 12250760"/>
                <a:gd name="connsiteY5359" fmla="*/ 1445230 h 6679735"/>
                <a:gd name="connsiteX5360" fmla="*/ 6898900 w 12250760"/>
                <a:gd name="connsiteY5360" fmla="*/ 1497145 h 6679735"/>
                <a:gd name="connsiteX5361" fmla="*/ 6846985 w 12250760"/>
                <a:gd name="connsiteY5361" fmla="*/ 1549060 h 6679735"/>
                <a:gd name="connsiteX5362" fmla="*/ 6795069 w 12250760"/>
                <a:gd name="connsiteY5362" fmla="*/ 1497145 h 6679735"/>
                <a:gd name="connsiteX5363" fmla="*/ 6846985 w 12250760"/>
                <a:gd name="connsiteY5363" fmla="*/ 1445230 h 6679735"/>
                <a:gd name="connsiteX5364" fmla="*/ 6365261 w 12250760"/>
                <a:gd name="connsiteY5364" fmla="*/ 1445230 h 6679735"/>
                <a:gd name="connsiteX5365" fmla="*/ 6417176 w 12250760"/>
                <a:gd name="connsiteY5365" fmla="*/ 1497145 h 6679735"/>
                <a:gd name="connsiteX5366" fmla="*/ 6365261 w 12250760"/>
                <a:gd name="connsiteY5366" fmla="*/ 1549060 h 6679735"/>
                <a:gd name="connsiteX5367" fmla="*/ 6313345 w 12250760"/>
                <a:gd name="connsiteY5367" fmla="*/ 1497145 h 6679735"/>
                <a:gd name="connsiteX5368" fmla="*/ 6365261 w 12250760"/>
                <a:gd name="connsiteY5368" fmla="*/ 1445230 h 6679735"/>
                <a:gd name="connsiteX5369" fmla="*/ 5883550 w 12250760"/>
                <a:gd name="connsiteY5369" fmla="*/ 1445230 h 6679735"/>
                <a:gd name="connsiteX5370" fmla="*/ 5935463 w 12250760"/>
                <a:gd name="connsiteY5370" fmla="*/ 1497145 h 6679735"/>
                <a:gd name="connsiteX5371" fmla="*/ 5883550 w 12250760"/>
                <a:gd name="connsiteY5371" fmla="*/ 1549060 h 6679735"/>
                <a:gd name="connsiteX5372" fmla="*/ 5831636 w 12250760"/>
                <a:gd name="connsiteY5372" fmla="*/ 1497145 h 6679735"/>
                <a:gd name="connsiteX5373" fmla="*/ 5883550 w 12250760"/>
                <a:gd name="connsiteY5373" fmla="*/ 1445230 h 6679735"/>
                <a:gd name="connsiteX5374" fmla="*/ 5401846 w 12250760"/>
                <a:gd name="connsiteY5374" fmla="*/ 1445230 h 6679735"/>
                <a:gd name="connsiteX5375" fmla="*/ 5453757 w 12250760"/>
                <a:gd name="connsiteY5375" fmla="*/ 1497145 h 6679735"/>
                <a:gd name="connsiteX5376" fmla="*/ 5401846 w 12250760"/>
                <a:gd name="connsiteY5376" fmla="*/ 1549060 h 6679735"/>
                <a:gd name="connsiteX5377" fmla="*/ 5349936 w 12250760"/>
                <a:gd name="connsiteY5377" fmla="*/ 1497145 h 6679735"/>
                <a:gd name="connsiteX5378" fmla="*/ 5401846 w 12250760"/>
                <a:gd name="connsiteY5378" fmla="*/ 1445230 h 6679735"/>
                <a:gd name="connsiteX5379" fmla="*/ 4920088 w 12250760"/>
                <a:gd name="connsiteY5379" fmla="*/ 1445230 h 6679735"/>
                <a:gd name="connsiteX5380" fmla="*/ 4972021 w 12250760"/>
                <a:gd name="connsiteY5380" fmla="*/ 1497145 h 6679735"/>
                <a:gd name="connsiteX5381" fmla="*/ 4920088 w 12250760"/>
                <a:gd name="connsiteY5381" fmla="*/ 1549060 h 6679735"/>
                <a:gd name="connsiteX5382" fmla="*/ 4868188 w 12250760"/>
                <a:gd name="connsiteY5382" fmla="*/ 1497145 h 6679735"/>
                <a:gd name="connsiteX5383" fmla="*/ 4920088 w 12250760"/>
                <a:gd name="connsiteY5383" fmla="*/ 1445230 h 6679735"/>
                <a:gd name="connsiteX5384" fmla="*/ 4438393 w 12250760"/>
                <a:gd name="connsiteY5384" fmla="*/ 1445230 h 6679735"/>
                <a:gd name="connsiteX5385" fmla="*/ 4490299 w 12250760"/>
                <a:gd name="connsiteY5385" fmla="*/ 1497145 h 6679735"/>
                <a:gd name="connsiteX5386" fmla="*/ 4438393 w 12250760"/>
                <a:gd name="connsiteY5386" fmla="*/ 1549060 h 6679735"/>
                <a:gd name="connsiteX5387" fmla="*/ 4386471 w 12250760"/>
                <a:gd name="connsiteY5387" fmla="*/ 1497145 h 6679735"/>
                <a:gd name="connsiteX5388" fmla="*/ 4438393 w 12250760"/>
                <a:gd name="connsiteY5388" fmla="*/ 1445230 h 6679735"/>
                <a:gd name="connsiteX5389" fmla="*/ 3956683 w 12250760"/>
                <a:gd name="connsiteY5389" fmla="*/ 1445230 h 6679735"/>
                <a:gd name="connsiteX5390" fmla="*/ 4008604 w 12250760"/>
                <a:gd name="connsiteY5390" fmla="*/ 1497145 h 6679735"/>
                <a:gd name="connsiteX5391" fmla="*/ 3956683 w 12250760"/>
                <a:gd name="connsiteY5391" fmla="*/ 1549060 h 6679735"/>
                <a:gd name="connsiteX5392" fmla="*/ 3904772 w 12250760"/>
                <a:gd name="connsiteY5392" fmla="*/ 1497145 h 6679735"/>
                <a:gd name="connsiteX5393" fmla="*/ 3956683 w 12250760"/>
                <a:gd name="connsiteY5393" fmla="*/ 1445230 h 6679735"/>
                <a:gd name="connsiteX5394" fmla="*/ 3474970 w 12250760"/>
                <a:gd name="connsiteY5394" fmla="*/ 1445230 h 6679735"/>
                <a:gd name="connsiteX5395" fmla="*/ 3526888 w 12250760"/>
                <a:gd name="connsiteY5395" fmla="*/ 1497145 h 6679735"/>
                <a:gd name="connsiteX5396" fmla="*/ 3474970 w 12250760"/>
                <a:gd name="connsiteY5396" fmla="*/ 1549060 h 6679735"/>
                <a:gd name="connsiteX5397" fmla="*/ 3423054 w 12250760"/>
                <a:gd name="connsiteY5397" fmla="*/ 1497145 h 6679735"/>
                <a:gd name="connsiteX5398" fmla="*/ 3474970 w 12250760"/>
                <a:gd name="connsiteY5398" fmla="*/ 1445230 h 6679735"/>
                <a:gd name="connsiteX5399" fmla="*/ 2993246 w 12250760"/>
                <a:gd name="connsiteY5399" fmla="*/ 1445230 h 6679735"/>
                <a:gd name="connsiteX5400" fmla="*/ 3045160 w 12250760"/>
                <a:gd name="connsiteY5400" fmla="*/ 1497145 h 6679735"/>
                <a:gd name="connsiteX5401" fmla="*/ 2993246 w 12250760"/>
                <a:gd name="connsiteY5401" fmla="*/ 1549060 h 6679735"/>
                <a:gd name="connsiteX5402" fmla="*/ 2941330 w 12250760"/>
                <a:gd name="connsiteY5402" fmla="*/ 1497145 h 6679735"/>
                <a:gd name="connsiteX5403" fmla="*/ 2993246 w 12250760"/>
                <a:gd name="connsiteY5403" fmla="*/ 1445230 h 6679735"/>
                <a:gd name="connsiteX5404" fmla="*/ 2511522 w 12250760"/>
                <a:gd name="connsiteY5404" fmla="*/ 1445230 h 6679735"/>
                <a:gd name="connsiteX5405" fmla="*/ 2563437 w 12250760"/>
                <a:gd name="connsiteY5405" fmla="*/ 1497145 h 6679735"/>
                <a:gd name="connsiteX5406" fmla="*/ 2511522 w 12250760"/>
                <a:gd name="connsiteY5406" fmla="*/ 1549060 h 6679735"/>
                <a:gd name="connsiteX5407" fmla="*/ 2459610 w 12250760"/>
                <a:gd name="connsiteY5407" fmla="*/ 1497145 h 6679735"/>
                <a:gd name="connsiteX5408" fmla="*/ 2511522 w 12250760"/>
                <a:gd name="connsiteY5408" fmla="*/ 1445230 h 6679735"/>
                <a:gd name="connsiteX5409" fmla="*/ 2029787 w 12250760"/>
                <a:gd name="connsiteY5409" fmla="*/ 1445230 h 6679735"/>
                <a:gd name="connsiteX5410" fmla="*/ 2081703 w 12250760"/>
                <a:gd name="connsiteY5410" fmla="*/ 1497145 h 6679735"/>
                <a:gd name="connsiteX5411" fmla="*/ 2029787 w 12250760"/>
                <a:gd name="connsiteY5411" fmla="*/ 1549060 h 6679735"/>
                <a:gd name="connsiteX5412" fmla="*/ 1977872 w 12250760"/>
                <a:gd name="connsiteY5412" fmla="*/ 1497145 h 6679735"/>
                <a:gd name="connsiteX5413" fmla="*/ 2029787 w 12250760"/>
                <a:gd name="connsiteY5413" fmla="*/ 1445230 h 6679735"/>
                <a:gd name="connsiteX5414" fmla="*/ 1548064 w 12250760"/>
                <a:gd name="connsiteY5414" fmla="*/ 1445230 h 6679735"/>
                <a:gd name="connsiteX5415" fmla="*/ 1599980 w 12250760"/>
                <a:gd name="connsiteY5415" fmla="*/ 1497145 h 6679735"/>
                <a:gd name="connsiteX5416" fmla="*/ 1548064 w 12250760"/>
                <a:gd name="connsiteY5416" fmla="*/ 1549060 h 6679735"/>
                <a:gd name="connsiteX5417" fmla="*/ 1496149 w 12250760"/>
                <a:gd name="connsiteY5417" fmla="*/ 1497145 h 6679735"/>
                <a:gd name="connsiteX5418" fmla="*/ 1548064 w 12250760"/>
                <a:gd name="connsiteY5418" fmla="*/ 1445230 h 6679735"/>
                <a:gd name="connsiteX5419" fmla="*/ 1066342 w 12250760"/>
                <a:gd name="connsiteY5419" fmla="*/ 1445230 h 6679735"/>
                <a:gd name="connsiteX5420" fmla="*/ 1118258 w 12250760"/>
                <a:gd name="connsiteY5420" fmla="*/ 1497145 h 6679735"/>
                <a:gd name="connsiteX5421" fmla="*/ 1066342 w 12250760"/>
                <a:gd name="connsiteY5421" fmla="*/ 1549060 h 6679735"/>
                <a:gd name="connsiteX5422" fmla="*/ 1014427 w 12250760"/>
                <a:gd name="connsiteY5422" fmla="*/ 1497145 h 6679735"/>
                <a:gd name="connsiteX5423" fmla="*/ 1066342 w 12250760"/>
                <a:gd name="connsiteY5423" fmla="*/ 1445230 h 6679735"/>
                <a:gd name="connsiteX5424" fmla="*/ 584620 w 12250760"/>
                <a:gd name="connsiteY5424" fmla="*/ 1445230 h 6679735"/>
                <a:gd name="connsiteX5425" fmla="*/ 636536 w 12250760"/>
                <a:gd name="connsiteY5425" fmla="*/ 1497145 h 6679735"/>
                <a:gd name="connsiteX5426" fmla="*/ 584620 w 12250760"/>
                <a:gd name="connsiteY5426" fmla="*/ 1549060 h 6679735"/>
                <a:gd name="connsiteX5427" fmla="*/ 532705 w 12250760"/>
                <a:gd name="connsiteY5427" fmla="*/ 1497145 h 6679735"/>
                <a:gd name="connsiteX5428" fmla="*/ 584620 w 12250760"/>
                <a:gd name="connsiteY5428" fmla="*/ 1445230 h 6679735"/>
                <a:gd name="connsiteX5429" fmla="*/ 102899 w 12250760"/>
                <a:gd name="connsiteY5429" fmla="*/ 1445230 h 6679735"/>
                <a:gd name="connsiteX5430" fmla="*/ 154814 w 12250760"/>
                <a:gd name="connsiteY5430" fmla="*/ 1497145 h 6679735"/>
                <a:gd name="connsiteX5431" fmla="*/ 102899 w 12250760"/>
                <a:gd name="connsiteY5431" fmla="*/ 1549060 h 6679735"/>
                <a:gd name="connsiteX5432" fmla="*/ 50983 w 12250760"/>
                <a:gd name="connsiteY5432" fmla="*/ 1497145 h 6679735"/>
                <a:gd name="connsiteX5433" fmla="*/ 102899 w 12250760"/>
                <a:gd name="connsiteY5433" fmla="*/ 1445230 h 6679735"/>
                <a:gd name="connsiteX5434" fmla="*/ 12146930 w 12250760"/>
                <a:gd name="connsiteY5434" fmla="*/ 1094763 h 6679735"/>
                <a:gd name="connsiteX5435" fmla="*/ 12250760 w 12250760"/>
                <a:gd name="connsiteY5435" fmla="*/ 1172768 h 6679735"/>
                <a:gd name="connsiteX5436" fmla="*/ 12250760 w 12250760"/>
                <a:gd name="connsiteY5436" fmla="*/ 1224773 h 6679735"/>
                <a:gd name="connsiteX5437" fmla="*/ 12224803 w 12250760"/>
                <a:gd name="connsiteY5437" fmla="*/ 1250775 h 6679735"/>
                <a:gd name="connsiteX5438" fmla="*/ 12198844 w 12250760"/>
                <a:gd name="connsiteY5438" fmla="*/ 1250775 h 6679735"/>
                <a:gd name="connsiteX5439" fmla="*/ 12198844 w 12250760"/>
                <a:gd name="connsiteY5439" fmla="*/ 1354785 h 6679735"/>
                <a:gd name="connsiteX5440" fmla="*/ 12172887 w 12250760"/>
                <a:gd name="connsiteY5440" fmla="*/ 1380786 h 6679735"/>
                <a:gd name="connsiteX5441" fmla="*/ 12120972 w 12250760"/>
                <a:gd name="connsiteY5441" fmla="*/ 1380786 h 6679735"/>
                <a:gd name="connsiteX5442" fmla="*/ 12095015 w 12250760"/>
                <a:gd name="connsiteY5442" fmla="*/ 1354785 h 6679735"/>
                <a:gd name="connsiteX5443" fmla="*/ 12095015 w 12250760"/>
                <a:gd name="connsiteY5443" fmla="*/ 1250775 h 6679735"/>
                <a:gd name="connsiteX5444" fmla="*/ 12069057 w 12250760"/>
                <a:gd name="connsiteY5444" fmla="*/ 1250775 h 6679735"/>
                <a:gd name="connsiteX5445" fmla="*/ 12043099 w 12250760"/>
                <a:gd name="connsiteY5445" fmla="*/ 1224773 h 6679735"/>
                <a:gd name="connsiteX5446" fmla="*/ 12043099 w 12250760"/>
                <a:gd name="connsiteY5446" fmla="*/ 1172768 h 6679735"/>
                <a:gd name="connsiteX5447" fmla="*/ 12146930 w 12250760"/>
                <a:gd name="connsiteY5447" fmla="*/ 1094763 h 6679735"/>
                <a:gd name="connsiteX5448" fmla="*/ 11665206 w 12250760"/>
                <a:gd name="connsiteY5448" fmla="*/ 1094763 h 6679735"/>
                <a:gd name="connsiteX5449" fmla="*/ 11769036 w 12250760"/>
                <a:gd name="connsiteY5449" fmla="*/ 1172768 h 6679735"/>
                <a:gd name="connsiteX5450" fmla="*/ 11769036 w 12250760"/>
                <a:gd name="connsiteY5450" fmla="*/ 1224773 h 6679735"/>
                <a:gd name="connsiteX5451" fmla="*/ 11743079 w 12250760"/>
                <a:gd name="connsiteY5451" fmla="*/ 1250775 h 6679735"/>
                <a:gd name="connsiteX5452" fmla="*/ 11717120 w 12250760"/>
                <a:gd name="connsiteY5452" fmla="*/ 1250775 h 6679735"/>
                <a:gd name="connsiteX5453" fmla="*/ 11717120 w 12250760"/>
                <a:gd name="connsiteY5453" fmla="*/ 1354785 h 6679735"/>
                <a:gd name="connsiteX5454" fmla="*/ 11691163 w 12250760"/>
                <a:gd name="connsiteY5454" fmla="*/ 1380786 h 6679735"/>
                <a:gd name="connsiteX5455" fmla="*/ 11639248 w 12250760"/>
                <a:gd name="connsiteY5455" fmla="*/ 1380786 h 6679735"/>
                <a:gd name="connsiteX5456" fmla="*/ 11613291 w 12250760"/>
                <a:gd name="connsiteY5456" fmla="*/ 1354785 h 6679735"/>
                <a:gd name="connsiteX5457" fmla="*/ 11613291 w 12250760"/>
                <a:gd name="connsiteY5457" fmla="*/ 1250775 h 6679735"/>
                <a:gd name="connsiteX5458" fmla="*/ 11587333 w 12250760"/>
                <a:gd name="connsiteY5458" fmla="*/ 1250775 h 6679735"/>
                <a:gd name="connsiteX5459" fmla="*/ 11561375 w 12250760"/>
                <a:gd name="connsiteY5459" fmla="*/ 1224773 h 6679735"/>
                <a:gd name="connsiteX5460" fmla="*/ 11561375 w 12250760"/>
                <a:gd name="connsiteY5460" fmla="*/ 1172768 h 6679735"/>
                <a:gd name="connsiteX5461" fmla="*/ 11665206 w 12250760"/>
                <a:gd name="connsiteY5461" fmla="*/ 1094763 h 6679735"/>
                <a:gd name="connsiteX5462" fmla="*/ 11183481 w 12250760"/>
                <a:gd name="connsiteY5462" fmla="*/ 1094763 h 6679735"/>
                <a:gd name="connsiteX5463" fmla="*/ 11287311 w 12250760"/>
                <a:gd name="connsiteY5463" fmla="*/ 1172768 h 6679735"/>
                <a:gd name="connsiteX5464" fmla="*/ 11287311 w 12250760"/>
                <a:gd name="connsiteY5464" fmla="*/ 1224773 h 6679735"/>
                <a:gd name="connsiteX5465" fmla="*/ 11261354 w 12250760"/>
                <a:gd name="connsiteY5465" fmla="*/ 1250775 h 6679735"/>
                <a:gd name="connsiteX5466" fmla="*/ 11235395 w 12250760"/>
                <a:gd name="connsiteY5466" fmla="*/ 1250775 h 6679735"/>
                <a:gd name="connsiteX5467" fmla="*/ 11235395 w 12250760"/>
                <a:gd name="connsiteY5467" fmla="*/ 1354785 h 6679735"/>
                <a:gd name="connsiteX5468" fmla="*/ 11209438 w 12250760"/>
                <a:gd name="connsiteY5468" fmla="*/ 1380786 h 6679735"/>
                <a:gd name="connsiteX5469" fmla="*/ 11157523 w 12250760"/>
                <a:gd name="connsiteY5469" fmla="*/ 1380786 h 6679735"/>
                <a:gd name="connsiteX5470" fmla="*/ 11131566 w 12250760"/>
                <a:gd name="connsiteY5470" fmla="*/ 1354785 h 6679735"/>
                <a:gd name="connsiteX5471" fmla="*/ 11131566 w 12250760"/>
                <a:gd name="connsiteY5471" fmla="*/ 1250775 h 6679735"/>
                <a:gd name="connsiteX5472" fmla="*/ 11105608 w 12250760"/>
                <a:gd name="connsiteY5472" fmla="*/ 1250775 h 6679735"/>
                <a:gd name="connsiteX5473" fmla="*/ 11079650 w 12250760"/>
                <a:gd name="connsiteY5473" fmla="*/ 1224773 h 6679735"/>
                <a:gd name="connsiteX5474" fmla="*/ 11079650 w 12250760"/>
                <a:gd name="connsiteY5474" fmla="*/ 1172768 h 6679735"/>
                <a:gd name="connsiteX5475" fmla="*/ 11183481 w 12250760"/>
                <a:gd name="connsiteY5475" fmla="*/ 1094763 h 6679735"/>
                <a:gd name="connsiteX5476" fmla="*/ 10701757 w 12250760"/>
                <a:gd name="connsiteY5476" fmla="*/ 1094763 h 6679735"/>
                <a:gd name="connsiteX5477" fmla="*/ 10805587 w 12250760"/>
                <a:gd name="connsiteY5477" fmla="*/ 1172768 h 6679735"/>
                <a:gd name="connsiteX5478" fmla="*/ 10805587 w 12250760"/>
                <a:gd name="connsiteY5478" fmla="*/ 1224773 h 6679735"/>
                <a:gd name="connsiteX5479" fmla="*/ 10779630 w 12250760"/>
                <a:gd name="connsiteY5479" fmla="*/ 1250775 h 6679735"/>
                <a:gd name="connsiteX5480" fmla="*/ 10753671 w 12250760"/>
                <a:gd name="connsiteY5480" fmla="*/ 1250775 h 6679735"/>
                <a:gd name="connsiteX5481" fmla="*/ 10753671 w 12250760"/>
                <a:gd name="connsiteY5481" fmla="*/ 1354785 h 6679735"/>
                <a:gd name="connsiteX5482" fmla="*/ 10727714 w 12250760"/>
                <a:gd name="connsiteY5482" fmla="*/ 1380786 h 6679735"/>
                <a:gd name="connsiteX5483" fmla="*/ 10675799 w 12250760"/>
                <a:gd name="connsiteY5483" fmla="*/ 1380786 h 6679735"/>
                <a:gd name="connsiteX5484" fmla="*/ 10649842 w 12250760"/>
                <a:gd name="connsiteY5484" fmla="*/ 1354785 h 6679735"/>
                <a:gd name="connsiteX5485" fmla="*/ 10649842 w 12250760"/>
                <a:gd name="connsiteY5485" fmla="*/ 1250775 h 6679735"/>
                <a:gd name="connsiteX5486" fmla="*/ 10623884 w 12250760"/>
                <a:gd name="connsiteY5486" fmla="*/ 1250775 h 6679735"/>
                <a:gd name="connsiteX5487" fmla="*/ 10597926 w 12250760"/>
                <a:gd name="connsiteY5487" fmla="*/ 1224773 h 6679735"/>
                <a:gd name="connsiteX5488" fmla="*/ 10597926 w 12250760"/>
                <a:gd name="connsiteY5488" fmla="*/ 1172768 h 6679735"/>
                <a:gd name="connsiteX5489" fmla="*/ 10701757 w 12250760"/>
                <a:gd name="connsiteY5489" fmla="*/ 1094763 h 6679735"/>
                <a:gd name="connsiteX5490" fmla="*/ 10220033 w 12250760"/>
                <a:gd name="connsiteY5490" fmla="*/ 1094763 h 6679735"/>
                <a:gd name="connsiteX5491" fmla="*/ 10323863 w 12250760"/>
                <a:gd name="connsiteY5491" fmla="*/ 1172768 h 6679735"/>
                <a:gd name="connsiteX5492" fmla="*/ 10323863 w 12250760"/>
                <a:gd name="connsiteY5492" fmla="*/ 1224773 h 6679735"/>
                <a:gd name="connsiteX5493" fmla="*/ 10297906 w 12250760"/>
                <a:gd name="connsiteY5493" fmla="*/ 1250775 h 6679735"/>
                <a:gd name="connsiteX5494" fmla="*/ 10271947 w 12250760"/>
                <a:gd name="connsiteY5494" fmla="*/ 1250775 h 6679735"/>
                <a:gd name="connsiteX5495" fmla="*/ 10271947 w 12250760"/>
                <a:gd name="connsiteY5495" fmla="*/ 1354785 h 6679735"/>
                <a:gd name="connsiteX5496" fmla="*/ 10245990 w 12250760"/>
                <a:gd name="connsiteY5496" fmla="*/ 1380786 h 6679735"/>
                <a:gd name="connsiteX5497" fmla="*/ 10194075 w 12250760"/>
                <a:gd name="connsiteY5497" fmla="*/ 1380786 h 6679735"/>
                <a:gd name="connsiteX5498" fmla="*/ 10168118 w 12250760"/>
                <a:gd name="connsiteY5498" fmla="*/ 1354785 h 6679735"/>
                <a:gd name="connsiteX5499" fmla="*/ 10168118 w 12250760"/>
                <a:gd name="connsiteY5499" fmla="*/ 1250775 h 6679735"/>
                <a:gd name="connsiteX5500" fmla="*/ 10142160 w 12250760"/>
                <a:gd name="connsiteY5500" fmla="*/ 1250775 h 6679735"/>
                <a:gd name="connsiteX5501" fmla="*/ 10116202 w 12250760"/>
                <a:gd name="connsiteY5501" fmla="*/ 1224773 h 6679735"/>
                <a:gd name="connsiteX5502" fmla="*/ 10116202 w 12250760"/>
                <a:gd name="connsiteY5502" fmla="*/ 1172768 h 6679735"/>
                <a:gd name="connsiteX5503" fmla="*/ 10220033 w 12250760"/>
                <a:gd name="connsiteY5503" fmla="*/ 1094763 h 6679735"/>
                <a:gd name="connsiteX5504" fmla="*/ 9738308 w 12250760"/>
                <a:gd name="connsiteY5504" fmla="*/ 1094763 h 6679735"/>
                <a:gd name="connsiteX5505" fmla="*/ 9842138 w 12250760"/>
                <a:gd name="connsiteY5505" fmla="*/ 1172768 h 6679735"/>
                <a:gd name="connsiteX5506" fmla="*/ 9842138 w 12250760"/>
                <a:gd name="connsiteY5506" fmla="*/ 1224773 h 6679735"/>
                <a:gd name="connsiteX5507" fmla="*/ 9816181 w 12250760"/>
                <a:gd name="connsiteY5507" fmla="*/ 1250775 h 6679735"/>
                <a:gd name="connsiteX5508" fmla="*/ 9790222 w 12250760"/>
                <a:gd name="connsiteY5508" fmla="*/ 1250775 h 6679735"/>
                <a:gd name="connsiteX5509" fmla="*/ 9790222 w 12250760"/>
                <a:gd name="connsiteY5509" fmla="*/ 1354785 h 6679735"/>
                <a:gd name="connsiteX5510" fmla="*/ 9764265 w 12250760"/>
                <a:gd name="connsiteY5510" fmla="*/ 1380786 h 6679735"/>
                <a:gd name="connsiteX5511" fmla="*/ 9712350 w 12250760"/>
                <a:gd name="connsiteY5511" fmla="*/ 1380786 h 6679735"/>
                <a:gd name="connsiteX5512" fmla="*/ 9686393 w 12250760"/>
                <a:gd name="connsiteY5512" fmla="*/ 1354785 h 6679735"/>
                <a:gd name="connsiteX5513" fmla="*/ 9686393 w 12250760"/>
                <a:gd name="connsiteY5513" fmla="*/ 1250775 h 6679735"/>
                <a:gd name="connsiteX5514" fmla="*/ 9660435 w 12250760"/>
                <a:gd name="connsiteY5514" fmla="*/ 1250775 h 6679735"/>
                <a:gd name="connsiteX5515" fmla="*/ 9634477 w 12250760"/>
                <a:gd name="connsiteY5515" fmla="*/ 1224773 h 6679735"/>
                <a:gd name="connsiteX5516" fmla="*/ 9634477 w 12250760"/>
                <a:gd name="connsiteY5516" fmla="*/ 1172768 h 6679735"/>
                <a:gd name="connsiteX5517" fmla="*/ 9738308 w 12250760"/>
                <a:gd name="connsiteY5517" fmla="*/ 1094763 h 6679735"/>
                <a:gd name="connsiteX5518" fmla="*/ 9256584 w 12250760"/>
                <a:gd name="connsiteY5518" fmla="*/ 1094763 h 6679735"/>
                <a:gd name="connsiteX5519" fmla="*/ 9360414 w 12250760"/>
                <a:gd name="connsiteY5519" fmla="*/ 1172768 h 6679735"/>
                <a:gd name="connsiteX5520" fmla="*/ 9360414 w 12250760"/>
                <a:gd name="connsiteY5520" fmla="*/ 1224773 h 6679735"/>
                <a:gd name="connsiteX5521" fmla="*/ 9334457 w 12250760"/>
                <a:gd name="connsiteY5521" fmla="*/ 1250775 h 6679735"/>
                <a:gd name="connsiteX5522" fmla="*/ 9308498 w 12250760"/>
                <a:gd name="connsiteY5522" fmla="*/ 1250775 h 6679735"/>
                <a:gd name="connsiteX5523" fmla="*/ 9308498 w 12250760"/>
                <a:gd name="connsiteY5523" fmla="*/ 1354785 h 6679735"/>
                <a:gd name="connsiteX5524" fmla="*/ 9282541 w 12250760"/>
                <a:gd name="connsiteY5524" fmla="*/ 1380786 h 6679735"/>
                <a:gd name="connsiteX5525" fmla="*/ 9230626 w 12250760"/>
                <a:gd name="connsiteY5525" fmla="*/ 1380786 h 6679735"/>
                <a:gd name="connsiteX5526" fmla="*/ 9204669 w 12250760"/>
                <a:gd name="connsiteY5526" fmla="*/ 1354785 h 6679735"/>
                <a:gd name="connsiteX5527" fmla="*/ 9204669 w 12250760"/>
                <a:gd name="connsiteY5527" fmla="*/ 1250775 h 6679735"/>
                <a:gd name="connsiteX5528" fmla="*/ 9178711 w 12250760"/>
                <a:gd name="connsiteY5528" fmla="*/ 1250775 h 6679735"/>
                <a:gd name="connsiteX5529" fmla="*/ 9152753 w 12250760"/>
                <a:gd name="connsiteY5529" fmla="*/ 1224773 h 6679735"/>
                <a:gd name="connsiteX5530" fmla="*/ 9152753 w 12250760"/>
                <a:gd name="connsiteY5530" fmla="*/ 1172768 h 6679735"/>
                <a:gd name="connsiteX5531" fmla="*/ 9256584 w 12250760"/>
                <a:gd name="connsiteY5531" fmla="*/ 1094763 h 6679735"/>
                <a:gd name="connsiteX5532" fmla="*/ 8774860 w 12250760"/>
                <a:gd name="connsiteY5532" fmla="*/ 1094763 h 6679735"/>
                <a:gd name="connsiteX5533" fmla="*/ 8878690 w 12250760"/>
                <a:gd name="connsiteY5533" fmla="*/ 1172768 h 6679735"/>
                <a:gd name="connsiteX5534" fmla="*/ 8878690 w 12250760"/>
                <a:gd name="connsiteY5534" fmla="*/ 1224773 h 6679735"/>
                <a:gd name="connsiteX5535" fmla="*/ 8852733 w 12250760"/>
                <a:gd name="connsiteY5535" fmla="*/ 1250775 h 6679735"/>
                <a:gd name="connsiteX5536" fmla="*/ 8826774 w 12250760"/>
                <a:gd name="connsiteY5536" fmla="*/ 1250775 h 6679735"/>
                <a:gd name="connsiteX5537" fmla="*/ 8826774 w 12250760"/>
                <a:gd name="connsiteY5537" fmla="*/ 1354785 h 6679735"/>
                <a:gd name="connsiteX5538" fmla="*/ 8800817 w 12250760"/>
                <a:gd name="connsiteY5538" fmla="*/ 1380786 h 6679735"/>
                <a:gd name="connsiteX5539" fmla="*/ 8748902 w 12250760"/>
                <a:gd name="connsiteY5539" fmla="*/ 1380786 h 6679735"/>
                <a:gd name="connsiteX5540" fmla="*/ 8722945 w 12250760"/>
                <a:gd name="connsiteY5540" fmla="*/ 1354785 h 6679735"/>
                <a:gd name="connsiteX5541" fmla="*/ 8722945 w 12250760"/>
                <a:gd name="connsiteY5541" fmla="*/ 1250775 h 6679735"/>
                <a:gd name="connsiteX5542" fmla="*/ 8696987 w 12250760"/>
                <a:gd name="connsiteY5542" fmla="*/ 1250775 h 6679735"/>
                <a:gd name="connsiteX5543" fmla="*/ 8671029 w 12250760"/>
                <a:gd name="connsiteY5543" fmla="*/ 1224773 h 6679735"/>
                <a:gd name="connsiteX5544" fmla="*/ 8671029 w 12250760"/>
                <a:gd name="connsiteY5544" fmla="*/ 1172768 h 6679735"/>
                <a:gd name="connsiteX5545" fmla="*/ 8774860 w 12250760"/>
                <a:gd name="connsiteY5545" fmla="*/ 1094763 h 6679735"/>
                <a:gd name="connsiteX5546" fmla="*/ 8293136 w 12250760"/>
                <a:gd name="connsiteY5546" fmla="*/ 1094763 h 6679735"/>
                <a:gd name="connsiteX5547" fmla="*/ 8396966 w 12250760"/>
                <a:gd name="connsiteY5547" fmla="*/ 1172768 h 6679735"/>
                <a:gd name="connsiteX5548" fmla="*/ 8396966 w 12250760"/>
                <a:gd name="connsiteY5548" fmla="*/ 1224773 h 6679735"/>
                <a:gd name="connsiteX5549" fmla="*/ 8371009 w 12250760"/>
                <a:gd name="connsiteY5549" fmla="*/ 1250775 h 6679735"/>
                <a:gd name="connsiteX5550" fmla="*/ 8345051 w 12250760"/>
                <a:gd name="connsiteY5550" fmla="*/ 1250775 h 6679735"/>
                <a:gd name="connsiteX5551" fmla="*/ 8345051 w 12250760"/>
                <a:gd name="connsiteY5551" fmla="*/ 1354785 h 6679735"/>
                <a:gd name="connsiteX5552" fmla="*/ 8319094 w 12250760"/>
                <a:gd name="connsiteY5552" fmla="*/ 1380786 h 6679735"/>
                <a:gd name="connsiteX5553" fmla="*/ 8267178 w 12250760"/>
                <a:gd name="connsiteY5553" fmla="*/ 1380786 h 6679735"/>
                <a:gd name="connsiteX5554" fmla="*/ 8241221 w 12250760"/>
                <a:gd name="connsiteY5554" fmla="*/ 1354785 h 6679735"/>
                <a:gd name="connsiteX5555" fmla="*/ 8241221 w 12250760"/>
                <a:gd name="connsiteY5555" fmla="*/ 1250775 h 6679735"/>
                <a:gd name="connsiteX5556" fmla="*/ 8215264 w 12250760"/>
                <a:gd name="connsiteY5556" fmla="*/ 1250775 h 6679735"/>
                <a:gd name="connsiteX5557" fmla="*/ 8189305 w 12250760"/>
                <a:gd name="connsiteY5557" fmla="*/ 1224773 h 6679735"/>
                <a:gd name="connsiteX5558" fmla="*/ 8189305 w 12250760"/>
                <a:gd name="connsiteY5558" fmla="*/ 1172768 h 6679735"/>
                <a:gd name="connsiteX5559" fmla="*/ 8293136 w 12250760"/>
                <a:gd name="connsiteY5559" fmla="*/ 1094763 h 6679735"/>
                <a:gd name="connsiteX5560" fmla="*/ 7811412 w 12250760"/>
                <a:gd name="connsiteY5560" fmla="*/ 1094763 h 6679735"/>
                <a:gd name="connsiteX5561" fmla="*/ 7915242 w 12250760"/>
                <a:gd name="connsiteY5561" fmla="*/ 1172768 h 6679735"/>
                <a:gd name="connsiteX5562" fmla="*/ 7915242 w 12250760"/>
                <a:gd name="connsiteY5562" fmla="*/ 1224773 h 6679735"/>
                <a:gd name="connsiteX5563" fmla="*/ 7889285 w 12250760"/>
                <a:gd name="connsiteY5563" fmla="*/ 1250775 h 6679735"/>
                <a:gd name="connsiteX5564" fmla="*/ 7863327 w 12250760"/>
                <a:gd name="connsiteY5564" fmla="*/ 1250775 h 6679735"/>
                <a:gd name="connsiteX5565" fmla="*/ 7863327 w 12250760"/>
                <a:gd name="connsiteY5565" fmla="*/ 1354785 h 6679735"/>
                <a:gd name="connsiteX5566" fmla="*/ 7837370 w 12250760"/>
                <a:gd name="connsiteY5566" fmla="*/ 1380786 h 6679735"/>
                <a:gd name="connsiteX5567" fmla="*/ 7785454 w 12250760"/>
                <a:gd name="connsiteY5567" fmla="*/ 1380786 h 6679735"/>
                <a:gd name="connsiteX5568" fmla="*/ 7759497 w 12250760"/>
                <a:gd name="connsiteY5568" fmla="*/ 1354785 h 6679735"/>
                <a:gd name="connsiteX5569" fmla="*/ 7759497 w 12250760"/>
                <a:gd name="connsiteY5569" fmla="*/ 1250775 h 6679735"/>
                <a:gd name="connsiteX5570" fmla="*/ 7733540 w 12250760"/>
                <a:gd name="connsiteY5570" fmla="*/ 1250775 h 6679735"/>
                <a:gd name="connsiteX5571" fmla="*/ 7707581 w 12250760"/>
                <a:gd name="connsiteY5571" fmla="*/ 1224773 h 6679735"/>
                <a:gd name="connsiteX5572" fmla="*/ 7707581 w 12250760"/>
                <a:gd name="connsiteY5572" fmla="*/ 1172768 h 6679735"/>
                <a:gd name="connsiteX5573" fmla="*/ 7811412 w 12250760"/>
                <a:gd name="connsiteY5573" fmla="*/ 1094763 h 6679735"/>
                <a:gd name="connsiteX5574" fmla="*/ 7329688 w 12250760"/>
                <a:gd name="connsiteY5574" fmla="*/ 1094763 h 6679735"/>
                <a:gd name="connsiteX5575" fmla="*/ 7433518 w 12250760"/>
                <a:gd name="connsiteY5575" fmla="*/ 1172768 h 6679735"/>
                <a:gd name="connsiteX5576" fmla="*/ 7433518 w 12250760"/>
                <a:gd name="connsiteY5576" fmla="*/ 1224773 h 6679735"/>
                <a:gd name="connsiteX5577" fmla="*/ 7407561 w 12250760"/>
                <a:gd name="connsiteY5577" fmla="*/ 1250775 h 6679735"/>
                <a:gd name="connsiteX5578" fmla="*/ 7381603 w 12250760"/>
                <a:gd name="connsiteY5578" fmla="*/ 1250775 h 6679735"/>
                <a:gd name="connsiteX5579" fmla="*/ 7381603 w 12250760"/>
                <a:gd name="connsiteY5579" fmla="*/ 1354785 h 6679735"/>
                <a:gd name="connsiteX5580" fmla="*/ 7355646 w 12250760"/>
                <a:gd name="connsiteY5580" fmla="*/ 1380786 h 6679735"/>
                <a:gd name="connsiteX5581" fmla="*/ 7303730 w 12250760"/>
                <a:gd name="connsiteY5581" fmla="*/ 1380786 h 6679735"/>
                <a:gd name="connsiteX5582" fmla="*/ 7277773 w 12250760"/>
                <a:gd name="connsiteY5582" fmla="*/ 1354785 h 6679735"/>
                <a:gd name="connsiteX5583" fmla="*/ 7277773 w 12250760"/>
                <a:gd name="connsiteY5583" fmla="*/ 1250775 h 6679735"/>
                <a:gd name="connsiteX5584" fmla="*/ 7251816 w 12250760"/>
                <a:gd name="connsiteY5584" fmla="*/ 1250775 h 6679735"/>
                <a:gd name="connsiteX5585" fmla="*/ 7225857 w 12250760"/>
                <a:gd name="connsiteY5585" fmla="*/ 1224773 h 6679735"/>
                <a:gd name="connsiteX5586" fmla="*/ 7225857 w 12250760"/>
                <a:gd name="connsiteY5586" fmla="*/ 1172768 h 6679735"/>
                <a:gd name="connsiteX5587" fmla="*/ 7329688 w 12250760"/>
                <a:gd name="connsiteY5587" fmla="*/ 1094763 h 6679735"/>
                <a:gd name="connsiteX5588" fmla="*/ 6847964 w 12250760"/>
                <a:gd name="connsiteY5588" fmla="*/ 1094763 h 6679735"/>
                <a:gd name="connsiteX5589" fmla="*/ 6951794 w 12250760"/>
                <a:gd name="connsiteY5589" fmla="*/ 1172768 h 6679735"/>
                <a:gd name="connsiteX5590" fmla="*/ 6951794 w 12250760"/>
                <a:gd name="connsiteY5590" fmla="*/ 1224773 h 6679735"/>
                <a:gd name="connsiteX5591" fmla="*/ 6925837 w 12250760"/>
                <a:gd name="connsiteY5591" fmla="*/ 1250775 h 6679735"/>
                <a:gd name="connsiteX5592" fmla="*/ 6899879 w 12250760"/>
                <a:gd name="connsiteY5592" fmla="*/ 1250775 h 6679735"/>
                <a:gd name="connsiteX5593" fmla="*/ 6899879 w 12250760"/>
                <a:gd name="connsiteY5593" fmla="*/ 1354785 h 6679735"/>
                <a:gd name="connsiteX5594" fmla="*/ 6873922 w 12250760"/>
                <a:gd name="connsiteY5594" fmla="*/ 1380786 h 6679735"/>
                <a:gd name="connsiteX5595" fmla="*/ 6822006 w 12250760"/>
                <a:gd name="connsiteY5595" fmla="*/ 1380786 h 6679735"/>
                <a:gd name="connsiteX5596" fmla="*/ 6796049 w 12250760"/>
                <a:gd name="connsiteY5596" fmla="*/ 1354785 h 6679735"/>
                <a:gd name="connsiteX5597" fmla="*/ 6796049 w 12250760"/>
                <a:gd name="connsiteY5597" fmla="*/ 1250775 h 6679735"/>
                <a:gd name="connsiteX5598" fmla="*/ 6770092 w 12250760"/>
                <a:gd name="connsiteY5598" fmla="*/ 1250775 h 6679735"/>
                <a:gd name="connsiteX5599" fmla="*/ 6744133 w 12250760"/>
                <a:gd name="connsiteY5599" fmla="*/ 1224773 h 6679735"/>
                <a:gd name="connsiteX5600" fmla="*/ 6744133 w 12250760"/>
                <a:gd name="connsiteY5600" fmla="*/ 1172768 h 6679735"/>
                <a:gd name="connsiteX5601" fmla="*/ 6847964 w 12250760"/>
                <a:gd name="connsiteY5601" fmla="*/ 1094763 h 6679735"/>
                <a:gd name="connsiteX5602" fmla="*/ 6366240 w 12250760"/>
                <a:gd name="connsiteY5602" fmla="*/ 1094763 h 6679735"/>
                <a:gd name="connsiteX5603" fmla="*/ 6470070 w 12250760"/>
                <a:gd name="connsiteY5603" fmla="*/ 1172768 h 6679735"/>
                <a:gd name="connsiteX5604" fmla="*/ 6470070 w 12250760"/>
                <a:gd name="connsiteY5604" fmla="*/ 1224773 h 6679735"/>
                <a:gd name="connsiteX5605" fmla="*/ 6444113 w 12250760"/>
                <a:gd name="connsiteY5605" fmla="*/ 1250775 h 6679735"/>
                <a:gd name="connsiteX5606" fmla="*/ 6418155 w 12250760"/>
                <a:gd name="connsiteY5606" fmla="*/ 1250775 h 6679735"/>
                <a:gd name="connsiteX5607" fmla="*/ 6418155 w 12250760"/>
                <a:gd name="connsiteY5607" fmla="*/ 1354785 h 6679735"/>
                <a:gd name="connsiteX5608" fmla="*/ 6392198 w 12250760"/>
                <a:gd name="connsiteY5608" fmla="*/ 1380786 h 6679735"/>
                <a:gd name="connsiteX5609" fmla="*/ 6340282 w 12250760"/>
                <a:gd name="connsiteY5609" fmla="*/ 1380786 h 6679735"/>
                <a:gd name="connsiteX5610" fmla="*/ 6314325 w 12250760"/>
                <a:gd name="connsiteY5610" fmla="*/ 1354785 h 6679735"/>
                <a:gd name="connsiteX5611" fmla="*/ 6314325 w 12250760"/>
                <a:gd name="connsiteY5611" fmla="*/ 1250775 h 6679735"/>
                <a:gd name="connsiteX5612" fmla="*/ 6288368 w 12250760"/>
                <a:gd name="connsiteY5612" fmla="*/ 1250775 h 6679735"/>
                <a:gd name="connsiteX5613" fmla="*/ 6262409 w 12250760"/>
                <a:gd name="connsiteY5613" fmla="*/ 1224773 h 6679735"/>
                <a:gd name="connsiteX5614" fmla="*/ 6262409 w 12250760"/>
                <a:gd name="connsiteY5614" fmla="*/ 1172768 h 6679735"/>
                <a:gd name="connsiteX5615" fmla="*/ 6366240 w 12250760"/>
                <a:gd name="connsiteY5615" fmla="*/ 1094763 h 6679735"/>
                <a:gd name="connsiteX5616" fmla="*/ 5884531 w 12250760"/>
                <a:gd name="connsiteY5616" fmla="*/ 1094763 h 6679735"/>
                <a:gd name="connsiteX5617" fmla="*/ 5988353 w 12250760"/>
                <a:gd name="connsiteY5617" fmla="*/ 1172768 h 6679735"/>
                <a:gd name="connsiteX5618" fmla="*/ 5988353 w 12250760"/>
                <a:gd name="connsiteY5618" fmla="*/ 1224773 h 6679735"/>
                <a:gd name="connsiteX5619" fmla="*/ 5962398 w 12250760"/>
                <a:gd name="connsiteY5619" fmla="*/ 1250775 h 6679735"/>
                <a:gd name="connsiteX5620" fmla="*/ 5936443 w 12250760"/>
                <a:gd name="connsiteY5620" fmla="*/ 1250775 h 6679735"/>
                <a:gd name="connsiteX5621" fmla="*/ 5936443 w 12250760"/>
                <a:gd name="connsiteY5621" fmla="*/ 1354785 h 6679735"/>
                <a:gd name="connsiteX5622" fmla="*/ 5910488 w 12250760"/>
                <a:gd name="connsiteY5622" fmla="*/ 1380786 h 6679735"/>
                <a:gd name="connsiteX5623" fmla="*/ 5858573 w 12250760"/>
                <a:gd name="connsiteY5623" fmla="*/ 1380786 h 6679735"/>
                <a:gd name="connsiteX5624" fmla="*/ 5832616 w 12250760"/>
                <a:gd name="connsiteY5624" fmla="*/ 1354785 h 6679735"/>
                <a:gd name="connsiteX5625" fmla="*/ 5832616 w 12250760"/>
                <a:gd name="connsiteY5625" fmla="*/ 1250775 h 6679735"/>
                <a:gd name="connsiteX5626" fmla="*/ 5806661 w 12250760"/>
                <a:gd name="connsiteY5626" fmla="*/ 1250775 h 6679735"/>
                <a:gd name="connsiteX5627" fmla="*/ 5780705 w 12250760"/>
                <a:gd name="connsiteY5627" fmla="*/ 1224773 h 6679735"/>
                <a:gd name="connsiteX5628" fmla="*/ 5780705 w 12250760"/>
                <a:gd name="connsiteY5628" fmla="*/ 1172768 h 6679735"/>
                <a:gd name="connsiteX5629" fmla="*/ 5884531 w 12250760"/>
                <a:gd name="connsiteY5629" fmla="*/ 1094763 h 6679735"/>
                <a:gd name="connsiteX5630" fmla="*/ 5402829 w 12250760"/>
                <a:gd name="connsiteY5630" fmla="*/ 1094763 h 6679735"/>
                <a:gd name="connsiteX5631" fmla="*/ 5506649 w 12250760"/>
                <a:gd name="connsiteY5631" fmla="*/ 1172768 h 6679735"/>
                <a:gd name="connsiteX5632" fmla="*/ 5506649 w 12250760"/>
                <a:gd name="connsiteY5632" fmla="*/ 1224773 h 6679735"/>
                <a:gd name="connsiteX5633" fmla="*/ 5480697 w 12250760"/>
                <a:gd name="connsiteY5633" fmla="*/ 1250775 h 6679735"/>
                <a:gd name="connsiteX5634" fmla="*/ 5454740 w 12250760"/>
                <a:gd name="connsiteY5634" fmla="*/ 1250775 h 6679735"/>
                <a:gd name="connsiteX5635" fmla="*/ 5454740 w 12250760"/>
                <a:gd name="connsiteY5635" fmla="*/ 1354785 h 6679735"/>
                <a:gd name="connsiteX5636" fmla="*/ 5428781 w 12250760"/>
                <a:gd name="connsiteY5636" fmla="*/ 1380786 h 6679735"/>
                <a:gd name="connsiteX5637" fmla="*/ 5376873 w 12250760"/>
                <a:gd name="connsiteY5637" fmla="*/ 1380786 h 6679735"/>
                <a:gd name="connsiteX5638" fmla="*/ 5350918 w 12250760"/>
                <a:gd name="connsiteY5638" fmla="*/ 1354785 h 6679735"/>
                <a:gd name="connsiteX5639" fmla="*/ 5350918 w 12250760"/>
                <a:gd name="connsiteY5639" fmla="*/ 1250775 h 6679735"/>
                <a:gd name="connsiteX5640" fmla="*/ 5324959 w 12250760"/>
                <a:gd name="connsiteY5640" fmla="*/ 1250775 h 6679735"/>
                <a:gd name="connsiteX5641" fmla="*/ 5298997 w 12250760"/>
                <a:gd name="connsiteY5641" fmla="*/ 1224773 h 6679735"/>
                <a:gd name="connsiteX5642" fmla="*/ 5298997 w 12250760"/>
                <a:gd name="connsiteY5642" fmla="*/ 1172768 h 6679735"/>
                <a:gd name="connsiteX5643" fmla="*/ 5402829 w 12250760"/>
                <a:gd name="connsiteY5643" fmla="*/ 1094763 h 6679735"/>
                <a:gd name="connsiteX5644" fmla="*/ 4921068 w 12250760"/>
                <a:gd name="connsiteY5644" fmla="*/ 1094763 h 6679735"/>
                <a:gd name="connsiteX5645" fmla="*/ 5024921 w 12250760"/>
                <a:gd name="connsiteY5645" fmla="*/ 1172768 h 6679735"/>
                <a:gd name="connsiteX5646" fmla="*/ 5024921 w 12250760"/>
                <a:gd name="connsiteY5646" fmla="*/ 1224773 h 6679735"/>
                <a:gd name="connsiteX5647" fmla="*/ 4998959 w 12250760"/>
                <a:gd name="connsiteY5647" fmla="*/ 1250775 h 6679735"/>
                <a:gd name="connsiteX5648" fmla="*/ 4973001 w 12250760"/>
                <a:gd name="connsiteY5648" fmla="*/ 1250775 h 6679735"/>
                <a:gd name="connsiteX5649" fmla="*/ 4973001 w 12250760"/>
                <a:gd name="connsiteY5649" fmla="*/ 1354785 h 6679735"/>
                <a:gd name="connsiteX5650" fmla="*/ 4947033 w 12250760"/>
                <a:gd name="connsiteY5650" fmla="*/ 1380786 h 6679735"/>
                <a:gd name="connsiteX5651" fmla="*/ 4895110 w 12250760"/>
                <a:gd name="connsiteY5651" fmla="*/ 1380786 h 6679735"/>
                <a:gd name="connsiteX5652" fmla="*/ 4869170 w 12250760"/>
                <a:gd name="connsiteY5652" fmla="*/ 1354785 h 6679735"/>
                <a:gd name="connsiteX5653" fmla="*/ 4869170 w 12250760"/>
                <a:gd name="connsiteY5653" fmla="*/ 1250775 h 6679735"/>
                <a:gd name="connsiteX5654" fmla="*/ 4843217 w 12250760"/>
                <a:gd name="connsiteY5654" fmla="*/ 1250775 h 6679735"/>
                <a:gd name="connsiteX5655" fmla="*/ 4817260 w 12250760"/>
                <a:gd name="connsiteY5655" fmla="*/ 1224773 h 6679735"/>
                <a:gd name="connsiteX5656" fmla="*/ 4817260 w 12250760"/>
                <a:gd name="connsiteY5656" fmla="*/ 1172768 h 6679735"/>
                <a:gd name="connsiteX5657" fmla="*/ 4921068 w 12250760"/>
                <a:gd name="connsiteY5657" fmla="*/ 1094763 h 6679735"/>
                <a:gd name="connsiteX5658" fmla="*/ 4439383 w 12250760"/>
                <a:gd name="connsiteY5658" fmla="*/ 1094763 h 6679735"/>
                <a:gd name="connsiteX5659" fmla="*/ 4543199 w 12250760"/>
                <a:gd name="connsiteY5659" fmla="*/ 1172768 h 6679735"/>
                <a:gd name="connsiteX5660" fmla="*/ 4543199 w 12250760"/>
                <a:gd name="connsiteY5660" fmla="*/ 1224773 h 6679735"/>
                <a:gd name="connsiteX5661" fmla="*/ 4517243 w 12250760"/>
                <a:gd name="connsiteY5661" fmla="*/ 1250775 h 6679735"/>
                <a:gd name="connsiteX5662" fmla="*/ 4491279 w 12250760"/>
                <a:gd name="connsiteY5662" fmla="*/ 1250775 h 6679735"/>
                <a:gd name="connsiteX5663" fmla="*/ 4491279 w 12250760"/>
                <a:gd name="connsiteY5663" fmla="*/ 1354785 h 6679735"/>
                <a:gd name="connsiteX5664" fmla="*/ 4465322 w 12250760"/>
                <a:gd name="connsiteY5664" fmla="*/ 1380786 h 6679735"/>
                <a:gd name="connsiteX5665" fmla="*/ 4413413 w 12250760"/>
                <a:gd name="connsiteY5665" fmla="*/ 1380786 h 6679735"/>
                <a:gd name="connsiteX5666" fmla="*/ 4387454 w 12250760"/>
                <a:gd name="connsiteY5666" fmla="*/ 1354785 h 6679735"/>
                <a:gd name="connsiteX5667" fmla="*/ 4387454 w 12250760"/>
                <a:gd name="connsiteY5667" fmla="*/ 1250775 h 6679735"/>
                <a:gd name="connsiteX5668" fmla="*/ 4361490 w 12250760"/>
                <a:gd name="connsiteY5668" fmla="*/ 1250775 h 6679735"/>
                <a:gd name="connsiteX5669" fmla="*/ 4335538 w 12250760"/>
                <a:gd name="connsiteY5669" fmla="*/ 1224773 h 6679735"/>
                <a:gd name="connsiteX5670" fmla="*/ 4335538 w 12250760"/>
                <a:gd name="connsiteY5670" fmla="*/ 1172768 h 6679735"/>
                <a:gd name="connsiteX5671" fmla="*/ 4439383 w 12250760"/>
                <a:gd name="connsiteY5671" fmla="*/ 1094763 h 6679735"/>
                <a:gd name="connsiteX5672" fmla="*/ 3957667 w 12250760"/>
                <a:gd name="connsiteY5672" fmla="*/ 1094763 h 6679735"/>
                <a:gd name="connsiteX5673" fmla="*/ 4061502 w 12250760"/>
                <a:gd name="connsiteY5673" fmla="*/ 1172768 h 6679735"/>
                <a:gd name="connsiteX5674" fmla="*/ 4061502 w 12250760"/>
                <a:gd name="connsiteY5674" fmla="*/ 1224773 h 6679735"/>
                <a:gd name="connsiteX5675" fmla="*/ 4035545 w 12250760"/>
                <a:gd name="connsiteY5675" fmla="*/ 1250775 h 6679735"/>
                <a:gd name="connsiteX5676" fmla="*/ 4009587 w 12250760"/>
                <a:gd name="connsiteY5676" fmla="*/ 1250775 h 6679735"/>
                <a:gd name="connsiteX5677" fmla="*/ 4009587 w 12250760"/>
                <a:gd name="connsiteY5677" fmla="*/ 1354785 h 6679735"/>
                <a:gd name="connsiteX5678" fmla="*/ 3983624 w 12250760"/>
                <a:gd name="connsiteY5678" fmla="*/ 1380786 h 6679735"/>
                <a:gd name="connsiteX5679" fmla="*/ 3931708 w 12250760"/>
                <a:gd name="connsiteY5679" fmla="*/ 1380786 h 6679735"/>
                <a:gd name="connsiteX5680" fmla="*/ 3905756 w 12250760"/>
                <a:gd name="connsiteY5680" fmla="*/ 1354785 h 6679735"/>
                <a:gd name="connsiteX5681" fmla="*/ 3905756 w 12250760"/>
                <a:gd name="connsiteY5681" fmla="*/ 1250775 h 6679735"/>
                <a:gd name="connsiteX5682" fmla="*/ 3879797 w 12250760"/>
                <a:gd name="connsiteY5682" fmla="*/ 1250775 h 6679735"/>
                <a:gd name="connsiteX5683" fmla="*/ 3853841 w 12250760"/>
                <a:gd name="connsiteY5683" fmla="*/ 1224773 h 6679735"/>
                <a:gd name="connsiteX5684" fmla="*/ 3853841 w 12250760"/>
                <a:gd name="connsiteY5684" fmla="*/ 1172768 h 6679735"/>
                <a:gd name="connsiteX5685" fmla="*/ 3957667 w 12250760"/>
                <a:gd name="connsiteY5685" fmla="*/ 1094763 h 6679735"/>
                <a:gd name="connsiteX5686" fmla="*/ 3475955 w 12250760"/>
                <a:gd name="connsiteY5686" fmla="*/ 1094763 h 6679735"/>
                <a:gd name="connsiteX5687" fmla="*/ 3579792 w 12250760"/>
                <a:gd name="connsiteY5687" fmla="*/ 1172768 h 6679735"/>
                <a:gd name="connsiteX5688" fmla="*/ 3579792 w 12250760"/>
                <a:gd name="connsiteY5688" fmla="*/ 1224773 h 6679735"/>
                <a:gd name="connsiteX5689" fmla="*/ 3553831 w 12250760"/>
                <a:gd name="connsiteY5689" fmla="*/ 1250775 h 6679735"/>
                <a:gd name="connsiteX5690" fmla="*/ 3527872 w 12250760"/>
                <a:gd name="connsiteY5690" fmla="*/ 1250775 h 6679735"/>
                <a:gd name="connsiteX5691" fmla="*/ 3527872 w 12250760"/>
                <a:gd name="connsiteY5691" fmla="*/ 1354785 h 6679735"/>
                <a:gd name="connsiteX5692" fmla="*/ 3501914 w 12250760"/>
                <a:gd name="connsiteY5692" fmla="*/ 1380786 h 6679735"/>
                <a:gd name="connsiteX5693" fmla="*/ 3449998 w 12250760"/>
                <a:gd name="connsiteY5693" fmla="*/ 1380786 h 6679735"/>
                <a:gd name="connsiteX5694" fmla="*/ 3424040 w 12250760"/>
                <a:gd name="connsiteY5694" fmla="*/ 1354785 h 6679735"/>
                <a:gd name="connsiteX5695" fmla="*/ 3424040 w 12250760"/>
                <a:gd name="connsiteY5695" fmla="*/ 1250775 h 6679735"/>
                <a:gd name="connsiteX5696" fmla="*/ 3398084 w 12250760"/>
                <a:gd name="connsiteY5696" fmla="*/ 1250775 h 6679735"/>
                <a:gd name="connsiteX5697" fmla="*/ 3372124 w 12250760"/>
                <a:gd name="connsiteY5697" fmla="*/ 1224773 h 6679735"/>
                <a:gd name="connsiteX5698" fmla="*/ 3372124 w 12250760"/>
                <a:gd name="connsiteY5698" fmla="*/ 1172768 h 6679735"/>
                <a:gd name="connsiteX5699" fmla="*/ 3475955 w 12250760"/>
                <a:gd name="connsiteY5699" fmla="*/ 1094763 h 6679735"/>
                <a:gd name="connsiteX5700" fmla="*/ 2994231 w 12250760"/>
                <a:gd name="connsiteY5700" fmla="*/ 1094763 h 6679735"/>
                <a:gd name="connsiteX5701" fmla="*/ 3098060 w 12250760"/>
                <a:gd name="connsiteY5701" fmla="*/ 1172768 h 6679735"/>
                <a:gd name="connsiteX5702" fmla="*/ 3098060 w 12250760"/>
                <a:gd name="connsiteY5702" fmla="*/ 1224773 h 6679735"/>
                <a:gd name="connsiteX5703" fmla="*/ 3072101 w 12250760"/>
                <a:gd name="connsiteY5703" fmla="*/ 1250775 h 6679735"/>
                <a:gd name="connsiteX5704" fmla="*/ 3046145 w 12250760"/>
                <a:gd name="connsiteY5704" fmla="*/ 1250775 h 6679735"/>
                <a:gd name="connsiteX5705" fmla="*/ 3046145 w 12250760"/>
                <a:gd name="connsiteY5705" fmla="*/ 1354785 h 6679735"/>
                <a:gd name="connsiteX5706" fmla="*/ 3020189 w 12250760"/>
                <a:gd name="connsiteY5706" fmla="*/ 1380786 h 6679735"/>
                <a:gd name="connsiteX5707" fmla="*/ 2968270 w 12250760"/>
                <a:gd name="connsiteY5707" fmla="*/ 1380786 h 6679735"/>
                <a:gd name="connsiteX5708" fmla="*/ 2942315 w 12250760"/>
                <a:gd name="connsiteY5708" fmla="*/ 1354785 h 6679735"/>
                <a:gd name="connsiteX5709" fmla="*/ 2942315 w 12250760"/>
                <a:gd name="connsiteY5709" fmla="*/ 1250775 h 6679735"/>
                <a:gd name="connsiteX5710" fmla="*/ 2916356 w 12250760"/>
                <a:gd name="connsiteY5710" fmla="*/ 1250775 h 6679735"/>
                <a:gd name="connsiteX5711" fmla="*/ 2890399 w 12250760"/>
                <a:gd name="connsiteY5711" fmla="*/ 1224773 h 6679735"/>
                <a:gd name="connsiteX5712" fmla="*/ 2890399 w 12250760"/>
                <a:gd name="connsiteY5712" fmla="*/ 1172768 h 6679735"/>
                <a:gd name="connsiteX5713" fmla="*/ 2994231 w 12250760"/>
                <a:gd name="connsiteY5713" fmla="*/ 1094763 h 6679735"/>
                <a:gd name="connsiteX5714" fmla="*/ 2512507 w 12250760"/>
                <a:gd name="connsiteY5714" fmla="*/ 1094763 h 6679735"/>
                <a:gd name="connsiteX5715" fmla="*/ 2616337 w 12250760"/>
                <a:gd name="connsiteY5715" fmla="*/ 1172768 h 6679735"/>
                <a:gd name="connsiteX5716" fmla="*/ 2616337 w 12250760"/>
                <a:gd name="connsiteY5716" fmla="*/ 1224773 h 6679735"/>
                <a:gd name="connsiteX5717" fmla="*/ 2590381 w 12250760"/>
                <a:gd name="connsiteY5717" fmla="*/ 1250775 h 6679735"/>
                <a:gd name="connsiteX5718" fmla="*/ 2564422 w 12250760"/>
                <a:gd name="connsiteY5718" fmla="*/ 1250775 h 6679735"/>
                <a:gd name="connsiteX5719" fmla="*/ 2564422 w 12250760"/>
                <a:gd name="connsiteY5719" fmla="*/ 1354785 h 6679735"/>
                <a:gd name="connsiteX5720" fmla="*/ 2538465 w 12250760"/>
                <a:gd name="connsiteY5720" fmla="*/ 1380786 h 6679735"/>
                <a:gd name="connsiteX5721" fmla="*/ 2486551 w 12250760"/>
                <a:gd name="connsiteY5721" fmla="*/ 1380786 h 6679735"/>
                <a:gd name="connsiteX5722" fmla="*/ 2460595 w 12250760"/>
                <a:gd name="connsiteY5722" fmla="*/ 1354785 h 6679735"/>
                <a:gd name="connsiteX5723" fmla="*/ 2460595 w 12250760"/>
                <a:gd name="connsiteY5723" fmla="*/ 1250775 h 6679735"/>
                <a:gd name="connsiteX5724" fmla="*/ 2434639 w 12250760"/>
                <a:gd name="connsiteY5724" fmla="*/ 1250775 h 6679735"/>
                <a:gd name="connsiteX5725" fmla="*/ 2408680 w 12250760"/>
                <a:gd name="connsiteY5725" fmla="*/ 1224773 h 6679735"/>
                <a:gd name="connsiteX5726" fmla="*/ 2408680 w 12250760"/>
                <a:gd name="connsiteY5726" fmla="*/ 1172768 h 6679735"/>
                <a:gd name="connsiteX5727" fmla="*/ 2512507 w 12250760"/>
                <a:gd name="connsiteY5727" fmla="*/ 1094763 h 6679735"/>
                <a:gd name="connsiteX5728" fmla="*/ 2030771 w 12250760"/>
                <a:gd name="connsiteY5728" fmla="*/ 1094763 h 6679735"/>
                <a:gd name="connsiteX5729" fmla="*/ 2134620 w 12250760"/>
                <a:gd name="connsiteY5729" fmla="*/ 1172768 h 6679735"/>
                <a:gd name="connsiteX5730" fmla="*/ 2134620 w 12250760"/>
                <a:gd name="connsiteY5730" fmla="*/ 1224773 h 6679735"/>
                <a:gd name="connsiteX5731" fmla="*/ 2108644 w 12250760"/>
                <a:gd name="connsiteY5731" fmla="*/ 1250775 h 6679735"/>
                <a:gd name="connsiteX5732" fmla="*/ 2082686 w 12250760"/>
                <a:gd name="connsiteY5732" fmla="*/ 1250775 h 6679735"/>
                <a:gd name="connsiteX5733" fmla="*/ 2082686 w 12250760"/>
                <a:gd name="connsiteY5733" fmla="*/ 1354785 h 6679735"/>
                <a:gd name="connsiteX5734" fmla="*/ 2056728 w 12250760"/>
                <a:gd name="connsiteY5734" fmla="*/ 1380786 h 6679735"/>
                <a:gd name="connsiteX5735" fmla="*/ 2004813 w 12250760"/>
                <a:gd name="connsiteY5735" fmla="*/ 1380786 h 6679735"/>
                <a:gd name="connsiteX5736" fmla="*/ 1978855 w 12250760"/>
                <a:gd name="connsiteY5736" fmla="*/ 1354785 h 6679735"/>
                <a:gd name="connsiteX5737" fmla="*/ 1978855 w 12250760"/>
                <a:gd name="connsiteY5737" fmla="*/ 1250775 h 6679735"/>
                <a:gd name="connsiteX5738" fmla="*/ 1952898 w 12250760"/>
                <a:gd name="connsiteY5738" fmla="*/ 1250775 h 6679735"/>
                <a:gd name="connsiteX5739" fmla="*/ 1926940 w 12250760"/>
                <a:gd name="connsiteY5739" fmla="*/ 1224773 h 6679735"/>
                <a:gd name="connsiteX5740" fmla="*/ 1926940 w 12250760"/>
                <a:gd name="connsiteY5740" fmla="*/ 1172768 h 6679735"/>
                <a:gd name="connsiteX5741" fmla="*/ 2030771 w 12250760"/>
                <a:gd name="connsiteY5741" fmla="*/ 1094763 h 6679735"/>
                <a:gd name="connsiteX5742" fmla="*/ 1549048 w 12250760"/>
                <a:gd name="connsiteY5742" fmla="*/ 1094763 h 6679735"/>
                <a:gd name="connsiteX5743" fmla="*/ 1652877 w 12250760"/>
                <a:gd name="connsiteY5743" fmla="*/ 1172768 h 6679735"/>
                <a:gd name="connsiteX5744" fmla="*/ 1652877 w 12250760"/>
                <a:gd name="connsiteY5744" fmla="*/ 1224773 h 6679735"/>
                <a:gd name="connsiteX5745" fmla="*/ 1626921 w 12250760"/>
                <a:gd name="connsiteY5745" fmla="*/ 1250775 h 6679735"/>
                <a:gd name="connsiteX5746" fmla="*/ 1600962 w 12250760"/>
                <a:gd name="connsiteY5746" fmla="*/ 1250775 h 6679735"/>
                <a:gd name="connsiteX5747" fmla="*/ 1600962 w 12250760"/>
                <a:gd name="connsiteY5747" fmla="*/ 1354785 h 6679735"/>
                <a:gd name="connsiteX5748" fmla="*/ 1575005 w 12250760"/>
                <a:gd name="connsiteY5748" fmla="*/ 1380786 h 6679735"/>
                <a:gd name="connsiteX5749" fmla="*/ 1523090 w 12250760"/>
                <a:gd name="connsiteY5749" fmla="*/ 1380786 h 6679735"/>
                <a:gd name="connsiteX5750" fmla="*/ 1497132 w 12250760"/>
                <a:gd name="connsiteY5750" fmla="*/ 1354785 h 6679735"/>
                <a:gd name="connsiteX5751" fmla="*/ 1497132 w 12250760"/>
                <a:gd name="connsiteY5751" fmla="*/ 1250775 h 6679735"/>
                <a:gd name="connsiteX5752" fmla="*/ 1471175 w 12250760"/>
                <a:gd name="connsiteY5752" fmla="*/ 1250775 h 6679735"/>
                <a:gd name="connsiteX5753" fmla="*/ 1445217 w 12250760"/>
                <a:gd name="connsiteY5753" fmla="*/ 1224773 h 6679735"/>
                <a:gd name="connsiteX5754" fmla="*/ 1445217 w 12250760"/>
                <a:gd name="connsiteY5754" fmla="*/ 1172768 h 6679735"/>
                <a:gd name="connsiteX5755" fmla="*/ 1549048 w 12250760"/>
                <a:gd name="connsiteY5755" fmla="*/ 1094763 h 6679735"/>
                <a:gd name="connsiteX5756" fmla="*/ 1067326 w 12250760"/>
                <a:gd name="connsiteY5756" fmla="*/ 1094763 h 6679735"/>
                <a:gd name="connsiteX5757" fmla="*/ 1171156 w 12250760"/>
                <a:gd name="connsiteY5757" fmla="*/ 1172768 h 6679735"/>
                <a:gd name="connsiteX5758" fmla="*/ 1171156 w 12250760"/>
                <a:gd name="connsiteY5758" fmla="*/ 1224773 h 6679735"/>
                <a:gd name="connsiteX5759" fmla="*/ 1145199 w 12250760"/>
                <a:gd name="connsiteY5759" fmla="*/ 1250775 h 6679735"/>
                <a:gd name="connsiteX5760" fmla="*/ 1119241 w 12250760"/>
                <a:gd name="connsiteY5760" fmla="*/ 1250775 h 6679735"/>
                <a:gd name="connsiteX5761" fmla="*/ 1119241 w 12250760"/>
                <a:gd name="connsiteY5761" fmla="*/ 1354785 h 6679735"/>
                <a:gd name="connsiteX5762" fmla="*/ 1093284 w 12250760"/>
                <a:gd name="connsiteY5762" fmla="*/ 1380786 h 6679735"/>
                <a:gd name="connsiteX5763" fmla="*/ 1041368 w 12250760"/>
                <a:gd name="connsiteY5763" fmla="*/ 1380786 h 6679735"/>
                <a:gd name="connsiteX5764" fmla="*/ 1015411 w 12250760"/>
                <a:gd name="connsiteY5764" fmla="*/ 1354785 h 6679735"/>
                <a:gd name="connsiteX5765" fmla="*/ 1015411 w 12250760"/>
                <a:gd name="connsiteY5765" fmla="*/ 1250775 h 6679735"/>
                <a:gd name="connsiteX5766" fmla="*/ 989454 w 12250760"/>
                <a:gd name="connsiteY5766" fmla="*/ 1250775 h 6679735"/>
                <a:gd name="connsiteX5767" fmla="*/ 963495 w 12250760"/>
                <a:gd name="connsiteY5767" fmla="*/ 1224773 h 6679735"/>
                <a:gd name="connsiteX5768" fmla="*/ 963495 w 12250760"/>
                <a:gd name="connsiteY5768" fmla="*/ 1172768 h 6679735"/>
                <a:gd name="connsiteX5769" fmla="*/ 1067326 w 12250760"/>
                <a:gd name="connsiteY5769" fmla="*/ 1094763 h 6679735"/>
                <a:gd name="connsiteX5770" fmla="*/ 585605 w 12250760"/>
                <a:gd name="connsiteY5770" fmla="*/ 1094763 h 6679735"/>
                <a:gd name="connsiteX5771" fmla="*/ 689435 w 12250760"/>
                <a:gd name="connsiteY5771" fmla="*/ 1172768 h 6679735"/>
                <a:gd name="connsiteX5772" fmla="*/ 689435 w 12250760"/>
                <a:gd name="connsiteY5772" fmla="*/ 1224773 h 6679735"/>
                <a:gd name="connsiteX5773" fmla="*/ 663478 w 12250760"/>
                <a:gd name="connsiteY5773" fmla="*/ 1250775 h 6679735"/>
                <a:gd name="connsiteX5774" fmla="*/ 637519 w 12250760"/>
                <a:gd name="connsiteY5774" fmla="*/ 1250775 h 6679735"/>
                <a:gd name="connsiteX5775" fmla="*/ 637519 w 12250760"/>
                <a:gd name="connsiteY5775" fmla="*/ 1354785 h 6679735"/>
                <a:gd name="connsiteX5776" fmla="*/ 611562 w 12250760"/>
                <a:gd name="connsiteY5776" fmla="*/ 1380786 h 6679735"/>
                <a:gd name="connsiteX5777" fmla="*/ 559646 w 12250760"/>
                <a:gd name="connsiteY5777" fmla="*/ 1380786 h 6679735"/>
                <a:gd name="connsiteX5778" fmla="*/ 533689 w 12250760"/>
                <a:gd name="connsiteY5778" fmla="*/ 1354785 h 6679735"/>
                <a:gd name="connsiteX5779" fmla="*/ 533689 w 12250760"/>
                <a:gd name="connsiteY5779" fmla="*/ 1250775 h 6679735"/>
                <a:gd name="connsiteX5780" fmla="*/ 507732 w 12250760"/>
                <a:gd name="connsiteY5780" fmla="*/ 1250775 h 6679735"/>
                <a:gd name="connsiteX5781" fmla="*/ 481774 w 12250760"/>
                <a:gd name="connsiteY5781" fmla="*/ 1224773 h 6679735"/>
                <a:gd name="connsiteX5782" fmla="*/ 481774 w 12250760"/>
                <a:gd name="connsiteY5782" fmla="*/ 1172768 h 6679735"/>
                <a:gd name="connsiteX5783" fmla="*/ 585605 w 12250760"/>
                <a:gd name="connsiteY5783" fmla="*/ 1094763 h 6679735"/>
                <a:gd name="connsiteX5784" fmla="*/ 103883 w 12250760"/>
                <a:gd name="connsiteY5784" fmla="*/ 1094763 h 6679735"/>
                <a:gd name="connsiteX5785" fmla="*/ 207713 w 12250760"/>
                <a:gd name="connsiteY5785" fmla="*/ 1172768 h 6679735"/>
                <a:gd name="connsiteX5786" fmla="*/ 207713 w 12250760"/>
                <a:gd name="connsiteY5786" fmla="*/ 1224773 h 6679735"/>
                <a:gd name="connsiteX5787" fmla="*/ 181756 w 12250760"/>
                <a:gd name="connsiteY5787" fmla="*/ 1250775 h 6679735"/>
                <a:gd name="connsiteX5788" fmla="*/ 155797 w 12250760"/>
                <a:gd name="connsiteY5788" fmla="*/ 1250775 h 6679735"/>
                <a:gd name="connsiteX5789" fmla="*/ 155797 w 12250760"/>
                <a:gd name="connsiteY5789" fmla="*/ 1354785 h 6679735"/>
                <a:gd name="connsiteX5790" fmla="*/ 129840 w 12250760"/>
                <a:gd name="connsiteY5790" fmla="*/ 1380786 h 6679735"/>
                <a:gd name="connsiteX5791" fmla="*/ 77925 w 12250760"/>
                <a:gd name="connsiteY5791" fmla="*/ 1380786 h 6679735"/>
                <a:gd name="connsiteX5792" fmla="*/ 51967 w 12250760"/>
                <a:gd name="connsiteY5792" fmla="*/ 1354785 h 6679735"/>
                <a:gd name="connsiteX5793" fmla="*/ 51967 w 12250760"/>
                <a:gd name="connsiteY5793" fmla="*/ 1250775 h 6679735"/>
                <a:gd name="connsiteX5794" fmla="*/ 26010 w 12250760"/>
                <a:gd name="connsiteY5794" fmla="*/ 1250775 h 6679735"/>
                <a:gd name="connsiteX5795" fmla="*/ 52 w 12250760"/>
                <a:gd name="connsiteY5795" fmla="*/ 1224773 h 6679735"/>
                <a:gd name="connsiteX5796" fmla="*/ 52 w 12250760"/>
                <a:gd name="connsiteY5796" fmla="*/ 1172768 h 6679735"/>
                <a:gd name="connsiteX5797" fmla="*/ 103883 w 12250760"/>
                <a:gd name="connsiteY5797" fmla="*/ 1094763 h 6679735"/>
                <a:gd name="connsiteX5798" fmla="*/ 12145950 w 12250760"/>
                <a:gd name="connsiteY5798" fmla="*/ 963505 h 6679735"/>
                <a:gd name="connsiteX5799" fmla="*/ 12197866 w 12250760"/>
                <a:gd name="connsiteY5799" fmla="*/ 1015420 h 6679735"/>
                <a:gd name="connsiteX5800" fmla="*/ 12145950 w 12250760"/>
                <a:gd name="connsiteY5800" fmla="*/ 1067337 h 6679735"/>
                <a:gd name="connsiteX5801" fmla="*/ 12094035 w 12250760"/>
                <a:gd name="connsiteY5801" fmla="*/ 1015420 h 6679735"/>
                <a:gd name="connsiteX5802" fmla="*/ 12145950 w 12250760"/>
                <a:gd name="connsiteY5802" fmla="*/ 963505 h 6679735"/>
                <a:gd name="connsiteX5803" fmla="*/ 11664226 w 12250760"/>
                <a:gd name="connsiteY5803" fmla="*/ 963505 h 6679735"/>
                <a:gd name="connsiteX5804" fmla="*/ 11716142 w 12250760"/>
                <a:gd name="connsiteY5804" fmla="*/ 1015420 h 6679735"/>
                <a:gd name="connsiteX5805" fmla="*/ 11664226 w 12250760"/>
                <a:gd name="connsiteY5805" fmla="*/ 1067337 h 6679735"/>
                <a:gd name="connsiteX5806" fmla="*/ 11612311 w 12250760"/>
                <a:gd name="connsiteY5806" fmla="*/ 1015420 h 6679735"/>
                <a:gd name="connsiteX5807" fmla="*/ 11664226 w 12250760"/>
                <a:gd name="connsiteY5807" fmla="*/ 963505 h 6679735"/>
                <a:gd name="connsiteX5808" fmla="*/ 11182501 w 12250760"/>
                <a:gd name="connsiteY5808" fmla="*/ 963505 h 6679735"/>
                <a:gd name="connsiteX5809" fmla="*/ 11234417 w 12250760"/>
                <a:gd name="connsiteY5809" fmla="*/ 1015420 h 6679735"/>
                <a:gd name="connsiteX5810" fmla="*/ 11182501 w 12250760"/>
                <a:gd name="connsiteY5810" fmla="*/ 1067337 h 6679735"/>
                <a:gd name="connsiteX5811" fmla="*/ 11130586 w 12250760"/>
                <a:gd name="connsiteY5811" fmla="*/ 1015420 h 6679735"/>
                <a:gd name="connsiteX5812" fmla="*/ 11182501 w 12250760"/>
                <a:gd name="connsiteY5812" fmla="*/ 963505 h 6679735"/>
                <a:gd name="connsiteX5813" fmla="*/ 10700777 w 12250760"/>
                <a:gd name="connsiteY5813" fmla="*/ 963505 h 6679735"/>
                <a:gd name="connsiteX5814" fmla="*/ 10752693 w 12250760"/>
                <a:gd name="connsiteY5814" fmla="*/ 1015420 h 6679735"/>
                <a:gd name="connsiteX5815" fmla="*/ 10700777 w 12250760"/>
                <a:gd name="connsiteY5815" fmla="*/ 1067337 h 6679735"/>
                <a:gd name="connsiteX5816" fmla="*/ 10648862 w 12250760"/>
                <a:gd name="connsiteY5816" fmla="*/ 1015420 h 6679735"/>
                <a:gd name="connsiteX5817" fmla="*/ 10700777 w 12250760"/>
                <a:gd name="connsiteY5817" fmla="*/ 963505 h 6679735"/>
                <a:gd name="connsiteX5818" fmla="*/ 10219053 w 12250760"/>
                <a:gd name="connsiteY5818" fmla="*/ 963505 h 6679735"/>
                <a:gd name="connsiteX5819" fmla="*/ 10270969 w 12250760"/>
                <a:gd name="connsiteY5819" fmla="*/ 1015420 h 6679735"/>
                <a:gd name="connsiteX5820" fmla="*/ 10219053 w 12250760"/>
                <a:gd name="connsiteY5820" fmla="*/ 1067337 h 6679735"/>
                <a:gd name="connsiteX5821" fmla="*/ 10167138 w 12250760"/>
                <a:gd name="connsiteY5821" fmla="*/ 1015420 h 6679735"/>
                <a:gd name="connsiteX5822" fmla="*/ 10219053 w 12250760"/>
                <a:gd name="connsiteY5822" fmla="*/ 963505 h 6679735"/>
                <a:gd name="connsiteX5823" fmla="*/ 9737328 w 12250760"/>
                <a:gd name="connsiteY5823" fmla="*/ 963505 h 6679735"/>
                <a:gd name="connsiteX5824" fmla="*/ 9789244 w 12250760"/>
                <a:gd name="connsiteY5824" fmla="*/ 1015420 h 6679735"/>
                <a:gd name="connsiteX5825" fmla="*/ 9737328 w 12250760"/>
                <a:gd name="connsiteY5825" fmla="*/ 1067337 h 6679735"/>
                <a:gd name="connsiteX5826" fmla="*/ 9685413 w 12250760"/>
                <a:gd name="connsiteY5826" fmla="*/ 1015420 h 6679735"/>
                <a:gd name="connsiteX5827" fmla="*/ 9737328 w 12250760"/>
                <a:gd name="connsiteY5827" fmla="*/ 963505 h 6679735"/>
                <a:gd name="connsiteX5828" fmla="*/ 9255604 w 12250760"/>
                <a:gd name="connsiteY5828" fmla="*/ 963505 h 6679735"/>
                <a:gd name="connsiteX5829" fmla="*/ 9307520 w 12250760"/>
                <a:gd name="connsiteY5829" fmla="*/ 1015420 h 6679735"/>
                <a:gd name="connsiteX5830" fmla="*/ 9255604 w 12250760"/>
                <a:gd name="connsiteY5830" fmla="*/ 1067337 h 6679735"/>
                <a:gd name="connsiteX5831" fmla="*/ 9203689 w 12250760"/>
                <a:gd name="connsiteY5831" fmla="*/ 1015420 h 6679735"/>
                <a:gd name="connsiteX5832" fmla="*/ 9255604 w 12250760"/>
                <a:gd name="connsiteY5832" fmla="*/ 963505 h 6679735"/>
                <a:gd name="connsiteX5833" fmla="*/ 8773880 w 12250760"/>
                <a:gd name="connsiteY5833" fmla="*/ 963505 h 6679735"/>
                <a:gd name="connsiteX5834" fmla="*/ 8825796 w 12250760"/>
                <a:gd name="connsiteY5834" fmla="*/ 1015420 h 6679735"/>
                <a:gd name="connsiteX5835" fmla="*/ 8773880 w 12250760"/>
                <a:gd name="connsiteY5835" fmla="*/ 1067337 h 6679735"/>
                <a:gd name="connsiteX5836" fmla="*/ 8721965 w 12250760"/>
                <a:gd name="connsiteY5836" fmla="*/ 1015420 h 6679735"/>
                <a:gd name="connsiteX5837" fmla="*/ 8773880 w 12250760"/>
                <a:gd name="connsiteY5837" fmla="*/ 963505 h 6679735"/>
                <a:gd name="connsiteX5838" fmla="*/ 8292157 w 12250760"/>
                <a:gd name="connsiteY5838" fmla="*/ 963505 h 6679735"/>
                <a:gd name="connsiteX5839" fmla="*/ 8344072 w 12250760"/>
                <a:gd name="connsiteY5839" fmla="*/ 1015420 h 6679735"/>
                <a:gd name="connsiteX5840" fmla="*/ 8292157 w 12250760"/>
                <a:gd name="connsiteY5840" fmla="*/ 1067337 h 6679735"/>
                <a:gd name="connsiteX5841" fmla="*/ 8240241 w 12250760"/>
                <a:gd name="connsiteY5841" fmla="*/ 1015420 h 6679735"/>
                <a:gd name="connsiteX5842" fmla="*/ 8292157 w 12250760"/>
                <a:gd name="connsiteY5842" fmla="*/ 963505 h 6679735"/>
                <a:gd name="connsiteX5843" fmla="*/ 7810433 w 12250760"/>
                <a:gd name="connsiteY5843" fmla="*/ 963505 h 6679735"/>
                <a:gd name="connsiteX5844" fmla="*/ 7862348 w 12250760"/>
                <a:gd name="connsiteY5844" fmla="*/ 1015420 h 6679735"/>
                <a:gd name="connsiteX5845" fmla="*/ 7810433 w 12250760"/>
                <a:gd name="connsiteY5845" fmla="*/ 1067337 h 6679735"/>
                <a:gd name="connsiteX5846" fmla="*/ 7758517 w 12250760"/>
                <a:gd name="connsiteY5846" fmla="*/ 1015420 h 6679735"/>
                <a:gd name="connsiteX5847" fmla="*/ 7810433 w 12250760"/>
                <a:gd name="connsiteY5847" fmla="*/ 963505 h 6679735"/>
                <a:gd name="connsiteX5848" fmla="*/ 7328709 w 12250760"/>
                <a:gd name="connsiteY5848" fmla="*/ 963505 h 6679735"/>
                <a:gd name="connsiteX5849" fmla="*/ 7380624 w 12250760"/>
                <a:gd name="connsiteY5849" fmla="*/ 1015420 h 6679735"/>
                <a:gd name="connsiteX5850" fmla="*/ 7328709 w 12250760"/>
                <a:gd name="connsiteY5850" fmla="*/ 1067337 h 6679735"/>
                <a:gd name="connsiteX5851" fmla="*/ 7276793 w 12250760"/>
                <a:gd name="connsiteY5851" fmla="*/ 1015420 h 6679735"/>
                <a:gd name="connsiteX5852" fmla="*/ 7328709 w 12250760"/>
                <a:gd name="connsiteY5852" fmla="*/ 963505 h 6679735"/>
                <a:gd name="connsiteX5853" fmla="*/ 6846985 w 12250760"/>
                <a:gd name="connsiteY5853" fmla="*/ 963505 h 6679735"/>
                <a:gd name="connsiteX5854" fmla="*/ 6898900 w 12250760"/>
                <a:gd name="connsiteY5854" fmla="*/ 1015420 h 6679735"/>
                <a:gd name="connsiteX5855" fmla="*/ 6846985 w 12250760"/>
                <a:gd name="connsiteY5855" fmla="*/ 1067337 h 6679735"/>
                <a:gd name="connsiteX5856" fmla="*/ 6795069 w 12250760"/>
                <a:gd name="connsiteY5856" fmla="*/ 1015420 h 6679735"/>
                <a:gd name="connsiteX5857" fmla="*/ 6846985 w 12250760"/>
                <a:gd name="connsiteY5857" fmla="*/ 963505 h 6679735"/>
                <a:gd name="connsiteX5858" fmla="*/ 6365261 w 12250760"/>
                <a:gd name="connsiteY5858" fmla="*/ 963505 h 6679735"/>
                <a:gd name="connsiteX5859" fmla="*/ 6417176 w 12250760"/>
                <a:gd name="connsiteY5859" fmla="*/ 1015420 h 6679735"/>
                <a:gd name="connsiteX5860" fmla="*/ 6365261 w 12250760"/>
                <a:gd name="connsiteY5860" fmla="*/ 1067337 h 6679735"/>
                <a:gd name="connsiteX5861" fmla="*/ 6313345 w 12250760"/>
                <a:gd name="connsiteY5861" fmla="*/ 1015420 h 6679735"/>
                <a:gd name="connsiteX5862" fmla="*/ 6365261 w 12250760"/>
                <a:gd name="connsiteY5862" fmla="*/ 963505 h 6679735"/>
                <a:gd name="connsiteX5863" fmla="*/ 5883551 w 12250760"/>
                <a:gd name="connsiteY5863" fmla="*/ 963505 h 6679735"/>
                <a:gd name="connsiteX5864" fmla="*/ 5935464 w 12250760"/>
                <a:gd name="connsiteY5864" fmla="*/ 1015420 h 6679735"/>
                <a:gd name="connsiteX5865" fmla="*/ 5883551 w 12250760"/>
                <a:gd name="connsiteY5865" fmla="*/ 1067337 h 6679735"/>
                <a:gd name="connsiteX5866" fmla="*/ 5831638 w 12250760"/>
                <a:gd name="connsiteY5866" fmla="*/ 1015420 h 6679735"/>
                <a:gd name="connsiteX5867" fmla="*/ 5883551 w 12250760"/>
                <a:gd name="connsiteY5867" fmla="*/ 963505 h 6679735"/>
                <a:gd name="connsiteX5868" fmla="*/ 5401849 w 12250760"/>
                <a:gd name="connsiteY5868" fmla="*/ 963505 h 6679735"/>
                <a:gd name="connsiteX5869" fmla="*/ 5453760 w 12250760"/>
                <a:gd name="connsiteY5869" fmla="*/ 1015420 h 6679735"/>
                <a:gd name="connsiteX5870" fmla="*/ 5401849 w 12250760"/>
                <a:gd name="connsiteY5870" fmla="*/ 1067337 h 6679735"/>
                <a:gd name="connsiteX5871" fmla="*/ 5349939 w 12250760"/>
                <a:gd name="connsiteY5871" fmla="*/ 1015420 h 6679735"/>
                <a:gd name="connsiteX5872" fmla="*/ 5401849 w 12250760"/>
                <a:gd name="connsiteY5872" fmla="*/ 963505 h 6679735"/>
                <a:gd name="connsiteX5873" fmla="*/ 4920088 w 12250760"/>
                <a:gd name="connsiteY5873" fmla="*/ 963505 h 6679735"/>
                <a:gd name="connsiteX5874" fmla="*/ 4972023 w 12250760"/>
                <a:gd name="connsiteY5874" fmla="*/ 1015420 h 6679735"/>
                <a:gd name="connsiteX5875" fmla="*/ 4920088 w 12250760"/>
                <a:gd name="connsiteY5875" fmla="*/ 1067337 h 6679735"/>
                <a:gd name="connsiteX5876" fmla="*/ 4868189 w 12250760"/>
                <a:gd name="connsiteY5876" fmla="*/ 1015420 h 6679735"/>
                <a:gd name="connsiteX5877" fmla="*/ 4920088 w 12250760"/>
                <a:gd name="connsiteY5877" fmla="*/ 963505 h 6679735"/>
                <a:gd name="connsiteX5878" fmla="*/ 4438396 w 12250760"/>
                <a:gd name="connsiteY5878" fmla="*/ 963505 h 6679735"/>
                <a:gd name="connsiteX5879" fmla="*/ 4490300 w 12250760"/>
                <a:gd name="connsiteY5879" fmla="*/ 1015420 h 6679735"/>
                <a:gd name="connsiteX5880" fmla="*/ 4438396 w 12250760"/>
                <a:gd name="connsiteY5880" fmla="*/ 1067337 h 6679735"/>
                <a:gd name="connsiteX5881" fmla="*/ 4386473 w 12250760"/>
                <a:gd name="connsiteY5881" fmla="*/ 1015420 h 6679735"/>
                <a:gd name="connsiteX5882" fmla="*/ 4438396 w 12250760"/>
                <a:gd name="connsiteY5882" fmla="*/ 963505 h 6679735"/>
                <a:gd name="connsiteX5883" fmla="*/ 3956687 w 12250760"/>
                <a:gd name="connsiteY5883" fmla="*/ 963505 h 6679735"/>
                <a:gd name="connsiteX5884" fmla="*/ 4008609 w 12250760"/>
                <a:gd name="connsiteY5884" fmla="*/ 1015420 h 6679735"/>
                <a:gd name="connsiteX5885" fmla="*/ 3956687 w 12250760"/>
                <a:gd name="connsiteY5885" fmla="*/ 1067337 h 6679735"/>
                <a:gd name="connsiteX5886" fmla="*/ 3904776 w 12250760"/>
                <a:gd name="connsiteY5886" fmla="*/ 1015420 h 6679735"/>
                <a:gd name="connsiteX5887" fmla="*/ 3956687 w 12250760"/>
                <a:gd name="connsiteY5887" fmla="*/ 963505 h 6679735"/>
                <a:gd name="connsiteX5888" fmla="*/ 3474975 w 12250760"/>
                <a:gd name="connsiteY5888" fmla="*/ 963505 h 6679735"/>
                <a:gd name="connsiteX5889" fmla="*/ 3526893 w 12250760"/>
                <a:gd name="connsiteY5889" fmla="*/ 1015420 h 6679735"/>
                <a:gd name="connsiteX5890" fmla="*/ 3474975 w 12250760"/>
                <a:gd name="connsiteY5890" fmla="*/ 1067337 h 6679735"/>
                <a:gd name="connsiteX5891" fmla="*/ 3423059 w 12250760"/>
                <a:gd name="connsiteY5891" fmla="*/ 1015420 h 6679735"/>
                <a:gd name="connsiteX5892" fmla="*/ 3474975 w 12250760"/>
                <a:gd name="connsiteY5892" fmla="*/ 963505 h 6679735"/>
                <a:gd name="connsiteX5893" fmla="*/ 2993251 w 12250760"/>
                <a:gd name="connsiteY5893" fmla="*/ 963505 h 6679735"/>
                <a:gd name="connsiteX5894" fmla="*/ 3045165 w 12250760"/>
                <a:gd name="connsiteY5894" fmla="*/ 1015420 h 6679735"/>
                <a:gd name="connsiteX5895" fmla="*/ 2993251 w 12250760"/>
                <a:gd name="connsiteY5895" fmla="*/ 1067337 h 6679735"/>
                <a:gd name="connsiteX5896" fmla="*/ 2941335 w 12250760"/>
                <a:gd name="connsiteY5896" fmla="*/ 1015420 h 6679735"/>
                <a:gd name="connsiteX5897" fmla="*/ 2993251 w 12250760"/>
                <a:gd name="connsiteY5897" fmla="*/ 963505 h 6679735"/>
                <a:gd name="connsiteX5898" fmla="*/ 2511528 w 12250760"/>
                <a:gd name="connsiteY5898" fmla="*/ 963505 h 6679735"/>
                <a:gd name="connsiteX5899" fmla="*/ 2563443 w 12250760"/>
                <a:gd name="connsiteY5899" fmla="*/ 1015420 h 6679735"/>
                <a:gd name="connsiteX5900" fmla="*/ 2511528 w 12250760"/>
                <a:gd name="connsiteY5900" fmla="*/ 1067337 h 6679735"/>
                <a:gd name="connsiteX5901" fmla="*/ 2459615 w 12250760"/>
                <a:gd name="connsiteY5901" fmla="*/ 1015420 h 6679735"/>
                <a:gd name="connsiteX5902" fmla="*/ 2511528 w 12250760"/>
                <a:gd name="connsiteY5902" fmla="*/ 963505 h 6679735"/>
                <a:gd name="connsiteX5903" fmla="*/ 2029791 w 12250760"/>
                <a:gd name="connsiteY5903" fmla="*/ 963505 h 6679735"/>
                <a:gd name="connsiteX5904" fmla="*/ 2081707 w 12250760"/>
                <a:gd name="connsiteY5904" fmla="*/ 1015420 h 6679735"/>
                <a:gd name="connsiteX5905" fmla="*/ 2029791 w 12250760"/>
                <a:gd name="connsiteY5905" fmla="*/ 1067337 h 6679735"/>
                <a:gd name="connsiteX5906" fmla="*/ 1977876 w 12250760"/>
                <a:gd name="connsiteY5906" fmla="*/ 1015420 h 6679735"/>
                <a:gd name="connsiteX5907" fmla="*/ 2029791 w 12250760"/>
                <a:gd name="connsiteY5907" fmla="*/ 963505 h 6679735"/>
                <a:gd name="connsiteX5908" fmla="*/ 1548068 w 12250760"/>
                <a:gd name="connsiteY5908" fmla="*/ 963505 h 6679735"/>
                <a:gd name="connsiteX5909" fmla="*/ 1599984 w 12250760"/>
                <a:gd name="connsiteY5909" fmla="*/ 1015420 h 6679735"/>
                <a:gd name="connsiteX5910" fmla="*/ 1548068 w 12250760"/>
                <a:gd name="connsiteY5910" fmla="*/ 1067337 h 6679735"/>
                <a:gd name="connsiteX5911" fmla="*/ 1496153 w 12250760"/>
                <a:gd name="connsiteY5911" fmla="*/ 1015420 h 6679735"/>
                <a:gd name="connsiteX5912" fmla="*/ 1548068 w 12250760"/>
                <a:gd name="connsiteY5912" fmla="*/ 963505 h 6679735"/>
                <a:gd name="connsiteX5913" fmla="*/ 1066347 w 12250760"/>
                <a:gd name="connsiteY5913" fmla="*/ 963505 h 6679735"/>
                <a:gd name="connsiteX5914" fmla="*/ 1118262 w 12250760"/>
                <a:gd name="connsiteY5914" fmla="*/ 1015420 h 6679735"/>
                <a:gd name="connsiteX5915" fmla="*/ 1066347 w 12250760"/>
                <a:gd name="connsiteY5915" fmla="*/ 1067337 h 6679735"/>
                <a:gd name="connsiteX5916" fmla="*/ 1014431 w 12250760"/>
                <a:gd name="connsiteY5916" fmla="*/ 1015420 h 6679735"/>
                <a:gd name="connsiteX5917" fmla="*/ 1066347 w 12250760"/>
                <a:gd name="connsiteY5917" fmla="*/ 963505 h 6679735"/>
                <a:gd name="connsiteX5918" fmla="*/ 584625 w 12250760"/>
                <a:gd name="connsiteY5918" fmla="*/ 963505 h 6679735"/>
                <a:gd name="connsiteX5919" fmla="*/ 636540 w 12250760"/>
                <a:gd name="connsiteY5919" fmla="*/ 1015420 h 6679735"/>
                <a:gd name="connsiteX5920" fmla="*/ 584625 w 12250760"/>
                <a:gd name="connsiteY5920" fmla="*/ 1067337 h 6679735"/>
                <a:gd name="connsiteX5921" fmla="*/ 532709 w 12250760"/>
                <a:gd name="connsiteY5921" fmla="*/ 1015420 h 6679735"/>
                <a:gd name="connsiteX5922" fmla="*/ 584625 w 12250760"/>
                <a:gd name="connsiteY5922" fmla="*/ 963505 h 6679735"/>
                <a:gd name="connsiteX5923" fmla="*/ 102903 w 12250760"/>
                <a:gd name="connsiteY5923" fmla="*/ 963505 h 6679735"/>
                <a:gd name="connsiteX5924" fmla="*/ 154819 w 12250760"/>
                <a:gd name="connsiteY5924" fmla="*/ 1015420 h 6679735"/>
                <a:gd name="connsiteX5925" fmla="*/ 102903 w 12250760"/>
                <a:gd name="connsiteY5925" fmla="*/ 1067337 h 6679735"/>
                <a:gd name="connsiteX5926" fmla="*/ 50988 w 12250760"/>
                <a:gd name="connsiteY5926" fmla="*/ 1015420 h 6679735"/>
                <a:gd name="connsiteX5927" fmla="*/ 102903 w 12250760"/>
                <a:gd name="connsiteY5927" fmla="*/ 963505 h 6679735"/>
                <a:gd name="connsiteX5928" fmla="*/ 12146930 w 12250760"/>
                <a:gd name="connsiteY5928" fmla="*/ 613039 h 6679735"/>
                <a:gd name="connsiteX5929" fmla="*/ 12250760 w 12250760"/>
                <a:gd name="connsiteY5929" fmla="*/ 691046 h 6679735"/>
                <a:gd name="connsiteX5930" fmla="*/ 12250760 w 12250760"/>
                <a:gd name="connsiteY5930" fmla="*/ 743050 h 6679735"/>
                <a:gd name="connsiteX5931" fmla="*/ 12224803 w 12250760"/>
                <a:gd name="connsiteY5931" fmla="*/ 769053 h 6679735"/>
                <a:gd name="connsiteX5932" fmla="*/ 12198844 w 12250760"/>
                <a:gd name="connsiteY5932" fmla="*/ 769053 h 6679735"/>
                <a:gd name="connsiteX5933" fmla="*/ 12198844 w 12250760"/>
                <a:gd name="connsiteY5933" fmla="*/ 873061 h 6679735"/>
                <a:gd name="connsiteX5934" fmla="*/ 12172887 w 12250760"/>
                <a:gd name="connsiteY5934" fmla="*/ 899063 h 6679735"/>
                <a:gd name="connsiteX5935" fmla="*/ 12120972 w 12250760"/>
                <a:gd name="connsiteY5935" fmla="*/ 899063 h 6679735"/>
                <a:gd name="connsiteX5936" fmla="*/ 12095015 w 12250760"/>
                <a:gd name="connsiteY5936" fmla="*/ 873061 h 6679735"/>
                <a:gd name="connsiteX5937" fmla="*/ 12095015 w 12250760"/>
                <a:gd name="connsiteY5937" fmla="*/ 769053 h 6679735"/>
                <a:gd name="connsiteX5938" fmla="*/ 12069057 w 12250760"/>
                <a:gd name="connsiteY5938" fmla="*/ 769053 h 6679735"/>
                <a:gd name="connsiteX5939" fmla="*/ 12043099 w 12250760"/>
                <a:gd name="connsiteY5939" fmla="*/ 743050 h 6679735"/>
                <a:gd name="connsiteX5940" fmla="*/ 12043099 w 12250760"/>
                <a:gd name="connsiteY5940" fmla="*/ 691046 h 6679735"/>
                <a:gd name="connsiteX5941" fmla="*/ 12146930 w 12250760"/>
                <a:gd name="connsiteY5941" fmla="*/ 613039 h 6679735"/>
                <a:gd name="connsiteX5942" fmla="*/ 11665206 w 12250760"/>
                <a:gd name="connsiteY5942" fmla="*/ 613039 h 6679735"/>
                <a:gd name="connsiteX5943" fmla="*/ 11769036 w 12250760"/>
                <a:gd name="connsiteY5943" fmla="*/ 691046 h 6679735"/>
                <a:gd name="connsiteX5944" fmla="*/ 11769036 w 12250760"/>
                <a:gd name="connsiteY5944" fmla="*/ 743050 h 6679735"/>
                <a:gd name="connsiteX5945" fmla="*/ 11743079 w 12250760"/>
                <a:gd name="connsiteY5945" fmla="*/ 769053 h 6679735"/>
                <a:gd name="connsiteX5946" fmla="*/ 11717120 w 12250760"/>
                <a:gd name="connsiteY5946" fmla="*/ 769053 h 6679735"/>
                <a:gd name="connsiteX5947" fmla="*/ 11717120 w 12250760"/>
                <a:gd name="connsiteY5947" fmla="*/ 873061 h 6679735"/>
                <a:gd name="connsiteX5948" fmla="*/ 11691163 w 12250760"/>
                <a:gd name="connsiteY5948" fmla="*/ 899063 h 6679735"/>
                <a:gd name="connsiteX5949" fmla="*/ 11639248 w 12250760"/>
                <a:gd name="connsiteY5949" fmla="*/ 899063 h 6679735"/>
                <a:gd name="connsiteX5950" fmla="*/ 11613291 w 12250760"/>
                <a:gd name="connsiteY5950" fmla="*/ 873061 h 6679735"/>
                <a:gd name="connsiteX5951" fmla="*/ 11613291 w 12250760"/>
                <a:gd name="connsiteY5951" fmla="*/ 769053 h 6679735"/>
                <a:gd name="connsiteX5952" fmla="*/ 11587333 w 12250760"/>
                <a:gd name="connsiteY5952" fmla="*/ 769053 h 6679735"/>
                <a:gd name="connsiteX5953" fmla="*/ 11561375 w 12250760"/>
                <a:gd name="connsiteY5953" fmla="*/ 743050 h 6679735"/>
                <a:gd name="connsiteX5954" fmla="*/ 11561375 w 12250760"/>
                <a:gd name="connsiteY5954" fmla="*/ 691046 h 6679735"/>
                <a:gd name="connsiteX5955" fmla="*/ 11665206 w 12250760"/>
                <a:gd name="connsiteY5955" fmla="*/ 613039 h 6679735"/>
                <a:gd name="connsiteX5956" fmla="*/ 11183481 w 12250760"/>
                <a:gd name="connsiteY5956" fmla="*/ 613039 h 6679735"/>
                <a:gd name="connsiteX5957" fmla="*/ 11287311 w 12250760"/>
                <a:gd name="connsiteY5957" fmla="*/ 691046 h 6679735"/>
                <a:gd name="connsiteX5958" fmla="*/ 11287311 w 12250760"/>
                <a:gd name="connsiteY5958" fmla="*/ 743050 h 6679735"/>
                <a:gd name="connsiteX5959" fmla="*/ 11261354 w 12250760"/>
                <a:gd name="connsiteY5959" fmla="*/ 769053 h 6679735"/>
                <a:gd name="connsiteX5960" fmla="*/ 11235395 w 12250760"/>
                <a:gd name="connsiteY5960" fmla="*/ 769053 h 6679735"/>
                <a:gd name="connsiteX5961" fmla="*/ 11235395 w 12250760"/>
                <a:gd name="connsiteY5961" fmla="*/ 873061 h 6679735"/>
                <a:gd name="connsiteX5962" fmla="*/ 11209438 w 12250760"/>
                <a:gd name="connsiteY5962" fmla="*/ 899063 h 6679735"/>
                <a:gd name="connsiteX5963" fmla="*/ 11157523 w 12250760"/>
                <a:gd name="connsiteY5963" fmla="*/ 899063 h 6679735"/>
                <a:gd name="connsiteX5964" fmla="*/ 11131566 w 12250760"/>
                <a:gd name="connsiteY5964" fmla="*/ 873061 h 6679735"/>
                <a:gd name="connsiteX5965" fmla="*/ 11131566 w 12250760"/>
                <a:gd name="connsiteY5965" fmla="*/ 769053 h 6679735"/>
                <a:gd name="connsiteX5966" fmla="*/ 11105608 w 12250760"/>
                <a:gd name="connsiteY5966" fmla="*/ 769053 h 6679735"/>
                <a:gd name="connsiteX5967" fmla="*/ 11079650 w 12250760"/>
                <a:gd name="connsiteY5967" fmla="*/ 743050 h 6679735"/>
                <a:gd name="connsiteX5968" fmla="*/ 11079650 w 12250760"/>
                <a:gd name="connsiteY5968" fmla="*/ 691046 h 6679735"/>
                <a:gd name="connsiteX5969" fmla="*/ 11183481 w 12250760"/>
                <a:gd name="connsiteY5969" fmla="*/ 613039 h 6679735"/>
                <a:gd name="connsiteX5970" fmla="*/ 10701757 w 12250760"/>
                <a:gd name="connsiteY5970" fmla="*/ 613039 h 6679735"/>
                <a:gd name="connsiteX5971" fmla="*/ 10805587 w 12250760"/>
                <a:gd name="connsiteY5971" fmla="*/ 691046 h 6679735"/>
                <a:gd name="connsiteX5972" fmla="*/ 10805587 w 12250760"/>
                <a:gd name="connsiteY5972" fmla="*/ 743050 h 6679735"/>
                <a:gd name="connsiteX5973" fmla="*/ 10779630 w 12250760"/>
                <a:gd name="connsiteY5973" fmla="*/ 769053 h 6679735"/>
                <a:gd name="connsiteX5974" fmla="*/ 10753671 w 12250760"/>
                <a:gd name="connsiteY5974" fmla="*/ 769053 h 6679735"/>
                <a:gd name="connsiteX5975" fmla="*/ 10753671 w 12250760"/>
                <a:gd name="connsiteY5975" fmla="*/ 873061 h 6679735"/>
                <a:gd name="connsiteX5976" fmla="*/ 10727714 w 12250760"/>
                <a:gd name="connsiteY5976" fmla="*/ 899063 h 6679735"/>
                <a:gd name="connsiteX5977" fmla="*/ 10675799 w 12250760"/>
                <a:gd name="connsiteY5977" fmla="*/ 899063 h 6679735"/>
                <a:gd name="connsiteX5978" fmla="*/ 10649842 w 12250760"/>
                <a:gd name="connsiteY5978" fmla="*/ 873061 h 6679735"/>
                <a:gd name="connsiteX5979" fmla="*/ 10649842 w 12250760"/>
                <a:gd name="connsiteY5979" fmla="*/ 769053 h 6679735"/>
                <a:gd name="connsiteX5980" fmla="*/ 10623884 w 12250760"/>
                <a:gd name="connsiteY5980" fmla="*/ 769053 h 6679735"/>
                <a:gd name="connsiteX5981" fmla="*/ 10597926 w 12250760"/>
                <a:gd name="connsiteY5981" fmla="*/ 743050 h 6679735"/>
                <a:gd name="connsiteX5982" fmla="*/ 10597926 w 12250760"/>
                <a:gd name="connsiteY5982" fmla="*/ 691046 h 6679735"/>
                <a:gd name="connsiteX5983" fmla="*/ 10701757 w 12250760"/>
                <a:gd name="connsiteY5983" fmla="*/ 613039 h 6679735"/>
                <a:gd name="connsiteX5984" fmla="*/ 10220033 w 12250760"/>
                <a:gd name="connsiteY5984" fmla="*/ 613039 h 6679735"/>
                <a:gd name="connsiteX5985" fmla="*/ 10323863 w 12250760"/>
                <a:gd name="connsiteY5985" fmla="*/ 691046 h 6679735"/>
                <a:gd name="connsiteX5986" fmla="*/ 10323863 w 12250760"/>
                <a:gd name="connsiteY5986" fmla="*/ 743050 h 6679735"/>
                <a:gd name="connsiteX5987" fmla="*/ 10297906 w 12250760"/>
                <a:gd name="connsiteY5987" fmla="*/ 769053 h 6679735"/>
                <a:gd name="connsiteX5988" fmla="*/ 10271947 w 12250760"/>
                <a:gd name="connsiteY5988" fmla="*/ 769053 h 6679735"/>
                <a:gd name="connsiteX5989" fmla="*/ 10271947 w 12250760"/>
                <a:gd name="connsiteY5989" fmla="*/ 873061 h 6679735"/>
                <a:gd name="connsiteX5990" fmla="*/ 10245990 w 12250760"/>
                <a:gd name="connsiteY5990" fmla="*/ 899063 h 6679735"/>
                <a:gd name="connsiteX5991" fmla="*/ 10194075 w 12250760"/>
                <a:gd name="connsiteY5991" fmla="*/ 899063 h 6679735"/>
                <a:gd name="connsiteX5992" fmla="*/ 10168118 w 12250760"/>
                <a:gd name="connsiteY5992" fmla="*/ 873061 h 6679735"/>
                <a:gd name="connsiteX5993" fmla="*/ 10168118 w 12250760"/>
                <a:gd name="connsiteY5993" fmla="*/ 769053 h 6679735"/>
                <a:gd name="connsiteX5994" fmla="*/ 10142160 w 12250760"/>
                <a:gd name="connsiteY5994" fmla="*/ 769053 h 6679735"/>
                <a:gd name="connsiteX5995" fmla="*/ 10116202 w 12250760"/>
                <a:gd name="connsiteY5995" fmla="*/ 743050 h 6679735"/>
                <a:gd name="connsiteX5996" fmla="*/ 10116202 w 12250760"/>
                <a:gd name="connsiteY5996" fmla="*/ 691046 h 6679735"/>
                <a:gd name="connsiteX5997" fmla="*/ 10220033 w 12250760"/>
                <a:gd name="connsiteY5997" fmla="*/ 613039 h 6679735"/>
                <a:gd name="connsiteX5998" fmla="*/ 9738308 w 12250760"/>
                <a:gd name="connsiteY5998" fmla="*/ 613039 h 6679735"/>
                <a:gd name="connsiteX5999" fmla="*/ 9842138 w 12250760"/>
                <a:gd name="connsiteY5999" fmla="*/ 691046 h 6679735"/>
                <a:gd name="connsiteX6000" fmla="*/ 9842138 w 12250760"/>
                <a:gd name="connsiteY6000" fmla="*/ 743050 h 6679735"/>
                <a:gd name="connsiteX6001" fmla="*/ 9816181 w 12250760"/>
                <a:gd name="connsiteY6001" fmla="*/ 769053 h 6679735"/>
                <a:gd name="connsiteX6002" fmla="*/ 9790222 w 12250760"/>
                <a:gd name="connsiteY6002" fmla="*/ 769053 h 6679735"/>
                <a:gd name="connsiteX6003" fmla="*/ 9790222 w 12250760"/>
                <a:gd name="connsiteY6003" fmla="*/ 873061 h 6679735"/>
                <a:gd name="connsiteX6004" fmla="*/ 9764265 w 12250760"/>
                <a:gd name="connsiteY6004" fmla="*/ 899063 h 6679735"/>
                <a:gd name="connsiteX6005" fmla="*/ 9712350 w 12250760"/>
                <a:gd name="connsiteY6005" fmla="*/ 899063 h 6679735"/>
                <a:gd name="connsiteX6006" fmla="*/ 9686393 w 12250760"/>
                <a:gd name="connsiteY6006" fmla="*/ 873061 h 6679735"/>
                <a:gd name="connsiteX6007" fmla="*/ 9686393 w 12250760"/>
                <a:gd name="connsiteY6007" fmla="*/ 769053 h 6679735"/>
                <a:gd name="connsiteX6008" fmla="*/ 9660435 w 12250760"/>
                <a:gd name="connsiteY6008" fmla="*/ 769053 h 6679735"/>
                <a:gd name="connsiteX6009" fmla="*/ 9634477 w 12250760"/>
                <a:gd name="connsiteY6009" fmla="*/ 743050 h 6679735"/>
                <a:gd name="connsiteX6010" fmla="*/ 9634477 w 12250760"/>
                <a:gd name="connsiteY6010" fmla="*/ 691046 h 6679735"/>
                <a:gd name="connsiteX6011" fmla="*/ 9738308 w 12250760"/>
                <a:gd name="connsiteY6011" fmla="*/ 613039 h 6679735"/>
                <a:gd name="connsiteX6012" fmla="*/ 9256584 w 12250760"/>
                <a:gd name="connsiteY6012" fmla="*/ 613039 h 6679735"/>
                <a:gd name="connsiteX6013" fmla="*/ 9360414 w 12250760"/>
                <a:gd name="connsiteY6013" fmla="*/ 691046 h 6679735"/>
                <a:gd name="connsiteX6014" fmla="*/ 9360414 w 12250760"/>
                <a:gd name="connsiteY6014" fmla="*/ 743050 h 6679735"/>
                <a:gd name="connsiteX6015" fmla="*/ 9334457 w 12250760"/>
                <a:gd name="connsiteY6015" fmla="*/ 769053 h 6679735"/>
                <a:gd name="connsiteX6016" fmla="*/ 9308498 w 12250760"/>
                <a:gd name="connsiteY6016" fmla="*/ 769053 h 6679735"/>
                <a:gd name="connsiteX6017" fmla="*/ 9308498 w 12250760"/>
                <a:gd name="connsiteY6017" fmla="*/ 873061 h 6679735"/>
                <a:gd name="connsiteX6018" fmla="*/ 9282541 w 12250760"/>
                <a:gd name="connsiteY6018" fmla="*/ 899063 h 6679735"/>
                <a:gd name="connsiteX6019" fmla="*/ 9230626 w 12250760"/>
                <a:gd name="connsiteY6019" fmla="*/ 899063 h 6679735"/>
                <a:gd name="connsiteX6020" fmla="*/ 9204669 w 12250760"/>
                <a:gd name="connsiteY6020" fmla="*/ 873061 h 6679735"/>
                <a:gd name="connsiteX6021" fmla="*/ 9204669 w 12250760"/>
                <a:gd name="connsiteY6021" fmla="*/ 769053 h 6679735"/>
                <a:gd name="connsiteX6022" fmla="*/ 9178711 w 12250760"/>
                <a:gd name="connsiteY6022" fmla="*/ 769053 h 6679735"/>
                <a:gd name="connsiteX6023" fmla="*/ 9152753 w 12250760"/>
                <a:gd name="connsiteY6023" fmla="*/ 743050 h 6679735"/>
                <a:gd name="connsiteX6024" fmla="*/ 9152753 w 12250760"/>
                <a:gd name="connsiteY6024" fmla="*/ 691046 h 6679735"/>
                <a:gd name="connsiteX6025" fmla="*/ 9256584 w 12250760"/>
                <a:gd name="connsiteY6025" fmla="*/ 613039 h 6679735"/>
                <a:gd name="connsiteX6026" fmla="*/ 8774860 w 12250760"/>
                <a:gd name="connsiteY6026" fmla="*/ 613039 h 6679735"/>
                <a:gd name="connsiteX6027" fmla="*/ 8878690 w 12250760"/>
                <a:gd name="connsiteY6027" fmla="*/ 691046 h 6679735"/>
                <a:gd name="connsiteX6028" fmla="*/ 8878690 w 12250760"/>
                <a:gd name="connsiteY6028" fmla="*/ 743050 h 6679735"/>
                <a:gd name="connsiteX6029" fmla="*/ 8852733 w 12250760"/>
                <a:gd name="connsiteY6029" fmla="*/ 769053 h 6679735"/>
                <a:gd name="connsiteX6030" fmla="*/ 8826774 w 12250760"/>
                <a:gd name="connsiteY6030" fmla="*/ 769053 h 6679735"/>
                <a:gd name="connsiteX6031" fmla="*/ 8826774 w 12250760"/>
                <a:gd name="connsiteY6031" fmla="*/ 873061 h 6679735"/>
                <a:gd name="connsiteX6032" fmla="*/ 8800817 w 12250760"/>
                <a:gd name="connsiteY6032" fmla="*/ 899063 h 6679735"/>
                <a:gd name="connsiteX6033" fmla="*/ 8748902 w 12250760"/>
                <a:gd name="connsiteY6033" fmla="*/ 899063 h 6679735"/>
                <a:gd name="connsiteX6034" fmla="*/ 8722945 w 12250760"/>
                <a:gd name="connsiteY6034" fmla="*/ 873061 h 6679735"/>
                <a:gd name="connsiteX6035" fmla="*/ 8722945 w 12250760"/>
                <a:gd name="connsiteY6035" fmla="*/ 769053 h 6679735"/>
                <a:gd name="connsiteX6036" fmla="*/ 8696987 w 12250760"/>
                <a:gd name="connsiteY6036" fmla="*/ 769053 h 6679735"/>
                <a:gd name="connsiteX6037" fmla="*/ 8671029 w 12250760"/>
                <a:gd name="connsiteY6037" fmla="*/ 743050 h 6679735"/>
                <a:gd name="connsiteX6038" fmla="*/ 8671029 w 12250760"/>
                <a:gd name="connsiteY6038" fmla="*/ 691046 h 6679735"/>
                <a:gd name="connsiteX6039" fmla="*/ 8774860 w 12250760"/>
                <a:gd name="connsiteY6039" fmla="*/ 613039 h 6679735"/>
                <a:gd name="connsiteX6040" fmla="*/ 8293136 w 12250760"/>
                <a:gd name="connsiteY6040" fmla="*/ 613039 h 6679735"/>
                <a:gd name="connsiteX6041" fmla="*/ 8396966 w 12250760"/>
                <a:gd name="connsiteY6041" fmla="*/ 691046 h 6679735"/>
                <a:gd name="connsiteX6042" fmla="*/ 8396966 w 12250760"/>
                <a:gd name="connsiteY6042" fmla="*/ 743050 h 6679735"/>
                <a:gd name="connsiteX6043" fmla="*/ 8371009 w 12250760"/>
                <a:gd name="connsiteY6043" fmla="*/ 769053 h 6679735"/>
                <a:gd name="connsiteX6044" fmla="*/ 8345051 w 12250760"/>
                <a:gd name="connsiteY6044" fmla="*/ 769053 h 6679735"/>
                <a:gd name="connsiteX6045" fmla="*/ 8345051 w 12250760"/>
                <a:gd name="connsiteY6045" fmla="*/ 873061 h 6679735"/>
                <a:gd name="connsiteX6046" fmla="*/ 8319094 w 12250760"/>
                <a:gd name="connsiteY6046" fmla="*/ 899063 h 6679735"/>
                <a:gd name="connsiteX6047" fmla="*/ 8267178 w 12250760"/>
                <a:gd name="connsiteY6047" fmla="*/ 899063 h 6679735"/>
                <a:gd name="connsiteX6048" fmla="*/ 8241221 w 12250760"/>
                <a:gd name="connsiteY6048" fmla="*/ 873061 h 6679735"/>
                <a:gd name="connsiteX6049" fmla="*/ 8241221 w 12250760"/>
                <a:gd name="connsiteY6049" fmla="*/ 769053 h 6679735"/>
                <a:gd name="connsiteX6050" fmla="*/ 8215264 w 12250760"/>
                <a:gd name="connsiteY6050" fmla="*/ 769053 h 6679735"/>
                <a:gd name="connsiteX6051" fmla="*/ 8189305 w 12250760"/>
                <a:gd name="connsiteY6051" fmla="*/ 743050 h 6679735"/>
                <a:gd name="connsiteX6052" fmla="*/ 8189305 w 12250760"/>
                <a:gd name="connsiteY6052" fmla="*/ 691046 h 6679735"/>
                <a:gd name="connsiteX6053" fmla="*/ 8293136 w 12250760"/>
                <a:gd name="connsiteY6053" fmla="*/ 613039 h 6679735"/>
                <a:gd name="connsiteX6054" fmla="*/ 7811412 w 12250760"/>
                <a:gd name="connsiteY6054" fmla="*/ 613039 h 6679735"/>
                <a:gd name="connsiteX6055" fmla="*/ 7915242 w 12250760"/>
                <a:gd name="connsiteY6055" fmla="*/ 691046 h 6679735"/>
                <a:gd name="connsiteX6056" fmla="*/ 7915242 w 12250760"/>
                <a:gd name="connsiteY6056" fmla="*/ 743050 h 6679735"/>
                <a:gd name="connsiteX6057" fmla="*/ 7889285 w 12250760"/>
                <a:gd name="connsiteY6057" fmla="*/ 769053 h 6679735"/>
                <a:gd name="connsiteX6058" fmla="*/ 7863327 w 12250760"/>
                <a:gd name="connsiteY6058" fmla="*/ 769053 h 6679735"/>
                <a:gd name="connsiteX6059" fmla="*/ 7863327 w 12250760"/>
                <a:gd name="connsiteY6059" fmla="*/ 873061 h 6679735"/>
                <a:gd name="connsiteX6060" fmla="*/ 7837370 w 12250760"/>
                <a:gd name="connsiteY6060" fmla="*/ 899063 h 6679735"/>
                <a:gd name="connsiteX6061" fmla="*/ 7785454 w 12250760"/>
                <a:gd name="connsiteY6061" fmla="*/ 899063 h 6679735"/>
                <a:gd name="connsiteX6062" fmla="*/ 7759497 w 12250760"/>
                <a:gd name="connsiteY6062" fmla="*/ 873061 h 6679735"/>
                <a:gd name="connsiteX6063" fmla="*/ 7759497 w 12250760"/>
                <a:gd name="connsiteY6063" fmla="*/ 769053 h 6679735"/>
                <a:gd name="connsiteX6064" fmla="*/ 7733540 w 12250760"/>
                <a:gd name="connsiteY6064" fmla="*/ 769053 h 6679735"/>
                <a:gd name="connsiteX6065" fmla="*/ 7707581 w 12250760"/>
                <a:gd name="connsiteY6065" fmla="*/ 743050 h 6679735"/>
                <a:gd name="connsiteX6066" fmla="*/ 7707581 w 12250760"/>
                <a:gd name="connsiteY6066" fmla="*/ 691046 h 6679735"/>
                <a:gd name="connsiteX6067" fmla="*/ 7811412 w 12250760"/>
                <a:gd name="connsiteY6067" fmla="*/ 613039 h 6679735"/>
                <a:gd name="connsiteX6068" fmla="*/ 7329688 w 12250760"/>
                <a:gd name="connsiteY6068" fmla="*/ 613039 h 6679735"/>
                <a:gd name="connsiteX6069" fmla="*/ 7433518 w 12250760"/>
                <a:gd name="connsiteY6069" fmla="*/ 691046 h 6679735"/>
                <a:gd name="connsiteX6070" fmla="*/ 7433518 w 12250760"/>
                <a:gd name="connsiteY6070" fmla="*/ 743050 h 6679735"/>
                <a:gd name="connsiteX6071" fmla="*/ 7407561 w 12250760"/>
                <a:gd name="connsiteY6071" fmla="*/ 769053 h 6679735"/>
                <a:gd name="connsiteX6072" fmla="*/ 7381603 w 12250760"/>
                <a:gd name="connsiteY6072" fmla="*/ 769053 h 6679735"/>
                <a:gd name="connsiteX6073" fmla="*/ 7381603 w 12250760"/>
                <a:gd name="connsiteY6073" fmla="*/ 873061 h 6679735"/>
                <a:gd name="connsiteX6074" fmla="*/ 7355646 w 12250760"/>
                <a:gd name="connsiteY6074" fmla="*/ 899063 h 6679735"/>
                <a:gd name="connsiteX6075" fmla="*/ 7303730 w 12250760"/>
                <a:gd name="connsiteY6075" fmla="*/ 899063 h 6679735"/>
                <a:gd name="connsiteX6076" fmla="*/ 7277773 w 12250760"/>
                <a:gd name="connsiteY6076" fmla="*/ 873061 h 6679735"/>
                <a:gd name="connsiteX6077" fmla="*/ 7277773 w 12250760"/>
                <a:gd name="connsiteY6077" fmla="*/ 769053 h 6679735"/>
                <a:gd name="connsiteX6078" fmla="*/ 7251816 w 12250760"/>
                <a:gd name="connsiteY6078" fmla="*/ 769053 h 6679735"/>
                <a:gd name="connsiteX6079" fmla="*/ 7225857 w 12250760"/>
                <a:gd name="connsiteY6079" fmla="*/ 743050 h 6679735"/>
                <a:gd name="connsiteX6080" fmla="*/ 7225857 w 12250760"/>
                <a:gd name="connsiteY6080" fmla="*/ 691046 h 6679735"/>
                <a:gd name="connsiteX6081" fmla="*/ 7329688 w 12250760"/>
                <a:gd name="connsiteY6081" fmla="*/ 613039 h 6679735"/>
                <a:gd name="connsiteX6082" fmla="*/ 6847964 w 12250760"/>
                <a:gd name="connsiteY6082" fmla="*/ 613039 h 6679735"/>
                <a:gd name="connsiteX6083" fmla="*/ 6951794 w 12250760"/>
                <a:gd name="connsiteY6083" fmla="*/ 691046 h 6679735"/>
                <a:gd name="connsiteX6084" fmla="*/ 6951794 w 12250760"/>
                <a:gd name="connsiteY6084" fmla="*/ 743050 h 6679735"/>
                <a:gd name="connsiteX6085" fmla="*/ 6925837 w 12250760"/>
                <a:gd name="connsiteY6085" fmla="*/ 769053 h 6679735"/>
                <a:gd name="connsiteX6086" fmla="*/ 6899879 w 12250760"/>
                <a:gd name="connsiteY6086" fmla="*/ 769053 h 6679735"/>
                <a:gd name="connsiteX6087" fmla="*/ 6899879 w 12250760"/>
                <a:gd name="connsiteY6087" fmla="*/ 873061 h 6679735"/>
                <a:gd name="connsiteX6088" fmla="*/ 6873922 w 12250760"/>
                <a:gd name="connsiteY6088" fmla="*/ 899063 h 6679735"/>
                <a:gd name="connsiteX6089" fmla="*/ 6822006 w 12250760"/>
                <a:gd name="connsiteY6089" fmla="*/ 899063 h 6679735"/>
                <a:gd name="connsiteX6090" fmla="*/ 6796049 w 12250760"/>
                <a:gd name="connsiteY6090" fmla="*/ 873061 h 6679735"/>
                <a:gd name="connsiteX6091" fmla="*/ 6796049 w 12250760"/>
                <a:gd name="connsiteY6091" fmla="*/ 769053 h 6679735"/>
                <a:gd name="connsiteX6092" fmla="*/ 6770092 w 12250760"/>
                <a:gd name="connsiteY6092" fmla="*/ 769053 h 6679735"/>
                <a:gd name="connsiteX6093" fmla="*/ 6744133 w 12250760"/>
                <a:gd name="connsiteY6093" fmla="*/ 743050 h 6679735"/>
                <a:gd name="connsiteX6094" fmla="*/ 6744133 w 12250760"/>
                <a:gd name="connsiteY6094" fmla="*/ 691046 h 6679735"/>
                <a:gd name="connsiteX6095" fmla="*/ 6847964 w 12250760"/>
                <a:gd name="connsiteY6095" fmla="*/ 613039 h 6679735"/>
                <a:gd name="connsiteX6096" fmla="*/ 6366240 w 12250760"/>
                <a:gd name="connsiteY6096" fmla="*/ 613039 h 6679735"/>
                <a:gd name="connsiteX6097" fmla="*/ 6470070 w 12250760"/>
                <a:gd name="connsiteY6097" fmla="*/ 691046 h 6679735"/>
                <a:gd name="connsiteX6098" fmla="*/ 6470070 w 12250760"/>
                <a:gd name="connsiteY6098" fmla="*/ 743050 h 6679735"/>
                <a:gd name="connsiteX6099" fmla="*/ 6444113 w 12250760"/>
                <a:gd name="connsiteY6099" fmla="*/ 769053 h 6679735"/>
                <a:gd name="connsiteX6100" fmla="*/ 6418155 w 12250760"/>
                <a:gd name="connsiteY6100" fmla="*/ 769053 h 6679735"/>
                <a:gd name="connsiteX6101" fmla="*/ 6418155 w 12250760"/>
                <a:gd name="connsiteY6101" fmla="*/ 873061 h 6679735"/>
                <a:gd name="connsiteX6102" fmla="*/ 6392198 w 12250760"/>
                <a:gd name="connsiteY6102" fmla="*/ 899063 h 6679735"/>
                <a:gd name="connsiteX6103" fmla="*/ 6340282 w 12250760"/>
                <a:gd name="connsiteY6103" fmla="*/ 899063 h 6679735"/>
                <a:gd name="connsiteX6104" fmla="*/ 6314325 w 12250760"/>
                <a:gd name="connsiteY6104" fmla="*/ 873061 h 6679735"/>
                <a:gd name="connsiteX6105" fmla="*/ 6314325 w 12250760"/>
                <a:gd name="connsiteY6105" fmla="*/ 769053 h 6679735"/>
                <a:gd name="connsiteX6106" fmla="*/ 6288368 w 12250760"/>
                <a:gd name="connsiteY6106" fmla="*/ 769053 h 6679735"/>
                <a:gd name="connsiteX6107" fmla="*/ 6262409 w 12250760"/>
                <a:gd name="connsiteY6107" fmla="*/ 743050 h 6679735"/>
                <a:gd name="connsiteX6108" fmla="*/ 6262409 w 12250760"/>
                <a:gd name="connsiteY6108" fmla="*/ 691046 h 6679735"/>
                <a:gd name="connsiteX6109" fmla="*/ 6366240 w 12250760"/>
                <a:gd name="connsiteY6109" fmla="*/ 613039 h 6679735"/>
                <a:gd name="connsiteX6110" fmla="*/ 5884533 w 12250760"/>
                <a:gd name="connsiteY6110" fmla="*/ 613039 h 6679735"/>
                <a:gd name="connsiteX6111" fmla="*/ 5988353 w 12250760"/>
                <a:gd name="connsiteY6111" fmla="*/ 691046 h 6679735"/>
                <a:gd name="connsiteX6112" fmla="*/ 5988353 w 12250760"/>
                <a:gd name="connsiteY6112" fmla="*/ 743050 h 6679735"/>
                <a:gd name="connsiteX6113" fmla="*/ 5962398 w 12250760"/>
                <a:gd name="connsiteY6113" fmla="*/ 769053 h 6679735"/>
                <a:gd name="connsiteX6114" fmla="*/ 5936444 w 12250760"/>
                <a:gd name="connsiteY6114" fmla="*/ 769053 h 6679735"/>
                <a:gd name="connsiteX6115" fmla="*/ 5936444 w 12250760"/>
                <a:gd name="connsiteY6115" fmla="*/ 873061 h 6679735"/>
                <a:gd name="connsiteX6116" fmla="*/ 5910489 w 12250760"/>
                <a:gd name="connsiteY6116" fmla="*/ 899063 h 6679735"/>
                <a:gd name="connsiteX6117" fmla="*/ 5858575 w 12250760"/>
                <a:gd name="connsiteY6117" fmla="*/ 899063 h 6679735"/>
                <a:gd name="connsiteX6118" fmla="*/ 5832617 w 12250760"/>
                <a:gd name="connsiteY6118" fmla="*/ 873061 h 6679735"/>
                <a:gd name="connsiteX6119" fmla="*/ 5832617 w 12250760"/>
                <a:gd name="connsiteY6119" fmla="*/ 769053 h 6679735"/>
                <a:gd name="connsiteX6120" fmla="*/ 5806662 w 12250760"/>
                <a:gd name="connsiteY6120" fmla="*/ 769053 h 6679735"/>
                <a:gd name="connsiteX6121" fmla="*/ 5780706 w 12250760"/>
                <a:gd name="connsiteY6121" fmla="*/ 743050 h 6679735"/>
                <a:gd name="connsiteX6122" fmla="*/ 5780706 w 12250760"/>
                <a:gd name="connsiteY6122" fmla="*/ 691046 h 6679735"/>
                <a:gd name="connsiteX6123" fmla="*/ 5884533 w 12250760"/>
                <a:gd name="connsiteY6123" fmla="*/ 613039 h 6679735"/>
                <a:gd name="connsiteX6124" fmla="*/ 5402832 w 12250760"/>
                <a:gd name="connsiteY6124" fmla="*/ 613039 h 6679735"/>
                <a:gd name="connsiteX6125" fmla="*/ 5506651 w 12250760"/>
                <a:gd name="connsiteY6125" fmla="*/ 691046 h 6679735"/>
                <a:gd name="connsiteX6126" fmla="*/ 5506651 w 12250760"/>
                <a:gd name="connsiteY6126" fmla="*/ 743050 h 6679735"/>
                <a:gd name="connsiteX6127" fmla="*/ 5480700 w 12250760"/>
                <a:gd name="connsiteY6127" fmla="*/ 769053 h 6679735"/>
                <a:gd name="connsiteX6128" fmla="*/ 5454743 w 12250760"/>
                <a:gd name="connsiteY6128" fmla="*/ 769053 h 6679735"/>
                <a:gd name="connsiteX6129" fmla="*/ 5454743 w 12250760"/>
                <a:gd name="connsiteY6129" fmla="*/ 873061 h 6679735"/>
                <a:gd name="connsiteX6130" fmla="*/ 5428784 w 12250760"/>
                <a:gd name="connsiteY6130" fmla="*/ 899063 h 6679735"/>
                <a:gd name="connsiteX6131" fmla="*/ 5376877 w 12250760"/>
                <a:gd name="connsiteY6131" fmla="*/ 899063 h 6679735"/>
                <a:gd name="connsiteX6132" fmla="*/ 5350922 w 12250760"/>
                <a:gd name="connsiteY6132" fmla="*/ 873061 h 6679735"/>
                <a:gd name="connsiteX6133" fmla="*/ 5350922 w 12250760"/>
                <a:gd name="connsiteY6133" fmla="*/ 769053 h 6679735"/>
                <a:gd name="connsiteX6134" fmla="*/ 5324962 w 12250760"/>
                <a:gd name="connsiteY6134" fmla="*/ 769053 h 6679735"/>
                <a:gd name="connsiteX6135" fmla="*/ 5299000 w 12250760"/>
                <a:gd name="connsiteY6135" fmla="*/ 743050 h 6679735"/>
                <a:gd name="connsiteX6136" fmla="*/ 5299000 w 12250760"/>
                <a:gd name="connsiteY6136" fmla="*/ 691046 h 6679735"/>
                <a:gd name="connsiteX6137" fmla="*/ 5402832 w 12250760"/>
                <a:gd name="connsiteY6137" fmla="*/ 613039 h 6679735"/>
                <a:gd name="connsiteX6138" fmla="*/ 4921068 w 12250760"/>
                <a:gd name="connsiteY6138" fmla="*/ 613039 h 6679735"/>
                <a:gd name="connsiteX6139" fmla="*/ 5024922 w 12250760"/>
                <a:gd name="connsiteY6139" fmla="*/ 691046 h 6679735"/>
                <a:gd name="connsiteX6140" fmla="*/ 5024922 w 12250760"/>
                <a:gd name="connsiteY6140" fmla="*/ 743050 h 6679735"/>
                <a:gd name="connsiteX6141" fmla="*/ 4998961 w 12250760"/>
                <a:gd name="connsiteY6141" fmla="*/ 769053 h 6679735"/>
                <a:gd name="connsiteX6142" fmla="*/ 4973002 w 12250760"/>
                <a:gd name="connsiteY6142" fmla="*/ 769053 h 6679735"/>
                <a:gd name="connsiteX6143" fmla="*/ 4973002 w 12250760"/>
                <a:gd name="connsiteY6143" fmla="*/ 873061 h 6679735"/>
                <a:gd name="connsiteX6144" fmla="*/ 4947033 w 12250760"/>
                <a:gd name="connsiteY6144" fmla="*/ 899063 h 6679735"/>
                <a:gd name="connsiteX6145" fmla="*/ 4895110 w 12250760"/>
                <a:gd name="connsiteY6145" fmla="*/ 899063 h 6679735"/>
                <a:gd name="connsiteX6146" fmla="*/ 4869170 w 12250760"/>
                <a:gd name="connsiteY6146" fmla="*/ 873061 h 6679735"/>
                <a:gd name="connsiteX6147" fmla="*/ 4869170 w 12250760"/>
                <a:gd name="connsiteY6147" fmla="*/ 769053 h 6679735"/>
                <a:gd name="connsiteX6148" fmla="*/ 4843220 w 12250760"/>
                <a:gd name="connsiteY6148" fmla="*/ 769053 h 6679735"/>
                <a:gd name="connsiteX6149" fmla="*/ 4817263 w 12250760"/>
                <a:gd name="connsiteY6149" fmla="*/ 743050 h 6679735"/>
                <a:gd name="connsiteX6150" fmla="*/ 4817263 w 12250760"/>
                <a:gd name="connsiteY6150" fmla="*/ 691046 h 6679735"/>
                <a:gd name="connsiteX6151" fmla="*/ 4921068 w 12250760"/>
                <a:gd name="connsiteY6151" fmla="*/ 613039 h 6679735"/>
                <a:gd name="connsiteX6152" fmla="*/ 4439387 w 12250760"/>
                <a:gd name="connsiteY6152" fmla="*/ 613039 h 6679735"/>
                <a:gd name="connsiteX6153" fmla="*/ 4543202 w 12250760"/>
                <a:gd name="connsiteY6153" fmla="*/ 691046 h 6679735"/>
                <a:gd name="connsiteX6154" fmla="*/ 4543202 w 12250760"/>
                <a:gd name="connsiteY6154" fmla="*/ 743050 h 6679735"/>
                <a:gd name="connsiteX6155" fmla="*/ 4517245 w 12250760"/>
                <a:gd name="connsiteY6155" fmla="*/ 769053 h 6679735"/>
                <a:gd name="connsiteX6156" fmla="*/ 4491281 w 12250760"/>
                <a:gd name="connsiteY6156" fmla="*/ 769053 h 6679735"/>
                <a:gd name="connsiteX6157" fmla="*/ 4491281 w 12250760"/>
                <a:gd name="connsiteY6157" fmla="*/ 873061 h 6679735"/>
                <a:gd name="connsiteX6158" fmla="*/ 4465325 w 12250760"/>
                <a:gd name="connsiteY6158" fmla="*/ 899063 h 6679735"/>
                <a:gd name="connsiteX6159" fmla="*/ 4413415 w 12250760"/>
                <a:gd name="connsiteY6159" fmla="*/ 899063 h 6679735"/>
                <a:gd name="connsiteX6160" fmla="*/ 4387456 w 12250760"/>
                <a:gd name="connsiteY6160" fmla="*/ 873061 h 6679735"/>
                <a:gd name="connsiteX6161" fmla="*/ 4387456 w 12250760"/>
                <a:gd name="connsiteY6161" fmla="*/ 769053 h 6679735"/>
                <a:gd name="connsiteX6162" fmla="*/ 4361492 w 12250760"/>
                <a:gd name="connsiteY6162" fmla="*/ 769053 h 6679735"/>
                <a:gd name="connsiteX6163" fmla="*/ 4335541 w 12250760"/>
                <a:gd name="connsiteY6163" fmla="*/ 743050 h 6679735"/>
                <a:gd name="connsiteX6164" fmla="*/ 4335541 w 12250760"/>
                <a:gd name="connsiteY6164" fmla="*/ 691046 h 6679735"/>
                <a:gd name="connsiteX6165" fmla="*/ 4439387 w 12250760"/>
                <a:gd name="connsiteY6165" fmla="*/ 613039 h 6679735"/>
                <a:gd name="connsiteX6166" fmla="*/ 3957672 w 12250760"/>
                <a:gd name="connsiteY6166" fmla="*/ 613039 h 6679735"/>
                <a:gd name="connsiteX6167" fmla="*/ 4061506 w 12250760"/>
                <a:gd name="connsiteY6167" fmla="*/ 691046 h 6679735"/>
                <a:gd name="connsiteX6168" fmla="*/ 4061506 w 12250760"/>
                <a:gd name="connsiteY6168" fmla="*/ 743050 h 6679735"/>
                <a:gd name="connsiteX6169" fmla="*/ 4035550 w 12250760"/>
                <a:gd name="connsiteY6169" fmla="*/ 769053 h 6679735"/>
                <a:gd name="connsiteX6170" fmla="*/ 4009591 w 12250760"/>
                <a:gd name="connsiteY6170" fmla="*/ 769053 h 6679735"/>
                <a:gd name="connsiteX6171" fmla="*/ 4009591 w 12250760"/>
                <a:gd name="connsiteY6171" fmla="*/ 873061 h 6679735"/>
                <a:gd name="connsiteX6172" fmla="*/ 3983628 w 12250760"/>
                <a:gd name="connsiteY6172" fmla="*/ 899063 h 6679735"/>
                <a:gd name="connsiteX6173" fmla="*/ 3931713 w 12250760"/>
                <a:gd name="connsiteY6173" fmla="*/ 899063 h 6679735"/>
                <a:gd name="connsiteX6174" fmla="*/ 3905761 w 12250760"/>
                <a:gd name="connsiteY6174" fmla="*/ 873061 h 6679735"/>
                <a:gd name="connsiteX6175" fmla="*/ 3905761 w 12250760"/>
                <a:gd name="connsiteY6175" fmla="*/ 769053 h 6679735"/>
                <a:gd name="connsiteX6176" fmla="*/ 3879802 w 12250760"/>
                <a:gd name="connsiteY6176" fmla="*/ 769053 h 6679735"/>
                <a:gd name="connsiteX6177" fmla="*/ 3853845 w 12250760"/>
                <a:gd name="connsiteY6177" fmla="*/ 743050 h 6679735"/>
                <a:gd name="connsiteX6178" fmla="*/ 3853845 w 12250760"/>
                <a:gd name="connsiteY6178" fmla="*/ 691046 h 6679735"/>
                <a:gd name="connsiteX6179" fmla="*/ 3957672 w 12250760"/>
                <a:gd name="connsiteY6179" fmla="*/ 613039 h 6679735"/>
                <a:gd name="connsiteX6180" fmla="*/ 3475960 w 12250760"/>
                <a:gd name="connsiteY6180" fmla="*/ 613039 h 6679735"/>
                <a:gd name="connsiteX6181" fmla="*/ 3579797 w 12250760"/>
                <a:gd name="connsiteY6181" fmla="*/ 691046 h 6679735"/>
                <a:gd name="connsiteX6182" fmla="*/ 3579797 w 12250760"/>
                <a:gd name="connsiteY6182" fmla="*/ 743050 h 6679735"/>
                <a:gd name="connsiteX6183" fmla="*/ 3553836 w 12250760"/>
                <a:gd name="connsiteY6183" fmla="*/ 769053 h 6679735"/>
                <a:gd name="connsiteX6184" fmla="*/ 3527877 w 12250760"/>
                <a:gd name="connsiteY6184" fmla="*/ 769053 h 6679735"/>
                <a:gd name="connsiteX6185" fmla="*/ 3527877 w 12250760"/>
                <a:gd name="connsiteY6185" fmla="*/ 873061 h 6679735"/>
                <a:gd name="connsiteX6186" fmla="*/ 3501919 w 12250760"/>
                <a:gd name="connsiteY6186" fmla="*/ 899063 h 6679735"/>
                <a:gd name="connsiteX6187" fmla="*/ 3450003 w 12250760"/>
                <a:gd name="connsiteY6187" fmla="*/ 899063 h 6679735"/>
                <a:gd name="connsiteX6188" fmla="*/ 3424045 w 12250760"/>
                <a:gd name="connsiteY6188" fmla="*/ 873061 h 6679735"/>
                <a:gd name="connsiteX6189" fmla="*/ 3424045 w 12250760"/>
                <a:gd name="connsiteY6189" fmla="*/ 769053 h 6679735"/>
                <a:gd name="connsiteX6190" fmla="*/ 3398088 w 12250760"/>
                <a:gd name="connsiteY6190" fmla="*/ 769053 h 6679735"/>
                <a:gd name="connsiteX6191" fmla="*/ 3372129 w 12250760"/>
                <a:gd name="connsiteY6191" fmla="*/ 743050 h 6679735"/>
                <a:gd name="connsiteX6192" fmla="*/ 3372129 w 12250760"/>
                <a:gd name="connsiteY6192" fmla="*/ 691046 h 6679735"/>
                <a:gd name="connsiteX6193" fmla="*/ 3475960 w 12250760"/>
                <a:gd name="connsiteY6193" fmla="*/ 613039 h 6679735"/>
                <a:gd name="connsiteX6194" fmla="*/ 2994236 w 12250760"/>
                <a:gd name="connsiteY6194" fmla="*/ 613039 h 6679735"/>
                <a:gd name="connsiteX6195" fmla="*/ 3098065 w 12250760"/>
                <a:gd name="connsiteY6195" fmla="*/ 691046 h 6679735"/>
                <a:gd name="connsiteX6196" fmla="*/ 3098065 w 12250760"/>
                <a:gd name="connsiteY6196" fmla="*/ 743050 h 6679735"/>
                <a:gd name="connsiteX6197" fmla="*/ 3072106 w 12250760"/>
                <a:gd name="connsiteY6197" fmla="*/ 769053 h 6679735"/>
                <a:gd name="connsiteX6198" fmla="*/ 3046150 w 12250760"/>
                <a:gd name="connsiteY6198" fmla="*/ 769053 h 6679735"/>
                <a:gd name="connsiteX6199" fmla="*/ 3046150 w 12250760"/>
                <a:gd name="connsiteY6199" fmla="*/ 873061 h 6679735"/>
                <a:gd name="connsiteX6200" fmla="*/ 3020194 w 12250760"/>
                <a:gd name="connsiteY6200" fmla="*/ 899063 h 6679735"/>
                <a:gd name="connsiteX6201" fmla="*/ 2968275 w 12250760"/>
                <a:gd name="connsiteY6201" fmla="*/ 899063 h 6679735"/>
                <a:gd name="connsiteX6202" fmla="*/ 2942320 w 12250760"/>
                <a:gd name="connsiteY6202" fmla="*/ 873061 h 6679735"/>
                <a:gd name="connsiteX6203" fmla="*/ 2942320 w 12250760"/>
                <a:gd name="connsiteY6203" fmla="*/ 769053 h 6679735"/>
                <a:gd name="connsiteX6204" fmla="*/ 2916361 w 12250760"/>
                <a:gd name="connsiteY6204" fmla="*/ 769053 h 6679735"/>
                <a:gd name="connsiteX6205" fmla="*/ 2890404 w 12250760"/>
                <a:gd name="connsiteY6205" fmla="*/ 743050 h 6679735"/>
                <a:gd name="connsiteX6206" fmla="*/ 2890404 w 12250760"/>
                <a:gd name="connsiteY6206" fmla="*/ 691046 h 6679735"/>
                <a:gd name="connsiteX6207" fmla="*/ 2994236 w 12250760"/>
                <a:gd name="connsiteY6207" fmla="*/ 613039 h 6679735"/>
                <a:gd name="connsiteX6208" fmla="*/ 2512512 w 12250760"/>
                <a:gd name="connsiteY6208" fmla="*/ 613039 h 6679735"/>
                <a:gd name="connsiteX6209" fmla="*/ 2616342 w 12250760"/>
                <a:gd name="connsiteY6209" fmla="*/ 691046 h 6679735"/>
                <a:gd name="connsiteX6210" fmla="*/ 2616342 w 12250760"/>
                <a:gd name="connsiteY6210" fmla="*/ 743050 h 6679735"/>
                <a:gd name="connsiteX6211" fmla="*/ 2590385 w 12250760"/>
                <a:gd name="connsiteY6211" fmla="*/ 769053 h 6679735"/>
                <a:gd name="connsiteX6212" fmla="*/ 2564428 w 12250760"/>
                <a:gd name="connsiteY6212" fmla="*/ 769053 h 6679735"/>
                <a:gd name="connsiteX6213" fmla="*/ 2564428 w 12250760"/>
                <a:gd name="connsiteY6213" fmla="*/ 873061 h 6679735"/>
                <a:gd name="connsiteX6214" fmla="*/ 2538470 w 12250760"/>
                <a:gd name="connsiteY6214" fmla="*/ 899063 h 6679735"/>
                <a:gd name="connsiteX6215" fmla="*/ 2486557 w 12250760"/>
                <a:gd name="connsiteY6215" fmla="*/ 899063 h 6679735"/>
                <a:gd name="connsiteX6216" fmla="*/ 2460600 w 12250760"/>
                <a:gd name="connsiteY6216" fmla="*/ 873061 h 6679735"/>
                <a:gd name="connsiteX6217" fmla="*/ 2460600 w 12250760"/>
                <a:gd name="connsiteY6217" fmla="*/ 769053 h 6679735"/>
                <a:gd name="connsiteX6218" fmla="*/ 2434644 w 12250760"/>
                <a:gd name="connsiteY6218" fmla="*/ 769053 h 6679735"/>
                <a:gd name="connsiteX6219" fmla="*/ 2408685 w 12250760"/>
                <a:gd name="connsiteY6219" fmla="*/ 743050 h 6679735"/>
                <a:gd name="connsiteX6220" fmla="*/ 2408685 w 12250760"/>
                <a:gd name="connsiteY6220" fmla="*/ 691046 h 6679735"/>
                <a:gd name="connsiteX6221" fmla="*/ 2512512 w 12250760"/>
                <a:gd name="connsiteY6221" fmla="*/ 613039 h 6679735"/>
                <a:gd name="connsiteX6222" fmla="*/ 2030775 w 12250760"/>
                <a:gd name="connsiteY6222" fmla="*/ 613039 h 6679735"/>
                <a:gd name="connsiteX6223" fmla="*/ 2134625 w 12250760"/>
                <a:gd name="connsiteY6223" fmla="*/ 691046 h 6679735"/>
                <a:gd name="connsiteX6224" fmla="*/ 2134625 w 12250760"/>
                <a:gd name="connsiteY6224" fmla="*/ 743050 h 6679735"/>
                <a:gd name="connsiteX6225" fmla="*/ 2108648 w 12250760"/>
                <a:gd name="connsiteY6225" fmla="*/ 769053 h 6679735"/>
                <a:gd name="connsiteX6226" fmla="*/ 2082690 w 12250760"/>
                <a:gd name="connsiteY6226" fmla="*/ 769053 h 6679735"/>
                <a:gd name="connsiteX6227" fmla="*/ 2082690 w 12250760"/>
                <a:gd name="connsiteY6227" fmla="*/ 873061 h 6679735"/>
                <a:gd name="connsiteX6228" fmla="*/ 2056732 w 12250760"/>
                <a:gd name="connsiteY6228" fmla="*/ 899063 h 6679735"/>
                <a:gd name="connsiteX6229" fmla="*/ 2004817 w 12250760"/>
                <a:gd name="connsiteY6229" fmla="*/ 899063 h 6679735"/>
                <a:gd name="connsiteX6230" fmla="*/ 1978859 w 12250760"/>
                <a:gd name="connsiteY6230" fmla="*/ 873061 h 6679735"/>
                <a:gd name="connsiteX6231" fmla="*/ 1978859 w 12250760"/>
                <a:gd name="connsiteY6231" fmla="*/ 769053 h 6679735"/>
                <a:gd name="connsiteX6232" fmla="*/ 1952902 w 12250760"/>
                <a:gd name="connsiteY6232" fmla="*/ 769053 h 6679735"/>
                <a:gd name="connsiteX6233" fmla="*/ 1926944 w 12250760"/>
                <a:gd name="connsiteY6233" fmla="*/ 743050 h 6679735"/>
                <a:gd name="connsiteX6234" fmla="*/ 1926944 w 12250760"/>
                <a:gd name="connsiteY6234" fmla="*/ 691046 h 6679735"/>
                <a:gd name="connsiteX6235" fmla="*/ 2030775 w 12250760"/>
                <a:gd name="connsiteY6235" fmla="*/ 613039 h 6679735"/>
                <a:gd name="connsiteX6236" fmla="*/ 1549052 w 12250760"/>
                <a:gd name="connsiteY6236" fmla="*/ 613039 h 6679735"/>
                <a:gd name="connsiteX6237" fmla="*/ 1652881 w 12250760"/>
                <a:gd name="connsiteY6237" fmla="*/ 691046 h 6679735"/>
                <a:gd name="connsiteX6238" fmla="*/ 1652881 w 12250760"/>
                <a:gd name="connsiteY6238" fmla="*/ 743050 h 6679735"/>
                <a:gd name="connsiteX6239" fmla="*/ 1626925 w 12250760"/>
                <a:gd name="connsiteY6239" fmla="*/ 769053 h 6679735"/>
                <a:gd name="connsiteX6240" fmla="*/ 1600967 w 12250760"/>
                <a:gd name="connsiteY6240" fmla="*/ 769053 h 6679735"/>
                <a:gd name="connsiteX6241" fmla="*/ 1600967 w 12250760"/>
                <a:gd name="connsiteY6241" fmla="*/ 873061 h 6679735"/>
                <a:gd name="connsiteX6242" fmla="*/ 1575009 w 12250760"/>
                <a:gd name="connsiteY6242" fmla="*/ 899063 h 6679735"/>
                <a:gd name="connsiteX6243" fmla="*/ 1523094 w 12250760"/>
                <a:gd name="connsiteY6243" fmla="*/ 899063 h 6679735"/>
                <a:gd name="connsiteX6244" fmla="*/ 1497137 w 12250760"/>
                <a:gd name="connsiteY6244" fmla="*/ 873061 h 6679735"/>
                <a:gd name="connsiteX6245" fmla="*/ 1497137 w 12250760"/>
                <a:gd name="connsiteY6245" fmla="*/ 769053 h 6679735"/>
                <a:gd name="connsiteX6246" fmla="*/ 1471180 w 12250760"/>
                <a:gd name="connsiteY6246" fmla="*/ 769053 h 6679735"/>
                <a:gd name="connsiteX6247" fmla="*/ 1445221 w 12250760"/>
                <a:gd name="connsiteY6247" fmla="*/ 743050 h 6679735"/>
                <a:gd name="connsiteX6248" fmla="*/ 1445221 w 12250760"/>
                <a:gd name="connsiteY6248" fmla="*/ 691046 h 6679735"/>
                <a:gd name="connsiteX6249" fmla="*/ 1549052 w 12250760"/>
                <a:gd name="connsiteY6249" fmla="*/ 613039 h 6679735"/>
                <a:gd name="connsiteX6250" fmla="*/ 1067331 w 12250760"/>
                <a:gd name="connsiteY6250" fmla="*/ 613039 h 6679735"/>
                <a:gd name="connsiteX6251" fmla="*/ 1171160 w 12250760"/>
                <a:gd name="connsiteY6251" fmla="*/ 691046 h 6679735"/>
                <a:gd name="connsiteX6252" fmla="*/ 1171160 w 12250760"/>
                <a:gd name="connsiteY6252" fmla="*/ 743050 h 6679735"/>
                <a:gd name="connsiteX6253" fmla="*/ 1145203 w 12250760"/>
                <a:gd name="connsiteY6253" fmla="*/ 769053 h 6679735"/>
                <a:gd name="connsiteX6254" fmla="*/ 1119245 w 12250760"/>
                <a:gd name="connsiteY6254" fmla="*/ 769053 h 6679735"/>
                <a:gd name="connsiteX6255" fmla="*/ 1119245 w 12250760"/>
                <a:gd name="connsiteY6255" fmla="*/ 873061 h 6679735"/>
                <a:gd name="connsiteX6256" fmla="*/ 1093288 w 12250760"/>
                <a:gd name="connsiteY6256" fmla="*/ 899063 h 6679735"/>
                <a:gd name="connsiteX6257" fmla="*/ 1041372 w 12250760"/>
                <a:gd name="connsiteY6257" fmla="*/ 899063 h 6679735"/>
                <a:gd name="connsiteX6258" fmla="*/ 1015415 w 12250760"/>
                <a:gd name="connsiteY6258" fmla="*/ 873061 h 6679735"/>
                <a:gd name="connsiteX6259" fmla="*/ 1015415 w 12250760"/>
                <a:gd name="connsiteY6259" fmla="*/ 769053 h 6679735"/>
                <a:gd name="connsiteX6260" fmla="*/ 989458 w 12250760"/>
                <a:gd name="connsiteY6260" fmla="*/ 769053 h 6679735"/>
                <a:gd name="connsiteX6261" fmla="*/ 963500 w 12250760"/>
                <a:gd name="connsiteY6261" fmla="*/ 743050 h 6679735"/>
                <a:gd name="connsiteX6262" fmla="*/ 963500 w 12250760"/>
                <a:gd name="connsiteY6262" fmla="*/ 691046 h 6679735"/>
                <a:gd name="connsiteX6263" fmla="*/ 1067331 w 12250760"/>
                <a:gd name="connsiteY6263" fmla="*/ 613039 h 6679735"/>
                <a:gd name="connsiteX6264" fmla="*/ 585609 w 12250760"/>
                <a:gd name="connsiteY6264" fmla="*/ 613039 h 6679735"/>
                <a:gd name="connsiteX6265" fmla="*/ 689439 w 12250760"/>
                <a:gd name="connsiteY6265" fmla="*/ 691046 h 6679735"/>
                <a:gd name="connsiteX6266" fmla="*/ 689439 w 12250760"/>
                <a:gd name="connsiteY6266" fmla="*/ 743050 h 6679735"/>
                <a:gd name="connsiteX6267" fmla="*/ 663482 w 12250760"/>
                <a:gd name="connsiteY6267" fmla="*/ 769053 h 6679735"/>
                <a:gd name="connsiteX6268" fmla="*/ 637524 w 12250760"/>
                <a:gd name="connsiteY6268" fmla="*/ 769053 h 6679735"/>
                <a:gd name="connsiteX6269" fmla="*/ 637524 w 12250760"/>
                <a:gd name="connsiteY6269" fmla="*/ 873061 h 6679735"/>
                <a:gd name="connsiteX6270" fmla="*/ 611566 w 12250760"/>
                <a:gd name="connsiteY6270" fmla="*/ 899063 h 6679735"/>
                <a:gd name="connsiteX6271" fmla="*/ 559651 w 12250760"/>
                <a:gd name="connsiteY6271" fmla="*/ 899063 h 6679735"/>
                <a:gd name="connsiteX6272" fmla="*/ 533694 w 12250760"/>
                <a:gd name="connsiteY6272" fmla="*/ 873061 h 6679735"/>
                <a:gd name="connsiteX6273" fmla="*/ 533694 w 12250760"/>
                <a:gd name="connsiteY6273" fmla="*/ 769053 h 6679735"/>
                <a:gd name="connsiteX6274" fmla="*/ 507737 w 12250760"/>
                <a:gd name="connsiteY6274" fmla="*/ 769053 h 6679735"/>
                <a:gd name="connsiteX6275" fmla="*/ 481778 w 12250760"/>
                <a:gd name="connsiteY6275" fmla="*/ 743050 h 6679735"/>
                <a:gd name="connsiteX6276" fmla="*/ 481778 w 12250760"/>
                <a:gd name="connsiteY6276" fmla="*/ 691046 h 6679735"/>
                <a:gd name="connsiteX6277" fmla="*/ 585609 w 12250760"/>
                <a:gd name="connsiteY6277" fmla="*/ 613039 h 6679735"/>
                <a:gd name="connsiteX6278" fmla="*/ 103888 w 12250760"/>
                <a:gd name="connsiteY6278" fmla="*/ 613039 h 6679735"/>
                <a:gd name="connsiteX6279" fmla="*/ 207718 w 12250760"/>
                <a:gd name="connsiteY6279" fmla="*/ 691046 h 6679735"/>
                <a:gd name="connsiteX6280" fmla="*/ 207718 w 12250760"/>
                <a:gd name="connsiteY6280" fmla="*/ 743050 h 6679735"/>
                <a:gd name="connsiteX6281" fmla="*/ 181761 w 12250760"/>
                <a:gd name="connsiteY6281" fmla="*/ 769053 h 6679735"/>
                <a:gd name="connsiteX6282" fmla="*/ 155802 w 12250760"/>
                <a:gd name="connsiteY6282" fmla="*/ 769053 h 6679735"/>
                <a:gd name="connsiteX6283" fmla="*/ 155802 w 12250760"/>
                <a:gd name="connsiteY6283" fmla="*/ 873061 h 6679735"/>
                <a:gd name="connsiteX6284" fmla="*/ 129845 w 12250760"/>
                <a:gd name="connsiteY6284" fmla="*/ 899063 h 6679735"/>
                <a:gd name="connsiteX6285" fmla="*/ 77929 w 12250760"/>
                <a:gd name="connsiteY6285" fmla="*/ 899063 h 6679735"/>
                <a:gd name="connsiteX6286" fmla="*/ 51972 w 12250760"/>
                <a:gd name="connsiteY6286" fmla="*/ 873061 h 6679735"/>
                <a:gd name="connsiteX6287" fmla="*/ 51972 w 12250760"/>
                <a:gd name="connsiteY6287" fmla="*/ 769053 h 6679735"/>
                <a:gd name="connsiteX6288" fmla="*/ 26015 w 12250760"/>
                <a:gd name="connsiteY6288" fmla="*/ 769053 h 6679735"/>
                <a:gd name="connsiteX6289" fmla="*/ 57 w 12250760"/>
                <a:gd name="connsiteY6289" fmla="*/ 743050 h 6679735"/>
                <a:gd name="connsiteX6290" fmla="*/ 57 w 12250760"/>
                <a:gd name="connsiteY6290" fmla="*/ 691046 h 6679735"/>
                <a:gd name="connsiteX6291" fmla="*/ 103888 w 12250760"/>
                <a:gd name="connsiteY6291" fmla="*/ 613039 h 6679735"/>
                <a:gd name="connsiteX6292" fmla="*/ 12145950 w 12250760"/>
                <a:gd name="connsiteY6292" fmla="*/ 481782 h 6679735"/>
                <a:gd name="connsiteX6293" fmla="*/ 12197866 w 12250760"/>
                <a:gd name="connsiteY6293" fmla="*/ 533698 h 6679735"/>
                <a:gd name="connsiteX6294" fmla="*/ 12145950 w 12250760"/>
                <a:gd name="connsiteY6294" fmla="*/ 585612 h 6679735"/>
                <a:gd name="connsiteX6295" fmla="*/ 12094035 w 12250760"/>
                <a:gd name="connsiteY6295" fmla="*/ 533698 h 6679735"/>
                <a:gd name="connsiteX6296" fmla="*/ 12145950 w 12250760"/>
                <a:gd name="connsiteY6296" fmla="*/ 481782 h 6679735"/>
                <a:gd name="connsiteX6297" fmla="*/ 11664226 w 12250760"/>
                <a:gd name="connsiteY6297" fmla="*/ 481782 h 6679735"/>
                <a:gd name="connsiteX6298" fmla="*/ 11716142 w 12250760"/>
                <a:gd name="connsiteY6298" fmla="*/ 533698 h 6679735"/>
                <a:gd name="connsiteX6299" fmla="*/ 11664226 w 12250760"/>
                <a:gd name="connsiteY6299" fmla="*/ 585612 h 6679735"/>
                <a:gd name="connsiteX6300" fmla="*/ 11612311 w 12250760"/>
                <a:gd name="connsiteY6300" fmla="*/ 533698 h 6679735"/>
                <a:gd name="connsiteX6301" fmla="*/ 11664226 w 12250760"/>
                <a:gd name="connsiteY6301" fmla="*/ 481782 h 6679735"/>
                <a:gd name="connsiteX6302" fmla="*/ 11182501 w 12250760"/>
                <a:gd name="connsiteY6302" fmla="*/ 481782 h 6679735"/>
                <a:gd name="connsiteX6303" fmla="*/ 11234417 w 12250760"/>
                <a:gd name="connsiteY6303" fmla="*/ 533698 h 6679735"/>
                <a:gd name="connsiteX6304" fmla="*/ 11182501 w 12250760"/>
                <a:gd name="connsiteY6304" fmla="*/ 585612 h 6679735"/>
                <a:gd name="connsiteX6305" fmla="*/ 11130586 w 12250760"/>
                <a:gd name="connsiteY6305" fmla="*/ 533698 h 6679735"/>
                <a:gd name="connsiteX6306" fmla="*/ 11182501 w 12250760"/>
                <a:gd name="connsiteY6306" fmla="*/ 481782 h 6679735"/>
                <a:gd name="connsiteX6307" fmla="*/ 10700777 w 12250760"/>
                <a:gd name="connsiteY6307" fmla="*/ 481782 h 6679735"/>
                <a:gd name="connsiteX6308" fmla="*/ 10752693 w 12250760"/>
                <a:gd name="connsiteY6308" fmla="*/ 533698 h 6679735"/>
                <a:gd name="connsiteX6309" fmla="*/ 10700777 w 12250760"/>
                <a:gd name="connsiteY6309" fmla="*/ 585612 h 6679735"/>
                <a:gd name="connsiteX6310" fmla="*/ 10648862 w 12250760"/>
                <a:gd name="connsiteY6310" fmla="*/ 533698 h 6679735"/>
                <a:gd name="connsiteX6311" fmla="*/ 10700777 w 12250760"/>
                <a:gd name="connsiteY6311" fmla="*/ 481782 h 6679735"/>
                <a:gd name="connsiteX6312" fmla="*/ 10219053 w 12250760"/>
                <a:gd name="connsiteY6312" fmla="*/ 481782 h 6679735"/>
                <a:gd name="connsiteX6313" fmla="*/ 10270969 w 12250760"/>
                <a:gd name="connsiteY6313" fmla="*/ 533698 h 6679735"/>
                <a:gd name="connsiteX6314" fmla="*/ 10219053 w 12250760"/>
                <a:gd name="connsiteY6314" fmla="*/ 585612 h 6679735"/>
                <a:gd name="connsiteX6315" fmla="*/ 10167138 w 12250760"/>
                <a:gd name="connsiteY6315" fmla="*/ 533698 h 6679735"/>
                <a:gd name="connsiteX6316" fmla="*/ 10219053 w 12250760"/>
                <a:gd name="connsiteY6316" fmla="*/ 481782 h 6679735"/>
                <a:gd name="connsiteX6317" fmla="*/ 9737328 w 12250760"/>
                <a:gd name="connsiteY6317" fmla="*/ 481782 h 6679735"/>
                <a:gd name="connsiteX6318" fmla="*/ 9789244 w 12250760"/>
                <a:gd name="connsiteY6318" fmla="*/ 533698 h 6679735"/>
                <a:gd name="connsiteX6319" fmla="*/ 9737328 w 12250760"/>
                <a:gd name="connsiteY6319" fmla="*/ 585612 h 6679735"/>
                <a:gd name="connsiteX6320" fmla="*/ 9685413 w 12250760"/>
                <a:gd name="connsiteY6320" fmla="*/ 533698 h 6679735"/>
                <a:gd name="connsiteX6321" fmla="*/ 9737328 w 12250760"/>
                <a:gd name="connsiteY6321" fmla="*/ 481782 h 6679735"/>
                <a:gd name="connsiteX6322" fmla="*/ 9255604 w 12250760"/>
                <a:gd name="connsiteY6322" fmla="*/ 481782 h 6679735"/>
                <a:gd name="connsiteX6323" fmla="*/ 9307520 w 12250760"/>
                <a:gd name="connsiteY6323" fmla="*/ 533698 h 6679735"/>
                <a:gd name="connsiteX6324" fmla="*/ 9255604 w 12250760"/>
                <a:gd name="connsiteY6324" fmla="*/ 585612 h 6679735"/>
                <a:gd name="connsiteX6325" fmla="*/ 9203689 w 12250760"/>
                <a:gd name="connsiteY6325" fmla="*/ 533698 h 6679735"/>
                <a:gd name="connsiteX6326" fmla="*/ 9255604 w 12250760"/>
                <a:gd name="connsiteY6326" fmla="*/ 481782 h 6679735"/>
                <a:gd name="connsiteX6327" fmla="*/ 8773880 w 12250760"/>
                <a:gd name="connsiteY6327" fmla="*/ 481782 h 6679735"/>
                <a:gd name="connsiteX6328" fmla="*/ 8825796 w 12250760"/>
                <a:gd name="connsiteY6328" fmla="*/ 533698 h 6679735"/>
                <a:gd name="connsiteX6329" fmla="*/ 8773880 w 12250760"/>
                <a:gd name="connsiteY6329" fmla="*/ 585612 h 6679735"/>
                <a:gd name="connsiteX6330" fmla="*/ 8721965 w 12250760"/>
                <a:gd name="connsiteY6330" fmla="*/ 533698 h 6679735"/>
                <a:gd name="connsiteX6331" fmla="*/ 8773880 w 12250760"/>
                <a:gd name="connsiteY6331" fmla="*/ 481782 h 6679735"/>
                <a:gd name="connsiteX6332" fmla="*/ 8292157 w 12250760"/>
                <a:gd name="connsiteY6332" fmla="*/ 481782 h 6679735"/>
                <a:gd name="connsiteX6333" fmla="*/ 8344072 w 12250760"/>
                <a:gd name="connsiteY6333" fmla="*/ 533698 h 6679735"/>
                <a:gd name="connsiteX6334" fmla="*/ 8292157 w 12250760"/>
                <a:gd name="connsiteY6334" fmla="*/ 585612 h 6679735"/>
                <a:gd name="connsiteX6335" fmla="*/ 8240241 w 12250760"/>
                <a:gd name="connsiteY6335" fmla="*/ 533698 h 6679735"/>
                <a:gd name="connsiteX6336" fmla="*/ 8292157 w 12250760"/>
                <a:gd name="connsiteY6336" fmla="*/ 481782 h 6679735"/>
                <a:gd name="connsiteX6337" fmla="*/ 7810433 w 12250760"/>
                <a:gd name="connsiteY6337" fmla="*/ 481782 h 6679735"/>
                <a:gd name="connsiteX6338" fmla="*/ 7862348 w 12250760"/>
                <a:gd name="connsiteY6338" fmla="*/ 533698 h 6679735"/>
                <a:gd name="connsiteX6339" fmla="*/ 7810433 w 12250760"/>
                <a:gd name="connsiteY6339" fmla="*/ 585612 h 6679735"/>
                <a:gd name="connsiteX6340" fmla="*/ 7758517 w 12250760"/>
                <a:gd name="connsiteY6340" fmla="*/ 533698 h 6679735"/>
                <a:gd name="connsiteX6341" fmla="*/ 7810433 w 12250760"/>
                <a:gd name="connsiteY6341" fmla="*/ 481782 h 6679735"/>
                <a:gd name="connsiteX6342" fmla="*/ 7328709 w 12250760"/>
                <a:gd name="connsiteY6342" fmla="*/ 481782 h 6679735"/>
                <a:gd name="connsiteX6343" fmla="*/ 7380624 w 12250760"/>
                <a:gd name="connsiteY6343" fmla="*/ 533698 h 6679735"/>
                <a:gd name="connsiteX6344" fmla="*/ 7328709 w 12250760"/>
                <a:gd name="connsiteY6344" fmla="*/ 585612 h 6679735"/>
                <a:gd name="connsiteX6345" fmla="*/ 7276793 w 12250760"/>
                <a:gd name="connsiteY6345" fmla="*/ 533698 h 6679735"/>
                <a:gd name="connsiteX6346" fmla="*/ 7328709 w 12250760"/>
                <a:gd name="connsiteY6346" fmla="*/ 481782 h 6679735"/>
                <a:gd name="connsiteX6347" fmla="*/ 6846985 w 12250760"/>
                <a:gd name="connsiteY6347" fmla="*/ 481782 h 6679735"/>
                <a:gd name="connsiteX6348" fmla="*/ 6898900 w 12250760"/>
                <a:gd name="connsiteY6348" fmla="*/ 533698 h 6679735"/>
                <a:gd name="connsiteX6349" fmla="*/ 6846985 w 12250760"/>
                <a:gd name="connsiteY6349" fmla="*/ 585612 h 6679735"/>
                <a:gd name="connsiteX6350" fmla="*/ 6795069 w 12250760"/>
                <a:gd name="connsiteY6350" fmla="*/ 533698 h 6679735"/>
                <a:gd name="connsiteX6351" fmla="*/ 6846985 w 12250760"/>
                <a:gd name="connsiteY6351" fmla="*/ 481782 h 6679735"/>
                <a:gd name="connsiteX6352" fmla="*/ 6365261 w 12250760"/>
                <a:gd name="connsiteY6352" fmla="*/ 481782 h 6679735"/>
                <a:gd name="connsiteX6353" fmla="*/ 6417176 w 12250760"/>
                <a:gd name="connsiteY6353" fmla="*/ 533698 h 6679735"/>
                <a:gd name="connsiteX6354" fmla="*/ 6365261 w 12250760"/>
                <a:gd name="connsiteY6354" fmla="*/ 585612 h 6679735"/>
                <a:gd name="connsiteX6355" fmla="*/ 6313345 w 12250760"/>
                <a:gd name="connsiteY6355" fmla="*/ 533698 h 6679735"/>
                <a:gd name="connsiteX6356" fmla="*/ 6365261 w 12250760"/>
                <a:gd name="connsiteY6356" fmla="*/ 481782 h 6679735"/>
                <a:gd name="connsiteX6357" fmla="*/ 5883552 w 12250760"/>
                <a:gd name="connsiteY6357" fmla="*/ 481782 h 6679735"/>
                <a:gd name="connsiteX6358" fmla="*/ 5935465 w 12250760"/>
                <a:gd name="connsiteY6358" fmla="*/ 533698 h 6679735"/>
                <a:gd name="connsiteX6359" fmla="*/ 5883552 w 12250760"/>
                <a:gd name="connsiteY6359" fmla="*/ 585612 h 6679735"/>
                <a:gd name="connsiteX6360" fmla="*/ 5831639 w 12250760"/>
                <a:gd name="connsiteY6360" fmla="*/ 533698 h 6679735"/>
                <a:gd name="connsiteX6361" fmla="*/ 5883552 w 12250760"/>
                <a:gd name="connsiteY6361" fmla="*/ 481782 h 6679735"/>
                <a:gd name="connsiteX6362" fmla="*/ 5401852 w 12250760"/>
                <a:gd name="connsiteY6362" fmla="*/ 481782 h 6679735"/>
                <a:gd name="connsiteX6363" fmla="*/ 5453763 w 12250760"/>
                <a:gd name="connsiteY6363" fmla="*/ 533698 h 6679735"/>
                <a:gd name="connsiteX6364" fmla="*/ 5401852 w 12250760"/>
                <a:gd name="connsiteY6364" fmla="*/ 585612 h 6679735"/>
                <a:gd name="connsiteX6365" fmla="*/ 5349943 w 12250760"/>
                <a:gd name="connsiteY6365" fmla="*/ 533698 h 6679735"/>
                <a:gd name="connsiteX6366" fmla="*/ 5401852 w 12250760"/>
                <a:gd name="connsiteY6366" fmla="*/ 481782 h 6679735"/>
                <a:gd name="connsiteX6367" fmla="*/ 4920088 w 12250760"/>
                <a:gd name="connsiteY6367" fmla="*/ 481782 h 6679735"/>
                <a:gd name="connsiteX6368" fmla="*/ 4972024 w 12250760"/>
                <a:gd name="connsiteY6368" fmla="*/ 533698 h 6679735"/>
                <a:gd name="connsiteX6369" fmla="*/ 4920088 w 12250760"/>
                <a:gd name="connsiteY6369" fmla="*/ 585612 h 6679735"/>
                <a:gd name="connsiteX6370" fmla="*/ 4868192 w 12250760"/>
                <a:gd name="connsiteY6370" fmla="*/ 533698 h 6679735"/>
                <a:gd name="connsiteX6371" fmla="*/ 4920088 w 12250760"/>
                <a:gd name="connsiteY6371" fmla="*/ 481782 h 6679735"/>
                <a:gd name="connsiteX6372" fmla="*/ 4438400 w 12250760"/>
                <a:gd name="connsiteY6372" fmla="*/ 481782 h 6679735"/>
                <a:gd name="connsiteX6373" fmla="*/ 4490302 w 12250760"/>
                <a:gd name="connsiteY6373" fmla="*/ 533698 h 6679735"/>
                <a:gd name="connsiteX6374" fmla="*/ 4438400 w 12250760"/>
                <a:gd name="connsiteY6374" fmla="*/ 585612 h 6679735"/>
                <a:gd name="connsiteX6375" fmla="*/ 4386476 w 12250760"/>
                <a:gd name="connsiteY6375" fmla="*/ 533698 h 6679735"/>
                <a:gd name="connsiteX6376" fmla="*/ 4438400 w 12250760"/>
                <a:gd name="connsiteY6376" fmla="*/ 481782 h 6679735"/>
                <a:gd name="connsiteX6377" fmla="*/ 3956692 w 12250760"/>
                <a:gd name="connsiteY6377" fmla="*/ 481782 h 6679735"/>
                <a:gd name="connsiteX6378" fmla="*/ 4008614 w 12250760"/>
                <a:gd name="connsiteY6378" fmla="*/ 533698 h 6679735"/>
                <a:gd name="connsiteX6379" fmla="*/ 3956692 w 12250760"/>
                <a:gd name="connsiteY6379" fmla="*/ 585612 h 6679735"/>
                <a:gd name="connsiteX6380" fmla="*/ 3904781 w 12250760"/>
                <a:gd name="connsiteY6380" fmla="*/ 533698 h 6679735"/>
                <a:gd name="connsiteX6381" fmla="*/ 3956692 w 12250760"/>
                <a:gd name="connsiteY6381" fmla="*/ 481782 h 6679735"/>
                <a:gd name="connsiteX6382" fmla="*/ 3474980 w 12250760"/>
                <a:gd name="connsiteY6382" fmla="*/ 481782 h 6679735"/>
                <a:gd name="connsiteX6383" fmla="*/ 3526898 w 12250760"/>
                <a:gd name="connsiteY6383" fmla="*/ 533698 h 6679735"/>
                <a:gd name="connsiteX6384" fmla="*/ 3474980 w 12250760"/>
                <a:gd name="connsiteY6384" fmla="*/ 585612 h 6679735"/>
                <a:gd name="connsiteX6385" fmla="*/ 3423064 w 12250760"/>
                <a:gd name="connsiteY6385" fmla="*/ 533698 h 6679735"/>
                <a:gd name="connsiteX6386" fmla="*/ 3474980 w 12250760"/>
                <a:gd name="connsiteY6386" fmla="*/ 481782 h 6679735"/>
                <a:gd name="connsiteX6387" fmla="*/ 2993257 w 12250760"/>
                <a:gd name="connsiteY6387" fmla="*/ 481782 h 6679735"/>
                <a:gd name="connsiteX6388" fmla="*/ 3045170 w 12250760"/>
                <a:gd name="connsiteY6388" fmla="*/ 533698 h 6679735"/>
                <a:gd name="connsiteX6389" fmla="*/ 2993257 w 12250760"/>
                <a:gd name="connsiteY6389" fmla="*/ 585612 h 6679735"/>
                <a:gd name="connsiteX6390" fmla="*/ 2941340 w 12250760"/>
                <a:gd name="connsiteY6390" fmla="*/ 533698 h 6679735"/>
                <a:gd name="connsiteX6391" fmla="*/ 2993257 w 12250760"/>
                <a:gd name="connsiteY6391" fmla="*/ 481782 h 6679735"/>
                <a:gd name="connsiteX6392" fmla="*/ 2511533 w 12250760"/>
                <a:gd name="connsiteY6392" fmla="*/ 481782 h 6679735"/>
                <a:gd name="connsiteX6393" fmla="*/ 2563448 w 12250760"/>
                <a:gd name="connsiteY6393" fmla="*/ 533698 h 6679735"/>
                <a:gd name="connsiteX6394" fmla="*/ 2511533 w 12250760"/>
                <a:gd name="connsiteY6394" fmla="*/ 585612 h 6679735"/>
                <a:gd name="connsiteX6395" fmla="*/ 2459620 w 12250760"/>
                <a:gd name="connsiteY6395" fmla="*/ 533698 h 6679735"/>
                <a:gd name="connsiteX6396" fmla="*/ 2511533 w 12250760"/>
                <a:gd name="connsiteY6396" fmla="*/ 481782 h 6679735"/>
                <a:gd name="connsiteX6397" fmla="*/ 2029795 w 12250760"/>
                <a:gd name="connsiteY6397" fmla="*/ 481782 h 6679735"/>
                <a:gd name="connsiteX6398" fmla="*/ 2081711 w 12250760"/>
                <a:gd name="connsiteY6398" fmla="*/ 533698 h 6679735"/>
                <a:gd name="connsiteX6399" fmla="*/ 2029795 w 12250760"/>
                <a:gd name="connsiteY6399" fmla="*/ 585612 h 6679735"/>
                <a:gd name="connsiteX6400" fmla="*/ 1977880 w 12250760"/>
                <a:gd name="connsiteY6400" fmla="*/ 533698 h 6679735"/>
                <a:gd name="connsiteX6401" fmla="*/ 2029795 w 12250760"/>
                <a:gd name="connsiteY6401" fmla="*/ 481782 h 6679735"/>
                <a:gd name="connsiteX6402" fmla="*/ 1548072 w 12250760"/>
                <a:gd name="connsiteY6402" fmla="*/ 481782 h 6679735"/>
                <a:gd name="connsiteX6403" fmla="*/ 1599988 w 12250760"/>
                <a:gd name="connsiteY6403" fmla="*/ 533698 h 6679735"/>
                <a:gd name="connsiteX6404" fmla="*/ 1548072 w 12250760"/>
                <a:gd name="connsiteY6404" fmla="*/ 585612 h 6679735"/>
                <a:gd name="connsiteX6405" fmla="*/ 1496157 w 12250760"/>
                <a:gd name="connsiteY6405" fmla="*/ 533698 h 6679735"/>
                <a:gd name="connsiteX6406" fmla="*/ 1548072 w 12250760"/>
                <a:gd name="connsiteY6406" fmla="*/ 481782 h 6679735"/>
                <a:gd name="connsiteX6407" fmla="*/ 1066351 w 12250760"/>
                <a:gd name="connsiteY6407" fmla="*/ 481782 h 6679735"/>
                <a:gd name="connsiteX6408" fmla="*/ 1118266 w 12250760"/>
                <a:gd name="connsiteY6408" fmla="*/ 533698 h 6679735"/>
                <a:gd name="connsiteX6409" fmla="*/ 1066351 w 12250760"/>
                <a:gd name="connsiteY6409" fmla="*/ 585612 h 6679735"/>
                <a:gd name="connsiteX6410" fmla="*/ 1014435 w 12250760"/>
                <a:gd name="connsiteY6410" fmla="*/ 533698 h 6679735"/>
                <a:gd name="connsiteX6411" fmla="*/ 1066351 w 12250760"/>
                <a:gd name="connsiteY6411" fmla="*/ 481782 h 6679735"/>
                <a:gd name="connsiteX6412" fmla="*/ 584629 w 12250760"/>
                <a:gd name="connsiteY6412" fmla="*/ 481782 h 6679735"/>
                <a:gd name="connsiteX6413" fmla="*/ 636545 w 12250760"/>
                <a:gd name="connsiteY6413" fmla="*/ 533698 h 6679735"/>
                <a:gd name="connsiteX6414" fmla="*/ 584629 w 12250760"/>
                <a:gd name="connsiteY6414" fmla="*/ 585612 h 6679735"/>
                <a:gd name="connsiteX6415" fmla="*/ 532714 w 12250760"/>
                <a:gd name="connsiteY6415" fmla="*/ 533698 h 6679735"/>
                <a:gd name="connsiteX6416" fmla="*/ 584629 w 12250760"/>
                <a:gd name="connsiteY6416" fmla="*/ 481782 h 6679735"/>
                <a:gd name="connsiteX6417" fmla="*/ 102908 w 12250760"/>
                <a:gd name="connsiteY6417" fmla="*/ 481782 h 6679735"/>
                <a:gd name="connsiteX6418" fmla="*/ 154824 w 12250760"/>
                <a:gd name="connsiteY6418" fmla="*/ 533698 h 6679735"/>
                <a:gd name="connsiteX6419" fmla="*/ 102908 w 12250760"/>
                <a:gd name="connsiteY6419" fmla="*/ 585612 h 6679735"/>
                <a:gd name="connsiteX6420" fmla="*/ 50992 w 12250760"/>
                <a:gd name="connsiteY6420" fmla="*/ 533698 h 6679735"/>
                <a:gd name="connsiteX6421" fmla="*/ 102908 w 12250760"/>
                <a:gd name="connsiteY6421" fmla="*/ 481782 h 6679735"/>
                <a:gd name="connsiteX6422" fmla="*/ 12146930 w 12250760"/>
                <a:gd name="connsiteY6422" fmla="*/ 131316 h 6679735"/>
                <a:gd name="connsiteX6423" fmla="*/ 12250760 w 12250760"/>
                <a:gd name="connsiteY6423" fmla="*/ 209322 h 6679735"/>
                <a:gd name="connsiteX6424" fmla="*/ 12250760 w 12250760"/>
                <a:gd name="connsiteY6424" fmla="*/ 261326 h 6679735"/>
                <a:gd name="connsiteX6425" fmla="*/ 12224803 w 12250760"/>
                <a:gd name="connsiteY6425" fmla="*/ 287329 h 6679735"/>
                <a:gd name="connsiteX6426" fmla="*/ 12198844 w 12250760"/>
                <a:gd name="connsiteY6426" fmla="*/ 287329 h 6679735"/>
                <a:gd name="connsiteX6427" fmla="*/ 12198844 w 12250760"/>
                <a:gd name="connsiteY6427" fmla="*/ 391337 h 6679735"/>
                <a:gd name="connsiteX6428" fmla="*/ 12172887 w 12250760"/>
                <a:gd name="connsiteY6428" fmla="*/ 417339 h 6679735"/>
                <a:gd name="connsiteX6429" fmla="*/ 12120972 w 12250760"/>
                <a:gd name="connsiteY6429" fmla="*/ 417339 h 6679735"/>
                <a:gd name="connsiteX6430" fmla="*/ 12095015 w 12250760"/>
                <a:gd name="connsiteY6430" fmla="*/ 391337 h 6679735"/>
                <a:gd name="connsiteX6431" fmla="*/ 12095015 w 12250760"/>
                <a:gd name="connsiteY6431" fmla="*/ 287329 h 6679735"/>
                <a:gd name="connsiteX6432" fmla="*/ 12069057 w 12250760"/>
                <a:gd name="connsiteY6432" fmla="*/ 287329 h 6679735"/>
                <a:gd name="connsiteX6433" fmla="*/ 12043099 w 12250760"/>
                <a:gd name="connsiteY6433" fmla="*/ 261326 h 6679735"/>
                <a:gd name="connsiteX6434" fmla="*/ 12043099 w 12250760"/>
                <a:gd name="connsiteY6434" fmla="*/ 209322 h 6679735"/>
                <a:gd name="connsiteX6435" fmla="*/ 12146930 w 12250760"/>
                <a:gd name="connsiteY6435" fmla="*/ 131316 h 6679735"/>
                <a:gd name="connsiteX6436" fmla="*/ 11665206 w 12250760"/>
                <a:gd name="connsiteY6436" fmla="*/ 131316 h 6679735"/>
                <a:gd name="connsiteX6437" fmla="*/ 11769036 w 12250760"/>
                <a:gd name="connsiteY6437" fmla="*/ 209322 h 6679735"/>
                <a:gd name="connsiteX6438" fmla="*/ 11769036 w 12250760"/>
                <a:gd name="connsiteY6438" fmla="*/ 261326 h 6679735"/>
                <a:gd name="connsiteX6439" fmla="*/ 11743079 w 12250760"/>
                <a:gd name="connsiteY6439" fmla="*/ 287329 h 6679735"/>
                <a:gd name="connsiteX6440" fmla="*/ 11717120 w 12250760"/>
                <a:gd name="connsiteY6440" fmla="*/ 287329 h 6679735"/>
                <a:gd name="connsiteX6441" fmla="*/ 11717120 w 12250760"/>
                <a:gd name="connsiteY6441" fmla="*/ 391337 h 6679735"/>
                <a:gd name="connsiteX6442" fmla="*/ 11691163 w 12250760"/>
                <a:gd name="connsiteY6442" fmla="*/ 417339 h 6679735"/>
                <a:gd name="connsiteX6443" fmla="*/ 11639248 w 12250760"/>
                <a:gd name="connsiteY6443" fmla="*/ 417339 h 6679735"/>
                <a:gd name="connsiteX6444" fmla="*/ 11613291 w 12250760"/>
                <a:gd name="connsiteY6444" fmla="*/ 391337 h 6679735"/>
                <a:gd name="connsiteX6445" fmla="*/ 11613291 w 12250760"/>
                <a:gd name="connsiteY6445" fmla="*/ 287329 h 6679735"/>
                <a:gd name="connsiteX6446" fmla="*/ 11587333 w 12250760"/>
                <a:gd name="connsiteY6446" fmla="*/ 287329 h 6679735"/>
                <a:gd name="connsiteX6447" fmla="*/ 11561375 w 12250760"/>
                <a:gd name="connsiteY6447" fmla="*/ 261326 h 6679735"/>
                <a:gd name="connsiteX6448" fmla="*/ 11561375 w 12250760"/>
                <a:gd name="connsiteY6448" fmla="*/ 209322 h 6679735"/>
                <a:gd name="connsiteX6449" fmla="*/ 11665206 w 12250760"/>
                <a:gd name="connsiteY6449" fmla="*/ 131316 h 6679735"/>
                <a:gd name="connsiteX6450" fmla="*/ 11183481 w 12250760"/>
                <a:gd name="connsiteY6450" fmla="*/ 131316 h 6679735"/>
                <a:gd name="connsiteX6451" fmla="*/ 11287311 w 12250760"/>
                <a:gd name="connsiteY6451" fmla="*/ 209322 h 6679735"/>
                <a:gd name="connsiteX6452" fmla="*/ 11287311 w 12250760"/>
                <a:gd name="connsiteY6452" fmla="*/ 261326 h 6679735"/>
                <a:gd name="connsiteX6453" fmla="*/ 11261354 w 12250760"/>
                <a:gd name="connsiteY6453" fmla="*/ 287329 h 6679735"/>
                <a:gd name="connsiteX6454" fmla="*/ 11235395 w 12250760"/>
                <a:gd name="connsiteY6454" fmla="*/ 287329 h 6679735"/>
                <a:gd name="connsiteX6455" fmla="*/ 11235395 w 12250760"/>
                <a:gd name="connsiteY6455" fmla="*/ 391337 h 6679735"/>
                <a:gd name="connsiteX6456" fmla="*/ 11209438 w 12250760"/>
                <a:gd name="connsiteY6456" fmla="*/ 417339 h 6679735"/>
                <a:gd name="connsiteX6457" fmla="*/ 11157523 w 12250760"/>
                <a:gd name="connsiteY6457" fmla="*/ 417339 h 6679735"/>
                <a:gd name="connsiteX6458" fmla="*/ 11131566 w 12250760"/>
                <a:gd name="connsiteY6458" fmla="*/ 391337 h 6679735"/>
                <a:gd name="connsiteX6459" fmla="*/ 11131566 w 12250760"/>
                <a:gd name="connsiteY6459" fmla="*/ 287329 h 6679735"/>
                <a:gd name="connsiteX6460" fmla="*/ 11105608 w 12250760"/>
                <a:gd name="connsiteY6460" fmla="*/ 287329 h 6679735"/>
                <a:gd name="connsiteX6461" fmla="*/ 11079650 w 12250760"/>
                <a:gd name="connsiteY6461" fmla="*/ 261326 h 6679735"/>
                <a:gd name="connsiteX6462" fmla="*/ 11079650 w 12250760"/>
                <a:gd name="connsiteY6462" fmla="*/ 209322 h 6679735"/>
                <a:gd name="connsiteX6463" fmla="*/ 11183481 w 12250760"/>
                <a:gd name="connsiteY6463" fmla="*/ 131316 h 6679735"/>
                <a:gd name="connsiteX6464" fmla="*/ 10701757 w 12250760"/>
                <a:gd name="connsiteY6464" fmla="*/ 131316 h 6679735"/>
                <a:gd name="connsiteX6465" fmla="*/ 10805587 w 12250760"/>
                <a:gd name="connsiteY6465" fmla="*/ 209322 h 6679735"/>
                <a:gd name="connsiteX6466" fmla="*/ 10805587 w 12250760"/>
                <a:gd name="connsiteY6466" fmla="*/ 261326 h 6679735"/>
                <a:gd name="connsiteX6467" fmla="*/ 10779630 w 12250760"/>
                <a:gd name="connsiteY6467" fmla="*/ 287329 h 6679735"/>
                <a:gd name="connsiteX6468" fmla="*/ 10753671 w 12250760"/>
                <a:gd name="connsiteY6468" fmla="*/ 287329 h 6679735"/>
                <a:gd name="connsiteX6469" fmla="*/ 10753671 w 12250760"/>
                <a:gd name="connsiteY6469" fmla="*/ 391337 h 6679735"/>
                <a:gd name="connsiteX6470" fmla="*/ 10727714 w 12250760"/>
                <a:gd name="connsiteY6470" fmla="*/ 417339 h 6679735"/>
                <a:gd name="connsiteX6471" fmla="*/ 10675799 w 12250760"/>
                <a:gd name="connsiteY6471" fmla="*/ 417339 h 6679735"/>
                <a:gd name="connsiteX6472" fmla="*/ 10649842 w 12250760"/>
                <a:gd name="connsiteY6472" fmla="*/ 391337 h 6679735"/>
                <a:gd name="connsiteX6473" fmla="*/ 10649842 w 12250760"/>
                <a:gd name="connsiteY6473" fmla="*/ 287329 h 6679735"/>
                <a:gd name="connsiteX6474" fmla="*/ 10623884 w 12250760"/>
                <a:gd name="connsiteY6474" fmla="*/ 287329 h 6679735"/>
                <a:gd name="connsiteX6475" fmla="*/ 10597926 w 12250760"/>
                <a:gd name="connsiteY6475" fmla="*/ 261326 h 6679735"/>
                <a:gd name="connsiteX6476" fmla="*/ 10597926 w 12250760"/>
                <a:gd name="connsiteY6476" fmla="*/ 209322 h 6679735"/>
                <a:gd name="connsiteX6477" fmla="*/ 10701757 w 12250760"/>
                <a:gd name="connsiteY6477" fmla="*/ 131316 h 6679735"/>
                <a:gd name="connsiteX6478" fmla="*/ 10220033 w 12250760"/>
                <a:gd name="connsiteY6478" fmla="*/ 131316 h 6679735"/>
                <a:gd name="connsiteX6479" fmla="*/ 10323863 w 12250760"/>
                <a:gd name="connsiteY6479" fmla="*/ 209322 h 6679735"/>
                <a:gd name="connsiteX6480" fmla="*/ 10323863 w 12250760"/>
                <a:gd name="connsiteY6480" fmla="*/ 261326 h 6679735"/>
                <a:gd name="connsiteX6481" fmla="*/ 10297906 w 12250760"/>
                <a:gd name="connsiteY6481" fmla="*/ 287329 h 6679735"/>
                <a:gd name="connsiteX6482" fmla="*/ 10271947 w 12250760"/>
                <a:gd name="connsiteY6482" fmla="*/ 287329 h 6679735"/>
                <a:gd name="connsiteX6483" fmla="*/ 10271947 w 12250760"/>
                <a:gd name="connsiteY6483" fmla="*/ 391337 h 6679735"/>
                <a:gd name="connsiteX6484" fmla="*/ 10245990 w 12250760"/>
                <a:gd name="connsiteY6484" fmla="*/ 417339 h 6679735"/>
                <a:gd name="connsiteX6485" fmla="*/ 10194075 w 12250760"/>
                <a:gd name="connsiteY6485" fmla="*/ 417339 h 6679735"/>
                <a:gd name="connsiteX6486" fmla="*/ 10168118 w 12250760"/>
                <a:gd name="connsiteY6486" fmla="*/ 391337 h 6679735"/>
                <a:gd name="connsiteX6487" fmla="*/ 10168118 w 12250760"/>
                <a:gd name="connsiteY6487" fmla="*/ 287329 h 6679735"/>
                <a:gd name="connsiteX6488" fmla="*/ 10142160 w 12250760"/>
                <a:gd name="connsiteY6488" fmla="*/ 287329 h 6679735"/>
                <a:gd name="connsiteX6489" fmla="*/ 10116202 w 12250760"/>
                <a:gd name="connsiteY6489" fmla="*/ 261326 h 6679735"/>
                <a:gd name="connsiteX6490" fmla="*/ 10116202 w 12250760"/>
                <a:gd name="connsiteY6490" fmla="*/ 209322 h 6679735"/>
                <a:gd name="connsiteX6491" fmla="*/ 10220033 w 12250760"/>
                <a:gd name="connsiteY6491" fmla="*/ 131316 h 6679735"/>
                <a:gd name="connsiteX6492" fmla="*/ 9738308 w 12250760"/>
                <a:gd name="connsiteY6492" fmla="*/ 131316 h 6679735"/>
                <a:gd name="connsiteX6493" fmla="*/ 9842138 w 12250760"/>
                <a:gd name="connsiteY6493" fmla="*/ 209322 h 6679735"/>
                <a:gd name="connsiteX6494" fmla="*/ 9842138 w 12250760"/>
                <a:gd name="connsiteY6494" fmla="*/ 261326 h 6679735"/>
                <a:gd name="connsiteX6495" fmla="*/ 9816181 w 12250760"/>
                <a:gd name="connsiteY6495" fmla="*/ 287329 h 6679735"/>
                <a:gd name="connsiteX6496" fmla="*/ 9790222 w 12250760"/>
                <a:gd name="connsiteY6496" fmla="*/ 287329 h 6679735"/>
                <a:gd name="connsiteX6497" fmla="*/ 9790222 w 12250760"/>
                <a:gd name="connsiteY6497" fmla="*/ 391337 h 6679735"/>
                <a:gd name="connsiteX6498" fmla="*/ 9764265 w 12250760"/>
                <a:gd name="connsiteY6498" fmla="*/ 417339 h 6679735"/>
                <a:gd name="connsiteX6499" fmla="*/ 9712350 w 12250760"/>
                <a:gd name="connsiteY6499" fmla="*/ 417339 h 6679735"/>
                <a:gd name="connsiteX6500" fmla="*/ 9686393 w 12250760"/>
                <a:gd name="connsiteY6500" fmla="*/ 391337 h 6679735"/>
                <a:gd name="connsiteX6501" fmla="*/ 9686393 w 12250760"/>
                <a:gd name="connsiteY6501" fmla="*/ 287329 h 6679735"/>
                <a:gd name="connsiteX6502" fmla="*/ 9660435 w 12250760"/>
                <a:gd name="connsiteY6502" fmla="*/ 287329 h 6679735"/>
                <a:gd name="connsiteX6503" fmla="*/ 9634477 w 12250760"/>
                <a:gd name="connsiteY6503" fmla="*/ 261326 h 6679735"/>
                <a:gd name="connsiteX6504" fmla="*/ 9634477 w 12250760"/>
                <a:gd name="connsiteY6504" fmla="*/ 209322 h 6679735"/>
                <a:gd name="connsiteX6505" fmla="*/ 9738308 w 12250760"/>
                <a:gd name="connsiteY6505" fmla="*/ 131316 h 6679735"/>
                <a:gd name="connsiteX6506" fmla="*/ 9256584 w 12250760"/>
                <a:gd name="connsiteY6506" fmla="*/ 131316 h 6679735"/>
                <a:gd name="connsiteX6507" fmla="*/ 9360414 w 12250760"/>
                <a:gd name="connsiteY6507" fmla="*/ 209322 h 6679735"/>
                <a:gd name="connsiteX6508" fmla="*/ 9360414 w 12250760"/>
                <a:gd name="connsiteY6508" fmla="*/ 261326 h 6679735"/>
                <a:gd name="connsiteX6509" fmla="*/ 9334457 w 12250760"/>
                <a:gd name="connsiteY6509" fmla="*/ 287329 h 6679735"/>
                <a:gd name="connsiteX6510" fmla="*/ 9308498 w 12250760"/>
                <a:gd name="connsiteY6510" fmla="*/ 287329 h 6679735"/>
                <a:gd name="connsiteX6511" fmla="*/ 9308498 w 12250760"/>
                <a:gd name="connsiteY6511" fmla="*/ 391337 h 6679735"/>
                <a:gd name="connsiteX6512" fmla="*/ 9282541 w 12250760"/>
                <a:gd name="connsiteY6512" fmla="*/ 417339 h 6679735"/>
                <a:gd name="connsiteX6513" fmla="*/ 9230626 w 12250760"/>
                <a:gd name="connsiteY6513" fmla="*/ 417339 h 6679735"/>
                <a:gd name="connsiteX6514" fmla="*/ 9204669 w 12250760"/>
                <a:gd name="connsiteY6514" fmla="*/ 391337 h 6679735"/>
                <a:gd name="connsiteX6515" fmla="*/ 9204669 w 12250760"/>
                <a:gd name="connsiteY6515" fmla="*/ 287329 h 6679735"/>
                <a:gd name="connsiteX6516" fmla="*/ 9178711 w 12250760"/>
                <a:gd name="connsiteY6516" fmla="*/ 287329 h 6679735"/>
                <a:gd name="connsiteX6517" fmla="*/ 9152753 w 12250760"/>
                <a:gd name="connsiteY6517" fmla="*/ 261326 h 6679735"/>
                <a:gd name="connsiteX6518" fmla="*/ 9152753 w 12250760"/>
                <a:gd name="connsiteY6518" fmla="*/ 209322 h 6679735"/>
                <a:gd name="connsiteX6519" fmla="*/ 9256584 w 12250760"/>
                <a:gd name="connsiteY6519" fmla="*/ 131316 h 6679735"/>
                <a:gd name="connsiteX6520" fmla="*/ 8774860 w 12250760"/>
                <a:gd name="connsiteY6520" fmla="*/ 131316 h 6679735"/>
                <a:gd name="connsiteX6521" fmla="*/ 8878690 w 12250760"/>
                <a:gd name="connsiteY6521" fmla="*/ 209322 h 6679735"/>
                <a:gd name="connsiteX6522" fmla="*/ 8878690 w 12250760"/>
                <a:gd name="connsiteY6522" fmla="*/ 261326 h 6679735"/>
                <a:gd name="connsiteX6523" fmla="*/ 8852733 w 12250760"/>
                <a:gd name="connsiteY6523" fmla="*/ 287329 h 6679735"/>
                <a:gd name="connsiteX6524" fmla="*/ 8826774 w 12250760"/>
                <a:gd name="connsiteY6524" fmla="*/ 287329 h 6679735"/>
                <a:gd name="connsiteX6525" fmla="*/ 8826774 w 12250760"/>
                <a:gd name="connsiteY6525" fmla="*/ 391337 h 6679735"/>
                <a:gd name="connsiteX6526" fmla="*/ 8800817 w 12250760"/>
                <a:gd name="connsiteY6526" fmla="*/ 417339 h 6679735"/>
                <a:gd name="connsiteX6527" fmla="*/ 8748902 w 12250760"/>
                <a:gd name="connsiteY6527" fmla="*/ 417339 h 6679735"/>
                <a:gd name="connsiteX6528" fmla="*/ 8722945 w 12250760"/>
                <a:gd name="connsiteY6528" fmla="*/ 391337 h 6679735"/>
                <a:gd name="connsiteX6529" fmla="*/ 8722945 w 12250760"/>
                <a:gd name="connsiteY6529" fmla="*/ 287329 h 6679735"/>
                <a:gd name="connsiteX6530" fmla="*/ 8696987 w 12250760"/>
                <a:gd name="connsiteY6530" fmla="*/ 287329 h 6679735"/>
                <a:gd name="connsiteX6531" fmla="*/ 8671029 w 12250760"/>
                <a:gd name="connsiteY6531" fmla="*/ 261326 h 6679735"/>
                <a:gd name="connsiteX6532" fmla="*/ 8671029 w 12250760"/>
                <a:gd name="connsiteY6532" fmla="*/ 209322 h 6679735"/>
                <a:gd name="connsiteX6533" fmla="*/ 8774860 w 12250760"/>
                <a:gd name="connsiteY6533" fmla="*/ 131316 h 6679735"/>
                <a:gd name="connsiteX6534" fmla="*/ 8293136 w 12250760"/>
                <a:gd name="connsiteY6534" fmla="*/ 131316 h 6679735"/>
                <a:gd name="connsiteX6535" fmla="*/ 8396966 w 12250760"/>
                <a:gd name="connsiteY6535" fmla="*/ 209322 h 6679735"/>
                <a:gd name="connsiteX6536" fmla="*/ 8396966 w 12250760"/>
                <a:gd name="connsiteY6536" fmla="*/ 261326 h 6679735"/>
                <a:gd name="connsiteX6537" fmla="*/ 8371009 w 12250760"/>
                <a:gd name="connsiteY6537" fmla="*/ 287329 h 6679735"/>
                <a:gd name="connsiteX6538" fmla="*/ 8345051 w 12250760"/>
                <a:gd name="connsiteY6538" fmla="*/ 287329 h 6679735"/>
                <a:gd name="connsiteX6539" fmla="*/ 8345051 w 12250760"/>
                <a:gd name="connsiteY6539" fmla="*/ 391337 h 6679735"/>
                <a:gd name="connsiteX6540" fmla="*/ 8319094 w 12250760"/>
                <a:gd name="connsiteY6540" fmla="*/ 417339 h 6679735"/>
                <a:gd name="connsiteX6541" fmla="*/ 8267178 w 12250760"/>
                <a:gd name="connsiteY6541" fmla="*/ 417339 h 6679735"/>
                <a:gd name="connsiteX6542" fmla="*/ 8241221 w 12250760"/>
                <a:gd name="connsiteY6542" fmla="*/ 391337 h 6679735"/>
                <a:gd name="connsiteX6543" fmla="*/ 8241221 w 12250760"/>
                <a:gd name="connsiteY6543" fmla="*/ 287329 h 6679735"/>
                <a:gd name="connsiteX6544" fmla="*/ 8215264 w 12250760"/>
                <a:gd name="connsiteY6544" fmla="*/ 287329 h 6679735"/>
                <a:gd name="connsiteX6545" fmla="*/ 8189305 w 12250760"/>
                <a:gd name="connsiteY6545" fmla="*/ 261326 h 6679735"/>
                <a:gd name="connsiteX6546" fmla="*/ 8189305 w 12250760"/>
                <a:gd name="connsiteY6546" fmla="*/ 209322 h 6679735"/>
                <a:gd name="connsiteX6547" fmla="*/ 8293136 w 12250760"/>
                <a:gd name="connsiteY6547" fmla="*/ 131316 h 6679735"/>
                <a:gd name="connsiteX6548" fmla="*/ 7811412 w 12250760"/>
                <a:gd name="connsiteY6548" fmla="*/ 131316 h 6679735"/>
                <a:gd name="connsiteX6549" fmla="*/ 7915242 w 12250760"/>
                <a:gd name="connsiteY6549" fmla="*/ 209322 h 6679735"/>
                <a:gd name="connsiteX6550" fmla="*/ 7915242 w 12250760"/>
                <a:gd name="connsiteY6550" fmla="*/ 261326 h 6679735"/>
                <a:gd name="connsiteX6551" fmla="*/ 7889285 w 12250760"/>
                <a:gd name="connsiteY6551" fmla="*/ 287329 h 6679735"/>
                <a:gd name="connsiteX6552" fmla="*/ 7863327 w 12250760"/>
                <a:gd name="connsiteY6552" fmla="*/ 287329 h 6679735"/>
                <a:gd name="connsiteX6553" fmla="*/ 7863327 w 12250760"/>
                <a:gd name="connsiteY6553" fmla="*/ 391337 h 6679735"/>
                <a:gd name="connsiteX6554" fmla="*/ 7837370 w 12250760"/>
                <a:gd name="connsiteY6554" fmla="*/ 417339 h 6679735"/>
                <a:gd name="connsiteX6555" fmla="*/ 7785454 w 12250760"/>
                <a:gd name="connsiteY6555" fmla="*/ 417339 h 6679735"/>
                <a:gd name="connsiteX6556" fmla="*/ 7759497 w 12250760"/>
                <a:gd name="connsiteY6556" fmla="*/ 391337 h 6679735"/>
                <a:gd name="connsiteX6557" fmla="*/ 7759497 w 12250760"/>
                <a:gd name="connsiteY6557" fmla="*/ 287329 h 6679735"/>
                <a:gd name="connsiteX6558" fmla="*/ 7733540 w 12250760"/>
                <a:gd name="connsiteY6558" fmla="*/ 287329 h 6679735"/>
                <a:gd name="connsiteX6559" fmla="*/ 7707581 w 12250760"/>
                <a:gd name="connsiteY6559" fmla="*/ 261326 h 6679735"/>
                <a:gd name="connsiteX6560" fmla="*/ 7707581 w 12250760"/>
                <a:gd name="connsiteY6560" fmla="*/ 209322 h 6679735"/>
                <a:gd name="connsiteX6561" fmla="*/ 7811412 w 12250760"/>
                <a:gd name="connsiteY6561" fmla="*/ 131316 h 6679735"/>
                <a:gd name="connsiteX6562" fmla="*/ 7329688 w 12250760"/>
                <a:gd name="connsiteY6562" fmla="*/ 131316 h 6679735"/>
                <a:gd name="connsiteX6563" fmla="*/ 7433518 w 12250760"/>
                <a:gd name="connsiteY6563" fmla="*/ 209322 h 6679735"/>
                <a:gd name="connsiteX6564" fmla="*/ 7433518 w 12250760"/>
                <a:gd name="connsiteY6564" fmla="*/ 261326 h 6679735"/>
                <a:gd name="connsiteX6565" fmla="*/ 7407561 w 12250760"/>
                <a:gd name="connsiteY6565" fmla="*/ 287329 h 6679735"/>
                <a:gd name="connsiteX6566" fmla="*/ 7381603 w 12250760"/>
                <a:gd name="connsiteY6566" fmla="*/ 287329 h 6679735"/>
                <a:gd name="connsiteX6567" fmla="*/ 7381603 w 12250760"/>
                <a:gd name="connsiteY6567" fmla="*/ 391337 h 6679735"/>
                <a:gd name="connsiteX6568" fmla="*/ 7355646 w 12250760"/>
                <a:gd name="connsiteY6568" fmla="*/ 417339 h 6679735"/>
                <a:gd name="connsiteX6569" fmla="*/ 7303730 w 12250760"/>
                <a:gd name="connsiteY6569" fmla="*/ 417339 h 6679735"/>
                <a:gd name="connsiteX6570" fmla="*/ 7277773 w 12250760"/>
                <a:gd name="connsiteY6570" fmla="*/ 391337 h 6679735"/>
                <a:gd name="connsiteX6571" fmla="*/ 7277773 w 12250760"/>
                <a:gd name="connsiteY6571" fmla="*/ 287329 h 6679735"/>
                <a:gd name="connsiteX6572" fmla="*/ 7251816 w 12250760"/>
                <a:gd name="connsiteY6572" fmla="*/ 287329 h 6679735"/>
                <a:gd name="connsiteX6573" fmla="*/ 7225857 w 12250760"/>
                <a:gd name="connsiteY6573" fmla="*/ 261326 h 6679735"/>
                <a:gd name="connsiteX6574" fmla="*/ 7225857 w 12250760"/>
                <a:gd name="connsiteY6574" fmla="*/ 209322 h 6679735"/>
                <a:gd name="connsiteX6575" fmla="*/ 7329688 w 12250760"/>
                <a:gd name="connsiteY6575" fmla="*/ 131316 h 6679735"/>
                <a:gd name="connsiteX6576" fmla="*/ 6847964 w 12250760"/>
                <a:gd name="connsiteY6576" fmla="*/ 131316 h 6679735"/>
                <a:gd name="connsiteX6577" fmla="*/ 6951794 w 12250760"/>
                <a:gd name="connsiteY6577" fmla="*/ 209322 h 6679735"/>
                <a:gd name="connsiteX6578" fmla="*/ 6951794 w 12250760"/>
                <a:gd name="connsiteY6578" fmla="*/ 261326 h 6679735"/>
                <a:gd name="connsiteX6579" fmla="*/ 6925837 w 12250760"/>
                <a:gd name="connsiteY6579" fmla="*/ 287329 h 6679735"/>
                <a:gd name="connsiteX6580" fmla="*/ 6899879 w 12250760"/>
                <a:gd name="connsiteY6580" fmla="*/ 287329 h 6679735"/>
                <a:gd name="connsiteX6581" fmla="*/ 6899879 w 12250760"/>
                <a:gd name="connsiteY6581" fmla="*/ 391337 h 6679735"/>
                <a:gd name="connsiteX6582" fmla="*/ 6873922 w 12250760"/>
                <a:gd name="connsiteY6582" fmla="*/ 417339 h 6679735"/>
                <a:gd name="connsiteX6583" fmla="*/ 6822006 w 12250760"/>
                <a:gd name="connsiteY6583" fmla="*/ 417339 h 6679735"/>
                <a:gd name="connsiteX6584" fmla="*/ 6796049 w 12250760"/>
                <a:gd name="connsiteY6584" fmla="*/ 391337 h 6679735"/>
                <a:gd name="connsiteX6585" fmla="*/ 6796049 w 12250760"/>
                <a:gd name="connsiteY6585" fmla="*/ 287329 h 6679735"/>
                <a:gd name="connsiteX6586" fmla="*/ 6770092 w 12250760"/>
                <a:gd name="connsiteY6586" fmla="*/ 287329 h 6679735"/>
                <a:gd name="connsiteX6587" fmla="*/ 6744133 w 12250760"/>
                <a:gd name="connsiteY6587" fmla="*/ 261326 h 6679735"/>
                <a:gd name="connsiteX6588" fmla="*/ 6744133 w 12250760"/>
                <a:gd name="connsiteY6588" fmla="*/ 209322 h 6679735"/>
                <a:gd name="connsiteX6589" fmla="*/ 6847964 w 12250760"/>
                <a:gd name="connsiteY6589" fmla="*/ 131316 h 6679735"/>
                <a:gd name="connsiteX6590" fmla="*/ 6366240 w 12250760"/>
                <a:gd name="connsiteY6590" fmla="*/ 131316 h 6679735"/>
                <a:gd name="connsiteX6591" fmla="*/ 6470070 w 12250760"/>
                <a:gd name="connsiteY6591" fmla="*/ 209322 h 6679735"/>
                <a:gd name="connsiteX6592" fmla="*/ 6470070 w 12250760"/>
                <a:gd name="connsiteY6592" fmla="*/ 261326 h 6679735"/>
                <a:gd name="connsiteX6593" fmla="*/ 6444113 w 12250760"/>
                <a:gd name="connsiteY6593" fmla="*/ 287329 h 6679735"/>
                <a:gd name="connsiteX6594" fmla="*/ 6418155 w 12250760"/>
                <a:gd name="connsiteY6594" fmla="*/ 287329 h 6679735"/>
                <a:gd name="connsiteX6595" fmla="*/ 6418155 w 12250760"/>
                <a:gd name="connsiteY6595" fmla="*/ 391337 h 6679735"/>
                <a:gd name="connsiteX6596" fmla="*/ 6392198 w 12250760"/>
                <a:gd name="connsiteY6596" fmla="*/ 417339 h 6679735"/>
                <a:gd name="connsiteX6597" fmla="*/ 6340282 w 12250760"/>
                <a:gd name="connsiteY6597" fmla="*/ 417339 h 6679735"/>
                <a:gd name="connsiteX6598" fmla="*/ 6314325 w 12250760"/>
                <a:gd name="connsiteY6598" fmla="*/ 391337 h 6679735"/>
                <a:gd name="connsiteX6599" fmla="*/ 6314325 w 12250760"/>
                <a:gd name="connsiteY6599" fmla="*/ 287329 h 6679735"/>
                <a:gd name="connsiteX6600" fmla="*/ 6288368 w 12250760"/>
                <a:gd name="connsiteY6600" fmla="*/ 287329 h 6679735"/>
                <a:gd name="connsiteX6601" fmla="*/ 6262409 w 12250760"/>
                <a:gd name="connsiteY6601" fmla="*/ 261326 h 6679735"/>
                <a:gd name="connsiteX6602" fmla="*/ 6262409 w 12250760"/>
                <a:gd name="connsiteY6602" fmla="*/ 209322 h 6679735"/>
                <a:gd name="connsiteX6603" fmla="*/ 6366240 w 12250760"/>
                <a:gd name="connsiteY6603" fmla="*/ 131316 h 6679735"/>
                <a:gd name="connsiteX6604" fmla="*/ 5884534 w 12250760"/>
                <a:gd name="connsiteY6604" fmla="*/ 131316 h 6679735"/>
                <a:gd name="connsiteX6605" fmla="*/ 5988353 w 12250760"/>
                <a:gd name="connsiteY6605" fmla="*/ 209322 h 6679735"/>
                <a:gd name="connsiteX6606" fmla="*/ 5988353 w 12250760"/>
                <a:gd name="connsiteY6606" fmla="*/ 261326 h 6679735"/>
                <a:gd name="connsiteX6607" fmla="*/ 5962398 w 12250760"/>
                <a:gd name="connsiteY6607" fmla="*/ 287329 h 6679735"/>
                <a:gd name="connsiteX6608" fmla="*/ 5936444 w 12250760"/>
                <a:gd name="connsiteY6608" fmla="*/ 287329 h 6679735"/>
                <a:gd name="connsiteX6609" fmla="*/ 5936444 w 12250760"/>
                <a:gd name="connsiteY6609" fmla="*/ 391337 h 6679735"/>
                <a:gd name="connsiteX6610" fmla="*/ 5910489 w 12250760"/>
                <a:gd name="connsiteY6610" fmla="*/ 417339 h 6679735"/>
                <a:gd name="connsiteX6611" fmla="*/ 5858577 w 12250760"/>
                <a:gd name="connsiteY6611" fmla="*/ 417339 h 6679735"/>
                <a:gd name="connsiteX6612" fmla="*/ 5832618 w 12250760"/>
                <a:gd name="connsiteY6612" fmla="*/ 391337 h 6679735"/>
                <a:gd name="connsiteX6613" fmla="*/ 5832618 w 12250760"/>
                <a:gd name="connsiteY6613" fmla="*/ 287329 h 6679735"/>
                <a:gd name="connsiteX6614" fmla="*/ 5806662 w 12250760"/>
                <a:gd name="connsiteY6614" fmla="*/ 287329 h 6679735"/>
                <a:gd name="connsiteX6615" fmla="*/ 5780706 w 12250760"/>
                <a:gd name="connsiteY6615" fmla="*/ 261326 h 6679735"/>
                <a:gd name="connsiteX6616" fmla="*/ 5780706 w 12250760"/>
                <a:gd name="connsiteY6616" fmla="*/ 209322 h 6679735"/>
                <a:gd name="connsiteX6617" fmla="*/ 5884534 w 12250760"/>
                <a:gd name="connsiteY6617" fmla="*/ 131316 h 6679735"/>
                <a:gd name="connsiteX6618" fmla="*/ 5402834 w 12250760"/>
                <a:gd name="connsiteY6618" fmla="*/ 131316 h 6679735"/>
                <a:gd name="connsiteX6619" fmla="*/ 5506651 w 12250760"/>
                <a:gd name="connsiteY6619" fmla="*/ 209322 h 6679735"/>
                <a:gd name="connsiteX6620" fmla="*/ 5506651 w 12250760"/>
                <a:gd name="connsiteY6620" fmla="*/ 261326 h 6679735"/>
                <a:gd name="connsiteX6621" fmla="*/ 5480700 w 12250760"/>
                <a:gd name="connsiteY6621" fmla="*/ 287329 h 6679735"/>
                <a:gd name="connsiteX6622" fmla="*/ 5454743 w 12250760"/>
                <a:gd name="connsiteY6622" fmla="*/ 287329 h 6679735"/>
                <a:gd name="connsiteX6623" fmla="*/ 5454743 w 12250760"/>
                <a:gd name="connsiteY6623" fmla="*/ 391337 h 6679735"/>
                <a:gd name="connsiteX6624" fmla="*/ 5428787 w 12250760"/>
                <a:gd name="connsiteY6624" fmla="*/ 417339 h 6679735"/>
                <a:gd name="connsiteX6625" fmla="*/ 5376880 w 12250760"/>
                <a:gd name="connsiteY6625" fmla="*/ 417339 h 6679735"/>
                <a:gd name="connsiteX6626" fmla="*/ 5350922 w 12250760"/>
                <a:gd name="connsiteY6626" fmla="*/ 391337 h 6679735"/>
                <a:gd name="connsiteX6627" fmla="*/ 5350922 w 12250760"/>
                <a:gd name="connsiteY6627" fmla="*/ 287329 h 6679735"/>
                <a:gd name="connsiteX6628" fmla="*/ 5324962 w 12250760"/>
                <a:gd name="connsiteY6628" fmla="*/ 287329 h 6679735"/>
                <a:gd name="connsiteX6629" fmla="*/ 5299000 w 12250760"/>
                <a:gd name="connsiteY6629" fmla="*/ 261326 h 6679735"/>
                <a:gd name="connsiteX6630" fmla="*/ 5299000 w 12250760"/>
                <a:gd name="connsiteY6630" fmla="*/ 209322 h 6679735"/>
                <a:gd name="connsiteX6631" fmla="*/ 5402834 w 12250760"/>
                <a:gd name="connsiteY6631" fmla="*/ 131316 h 6679735"/>
                <a:gd name="connsiteX6632" fmla="*/ 4921068 w 12250760"/>
                <a:gd name="connsiteY6632" fmla="*/ 131316 h 6679735"/>
                <a:gd name="connsiteX6633" fmla="*/ 5024922 w 12250760"/>
                <a:gd name="connsiteY6633" fmla="*/ 209322 h 6679735"/>
                <a:gd name="connsiteX6634" fmla="*/ 5024922 w 12250760"/>
                <a:gd name="connsiteY6634" fmla="*/ 261326 h 6679735"/>
                <a:gd name="connsiteX6635" fmla="*/ 4998962 w 12250760"/>
                <a:gd name="connsiteY6635" fmla="*/ 287329 h 6679735"/>
                <a:gd name="connsiteX6636" fmla="*/ 4973004 w 12250760"/>
                <a:gd name="connsiteY6636" fmla="*/ 287329 h 6679735"/>
                <a:gd name="connsiteX6637" fmla="*/ 4973004 w 12250760"/>
                <a:gd name="connsiteY6637" fmla="*/ 391337 h 6679735"/>
                <a:gd name="connsiteX6638" fmla="*/ 4947033 w 12250760"/>
                <a:gd name="connsiteY6638" fmla="*/ 417339 h 6679735"/>
                <a:gd name="connsiteX6639" fmla="*/ 4895110 w 12250760"/>
                <a:gd name="connsiteY6639" fmla="*/ 417339 h 6679735"/>
                <a:gd name="connsiteX6640" fmla="*/ 4869170 w 12250760"/>
                <a:gd name="connsiteY6640" fmla="*/ 391337 h 6679735"/>
                <a:gd name="connsiteX6641" fmla="*/ 4869170 w 12250760"/>
                <a:gd name="connsiteY6641" fmla="*/ 287329 h 6679735"/>
                <a:gd name="connsiteX6642" fmla="*/ 4843220 w 12250760"/>
                <a:gd name="connsiteY6642" fmla="*/ 287329 h 6679735"/>
                <a:gd name="connsiteX6643" fmla="*/ 4817263 w 12250760"/>
                <a:gd name="connsiteY6643" fmla="*/ 261326 h 6679735"/>
                <a:gd name="connsiteX6644" fmla="*/ 4817263 w 12250760"/>
                <a:gd name="connsiteY6644" fmla="*/ 209322 h 6679735"/>
                <a:gd name="connsiteX6645" fmla="*/ 4921068 w 12250760"/>
                <a:gd name="connsiteY6645" fmla="*/ 131316 h 6679735"/>
                <a:gd name="connsiteX6646" fmla="*/ 4439387 w 12250760"/>
                <a:gd name="connsiteY6646" fmla="*/ 131316 h 6679735"/>
                <a:gd name="connsiteX6647" fmla="*/ 4543204 w 12250760"/>
                <a:gd name="connsiteY6647" fmla="*/ 209322 h 6679735"/>
                <a:gd name="connsiteX6648" fmla="*/ 4543204 w 12250760"/>
                <a:gd name="connsiteY6648" fmla="*/ 261326 h 6679735"/>
                <a:gd name="connsiteX6649" fmla="*/ 4517247 w 12250760"/>
                <a:gd name="connsiteY6649" fmla="*/ 287329 h 6679735"/>
                <a:gd name="connsiteX6650" fmla="*/ 4491283 w 12250760"/>
                <a:gd name="connsiteY6650" fmla="*/ 287329 h 6679735"/>
                <a:gd name="connsiteX6651" fmla="*/ 4491283 w 12250760"/>
                <a:gd name="connsiteY6651" fmla="*/ 391337 h 6679735"/>
                <a:gd name="connsiteX6652" fmla="*/ 4465326 w 12250760"/>
                <a:gd name="connsiteY6652" fmla="*/ 417339 h 6679735"/>
                <a:gd name="connsiteX6653" fmla="*/ 4413418 w 12250760"/>
                <a:gd name="connsiteY6653" fmla="*/ 417339 h 6679735"/>
                <a:gd name="connsiteX6654" fmla="*/ 4387458 w 12250760"/>
                <a:gd name="connsiteY6654" fmla="*/ 391337 h 6679735"/>
                <a:gd name="connsiteX6655" fmla="*/ 4387458 w 12250760"/>
                <a:gd name="connsiteY6655" fmla="*/ 287329 h 6679735"/>
                <a:gd name="connsiteX6656" fmla="*/ 4361493 w 12250760"/>
                <a:gd name="connsiteY6656" fmla="*/ 287329 h 6679735"/>
                <a:gd name="connsiteX6657" fmla="*/ 4335543 w 12250760"/>
                <a:gd name="connsiteY6657" fmla="*/ 261326 h 6679735"/>
                <a:gd name="connsiteX6658" fmla="*/ 4335543 w 12250760"/>
                <a:gd name="connsiteY6658" fmla="*/ 209322 h 6679735"/>
                <a:gd name="connsiteX6659" fmla="*/ 4439387 w 12250760"/>
                <a:gd name="connsiteY6659" fmla="*/ 131316 h 6679735"/>
                <a:gd name="connsiteX6660" fmla="*/ 3957673 w 12250760"/>
                <a:gd name="connsiteY6660" fmla="*/ 131316 h 6679735"/>
                <a:gd name="connsiteX6661" fmla="*/ 4061509 w 12250760"/>
                <a:gd name="connsiteY6661" fmla="*/ 209322 h 6679735"/>
                <a:gd name="connsiteX6662" fmla="*/ 4061509 w 12250760"/>
                <a:gd name="connsiteY6662" fmla="*/ 261326 h 6679735"/>
                <a:gd name="connsiteX6663" fmla="*/ 4035553 w 12250760"/>
                <a:gd name="connsiteY6663" fmla="*/ 287329 h 6679735"/>
                <a:gd name="connsiteX6664" fmla="*/ 4009593 w 12250760"/>
                <a:gd name="connsiteY6664" fmla="*/ 287329 h 6679735"/>
                <a:gd name="connsiteX6665" fmla="*/ 4009593 w 12250760"/>
                <a:gd name="connsiteY6665" fmla="*/ 391337 h 6679735"/>
                <a:gd name="connsiteX6666" fmla="*/ 3983632 w 12250760"/>
                <a:gd name="connsiteY6666" fmla="*/ 417339 h 6679735"/>
                <a:gd name="connsiteX6667" fmla="*/ 3931716 w 12250760"/>
                <a:gd name="connsiteY6667" fmla="*/ 417339 h 6679735"/>
                <a:gd name="connsiteX6668" fmla="*/ 3905763 w 12250760"/>
                <a:gd name="connsiteY6668" fmla="*/ 391337 h 6679735"/>
                <a:gd name="connsiteX6669" fmla="*/ 3905763 w 12250760"/>
                <a:gd name="connsiteY6669" fmla="*/ 287329 h 6679735"/>
                <a:gd name="connsiteX6670" fmla="*/ 3879806 w 12250760"/>
                <a:gd name="connsiteY6670" fmla="*/ 287329 h 6679735"/>
                <a:gd name="connsiteX6671" fmla="*/ 3853850 w 12250760"/>
                <a:gd name="connsiteY6671" fmla="*/ 261326 h 6679735"/>
                <a:gd name="connsiteX6672" fmla="*/ 3853850 w 12250760"/>
                <a:gd name="connsiteY6672" fmla="*/ 209322 h 6679735"/>
                <a:gd name="connsiteX6673" fmla="*/ 3957673 w 12250760"/>
                <a:gd name="connsiteY6673" fmla="*/ 131316 h 6679735"/>
                <a:gd name="connsiteX6674" fmla="*/ 3475963 w 12250760"/>
                <a:gd name="connsiteY6674" fmla="*/ 131316 h 6679735"/>
                <a:gd name="connsiteX6675" fmla="*/ 3579801 w 12250760"/>
                <a:gd name="connsiteY6675" fmla="*/ 209322 h 6679735"/>
                <a:gd name="connsiteX6676" fmla="*/ 3579801 w 12250760"/>
                <a:gd name="connsiteY6676" fmla="*/ 261326 h 6679735"/>
                <a:gd name="connsiteX6677" fmla="*/ 3553840 w 12250760"/>
                <a:gd name="connsiteY6677" fmla="*/ 287329 h 6679735"/>
                <a:gd name="connsiteX6678" fmla="*/ 3527880 w 12250760"/>
                <a:gd name="connsiteY6678" fmla="*/ 287329 h 6679735"/>
                <a:gd name="connsiteX6679" fmla="*/ 3527880 w 12250760"/>
                <a:gd name="connsiteY6679" fmla="*/ 391337 h 6679735"/>
                <a:gd name="connsiteX6680" fmla="*/ 3501923 w 12250760"/>
                <a:gd name="connsiteY6680" fmla="*/ 417339 h 6679735"/>
                <a:gd name="connsiteX6681" fmla="*/ 3450005 w 12250760"/>
                <a:gd name="connsiteY6681" fmla="*/ 417339 h 6679735"/>
                <a:gd name="connsiteX6682" fmla="*/ 3424047 w 12250760"/>
                <a:gd name="connsiteY6682" fmla="*/ 391337 h 6679735"/>
                <a:gd name="connsiteX6683" fmla="*/ 3424047 w 12250760"/>
                <a:gd name="connsiteY6683" fmla="*/ 287329 h 6679735"/>
                <a:gd name="connsiteX6684" fmla="*/ 3398092 w 12250760"/>
                <a:gd name="connsiteY6684" fmla="*/ 287329 h 6679735"/>
                <a:gd name="connsiteX6685" fmla="*/ 3372132 w 12250760"/>
                <a:gd name="connsiteY6685" fmla="*/ 261326 h 6679735"/>
                <a:gd name="connsiteX6686" fmla="*/ 3372132 w 12250760"/>
                <a:gd name="connsiteY6686" fmla="*/ 209322 h 6679735"/>
                <a:gd name="connsiteX6687" fmla="*/ 3475963 w 12250760"/>
                <a:gd name="connsiteY6687" fmla="*/ 131316 h 6679735"/>
                <a:gd name="connsiteX6688" fmla="*/ 2994237 w 12250760"/>
                <a:gd name="connsiteY6688" fmla="*/ 131316 h 6679735"/>
                <a:gd name="connsiteX6689" fmla="*/ 3098070 w 12250760"/>
                <a:gd name="connsiteY6689" fmla="*/ 209322 h 6679735"/>
                <a:gd name="connsiteX6690" fmla="*/ 3098070 w 12250760"/>
                <a:gd name="connsiteY6690" fmla="*/ 261326 h 6679735"/>
                <a:gd name="connsiteX6691" fmla="*/ 3072112 w 12250760"/>
                <a:gd name="connsiteY6691" fmla="*/ 287329 h 6679735"/>
                <a:gd name="connsiteX6692" fmla="*/ 3046151 w 12250760"/>
                <a:gd name="connsiteY6692" fmla="*/ 287329 h 6679735"/>
                <a:gd name="connsiteX6693" fmla="*/ 3046151 w 12250760"/>
                <a:gd name="connsiteY6693" fmla="*/ 391337 h 6679735"/>
                <a:gd name="connsiteX6694" fmla="*/ 3020195 w 12250760"/>
                <a:gd name="connsiteY6694" fmla="*/ 417339 h 6679735"/>
                <a:gd name="connsiteX6695" fmla="*/ 2968279 w 12250760"/>
                <a:gd name="connsiteY6695" fmla="*/ 417339 h 6679735"/>
                <a:gd name="connsiteX6696" fmla="*/ 2942324 w 12250760"/>
                <a:gd name="connsiteY6696" fmla="*/ 391337 h 6679735"/>
                <a:gd name="connsiteX6697" fmla="*/ 2942324 w 12250760"/>
                <a:gd name="connsiteY6697" fmla="*/ 287329 h 6679735"/>
                <a:gd name="connsiteX6698" fmla="*/ 2916364 w 12250760"/>
                <a:gd name="connsiteY6698" fmla="*/ 287329 h 6679735"/>
                <a:gd name="connsiteX6699" fmla="*/ 2890408 w 12250760"/>
                <a:gd name="connsiteY6699" fmla="*/ 261326 h 6679735"/>
                <a:gd name="connsiteX6700" fmla="*/ 2890408 w 12250760"/>
                <a:gd name="connsiteY6700" fmla="*/ 209322 h 6679735"/>
                <a:gd name="connsiteX6701" fmla="*/ 2994237 w 12250760"/>
                <a:gd name="connsiteY6701" fmla="*/ 131316 h 6679735"/>
                <a:gd name="connsiteX6702" fmla="*/ 2512516 w 12250760"/>
                <a:gd name="connsiteY6702" fmla="*/ 131316 h 6679735"/>
                <a:gd name="connsiteX6703" fmla="*/ 2616345 w 12250760"/>
                <a:gd name="connsiteY6703" fmla="*/ 209322 h 6679735"/>
                <a:gd name="connsiteX6704" fmla="*/ 2616345 w 12250760"/>
                <a:gd name="connsiteY6704" fmla="*/ 261326 h 6679735"/>
                <a:gd name="connsiteX6705" fmla="*/ 2590388 w 12250760"/>
                <a:gd name="connsiteY6705" fmla="*/ 287329 h 6679735"/>
                <a:gd name="connsiteX6706" fmla="*/ 2564430 w 12250760"/>
                <a:gd name="connsiteY6706" fmla="*/ 287329 h 6679735"/>
                <a:gd name="connsiteX6707" fmla="*/ 2564430 w 12250760"/>
                <a:gd name="connsiteY6707" fmla="*/ 391337 h 6679735"/>
                <a:gd name="connsiteX6708" fmla="*/ 2538474 w 12250760"/>
                <a:gd name="connsiteY6708" fmla="*/ 417339 h 6679735"/>
                <a:gd name="connsiteX6709" fmla="*/ 2486559 w 12250760"/>
                <a:gd name="connsiteY6709" fmla="*/ 417339 h 6679735"/>
                <a:gd name="connsiteX6710" fmla="*/ 2460604 w 12250760"/>
                <a:gd name="connsiteY6710" fmla="*/ 391337 h 6679735"/>
                <a:gd name="connsiteX6711" fmla="*/ 2460604 w 12250760"/>
                <a:gd name="connsiteY6711" fmla="*/ 287329 h 6679735"/>
                <a:gd name="connsiteX6712" fmla="*/ 2434646 w 12250760"/>
                <a:gd name="connsiteY6712" fmla="*/ 287329 h 6679735"/>
                <a:gd name="connsiteX6713" fmla="*/ 2408689 w 12250760"/>
                <a:gd name="connsiteY6713" fmla="*/ 261326 h 6679735"/>
                <a:gd name="connsiteX6714" fmla="*/ 2408689 w 12250760"/>
                <a:gd name="connsiteY6714" fmla="*/ 209322 h 6679735"/>
                <a:gd name="connsiteX6715" fmla="*/ 2512516 w 12250760"/>
                <a:gd name="connsiteY6715" fmla="*/ 131316 h 6679735"/>
                <a:gd name="connsiteX6716" fmla="*/ 2030778 w 12250760"/>
                <a:gd name="connsiteY6716" fmla="*/ 131316 h 6679735"/>
                <a:gd name="connsiteX6717" fmla="*/ 2134627 w 12250760"/>
                <a:gd name="connsiteY6717" fmla="*/ 209322 h 6679735"/>
                <a:gd name="connsiteX6718" fmla="*/ 2134627 w 12250760"/>
                <a:gd name="connsiteY6718" fmla="*/ 261326 h 6679735"/>
                <a:gd name="connsiteX6719" fmla="*/ 2108652 w 12250760"/>
                <a:gd name="connsiteY6719" fmla="*/ 287329 h 6679735"/>
                <a:gd name="connsiteX6720" fmla="*/ 2082693 w 12250760"/>
                <a:gd name="connsiteY6720" fmla="*/ 287329 h 6679735"/>
                <a:gd name="connsiteX6721" fmla="*/ 2082693 w 12250760"/>
                <a:gd name="connsiteY6721" fmla="*/ 391337 h 6679735"/>
                <a:gd name="connsiteX6722" fmla="*/ 2056735 w 12250760"/>
                <a:gd name="connsiteY6722" fmla="*/ 417339 h 6679735"/>
                <a:gd name="connsiteX6723" fmla="*/ 2004820 w 12250760"/>
                <a:gd name="connsiteY6723" fmla="*/ 417339 h 6679735"/>
                <a:gd name="connsiteX6724" fmla="*/ 1978862 w 12250760"/>
                <a:gd name="connsiteY6724" fmla="*/ 391337 h 6679735"/>
                <a:gd name="connsiteX6725" fmla="*/ 1978862 w 12250760"/>
                <a:gd name="connsiteY6725" fmla="*/ 287329 h 6679735"/>
                <a:gd name="connsiteX6726" fmla="*/ 1952905 w 12250760"/>
                <a:gd name="connsiteY6726" fmla="*/ 287329 h 6679735"/>
                <a:gd name="connsiteX6727" fmla="*/ 1926946 w 12250760"/>
                <a:gd name="connsiteY6727" fmla="*/ 261326 h 6679735"/>
                <a:gd name="connsiteX6728" fmla="*/ 1926946 w 12250760"/>
                <a:gd name="connsiteY6728" fmla="*/ 209322 h 6679735"/>
                <a:gd name="connsiteX6729" fmla="*/ 2030778 w 12250760"/>
                <a:gd name="connsiteY6729" fmla="*/ 131316 h 6679735"/>
                <a:gd name="connsiteX6730" fmla="*/ 1549055 w 12250760"/>
                <a:gd name="connsiteY6730" fmla="*/ 131316 h 6679735"/>
                <a:gd name="connsiteX6731" fmla="*/ 1652884 w 12250760"/>
                <a:gd name="connsiteY6731" fmla="*/ 209322 h 6679735"/>
                <a:gd name="connsiteX6732" fmla="*/ 1652884 w 12250760"/>
                <a:gd name="connsiteY6732" fmla="*/ 261326 h 6679735"/>
                <a:gd name="connsiteX6733" fmla="*/ 1626927 w 12250760"/>
                <a:gd name="connsiteY6733" fmla="*/ 287329 h 6679735"/>
                <a:gd name="connsiteX6734" fmla="*/ 1600969 w 12250760"/>
                <a:gd name="connsiteY6734" fmla="*/ 287329 h 6679735"/>
                <a:gd name="connsiteX6735" fmla="*/ 1600969 w 12250760"/>
                <a:gd name="connsiteY6735" fmla="*/ 391337 h 6679735"/>
                <a:gd name="connsiteX6736" fmla="*/ 1575012 w 12250760"/>
                <a:gd name="connsiteY6736" fmla="*/ 417339 h 6679735"/>
                <a:gd name="connsiteX6737" fmla="*/ 1523096 w 12250760"/>
                <a:gd name="connsiteY6737" fmla="*/ 417339 h 6679735"/>
                <a:gd name="connsiteX6738" fmla="*/ 1497139 w 12250760"/>
                <a:gd name="connsiteY6738" fmla="*/ 391337 h 6679735"/>
                <a:gd name="connsiteX6739" fmla="*/ 1497139 w 12250760"/>
                <a:gd name="connsiteY6739" fmla="*/ 287329 h 6679735"/>
                <a:gd name="connsiteX6740" fmla="*/ 1471182 w 12250760"/>
                <a:gd name="connsiteY6740" fmla="*/ 287329 h 6679735"/>
                <a:gd name="connsiteX6741" fmla="*/ 1445224 w 12250760"/>
                <a:gd name="connsiteY6741" fmla="*/ 261326 h 6679735"/>
                <a:gd name="connsiteX6742" fmla="*/ 1445224 w 12250760"/>
                <a:gd name="connsiteY6742" fmla="*/ 209322 h 6679735"/>
                <a:gd name="connsiteX6743" fmla="*/ 1549055 w 12250760"/>
                <a:gd name="connsiteY6743" fmla="*/ 131316 h 6679735"/>
                <a:gd name="connsiteX6744" fmla="*/ 1067333 w 12250760"/>
                <a:gd name="connsiteY6744" fmla="*/ 131316 h 6679735"/>
                <a:gd name="connsiteX6745" fmla="*/ 1171163 w 12250760"/>
                <a:gd name="connsiteY6745" fmla="*/ 209322 h 6679735"/>
                <a:gd name="connsiteX6746" fmla="*/ 1171163 w 12250760"/>
                <a:gd name="connsiteY6746" fmla="*/ 261326 h 6679735"/>
                <a:gd name="connsiteX6747" fmla="*/ 1145206 w 12250760"/>
                <a:gd name="connsiteY6747" fmla="*/ 287329 h 6679735"/>
                <a:gd name="connsiteX6748" fmla="*/ 1119247 w 12250760"/>
                <a:gd name="connsiteY6748" fmla="*/ 287329 h 6679735"/>
                <a:gd name="connsiteX6749" fmla="*/ 1119247 w 12250760"/>
                <a:gd name="connsiteY6749" fmla="*/ 391337 h 6679735"/>
                <a:gd name="connsiteX6750" fmla="*/ 1093291 w 12250760"/>
                <a:gd name="connsiteY6750" fmla="*/ 417339 h 6679735"/>
                <a:gd name="connsiteX6751" fmla="*/ 1041375 w 12250760"/>
                <a:gd name="connsiteY6751" fmla="*/ 417339 h 6679735"/>
                <a:gd name="connsiteX6752" fmla="*/ 1015418 w 12250760"/>
                <a:gd name="connsiteY6752" fmla="*/ 391337 h 6679735"/>
                <a:gd name="connsiteX6753" fmla="*/ 1015418 w 12250760"/>
                <a:gd name="connsiteY6753" fmla="*/ 287329 h 6679735"/>
                <a:gd name="connsiteX6754" fmla="*/ 989461 w 12250760"/>
                <a:gd name="connsiteY6754" fmla="*/ 287329 h 6679735"/>
                <a:gd name="connsiteX6755" fmla="*/ 963503 w 12250760"/>
                <a:gd name="connsiteY6755" fmla="*/ 261326 h 6679735"/>
                <a:gd name="connsiteX6756" fmla="*/ 963503 w 12250760"/>
                <a:gd name="connsiteY6756" fmla="*/ 209322 h 6679735"/>
                <a:gd name="connsiteX6757" fmla="*/ 1067333 w 12250760"/>
                <a:gd name="connsiteY6757" fmla="*/ 131316 h 6679735"/>
                <a:gd name="connsiteX6758" fmla="*/ 585612 w 12250760"/>
                <a:gd name="connsiteY6758" fmla="*/ 131316 h 6679735"/>
                <a:gd name="connsiteX6759" fmla="*/ 689442 w 12250760"/>
                <a:gd name="connsiteY6759" fmla="*/ 209322 h 6679735"/>
                <a:gd name="connsiteX6760" fmla="*/ 689442 w 12250760"/>
                <a:gd name="connsiteY6760" fmla="*/ 261326 h 6679735"/>
                <a:gd name="connsiteX6761" fmla="*/ 663485 w 12250760"/>
                <a:gd name="connsiteY6761" fmla="*/ 287329 h 6679735"/>
                <a:gd name="connsiteX6762" fmla="*/ 637526 w 12250760"/>
                <a:gd name="connsiteY6762" fmla="*/ 287329 h 6679735"/>
                <a:gd name="connsiteX6763" fmla="*/ 637526 w 12250760"/>
                <a:gd name="connsiteY6763" fmla="*/ 391337 h 6679735"/>
                <a:gd name="connsiteX6764" fmla="*/ 611569 w 12250760"/>
                <a:gd name="connsiteY6764" fmla="*/ 417339 h 6679735"/>
                <a:gd name="connsiteX6765" fmla="*/ 559654 w 12250760"/>
                <a:gd name="connsiteY6765" fmla="*/ 417339 h 6679735"/>
                <a:gd name="connsiteX6766" fmla="*/ 533696 w 12250760"/>
                <a:gd name="connsiteY6766" fmla="*/ 391337 h 6679735"/>
                <a:gd name="connsiteX6767" fmla="*/ 533696 w 12250760"/>
                <a:gd name="connsiteY6767" fmla="*/ 287329 h 6679735"/>
                <a:gd name="connsiteX6768" fmla="*/ 507739 w 12250760"/>
                <a:gd name="connsiteY6768" fmla="*/ 287329 h 6679735"/>
                <a:gd name="connsiteX6769" fmla="*/ 481781 w 12250760"/>
                <a:gd name="connsiteY6769" fmla="*/ 261326 h 6679735"/>
                <a:gd name="connsiteX6770" fmla="*/ 481781 w 12250760"/>
                <a:gd name="connsiteY6770" fmla="*/ 209322 h 6679735"/>
                <a:gd name="connsiteX6771" fmla="*/ 585612 w 12250760"/>
                <a:gd name="connsiteY6771" fmla="*/ 131316 h 6679735"/>
                <a:gd name="connsiteX6772" fmla="*/ 110006 w 12250760"/>
                <a:gd name="connsiteY6772" fmla="*/ 131257 h 6679735"/>
                <a:gd name="connsiteX6773" fmla="*/ 213836 w 12250760"/>
                <a:gd name="connsiteY6773" fmla="*/ 209263 h 6679735"/>
                <a:gd name="connsiteX6774" fmla="*/ 213836 w 12250760"/>
                <a:gd name="connsiteY6774" fmla="*/ 261267 h 6679735"/>
                <a:gd name="connsiteX6775" fmla="*/ 187879 w 12250760"/>
                <a:gd name="connsiteY6775" fmla="*/ 287270 h 6679735"/>
                <a:gd name="connsiteX6776" fmla="*/ 161920 w 12250760"/>
                <a:gd name="connsiteY6776" fmla="*/ 287270 h 6679735"/>
                <a:gd name="connsiteX6777" fmla="*/ 161920 w 12250760"/>
                <a:gd name="connsiteY6777" fmla="*/ 391278 h 6679735"/>
                <a:gd name="connsiteX6778" fmla="*/ 135963 w 12250760"/>
                <a:gd name="connsiteY6778" fmla="*/ 417280 h 6679735"/>
                <a:gd name="connsiteX6779" fmla="*/ 84048 w 12250760"/>
                <a:gd name="connsiteY6779" fmla="*/ 417280 h 6679735"/>
                <a:gd name="connsiteX6780" fmla="*/ 58090 w 12250760"/>
                <a:gd name="connsiteY6780" fmla="*/ 391278 h 6679735"/>
                <a:gd name="connsiteX6781" fmla="*/ 58090 w 12250760"/>
                <a:gd name="connsiteY6781" fmla="*/ 287270 h 6679735"/>
                <a:gd name="connsiteX6782" fmla="*/ 32134 w 12250760"/>
                <a:gd name="connsiteY6782" fmla="*/ 287270 h 6679735"/>
                <a:gd name="connsiteX6783" fmla="*/ 6175 w 12250760"/>
                <a:gd name="connsiteY6783" fmla="*/ 261267 h 6679735"/>
                <a:gd name="connsiteX6784" fmla="*/ 6175 w 12250760"/>
                <a:gd name="connsiteY6784" fmla="*/ 209263 h 6679735"/>
                <a:gd name="connsiteX6785" fmla="*/ 110006 w 12250760"/>
                <a:gd name="connsiteY6785" fmla="*/ 131257 h 6679735"/>
                <a:gd name="connsiteX6786" fmla="*/ 12145950 w 12250760"/>
                <a:gd name="connsiteY6786" fmla="*/ 59 h 6679735"/>
                <a:gd name="connsiteX6787" fmla="*/ 12197866 w 12250760"/>
                <a:gd name="connsiteY6787" fmla="*/ 51974 h 6679735"/>
                <a:gd name="connsiteX6788" fmla="*/ 12145950 w 12250760"/>
                <a:gd name="connsiteY6788" fmla="*/ 103889 h 6679735"/>
                <a:gd name="connsiteX6789" fmla="*/ 12094035 w 12250760"/>
                <a:gd name="connsiteY6789" fmla="*/ 51974 h 6679735"/>
                <a:gd name="connsiteX6790" fmla="*/ 12145950 w 12250760"/>
                <a:gd name="connsiteY6790" fmla="*/ 59 h 6679735"/>
                <a:gd name="connsiteX6791" fmla="*/ 11664226 w 12250760"/>
                <a:gd name="connsiteY6791" fmla="*/ 59 h 6679735"/>
                <a:gd name="connsiteX6792" fmla="*/ 11716142 w 12250760"/>
                <a:gd name="connsiteY6792" fmla="*/ 51974 h 6679735"/>
                <a:gd name="connsiteX6793" fmla="*/ 11664226 w 12250760"/>
                <a:gd name="connsiteY6793" fmla="*/ 103889 h 6679735"/>
                <a:gd name="connsiteX6794" fmla="*/ 11612311 w 12250760"/>
                <a:gd name="connsiteY6794" fmla="*/ 51974 h 6679735"/>
                <a:gd name="connsiteX6795" fmla="*/ 11664226 w 12250760"/>
                <a:gd name="connsiteY6795" fmla="*/ 59 h 6679735"/>
                <a:gd name="connsiteX6796" fmla="*/ 11182501 w 12250760"/>
                <a:gd name="connsiteY6796" fmla="*/ 59 h 6679735"/>
                <a:gd name="connsiteX6797" fmla="*/ 11234417 w 12250760"/>
                <a:gd name="connsiteY6797" fmla="*/ 51974 h 6679735"/>
                <a:gd name="connsiteX6798" fmla="*/ 11182501 w 12250760"/>
                <a:gd name="connsiteY6798" fmla="*/ 103889 h 6679735"/>
                <a:gd name="connsiteX6799" fmla="*/ 11130586 w 12250760"/>
                <a:gd name="connsiteY6799" fmla="*/ 51974 h 6679735"/>
                <a:gd name="connsiteX6800" fmla="*/ 11182501 w 12250760"/>
                <a:gd name="connsiteY6800" fmla="*/ 59 h 6679735"/>
                <a:gd name="connsiteX6801" fmla="*/ 10700777 w 12250760"/>
                <a:gd name="connsiteY6801" fmla="*/ 59 h 6679735"/>
                <a:gd name="connsiteX6802" fmla="*/ 10752693 w 12250760"/>
                <a:gd name="connsiteY6802" fmla="*/ 51974 h 6679735"/>
                <a:gd name="connsiteX6803" fmla="*/ 10700777 w 12250760"/>
                <a:gd name="connsiteY6803" fmla="*/ 103889 h 6679735"/>
                <a:gd name="connsiteX6804" fmla="*/ 10648862 w 12250760"/>
                <a:gd name="connsiteY6804" fmla="*/ 51974 h 6679735"/>
                <a:gd name="connsiteX6805" fmla="*/ 10700777 w 12250760"/>
                <a:gd name="connsiteY6805" fmla="*/ 59 h 6679735"/>
                <a:gd name="connsiteX6806" fmla="*/ 10219053 w 12250760"/>
                <a:gd name="connsiteY6806" fmla="*/ 59 h 6679735"/>
                <a:gd name="connsiteX6807" fmla="*/ 10270969 w 12250760"/>
                <a:gd name="connsiteY6807" fmla="*/ 51974 h 6679735"/>
                <a:gd name="connsiteX6808" fmla="*/ 10219053 w 12250760"/>
                <a:gd name="connsiteY6808" fmla="*/ 103889 h 6679735"/>
                <a:gd name="connsiteX6809" fmla="*/ 10167138 w 12250760"/>
                <a:gd name="connsiteY6809" fmla="*/ 51974 h 6679735"/>
                <a:gd name="connsiteX6810" fmla="*/ 10219053 w 12250760"/>
                <a:gd name="connsiteY6810" fmla="*/ 59 h 6679735"/>
                <a:gd name="connsiteX6811" fmla="*/ 9737328 w 12250760"/>
                <a:gd name="connsiteY6811" fmla="*/ 59 h 6679735"/>
                <a:gd name="connsiteX6812" fmla="*/ 9789244 w 12250760"/>
                <a:gd name="connsiteY6812" fmla="*/ 51974 h 6679735"/>
                <a:gd name="connsiteX6813" fmla="*/ 9737328 w 12250760"/>
                <a:gd name="connsiteY6813" fmla="*/ 103889 h 6679735"/>
                <a:gd name="connsiteX6814" fmla="*/ 9685413 w 12250760"/>
                <a:gd name="connsiteY6814" fmla="*/ 51974 h 6679735"/>
                <a:gd name="connsiteX6815" fmla="*/ 9737328 w 12250760"/>
                <a:gd name="connsiteY6815" fmla="*/ 59 h 6679735"/>
                <a:gd name="connsiteX6816" fmla="*/ 9255604 w 12250760"/>
                <a:gd name="connsiteY6816" fmla="*/ 59 h 6679735"/>
                <a:gd name="connsiteX6817" fmla="*/ 9307520 w 12250760"/>
                <a:gd name="connsiteY6817" fmla="*/ 51974 h 6679735"/>
                <a:gd name="connsiteX6818" fmla="*/ 9255604 w 12250760"/>
                <a:gd name="connsiteY6818" fmla="*/ 103889 h 6679735"/>
                <a:gd name="connsiteX6819" fmla="*/ 9203689 w 12250760"/>
                <a:gd name="connsiteY6819" fmla="*/ 51974 h 6679735"/>
                <a:gd name="connsiteX6820" fmla="*/ 9255604 w 12250760"/>
                <a:gd name="connsiteY6820" fmla="*/ 59 h 6679735"/>
                <a:gd name="connsiteX6821" fmla="*/ 8773880 w 12250760"/>
                <a:gd name="connsiteY6821" fmla="*/ 59 h 6679735"/>
                <a:gd name="connsiteX6822" fmla="*/ 8825796 w 12250760"/>
                <a:gd name="connsiteY6822" fmla="*/ 51974 h 6679735"/>
                <a:gd name="connsiteX6823" fmla="*/ 8773880 w 12250760"/>
                <a:gd name="connsiteY6823" fmla="*/ 103889 h 6679735"/>
                <a:gd name="connsiteX6824" fmla="*/ 8721965 w 12250760"/>
                <a:gd name="connsiteY6824" fmla="*/ 51974 h 6679735"/>
                <a:gd name="connsiteX6825" fmla="*/ 8773880 w 12250760"/>
                <a:gd name="connsiteY6825" fmla="*/ 59 h 6679735"/>
                <a:gd name="connsiteX6826" fmla="*/ 8292157 w 12250760"/>
                <a:gd name="connsiteY6826" fmla="*/ 59 h 6679735"/>
                <a:gd name="connsiteX6827" fmla="*/ 8344072 w 12250760"/>
                <a:gd name="connsiteY6827" fmla="*/ 51974 h 6679735"/>
                <a:gd name="connsiteX6828" fmla="*/ 8292157 w 12250760"/>
                <a:gd name="connsiteY6828" fmla="*/ 103889 h 6679735"/>
                <a:gd name="connsiteX6829" fmla="*/ 8240241 w 12250760"/>
                <a:gd name="connsiteY6829" fmla="*/ 51974 h 6679735"/>
                <a:gd name="connsiteX6830" fmla="*/ 8292157 w 12250760"/>
                <a:gd name="connsiteY6830" fmla="*/ 59 h 6679735"/>
                <a:gd name="connsiteX6831" fmla="*/ 7810433 w 12250760"/>
                <a:gd name="connsiteY6831" fmla="*/ 59 h 6679735"/>
                <a:gd name="connsiteX6832" fmla="*/ 7862348 w 12250760"/>
                <a:gd name="connsiteY6832" fmla="*/ 51974 h 6679735"/>
                <a:gd name="connsiteX6833" fmla="*/ 7810433 w 12250760"/>
                <a:gd name="connsiteY6833" fmla="*/ 103889 h 6679735"/>
                <a:gd name="connsiteX6834" fmla="*/ 7758517 w 12250760"/>
                <a:gd name="connsiteY6834" fmla="*/ 51974 h 6679735"/>
                <a:gd name="connsiteX6835" fmla="*/ 7810433 w 12250760"/>
                <a:gd name="connsiteY6835" fmla="*/ 59 h 6679735"/>
                <a:gd name="connsiteX6836" fmla="*/ 7328709 w 12250760"/>
                <a:gd name="connsiteY6836" fmla="*/ 59 h 6679735"/>
                <a:gd name="connsiteX6837" fmla="*/ 7380624 w 12250760"/>
                <a:gd name="connsiteY6837" fmla="*/ 51974 h 6679735"/>
                <a:gd name="connsiteX6838" fmla="*/ 7328709 w 12250760"/>
                <a:gd name="connsiteY6838" fmla="*/ 103889 h 6679735"/>
                <a:gd name="connsiteX6839" fmla="*/ 7276793 w 12250760"/>
                <a:gd name="connsiteY6839" fmla="*/ 51974 h 6679735"/>
                <a:gd name="connsiteX6840" fmla="*/ 7328709 w 12250760"/>
                <a:gd name="connsiteY6840" fmla="*/ 59 h 6679735"/>
                <a:gd name="connsiteX6841" fmla="*/ 6846985 w 12250760"/>
                <a:gd name="connsiteY6841" fmla="*/ 59 h 6679735"/>
                <a:gd name="connsiteX6842" fmla="*/ 6898900 w 12250760"/>
                <a:gd name="connsiteY6842" fmla="*/ 51974 h 6679735"/>
                <a:gd name="connsiteX6843" fmla="*/ 6846985 w 12250760"/>
                <a:gd name="connsiteY6843" fmla="*/ 103889 h 6679735"/>
                <a:gd name="connsiteX6844" fmla="*/ 6795069 w 12250760"/>
                <a:gd name="connsiteY6844" fmla="*/ 51974 h 6679735"/>
                <a:gd name="connsiteX6845" fmla="*/ 6846985 w 12250760"/>
                <a:gd name="connsiteY6845" fmla="*/ 59 h 6679735"/>
                <a:gd name="connsiteX6846" fmla="*/ 6365261 w 12250760"/>
                <a:gd name="connsiteY6846" fmla="*/ 59 h 6679735"/>
                <a:gd name="connsiteX6847" fmla="*/ 6417176 w 12250760"/>
                <a:gd name="connsiteY6847" fmla="*/ 51974 h 6679735"/>
                <a:gd name="connsiteX6848" fmla="*/ 6365261 w 12250760"/>
                <a:gd name="connsiteY6848" fmla="*/ 103889 h 6679735"/>
                <a:gd name="connsiteX6849" fmla="*/ 6313345 w 12250760"/>
                <a:gd name="connsiteY6849" fmla="*/ 51974 h 6679735"/>
                <a:gd name="connsiteX6850" fmla="*/ 6365261 w 12250760"/>
                <a:gd name="connsiteY6850" fmla="*/ 59 h 6679735"/>
                <a:gd name="connsiteX6851" fmla="*/ 5883552 w 12250760"/>
                <a:gd name="connsiteY6851" fmla="*/ 59 h 6679735"/>
                <a:gd name="connsiteX6852" fmla="*/ 5935466 w 12250760"/>
                <a:gd name="connsiteY6852" fmla="*/ 51974 h 6679735"/>
                <a:gd name="connsiteX6853" fmla="*/ 5883552 w 12250760"/>
                <a:gd name="connsiteY6853" fmla="*/ 103889 h 6679735"/>
                <a:gd name="connsiteX6854" fmla="*/ 5831640 w 12250760"/>
                <a:gd name="connsiteY6854" fmla="*/ 51974 h 6679735"/>
                <a:gd name="connsiteX6855" fmla="*/ 5883552 w 12250760"/>
                <a:gd name="connsiteY6855" fmla="*/ 59 h 6679735"/>
                <a:gd name="connsiteX6856" fmla="*/ 5401854 w 12250760"/>
                <a:gd name="connsiteY6856" fmla="*/ 59 h 6679735"/>
                <a:gd name="connsiteX6857" fmla="*/ 5453765 w 12250760"/>
                <a:gd name="connsiteY6857" fmla="*/ 51974 h 6679735"/>
                <a:gd name="connsiteX6858" fmla="*/ 5401854 w 12250760"/>
                <a:gd name="connsiteY6858" fmla="*/ 103889 h 6679735"/>
                <a:gd name="connsiteX6859" fmla="*/ 5349943 w 12250760"/>
                <a:gd name="connsiteY6859" fmla="*/ 51974 h 6679735"/>
                <a:gd name="connsiteX6860" fmla="*/ 5401854 w 12250760"/>
                <a:gd name="connsiteY6860" fmla="*/ 59 h 6679735"/>
                <a:gd name="connsiteX6861" fmla="*/ 4920088 w 12250760"/>
                <a:gd name="connsiteY6861" fmla="*/ 59 h 6679735"/>
                <a:gd name="connsiteX6862" fmla="*/ 4972024 w 12250760"/>
                <a:gd name="connsiteY6862" fmla="*/ 51974 h 6679735"/>
                <a:gd name="connsiteX6863" fmla="*/ 4920088 w 12250760"/>
                <a:gd name="connsiteY6863" fmla="*/ 103889 h 6679735"/>
                <a:gd name="connsiteX6864" fmla="*/ 4868193 w 12250760"/>
                <a:gd name="connsiteY6864" fmla="*/ 51974 h 6679735"/>
                <a:gd name="connsiteX6865" fmla="*/ 4920088 w 12250760"/>
                <a:gd name="connsiteY6865" fmla="*/ 59 h 6679735"/>
                <a:gd name="connsiteX6866" fmla="*/ 4438400 w 12250760"/>
                <a:gd name="connsiteY6866" fmla="*/ 59 h 6679735"/>
                <a:gd name="connsiteX6867" fmla="*/ 4490304 w 12250760"/>
                <a:gd name="connsiteY6867" fmla="*/ 51974 h 6679735"/>
                <a:gd name="connsiteX6868" fmla="*/ 4438400 w 12250760"/>
                <a:gd name="connsiteY6868" fmla="*/ 103889 h 6679735"/>
                <a:gd name="connsiteX6869" fmla="*/ 4386479 w 12250760"/>
                <a:gd name="connsiteY6869" fmla="*/ 51974 h 6679735"/>
                <a:gd name="connsiteX6870" fmla="*/ 4438400 w 12250760"/>
                <a:gd name="connsiteY6870" fmla="*/ 59 h 6679735"/>
                <a:gd name="connsiteX6871" fmla="*/ 3956693 w 12250760"/>
                <a:gd name="connsiteY6871" fmla="*/ 59 h 6679735"/>
                <a:gd name="connsiteX6872" fmla="*/ 4008615 w 12250760"/>
                <a:gd name="connsiteY6872" fmla="*/ 51974 h 6679735"/>
                <a:gd name="connsiteX6873" fmla="*/ 3956693 w 12250760"/>
                <a:gd name="connsiteY6873" fmla="*/ 103889 h 6679735"/>
                <a:gd name="connsiteX6874" fmla="*/ 3904786 w 12250760"/>
                <a:gd name="connsiteY6874" fmla="*/ 51974 h 6679735"/>
                <a:gd name="connsiteX6875" fmla="*/ 3956693 w 12250760"/>
                <a:gd name="connsiteY6875" fmla="*/ 59 h 6679735"/>
                <a:gd name="connsiteX6876" fmla="*/ 3474983 w 12250760"/>
                <a:gd name="connsiteY6876" fmla="*/ 59 h 6679735"/>
                <a:gd name="connsiteX6877" fmla="*/ 3526903 w 12250760"/>
                <a:gd name="connsiteY6877" fmla="*/ 51974 h 6679735"/>
                <a:gd name="connsiteX6878" fmla="*/ 3474983 w 12250760"/>
                <a:gd name="connsiteY6878" fmla="*/ 103889 h 6679735"/>
                <a:gd name="connsiteX6879" fmla="*/ 3423068 w 12250760"/>
                <a:gd name="connsiteY6879" fmla="*/ 51974 h 6679735"/>
                <a:gd name="connsiteX6880" fmla="*/ 3474983 w 12250760"/>
                <a:gd name="connsiteY6880" fmla="*/ 59 h 6679735"/>
                <a:gd name="connsiteX6881" fmla="*/ 2993259 w 12250760"/>
                <a:gd name="connsiteY6881" fmla="*/ 59 h 6679735"/>
                <a:gd name="connsiteX6882" fmla="*/ 3045174 w 12250760"/>
                <a:gd name="connsiteY6882" fmla="*/ 51974 h 6679735"/>
                <a:gd name="connsiteX6883" fmla="*/ 2993259 w 12250760"/>
                <a:gd name="connsiteY6883" fmla="*/ 103889 h 6679735"/>
                <a:gd name="connsiteX6884" fmla="*/ 2941344 w 12250760"/>
                <a:gd name="connsiteY6884" fmla="*/ 51974 h 6679735"/>
                <a:gd name="connsiteX6885" fmla="*/ 2993259 w 12250760"/>
                <a:gd name="connsiteY6885" fmla="*/ 59 h 6679735"/>
                <a:gd name="connsiteX6886" fmla="*/ 2511536 w 12250760"/>
                <a:gd name="connsiteY6886" fmla="*/ 59 h 6679735"/>
                <a:gd name="connsiteX6887" fmla="*/ 2563451 w 12250760"/>
                <a:gd name="connsiteY6887" fmla="*/ 51974 h 6679735"/>
                <a:gd name="connsiteX6888" fmla="*/ 2511536 w 12250760"/>
                <a:gd name="connsiteY6888" fmla="*/ 103889 h 6679735"/>
                <a:gd name="connsiteX6889" fmla="*/ 2459623 w 12250760"/>
                <a:gd name="connsiteY6889" fmla="*/ 51974 h 6679735"/>
                <a:gd name="connsiteX6890" fmla="*/ 2511536 w 12250760"/>
                <a:gd name="connsiteY6890" fmla="*/ 59 h 6679735"/>
                <a:gd name="connsiteX6891" fmla="*/ 2029798 w 12250760"/>
                <a:gd name="connsiteY6891" fmla="*/ 59 h 6679735"/>
                <a:gd name="connsiteX6892" fmla="*/ 2081714 w 12250760"/>
                <a:gd name="connsiteY6892" fmla="*/ 51974 h 6679735"/>
                <a:gd name="connsiteX6893" fmla="*/ 2029798 w 12250760"/>
                <a:gd name="connsiteY6893" fmla="*/ 103889 h 6679735"/>
                <a:gd name="connsiteX6894" fmla="*/ 1977882 w 12250760"/>
                <a:gd name="connsiteY6894" fmla="*/ 51974 h 6679735"/>
                <a:gd name="connsiteX6895" fmla="*/ 2029798 w 12250760"/>
                <a:gd name="connsiteY6895" fmla="*/ 59 h 6679735"/>
                <a:gd name="connsiteX6896" fmla="*/ 1548075 w 12250760"/>
                <a:gd name="connsiteY6896" fmla="*/ 59 h 6679735"/>
                <a:gd name="connsiteX6897" fmla="*/ 1599991 w 12250760"/>
                <a:gd name="connsiteY6897" fmla="*/ 51974 h 6679735"/>
                <a:gd name="connsiteX6898" fmla="*/ 1548075 w 12250760"/>
                <a:gd name="connsiteY6898" fmla="*/ 103889 h 6679735"/>
                <a:gd name="connsiteX6899" fmla="*/ 1496160 w 12250760"/>
                <a:gd name="connsiteY6899" fmla="*/ 51974 h 6679735"/>
                <a:gd name="connsiteX6900" fmla="*/ 1548075 w 12250760"/>
                <a:gd name="connsiteY6900" fmla="*/ 59 h 6679735"/>
                <a:gd name="connsiteX6901" fmla="*/ 1066353 w 12250760"/>
                <a:gd name="connsiteY6901" fmla="*/ 59 h 6679735"/>
                <a:gd name="connsiteX6902" fmla="*/ 1118269 w 12250760"/>
                <a:gd name="connsiteY6902" fmla="*/ 51974 h 6679735"/>
                <a:gd name="connsiteX6903" fmla="*/ 1066353 w 12250760"/>
                <a:gd name="connsiteY6903" fmla="*/ 103889 h 6679735"/>
                <a:gd name="connsiteX6904" fmla="*/ 1014438 w 12250760"/>
                <a:gd name="connsiteY6904" fmla="*/ 51974 h 6679735"/>
                <a:gd name="connsiteX6905" fmla="*/ 1066353 w 12250760"/>
                <a:gd name="connsiteY6905" fmla="*/ 59 h 6679735"/>
                <a:gd name="connsiteX6906" fmla="*/ 584632 w 12250760"/>
                <a:gd name="connsiteY6906" fmla="*/ 59 h 6679735"/>
                <a:gd name="connsiteX6907" fmla="*/ 636548 w 12250760"/>
                <a:gd name="connsiteY6907" fmla="*/ 51974 h 6679735"/>
                <a:gd name="connsiteX6908" fmla="*/ 584632 w 12250760"/>
                <a:gd name="connsiteY6908" fmla="*/ 103889 h 6679735"/>
                <a:gd name="connsiteX6909" fmla="*/ 532717 w 12250760"/>
                <a:gd name="connsiteY6909" fmla="*/ 51974 h 6679735"/>
                <a:gd name="connsiteX6910" fmla="*/ 584632 w 12250760"/>
                <a:gd name="connsiteY6910" fmla="*/ 59 h 6679735"/>
                <a:gd name="connsiteX6911" fmla="*/ 109026 w 12250760"/>
                <a:gd name="connsiteY6911" fmla="*/ 0 h 6679735"/>
                <a:gd name="connsiteX6912" fmla="*/ 160942 w 12250760"/>
                <a:gd name="connsiteY6912" fmla="*/ 51915 h 6679735"/>
                <a:gd name="connsiteX6913" fmla="*/ 109026 w 12250760"/>
                <a:gd name="connsiteY6913" fmla="*/ 103830 h 6679735"/>
                <a:gd name="connsiteX6914" fmla="*/ 57111 w 12250760"/>
                <a:gd name="connsiteY6914" fmla="*/ 51915 h 6679735"/>
                <a:gd name="connsiteX6915" fmla="*/ 109026 w 12250760"/>
                <a:gd name="connsiteY6915" fmla="*/ 0 h 667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</a:cxnLst>
              <a:rect l="l" t="t" r="r" b="b"/>
              <a:pathLst>
                <a:path w="12250760" h="6679735">
                  <a:moveTo>
                    <a:pt x="12146930" y="6393712"/>
                  </a:moveTo>
                  <a:cubicBezTo>
                    <a:pt x="12205334" y="6393712"/>
                    <a:pt x="12250760" y="6427840"/>
                    <a:pt x="12250760" y="6471718"/>
                  </a:cubicBezTo>
                  <a:cubicBezTo>
                    <a:pt x="12250760" y="6471718"/>
                    <a:pt x="12250760" y="6471718"/>
                    <a:pt x="12250760" y="6523722"/>
                  </a:cubicBezTo>
                  <a:cubicBezTo>
                    <a:pt x="12250760" y="6538348"/>
                    <a:pt x="12239404" y="6549725"/>
                    <a:pt x="12224803" y="6549725"/>
                  </a:cubicBezTo>
                  <a:cubicBezTo>
                    <a:pt x="12224803" y="6549725"/>
                    <a:pt x="12224803" y="6549725"/>
                    <a:pt x="12198844" y="6549725"/>
                  </a:cubicBezTo>
                  <a:cubicBezTo>
                    <a:pt x="12198844" y="6549725"/>
                    <a:pt x="12198844" y="6549725"/>
                    <a:pt x="12198844" y="6653734"/>
                  </a:cubicBezTo>
                  <a:cubicBezTo>
                    <a:pt x="12198844" y="6668360"/>
                    <a:pt x="12187489" y="6679735"/>
                    <a:pt x="12172887" y="6679735"/>
                  </a:cubicBezTo>
                  <a:cubicBezTo>
                    <a:pt x="12172887" y="6679735"/>
                    <a:pt x="12172887" y="6679735"/>
                    <a:pt x="12120972" y="6679735"/>
                  </a:cubicBezTo>
                  <a:cubicBezTo>
                    <a:pt x="12106372" y="6679735"/>
                    <a:pt x="12095015" y="6668360"/>
                    <a:pt x="12095015" y="6653734"/>
                  </a:cubicBezTo>
                  <a:cubicBezTo>
                    <a:pt x="12095015" y="6653734"/>
                    <a:pt x="12095015" y="6653734"/>
                    <a:pt x="12095015" y="6549725"/>
                  </a:cubicBezTo>
                  <a:cubicBezTo>
                    <a:pt x="12095015" y="6549725"/>
                    <a:pt x="12095015" y="6549725"/>
                    <a:pt x="12069057" y="6549725"/>
                  </a:cubicBezTo>
                  <a:cubicBezTo>
                    <a:pt x="12054456" y="6549725"/>
                    <a:pt x="12043099" y="6538348"/>
                    <a:pt x="12043099" y="6523722"/>
                  </a:cubicBezTo>
                  <a:cubicBezTo>
                    <a:pt x="12043099" y="6523722"/>
                    <a:pt x="12043099" y="6523722"/>
                    <a:pt x="12043099" y="6471718"/>
                  </a:cubicBezTo>
                  <a:cubicBezTo>
                    <a:pt x="12043099" y="6427840"/>
                    <a:pt x="12088525" y="6393712"/>
                    <a:pt x="12146930" y="6393712"/>
                  </a:cubicBezTo>
                  <a:close/>
                  <a:moveTo>
                    <a:pt x="11665206" y="6393712"/>
                  </a:moveTo>
                  <a:cubicBezTo>
                    <a:pt x="11723610" y="6393712"/>
                    <a:pt x="11769036" y="6427840"/>
                    <a:pt x="11769036" y="6471718"/>
                  </a:cubicBezTo>
                  <a:cubicBezTo>
                    <a:pt x="11769036" y="6471718"/>
                    <a:pt x="11769036" y="6471718"/>
                    <a:pt x="11769036" y="6523722"/>
                  </a:cubicBezTo>
                  <a:cubicBezTo>
                    <a:pt x="11769036" y="6538348"/>
                    <a:pt x="11757680" y="6549725"/>
                    <a:pt x="11743079" y="6549725"/>
                  </a:cubicBezTo>
                  <a:cubicBezTo>
                    <a:pt x="11743079" y="6549725"/>
                    <a:pt x="11743079" y="6549725"/>
                    <a:pt x="11717120" y="6549725"/>
                  </a:cubicBezTo>
                  <a:cubicBezTo>
                    <a:pt x="11717120" y="6549725"/>
                    <a:pt x="11717120" y="6549725"/>
                    <a:pt x="11717120" y="6653734"/>
                  </a:cubicBezTo>
                  <a:cubicBezTo>
                    <a:pt x="11717120" y="6668360"/>
                    <a:pt x="11705765" y="6679735"/>
                    <a:pt x="11691163" y="6679735"/>
                  </a:cubicBezTo>
                  <a:cubicBezTo>
                    <a:pt x="11691163" y="6679735"/>
                    <a:pt x="11691163" y="6679735"/>
                    <a:pt x="11639248" y="6679735"/>
                  </a:cubicBezTo>
                  <a:cubicBezTo>
                    <a:pt x="11624648" y="6679735"/>
                    <a:pt x="11613291" y="6668360"/>
                    <a:pt x="11613291" y="6653734"/>
                  </a:cubicBezTo>
                  <a:cubicBezTo>
                    <a:pt x="11613291" y="6653734"/>
                    <a:pt x="11613291" y="6653734"/>
                    <a:pt x="11613291" y="6549725"/>
                  </a:cubicBezTo>
                  <a:cubicBezTo>
                    <a:pt x="11613291" y="6549725"/>
                    <a:pt x="11613291" y="6549725"/>
                    <a:pt x="11587333" y="6549725"/>
                  </a:cubicBezTo>
                  <a:cubicBezTo>
                    <a:pt x="11572732" y="6549725"/>
                    <a:pt x="11561375" y="6538348"/>
                    <a:pt x="11561375" y="6523722"/>
                  </a:cubicBezTo>
                  <a:cubicBezTo>
                    <a:pt x="11561375" y="6523722"/>
                    <a:pt x="11561375" y="6523722"/>
                    <a:pt x="11561375" y="6471718"/>
                  </a:cubicBezTo>
                  <a:cubicBezTo>
                    <a:pt x="11561375" y="6427840"/>
                    <a:pt x="11606801" y="6393712"/>
                    <a:pt x="11665206" y="6393712"/>
                  </a:cubicBezTo>
                  <a:close/>
                  <a:moveTo>
                    <a:pt x="11183481" y="6393712"/>
                  </a:moveTo>
                  <a:cubicBezTo>
                    <a:pt x="11241885" y="6393712"/>
                    <a:pt x="11287311" y="6427840"/>
                    <a:pt x="11287311" y="6471718"/>
                  </a:cubicBezTo>
                  <a:cubicBezTo>
                    <a:pt x="11287311" y="6471718"/>
                    <a:pt x="11287311" y="6471718"/>
                    <a:pt x="11287311" y="6523722"/>
                  </a:cubicBezTo>
                  <a:cubicBezTo>
                    <a:pt x="11287311" y="6538348"/>
                    <a:pt x="11275955" y="6549725"/>
                    <a:pt x="11261354" y="6549725"/>
                  </a:cubicBezTo>
                  <a:cubicBezTo>
                    <a:pt x="11261354" y="6549725"/>
                    <a:pt x="11261354" y="6549725"/>
                    <a:pt x="11235395" y="6549725"/>
                  </a:cubicBezTo>
                  <a:cubicBezTo>
                    <a:pt x="11235395" y="6549725"/>
                    <a:pt x="11235395" y="6549725"/>
                    <a:pt x="11235395" y="6653734"/>
                  </a:cubicBezTo>
                  <a:cubicBezTo>
                    <a:pt x="11235395" y="6668360"/>
                    <a:pt x="11224040" y="6679735"/>
                    <a:pt x="11209438" y="6679735"/>
                  </a:cubicBezTo>
                  <a:cubicBezTo>
                    <a:pt x="11209438" y="6679735"/>
                    <a:pt x="11209438" y="6679735"/>
                    <a:pt x="11157523" y="6679735"/>
                  </a:cubicBezTo>
                  <a:cubicBezTo>
                    <a:pt x="11142923" y="6679735"/>
                    <a:pt x="11131566" y="6668360"/>
                    <a:pt x="11131566" y="6653734"/>
                  </a:cubicBezTo>
                  <a:cubicBezTo>
                    <a:pt x="11131566" y="6653734"/>
                    <a:pt x="11131566" y="6653734"/>
                    <a:pt x="11131566" y="6549725"/>
                  </a:cubicBezTo>
                  <a:cubicBezTo>
                    <a:pt x="11131566" y="6549725"/>
                    <a:pt x="11131566" y="6549725"/>
                    <a:pt x="11105608" y="6549725"/>
                  </a:cubicBezTo>
                  <a:cubicBezTo>
                    <a:pt x="11091007" y="6549725"/>
                    <a:pt x="11079650" y="6538348"/>
                    <a:pt x="11079650" y="6523722"/>
                  </a:cubicBezTo>
                  <a:cubicBezTo>
                    <a:pt x="11079650" y="6523722"/>
                    <a:pt x="11079650" y="6523722"/>
                    <a:pt x="11079650" y="6471718"/>
                  </a:cubicBezTo>
                  <a:cubicBezTo>
                    <a:pt x="11079650" y="6427840"/>
                    <a:pt x="11125076" y="6393712"/>
                    <a:pt x="11183481" y="6393712"/>
                  </a:cubicBezTo>
                  <a:close/>
                  <a:moveTo>
                    <a:pt x="10701757" y="6393712"/>
                  </a:moveTo>
                  <a:cubicBezTo>
                    <a:pt x="10760161" y="6393712"/>
                    <a:pt x="10805587" y="6427840"/>
                    <a:pt x="10805587" y="6471718"/>
                  </a:cubicBezTo>
                  <a:cubicBezTo>
                    <a:pt x="10805587" y="6471718"/>
                    <a:pt x="10805587" y="6471718"/>
                    <a:pt x="10805587" y="6523722"/>
                  </a:cubicBezTo>
                  <a:cubicBezTo>
                    <a:pt x="10805587" y="6538348"/>
                    <a:pt x="10794231" y="6549725"/>
                    <a:pt x="10779630" y="6549725"/>
                  </a:cubicBezTo>
                  <a:cubicBezTo>
                    <a:pt x="10779630" y="6549725"/>
                    <a:pt x="10779630" y="6549725"/>
                    <a:pt x="10753671" y="6549725"/>
                  </a:cubicBezTo>
                  <a:cubicBezTo>
                    <a:pt x="10753671" y="6549725"/>
                    <a:pt x="10753671" y="6549725"/>
                    <a:pt x="10753671" y="6653734"/>
                  </a:cubicBezTo>
                  <a:cubicBezTo>
                    <a:pt x="10753671" y="6668360"/>
                    <a:pt x="10742316" y="6679735"/>
                    <a:pt x="10727714" y="6679735"/>
                  </a:cubicBezTo>
                  <a:cubicBezTo>
                    <a:pt x="10727714" y="6679735"/>
                    <a:pt x="10727714" y="6679735"/>
                    <a:pt x="10675799" y="6679735"/>
                  </a:cubicBezTo>
                  <a:cubicBezTo>
                    <a:pt x="10661199" y="6679735"/>
                    <a:pt x="10649842" y="6668360"/>
                    <a:pt x="10649842" y="6653734"/>
                  </a:cubicBezTo>
                  <a:cubicBezTo>
                    <a:pt x="10649842" y="6653734"/>
                    <a:pt x="10649842" y="6653734"/>
                    <a:pt x="10649842" y="6549725"/>
                  </a:cubicBezTo>
                  <a:cubicBezTo>
                    <a:pt x="10649842" y="6549725"/>
                    <a:pt x="10649842" y="6549725"/>
                    <a:pt x="10623884" y="6549725"/>
                  </a:cubicBezTo>
                  <a:cubicBezTo>
                    <a:pt x="10609283" y="6549725"/>
                    <a:pt x="10597926" y="6538348"/>
                    <a:pt x="10597926" y="6523722"/>
                  </a:cubicBezTo>
                  <a:cubicBezTo>
                    <a:pt x="10597926" y="6523722"/>
                    <a:pt x="10597926" y="6523722"/>
                    <a:pt x="10597926" y="6471718"/>
                  </a:cubicBezTo>
                  <a:cubicBezTo>
                    <a:pt x="10597926" y="6427840"/>
                    <a:pt x="10643352" y="6393712"/>
                    <a:pt x="10701757" y="6393712"/>
                  </a:cubicBezTo>
                  <a:close/>
                  <a:moveTo>
                    <a:pt x="10220033" y="6393712"/>
                  </a:moveTo>
                  <a:cubicBezTo>
                    <a:pt x="10278437" y="6393712"/>
                    <a:pt x="10323863" y="6427840"/>
                    <a:pt x="10323863" y="6471718"/>
                  </a:cubicBezTo>
                  <a:cubicBezTo>
                    <a:pt x="10323863" y="6471718"/>
                    <a:pt x="10323863" y="6471718"/>
                    <a:pt x="10323863" y="6523722"/>
                  </a:cubicBezTo>
                  <a:cubicBezTo>
                    <a:pt x="10323863" y="6538348"/>
                    <a:pt x="10312507" y="6549725"/>
                    <a:pt x="10297906" y="6549725"/>
                  </a:cubicBezTo>
                  <a:cubicBezTo>
                    <a:pt x="10297906" y="6549725"/>
                    <a:pt x="10297906" y="6549725"/>
                    <a:pt x="10271947" y="6549725"/>
                  </a:cubicBezTo>
                  <a:cubicBezTo>
                    <a:pt x="10271947" y="6549725"/>
                    <a:pt x="10271947" y="6549725"/>
                    <a:pt x="10271947" y="6653734"/>
                  </a:cubicBezTo>
                  <a:cubicBezTo>
                    <a:pt x="10271947" y="6668360"/>
                    <a:pt x="10260592" y="6679735"/>
                    <a:pt x="10245990" y="6679735"/>
                  </a:cubicBezTo>
                  <a:cubicBezTo>
                    <a:pt x="10245990" y="6679735"/>
                    <a:pt x="10245990" y="6679735"/>
                    <a:pt x="10194075" y="6679735"/>
                  </a:cubicBezTo>
                  <a:cubicBezTo>
                    <a:pt x="10179475" y="6679735"/>
                    <a:pt x="10168118" y="6668360"/>
                    <a:pt x="10168118" y="6653734"/>
                  </a:cubicBezTo>
                  <a:cubicBezTo>
                    <a:pt x="10168118" y="6653734"/>
                    <a:pt x="10168118" y="6653734"/>
                    <a:pt x="10168118" y="6549725"/>
                  </a:cubicBezTo>
                  <a:cubicBezTo>
                    <a:pt x="10168118" y="6549725"/>
                    <a:pt x="10168118" y="6549725"/>
                    <a:pt x="10142160" y="6549725"/>
                  </a:cubicBezTo>
                  <a:cubicBezTo>
                    <a:pt x="10127559" y="6549725"/>
                    <a:pt x="10116202" y="6538348"/>
                    <a:pt x="10116202" y="6523722"/>
                  </a:cubicBezTo>
                  <a:cubicBezTo>
                    <a:pt x="10116202" y="6523722"/>
                    <a:pt x="10116202" y="6523722"/>
                    <a:pt x="10116202" y="6471718"/>
                  </a:cubicBezTo>
                  <a:cubicBezTo>
                    <a:pt x="10116202" y="6427840"/>
                    <a:pt x="10161628" y="6393712"/>
                    <a:pt x="10220033" y="6393712"/>
                  </a:cubicBezTo>
                  <a:close/>
                  <a:moveTo>
                    <a:pt x="9738308" y="6393712"/>
                  </a:moveTo>
                  <a:cubicBezTo>
                    <a:pt x="9796712" y="6393712"/>
                    <a:pt x="9842138" y="6427840"/>
                    <a:pt x="9842138" y="6471718"/>
                  </a:cubicBezTo>
                  <a:cubicBezTo>
                    <a:pt x="9842138" y="6471718"/>
                    <a:pt x="9842138" y="6471718"/>
                    <a:pt x="9842138" y="6523722"/>
                  </a:cubicBezTo>
                  <a:cubicBezTo>
                    <a:pt x="9842138" y="6538348"/>
                    <a:pt x="9830782" y="6549725"/>
                    <a:pt x="9816181" y="6549725"/>
                  </a:cubicBezTo>
                  <a:cubicBezTo>
                    <a:pt x="9816181" y="6549725"/>
                    <a:pt x="9816181" y="6549725"/>
                    <a:pt x="9790222" y="6549725"/>
                  </a:cubicBezTo>
                  <a:cubicBezTo>
                    <a:pt x="9790222" y="6549725"/>
                    <a:pt x="9790222" y="6549725"/>
                    <a:pt x="9790222" y="6653734"/>
                  </a:cubicBezTo>
                  <a:cubicBezTo>
                    <a:pt x="9790222" y="6668360"/>
                    <a:pt x="9778867" y="6679735"/>
                    <a:pt x="9764265" y="6679735"/>
                  </a:cubicBezTo>
                  <a:cubicBezTo>
                    <a:pt x="9764265" y="6679735"/>
                    <a:pt x="9764265" y="6679735"/>
                    <a:pt x="9712350" y="6679735"/>
                  </a:cubicBezTo>
                  <a:cubicBezTo>
                    <a:pt x="9697750" y="6679735"/>
                    <a:pt x="9686393" y="6668360"/>
                    <a:pt x="9686393" y="6653734"/>
                  </a:cubicBezTo>
                  <a:cubicBezTo>
                    <a:pt x="9686393" y="6653734"/>
                    <a:pt x="9686393" y="6653734"/>
                    <a:pt x="9686393" y="6549725"/>
                  </a:cubicBezTo>
                  <a:cubicBezTo>
                    <a:pt x="9686393" y="6549725"/>
                    <a:pt x="9686393" y="6549725"/>
                    <a:pt x="9660435" y="6549725"/>
                  </a:cubicBezTo>
                  <a:cubicBezTo>
                    <a:pt x="9645834" y="6549725"/>
                    <a:pt x="9634477" y="6538348"/>
                    <a:pt x="9634477" y="6523722"/>
                  </a:cubicBezTo>
                  <a:cubicBezTo>
                    <a:pt x="9634477" y="6523722"/>
                    <a:pt x="9634477" y="6523722"/>
                    <a:pt x="9634477" y="6471718"/>
                  </a:cubicBezTo>
                  <a:cubicBezTo>
                    <a:pt x="9634477" y="6427840"/>
                    <a:pt x="9679903" y="6393712"/>
                    <a:pt x="9738308" y="6393712"/>
                  </a:cubicBezTo>
                  <a:close/>
                  <a:moveTo>
                    <a:pt x="9256584" y="6393712"/>
                  </a:moveTo>
                  <a:cubicBezTo>
                    <a:pt x="9314988" y="6393712"/>
                    <a:pt x="9360414" y="6427840"/>
                    <a:pt x="9360414" y="6471718"/>
                  </a:cubicBezTo>
                  <a:cubicBezTo>
                    <a:pt x="9360414" y="6471718"/>
                    <a:pt x="9360414" y="6471718"/>
                    <a:pt x="9360414" y="6523722"/>
                  </a:cubicBezTo>
                  <a:cubicBezTo>
                    <a:pt x="9360414" y="6538348"/>
                    <a:pt x="9349058" y="6549725"/>
                    <a:pt x="9334457" y="6549725"/>
                  </a:cubicBezTo>
                  <a:cubicBezTo>
                    <a:pt x="9334457" y="6549725"/>
                    <a:pt x="9334457" y="6549725"/>
                    <a:pt x="9308498" y="6549725"/>
                  </a:cubicBezTo>
                  <a:cubicBezTo>
                    <a:pt x="9308498" y="6549725"/>
                    <a:pt x="9308498" y="6549725"/>
                    <a:pt x="9308498" y="6653734"/>
                  </a:cubicBezTo>
                  <a:cubicBezTo>
                    <a:pt x="9308498" y="6668360"/>
                    <a:pt x="9297143" y="6679735"/>
                    <a:pt x="9282541" y="6679735"/>
                  </a:cubicBezTo>
                  <a:cubicBezTo>
                    <a:pt x="9282541" y="6679735"/>
                    <a:pt x="9282541" y="6679735"/>
                    <a:pt x="9230626" y="6679735"/>
                  </a:cubicBezTo>
                  <a:cubicBezTo>
                    <a:pt x="9216026" y="6679735"/>
                    <a:pt x="9204669" y="6668360"/>
                    <a:pt x="9204669" y="6653734"/>
                  </a:cubicBezTo>
                  <a:cubicBezTo>
                    <a:pt x="9204669" y="6653734"/>
                    <a:pt x="9204669" y="6653734"/>
                    <a:pt x="9204669" y="6549725"/>
                  </a:cubicBezTo>
                  <a:cubicBezTo>
                    <a:pt x="9204669" y="6549725"/>
                    <a:pt x="9204669" y="6549725"/>
                    <a:pt x="9178711" y="6549725"/>
                  </a:cubicBezTo>
                  <a:cubicBezTo>
                    <a:pt x="9164110" y="6549725"/>
                    <a:pt x="9152753" y="6538348"/>
                    <a:pt x="9152753" y="6523722"/>
                  </a:cubicBezTo>
                  <a:cubicBezTo>
                    <a:pt x="9152753" y="6523722"/>
                    <a:pt x="9152753" y="6523722"/>
                    <a:pt x="9152753" y="6471718"/>
                  </a:cubicBezTo>
                  <a:cubicBezTo>
                    <a:pt x="9152753" y="6427840"/>
                    <a:pt x="9198179" y="6393712"/>
                    <a:pt x="9256584" y="6393712"/>
                  </a:cubicBezTo>
                  <a:close/>
                  <a:moveTo>
                    <a:pt x="8774860" y="6393712"/>
                  </a:moveTo>
                  <a:cubicBezTo>
                    <a:pt x="8833264" y="6393712"/>
                    <a:pt x="8878690" y="6427840"/>
                    <a:pt x="8878690" y="6471718"/>
                  </a:cubicBezTo>
                  <a:cubicBezTo>
                    <a:pt x="8878690" y="6471718"/>
                    <a:pt x="8878690" y="6471718"/>
                    <a:pt x="8878690" y="6523722"/>
                  </a:cubicBezTo>
                  <a:cubicBezTo>
                    <a:pt x="8878690" y="6538348"/>
                    <a:pt x="8867334" y="6549725"/>
                    <a:pt x="8852733" y="6549725"/>
                  </a:cubicBezTo>
                  <a:cubicBezTo>
                    <a:pt x="8852733" y="6549725"/>
                    <a:pt x="8852733" y="6549725"/>
                    <a:pt x="8826774" y="6549725"/>
                  </a:cubicBezTo>
                  <a:cubicBezTo>
                    <a:pt x="8826774" y="6549725"/>
                    <a:pt x="8826774" y="6549725"/>
                    <a:pt x="8826774" y="6653734"/>
                  </a:cubicBezTo>
                  <a:cubicBezTo>
                    <a:pt x="8826774" y="6668360"/>
                    <a:pt x="8815419" y="6679735"/>
                    <a:pt x="8800817" y="6679735"/>
                  </a:cubicBezTo>
                  <a:cubicBezTo>
                    <a:pt x="8800817" y="6679735"/>
                    <a:pt x="8800817" y="6679735"/>
                    <a:pt x="8748902" y="6679735"/>
                  </a:cubicBezTo>
                  <a:cubicBezTo>
                    <a:pt x="8734302" y="6679735"/>
                    <a:pt x="8722945" y="6668360"/>
                    <a:pt x="8722945" y="6653734"/>
                  </a:cubicBezTo>
                  <a:cubicBezTo>
                    <a:pt x="8722945" y="6653734"/>
                    <a:pt x="8722945" y="6653734"/>
                    <a:pt x="8722945" y="6549725"/>
                  </a:cubicBezTo>
                  <a:cubicBezTo>
                    <a:pt x="8722945" y="6549725"/>
                    <a:pt x="8722945" y="6549725"/>
                    <a:pt x="8696987" y="6549725"/>
                  </a:cubicBezTo>
                  <a:cubicBezTo>
                    <a:pt x="8682386" y="6549725"/>
                    <a:pt x="8671029" y="6538348"/>
                    <a:pt x="8671029" y="6523722"/>
                  </a:cubicBezTo>
                  <a:cubicBezTo>
                    <a:pt x="8671029" y="6523722"/>
                    <a:pt x="8671029" y="6523722"/>
                    <a:pt x="8671029" y="6471718"/>
                  </a:cubicBezTo>
                  <a:cubicBezTo>
                    <a:pt x="8671029" y="6427840"/>
                    <a:pt x="8716455" y="6393712"/>
                    <a:pt x="8774860" y="6393712"/>
                  </a:cubicBezTo>
                  <a:close/>
                  <a:moveTo>
                    <a:pt x="8293136" y="6393712"/>
                  </a:moveTo>
                  <a:cubicBezTo>
                    <a:pt x="8351541" y="6393712"/>
                    <a:pt x="8396966" y="6427840"/>
                    <a:pt x="8396966" y="6471718"/>
                  </a:cubicBezTo>
                  <a:cubicBezTo>
                    <a:pt x="8396966" y="6471718"/>
                    <a:pt x="8396966" y="6471718"/>
                    <a:pt x="8396966" y="6523722"/>
                  </a:cubicBezTo>
                  <a:cubicBezTo>
                    <a:pt x="8396966" y="6538348"/>
                    <a:pt x="8385610" y="6549725"/>
                    <a:pt x="8371009" y="6549725"/>
                  </a:cubicBezTo>
                  <a:cubicBezTo>
                    <a:pt x="8371009" y="6549725"/>
                    <a:pt x="8371009" y="6549725"/>
                    <a:pt x="8345051" y="6549725"/>
                  </a:cubicBezTo>
                  <a:cubicBezTo>
                    <a:pt x="8345051" y="6549725"/>
                    <a:pt x="8345051" y="6549725"/>
                    <a:pt x="8345051" y="6653734"/>
                  </a:cubicBezTo>
                  <a:cubicBezTo>
                    <a:pt x="8345051" y="6668360"/>
                    <a:pt x="8333695" y="6679735"/>
                    <a:pt x="8319094" y="6679735"/>
                  </a:cubicBezTo>
                  <a:cubicBezTo>
                    <a:pt x="8319094" y="6679735"/>
                    <a:pt x="8319094" y="6679735"/>
                    <a:pt x="8267178" y="6679735"/>
                  </a:cubicBezTo>
                  <a:cubicBezTo>
                    <a:pt x="8252578" y="6679735"/>
                    <a:pt x="8241221" y="6668360"/>
                    <a:pt x="8241221" y="6653734"/>
                  </a:cubicBezTo>
                  <a:cubicBezTo>
                    <a:pt x="8241221" y="6653734"/>
                    <a:pt x="8241221" y="6653734"/>
                    <a:pt x="8241221" y="6549725"/>
                  </a:cubicBezTo>
                  <a:cubicBezTo>
                    <a:pt x="8241221" y="6549725"/>
                    <a:pt x="8241221" y="6549725"/>
                    <a:pt x="8215264" y="6549725"/>
                  </a:cubicBezTo>
                  <a:cubicBezTo>
                    <a:pt x="8200662" y="6549725"/>
                    <a:pt x="8189305" y="6538348"/>
                    <a:pt x="8189305" y="6523722"/>
                  </a:cubicBezTo>
                  <a:cubicBezTo>
                    <a:pt x="8189305" y="6523722"/>
                    <a:pt x="8189305" y="6523722"/>
                    <a:pt x="8189305" y="6471718"/>
                  </a:cubicBezTo>
                  <a:cubicBezTo>
                    <a:pt x="8189305" y="6427840"/>
                    <a:pt x="8234731" y="6393712"/>
                    <a:pt x="8293136" y="6393712"/>
                  </a:cubicBezTo>
                  <a:close/>
                  <a:moveTo>
                    <a:pt x="7811412" y="6393712"/>
                  </a:moveTo>
                  <a:cubicBezTo>
                    <a:pt x="7869817" y="6393712"/>
                    <a:pt x="7915242" y="6427840"/>
                    <a:pt x="7915242" y="6471718"/>
                  </a:cubicBezTo>
                  <a:cubicBezTo>
                    <a:pt x="7915242" y="6471718"/>
                    <a:pt x="7915242" y="6471718"/>
                    <a:pt x="7915242" y="6523722"/>
                  </a:cubicBezTo>
                  <a:cubicBezTo>
                    <a:pt x="7915242" y="6538348"/>
                    <a:pt x="7903886" y="6549725"/>
                    <a:pt x="7889285" y="6549725"/>
                  </a:cubicBezTo>
                  <a:cubicBezTo>
                    <a:pt x="7889285" y="6549725"/>
                    <a:pt x="7889285" y="6549725"/>
                    <a:pt x="7863327" y="6549725"/>
                  </a:cubicBezTo>
                  <a:cubicBezTo>
                    <a:pt x="7863327" y="6549725"/>
                    <a:pt x="7863327" y="6549725"/>
                    <a:pt x="7863327" y="6653734"/>
                  </a:cubicBezTo>
                  <a:cubicBezTo>
                    <a:pt x="7863327" y="6668360"/>
                    <a:pt x="7851971" y="6679735"/>
                    <a:pt x="7837370" y="6679735"/>
                  </a:cubicBezTo>
                  <a:cubicBezTo>
                    <a:pt x="7837370" y="6679735"/>
                    <a:pt x="7837370" y="6679735"/>
                    <a:pt x="7785454" y="6679735"/>
                  </a:cubicBezTo>
                  <a:cubicBezTo>
                    <a:pt x="7770854" y="6679735"/>
                    <a:pt x="7759497" y="6668360"/>
                    <a:pt x="7759497" y="6653734"/>
                  </a:cubicBezTo>
                  <a:cubicBezTo>
                    <a:pt x="7759497" y="6653734"/>
                    <a:pt x="7759497" y="6653734"/>
                    <a:pt x="7759497" y="6549725"/>
                  </a:cubicBezTo>
                  <a:cubicBezTo>
                    <a:pt x="7759497" y="6549725"/>
                    <a:pt x="7759497" y="6549725"/>
                    <a:pt x="7733540" y="6549725"/>
                  </a:cubicBezTo>
                  <a:cubicBezTo>
                    <a:pt x="7718938" y="6549725"/>
                    <a:pt x="7707581" y="6538348"/>
                    <a:pt x="7707581" y="6523722"/>
                  </a:cubicBezTo>
                  <a:cubicBezTo>
                    <a:pt x="7707581" y="6523722"/>
                    <a:pt x="7707581" y="6523722"/>
                    <a:pt x="7707581" y="6471718"/>
                  </a:cubicBezTo>
                  <a:cubicBezTo>
                    <a:pt x="7707581" y="6427840"/>
                    <a:pt x="7753007" y="6393712"/>
                    <a:pt x="7811412" y="6393712"/>
                  </a:cubicBezTo>
                  <a:close/>
                  <a:moveTo>
                    <a:pt x="7329688" y="6393712"/>
                  </a:moveTo>
                  <a:cubicBezTo>
                    <a:pt x="7388093" y="6393712"/>
                    <a:pt x="7433518" y="6427840"/>
                    <a:pt x="7433518" y="6471718"/>
                  </a:cubicBezTo>
                  <a:cubicBezTo>
                    <a:pt x="7433518" y="6471718"/>
                    <a:pt x="7433518" y="6471718"/>
                    <a:pt x="7433518" y="6523722"/>
                  </a:cubicBezTo>
                  <a:cubicBezTo>
                    <a:pt x="7433518" y="6538348"/>
                    <a:pt x="7422162" y="6549725"/>
                    <a:pt x="7407561" y="6549725"/>
                  </a:cubicBezTo>
                  <a:cubicBezTo>
                    <a:pt x="7407561" y="6549725"/>
                    <a:pt x="7407561" y="6549725"/>
                    <a:pt x="7381603" y="6549725"/>
                  </a:cubicBezTo>
                  <a:cubicBezTo>
                    <a:pt x="7381603" y="6549725"/>
                    <a:pt x="7381603" y="6549725"/>
                    <a:pt x="7381603" y="6653734"/>
                  </a:cubicBezTo>
                  <a:cubicBezTo>
                    <a:pt x="7381603" y="6668360"/>
                    <a:pt x="7370247" y="6679735"/>
                    <a:pt x="7355646" y="6679735"/>
                  </a:cubicBezTo>
                  <a:cubicBezTo>
                    <a:pt x="7355646" y="6679735"/>
                    <a:pt x="7355646" y="6679735"/>
                    <a:pt x="7303730" y="6679735"/>
                  </a:cubicBezTo>
                  <a:cubicBezTo>
                    <a:pt x="7289130" y="6679735"/>
                    <a:pt x="7277773" y="6668360"/>
                    <a:pt x="7277773" y="6653734"/>
                  </a:cubicBezTo>
                  <a:cubicBezTo>
                    <a:pt x="7277773" y="6653734"/>
                    <a:pt x="7277773" y="6653734"/>
                    <a:pt x="7277773" y="6549725"/>
                  </a:cubicBezTo>
                  <a:cubicBezTo>
                    <a:pt x="7277773" y="6549725"/>
                    <a:pt x="7277773" y="6549725"/>
                    <a:pt x="7251816" y="6549725"/>
                  </a:cubicBezTo>
                  <a:cubicBezTo>
                    <a:pt x="7237214" y="6549725"/>
                    <a:pt x="7225857" y="6538348"/>
                    <a:pt x="7225857" y="6523722"/>
                  </a:cubicBezTo>
                  <a:cubicBezTo>
                    <a:pt x="7225857" y="6523722"/>
                    <a:pt x="7225857" y="6523722"/>
                    <a:pt x="7225857" y="6471718"/>
                  </a:cubicBezTo>
                  <a:cubicBezTo>
                    <a:pt x="7225857" y="6427840"/>
                    <a:pt x="7271283" y="6393712"/>
                    <a:pt x="7329688" y="6393712"/>
                  </a:cubicBezTo>
                  <a:close/>
                  <a:moveTo>
                    <a:pt x="6847964" y="6393712"/>
                  </a:moveTo>
                  <a:cubicBezTo>
                    <a:pt x="6906369" y="6393712"/>
                    <a:pt x="6951794" y="6427840"/>
                    <a:pt x="6951794" y="6471718"/>
                  </a:cubicBezTo>
                  <a:cubicBezTo>
                    <a:pt x="6951794" y="6471718"/>
                    <a:pt x="6951794" y="6471718"/>
                    <a:pt x="6951794" y="6523722"/>
                  </a:cubicBezTo>
                  <a:cubicBezTo>
                    <a:pt x="6951794" y="6538348"/>
                    <a:pt x="6940438" y="6549725"/>
                    <a:pt x="6925837" y="6549725"/>
                  </a:cubicBezTo>
                  <a:cubicBezTo>
                    <a:pt x="6925837" y="6549725"/>
                    <a:pt x="6925837" y="6549725"/>
                    <a:pt x="6899879" y="6549725"/>
                  </a:cubicBezTo>
                  <a:cubicBezTo>
                    <a:pt x="6899879" y="6549725"/>
                    <a:pt x="6899879" y="6549725"/>
                    <a:pt x="6899879" y="6653734"/>
                  </a:cubicBezTo>
                  <a:cubicBezTo>
                    <a:pt x="6899879" y="6668360"/>
                    <a:pt x="6888523" y="6679735"/>
                    <a:pt x="6873922" y="6679735"/>
                  </a:cubicBezTo>
                  <a:cubicBezTo>
                    <a:pt x="6873922" y="6679735"/>
                    <a:pt x="6873922" y="6679735"/>
                    <a:pt x="6822006" y="6679735"/>
                  </a:cubicBezTo>
                  <a:cubicBezTo>
                    <a:pt x="6807406" y="6679735"/>
                    <a:pt x="6796049" y="6668360"/>
                    <a:pt x="6796049" y="6653734"/>
                  </a:cubicBezTo>
                  <a:cubicBezTo>
                    <a:pt x="6796049" y="6653734"/>
                    <a:pt x="6796049" y="6653734"/>
                    <a:pt x="6796049" y="6549725"/>
                  </a:cubicBezTo>
                  <a:cubicBezTo>
                    <a:pt x="6796049" y="6549725"/>
                    <a:pt x="6796049" y="6549725"/>
                    <a:pt x="6770092" y="6549725"/>
                  </a:cubicBezTo>
                  <a:cubicBezTo>
                    <a:pt x="6755490" y="6549725"/>
                    <a:pt x="6744133" y="6538348"/>
                    <a:pt x="6744133" y="6523722"/>
                  </a:cubicBezTo>
                  <a:cubicBezTo>
                    <a:pt x="6744133" y="6523722"/>
                    <a:pt x="6744133" y="6523722"/>
                    <a:pt x="6744133" y="6471718"/>
                  </a:cubicBezTo>
                  <a:cubicBezTo>
                    <a:pt x="6744133" y="6427840"/>
                    <a:pt x="6789559" y="6393712"/>
                    <a:pt x="6847964" y="6393712"/>
                  </a:cubicBezTo>
                  <a:close/>
                  <a:moveTo>
                    <a:pt x="6366240" y="6393712"/>
                  </a:moveTo>
                  <a:cubicBezTo>
                    <a:pt x="6424645" y="6393712"/>
                    <a:pt x="6470070" y="6427840"/>
                    <a:pt x="6470070" y="6471718"/>
                  </a:cubicBezTo>
                  <a:cubicBezTo>
                    <a:pt x="6470070" y="6471718"/>
                    <a:pt x="6470070" y="6471718"/>
                    <a:pt x="6470070" y="6523722"/>
                  </a:cubicBezTo>
                  <a:cubicBezTo>
                    <a:pt x="6470070" y="6538348"/>
                    <a:pt x="6458714" y="6549725"/>
                    <a:pt x="6444113" y="6549725"/>
                  </a:cubicBezTo>
                  <a:cubicBezTo>
                    <a:pt x="6444113" y="6549725"/>
                    <a:pt x="6444113" y="6549725"/>
                    <a:pt x="6418155" y="6549725"/>
                  </a:cubicBezTo>
                  <a:cubicBezTo>
                    <a:pt x="6418155" y="6549725"/>
                    <a:pt x="6418155" y="6549725"/>
                    <a:pt x="6418155" y="6653734"/>
                  </a:cubicBezTo>
                  <a:cubicBezTo>
                    <a:pt x="6418155" y="6668360"/>
                    <a:pt x="6406799" y="6679735"/>
                    <a:pt x="6392198" y="6679735"/>
                  </a:cubicBezTo>
                  <a:cubicBezTo>
                    <a:pt x="6392198" y="6679735"/>
                    <a:pt x="6392198" y="6679735"/>
                    <a:pt x="6340282" y="6679735"/>
                  </a:cubicBezTo>
                  <a:cubicBezTo>
                    <a:pt x="6325682" y="6679735"/>
                    <a:pt x="6314325" y="6668360"/>
                    <a:pt x="6314325" y="6653734"/>
                  </a:cubicBezTo>
                  <a:cubicBezTo>
                    <a:pt x="6314325" y="6653734"/>
                    <a:pt x="6314325" y="6653734"/>
                    <a:pt x="6314325" y="6549725"/>
                  </a:cubicBezTo>
                  <a:cubicBezTo>
                    <a:pt x="6314325" y="6549725"/>
                    <a:pt x="6314325" y="6549725"/>
                    <a:pt x="6288368" y="6549725"/>
                  </a:cubicBezTo>
                  <a:cubicBezTo>
                    <a:pt x="6273766" y="6549725"/>
                    <a:pt x="6262409" y="6538348"/>
                    <a:pt x="6262409" y="6523722"/>
                  </a:cubicBezTo>
                  <a:cubicBezTo>
                    <a:pt x="6262409" y="6523722"/>
                    <a:pt x="6262409" y="6523722"/>
                    <a:pt x="6262409" y="6471718"/>
                  </a:cubicBezTo>
                  <a:cubicBezTo>
                    <a:pt x="6262409" y="6427840"/>
                    <a:pt x="6307835" y="6393712"/>
                    <a:pt x="6366240" y="6393712"/>
                  </a:cubicBezTo>
                  <a:close/>
                  <a:moveTo>
                    <a:pt x="5884516" y="6393712"/>
                  </a:moveTo>
                  <a:cubicBezTo>
                    <a:pt x="5942921" y="6393712"/>
                    <a:pt x="5988347" y="6427840"/>
                    <a:pt x="5988347" y="6471718"/>
                  </a:cubicBezTo>
                  <a:cubicBezTo>
                    <a:pt x="5988347" y="6471718"/>
                    <a:pt x="5988347" y="6471718"/>
                    <a:pt x="5988347" y="6523722"/>
                  </a:cubicBezTo>
                  <a:cubicBezTo>
                    <a:pt x="5988347" y="6538348"/>
                    <a:pt x="5976990" y="6549725"/>
                    <a:pt x="5962390" y="6549725"/>
                  </a:cubicBezTo>
                  <a:cubicBezTo>
                    <a:pt x="5962390" y="6549725"/>
                    <a:pt x="5962390" y="6549725"/>
                    <a:pt x="5936432" y="6549725"/>
                  </a:cubicBezTo>
                  <a:cubicBezTo>
                    <a:pt x="5936432" y="6549725"/>
                    <a:pt x="5936432" y="6549725"/>
                    <a:pt x="5936432" y="6653734"/>
                  </a:cubicBezTo>
                  <a:cubicBezTo>
                    <a:pt x="5936432" y="6668360"/>
                    <a:pt x="5925075" y="6679735"/>
                    <a:pt x="5910474" y="6679735"/>
                  </a:cubicBezTo>
                  <a:cubicBezTo>
                    <a:pt x="5910474" y="6679735"/>
                    <a:pt x="5910474" y="6679735"/>
                    <a:pt x="5858558" y="6679735"/>
                  </a:cubicBezTo>
                  <a:cubicBezTo>
                    <a:pt x="5843959" y="6679735"/>
                    <a:pt x="5832601" y="6668360"/>
                    <a:pt x="5832601" y="6653734"/>
                  </a:cubicBezTo>
                  <a:cubicBezTo>
                    <a:pt x="5832601" y="6653734"/>
                    <a:pt x="5832601" y="6653734"/>
                    <a:pt x="5832601" y="6549725"/>
                  </a:cubicBezTo>
                  <a:cubicBezTo>
                    <a:pt x="5832601" y="6549725"/>
                    <a:pt x="5832601" y="6549725"/>
                    <a:pt x="5806645" y="6549725"/>
                  </a:cubicBezTo>
                  <a:cubicBezTo>
                    <a:pt x="5792043" y="6549725"/>
                    <a:pt x="5780686" y="6538348"/>
                    <a:pt x="5780686" y="6523722"/>
                  </a:cubicBezTo>
                  <a:cubicBezTo>
                    <a:pt x="5780686" y="6523722"/>
                    <a:pt x="5780686" y="6523722"/>
                    <a:pt x="5780686" y="6471718"/>
                  </a:cubicBezTo>
                  <a:cubicBezTo>
                    <a:pt x="5780686" y="6427840"/>
                    <a:pt x="5826111" y="6393712"/>
                    <a:pt x="5884516" y="6393712"/>
                  </a:cubicBezTo>
                  <a:close/>
                  <a:moveTo>
                    <a:pt x="5402793" y="6393712"/>
                  </a:moveTo>
                  <a:cubicBezTo>
                    <a:pt x="5461197" y="6393712"/>
                    <a:pt x="5506623" y="6427840"/>
                    <a:pt x="5506623" y="6471718"/>
                  </a:cubicBezTo>
                  <a:cubicBezTo>
                    <a:pt x="5506623" y="6471718"/>
                    <a:pt x="5506623" y="6471718"/>
                    <a:pt x="5506623" y="6523722"/>
                  </a:cubicBezTo>
                  <a:cubicBezTo>
                    <a:pt x="5506623" y="6538348"/>
                    <a:pt x="5495266" y="6549725"/>
                    <a:pt x="5480666" y="6549725"/>
                  </a:cubicBezTo>
                  <a:cubicBezTo>
                    <a:pt x="5480666" y="6549725"/>
                    <a:pt x="5480666" y="6549725"/>
                    <a:pt x="5454708" y="6549725"/>
                  </a:cubicBezTo>
                  <a:cubicBezTo>
                    <a:pt x="5454708" y="6549725"/>
                    <a:pt x="5454708" y="6549725"/>
                    <a:pt x="5454708" y="6653734"/>
                  </a:cubicBezTo>
                  <a:cubicBezTo>
                    <a:pt x="5454708" y="6668360"/>
                    <a:pt x="5443351" y="6679735"/>
                    <a:pt x="5428750" y="6679735"/>
                  </a:cubicBezTo>
                  <a:cubicBezTo>
                    <a:pt x="5428750" y="6679735"/>
                    <a:pt x="5428750" y="6679735"/>
                    <a:pt x="5376834" y="6679735"/>
                  </a:cubicBezTo>
                  <a:cubicBezTo>
                    <a:pt x="5362235" y="6679735"/>
                    <a:pt x="5350878" y="6668360"/>
                    <a:pt x="5350878" y="6653734"/>
                  </a:cubicBezTo>
                  <a:cubicBezTo>
                    <a:pt x="5350878" y="6653734"/>
                    <a:pt x="5350878" y="6653734"/>
                    <a:pt x="5350878" y="6549725"/>
                  </a:cubicBezTo>
                  <a:cubicBezTo>
                    <a:pt x="5350878" y="6549725"/>
                    <a:pt x="5350878" y="6549725"/>
                    <a:pt x="5324921" y="6549725"/>
                  </a:cubicBezTo>
                  <a:cubicBezTo>
                    <a:pt x="5310320" y="6549725"/>
                    <a:pt x="5298962" y="6538348"/>
                    <a:pt x="5298962" y="6523722"/>
                  </a:cubicBezTo>
                  <a:cubicBezTo>
                    <a:pt x="5298962" y="6523722"/>
                    <a:pt x="5298962" y="6523722"/>
                    <a:pt x="5298962" y="6471718"/>
                  </a:cubicBezTo>
                  <a:cubicBezTo>
                    <a:pt x="5298962" y="6427840"/>
                    <a:pt x="5344388" y="6393712"/>
                    <a:pt x="5402793" y="6393712"/>
                  </a:cubicBezTo>
                  <a:close/>
                  <a:moveTo>
                    <a:pt x="4921068" y="6393712"/>
                  </a:moveTo>
                  <a:cubicBezTo>
                    <a:pt x="4979473" y="6393712"/>
                    <a:pt x="5024899" y="6427840"/>
                    <a:pt x="5024899" y="6471718"/>
                  </a:cubicBezTo>
                  <a:cubicBezTo>
                    <a:pt x="5024899" y="6471718"/>
                    <a:pt x="5024899" y="6471718"/>
                    <a:pt x="5024899" y="6523722"/>
                  </a:cubicBezTo>
                  <a:cubicBezTo>
                    <a:pt x="5024899" y="6538348"/>
                    <a:pt x="5013543" y="6549725"/>
                    <a:pt x="4998941" y="6549725"/>
                  </a:cubicBezTo>
                  <a:cubicBezTo>
                    <a:pt x="4998941" y="6549725"/>
                    <a:pt x="4998941" y="6549725"/>
                    <a:pt x="4972983" y="6549725"/>
                  </a:cubicBezTo>
                  <a:cubicBezTo>
                    <a:pt x="4972983" y="6549725"/>
                    <a:pt x="4972983" y="6549725"/>
                    <a:pt x="4972983" y="6653734"/>
                  </a:cubicBezTo>
                  <a:cubicBezTo>
                    <a:pt x="4972983" y="6668360"/>
                    <a:pt x="4961627" y="6679735"/>
                    <a:pt x="4947025" y="6679735"/>
                  </a:cubicBezTo>
                  <a:cubicBezTo>
                    <a:pt x="4947025" y="6679735"/>
                    <a:pt x="4947025" y="6679735"/>
                    <a:pt x="4895110" y="6679735"/>
                  </a:cubicBezTo>
                  <a:cubicBezTo>
                    <a:pt x="4880510" y="6679735"/>
                    <a:pt x="4869153" y="6668360"/>
                    <a:pt x="4869153" y="6653734"/>
                  </a:cubicBezTo>
                  <a:cubicBezTo>
                    <a:pt x="4869153" y="6653734"/>
                    <a:pt x="4869153" y="6653734"/>
                    <a:pt x="4869153" y="6549725"/>
                  </a:cubicBezTo>
                  <a:cubicBezTo>
                    <a:pt x="4869153" y="6549725"/>
                    <a:pt x="4869153" y="6549725"/>
                    <a:pt x="4843196" y="6549725"/>
                  </a:cubicBezTo>
                  <a:cubicBezTo>
                    <a:pt x="4828595" y="6549725"/>
                    <a:pt x="4817237" y="6538348"/>
                    <a:pt x="4817237" y="6523722"/>
                  </a:cubicBezTo>
                  <a:cubicBezTo>
                    <a:pt x="4817237" y="6523722"/>
                    <a:pt x="4817237" y="6523722"/>
                    <a:pt x="4817237" y="6471718"/>
                  </a:cubicBezTo>
                  <a:cubicBezTo>
                    <a:pt x="4817237" y="6427840"/>
                    <a:pt x="4862662" y="6393712"/>
                    <a:pt x="4921068" y="6393712"/>
                  </a:cubicBezTo>
                  <a:close/>
                  <a:moveTo>
                    <a:pt x="4439345" y="6393712"/>
                  </a:moveTo>
                  <a:cubicBezTo>
                    <a:pt x="4497750" y="6393712"/>
                    <a:pt x="4543175" y="6427840"/>
                    <a:pt x="4543175" y="6471718"/>
                  </a:cubicBezTo>
                  <a:cubicBezTo>
                    <a:pt x="4543175" y="6471718"/>
                    <a:pt x="4543175" y="6471718"/>
                    <a:pt x="4543175" y="6523722"/>
                  </a:cubicBezTo>
                  <a:cubicBezTo>
                    <a:pt x="4543175" y="6538348"/>
                    <a:pt x="4531819" y="6549725"/>
                    <a:pt x="4517218" y="6549725"/>
                  </a:cubicBezTo>
                  <a:cubicBezTo>
                    <a:pt x="4517218" y="6549725"/>
                    <a:pt x="4517218" y="6549725"/>
                    <a:pt x="4491259" y="6549725"/>
                  </a:cubicBezTo>
                  <a:cubicBezTo>
                    <a:pt x="4491259" y="6549725"/>
                    <a:pt x="4491259" y="6549725"/>
                    <a:pt x="4491259" y="6653734"/>
                  </a:cubicBezTo>
                  <a:cubicBezTo>
                    <a:pt x="4491259" y="6668360"/>
                    <a:pt x="4479903" y="6679735"/>
                    <a:pt x="4465302" y="6679735"/>
                  </a:cubicBezTo>
                  <a:cubicBezTo>
                    <a:pt x="4465302" y="6679735"/>
                    <a:pt x="4465302" y="6679735"/>
                    <a:pt x="4413385" y="6679735"/>
                  </a:cubicBezTo>
                  <a:cubicBezTo>
                    <a:pt x="4398787" y="6679735"/>
                    <a:pt x="4387428" y="6668360"/>
                    <a:pt x="4387428" y="6653734"/>
                  </a:cubicBezTo>
                  <a:cubicBezTo>
                    <a:pt x="4387428" y="6653734"/>
                    <a:pt x="4387428" y="6653734"/>
                    <a:pt x="4387428" y="6549725"/>
                  </a:cubicBezTo>
                  <a:cubicBezTo>
                    <a:pt x="4387428" y="6549725"/>
                    <a:pt x="4387428" y="6549725"/>
                    <a:pt x="4361472" y="6549725"/>
                  </a:cubicBezTo>
                  <a:cubicBezTo>
                    <a:pt x="4346871" y="6549725"/>
                    <a:pt x="4335513" y="6538348"/>
                    <a:pt x="4335513" y="6523722"/>
                  </a:cubicBezTo>
                  <a:cubicBezTo>
                    <a:pt x="4335513" y="6523722"/>
                    <a:pt x="4335513" y="6523722"/>
                    <a:pt x="4335513" y="6471718"/>
                  </a:cubicBezTo>
                  <a:cubicBezTo>
                    <a:pt x="4335513" y="6427840"/>
                    <a:pt x="4380939" y="6393712"/>
                    <a:pt x="4439345" y="6393712"/>
                  </a:cubicBezTo>
                  <a:close/>
                  <a:moveTo>
                    <a:pt x="3957622" y="6393712"/>
                  </a:moveTo>
                  <a:cubicBezTo>
                    <a:pt x="4016026" y="6393712"/>
                    <a:pt x="4061452" y="6427840"/>
                    <a:pt x="4061452" y="6471718"/>
                  </a:cubicBezTo>
                  <a:cubicBezTo>
                    <a:pt x="4061452" y="6471718"/>
                    <a:pt x="4061452" y="6471718"/>
                    <a:pt x="4061452" y="6523722"/>
                  </a:cubicBezTo>
                  <a:cubicBezTo>
                    <a:pt x="4061452" y="6538348"/>
                    <a:pt x="4050097" y="6549725"/>
                    <a:pt x="4035495" y="6549725"/>
                  </a:cubicBezTo>
                  <a:cubicBezTo>
                    <a:pt x="4035495" y="6549725"/>
                    <a:pt x="4035495" y="6549725"/>
                    <a:pt x="4009537" y="6549725"/>
                  </a:cubicBezTo>
                  <a:cubicBezTo>
                    <a:pt x="4009537" y="6549725"/>
                    <a:pt x="4009537" y="6549725"/>
                    <a:pt x="4009537" y="6653734"/>
                  </a:cubicBezTo>
                  <a:cubicBezTo>
                    <a:pt x="4009537" y="6668360"/>
                    <a:pt x="3998181" y="6679735"/>
                    <a:pt x="3983580" y="6679735"/>
                  </a:cubicBezTo>
                  <a:cubicBezTo>
                    <a:pt x="3983580" y="6679735"/>
                    <a:pt x="3983580" y="6679735"/>
                    <a:pt x="3931664" y="6679735"/>
                  </a:cubicBezTo>
                  <a:cubicBezTo>
                    <a:pt x="3917063" y="6679735"/>
                    <a:pt x="3905706" y="6668360"/>
                    <a:pt x="3905706" y="6653734"/>
                  </a:cubicBezTo>
                  <a:cubicBezTo>
                    <a:pt x="3905706" y="6653734"/>
                    <a:pt x="3905706" y="6653734"/>
                    <a:pt x="3905706" y="6549725"/>
                  </a:cubicBezTo>
                  <a:cubicBezTo>
                    <a:pt x="3905706" y="6549725"/>
                    <a:pt x="3905706" y="6549725"/>
                    <a:pt x="3879749" y="6549725"/>
                  </a:cubicBezTo>
                  <a:cubicBezTo>
                    <a:pt x="3865147" y="6549725"/>
                    <a:pt x="3853790" y="6538348"/>
                    <a:pt x="3853790" y="6523722"/>
                  </a:cubicBezTo>
                  <a:cubicBezTo>
                    <a:pt x="3853790" y="6523722"/>
                    <a:pt x="3853790" y="6523722"/>
                    <a:pt x="3853790" y="6471718"/>
                  </a:cubicBezTo>
                  <a:cubicBezTo>
                    <a:pt x="3853790" y="6427840"/>
                    <a:pt x="3899216" y="6393712"/>
                    <a:pt x="3957622" y="6393712"/>
                  </a:cubicBezTo>
                  <a:close/>
                  <a:moveTo>
                    <a:pt x="3475899" y="6393712"/>
                  </a:moveTo>
                  <a:cubicBezTo>
                    <a:pt x="3534303" y="6393712"/>
                    <a:pt x="3579730" y="6427840"/>
                    <a:pt x="3579730" y="6471718"/>
                  </a:cubicBezTo>
                  <a:cubicBezTo>
                    <a:pt x="3579730" y="6471718"/>
                    <a:pt x="3579730" y="6471718"/>
                    <a:pt x="3579730" y="6523722"/>
                  </a:cubicBezTo>
                  <a:cubicBezTo>
                    <a:pt x="3579730" y="6538348"/>
                    <a:pt x="3568374" y="6549725"/>
                    <a:pt x="3553772" y="6549725"/>
                  </a:cubicBezTo>
                  <a:cubicBezTo>
                    <a:pt x="3553772" y="6549725"/>
                    <a:pt x="3553772" y="6549725"/>
                    <a:pt x="3527814" y="6549725"/>
                  </a:cubicBezTo>
                  <a:cubicBezTo>
                    <a:pt x="3527814" y="6549725"/>
                    <a:pt x="3527814" y="6549725"/>
                    <a:pt x="3527814" y="6653734"/>
                  </a:cubicBezTo>
                  <a:cubicBezTo>
                    <a:pt x="3527814" y="6668360"/>
                    <a:pt x="3516458" y="6679735"/>
                    <a:pt x="3501856" y="6679735"/>
                  </a:cubicBezTo>
                  <a:cubicBezTo>
                    <a:pt x="3501856" y="6679735"/>
                    <a:pt x="3501856" y="6679735"/>
                    <a:pt x="3449941" y="6679735"/>
                  </a:cubicBezTo>
                  <a:cubicBezTo>
                    <a:pt x="3435340" y="6679735"/>
                    <a:pt x="3423984" y="6668360"/>
                    <a:pt x="3423984" y="6653734"/>
                  </a:cubicBezTo>
                  <a:cubicBezTo>
                    <a:pt x="3423984" y="6653734"/>
                    <a:pt x="3423984" y="6653734"/>
                    <a:pt x="3423984" y="6549725"/>
                  </a:cubicBezTo>
                  <a:cubicBezTo>
                    <a:pt x="3423984" y="6549725"/>
                    <a:pt x="3423984" y="6549725"/>
                    <a:pt x="3398026" y="6549725"/>
                  </a:cubicBezTo>
                  <a:cubicBezTo>
                    <a:pt x="3383425" y="6549725"/>
                    <a:pt x="3372068" y="6538348"/>
                    <a:pt x="3372068" y="6523722"/>
                  </a:cubicBezTo>
                  <a:cubicBezTo>
                    <a:pt x="3372068" y="6523722"/>
                    <a:pt x="3372068" y="6523722"/>
                    <a:pt x="3372068" y="6471718"/>
                  </a:cubicBezTo>
                  <a:cubicBezTo>
                    <a:pt x="3372068" y="6427840"/>
                    <a:pt x="3417493" y="6393712"/>
                    <a:pt x="3475899" y="6393712"/>
                  </a:cubicBezTo>
                  <a:close/>
                  <a:moveTo>
                    <a:pt x="2994175" y="6393712"/>
                  </a:moveTo>
                  <a:cubicBezTo>
                    <a:pt x="3052579" y="6393712"/>
                    <a:pt x="3098005" y="6427840"/>
                    <a:pt x="3098005" y="6471718"/>
                  </a:cubicBezTo>
                  <a:cubicBezTo>
                    <a:pt x="3098005" y="6471718"/>
                    <a:pt x="3098005" y="6471718"/>
                    <a:pt x="3098005" y="6523722"/>
                  </a:cubicBezTo>
                  <a:cubicBezTo>
                    <a:pt x="3098005" y="6538348"/>
                    <a:pt x="3086650" y="6549725"/>
                    <a:pt x="3072047" y="6549725"/>
                  </a:cubicBezTo>
                  <a:cubicBezTo>
                    <a:pt x="3072047" y="6549725"/>
                    <a:pt x="3072047" y="6549725"/>
                    <a:pt x="3046090" y="6549725"/>
                  </a:cubicBezTo>
                  <a:cubicBezTo>
                    <a:pt x="3046090" y="6549725"/>
                    <a:pt x="3046090" y="6549725"/>
                    <a:pt x="3046090" y="6653734"/>
                  </a:cubicBezTo>
                  <a:cubicBezTo>
                    <a:pt x="3046090" y="6668360"/>
                    <a:pt x="3034734" y="6679735"/>
                    <a:pt x="3020132" y="6679735"/>
                  </a:cubicBezTo>
                  <a:cubicBezTo>
                    <a:pt x="3020132" y="6679735"/>
                    <a:pt x="3020132" y="6679735"/>
                    <a:pt x="2968216" y="6679735"/>
                  </a:cubicBezTo>
                  <a:cubicBezTo>
                    <a:pt x="2953617" y="6679735"/>
                    <a:pt x="2942259" y="6668360"/>
                    <a:pt x="2942259" y="6653734"/>
                  </a:cubicBezTo>
                  <a:cubicBezTo>
                    <a:pt x="2942259" y="6653734"/>
                    <a:pt x="2942259" y="6653734"/>
                    <a:pt x="2942259" y="6549725"/>
                  </a:cubicBezTo>
                  <a:cubicBezTo>
                    <a:pt x="2942259" y="6549725"/>
                    <a:pt x="2942259" y="6549725"/>
                    <a:pt x="2916302" y="6549725"/>
                  </a:cubicBezTo>
                  <a:cubicBezTo>
                    <a:pt x="2901701" y="6549725"/>
                    <a:pt x="2890344" y="6538348"/>
                    <a:pt x="2890344" y="6523722"/>
                  </a:cubicBezTo>
                  <a:cubicBezTo>
                    <a:pt x="2890344" y="6523722"/>
                    <a:pt x="2890344" y="6523722"/>
                    <a:pt x="2890344" y="6471718"/>
                  </a:cubicBezTo>
                  <a:cubicBezTo>
                    <a:pt x="2890344" y="6427840"/>
                    <a:pt x="2935770" y="6393712"/>
                    <a:pt x="2994175" y="6393712"/>
                  </a:cubicBezTo>
                  <a:close/>
                  <a:moveTo>
                    <a:pt x="2512451" y="6393712"/>
                  </a:moveTo>
                  <a:cubicBezTo>
                    <a:pt x="2570855" y="6393712"/>
                    <a:pt x="2616281" y="6427840"/>
                    <a:pt x="2616281" y="6471718"/>
                  </a:cubicBezTo>
                  <a:cubicBezTo>
                    <a:pt x="2616281" y="6471718"/>
                    <a:pt x="2616281" y="6471718"/>
                    <a:pt x="2616281" y="6523722"/>
                  </a:cubicBezTo>
                  <a:cubicBezTo>
                    <a:pt x="2616281" y="6538348"/>
                    <a:pt x="2604926" y="6549725"/>
                    <a:pt x="2590324" y="6549725"/>
                  </a:cubicBezTo>
                  <a:cubicBezTo>
                    <a:pt x="2590324" y="6549725"/>
                    <a:pt x="2590324" y="6549725"/>
                    <a:pt x="2564366" y="6549725"/>
                  </a:cubicBezTo>
                  <a:cubicBezTo>
                    <a:pt x="2564366" y="6549725"/>
                    <a:pt x="2564366" y="6549725"/>
                    <a:pt x="2564366" y="6653734"/>
                  </a:cubicBezTo>
                  <a:cubicBezTo>
                    <a:pt x="2564366" y="6668360"/>
                    <a:pt x="2553010" y="6679735"/>
                    <a:pt x="2538408" y="6679735"/>
                  </a:cubicBezTo>
                  <a:cubicBezTo>
                    <a:pt x="2538408" y="6679735"/>
                    <a:pt x="2538408" y="6679735"/>
                    <a:pt x="2486493" y="6679735"/>
                  </a:cubicBezTo>
                  <a:cubicBezTo>
                    <a:pt x="2471893" y="6679735"/>
                    <a:pt x="2460536" y="6668360"/>
                    <a:pt x="2460536" y="6653734"/>
                  </a:cubicBezTo>
                  <a:cubicBezTo>
                    <a:pt x="2460536" y="6653734"/>
                    <a:pt x="2460536" y="6653734"/>
                    <a:pt x="2460536" y="6549725"/>
                  </a:cubicBezTo>
                  <a:cubicBezTo>
                    <a:pt x="2460536" y="6549725"/>
                    <a:pt x="2460536" y="6549725"/>
                    <a:pt x="2434579" y="6549725"/>
                  </a:cubicBezTo>
                  <a:cubicBezTo>
                    <a:pt x="2419977" y="6549725"/>
                    <a:pt x="2408621" y="6538348"/>
                    <a:pt x="2408621" y="6523722"/>
                  </a:cubicBezTo>
                  <a:cubicBezTo>
                    <a:pt x="2408621" y="6523722"/>
                    <a:pt x="2408621" y="6523722"/>
                    <a:pt x="2408621" y="6471718"/>
                  </a:cubicBezTo>
                  <a:cubicBezTo>
                    <a:pt x="2408621" y="6427840"/>
                    <a:pt x="2454046" y="6393712"/>
                    <a:pt x="2512451" y="6393712"/>
                  </a:cubicBezTo>
                  <a:close/>
                  <a:moveTo>
                    <a:pt x="2030727" y="6393712"/>
                  </a:moveTo>
                  <a:cubicBezTo>
                    <a:pt x="2089131" y="6393712"/>
                    <a:pt x="2134558" y="6427840"/>
                    <a:pt x="2134558" y="6471718"/>
                  </a:cubicBezTo>
                  <a:cubicBezTo>
                    <a:pt x="2134558" y="6471718"/>
                    <a:pt x="2134558" y="6471718"/>
                    <a:pt x="2134558" y="6523722"/>
                  </a:cubicBezTo>
                  <a:cubicBezTo>
                    <a:pt x="2134558" y="6538348"/>
                    <a:pt x="2123201" y="6549725"/>
                    <a:pt x="2108599" y="6549725"/>
                  </a:cubicBezTo>
                  <a:cubicBezTo>
                    <a:pt x="2108599" y="6549725"/>
                    <a:pt x="2108599" y="6549725"/>
                    <a:pt x="2082641" y="6549725"/>
                  </a:cubicBezTo>
                  <a:cubicBezTo>
                    <a:pt x="2082641" y="6549725"/>
                    <a:pt x="2082641" y="6549725"/>
                    <a:pt x="2082641" y="6653734"/>
                  </a:cubicBezTo>
                  <a:cubicBezTo>
                    <a:pt x="2082641" y="6668360"/>
                    <a:pt x="2071285" y="6679735"/>
                    <a:pt x="2056684" y="6679735"/>
                  </a:cubicBezTo>
                  <a:cubicBezTo>
                    <a:pt x="2056684" y="6679735"/>
                    <a:pt x="2056684" y="6679735"/>
                    <a:pt x="2004768" y="6679735"/>
                  </a:cubicBezTo>
                  <a:cubicBezTo>
                    <a:pt x="1990168" y="6679735"/>
                    <a:pt x="1978811" y="6668360"/>
                    <a:pt x="1978811" y="6653734"/>
                  </a:cubicBezTo>
                  <a:cubicBezTo>
                    <a:pt x="1978811" y="6653734"/>
                    <a:pt x="1978811" y="6653734"/>
                    <a:pt x="1978811" y="6549725"/>
                  </a:cubicBezTo>
                  <a:cubicBezTo>
                    <a:pt x="1978811" y="6549725"/>
                    <a:pt x="1978811" y="6549725"/>
                    <a:pt x="1952854" y="6549725"/>
                  </a:cubicBezTo>
                  <a:cubicBezTo>
                    <a:pt x="1938253" y="6549725"/>
                    <a:pt x="1926896" y="6538348"/>
                    <a:pt x="1926896" y="6523722"/>
                  </a:cubicBezTo>
                  <a:cubicBezTo>
                    <a:pt x="1926896" y="6523722"/>
                    <a:pt x="1926896" y="6523722"/>
                    <a:pt x="1926896" y="6471718"/>
                  </a:cubicBezTo>
                  <a:cubicBezTo>
                    <a:pt x="1926896" y="6427840"/>
                    <a:pt x="1972321" y="6393712"/>
                    <a:pt x="2030727" y="6393712"/>
                  </a:cubicBezTo>
                  <a:close/>
                  <a:moveTo>
                    <a:pt x="1549002" y="6393712"/>
                  </a:moveTo>
                  <a:cubicBezTo>
                    <a:pt x="1607406" y="6393712"/>
                    <a:pt x="1652832" y="6427840"/>
                    <a:pt x="1652832" y="6471718"/>
                  </a:cubicBezTo>
                  <a:cubicBezTo>
                    <a:pt x="1652832" y="6471718"/>
                    <a:pt x="1652832" y="6471718"/>
                    <a:pt x="1652832" y="6523722"/>
                  </a:cubicBezTo>
                  <a:cubicBezTo>
                    <a:pt x="1652832" y="6538348"/>
                    <a:pt x="1641476" y="6549725"/>
                    <a:pt x="1626875" y="6549725"/>
                  </a:cubicBezTo>
                  <a:cubicBezTo>
                    <a:pt x="1626875" y="6549725"/>
                    <a:pt x="1626875" y="6549725"/>
                    <a:pt x="1600916" y="6549725"/>
                  </a:cubicBezTo>
                  <a:cubicBezTo>
                    <a:pt x="1600916" y="6549725"/>
                    <a:pt x="1600916" y="6549725"/>
                    <a:pt x="1600916" y="6653734"/>
                  </a:cubicBezTo>
                  <a:cubicBezTo>
                    <a:pt x="1600916" y="6668360"/>
                    <a:pt x="1589560" y="6679735"/>
                    <a:pt x="1574959" y="6679735"/>
                  </a:cubicBezTo>
                  <a:cubicBezTo>
                    <a:pt x="1574959" y="6679735"/>
                    <a:pt x="1574959" y="6679735"/>
                    <a:pt x="1523044" y="6679735"/>
                  </a:cubicBezTo>
                  <a:cubicBezTo>
                    <a:pt x="1508443" y="6679735"/>
                    <a:pt x="1497086" y="6668360"/>
                    <a:pt x="1497086" y="6653734"/>
                  </a:cubicBezTo>
                  <a:cubicBezTo>
                    <a:pt x="1497086" y="6653734"/>
                    <a:pt x="1497086" y="6653734"/>
                    <a:pt x="1497086" y="6549725"/>
                  </a:cubicBezTo>
                  <a:cubicBezTo>
                    <a:pt x="1497086" y="6549725"/>
                    <a:pt x="1497086" y="6549725"/>
                    <a:pt x="1471129" y="6549725"/>
                  </a:cubicBezTo>
                  <a:cubicBezTo>
                    <a:pt x="1456528" y="6549725"/>
                    <a:pt x="1445171" y="6538348"/>
                    <a:pt x="1445171" y="6523722"/>
                  </a:cubicBezTo>
                  <a:cubicBezTo>
                    <a:pt x="1445171" y="6523722"/>
                    <a:pt x="1445171" y="6523722"/>
                    <a:pt x="1445171" y="6471718"/>
                  </a:cubicBezTo>
                  <a:cubicBezTo>
                    <a:pt x="1445171" y="6427840"/>
                    <a:pt x="1490596" y="6393712"/>
                    <a:pt x="1549002" y="6393712"/>
                  </a:cubicBezTo>
                  <a:close/>
                  <a:moveTo>
                    <a:pt x="1067278" y="6393712"/>
                  </a:moveTo>
                  <a:cubicBezTo>
                    <a:pt x="1125682" y="6393712"/>
                    <a:pt x="1171108" y="6427840"/>
                    <a:pt x="1171108" y="6471718"/>
                  </a:cubicBezTo>
                  <a:cubicBezTo>
                    <a:pt x="1171108" y="6471718"/>
                    <a:pt x="1171108" y="6471718"/>
                    <a:pt x="1171108" y="6523722"/>
                  </a:cubicBezTo>
                  <a:cubicBezTo>
                    <a:pt x="1171108" y="6538348"/>
                    <a:pt x="1159752" y="6549725"/>
                    <a:pt x="1145151" y="6549725"/>
                  </a:cubicBezTo>
                  <a:cubicBezTo>
                    <a:pt x="1145151" y="6549725"/>
                    <a:pt x="1145151" y="6549725"/>
                    <a:pt x="1119193" y="6549725"/>
                  </a:cubicBezTo>
                  <a:cubicBezTo>
                    <a:pt x="1119193" y="6549725"/>
                    <a:pt x="1119193" y="6549725"/>
                    <a:pt x="1119193" y="6653734"/>
                  </a:cubicBezTo>
                  <a:cubicBezTo>
                    <a:pt x="1119193" y="6668360"/>
                    <a:pt x="1107837" y="6679735"/>
                    <a:pt x="1093235" y="6679735"/>
                  </a:cubicBezTo>
                  <a:cubicBezTo>
                    <a:pt x="1093235" y="6679735"/>
                    <a:pt x="1093235" y="6679735"/>
                    <a:pt x="1041320" y="6679735"/>
                  </a:cubicBezTo>
                  <a:cubicBezTo>
                    <a:pt x="1026720" y="6679735"/>
                    <a:pt x="1015363" y="6668360"/>
                    <a:pt x="1015363" y="6653734"/>
                  </a:cubicBezTo>
                  <a:cubicBezTo>
                    <a:pt x="1015363" y="6653734"/>
                    <a:pt x="1015363" y="6653734"/>
                    <a:pt x="1015363" y="6549725"/>
                  </a:cubicBezTo>
                  <a:cubicBezTo>
                    <a:pt x="1015363" y="6549725"/>
                    <a:pt x="1015363" y="6549725"/>
                    <a:pt x="989405" y="6549725"/>
                  </a:cubicBezTo>
                  <a:cubicBezTo>
                    <a:pt x="974804" y="6549725"/>
                    <a:pt x="963447" y="6538348"/>
                    <a:pt x="963447" y="6523722"/>
                  </a:cubicBezTo>
                  <a:cubicBezTo>
                    <a:pt x="963447" y="6523722"/>
                    <a:pt x="963447" y="6523722"/>
                    <a:pt x="963447" y="6471718"/>
                  </a:cubicBezTo>
                  <a:cubicBezTo>
                    <a:pt x="963447" y="6427840"/>
                    <a:pt x="1008873" y="6393712"/>
                    <a:pt x="1067278" y="6393712"/>
                  </a:cubicBezTo>
                  <a:close/>
                  <a:moveTo>
                    <a:pt x="585555" y="6393712"/>
                  </a:moveTo>
                  <a:cubicBezTo>
                    <a:pt x="643959" y="6393712"/>
                    <a:pt x="689384" y="6427840"/>
                    <a:pt x="689384" y="6471718"/>
                  </a:cubicBezTo>
                  <a:cubicBezTo>
                    <a:pt x="689384" y="6471718"/>
                    <a:pt x="689384" y="6471718"/>
                    <a:pt x="689384" y="6523722"/>
                  </a:cubicBezTo>
                  <a:cubicBezTo>
                    <a:pt x="689384" y="6538348"/>
                    <a:pt x="678029" y="6549725"/>
                    <a:pt x="663427" y="6549725"/>
                  </a:cubicBezTo>
                  <a:cubicBezTo>
                    <a:pt x="663427" y="6549725"/>
                    <a:pt x="663427" y="6549725"/>
                    <a:pt x="637469" y="6549725"/>
                  </a:cubicBezTo>
                  <a:cubicBezTo>
                    <a:pt x="637469" y="6549725"/>
                    <a:pt x="637469" y="6549725"/>
                    <a:pt x="637469" y="6653734"/>
                  </a:cubicBezTo>
                  <a:cubicBezTo>
                    <a:pt x="637469" y="6668360"/>
                    <a:pt x="626113" y="6679735"/>
                    <a:pt x="611512" y="6679735"/>
                  </a:cubicBezTo>
                  <a:cubicBezTo>
                    <a:pt x="611512" y="6679735"/>
                    <a:pt x="611512" y="6679735"/>
                    <a:pt x="559596" y="6679735"/>
                  </a:cubicBezTo>
                  <a:cubicBezTo>
                    <a:pt x="544996" y="6679735"/>
                    <a:pt x="533639" y="6668360"/>
                    <a:pt x="533639" y="6653734"/>
                  </a:cubicBezTo>
                  <a:cubicBezTo>
                    <a:pt x="533639" y="6653734"/>
                    <a:pt x="533639" y="6653734"/>
                    <a:pt x="533639" y="6549725"/>
                  </a:cubicBezTo>
                  <a:cubicBezTo>
                    <a:pt x="533639" y="6549725"/>
                    <a:pt x="533639" y="6549725"/>
                    <a:pt x="507682" y="6549725"/>
                  </a:cubicBezTo>
                  <a:cubicBezTo>
                    <a:pt x="493080" y="6549725"/>
                    <a:pt x="481723" y="6538348"/>
                    <a:pt x="481723" y="6523722"/>
                  </a:cubicBezTo>
                  <a:cubicBezTo>
                    <a:pt x="481723" y="6523722"/>
                    <a:pt x="481723" y="6523722"/>
                    <a:pt x="481723" y="6471718"/>
                  </a:cubicBezTo>
                  <a:cubicBezTo>
                    <a:pt x="481723" y="6427840"/>
                    <a:pt x="527149" y="6393712"/>
                    <a:pt x="585555" y="6393712"/>
                  </a:cubicBezTo>
                  <a:close/>
                  <a:moveTo>
                    <a:pt x="103831" y="6393712"/>
                  </a:moveTo>
                  <a:cubicBezTo>
                    <a:pt x="162235" y="6393712"/>
                    <a:pt x="207661" y="6427840"/>
                    <a:pt x="207661" y="6471718"/>
                  </a:cubicBezTo>
                  <a:cubicBezTo>
                    <a:pt x="207661" y="6471718"/>
                    <a:pt x="207661" y="6471718"/>
                    <a:pt x="207661" y="6523722"/>
                  </a:cubicBezTo>
                  <a:cubicBezTo>
                    <a:pt x="207661" y="6538348"/>
                    <a:pt x="196305" y="6549725"/>
                    <a:pt x="181704" y="6549725"/>
                  </a:cubicBezTo>
                  <a:cubicBezTo>
                    <a:pt x="181704" y="6549725"/>
                    <a:pt x="181704" y="6549725"/>
                    <a:pt x="155745" y="6549725"/>
                  </a:cubicBezTo>
                  <a:cubicBezTo>
                    <a:pt x="155745" y="6549725"/>
                    <a:pt x="155745" y="6549725"/>
                    <a:pt x="155745" y="6653734"/>
                  </a:cubicBezTo>
                  <a:cubicBezTo>
                    <a:pt x="155745" y="6668360"/>
                    <a:pt x="144389" y="6679735"/>
                    <a:pt x="129788" y="6679735"/>
                  </a:cubicBezTo>
                  <a:cubicBezTo>
                    <a:pt x="129788" y="6679735"/>
                    <a:pt x="129788" y="6679735"/>
                    <a:pt x="77872" y="6679735"/>
                  </a:cubicBezTo>
                  <a:cubicBezTo>
                    <a:pt x="63272" y="6679735"/>
                    <a:pt x="51915" y="6668360"/>
                    <a:pt x="51915" y="6653734"/>
                  </a:cubicBezTo>
                  <a:cubicBezTo>
                    <a:pt x="51915" y="6653734"/>
                    <a:pt x="51915" y="6653734"/>
                    <a:pt x="51915" y="6549725"/>
                  </a:cubicBezTo>
                  <a:cubicBezTo>
                    <a:pt x="51915" y="6549725"/>
                    <a:pt x="51915" y="6549725"/>
                    <a:pt x="25958" y="6549725"/>
                  </a:cubicBezTo>
                  <a:cubicBezTo>
                    <a:pt x="11357" y="6549725"/>
                    <a:pt x="0" y="6538348"/>
                    <a:pt x="0" y="6523722"/>
                  </a:cubicBezTo>
                  <a:cubicBezTo>
                    <a:pt x="0" y="6523722"/>
                    <a:pt x="0" y="6523722"/>
                    <a:pt x="0" y="6471718"/>
                  </a:cubicBezTo>
                  <a:cubicBezTo>
                    <a:pt x="0" y="6427840"/>
                    <a:pt x="45425" y="6393712"/>
                    <a:pt x="103831" y="6393712"/>
                  </a:cubicBezTo>
                  <a:close/>
                  <a:moveTo>
                    <a:pt x="12145950" y="6262454"/>
                  </a:moveTo>
                  <a:cubicBezTo>
                    <a:pt x="12174622" y="6262454"/>
                    <a:pt x="12197866" y="6285698"/>
                    <a:pt x="12197866" y="6314370"/>
                  </a:cubicBezTo>
                  <a:cubicBezTo>
                    <a:pt x="12197866" y="6343042"/>
                    <a:pt x="12174622" y="6366285"/>
                    <a:pt x="12145950" y="6366285"/>
                  </a:cubicBezTo>
                  <a:cubicBezTo>
                    <a:pt x="12117278" y="6366285"/>
                    <a:pt x="12094035" y="6343042"/>
                    <a:pt x="12094035" y="6314370"/>
                  </a:cubicBezTo>
                  <a:cubicBezTo>
                    <a:pt x="12094035" y="6285698"/>
                    <a:pt x="12117278" y="6262454"/>
                    <a:pt x="12145950" y="6262454"/>
                  </a:cubicBezTo>
                  <a:close/>
                  <a:moveTo>
                    <a:pt x="11664226" y="6262454"/>
                  </a:moveTo>
                  <a:cubicBezTo>
                    <a:pt x="11692898" y="6262454"/>
                    <a:pt x="11716142" y="6285698"/>
                    <a:pt x="11716142" y="6314370"/>
                  </a:cubicBezTo>
                  <a:cubicBezTo>
                    <a:pt x="11716142" y="6343042"/>
                    <a:pt x="11692898" y="6366285"/>
                    <a:pt x="11664226" y="6366285"/>
                  </a:cubicBezTo>
                  <a:cubicBezTo>
                    <a:pt x="11635554" y="6366285"/>
                    <a:pt x="11612311" y="6343042"/>
                    <a:pt x="11612311" y="6314370"/>
                  </a:cubicBezTo>
                  <a:cubicBezTo>
                    <a:pt x="11612311" y="6285698"/>
                    <a:pt x="11635554" y="6262454"/>
                    <a:pt x="11664226" y="6262454"/>
                  </a:cubicBezTo>
                  <a:close/>
                  <a:moveTo>
                    <a:pt x="11182501" y="6262454"/>
                  </a:moveTo>
                  <a:cubicBezTo>
                    <a:pt x="11211173" y="6262454"/>
                    <a:pt x="11234417" y="6285698"/>
                    <a:pt x="11234417" y="6314370"/>
                  </a:cubicBezTo>
                  <a:cubicBezTo>
                    <a:pt x="11234417" y="6343042"/>
                    <a:pt x="11211173" y="6366285"/>
                    <a:pt x="11182501" y="6366285"/>
                  </a:cubicBezTo>
                  <a:cubicBezTo>
                    <a:pt x="11153829" y="6366285"/>
                    <a:pt x="11130586" y="6343042"/>
                    <a:pt x="11130586" y="6314370"/>
                  </a:cubicBezTo>
                  <a:cubicBezTo>
                    <a:pt x="11130586" y="6285698"/>
                    <a:pt x="11153829" y="6262454"/>
                    <a:pt x="11182501" y="6262454"/>
                  </a:cubicBezTo>
                  <a:close/>
                  <a:moveTo>
                    <a:pt x="10700777" y="6262454"/>
                  </a:moveTo>
                  <a:cubicBezTo>
                    <a:pt x="10729449" y="6262454"/>
                    <a:pt x="10752693" y="6285698"/>
                    <a:pt x="10752693" y="6314370"/>
                  </a:cubicBezTo>
                  <a:cubicBezTo>
                    <a:pt x="10752693" y="6343042"/>
                    <a:pt x="10729449" y="6366285"/>
                    <a:pt x="10700777" y="6366285"/>
                  </a:cubicBezTo>
                  <a:cubicBezTo>
                    <a:pt x="10672105" y="6366285"/>
                    <a:pt x="10648862" y="6343042"/>
                    <a:pt x="10648862" y="6314370"/>
                  </a:cubicBezTo>
                  <a:cubicBezTo>
                    <a:pt x="10648862" y="6285698"/>
                    <a:pt x="10672105" y="6262454"/>
                    <a:pt x="10700777" y="6262454"/>
                  </a:cubicBezTo>
                  <a:close/>
                  <a:moveTo>
                    <a:pt x="10219053" y="6262454"/>
                  </a:moveTo>
                  <a:cubicBezTo>
                    <a:pt x="10247725" y="6262454"/>
                    <a:pt x="10270969" y="6285698"/>
                    <a:pt x="10270969" y="6314370"/>
                  </a:cubicBezTo>
                  <a:cubicBezTo>
                    <a:pt x="10270969" y="6343042"/>
                    <a:pt x="10247725" y="6366285"/>
                    <a:pt x="10219053" y="6366285"/>
                  </a:cubicBezTo>
                  <a:cubicBezTo>
                    <a:pt x="10190381" y="6366285"/>
                    <a:pt x="10167138" y="6343042"/>
                    <a:pt x="10167138" y="6314370"/>
                  </a:cubicBezTo>
                  <a:cubicBezTo>
                    <a:pt x="10167138" y="6285698"/>
                    <a:pt x="10190381" y="6262454"/>
                    <a:pt x="10219053" y="6262454"/>
                  </a:cubicBezTo>
                  <a:close/>
                  <a:moveTo>
                    <a:pt x="9737328" y="6262454"/>
                  </a:moveTo>
                  <a:cubicBezTo>
                    <a:pt x="9766000" y="6262454"/>
                    <a:pt x="9789244" y="6285698"/>
                    <a:pt x="9789244" y="6314370"/>
                  </a:cubicBezTo>
                  <a:cubicBezTo>
                    <a:pt x="9789244" y="6343042"/>
                    <a:pt x="9766000" y="6366285"/>
                    <a:pt x="9737328" y="6366285"/>
                  </a:cubicBezTo>
                  <a:cubicBezTo>
                    <a:pt x="9708656" y="6366285"/>
                    <a:pt x="9685413" y="6343042"/>
                    <a:pt x="9685413" y="6314370"/>
                  </a:cubicBezTo>
                  <a:cubicBezTo>
                    <a:pt x="9685413" y="6285698"/>
                    <a:pt x="9708656" y="6262454"/>
                    <a:pt x="9737328" y="6262454"/>
                  </a:cubicBezTo>
                  <a:close/>
                  <a:moveTo>
                    <a:pt x="9255604" y="6262454"/>
                  </a:moveTo>
                  <a:cubicBezTo>
                    <a:pt x="9284276" y="6262454"/>
                    <a:pt x="9307520" y="6285698"/>
                    <a:pt x="9307520" y="6314370"/>
                  </a:cubicBezTo>
                  <a:cubicBezTo>
                    <a:pt x="9307520" y="6343042"/>
                    <a:pt x="9284276" y="6366285"/>
                    <a:pt x="9255604" y="6366285"/>
                  </a:cubicBezTo>
                  <a:cubicBezTo>
                    <a:pt x="9226932" y="6366285"/>
                    <a:pt x="9203689" y="6343042"/>
                    <a:pt x="9203689" y="6314370"/>
                  </a:cubicBezTo>
                  <a:cubicBezTo>
                    <a:pt x="9203689" y="6285698"/>
                    <a:pt x="9226932" y="6262454"/>
                    <a:pt x="9255604" y="6262454"/>
                  </a:cubicBezTo>
                  <a:close/>
                  <a:moveTo>
                    <a:pt x="8773880" y="6262454"/>
                  </a:moveTo>
                  <a:cubicBezTo>
                    <a:pt x="8802552" y="6262454"/>
                    <a:pt x="8825796" y="6285698"/>
                    <a:pt x="8825796" y="6314370"/>
                  </a:cubicBezTo>
                  <a:cubicBezTo>
                    <a:pt x="8825796" y="6343042"/>
                    <a:pt x="8802552" y="6366285"/>
                    <a:pt x="8773880" y="6366285"/>
                  </a:cubicBezTo>
                  <a:cubicBezTo>
                    <a:pt x="8745208" y="6366285"/>
                    <a:pt x="8721965" y="6343042"/>
                    <a:pt x="8721965" y="6314370"/>
                  </a:cubicBezTo>
                  <a:cubicBezTo>
                    <a:pt x="8721965" y="6285698"/>
                    <a:pt x="8745208" y="6262454"/>
                    <a:pt x="8773880" y="6262454"/>
                  </a:cubicBezTo>
                  <a:close/>
                  <a:moveTo>
                    <a:pt x="8292157" y="6262454"/>
                  </a:moveTo>
                  <a:cubicBezTo>
                    <a:pt x="8320829" y="6262454"/>
                    <a:pt x="8344072" y="6285698"/>
                    <a:pt x="8344072" y="6314370"/>
                  </a:cubicBezTo>
                  <a:cubicBezTo>
                    <a:pt x="8344072" y="6343042"/>
                    <a:pt x="8320829" y="6366285"/>
                    <a:pt x="8292157" y="6366285"/>
                  </a:cubicBezTo>
                  <a:cubicBezTo>
                    <a:pt x="8263484" y="6366285"/>
                    <a:pt x="8240241" y="6343042"/>
                    <a:pt x="8240241" y="6314370"/>
                  </a:cubicBezTo>
                  <a:cubicBezTo>
                    <a:pt x="8240241" y="6285698"/>
                    <a:pt x="8263484" y="6262454"/>
                    <a:pt x="8292157" y="6262454"/>
                  </a:cubicBezTo>
                  <a:close/>
                  <a:moveTo>
                    <a:pt x="7810433" y="6262454"/>
                  </a:moveTo>
                  <a:cubicBezTo>
                    <a:pt x="7839105" y="6262454"/>
                    <a:pt x="7862348" y="6285698"/>
                    <a:pt x="7862348" y="6314370"/>
                  </a:cubicBezTo>
                  <a:cubicBezTo>
                    <a:pt x="7862348" y="6343042"/>
                    <a:pt x="7839105" y="6366285"/>
                    <a:pt x="7810433" y="6366285"/>
                  </a:cubicBezTo>
                  <a:cubicBezTo>
                    <a:pt x="7781760" y="6366285"/>
                    <a:pt x="7758517" y="6343042"/>
                    <a:pt x="7758517" y="6314370"/>
                  </a:cubicBezTo>
                  <a:cubicBezTo>
                    <a:pt x="7758517" y="6285698"/>
                    <a:pt x="7781760" y="6262454"/>
                    <a:pt x="7810433" y="6262454"/>
                  </a:cubicBezTo>
                  <a:close/>
                  <a:moveTo>
                    <a:pt x="7328709" y="6262454"/>
                  </a:moveTo>
                  <a:cubicBezTo>
                    <a:pt x="7357381" y="6262454"/>
                    <a:pt x="7380624" y="6285698"/>
                    <a:pt x="7380624" y="6314370"/>
                  </a:cubicBezTo>
                  <a:cubicBezTo>
                    <a:pt x="7380624" y="6343042"/>
                    <a:pt x="7357381" y="6366285"/>
                    <a:pt x="7328709" y="6366285"/>
                  </a:cubicBezTo>
                  <a:cubicBezTo>
                    <a:pt x="7300036" y="6366285"/>
                    <a:pt x="7276793" y="6343042"/>
                    <a:pt x="7276793" y="6314370"/>
                  </a:cubicBezTo>
                  <a:cubicBezTo>
                    <a:pt x="7276793" y="6285698"/>
                    <a:pt x="7300036" y="6262454"/>
                    <a:pt x="7328709" y="6262454"/>
                  </a:cubicBezTo>
                  <a:close/>
                  <a:moveTo>
                    <a:pt x="6846985" y="6262454"/>
                  </a:moveTo>
                  <a:cubicBezTo>
                    <a:pt x="6875657" y="6262454"/>
                    <a:pt x="6898900" y="6285698"/>
                    <a:pt x="6898900" y="6314370"/>
                  </a:cubicBezTo>
                  <a:cubicBezTo>
                    <a:pt x="6898900" y="6343042"/>
                    <a:pt x="6875657" y="6366285"/>
                    <a:pt x="6846985" y="6366285"/>
                  </a:cubicBezTo>
                  <a:cubicBezTo>
                    <a:pt x="6818312" y="6366285"/>
                    <a:pt x="6795069" y="6343042"/>
                    <a:pt x="6795069" y="6314370"/>
                  </a:cubicBezTo>
                  <a:cubicBezTo>
                    <a:pt x="6795069" y="6285698"/>
                    <a:pt x="6818312" y="6262454"/>
                    <a:pt x="6846985" y="6262454"/>
                  </a:cubicBezTo>
                  <a:close/>
                  <a:moveTo>
                    <a:pt x="6365261" y="6262454"/>
                  </a:moveTo>
                  <a:cubicBezTo>
                    <a:pt x="6393933" y="6262454"/>
                    <a:pt x="6417176" y="6285698"/>
                    <a:pt x="6417176" y="6314370"/>
                  </a:cubicBezTo>
                  <a:cubicBezTo>
                    <a:pt x="6417176" y="6343042"/>
                    <a:pt x="6393933" y="6366285"/>
                    <a:pt x="6365261" y="6366285"/>
                  </a:cubicBezTo>
                  <a:cubicBezTo>
                    <a:pt x="6336588" y="6366285"/>
                    <a:pt x="6313345" y="6343042"/>
                    <a:pt x="6313345" y="6314370"/>
                  </a:cubicBezTo>
                  <a:cubicBezTo>
                    <a:pt x="6313345" y="6285698"/>
                    <a:pt x="6336588" y="6262454"/>
                    <a:pt x="6365261" y="6262454"/>
                  </a:cubicBezTo>
                  <a:close/>
                  <a:moveTo>
                    <a:pt x="5883537" y="6262454"/>
                  </a:moveTo>
                  <a:cubicBezTo>
                    <a:pt x="5912210" y="6262454"/>
                    <a:pt x="5935452" y="6285698"/>
                    <a:pt x="5935452" y="6314370"/>
                  </a:cubicBezTo>
                  <a:cubicBezTo>
                    <a:pt x="5935452" y="6343042"/>
                    <a:pt x="5912210" y="6366285"/>
                    <a:pt x="5883537" y="6366285"/>
                  </a:cubicBezTo>
                  <a:cubicBezTo>
                    <a:pt x="5854865" y="6366285"/>
                    <a:pt x="5831621" y="6343042"/>
                    <a:pt x="5831621" y="6314370"/>
                  </a:cubicBezTo>
                  <a:cubicBezTo>
                    <a:pt x="5831621" y="6285698"/>
                    <a:pt x="5854865" y="6262454"/>
                    <a:pt x="5883537" y="6262454"/>
                  </a:cubicBezTo>
                  <a:close/>
                  <a:moveTo>
                    <a:pt x="5401813" y="6262454"/>
                  </a:moveTo>
                  <a:cubicBezTo>
                    <a:pt x="5430486" y="6262454"/>
                    <a:pt x="5453728" y="6285698"/>
                    <a:pt x="5453728" y="6314370"/>
                  </a:cubicBezTo>
                  <a:cubicBezTo>
                    <a:pt x="5453728" y="6343042"/>
                    <a:pt x="5430486" y="6366285"/>
                    <a:pt x="5401813" y="6366285"/>
                  </a:cubicBezTo>
                  <a:cubicBezTo>
                    <a:pt x="5373141" y="6366285"/>
                    <a:pt x="5349897" y="6343042"/>
                    <a:pt x="5349897" y="6314370"/>
                  </a:cubicBezTo>
                  <a:cubicBezTo>
                    <a:pt x="5349897" y="6285698"/>
                    <a:pt x="5373141" y="6262454"/>
                    <a:pt x="5401813" y="6262454"/>
                  </a:cubicBezTo>
                  <a:close/>
                  <a:moveTo>
                    <a:pt x="4920088" y="6262454"/>
                  </a:moveTo>
                  <a:cubicBezTo>
                    <a:pt x="4948760" y="6262454"/>
                    <a:pt x="4972005" y="6285698"/>
                    <a:pt x="4972005" y="6314370"/>
                  </a:cubicBezTo>
                  <a:cubicBezTo>
                    <a:pt x="4972005" y="6343042"/>
                    <a:pt x="4948760" y="6366285"/>
                    <a:pt x="4920088" y="6366285"/>
                  </a:cubicBezTo>
                  <a:cubicBezTo>
                    <a:pt x="4891415" y="6366285"/>
                    <a:pt x="4868172" y="6343042"/>
                    <a:pt x="4868172" y="6314370"/>
                  </a:cubicBezTo>
                  <a:cubicBezTo>
                    <a:pt x="4868172" y="6285698"/>
                    <a:pt x="4891415" y="6262454"/>
                    <a:pt x="4920088" y="6262454"/>
                  </a:cubicBezTo>
                  <a:close/>
                  <a:moveTo>
                    <a:pt x="4438366" y="6262454"/>
                  </a:moveTo>
                  <a:cubicBezTo>
                    <a:pt x="4467036" y="6262454"/>
                    <a:pt x="4490280" y="6285698"/>
                    <a:pt x="4490280" y="6314370"/>
                  </a:cubicBezTo>
                  <a:cubicBezTo>
                    <a:pt x="4490280" y="6343042"/>
                    <a:pt x="4467036" y="6366285"/>
                    <a:pt x="4438366" y="6366285"/>
                  </a:cubicBezTo>
                  <a:cubicBezTo>
                    <a:pt x="4409692" y="6366285"/>
                    <a:pt x="4386449" y="6343042"/>
                    <a:pt x="4386449" y="6314370"/>
                  </a:cubicBezTo>
                  <a:cubicBezTo>
                    <a:pt x="4386449" y="6285698"/>
                    <a:pt x="4409692" y="6262454"/>
                    <a:pt x="4438366" y="6262454"/>
                  </a:cubicBezTo>
                  <a:close/>
                  <a:moveTo>
                    <a:pt x="3956642" y="6262454"/>
                  </a:moveTo>
                  <a:cubicBezTo>
                    <a:pt x="3985314" y="6262454"/>
                    <a:pt x="4008558" y="6285698"/>
                    <a:pt x="4008558" y="6314370"/>
                  </a:cubicBezTo>
                  <a:cubicBezTo>
                    <a:pt x="4008558" y="6343042"/>
                    <a:pt x="3985314" y="6366285"/>
                    <a:pt x="3956642" y="6366285"/>
                  </a:cubicBezTo>
                  <a:cubicBezTo>
                    <a:pt x="3927970" y="6366285"/>
                    <a:pt x="3904726" y="6343042"/>
                    <a:pt x="3904726" y="6314370"/>
                  </a:cubicBezTo>
                  <a:cubicBezTo>
                    <a:pt x="3904726" y="6285698"/>
                    <a:pt x="3927970" y="6262454"/>
                    <a:pt x="3956642" y="6262454"/>
                  </a:cubicBezTo>
                  <a:close/>
                  <a:moveTo>
                    <a:pt x="3474919" y="6262454"/>
                  </a:moveTo>
                  <a:cubicBezTo>
                    <a:pt x="3503591" y="6262454"/>
                    <a:pt x="3526835" y="6285698"/>
                    <a:pt x="3526835" y="6314370"/>
                  </a:cubicBezTo>
                  <a:cubicBezTo>
                    <a:pt x="3526835" y="6343042"/>
                    <a:pt x="3503591" y="6366285"/>
                    <a:pt x="3474919" y="6366285"/>
                  </a:cubicBezTo>
                  <a:cubicBezTo>
                    <a:pt x="3446247" y="6366285"/>
                    <a:pt x="3423004" y="6343042"/>
                    <a:pt x="3423004" y="6314370"/>
                  </a:cubicBezTo>
                  <a:cubicBezTo>
                    <a:pt x="3423004" y="6285698"/>
                    <a:pt x="3446247" y="6262454"/>
                    <a:pt x="3474919" y="6262454"/>
                  </a:cubicBezTo>
                  <a:close/>
                  <a:moveTo>
                    <a:pt x="2993195" y="6262454"/>
                  </a:moveTo>
                  <a:cubicBezTo>
                    <a:pt x="3021867" y="6262454"/>
                    <a:pt x="3045110" y="6285698"/>
                    <a:pt x="3045110" y="6314370"/>
                  </a:cubicBezTo>
                  <a:cubicBezTo>
                    <a:pt x="3045110" y="6343042"/>
                    <a:pt x="3021867" y="6366285"/>
                    <a:pt x="2993195" y="6366285"/>
                  </a:cubicBezTo>
                  <a:cubicBezTo>
                    <a:pt x="2964523" y="6366285"/>
                    <a:pt x="2941280" y="6343042"/>
                    <a:pt x="2941280" y="6314370"/>
                  </a:cubicBezTo>
                  <a:cubicBezTo>
                    <a:pt x="2941280" y="6285698"/>
                    <a:pt x="2964523" y="6262454"/>
                    <a:pt x="2993195" y="6262454"/>
                  </a:cubicBezTo>
                  <a:close/>
                  <a:moveTo>
                    <a:pt x="2511472" y="6262454"/>
                  </a:moveTo>
                  <a:cubicBezTo>
                    <a:pt x="2540144" y="6262454"/>
                    <a:pt x="2563387" y="6285698"/>
                    <a:pt x="2563387" y="6314370"/>
                  </a:cubicBezTo>
                  <a:cubicBezTo>
                    <a:pt x="2563387" y="6343042"/>
                    <a:pt x="2540144" y="6366285"/>
                    <a:pt x="2511472" y="6366285"/>
                  </a:cubicBezTo>
                  <a:cubicBezTo>
                    <a:pt x="2482800" y="6366285"/>
                    <a:pt x="2459556" y="6343042"/>
                    <a:pt x="2459556" y="6314370"/>
                  </a:cubicBezTo>
                  <a:cubicBezTo>
                    <a:pt x="2459556" y="6285698"/>
                    <a:pt x="2482800" y="6262454"/>
                    <a:pt x="2511472" y="6262454"/>
                  </a:cubicBezTo>
                  <a:close/>
                  <a:moveTo>
                    <a:pt x="2029747" y="6262454"/>
                  </a:moveTo>
                  <a:cubicBezTo>
                    <a:pt x="2058419" y="6262454"/>
                    <a:pt x="2081662" y="6285698"/>
                    <a:pt x="2081662" y="6314370"/>
                  </a:cubicBezTo>
                  <a:cubicBezTo>
                    <a:pt x="2081662" y="6343042"/>
                    <a:pt x="2058419" y="6366285"/>
                    <a:pt x="2029747" y="6366285"/>
                  </a:cubicBezTo>
                  <a:cubicBezTo>
                    <a:pt x="2001075" y="6366285"/>
                    <a:pt x="1977831" y="6343042"/>
                    <a:pt x="1977831" y="6314370"/>
                  </a:cubicBezTo>
                  <a:cubicBezTo>
                    <a:pt x="1977831" y="6285698"/>
                    <a:pt x="2001075" y="6262454"/>
                    <a:pt x="2029747" y="6262454"/>
                  </a:cubicBezTo>
                  <a:close/>
                  <a:moveTo>
                    <a:pt x="1548022" y="6262454"/>
                  </a:moveTo>
                  <a:cubicBezTo>
                    <a:pt x="1576694" y="6262454"/>
                    <a:pt x="1599938" y="6285698"/>
                    <a:pt x="1599938" y="6314370"/>
                  </a:cubicBezTo>
                  <a:cubicBezTo>
                    <a:pt x="1599938" y="6343042"/>
                    <a:pt x="1576694" y="6366285"/>
                    <a:pt x="1548022" y="6366285"/>
                  </a:cubicBezTo>
                  <a:cubicBezTo>
                    <a:pt x="1519350" y="6366285"/>
                    <a:pt x="1496107" y="6343042"/>
                    <a:pt x="1496107" y="6314370"/>
                  </a:cubicBezTo>
                  <a:cubicBezTo>
                    <a:pt x="1496107" y="6285698"/>
                    <a:pt x="1519350" y="6262454"/>
                    <a:pt x="1548022" y="6262454"/>
                  </a:cubicBezTo>
                  <a:close/>
                  <a:moveTo>
                    <a:pt x="1066298" y="6262454"/>
                  </a:moveTo>
                  <a:cubicBezTo>
                    <a:pt x="1094970" y="6262454"/>
                    <a:pt x="1118214" y="6285698"/>
                    <a:pt x="1118214" y="6314370"/>
                  </a:cubicBezTo>
                  <a:cubicBezTo>
                    <a:pt x="1118214" y="6343042"/>
                    <a:pt x="1094970" y="6366285"/>
                    <a:pt x="1066298" y="6366285"/>
                  </a:cubicBezTo>
                  <a:cubicBezTo>
                    <a:pt x="1037626" y="6366285"/>
                    <a:pt x="1014383" y="6343042"/>
                    <a:pt x="1014383" y="6314370"/>
                  </a:cubicBezTo>
                  <a:cubicBezTo>
                    <a:pt x="1014383" y="6285698"/>
                    <a:pt x="1037626" y="6262454"/>
                    <a:pt x="1066298" y="6262454"/>
                  </a:cubicBezTo>
                  <a:close/>
                  <a:moveTo>
                    <a:pt x="584575" y="6262454"/>
                  </a:moveTo>
                  <a:cubicBezTo>
                    <a:pt x="613247" y="6262454"/>
                    <a:pt x="636490" y="6285698"/>
                    <a:pt x="636490" y="6314370"/>
                  </a:cubicBezTo>
                  <a:cubicBezTo>
                    <a:pt x="636490" y="6343042"/>
                    <a:pt x="613247" y="6366285"/>
                    <a:pt x="584575" y="6366285"/>
                  </a:cubicBezTo>
                  <a:cubicBezTo>
                    <a:pt x="555903" y="6366285"/>
                    <a:pt x="532659" y="6343042"/>
                    <a:pt x="532659" y="6314370"/>
                  </a:cubicBezTo>
                  <a:cubicBezTo>
                    <a:pt x="532659" y="6285698"/>
                    <a:pt x="555903" y="6262454"/>
                    <a:pt x="584575" y="6262454"/>
                  </a:cubicBezTo>
                  <a:close/>
                  <a:moveTo>
                    <a:pt x="102851" y="6262454"/>
                  </a:moveTo>
                  <a:cubicBezTo>
                    <a:pt x="131523" y="6262454"/>
                    <a:pt x="154767" y="6285698"/>
                    <a:pt x="154767" y="6314370"/>
                  </a:cubicBezTo>
                  <a:cubicBezTo>
                    <a:pt x="154767" y="6343042"/>
                    <a:pt x="131523" y="6366285"/>
                    <a:pt x="102851" y="6366285"/>
                  </a:cubicBezTo>
                  <a:cubicBezTo>
                    <a:pt x="74179" y="6366285"/>
                    <a:pt x="50935" y="6343042"/>
                    <a:pt x="50935" y="6314370"/>
                  </a:cubicBezTo>
                  <a:cubicBezTo>
                    <a:pt x="50935" y="6285698"/>
                    <a:pt x="74179" y="6262454"/>
                    <a:pt x="102851" y="6262454"/>
                  </a:cubicBezTo>
                  <a:close/>
                  <a:moveTo>
                    <a:pt x="12146930" y="5911988"/>
                  </a:moveTo>
                  <a:cubicBezTo>
                    <a:pt x="12205334" y="5911988"/>
                    <a:pt x="12250760" y="5946116"/>
                    <a:pt x="12250760" y="5989994"/>
                  </a:cubicBezTo>
                  <a:cubicBezTo>
                    <a:pt x="12250760" y="5989994"/>
                    <a:pt x="12250760" y="5989994"/>
                    <a:pt x="12250760" y="6041998"/>
                  </a:cubicBezTo>
                  <a:cubicBezTo>
                    <a:pt x="12250760" y="6056624"/>
                    <a:pt x="12239404" y="6068001"/>
                    <a:pt x="12224803" y="6068001"/>
                  </a:cubicBezTo>
                  <a:cubicBezTo>
                    <a:pt x="12224803" y="6068001"/>
                    <a:pt x="12224803" y="6068001"/>
                    <a:pt x="12198844" y="6068001"/>
                  </a:cubicBezTo>
                  <a:cubicBezTo>
                    <a:pt x="12198844" y="6068001"/>
                    <a:pt x="12198844" y="6068001"/>
                    <a:pt x="12198844" y="6172010"/>
                  </a:cubicBezTo>
                  <a:cubicBezTo>
                    <a:pt x="12198844" y="6186636"/>
                    <a:pt x="12187489" y="6198011"/>
                    <a:pt x="12172887" y="6198011"/>
                  </a:cubicBezTo>
                  <a:cubicBezTo>
                    <a:pt x="12172887" y="6198011"/>
                    <a:pt x="12172887" y="6198011"/>
                    <a:pt x="12120972" y="6198011"/>
                  </a:cubicBezTo>
                  <a:cubicBezTo>
                    <a:pt x="12106372" y="6198011"/>
                    <a:pt x="12095015" y="6186636"/>
                    <a:pt x="12095015" y="6172010"/>
                  </a:cubicBezTo>
                  <a:cubicBezTo>
                    <a:pt x="12095015" y="6172010"/>
                    <a:pt x="12095015" y="6172010"/>
                    <a:pt x="12095015" y="6068001"/>
                  </a:cubicBezTo>
                  <a:cubicBezTo>
                    <a:pt x="12095015" y="6068001"/>
                    <a:pt x="12095015" y="6068001"/>
                    <a:pt x="12069057" y="6068001"/>
                  </a:cubicBezTo>
                  <a:cubicBezTo>
                    <a:pt x="12054456" y="6068001"/>
                    <a:pt x="12043099" y="6056624"/>
                    <a:pt x="12043099" y="6041998"/>
                  </a:cubicBezTo>
                  <a:cubicBezTo>
                    <a:pt x="12043099" y="6041998"/>
                    <a:pt x="12043099" y="6041998"/>
                    <a:pt x="12043099" y="5989994"/>
                  </a:cubicBezTo>
                  <a:cubicBezTo>
                    <a:pt x="12043099" y="5946116"/>
                    <a:pt x="12088525" y="5911988"/>
                    <a:pt x="12146930" y="5911988"/>
                  </a:cubicBezTo>
                  <a:close/>
                  <a:moveTo>
                    <a:pt x="11665206" y="5911988"/>
                  </a:moveTo>
                  <a:cubicBezTo>
                    <a:pt x="11723610" y="5911988"/>
                    <a:pt x="11769036" y="5946116"/>
                    <a:pt x="11769036" y="5989994"/>
                  </a:cubicBezTo>
                  <a:cubicBezTo>
                    <a:pt x="11769036" y="5989994"/>
                    <a:pt x="11769036" y="5989994"/>
                    <a:pt x="11769036" y="6041998"/>
                  </a:cubicBezTo>
                  <a:cubicBezTo>
                    <a:pt x="11769036" y="6056624"/>
                    <a:pt x="11757680" y="6068001"/>
                    <a:pt x="11743079" y="6068001"/>
                  </a:cubicBezTo>
                  <a:cubicBezTo>
                    <a:pt x="11743079" y="6068001"/>
                    <a:pt x="11743079" y="6068001"/>
                    <a:pt x="11717120" y="6068001"/>
                  </a:cubicBezTo>
                  <a:cubicBezTo>
                    <a:pt x="11717120" y="6068001"/>
                    <a:pt x="11717120" y="6068001"/>
                    <a:pt x="11717120" y="6172010"/>
                  </a:cubicBezTo>
                  <a:cubicBezTo>
                    <a:pt x="11717120" y="6186636"/>
                    <a:pt x="11705765" y="6198011"/>
                    <a:pt x="11691163" y="6198011"/>
                  </a:cubicBezTo>
                  <a:cubicBezTo>
                    <a:pt x="11691163" y="6198011"/>
                    <a:pt x="11691163" y="6198011"/>
                    <a:pt x="11639248" y="6198011"/>
                  </a:cubicBezTo>
                  <a:cubicBezTo>
                    <a:pt x="11624648" y="6198011"/>
                    <a:pt x="11613291" y="6186636"/>
                    <a:pt x="11613291" y="6172010"/>
                  </a:cubicBezTo>
                  <a:cubicBezTo>
                    <a:pt x="11613291" y="6172010"/>
                    <a:pt x="11613291" y="6172010"/>
                    <a:pt x="11613291" y="6068001"/>
                  </a:cubicBezTo>
                  <a:cubicBezTo>
                    <a:pt x="11613291" y="6068001"/>
                    <a:pt x="11613291" y="6068001"/>
                    <a:pt x="11587333" y="6068001"/>
                  </a:cubicBezTo>
                  <a:cubicBezTo>
                    <a:pt x="11572732" y="6068001"/>
                    <a:pt x="11561375" y="6056624"/>
                    <a:pt x="11561375" y="6041998"/>
                  </a:cubicBezTo>
                  <a:cubicBezTo>
                    <a:pt x="11561375" y="6041998"/>
                    <a:pt x="11561375" y="6041998"/>
                    <a:pt x="11561375" y="5989994"/>
                  </a:cubicBezTo>
                  <a:cubicBezTo>
                    <a:pt x="11561375" y="5946116"/>
                    <a:pt x="11606801" y="5911988"/>
                    <a:pt x="11665206" y="5911988"/>
                  </a:cubicBezTo>
                  <a:close/>
                  <a:moveTo>
                    <a:pt x="11183481" y="5911988"/>
                  </a:moveTo>
                  <a:cubicBezTo>
                    <a:pt x="11241885" y="5911988"/>
                    <a:pt x="11287311" y="5946116"/>
                    <a:pt x="11287311" y="5989994"/>
                  </a:cubicBezTo>
                  <a:cubicBezTo>
                    <a:pt x="11287311" y="5989994"/>
                    <a:pt x="11287311" y="5989994"/>
                    <a:pt x="11287311" y="6041998"/>
                  </a:cubicBezTo>
                  <a:cubicBezTo>
                    <a:pt x="11287311" y="6056624"/>
                    <a:pt x="11275955" y="6068001"/>
                    <a:pt x="11261354" y="6068001"/>
                  </a:cubicBezTo>
                  <a:cubicBezTo>
                    <a:pt x="11261354" y="6068001"/>
                    <a:pt x="11261354" y="6068001"/>
                    <a:pt x="11235395" y="6068001"/>
                  </a:cubicBezTo>
                  <a:cubicBezTo>
                    <a:pt x="11235395" y="6068001"/>
                    <a:pt x="11235395" y="6068001"/>
                    <a:pt x="11235395" y="6172010"/>
                  </a:cubicBezTo>
                  <a:cubicBezTo>
                    <a:pt x="11235395" y="6186636"/>
                    <a:pt x="11224040" y="6198011"/>
                    <a:pt x="11209438" y="6198011"/>
                  </a:cubicBezTo>
                  <a:cubicBezTo>
                    <a:pt x="11209438" y="6198011"/>
                    <a:pt x="11209438" y="6198011"/>
                    <a:pt x="11157523" y="6198011"/>
                  </a:cubicBezTo>
                  <a:cubicBezTo>
                    <a:pt x="11142923" y="6198011"/>
                    <a:pt x="11131566" y="6186636"/>
                    <a:pt x="11131566" y="6172010"/>
                  </a:cubicBezTo>
                  <a:cubicBezTo>
                    <a:pt x="11131566" y="6172010"/>
                    <a:pt x="11131566" y="6172010"/>
                    <a:pt x="11131566" y="6068001"/>
                  </a:cubicBezTo>
                  <a:cubicBezTo>
                    <a:pt x="11131566" y="6068001"/>
                    <a:pt x="11131566" y="6068001"/>
                    <a:pt x="11105608" y="6068001"/>
                  </a:cubicBezTo>
                  <a:cubicBezTo>
                    <a:pt x="11091007" y="6068001"/>
                    <a:pt x="11079650" y="6056624"/>
                    <a:pt x="11079650" y="6041998"/>
                  </a:cubicBezTo>
                  <a:cubicBezTo>
                    <a:pt x="11079650" y="6041998"/>
                    <a:pt x="11079650" y="6041998"/>
                    <a:pt x="11079650" y="5989994"/>
                  </a:cubicBezTo>
                  <a:cubicBezTo>
                    <a:pt x="11079650" y="5946116"/>
                    <a:pt x="11125076" y="5911988"/>
                    <a:pt x="11183481" y="5911988"/>
                  </a:cubicBezTo>
                  <a:close/>
                  <a:moveTo>
                    <a:pt x="10701757" y="5911988"/>
                  </a:moveTo>
                  <a:cubicBezTo>
                    <a:pt x="10760161" y="5911988"/>
                    <a:pt x="10805587" y="5946116"/>
                    <a:pt x="10805587" y="5989994"/>
                  </a:cubicBezTo>
                  <a:cubicBezTo>
                    <a:pt x="10805587" y="5989994"/>
                    <a:pt x="10805587" y="5989994"/>
                    <a:pt x="10805587" y="6041998"/>
                  </a:cubicBezTo>
                  <a:cubicBezTo>
                    <a:pt x="10805587" y="6056624"/>
                    <a:pt x="10794231" y="6068001"/>
                    <a:pt x="10779630" y="6068001"/>
                  </a:cubicBezTo>
                  <a:cubicBezTo>
                    <a:pt x="10779630" y="6068001"/>
                    <a:pt x="10779630" y="6068001"/>
                    <a:pt x="10753671" y="6068001"/>
                  </a:cubicBezTo>
                  <a:cubicBezTo>
                    <a:pt x="10753671" y="6068001"/>
                    <a:pt x="10753671" y="6068001"/>
                    <a:pt x="10753671" y="6172010"/>
                  </a:cubicBezTo>
                  <a:cubicBezTo>
                    <a:pt x="10753671" y="6186636"/>
                    <a:pt x="10742316" y="6198011"/>
                    <a:pt x="10727714" y="6198011"/>
                  </a:cubicBezTo>
                  <a:cubicBezTo>
                    <a:pt x="10727714" y="6198011"/>
                    <a:pt x="10727714" y="6198011"/>
                    <a:pt x="10675799" y="6198011"/>
                  </a:cubicBezTo>
                  <a:cubicBezTo>
                    <a:pt x="10661199" y="6198011"/>
                    <a:pt x="10649842" y="6186636"/>
                    <a:pt x="10649842" y="6172010"/>
                  </a:cubicBezTo>
                  <a:cubicBezTo>
                    <a:pt x="10649842" y="6172010"/>
                    <a:pt x="10649842" y="6172010"/>
                    <a:pt x="10649842" y="6068001"/>
                  </a:cubicBezTo>
                  <a:cubicBezTo>
                    <a:pt x="10649842" y="6068001"/>
                    <a:pt x="10649842" y="6068001"/>
                    <a:pt x="10623884" y="6068001"/>
                  </a:cubicBezTo>
                  <a:cubicBezTo>
                    <a:pt x="10609283" y="6068001"/>
                    <a:pt x="10597926" y="6056624"/>
                    <a:pt x="10597926" y="6041998"/>
                  </a:cubicBezTo>
                  <a:cubicBezTo>
                    <a:pt x="10597926" y="6041998"/>
                    <a:pt x="10597926" y="6041998"/>
                    <a:pt x="10597926" y="5989994"/>
                  </a:cubicBezTo>
                  <a:cubicBezTo>
                    <a:pt x="10597926" y="5946116"/>
                    <a:pt x="10643352" y="5911988"/>
                    <a:pt x="10701757" y="5911988"/>
                  </a:cubicBezTo>
                  <a:close/>
                  <a:moveTo>
                    <a:pt x="10220033" y="5911988"/>
                  </a:moveTo>
                  <a:cubicBezTo>
                    <a:pt x="10278437" y="5911988"/>
                    <a:pt x="10323863" y="5946116"/>
                    <a:pt x="10323863" y="5989994"/>
                  </a:cubicBezTo>
                  <a:cubicBezTo>
                    <a:pt x="10323863" y="5989994"/>
                    <a:pt x="10323863" y="5989994"/>
                    <a:pt x="10323863" y="6041998"/>
                  </a:cubicBezTo>
                  <a:cubicBezTo>
                    <a:pt x="10323863" y="6056624"/>
                    <a:pt x="10312507" y="6068001"/>
                    <a:pt x="10297906" y="6068001"/>
                  </a:cubicBezTo>
                  <a:cubicBezTo>
                    <a:pt x="10297906" y="6068001"/>
                    <a:pt x="10297906" y="6068001"/>
                    <a:pt x="10271947" y="6068001"/>
                  </a:cubicBezTo>
                  <a:cubicBezTo>
                    <a:pt x="10271947" y="6068001"/>
                    <a:pt x="10271947" y="6068001"/>
                    <a:pt x="10271947" y="6172010"/>
                  </a:cubicBezTo>
                  <a:cubicBezTo>
                    <a:pt x="10271947" y="6186636"/>
                    <a:pt x="10260592" y="6198011"/>
                    <a:pt x="10245990" y="6198011"/>
                  </a:cubicBezTo>
                  <a:cubicBezTo>
                    <a:pt x="10245990" y="6198011"/>
                    <a:pt x="10245990" y="6198011"/>
                    <a:pt x="10194075" y="6198011"/>
                  </a:cubicBezTo>
                  <a:cubicBezTo>
                    <a:pt x="10179475" y="6198011"/>
                    <a:pt x="10168118" y="6186636"/>
                    <a:pt x="10168118" y="6172010"/>
                  </a:cubicBezTo>
                  <a:cubicBezTo>
                    <a:pt x="10168118" y="6172010"/>
                    <a:pt x="10168118" y="6172010"/>
                    <a:pt x="10168118" y="6068001"/>
                  </a:cubicBezTo>
                  <a:cubicBezTo>
                    <a:pt x="10168118" y="6068001"/>
                    <a:pt x="10168118" y="6068001"/>
                    <a:pt x="10142160" y="6068001"/>
                  </a:cubicBezTo>
                  <a:cubicBezTo>
                    <a:pt x="10127559" y="6068001"/>
                    <a:pt x="10116202" y="6056624"/>
                    <a:pt x="10116202" y="6041998"/>
                  </a:cubicBezTo>
                  <a:cubicBezTo>
                    <a:pt x="10116202" y="6041998"/>
                    <a:pt x="10116202" y="6041998"/>
                    <a:pt x="10116202" y="5989994"/>
                  </a:cubicBezTo>
                  <a:cubicBezTo>
                    <a:pt x="10116202" y="5946116"/>
                    <a:pt x="10161628" y="5911988"/>
                    <a:pt x="10220033" y="5911988"/>
                  </a:cubicBezTo>
                  <a:close/>
                  <a:moveTo>
                    <a:pt x="9738308" y="5911988"/>
                  </a:moveTo>
                  <a:cubicBezTo>
                    <a:pt x="9796712" y="5911988"/>
                    <a:pt x="9842138" y="5946116"/>
                    <a:pt x="9842138" y="5989994"/>
                  </a:cubicBezTo>
                  <a:cubicBezTo>
                    <a:pt x="9842138" y="5989994"/>
                    <a:pt x="9842138" y="5989994"/>
                    <a:pt x="9842138" y="6041998"/>
                  </a:cubicBezTo>
                  <a:cubicBezTo>
                    <a:pt x="9842138" y="6056624"/>
                    <a:pt x="9830782" y="6068001"/>
                    <a:pt x="9816181" y="6068001"/>
                  </a:cubicBezTo>
                  <a:cubicBezTo>
                    <a:pt x="9816181" y="6068001"/>
                    <a:pt x="9816181" y="6068001"/>
                    <a:pt x="9790222" y="6068001"/>
                  </a:cubicBezTo>
                  <a:cubicBezTo>
                    <a:pt x="9790222" y="6068001"/>
                    <a:pt x="9790222" y="6068001"/>
                    <a:pt x="9790222" y="6172010"/>
                  </a:cubicBezTo>
                  <a:cubicBezTo>
                    <a:pt x="9790222" y="6186636"/>
                    <a:pt x="9778867" y="6198011"/>
                    <a:pt x="9764265" y="6198011"/>
                  </a:cubicBezTo>
                  <a:cubicBezTo>
                    <a:pt x="9764265" y="6198011"/>
                    <a:pt x="9764265" y="6198011"/>
                    <a:pt x="9712350" y="6198011"/>
                  </a:cubicBezTo>
                  <a:cubicBezTo>
                    <a:pt x="9697750" y="6198011"/>
                    <a:pt x="9686393" y="6186636"/>
                    <a:pt x="9686393" y="6172010"/>
                  </a:cubicBezTo>
                  <a:cubicBezTo>
                    <a:pt x="9686393" y="6172010"/>
                    <a:pt x="9686393" y="6172010"/>
                    <a:pt x="9686393" y="6068001"/>
                  </a:cubicBezTo>
                  <a:cubicBezTo>
                    <a:pt x="9686393" y="6068001"/>
                    <a:pt x="9686393" y="6068001"/>
                    <a:pt x="9660435" y="6068001"/>
                  </a:cubicBezTo>
                  <a:cubicBezTo>
                    <a:pt x="9645834" y="6068001"/>
                    <a:pt x="9634477" y="6056624"/>
                    <a:pt x="9634477" y="6041998"/>
                  </a:cubicBezTo>
                  <a:cubicBezTo>
                    <a:pt x="9634477" y="6041998"/>
                    <a:pt x="9634477" y="6041998"/>
                    <a:pt x="9634477" y="5989994"/>
                  </a:cubicBezTo>
                  <a:cubicBezTo>
                    <a:pt x="9634477" y="5946116"/>
                    <a:pt x="9679903" y="5911988"/>
                    <a:pt x="9738308" y="5911988"/>
                  </a:cubicBezTo>
                  <a:close/>
                  <a:moveTo>
                    <a:pt x="9256584" y="5911988"/>
                  </a:moveTo>
                  <a:cubicBezTo>
                    <a:pt x="9314988" y="5911988"/>
                    <a:pt x="9360414" y="5946116"/>
                    <a:pt x="9360414" y="5989994"/>
                  </a:cubicBezTo>
                  <a:cubicBezTo>
                    <a:pt x="9360414" y="5989994"/>
                    <a:pt x="9360414" y="5989994"/>
                    <a:pt x="9360414" y="6041998"/>
                  </a:cubicBezTo>
                  <a:cubicBezTo>
                    <a:pt x="9360414" y="6056624"/>
                    <a:pt x="9349058" y="6068001"/>
                    <a:pt x="9334457" y="6068001"/>
                  </a:cubicBezTo>
                  <a:cubicBezTo>
                    <a:pt x="9334457" y="6068001"/>
                    <a:pt x="9334457" y="6068001"/>
                    <a:pt x="9308498" y="6068001"/>
                  </a:cubicBezTo>
                  <a:cubicBezTo>
                    <a:pt x="9308498" y="6068001"/>
                    <a:pt x="9308498" y="6068001"/>
                    <a:pt x="9308498" y="6172010"/>
                  </a:cubicBezTo>
                  <a:cubicBezTo>
                    <a:pt x="9308498" y="6186636"/>
                    <a:pt x="9297143" y="6198011"/>
                    <a:pt x="9282541" y="6198011"/>
                  </a:cubicBezTo>
                  <a:cubicBezTo>
                    <a:pt x="9282541" y="6198011"/>
                    <a:pt x="9282541" y="6198011"/>
                    <a:pt x="9230626" y="6198011"/>
                  </a:cubicBezTo>
                  <a:cubicBezTo>
                    <a:pt x="9216026" y="6198011"/>
                    <a:pt x="9204669" y="6186636"/>
                    <a:pt x="9204669" y="6172010"/>
                  </a:cubicBezTo>
                  <a:cubicBezTo>
                    <a:pt x="9204669" y="6172010"/>
                    <a:pt x="9204669" y="6172010"/>
                    <a:pt x="9204669" y="6068001"/>
                  </a:cubicBezTo>
                  <a:cubicBezTo>
                    <a:pt x="9204669" y="6068001"/>
                    <a:pt x="9204669" y="6068001"/>
                    <a:pt x="9178711" y="6068001"/>
                  </a:cubicBezTo>
                  <a:cubicBezTo>
                    <a:pt x="9164110" y="6068001"/>
                    <a:pt x="9152753" y="6056624"/>
                    <a:pt x="9152753" y="6041998"/>
                  </a:cubicBezTo>
                  <a:cubicBezTo>
                    <a:pt x="9152753" y="6041998"/>
                    <a:pt x="9152753" y="6041998"/>
                    <a:pt x="9152753" y="5989994"/>
                  </a:cubicBezTo>
                  <a:cubicBezTo>
                    <a:pt x="9152753" y="5946116"/>
                    <a:pt x="9198179" y="5911988"/>
                    <a:pt x="9256584" y="5911988"/>
                  </a:cubicBezTo>
                  <a:close/>
                  <a:moveTo>
                    <a:pt x="8774860" y="5911988"/>
                  </a:moveTo>
                  <a:cubicBezTo>
                    <a:pt x="8833264" y="5911988"/>
                    <a:pt x="8878690" y="5946116"/>
                    <a:pt x="8878690" y="5989994"/>
                  </a:cubicBezTo>
                  <a:cubicBezTo>
                    <a:pt x="8878690" y="5989994"/>
                    <a:pt x="8878690" y="5989994"/>
                    <a:pt x="8878690" y="6041998"/>
                  </a:cubicBezTo>
                  <a:cubicBezTo>
                    <a:pt x="8878690" y="6056624"/>
                    <a:pt x="8867334" y="6068001"/>
                    <a:pt x="8852733" y="6068001"/>
                  </a:cubicBezTo>
                  <a:cubicBezTo>
                    <a:pt x="8852733" y="6068001"/>
                    <a:pt x="8852733" y="6068001"/>
                    <a:pt x="8826774" y="6068001"/>
                  </a:cubicBezTo>
                  <a:cubicBezTo>
                    <a:pt x="8826774" y="6068001"/>
                    <a:pt x="8826774" y="6068001"/>
                    <a:pt x="8826774" y="6172010"/>
                  </a:cubicBezTo>
                  <a:cubicBezTo>
                    <a:pt x="8826774" y="6186636"/>
                    <a:pt x="8815419" y="6198011"/>
                    <a:pt x="8800817" y="6198011"/>
                  </a:cubicBezTo>
                  <a:cubicBezTo>
                    <a:pt x="8800817" y="6198011"/>
                    <a:pt x="8800817" y="6198011"/>
                    <a:pt x="8748902" y="6198011"/>
                  </a:cubicBezTo>
                  <a:cubicBezTo>
                    <a:pt x="8734302" y="6198011"/>
                    <a:pt x="8722945" y="6186636"/>
                    <a:pt x="8722945" y="6172010"/>
                  </a:cubicBezTo>
                  <a:cubicBezTo>
                    <a:pt x="8722945" y="6172010"/>
                    <a:pt x="8722945" y="6172010"/>
                    <a:pt x="8722945" y="6068001"/>
                  </a:cubicBezTo>
                  <a:cubicBezTo>
                    <a:pt x="8722945" y="6068001"/>
                    <a:pt x="8722945" y="6068001"/>
                    <a:pt x="8696987" y="6068001"/>
                  </a:cubicBezTo>
                  <a:cubicBezTo>
                    <a:pt x="8682386" y="6068001"/>
                    <a:pt x="8671029" y="6056624"/>
                    <a:pt x="8671029" y="6041998"/>
                  </a:cubicBezTo>
                  <a:cubicBezTo>
                    <a:pt x="8671029" y="6041998"/>
                    <a:pt x="8671029" y="6041998"/>
                    <a:pt x="8671029" y="5989994"/>
                  </a:cubicBezTo>
                  <a:cubicBezTo>
                    <a:pt x="8671029" y="5946116"/>
                    <a:pt x="8716455" y="5911988"/>
                    <a:pt x="8774860" y="5911988"/>
                  </a:cubicBezTo>
                  <a:close/>
                  <a:moveTo>
                    <a:pt x="8293136" y="5911988"/>
                  </a:moveTo>
                  <a:cubicBezTo>
                    <a:pt x="8351541" y="5911988"/>
                    <a:pt x="8396966" y="5946116"/>
                    <a:pt x="8396966" y="5989994"/>
                  </a:cubicBezTo>
                  <a:cubicBezTo>
                    <a:pt x="8396966" y="5989994"/>
                    <a:pt x="8396966" y="5989994"/>
                    <a:pt x="8396966" y="6041998"/>
                  </a:cubicBezTo>
                  <a:cubicBezTo>
                    <a:pt x="8396966" y="6056624"/>
                    <a:pt x="8385610" y="6068001"/>
                    <a:pt x="8371009" y="6068001"/>
                  </a:cubicBezTo>
                  <a:cubicBezTo>
                    <a:pt x="8371009" y="6068001"/>
                    <a:pt x="8371009" y="6068001"/>
                    <a:pt x="8345051" y="6068001"/>
                  </a:cubicBezTo>
                  <a:cubicBezTo>
                    <a:pt x="8345051" y="6068001"/>
                    <a:pt x="8345051" y="6068001"/>
                    <a:pt x="8345051" y="6172010"/>
                  </a:cubicBezTo>
                  <a:cubicBezTo>
                    <a:pt x="8345051" y="6186636"/>
                    <a:pt x="8333695" y="6198011"/>
                    <a:pt x="8319094" y="6198011"/>
                  </a:cubicBezTo>
                  <a:cubicBezTo>
                    <a:pt x="8319094" y="6198011"/>
                    <a:pt x="8319094" y="6198011"/>
                    <a:pt x="8267178" y="6198011"/>
                  </a:cubicBezTo>
                  <a:cubicBezTo>
                    <a:pt x="8252578" y="6198011"/>
                    <a:pt x="8241221" y="6186636"/>
                    <a:pt x="8241221" y="6172010"/>
                  </a:cubicBezTo>
                  <a:cubicBezTo>
                    <a:pt x="8241221" y="6172010"/>
                    <a:pt x="8241221" y="6172010"/>
                    <a:pt x="8241221" y="6068001"/>
                  </a:cubicBezTo>
                  <a:cubicBezTo>
                    <a:pt x="8241221" y="6068001"/>
                    <a:pt x="8241221" y="6068001"/>
                    <a:pt x="8215264" y="6068001"/>
                  </a:cubicBezTo>
                  <a:cubicBezTo>
                    <a:pt x="8200662" y="6068001"/>
                    <a:pt x="8189305" y="6056624"/>
                    <a:pt x="8189305" y="6041998"/>
                  </a:cubicBezTo>
                  <a:cubicBezTo>
                    <a:pt x="8189305" y="6041998"/>
                    <a:pt x="8189305" y="6041998"/>
                    <a:pt x="8189305" y="5989994"/>
                  </a:cubicBezTo>
                  <a:cubicBezTo>
                    <a:pt x="8189305" y="5946116"/>
                    <a:pt x="8234731" y="5911988"/>
                    <a:pt x="8293136" y="5911988"/>
                  </a:cubicBezTo>
                  <a:close/>
                  <a:moveTo>
                    <a:pt x="7811412" y="5911988"/>
                  </a:moveTo>
                  <a:cubicBezTo>
                    <a:pt x="7869817" y="5911988"/>
                    <a:pt x="7915242" y="5946116"/>
                    <a:pt x="7915242" y="5989994"/>
                  </a:cubicBezTo>
                  <a:cubicBezTo>
                    <a:pt x="7915242" y="5989994"/>
                    <a:pt x="7915242" y="5989994"/>
                    <a:pt x="7915242" y="6041998"/>
                  </a:cubicBezTo>
                  <a:cubicBezTo>
                    <a:pt x="7915242" y="6056624"/>
                    <a:pt x="7903886" y="6068001"/>
                    <a:pt x="7889285" y="6068001"/>
                  </a:cubicBezTo>
                  <a:cubicBezTo>
                    <a:pt x="7889285" y="6068001"/>
                    <a:pt x="7889285" y="6068001"/>
                    <a:pt x="7863327" y="6068001"/>
                  </a:cubicBezTo>
                  <a:cubicBezTo>
                    <a:pt x="7863327" y="6068001"/>
                    <a:pt x="7863327" y="6068001"/>
                    <a:pt x="7863327" y="6172010"/>
                  </a:cubicBezTo>
                  <a:cubicBezTo>
                    <a:pt x="7863327" y="6186636"/>
                    <a:pt x="7851971" y="6198011"/>
                    <a:pt x="7837370" y="6198011"/>
                  </a:cubicBezTo>
                  <a:cubicBezTo>
                    <a:pt x="7837370" y="6198011"/>
                    <a:pt x="7837370" y="6198011"/>
                    <a:pt x="7785454" y="6198011"/>
                  </a:cubicBezTo>
                  <a:cubicBezTo>
                    <a:pt x="7770854" y="6198011"/>
                    <a:pt x="7759497" y="6186636"/>
                    <a:pt x="7759497" y="6172010"/>
                  </a:cubicBezTo>
                  <a:cubicBezTo>
                    <a:pt x="7759497" y="6172010"/>
                    <a:pt x="7759497" y="6172010"/>
                    <a:pt x="7759497" y="6068001"/>
                  </a:cubicBezTo>
                  <a:cubicBezTo>
                    <a:pt x="7759497" y="6068001"/>
                    <a:pt x="7759497" y="6068001"/>
                    <a:pt x="7733540" y="6068001"/>
                  </a:cubicBezTo>
                  <a:cubicBezTo>
                    <a:pt x="7718938" y="6068001"/>
                    <a:pt x="7707581" y="6056624"/>
                    <a:pt x="7707581" y="6041998"/>
                  </a:cubicBezTo>
                  <a:cubicBezTo>
                    <a:pt x="7707581" y="6041998"/>
                    <a:pt x="7707581" y="6041998"/>
                    <a:pt x="7707581" y="5989994"/>
                  </a:cubicBezTo>
                  <a:cubicBezTo>
                    <a:pt x="7707581" y="5946116"/>
                    <a:pt x="7753007" y="5911988"/>
                    <a:pt x="7811412" y="5911988"/>
                  </a:cubicBezTo>
                  <a:close/>
                  <a:moveTo>
                    <a:pt x="7329688" y="5911988"/>
                  </a:moveTo>
                  <a:cubicBezTo>
                    <a:pt x="7388093" y="5911988"/>
                    <a:pt x="7433518" y="5946116"/>
                    <a:pt x="7433518" y="5989994"/>
                  </a:cubicBezTo>
                  <a:cubicBezTo>
                    <a:pt x="7433518" y="5989994"/>
                    <a:pt x="7433518" y="5989994"/>
                    <a:pt x="7433518" y="6041998"/>
                  </a:cubicBezTo>
                  <a:cubicBezTo>
                    <a:pt x="7433518" y="6056624"/>
                    <a:pt x="7422162" y="6068001"/>
                    <a:pt x="7407561" y="6068001"/>
                  </a:cubicBezTo>
                  <a:cubicBezTo>
                    <a:pt x="7407561" y="6068001"/>
                    <a:pt x="7407561" y="6068001"/>
                    <a:pt x="7381603" y="6068001"/>
                  </a:cubicBezTo>
                  <a:cubicBezTo>
                    <a:pt x="7381603" y="6068001"/>
                    <a:pt x="7381603" y="6068001"/>
                    <a:pt x="7381603" y="6172010"/>
                  </a:cubicBezTo>
                  <a:cubicBezTo>
                    <a:pt x="7381603" y="6186636"/>
                    <a:pt x="7370247" y="6198011"/>
                    <a:pt x="7355646" y="6198011"/>
                  </a:cubicBezTo>
                  <a:cubicBezTo>
                    <a:pt x="7355646" y="6198011"/>
                    <a:pt x="7355646" y="6198011"/>
                    <a:pt x="7303730" y="6198011"/>
                  </a:cubicBezTo>
                  <a:cubicBezTo>
                    <a:pt x="7289130" y="6198011"/>
                    <a:pt x="7277773" y="6186636"/>
                    <a:pt x="7277773" y="6172010"/>
                  </a:cubicBezTo>
                  <a:cubicBezTo>
                    <a:pt x="7277773" y="6172010"/>
                    <a:pt x="7277773" y="6172010"/>
                    <a:pt x="7277773" y="6068001"/>
                  </a:cubicBezTo>
                  <a:cubicBezTo>
                    <a:pt x="7277773" y="6068001"/>
                    <a:pt x="7277773" y="6068001"/>
                    <a:pt x="7251816" y="6068001"/>
                  </a:cubicBezTo>
                  <a:cubicBezTo>
                    <a:pt x="7237214" y="6068001"/>
                    <a:pt x="7225857" y="6056624"/>
                    <a:pt x="7225857" y="6041998"/>
                  </a:cubicBezTo>
                  <a:cubicBezTo>
                    <a:pt x="7225857" y="6041998"/>
                    <a:pt x="7225857" y="6041998"/>
                    <a:pt x="7225857" y="5989994"/>
                  </a:cubicBezTo>
                  <a:cubicBezTo>
                    <a:pt x="7225857" y="5946116"/>
                    <a:pt x="7271283" y="5911988"/>
                    <a:pt x="7329688" y="5911988"/>
                  </a:cubicBezTo>
                  <a:close/>
                  <a:moveTo>
                    <a:pt x="6847964" y="5911988"/>
                  </a:moveTo>
                  <a:cubicBezTo>
                    <a:pt x="6906369" y="5911988"/>
                    <a:pt x="6951794" y="5946116"/>
                    <a:pt x="6951794" y="5989994"/>
                  </a:cubicBezTo>
                  <a:cubicBezTo>
                    <a:pt x="6951794" y="5989994"/>
                    <a:pt x="6951794" y="5989994"/>
                    <a:pt x="6951794" y="6041998"/>
                  </a:cubicBezTo>
                  <a:cubicBezTo>
                    <a:pt x="6951794" y="6056624"/>
                    <a:pt x="6940438" y="6068001"/>
                    <a:pt x="6925837" y="6068001"/>
                  </a:cubicBezTo>
                  <a:cubicBezTo>
                    <a:pt x="6925837" y="6068001"/>
                    <a:pt x="6925837" y="6068001"/>
                    <a:pt x="6899879" y="6068001"/>
                  </a:cubicBezTo>
                  <a:cubicBezTo>
                    <a:pt x="6899879" y="6068001"/>
                    <a:pt x="6899879" y="6068001"/>
                    <a:pt x="6899879" y="6172010"/>
                  </a:cubicBezTo>
                  <a:cubicBezTo>
                    <a:pt x="6899879" y="6186636"/>
                    <a:pt x="6888523" y="6198011"/>
                    <a:pt x="6873922" y="6198011"/>
                  </a:cubicBezTo>
                  <a:cubicBezTo>
                    <a:pt x="6873922" y="6198011"/>
                    <a:pt x="6873922" y="6198011"/>
                    <a:pt x="6822006" y="6198011"/>
                  </a:cubicBezTo>
                  <a:cubicBezTo>
                    <a:pt x="6807406" y="6198011"/>
                    <a:pt x="6796049" y="6186636"/>
                    <a:pt x="6796049" y="6172010"/>
                  </a:cubicBezTo>
                  <a:cubicBezTo>
                    <a:pt x="6796049" y="6172010"/>
                    <a:pt x="6796049" y="6172010"/>
                    <a:pt x="6796049" y="6068001"/>
                  </a:cubicBezTo>
                  <a:cubicBezTo>
                    <a:pt x="6796049" y="6068001"/>
                    <a:pt x="6796049" y="6068001"/>
                    <a:pt x="6770092" y="6068001"/>
                  </a:cubicBezTo>
                  <a:cubicBezTo>
                    <a:pt x="6755490" y="6068001"/>
                    <a:pt x="6744133" y="6056624"/>
                    <a:pt x="6744133" y="6041998"/>
                  </a:cubicBezTo>
                  <a:cubicBezTo>
                    <a:pt x="6744133" y="6041998"/>
                    <a:pt x="6744133" y="6041998"/>
                    <a:pt x="6744133" y="5989994"/>
                  </a:cubicBezTo>
                  <a:cubicBezTo>
                    <a:pt x="6744133" y="5946116"/>
                    <a:pt x="6789559" y="5911988"/>
                    <a:pt x="6847964" y="5911988"/>
                  </a:cubicBezTo>
                  <a:close/>
                  <a:moveTo>
                    <a:pt x="6366240" y="5911988"/>
                  </a:moveTo>
                  <a:cubicBezTo>
                    <a:pt x="6424645" y="5911988"/>
                    <a:pt x="6470070" y="5946116"/>
                    <a:pt x="6470070" y="5989994"/>
                  </a:cubicBezTo>
                  <a:cubicBezTo>
                    <a:pt x="6470070" y="5989994"/>
                    <a:pt x="6470070" y="5989994"/>
                    <a:pt x="6470070" y="6041998"/>
                  </a:cubicBezTo>
                  <a:cubicBezTo>
                    <a:pt x="6470070" y="6056624"/>
                    <a:pt x="6458714" y="6068001"/>
                    <a:pt x="6444113" y="6068001"/>
                  </a:cubicBezTo>
                  <a:cubicBezTo>
                    <a:pt x="6444113" y="6068001"/>
                    <a:pt x="6444113" y="6068001"/>
                    <a:pt x="6418155" y="6068001"/>
                  </a:cubicBezTo>
                  <a:cubicBezTo>
                    <a:pt x="6418155" y="6068001"/>
                    <a:pt x="6418155" y="6068001"/>
                    <a:pt x="6418155" y="6172010"/>
                  </a:cubicBezTo>
                  <a:cubicBezTo>
                    <a:pt x="6418155" y="6186636"/>
                    <a:pt x="6406799" y="6198011"/>
                    <a:pt x="6392198" y="6198011"/>
                  </a:cubicBezTo>
                  <a:cubicBezTo>
                    <a:pt x="6392198" y="6198011"/>
                    <a:pt x="6392198" y="6198011"/>
                    <a:pt x="6340282" y="6198011"/>
                  </a:cubicBezTo>
                  <a:cubicBezTo>
                    <a:pt x="6325682" y="6198011"/>
                    <a:pt x="6314325" y="6186636"/>
                    <a:pt x="6314325" y="6172010"/>
                  </a:cubicBezTo>
                  <a:cubicBezTo>
                    <a:pt x="6314325" y="6172010"/>
                    <a:pt x="6314325" y="6172010"/>
                    <a:pt x="6314325" y="6068001"/>
                  </a:cubicBezTo>
                  <a:cubicBezTo>
                    <a:pt x="6314325" y="6068001"/>
                    <a:pt x="6314325" y="6068001"/>
                    <a:pt x="6288368" y="6068001"/>
                  </a:cubicBezTo>
                  <a:cubicBezTo>
                    <a:pt x="6273766" y="6068001"/>
                    <a:pt x="6262409" y="6056624"/>
                    <a:pt x="6262409" y="6041998"/>
                  </a:cubicBezTo>
                  <a:cubicBezTo>
                    <a:pt x="6262409" y="6041998"/>
                    <a:pt x="6262409" y="6041998"/>
                    <a:pt x="6262409" y="5989994"/>
                  </a:cubicBezTo>
                  <a:cubicBezTo>
                    <a:pt x="6262409" y="5946116"/>
                    <a:pt x="6307835" y="5911988"/>
                    <a:pt x="6366240" y="5911988"/>
                  </a:cubicBezTo>
                  <a:close/>
                  <a:moveTo>
                    <a:pt x="5884518" y="5911988"/>
                  </a:moveTo>
                  <a:cubicBezTo>
                    <a:pt x="5942922" y="5911988"/>
                    <a:pt x="5988348" y="5946116"/>
                    <a:pt x="5988348" y="5989994"/>
                  </a:cubicBezTo>
                  <a:cubicBezTo>
                    <a:pt x="5988348" y="5989994"/>
                    <a:pt x="5988348" y="5989994"/>
                    <a:pt x="5988348" y="6041998"/>
                  </a:cubicBezTo>
                  <a:cubicBezTo>
                    <a:pt x="5988348" y="6056624"/>
                    <a:pt x="5976990" y="6068001"/>
                    <a:pt x="5962391" y="6068001"/>
                  </a:cubicBezTo>
                  <a:cubicBezTo>
                    <a:pt x="5962391" y="6068001"/>
                    <a:pt x="5962391" y="6068001"/>
                    <a:pt x="5936433" y="6068001"/>
                  </a:cubicBezTo>
                  <a:cubicBezTo>
                    <a:pt x="5936433" y="6068001"/>
                    <a:pt x="5936433" y="6068001"/>
                    <a:pt x="5936433" y="6172010"/>
                  </a:cubicBezTo>
                  <a:cubicBezTo>
                    <a:pt x="5936433" y="6186636"/>
                    <a:pt x="5925076" y="6198011"/>
                    <a:pt x="5910476" y="6198011"/>
                  </a:cubicBezTo>
                  <a:cubicBezTo>
                    <a:pt x="5910476" y="6198011"/>
                    <a:pt x="5910476" y="6198011"/>
                    <a:pt x="5858559" y="6198011"/>
                  </a:cubicBezTo>
                  <a:cubicBezTo>
                    <a:pt x="5843960" y="6198011"/>
                    <a:pt x="5832602" y="6186636"/>
                    <a:pt x="5832602" y="6172010"/>
                  </a:cubicBezTo>
                  <a:cubicBezTo>
                    <a:pt x="5832602" y="6172010"/>
                    <a:pt x="5832602" y="6172010"/>
                    <a:pt x="5832602" y="6068001"/>
                  </a:cubicBezTo>
                  <a:cubicBezTo>
                    <a:pt x="5832602" y="6068001"/>
                    <a:pt x="5832602" y="6068001"/>
                    <a:pt x="5806647" y="6068001"/>
                  </a:cubicBezTo>
                  <a:cubicBezTo>
                    <a:pt x="5792045" y="6068001"/>
                    <a:pt x="5780688" y="6056624"/>
                    <a:pt x="5780688" y="6041998"/>
                  </a:cubicBezTo>
                  <a:cubicBezTo>
                    <a:pt x="5780688" y="6041998"/>
                    <a:pt x="5780688" y="6041998"/>
                    <a:pt x="5780688" y="5989994"/>
                  </a:cubicBezTo>
                  <a:cubicBezTo>
                    <a:pt x="5780688" y="5946116"/>
                    <a:pt x="5826112" y="5911988"/>
                    <a:pt x="5884518" y="5911988"/>
                  </a:cubicBezTo>
                  <a:close/>
                  <a:moveTo>
                    <a:pt x="5402797" y="5911988"/>
                  </a:moveTo>
                  <a:cubicBezTo>
                    <a:pt x="5461200" y="5911988"/>
                    <a:pt x="5506626" y="5946116"/>
                    <a:pt x="5506626" y="5989994"/>
                  </a:cubicBezTo>
                  <a:cubicBezTo>
                    <a:pt x="5506626" y="5989994"/>
                    <a:pt x="5506626" y="5989994"/>
                    <a:pt x="5506626" y="6041998"/>
                  </a:cubicBezTo>
                  <a:cubicBezTo>
                    <a:pt x="5506626" y="6056624"/>
                    <a:pt x="5495269" y="6068001"/>
                    <a:pt x="5480669" y="6068001"/>
                  </a:cubicBezTo>
                  <a:cubicBezTo>
                    <a:pt x="5480669" y="6068001"/>
                    <a:pt x="5480669" y="6068001"/>
                    <a:pt x="5454711" y="6068001"/>
                  </a:cubicBezTo>
                  <a:cubicBezTo>
                    <a:pt x="5454711" y="6068001"/>
                    <a:pt x="5454711" y="6068001"/>
                    <a:pt x="5454711" y="6172010"/>
                  </a:cubicBezTo>
                  <a:cubicBezTo>
                    <a:pt x="5454711" y="6186636"/>
                    <a:pt x="5443355" y="6198011"/>
                    <a:pt x="5428752" y="6198011"/>
                  </a:cubicBezTo>
                  <a:cubicBezTo>
                    <a:pt x="5428752" y="6198011"/>
                    <a:pt x="5428752" y="6198011"/>
                    <a:pt x="5376837" y="6198011"/>
                  </a:cubicBezTo>
                  <a:cubicBezTo>
                    <a:pt x="5362239" y="6198011"/>
                    <a:pt x="5350881" y="6186636"/>
                    <a:pt x="5350881" y="6172010"/>
                  </a:cubicBezTo>
                  <a:cubicBezTo>
                    <a:pt x="5350881" y="6172010"/>
                    <a:pt x="5350881" y="6172010"/>
                    <a:pt x="5350881" y="6068001"/>
                  </a:cubicBezTo>
                  <a:cubicBezTo>
                    <a:pt x="5350881" y="6068001"/>
                    <a:pt x="5350881" y="6068001"/>
                    <a:pt x="5324924" y="6068001"/>
                  </a:cubicBezTo>
                  <a:cubicBezTo>
                    <a:pt x="5310323" y="6068001"/>
                    <a:pt x="5298965" y="6056624"/>
                    <a:pt x="5298965" y="6041998"/>
                  </a:cubicBezTo>
                  <a:cubicBezTo>
                    <a:pt x="5298965" y="6041998"/>
                    <a:pt x="5298965" y="6041998"/>
                    <a:pt x="5298965" y="5989994"/>
                  </a:cubicBezTo>
                  <a:cubicBezTo>
                    <a:pt x="5298965" y="5946116"/>
                    <a:pt x="5344392" y="5911988"/>
                    <a:pt x="5402797" y="5911988"/>
                  </a:cubicBezTo>
                  <a:close/>
                  <a:moveTo>
                    <a:pt x="4921068" y="5911988"/>
                  </a:moveTo>
                  <a:cubicBezTo>
                    <a:pt x="4979474" y="5911988"/>
                    <a:pt x="5024901" y="5946116"/>
                    <a:pt x="5024901" y="5989994"/>
                  </a:cubicBezTo>
                  <a:cubicBezTo>
                    <a:pt x="5024901" y="5989994"/>
                    <a:pt x="5024901" y="5989994"/>
                    <a:pt x="5024901" y="6041998"/>
                  </a:cubicBezTo>
                  <a:cubicBezTo>
                    <a:pt x="5024901" y="6056624"/>
                    <a:pt x="5013545" y="6068001"/>
                    <a:pt x="4998943" y="6068001"/>
                  </a:cubicBezTo>
                  <a:cubicBezTo>
                    <a:pt x="4998943" y="6068001"/>
                    <a:pt x="4998943" y="6068001"/>
                    <a:pt x="4972985" y="6068001"/>
                  </a:cubicBezTo>
                  <a:cubicBezTo>
                    <a:pt x="4972985" y="6068001"/>
                    <a:pt x="4972985" y="6068001"/>
                    <a:pt x="4972985" y="6172010"/>
                  </a:cubicBezTo>
                  <a:cubicBezTo>
                    <a:pt x="4972985" y="6186636"/>
                    <a:pt x="4961628" y="6198011"/>
                    <a:pt x="4947026" y="6198011"/>
                  </a:cubicBezTo>
                  <a:cubicBezTo>
                    <a:pt x="4947026" y="6198011"/>
                    <a:pt x="4947026" y="6198011"/>
                    <a:pt x="4895110" y="6198011"/>
                  </a:cubicBezTo>
                  <a:cubicBezTo>
                    <a:pt x="4880511" y="6198011"/>
                    <a:pt x="4869155" y="6186636"/>
                    <a:pt x="4869155" y="6172010"/>
                  </a:cubicBezTo>
                  <a:cubicBezTo>
                    <a:pt x="4869155" y="6172010"/>
                    <a:pt x="4869155" y="6172010"/>
                    <a:pt x="4869155" y="6068001"/>
                  </a:cubicBezTo>
                  <a:cubicBezTo>
                    <a:pt x="4869155" y="6068001"/>
                    <a:pt x="4869155" y="6068001"/>
                    <a:pt x="4843197" y="6068001"/>
                  </a:cubicBezTo>
                  <a:cubicBezTo>
                    <a:pt x="4828598" y="6068001"/>
                    <a:pt x="4817240" y="6056624"/>
                    <a:pt x="4817240" y="6041998"/>
                  </a:cubicBezTo>
                  <a:cubicBezTo>
                    <a:pt x="4817240" y="6041998"/>
                    <a:pt x="4817240" y="6041998"/>
                    <a:pt x="4817240" y="5989994"/>
                  </a:cubicBezTo>
                  <a:cubicBezTo>
                    <a:pt x="4817240" y="5946116"/>
                    <a:pt x="4862664" y="5911988"/>
                    <a:pt x="4921068" y="5911988"/>
                  </a:cubicBezTo>
                  <a:close/>
                  <a:moveTo>
                    <a:pt x="4439348" y="5911988"/>
                  </a:moveTo>
                  <a:cubicBezTo>
                    <a:pt x="4497752" y="5911988"/>
                    <a:pt x="4543177" y="5946116"/>
                    <a:pt x="4543177" y="5989994"/>
                  </a:cubicBezTo>
                  <a:cubicBezTo>
                    <a:pt x="4543177" y="5989994"/>
                    <a:pt x="4543177" y="5989994"/>
                    <a:pt x="4543177" y="6041998"/>
                  </a:cubicBezTo>
                  <a:cubicBezTo>
                    <a:pt x="4543177" y="6056624"/>
                    <a:pt x="4531821" y="6068001"/>
                    <a:pt x="4517219" y="6068001"/>
                  </a:cubicBezTo>
                  <a:cubicBezTo>
                    <a:pt x="4517219" y="6068001"/>
                    <a:pt x="4517219" y="6068001"/>
                    <a:pt x="4491261" y="6068001"/>
                  </a:cubicBezTo>
                  <a:cubicBezTo>
                    <a:pt x="4491261" y="6068001"/>
                    <a:pt x="4491261" y="6068001"/>
                    <a:pt x="4491261" y="6172010"/>
                  </a:cubicBezTo>
                  <a:cubicBezTo>
                    <a:pt x="4491261" y="6186636"/>
                    <a:pt x="4479905" y="6198011"/>
                    <a:pt x="4465303" y="6198011"/>
                  </a:cubicBezTo>
                  <a:cubicBezTo>
                    <a:pt x="4465303" y="6198011"/>
                    <a:pt x="4465303" y="6198011"/>
                    <a:pt x="4413387" y="6198011"/>
                  </a:cubicBezTo>
                  <a:cubicBezTo>
                    <a:pt x="4398789" y="6198011"/>
                    <a:pt x="4387431" y="6186636"/>
                    <a:pt x="4387431" y="6172010"/>
                  </a:cubicBezTo>
                  <a:cubicBezTo>
                    <a:pt x="4387431" y="6172010"/>
                    <a:pt x="4387431" y="6172010"/>
                    <a:pt x="4387431" y="6068001"/>
                  </a:cubicBezTo>
                  <a:cubicBezTo>
                    <a:pt x="4387431" y="6068001"/>
                    <a:pt x="4387431" y="6068001"/>
                    <a:pt x="4361473" y="6068001"/>
                  </a:cubicBezTo>
                  <a:cubicBezTo>
                    <a:pt x="4346873" y="6068001"/>
                    <a:pt x="4335515" y="6056624"/>
                    <a:pt x="4335515" y="6041998"/>
                  </a:cubicBezTo>
                  <a:cubicBezTo>
                    <a:pt x="4335515" y="6041998"/>
                    <a:pt x="4335515" y="6041998"/>
                    <a:pt x="4335515" y="5989994"/>
                  </a:cubicBezTo>
                  <a:cubicBezTo>
                    <a:pt x="4335515" y="5946116"/>
                    <a:pt x="4380941" y="5911988"/>
                    <a:pt x="4439348" y="5911988"/>
                  </a:cubicBezTo>
                  <a:close/>
                  <a:moveTo>
                    <a:pt x="3957626" y="5911988"/>
                  </a:moveTo>
                  <a:cubicBezTo>
                    <a:pt x="4016030" y="5911988"/>
                    <a:pt x="4061456" y="5946116"/>
                    <a:pt x="4061456" y="5989994"/>
                  </a:cubicBezTo>
                  <a:cubicBezTo>
                    <a:pt x="4061456" y="5989994"/>
                    <a:pt x="4061456" y="5989994"/>
                    <a:pt x="4061456" y="6041998"/>
                  </a:cubicBezTo>
                  <a:cubicBezTo>
                    <a:pt x="4061456" y="6056624"/>
                    <a:pt x="4050101" y="6068001"/>
                    <a:pt x="4035499" y="6068001"/>
                  </a:cubicBezTo>
                  <a:cubicBezTo>
                    <a:pt x="4035499" y="6068001"/>
                    <a:pt x="4035499" y="6068001"/>
                    <a:pt x="4009541" y="6068001"/>
                  </a:cubicBezTo>
                  <a:cubicBezTo>
                    <a:pt x="4009541" y="6068001"/>
                    <a:pt x="4009541" y="6068001"/>
                    <a:pt x="4009541" y="6172010"/>
                  </a:cubicBezTo>
                  <a:cubicBezTo>
                    <a:pt x="4009541" y="6186636"/>
                    <a:pt x="3998185" y="6198011"/>
                    <a:pt x="3983584" y="6198011"/>
                  </a:cubicBezTo>
                  <a:cubicBezTo>
                    <a:pt x="3983584" y="6198011"/>
                    <a:pt x="3983584" y="6198011"/>
                    <a:pt x="3931667" y="6198011"/>
                  </a:cubicBezTo>
                  <a:cubicBezTo>
                    <a:pt x="3917068" y="6198011"/>
                    <a:pt x="3905710" y="6186636"/>
                    <a:pt x="3905710" y="6172010"/>
                  </a:cubicBezTo>
                  <a:cubicBezTo>
                    <a:pt x="3905710" y="6172010"/>
                    <a:pt x="3905710" y="6172010"/>
                    <a:pt x="3905710" y="6068001"/>
                  </a:cubicBezTo>
                  <a:cubicBezTo>
                    <a:pt x="3905710" y="6068001"/>
                    <a:pt x="3905710" y="6068001"/>
                    <a:pt x="3879753" y="6068001"/>
                  </a:cubicBezTo>
                  <a:cubicBezTo>
                    <a:pt x="3865152" y="6068001"/>
                    <a:pt x="3853794" y="6056624"/>
                    <a:pt x="3853794" y="6041998"/>
                  </a:cubicBezTo>
                  <a:cubicBezTo>
                    <a:pt x="3853794" y="6041998"/>
                    <a:pt x="3853794" y="6041998"/>
                    <a:pt x="3853794" y="5989994"/>
                  </a:cubicBezTo>
                  <a:cubicBezTo>
                    <a:pt x="3853794" y="5946116"/>
                    <a:pt x="3899221" y="5911988"/>
                    <a:pt x="3957626" y="5911988"/>
                  </a:cubicBezTo>
                  <a:close/>
                  <a:moveTo>
                    <a:pt x="3475904" y="5911988"/>
                  </a:moveTo>
                  <a:cubicBezTo>
                    <a:pt x="3534309" y="5911988"/>
                    <a:pt x="3579735" y="5946116"/>
                    <a:pt x="3579735" y="5989994"/>
                  </a:cubicBezTo>
                  <a:cubicBezTo>
                    <a:pt x="3579735" y="5989994"/>
                    <a:pt x="3579735" y="5989994"/>
                    <a:pt x="3579735" y="6041998"/>
                  </a:cubicBezTo>
                  <a:cubicBezTo>
                    <a:pt x="3579735" y="6056624"/>
                    <a:pt x="3568380" y="6068001"/>
                    <a:pt x="3553778" y="6068001"/>
                  </a:cubicBezTo>
                  <a:cubicBezTo>
                    <a:pt x="3553778" y="6068001"/>
                    <a:pt x="3553778" y="6068001"/>
                    <a:pt x="3527819" y="6068001"/>
                  </a:cubicBezTo>
                  <a:cubicBezTo>
                    <a:pt x="3527819" y="6068001"/>
                    <a:pt x="3527819" y="6068001"/>
                    <a:pt x="3527819" y="6172010"/>
                  </a:cubicBezTo>
                  <a:cubicBezTo>
                    <a:pt x="3527819" y="6186636"/>
                    <a:pt x="3516464" y="6198011"/>
                    <a:pt x="3501862" y="6198011"/>
                  </a:cubicBezTo>
                  <a:cubicBezTo>
                    <a:pt x="3501862" y="6198011"/>
                    <a:pt x="3501862" y="6198011"/>
                    <a:pt x="3449946" y="6198011"/>
                  </a:cubicBezTo>
                  <a:cubicBezTo>
                    <a:pt x="3435345" y="6198011"/>
                    <a:pt x="3423989" y="6186636"/>
                    <a:pt x="3423989" y="6172010"/>
                  </a:cubicBezTo>
                  <a:cubicBezTo>
                    <a:pt x="3423989" y="6172010"/>
                    <a:pt x="3423989" y="6172010"/>
                    <a:pt x="3423989" y="6068001"/>
                  </a:cubicBezTo>
                  <a:cubicBezTo>
                    <a:pt x="3423989" y="6068001"/>
                    <a:pt x="3423989" y="6068001"/>
                    <a:pt x="3398031" y="6068001"/>
                  </a:cubicBezTo>
                  <a:cubicBezTo>
                    <a:pt x="3383430" y="6068001"/>
                    <a:pt x="3372073" y="6056624"/>
                    <a:pt x="3372073" y="6041998"/>
                  </a:cubicBezTo>
                  <a:cubicBezTo>
                    <a:pt x="3372073" y="6041998"/>
                    <a:pt x="3372073" y="6041998"/>
                    <a:pt x="3372073" y="5989994"/>
                  </a:cubicBezTo>
                  <a:cubicBezTo>
                    <a:pt x="3372073" y="5946116"/>
                    <a:pt x="3417498" y="5911988"/>
                    <a:pt x="3475904" y="5911988"/>
                  </a:cubicBezTo>
                  <a:close/>
                  <a:moveTo>
                    <a:pt x="2994180" y="5911988"/>
                  </a:moveTo>
                  <a:cubicBezTo>
                    <a:pt x="3052584" y="5911988"/>
                    <a:pt x="3098010" y="5946116"/>
                    <a:pt x="3098010" y="5989994"/>
                  </a:cubicBezTo>
                  <a:cubicBezTo>
                    <a:pt x="3098010" y="5989994"/>
                    <a:pt x="3098010" y="5989994"/>
                    <a:pt x="3098010" y="6041998"/>
                  </a:cubicBezTo>
                  <a:cubicBezTo>
                    <a:pt x="3098010" y="6056624"/>
                    <a:pt x="3086655" y="6068001"/>
                    <a:pt x="3072052" y="6068001"/>
                  </a:cubicBezTo>
                  <a:cubicBezTo>
                    <a:pt x="3072052" y="6068001"/>
                    <a:pt x="3072052" y="6068001"/>
                    <a:pt x="3046095" y="6068001"/>
                  </a:cubicBezTo>
                  <a:cubicBezTo>
                    <a:pt x="3046095" y="6068001"/>
                    <a:pt x="3046095" y="6068001"/>
                    <a:pt x="3046095" y="6172010"/>
                  </a:cubicBezTo>
                  <a:cubicBezTo>
                    <a:pt x="3046095" y="6186636"/>
                    <a:pt x="3034739" y="6198011"/>
                    <a:pt x="3020138" y="6198011"/>
                  </a:cubicBezTo>
                  <a:cubicBezTo>
                    <a:pt x="3020138" y="6198011"/>
                    <a:pt x="3020138" y="6198011"/>
                    <a:pt x="2968221" y="6198011"/>
                  </a:cubicBezTo>
                  <a:cubicBezTo>
                    <a:pt x="2953622" y="6198011"/>
                    <a:pt x="2942264" y="6186636"/>
                    <a:pt x="2942264" y="6172010"/>
                  </a:cubicBezTo>
                  <a:cubicBezTo>
                    <a:pt x="2942264" y="6172010"/>
                    <a:pt x="2942264" y="6172010"/>
                    <a:pt x="2942264" y="6068001"/>
                  </a:cubicBezTo>
                  <a:cubicBezTo>
                    <a:pt x="2942264" y="6068001"/>
                    <a:pt x="2942264" y="6068001"/>
                    <a:pt x="2916306" y="6068001"/>
                  </a:cubicBezTo>
                  <a:cubicBezTo>
                    <a:pt x="2901706" y="6068001"/>
                    <a:pt x="2890349" y="6056624"/>
                    <a:pt x="2890349" y="6041998"/>
                  </a:cubicBezTo>
                  <a:cubicBezTo>
                    <a:pt x="2890349" y="6041998"/>
                    <a:pt x="2890349" y="6041998"/>
                    <a:pt x="2890349" y="5989994"/>
                  </a:cubicBezTo>
                  <a:cubicBezTo>
                    <a:pt x="2890349" y="5946116"/>
                    <a:pt x="2935775" y="5911988"/>
                    <a:pt x="2994180" y="5911988"/>
                  </a:cubicBezTo>
                  <a:close/>
                  <a:moveTo>
                    <a:pt x="2512457" y="5911988"/>
                  </a:moveTo>
                  <a:cubicBezTo>
                    <a:pt x="2570860" y="5911988"/>
                    <a:pt x="2616286" y="5946116"/>
                    <a:pt x="2616286" y="5989994"/>
                  </a:cubicBezTo>
                  <a:cubicBezTo>
                    <a:pt x="2616286" y="5989994"/>
                    <a:pt x="2616286" y="5989994"/>
                    <a:pt x="2616286" y="6041998"/>
                  </a:cubicBezTo>
                  <a:cubicBezTo>
                    <a:pt x="2616286" y="6056624"/>
                    <a:pt x="2604931" y="6068001"/>
                    <a:pt x="2590329" y="6068001"/>
                  </a:cubicBezTo>
                  <a:cubicBezTo>
                    <a:pt x="2590329" y="6068001"/>
                    <a:pt x="2590329" y="6068001"/>
                    <a:pt x="2564371" y="6068001"/>
                  </a:cubicBezTo>
                  <a:cubicBezTo>
                    <a:pt x="2564371" y="6068001"/>
                    <a:pt x="2564371" y="6068001"/>
                    <a:pt x="2564371" y="6172010"/>
                  </a:cubicBezTo>
                  <a:cubicBezTo>
                    <a:pt x="2564371" y="6186636"/>
                    <a:pt x="2553015" y="6198011"/>
                    <a:pt x="2538413" y="6198011"/>
                  </a:cubicBezTo>
                  <a:cubicBezTo>
                    <a:pt x="2538413" y="6198011"/>
                    <a:pt x="2538413" y="6198011"/>
                    <a:pt x="2486498" y="6198011"/>
                  </a:cubicBezTo>
                  <a:cubicBezTo>
                    <a:pt x="2471898" y="6198011"/>
                    <a:pt x="2460541" y="6186636"/>
                    <a:pt x="2460541" y="6172010"/>
                  </a:cubicBezTo>
                  <a:cubicBezTo>
                    <a:pt x="2460541" y="6172010"/>
                    <a:pt x="2460541" y="6172010"/>
                    <a:pt x="2460541" y="6068001"/>
                  </a:cubicBezTo>
                  <a:cubicBezTo>
                    <a:pt x="2460541" y="6068001"/>
                    <a:pt x="2460541" y="6068001"/>
                    <a:pt x="2434585" y="6068001"/>
                  </a:cubicBezTo>
                  <a:cubicBezTo>
                    <a:pt x="2419983" y="6068001"/>
                    <a:pt x="2408626" y="6056624"/>
                    <a:pt x="2408626" y="6041998"/>
                  </a:cubicBezTo>
                  <a:cubicBezTo>
                    <a:pt x="2408626" y="6041998"/>
                    <a:pt x="2408626" y="6041998"/>
                    <a:pt x="2408626" y="5989994"/>
                  </a:cubicBezTo>
                  <a:cubicBezTo>
                    <a:pt x="2408626" y="5946116"/>
                    <a:pt x="2454052" y="5911988"/>
                    <a:pt x="2512457" y="5911988"/>
                  </a:cubicBezTo>
                  <a:close/>
                  <a:moveTo>
                    <a:pt x="2030731" y="5911988"/>
                  </a:moveTo>
                  <a:cubicBezTo>
                    <a:pt x="2089135" y="5911988"/>
                    <a:pt x="2134563" y="5946116"/>
                    <a:pt x="2134563" y="5989994"/>
                  </a:cubicBezTo>
                  <a:cubicBezTo>
                    <a:pt x="2134563" y="5989994"/>
                    <a:pt x="2134563" y="5989994"/>
                    <a:pt x="2134563" y="6041998"/>
                  </a:cubicBezTo>
                  <a:cubicBezTo>
                    <a:pt x="2134563" y="6056624"/>
                    <a:pt x="2123205" y="6068001"/>
                    <a:pt x="2108603" y="6068001"/>
                  </a:cubicBezTo>
                  <a:cubicBezTo>
                    <a:pt x="2108603" y="6068001"/>
                    <a:pt x="2108603" y="6068001"/>
                    <a:pt x="2082645" y="6068001"/>
                  </a:cubicBezTo>
                  <a:cubicBezTo>
                    <a:pt x="2082645" y="6068001"/>
                    <a:pt x="2082645" y="6068001"/>
                    <a:pt x="2082645" y="6172010"/>
                  </a:cubicBezTo>
                  <a:cubicBezTo>
                    <a:pt x="2082645" y="6186636"/>
                    <a:pt x="2071289" y="6198011"/>
                    <a:pt x="2056688" y="6198011"/>
                  </a:cubicBezTo>
                  <a:cubicBezTo>
                    <a:pt x="2056688" y="6198011"/>
                    <a:pt x="2056688" y="6198011"/>
                    <a:pt x="2004772" y="6198011"/>
                  </a:cubicBezTo>
                  <a:cubicBezTo>
                    <a:pt x="1990172" y="6198011"/>
                    <a:pt x="1978815" y="6186636"/>
                    <a:pt x="1978815" y="6172010"/>
                  </a:cubicBezTo>
                  <a:cubicBezTo>
                    <a:pt x="1978815" y="6172010"/>
                    <a:pt x="1978815" y="6172010"/>
                    <a:pt x="1978815" y="6068001"/>
                  </a:cubicBezTo>
                  <a:cubicBezTo>
                    <a:pt x="1978815" y="6068001"/>
                    <a:pt x="1978815" y="6068001"/>
                    <a:pt x="1952858" y="6068001"/>
                  </a:cubicBezTo>
                  <a:cubicBezTo>
                    <a:pt x="1938257" y="6068001"/>
                    <a:pt x="1926900" y="6056624"/>
                    <a:pt x="1926900" y="6041998"/>
                  </a:cubicBezTo>
                  <a:cubicBezTo>
                    <a:pt x="1926900" y="6041998"/>
                    <a:pt x="1926900" y="6041998"/>
                    <a:pt x="1926900" y="5989994"/>
                  </a:cubicBezTo>
                  <a:cubicBezTo>
                    <a:pt x="1926900" y="5946116"/>
                    <a:pt x="1972325" y="5911988"/>
                    <a:pt x="2030731" y="5911988"/>
                  </a:cubicBezTo>
                  <a:close/>
                  <a:moveTo>
                    <a:pt x="1549006" y="5911988"/>
                  </a:moveTo>
                  <a:cubicBezTo>
                    <a:pt x="1607410" y="5911988"/>
                    <a:pt x="1652836" y="5946116"/>
                    <a:pt x="1652836" y="5989994"/>
                  </a:cubicBezTo>
                  <a:cubicBezTo>
                    <a:pt x="1652836" y="5989994"/>
                    <a:pt x="1652836" y="5989994"/>
                    <a:pt x="1652836" y="6041998"/>
                  </a:cubicBezTo>
                  <a:cubicBezTo>
                    <a:pt x="1652836" y="6056624"/>
                    <a:pt x="1641480" y="6068001"/>
                    <a:pt x="1626879" y="6068001"/>
                  </a:cubicBezTo>
                  <a:cubicBezTo>
                    <a:pt x="1626879" y="6068001"/>
                    <a:pt x="1626879" y="6068001"/>
                    <a:pt x="1600920" y="6068001"/>
                  </a:cubicBezTo>
                  <a:cubicBezTo>
                    <a:pt x="1600920" y="6068001"/>
                    <a:pt x="1600920" y="6068001"/>
                    <a:pt x="1600920" y="6172010"/>
                  </a:cubicBezTo>
                  <a:cubicBezTo>
                    <a:pt x="1600920" y="6186636"/>
                    <a:pt x="1589565" y="6198011"/>
                    <a:pt x="1574963" y="6198011"/>
                  </a:cubicBezTo>
                  <a:cubicBezTo>
                    <a:pt x="1574963" y="6198011"/>
                    <a:pt x="1574963" y="6198011"/>
                    <a:pt x="1523048" y="6198011"/>
                  </a:cubicBezTo>
                  <a:cubicBezTo>
                    <a:pt x="1508448" y="6198011"/>
                    <a:pt x="1497090" y="6186636"/>
                    <a:pt x="1497090" y="6172010"/>
                  </a:cubicBezTo>
                  <a:cubicBezTo>
                    <a:pt x="1497090" y="6172010"/>
                    <a:pt x="1497090" y="6172010"/>
                    <a:pt x="1497090" y="6068001"/>
                  </a:cubicBezTo>
                  <a:cubicBezTo>
                    <a:pt x="1497090" y="6068001"/>
                    <a:pt x="1497090" y="6068001"/>
                    <a:pt x="1471133" y="6068001"/>
                  </a:cubicBezTo>
                  <a:cubicBezTo>
                    <a:pt x="1456532" y="6068001"/>
                    <a:pt x="1445175" y="6056624"/>
                    <a:pt x="1445175" y="6041998"/>
                  </a:cubicBezTo>
                  <a:cubicBezTo>
                    <a:pt x="1445175" y="6041998"/>
                    <a:pt x="1445175" y="6041998"/>
                    <a:pt x="1445175" y="5989994"/>
                  </a:cubicBezTo>
                  <a:cubicBezTo>
                    <a:pt x="1445175" y="5946116"/>
                    <a:pt x="1490601" y="5911988"/>
                    <a:pt x="1549006" y="5911988"/>
                  </a:cubicBezTo>
                  <a:close/>
                  <a:moveTo>
                    <a:pt x="1067283" y="5911988"/>
                  </a:moveTo>
                  <a:cubicBezTo>
                    <a:pt x="1125687" y="5911988"/>
                    <a:pt x="1171112" y="5946116"/>
                    <a:pt x="1171112" y="5989994"/>
                  </a:cubicBezTo>
                  <a:cubicBezTo>
                    <a:pt x="1171112" y="5989994"/>
                    <a:pt x="1171112" y="5989994"/>
                    <a:pt x="1171112" y="6041998"/>
                  </a:cubicBezTo>
                  <a:cubicBezTo>
                    <a:pt x="1171112" y="6056624"/>
                    <a:pt x="1159757" y="6068001"/>
                    <a:pt x="1145155" y="6068001"/>
                  </a:cubicBezTo>
                  <a:cubicBezTo>
                    <a:pt x="1145155" y="6068001"/>
                    <a:pt x="1145155" y="6068001"/>
                    <a:pt x="1119197" y="6068001"/>
                  </a:cubicBezTo>
                  <a:cubicBezTo>
                    <a:pt x="1119197" y="6068001"/>
                    <a:pt x="1119197" y="6068001"/>
                    <a:pt x="1119197" y="6172010"/>
                  </a:cubicBezTo>
                  <a:cubicBezTo>
                    <a:pt x="1119197" y="6186636"/>
                    <a:pt x="1107841" y="6198011"/>
                    <a:pt x="1093240" y="6198011"/>
                  </a:cubicBezTo>
                  <a:cubicBezTo>
                    <a:pt x="1093240" y="6198011"/>
                    <a:pt x="1093240" y="6198011"/>
                    <a:pt x="1041324" y="6198011"/>
                  </a:cubicBezTo>
                  <a:cubicBezTo>
                    <a:pt x="1026724" y="6198011"/>
                    <a:pt x="1015367" y="6186636"/>
                    <a:pt x="1015367" y="6172010"/>
                  </a:cubicBezTo>
                  <a:cubicBezTo>
                    <a:pt x="1015367" y="6172010"/>
                    <a:pt x="1015367" y="6172010"/>
                    <a:pt x="1015367" y="6068001"/>
                  </a:cubicBezTo>
                  <a:cubicBezTo>
                    <a:pt x="1015367" y="6068001"/>
                    <a:pt x="1015367" y="6068001"/>
                    <a:pt x="989410" y="6068001"/>
                  </a:cubicBezTo>
                  <a:cubicBezTo>
                    <a:pt x="974809" y="6068001"/>
                    <a:pt x="963452" y="6056624"/>
                    <a:pt x="963452" y="6041998"/>
                  </a:cubicBezTo>
                  <a:cubicBezTo>
                    <a:pt x="963452" y="6041998"/>
                    <a:pt x="963452" y="6041998"/>
                    <a:pt x="963452" y="5989994"/>
                  </a:cubicBezTo>
                  <a:cubicBezTo>
                    <a:pt x="963452" y="5946116"/>
                    <a:pt x="1008877" y="5911988"/>
                    <a:pt x="1067283" y="5911988"/>
                  </a:cubicBezTo>
                  <a:close/>
                  <a:moveTo>
                    <a:pt x="585559" y="5911988"/>
                  </a:moveTo>
                  <a:cubicBezTo>
                    <a:pt x="643963" y="5911988"/>
                    <a:pt x="689389" y="5946116"/>
                    <a:pt x="689389" y="5989994"/>
                  </a:cubicBezTo>
                  <a:cubicBezTo>
                    <a:pt x="689389" y="5989994"/>
                    <a:pt x="689389" y="5989994"/>
                    <a:pt x="689389" y="6041998"/>
                  </a:cubicBezTo>
                  <a:cubicBezTo>
                    <a:pt x="689389" y="6056624"/>
                    <a:pt x="678033" y="6068001"/>
                    <a:pt x="663432" y="6068001"/>
                  </a:cubicBezTo>
                  <a:cubicBezTo>
                    <a:pt x="663432" y="6068001"/>
                    <a:pt x="663432" y="6068001"/>
                    <a:pt x="637473" y="6068001"/>
                  </a:cubicBezTo>
                  <a:cubicBezTo>
                    <a:pt x="637473" y="6068001"/>
                    <a:pt x="637473" y="6068001"/>
                    <a:pt x="637473" y="6172010"/>
                  </a:cubicBezTo>
                  <a:cubicBezTo>
                    <a:pt x="637473" y="6186636"/>
                    <a:pt x="626118" y="6198011"/>
                    <a:pt x="611516" y="6198011"/>
                  </a:cubicBezTo>
                  <a:cubicBezTo>
                    <a:pt x="611516" y="6198011"/>
                    <a:pt x="611516" y="6198011"/>
                    <a:pt x="559601" y="6198011"/>
                  </a:cubicBezTo>
                  <a:cubicBezTo>
                    <a:pt x="545001" y="6198011"/>
                    <a:pt x="533644" y="6186636"/>
                    <a:pt x="533644" y="6172010"/>
                  </a:cubicBezTo>
                  <a:cubicBezTo>
                    <a:pt x="533644" y="6172010"/>
                    <a:pt x="533644" y="6172010"/>
                    <a:pt x="533644" y="6068001"/>
                  </a:cubicBezTo>
                  <a:cubicBezTo>
                    <a:pt x="533644" y="6068001"/>
                    <a:pt x="533644" y="6068001"/>
                    <a:pt x="507686" y="6068001"/>
                  </a:cubicBezTo>
                  <a:cubicBezTo>
                    <a:pt x="493085" y="6068001"/>
                    <a:pt x="481728" y="6056624"/>
                    <a:pt x="481728" y="6041998"/>
                  </a:cubicBezTo>
                  <a:cubicBezTo>
                    <a:pt x="481728" y="6041998"/>
                    <a:pt x="481728" y="6041998"/>
                    <a:pt x="481728" y="5989994"/>
                  </a:cubicBezTo>
                  <a:cubicBezTo>
                    <a:pt x="481728" y="5946116"/>
                    <a:pt x="527154" y="5911988"/>
                    <a:pt x="585559" y="5911988"/>
                  </a:cubicBezTo>
                  <a:close/>
                  <a:moveTo>
                    <a:pt x="103836" y="5911988"/>
                  </a:moveTo>
                  <a:cubicBezTo>
                    <a:pt x="162240" y="5911988"/>
                    <a:pt x="207665" y="5946116"/>
                    <a:pt x="207665" y="5989994"/>
                  </a:cubicBezTo>
                  <a:cubicBezTo>
                    <a:pt x="207665" y="5989994"/>
                    <a:pt x="207665" y="5989994"/>
                    <a:pt x="207665" y="6041998"/>
                  </a:cubicBezTo>
                  <a:cubicBezTo>
                    <a:pt x="207665" y="6056624"/>
                    <a:pt x="196310" y="6068001"/>
                    <a:pt x="181708" y="6068001"/>
                  </a:cubicBezTo>
                  <a:cubicBezTo>
                    <a:pt x="181708" y="6068001"/>
                    <a:pt x="181708" y="6068001"/>
                    <a:pt x="155750" y="6068001"/>
                  </a:cubicBezTo>
                  <a:cubicBezTo>
                    <a:pt x="155750" y="6068001"/>
                    <a:pt x="155750" y="6068001"/>
                    <a:pt x="155750" y="6172010"/>
                  </a:cubicBezTo>
                  <a:cubicBezTo>
                    <a:pt x="155750" y="6186636"/>
                    <a:pt x="144394" y="6198011"/>
                    <a:pt x="129793" y="6198011"/>
                  </a:cubicBezTo>
                  <a:cubicBezTo>
                    <a:pt x="129793" y="6198011"/>
                    <a:pt x="129793" y="6198011"/>
                    <a:pt x="77877" y="6198011"/>
                  </a:cubicBezTo>
                  <a:cubicBezTo>
                    <a:pt x="63277" y="6198011"/>
                    <a:pt x="51920" y="6186636"/>
                    <a:pt x="51920" y="6172010"/>
                  </a:cubicBezTo>
                  <a:cubicBezTo>
                    <a:pt x="51920" y="6172010"/>
                    <a:pt x="51920" y="6172010"/>
                    <a:pt x="51920" y="6068001"/>
                  </a:cubicBezTo>
                  <a:cubicBezTo>
                    <a:pt x="51920" y="6068001"/>
                    <a:pt x="51920" y="6068001"/>
                    <a:pt x="25963" y="6068001"/>
                  </a:cubicBezTo>
                  <a:cubicBezTo>
                    <a:pt x="11361" y="6068001"/>
                    <a:pt x="4" y="6056624"/>
                    <a:pt x="4" y="6041998"/>
                  </a:cubicBezTo>
                  <a:cubicBezTo>
                    <a:pt x="4" y="6041998"/>
                    <a:pt x="4" y="6041998"/>
                    <a:pt x="4" y="5989994"/>
                  </a:cubicBezTo>
                  <a:cubicBezTo>
                    <a:pt x="4" y="5946116"/>
                    <a:pt x="45430" y="5911988"/>
                    <a:pt x="103836" y="5911988"/>
                  </a:cubicBezTo>
                  <a:close/>
                  <a:moveTo>
                    <a:pt x="12145950" y="5780730"/>
                  </a:moveTo>
                  <a:cubicBezTo>
                    <a:pt x="12174622" y="5780730"/>
                    <a:pt x="12197866" y="5803974"/>
                    <a:pt x="12197866" y="5832646"/>
                  </a:cubicBezTo>
                  <a:cubicBezTo>
                    <a:pt x="12197866" y="5861318"/>
                    <a:pt x="12174622" y="5884561"/>
                    <a:pt x="12145950" y="5884561"/>
                  </a:cubicBezTo>
                  <a:cubicBezTo>
                    <a:pt x="12117278" y="5884561"/>
                    <a:pt x="12094035" y="5861318"/>
                    <a:pt x="12094035" y="5832646"/>
                  </a:cubicBezTo>
                  <a:cubicBezTo>
                    <a:pt x="12094035" y="5803974"/>
                    <a:pt x="12117278" y="5780730"/>
                    <a:pt x="12145950" y="5780730"/>
                  </a:cubicBezTo>
                  <a:close/>
                  <a:moveTo>
                    <a:pt x="11664226" y="5780730"/>
                  </a:moveTo>
                  <a:cubicBezTo>
                    <a:pt x="11692898" y="5780730"/>
                    <a:pt x="11716142" y="5803974"/>
                    <a:pt x="11716142" y="5832646"/>
                  </a:cubicBezTo>
                  <a:cubicBezTo>
                    <a:pt x="11716142" y="5861318"/>
                    <a:pt x="11692898" y="5884561"/>
                    <a:pt x="11664226" y="5884561"/>
                  </a:cubicBezTo>
                  <a:cubicBezTo>
                    <a:pt x="11635554" y="5884561"/>
                    <a:pt x="11612311" y="5861318"/>
                    <a:pt x="11612311" y="5832646"/>
                  </a:cubicBezTo>
                  <a:cubicBezTo>
                    <a:pt x="11612311" y="5803974"/>
                    <a:pt x="11635554" y="5780730"/>
                    <a:pt x="11664226" y="5780730"/>
                  </a:cubicBezTo>
                  <a:close/>
                  <a:moveTo>
                    <a:pt x="11182501" y="5780730"/>
                  </a:moveTo>
                  <a:cubicBezTo>
                    <a:pt x="11211173" y="5780730"/>
                    <a:pt x="11234417" y="5803974"/>
                    <a:pt x="11234417" y="5832646"/>
                  </a:cubicBezTo>
                  <a:cubicBezTo>
                    <a:pt x="11234417" y="5861318"/>
                    <a:pt x="11211173" y="5884561"/>
                    <a:pt x="11182501" y="5884561"/>
                  </a:cubicBezTo>
                  <a:cubicBezTo>
                    <a:pt x="11153829" y="5884561"/>
                    <a:pt x="11130586" y="5861318"/>
                    <a:pt x="11130586" y="5832646"/>
                  </a:cubicBezTo>
                  <a:cubicBezTo>
                    <a:pt x="11130586" y="5803974"/>
                    <a:pt x="11153829" y="5780730"/>
                    <a:pt x="11182501" y="5780730"/>
                  </a:cubicBezTo>
                  <a:close/>
                  <a:moveTo>
                    <a:pt x="10700777" y="5780730"/>
                  </a:moveTo>
                  <a:cubicBezTo>
                    <a:pt x="10729449" y="5780730"/>
                    <a:pt x="10752693" y="5803974"/>
                    <a:pt x="10752693" y="5832646"/>
                  </a:cubicBezTo>
                  <a:cubicBezTo>
                    <a:pt x="10752693" y="5861318"/>
                    <a:pt x="10729449" y="5884561"/>
                    <a:pt x="10700777" y="5884561"/>
                  </a:cubicBezTo>
                  <a:cubicBezTo>
                    <a:pt x="10672105" y="5884561"/>
                    <a:pt x="10648862" y="5861318"/>
                    <a:pt x="10648862" y="5832646"/>
                  </a:cubicBezTo>
                  <a:cubicBezTo>
                    <a:pt x="10648862" y="5803974"/>
                    <a:pt x="10672105" y="5780730"/>
                    <a:pt x="10700777" y="5780730"/>
                  </a:cubicBezTo>
                  <a:close/>
                  <a:moveTo>
                    <a:pt x="10219053" y="5780730"/>
                  </a:moveTo>
                  <a:cubicBezTo>
                    <a:pt x="10247725" y="5780730"/>
                    <a:pt x="10270969" y="5803974"/>
                    <a:pt x="10270969" y="5832646"/>
                  </a:cubicBezTo>
                  <a:cubicBezTo>
                    <a:pt x="10270969" y="5861318"/>
                    <a:pt x="10247725" y="5884561"/>
                    <a:pt x="10219053" y="5884561"/>
                  </a:cubicBezTo>
                  <a:cubicBezTo>
                    <a:pt x="10190381" y="5884561"/>
                    <a:pt x="10167138" y="5861318"/>
                    <a:pt x="10167138" y="5832646"/>
                  </a:cubicBezTo>
                  <a:cubicBezTo>
                    <a:pt x="10167138" y="5803974"/>
                    <a:pt x="10190381" y="5780730"/>
                    <a:pt x="10219053" y="5780730"/>
                  </a:cubicBezTo>
                  <a:close/>
                  <a:moveTo>
                    <a:pt x="9737328" y="5780730"/>
                  </a:moveTo>
                  <a:cubicBezTo>
                    <a:pt x="9766000" y="5780730"/>
                    <a:pt x="9789244" y="5803974"/>
                    <a:pt x="9789244" y="5832646"/>
                  </a:cubicBezTo>
                  <a:cubicBezTo>
                    <a:pt x="9789244" y="5861318"/>
                    <a:pt x="9766000" y="5884561"/>
                    <a:pt x="9737328" y="5884561"/>
                  </a:cubicBezTo>
                  <a:cubicBezTo>
                    <a:pt x="9708656" y="5884561"/>
                    <a:pt x="9685413" y="5861318"/>
                    <a:pt x="9685413" y="5832646"/>
                  </a:cubicBezTo>
                  <a:cubicBezTo>
                    <a:pt x="9685413" y="5803974"/>
                    <a:pt x="9708656" y="5780730"/>
                    <a:pt x="9737328" y="5780730"/>
                  </a:cubicBezTo>
                  <a:close/>
                  <a:moveTo>
                    <a:pt x="9255604" y="5780730"/>
                  </a:moveTo>
                  <a:cubicBezTo>
                    <a:pt x="9284276" y="5780730"/>
                    <a:pt x="9307520" y="5803974"/>
                    <a:pt x="9307520" y="5832646"/>
                  </a:cubicBezTo>
                  <a:cubicBezTo>
                    <a:pt x="9307520" y="5861318"/>
                    <a:pt x="9284276" y="5884561"/>
                    <a:pt x="9255604" y="5884561"/>
                  </a:cubicBezTo>
                  <a:cubicBezTo>
                    <a:pt x="9226932" y="5884561"/>
                    <a:pt x="9203689" y="5861318"/>
                    <a:pt x="9203689" y="5832646"/>
                  </a:cubicBezTo>
                  <a:cubicBezTo>
                    <a:pt x="9203689" y="5803974"/>
                    <a:pt x="9226932" y="5780730"/>
                    <a:pt x="9255604" y="5780730"/>
                  </a:cubicBezTo>
                  <a:close/>
                  <a:moveTo>
                    <a:pt x="8773880" y="5780730"/>
                  </a:moveTo>
                  <a:cubicBezTo>
                    <a:pt x="8802552" y="5780730"/>
                    <a:pt x="8825796" y="5803974"/>
                    <a:pt x="8825796" y="5832646"/>
                  </a:cubicBezTo>
                  <a:cubicBezTo>
                    <a:pt x="8825796" y="5861318"/>
                    <a:pt x="8802552" y="5884561"/>
                    <a:pt x="8773880" y="5884561"/>
                  </a:cubicBezTo>
                  <a:cubicBezTo>
                    <a:pt x="8745208" y="5884561"/>
                    <a:pt x="8721965" y="5861318"/>
                    <a:pt x="8721965" y="5832646"/>
                  </a:cubicBezTo>
                  <a:cubicBezTo>
                    <a:pt x="8721965" y="5803974"/>
                    <a:pt x="8745208" y="5780730"/>
                    <a:pt x="8773880" y="5780730"/>
                  </a:cubicBezTo>
                  <a:close/>
                  <a:moveTo>
                    <a:pt x="8292157" y="5780730"/>
                  </a:moveTo>
                  <a:cubicBezTo>
                    <a:pt x="8320829" y="5780730"/>
                    <a:pt x="8344072" y="5803974"/>
                    <a:pt x="8344072" y="5832646"/>
                  </a:cubicBezTo>
                  <a:cubicBezTo>
                    <a:pt x="8344072" y="5861318"/>
                    <a:pt x="8320829" y="5884561"/>
                    <a:pt x="8292157" y="5884561"/>
                  </a:cubicBezTo>
                  <a:cubicBezTo>
                    <a:pt x="8263484" y="5884561"/>
                    <a:pt x="8240241" y="5861318"/>
                    <a:pt x="8240241" y="5832646"/>
                  </a:cubicBezTo>
                  <a:cubicBezTo>
                    <a:pt x="8240241" y="5803974"/>
                    <a:pt x="8263484" y="5780730"/>
                    <a:pt x="8292157" y="5780730"/>
                  </a:cubicBezTo>
                  <a:close/>
                  <a:moveTo>
                    <a:pt x="7810433" y="5780730"/>
                  </a:moveTo>
                  <a:cubicBezTo>
                    <a:pt x="7839105" y="5780730"/>
                    <a:pt x="7862348" y="5803974"/>
                    <a:pt x="7862348" y="5832646"/>
                  </a:cubicBezTo>
                  <a:cubicBezTo>
                    <a:pt x="7862348" y="5861318"/>
                    <a:pt x="7839105" y="5884561"/>
                    <a:pt x="7810433" y="5884561"/>
                  </a:cubicBezTo>
                  <a:cubicBezTo>
                    <a:pt x="7781760" y="5884561"/>
                    <a:pt x="7758517" y="5861318"/>
                    <a:pt x="7758517" y="5832646"/>
                  </a:cubicBezTo>
                  <a:cubicBezTo>
                    <a:pt x="7758517" y="5803974"/>
                    <a:pt x="7781760" y="5780730"/>
                    <a:pt x="7810433" y="5780730"/>
                  </a:cubicBezTo>
                  <a:close/>
                  <a:moveTo>
                    <a:pt x="7328709" y="5780730"/>
                  </a:moveTo>
                  <a:cubicBezTo>
                    <a:pt x="7357381" y="5780730"/>
                    <a:pt x="7380624" y="5803974"/>
                    <a:pt x="7380624" y="5832646"/>
                  </a:cubicBezTo>
                  <a:cubicBezTo>
                    <a:pt x="7380624" y="5861318"/>
                    <a:pt x="7357381" y="5884561"/>
                    <a:pt x="7328709" y="5884561"/>
                  </a:cubicBezTo>
                  <a:cubicBezTo>
                    <a:pt x="7300036" y="5884561"/>
                    <a:pt x="7276793" y="5861318"/>
                    <a:pt x="7276793" y="5832646"/>
                  </a:cubicBezTo>
                  <a:cubicBezTo>
                    <a:pt x="7276793" y="5803974"/>
                    <a:pt x="7300036" y="5780730"/>
                    <a:pt x="7328709" y="5780730"/>
                  </a:cubicBezTo>
                  <a:close/>
                  <a:moveTo>
                    <a:pt x="6846985" y="5780730"/>
                  </a:moveTo>
                  <a:cubicBezTo>
                    <a:pt x="6875657" y="5780730"/>
                    <a:pt x="6898900" y="5803974"/>
                    <a:pt x="6898900" y="5832646"/>
                  </a:cubicBezTo>
                  <a:cubicBezTo>
                    <a:pt x="6898900" y="5861318"/>
                    <a:pt x="6875657" y="5884561"/>
                    <a:pt x="6846985" y="5884561"/>
                  </a:cubicBezTo>
                  <a:cubicBezTo>
                    <a:pt x="6818312" y="5884561"/>
                    <a:pt x="6795069" y="5861318"/>
                    <a:pt x="6795069" y="5832646"/>
                  </a:cubicBezTo>
                  <a:cubicBezTo>
                    <a:pt x="6795069" y="5803974"/>
                    <a:pt x="6818312" y="5780730"/>
                    <a:pt x="6846985" y="5780730"/>
                  </a:cubicBezTo>
                  <a:close/>
                  <a:moveTo>
                    <a:pt x="6365261" y="5780730"/>
                  </a:moveTo>
                  <a:cubicBezTo>
                    <a:pt x="6393933" y="5780730"/>
                    <a:pt x="6417176" y="5803974"/>
                    <a:pt x="6417176" y="5832646"/>
                  </a:cubicBezTo>
                  <a:cubicBezTo>
                    <a:pt x="6417176" y="5861318"/>
                    <a:pt x="6393933" y="5884561"/>
                    <a:pt x="6365261" y="5884561"/>
                  </a:cubicBezTo>
                  <a:cubicBezTo>
                    <a:pt x="6336588" y="5884561"/>
                    <a:pt x="6313345" y="5861318"/>
                    <a:pt x="6313345" y="5832646"/>
                  </a:cubicBezTo>
                  <a:cubicBezTo>
                    <a:pt x="6313345" y="5803974"/>
                    <a:pt x="6336588" y="5780730"/>
                    <a:pt x="6365261" y="5780730"/>
                  </a:cubicBezTo>
                  <a:close/>
                  <a:moveTo>
                    <a:pt x="5883538" y="5780730"/>
                  </a:moveTo>
                  <a:cubicBezTo>
                    <a:pt x="5912211" y="5780730"/>
                    <a:pt x="5935453" y="5803974"/>
                    <a:pt x="5935453" y="5832646"/>
                  </a:cubicBezTo>
                  <a:cubicBezTo>
                    <a:pt x="5935453" y="5861318"/>
                    <a:pt x="5912211" y="5884561"/>
                    <a:pt x="5883538" y="5884561"/>
                  </a:cubicBezTo>
                  <a:cubicBezTo>
                    <a:pt x="5854866" y="5884561"/>
                    <a:pt x="5831622" y="5861318"/>
                    <a:pt x="5831622" y="5832646"/>
                  </a:cubicBezTo>
                  <a:cubicBezTo>
                    <a:pt x="5831622" y="5803974"/>
                    <a:pt x="5854866" y="5780730"/>
                    <a:pt x="5883538" y="5780730"/>
                  </a:cubicBezTo>
                  <a:close/>
                  <a:moveTo>
                    <a:pt x="5401816" y="5780730"/>
                  </a:moveTo>
                  <a:cubicBezTo>
                    <a:pt x="5430489" y="5780730"/>
                    <a:pt x="5453731" y="5803974"/>
                    <a:pt x="5453731" y="5832646"/>
                  </a:cubicBezTo>
                  <a:cubicBezTo>
                    <a:pt x="5453731" y="5861318"/>
                    <a:pt x="5430489" y="5884561"/>
                    <a:pt x="5401816" y="5884561"/>
                  </a:cubicBezTo>
                  <a:cubicBezTo>
                    <a:pt x="5373145" y="5884561"/>
                    <a:pt x="5349901" y="5861318"/>
                    <a:pt x="5349901" y="5832646"/>
                  </a:cubicBezTo>
                  <a:cubicBezTo>
                    <a:pt x="5349901" y="5803974"/>
                    <a:pt x="5373145" y="5780730"/>
                    <a:pt x="5401816" y="5780730"/>
                  </a:cubicBezTo>
                  <a:close/>
                  <a:moveTo>
                    <a:pt x="4920088" y="5780730"/>
                  </a:moveTo>
                  <a:cubicBezTo>
                    <a:pt x="4948762" y="5780730"/>
                    <a:pt x="4972006" y="5803974"/>
                    <a:pt x="4972006" y="5832646"/>
                  </a:cubicBezTo>
                  <a:cubicBezTo>
                    <a:pt x="4972006" y="5861318"/>
                    <a:pt x="4948762" y="5884561"/>
                    <a:pt x="4920088" y="5884561"/>
                  </a:cubicBezTo>
                  <a:cubicBezTo>
                    <a:pt x="4891417" y="5884561"/>
                    <a:pt x="4868174" y="5861318"/>
                    <a:pt x="4868174" y="5832646"/>
                  </a:cubicBezTo>
                  <a:cubicBezTo>
                    <a:pt x="4868174" y="5803974"/>
                    <a:pt x="4891417" y="5780730"/>
                    <a:pt x="4920088" y="5780730"/>
                  </a:cubicBezTo>
                  <a:close/>
                  <a:moveTo>
                    <a:pt x="4438369" y="5780730"/>
                  </a:moveTo>
                  <a:cubicBezTo>
                    <a:pt x="4467039" y="5780730"/>
                    <a:pt x="4490282" y="5803974"/>
                    <a:pt x="4490282" y="5832646"/>
                  </a:cubicBezTo>
                  <a:cubicBezTo>
                    <a:pt x="4490282" y="5861318"/>
                    <a:pt x="4467039" y="5884561"/>
                    <a:pt x="4438369" y="5884561"/>
                  </a:cubicBezTo>
                  <a:cubicBezTo>
                    <a:pt x="4409694" y="5884561"/>
                    <a:pt x="4386450" y="5861318"/>
                    <a:pt x="4386450" y="5832646"/>
                  </a:cubicBezTo>
                  <a:cubicBezTo>
                    <a:pt x="4386450" y="5803974"/>
                    <a:pt x="4409694" y="5780730"/>
                    <a:pt x="4438369" y="5780730"/>
                  </a:cubicBezTo>
                  <a:close/>
                  <a:moveTo>
                    <a:pt x="3956646" y="5780730"/>
                  </a:moveTo>
                  <a:cubicBezTo>
                    <a:pt x="3985318" y="5780730"/>
                    <a:pt x="4008563" y="5803974"/>
                    <a:pt x="4008563" y="5832646"/>
                  </a:cubicBezTo>
                  <a:cubicBezTo>
                    <a:pt x="4008563" y="5861318"/>
                    <a:pt x="3985318" y="5884561"/>
                    <a:pt x="3956646" y="5884561"/>
                  </a:cubicBezTo>
                  <a:cubicBezTo>
                    <a:pt x="3927974" y="5884561"/>
                    <a:pt x="3904730" y="5861318"/>
                    <a:pt x="3904730" y="5832646"/>
                  </a:cubicBezTo>
                  <a:cubicBezTo>
                    <a:pt x="3904730" y="5803974"/>
                    <a:pt x="3927974" y="5780730"/>
                    <a:pt x="3956646" y="5780730"/>
                  </a:cubicBezTo>
                  <a:close/>
                  <a:moveTo>
                    <a:pt x="3474924" y="5780730"/>
                  </a:moveTo>
                  <a:cubicBezTo>
                    <a:pt x="3503597" y="5780730"/>
                    <a:pt x="3526840" y="5803974"/>
                    <a:pt x="3526840" y="5832646"/>
                  </a:cubicBezTo>
                  <a:cubicBezTo>
                    <a:pt x="3526840" y="5861318"/>
                    <a:pt x="3503597" y="5884561"/>
                    <a:pt x="3474924" y="5884561"/>
                  </a:cubicBezTo>
                  <a:cubicBezTo>
                    <a:pt x="3446253" y="5884561"/>
                    <a:pt x="3423009" y="5861318"/>
                    <a:pt x="3423009" y="5832646"/>
                  </a:cubicBezTo>
                  <a:cubicBezTo>
                    <a:pt x="3423009" y="5803974"/>
                    <a:pt x="3446253" y="5780730"/>
                    <a:pt x="3474924" y="5780730"/>
                  </a:cubicBezTo>
                  <a:close/>
                  <a:moveTo>
                    <a:pt x="2993201" y="5780730"/>
                  </a:moveTo>
                  <a:cubicBezTo>
                    <a:pt x="3021872" y="5780730"/>
                    <a:pt x="3045115" y="5803974"/>
                    <a:pt x="3045115" y="5832646"/>
                  </a:cubicBezTo>
                  <a:cubicBezTo>
                    <a:pt x="3045115" y="5861318"/>
                    <a:pt x="3021872" y="5884561"/>
                    <a:pt x="2993201" y="5884561"/>
                  </a:cubicBezTo>
                  <a:cubicBezTo>
                    <a:pt x="2964528" y="5884561"/>
                    <a:pt x="2941284" y="5861318"/>
                    <a:pt x="2941284" y="5832646"/>
                  </a:cubicBezTo>
                  <a:cubicBezTo>
                    <a:pt x="2941284" y="5803974"/>
                    <a:pt x="2964528" y="5780730"/>
                    <a:pt x="2993201" y="5780730"/>
                  </a:cubicBezTo>
                  <a:close/>
                  <a:moveTo>
                    <a:pt x="2511477" y="5780730"/>
                  </a:moveTo>
                  <a:cubicBezTo>
                    <a:pt x="2540149" y="5780730"/>
                    <a:pt x="2563392" y="5803974"/>
                    <a:pt x="2563392" y="5832646"/>
                  </a:cubicBezTo>
                  <a:cubicBezTo>
                    <a:pt x="2563392" y="5861318"/>
                    <a:pt x="2540149" y="5884561"/>
                    <a:pt x="2511477" y="5884561"/>
                  </a:cubicBezTo>
                  <a:cubicBezTo>
                    <a:pt x="2482805" y="5884561"/>
                    <a:pt x="2459562" y="5861318"/>
                    <a:pt x="2459562" y="5832646"/>
                  </a:cubicBezTo>
                  <a:cubicBezTo>
                    <a:pt x="2459562" y="5803974"/>
                    <a:pt x="2482805" y="5780730"/>
                    <a:pt x="2511477" y="5780730"/>
                  </a:cubicBezTo>
                  <a:close/>
                  <a:moveTo>
                    <a:pt x="2029751" y="5780730"/>
                  </a:moveTo>
                  <a:cubicBezTo>
                    <a:pt x="2058423" y="5780730"/>
                    <a:pt x="2081666" y="5803974"/>
                    <a:pt x="2081666" y="5832646"/>
                  </a:cubicBezTo>
                  <a:cubicBezTo>
                    <a:pt x="2081666" y="5861318"/>
                    <a:pt x="2058423" y="5884561"/>
                    <a:pt x="2029751" y="5884561"/>
                  </a:cubicBezTo>
                  <a:cubicBezTo>
                    <a:pt x="2001079" y="5884561"/>
                    <a:pt x="1977835" y="5861318"/>
                    <a:pt x="1977835" y="5832646"/>
                  </a:cubicBezTo>
                  <a:cubicBezTo>
                    <a:pt x="1977835" y="5803974"/>
                    <a:pt x="2001079" y="5780730"/>
                    <a:pt x="2029751" y="5780730"/>
                  </a:cubicBezTo>
                  <a:close/>
                  <a:moveTo>
                    <a:pt x="1548026" y="5780730"/>
                  </a:moveTo>
                  <a:cubicBezTo>
                    <a:pt x="1576698" y="5780730"/>
                    <a:pt x="1599942" y="5803974"/>
                    <a:pt x="1599942" y="5832646"/>
                  </a:cubicBezTo>
                  <a:cubicBezTo>
                    <a:pt x="1599942" y="5861318"/>
                    <a:pt x="1576698" y="5884561"/>
                    <a:pt x="1548026" y="5884561"/>
                  </a:cubicBezTo>
                  <a:cubicBezTo>
                    <a:pt x="1519354" y="5884561"/>
                    <a:pt x="1496111" y="5861318"/>
                    <a:pt x="1496111" y="5832646"/>
                  </a:cubicBezTo>
                  <a:cubicBezTo>
                    <a:pt x="1496111" y="5803974"/>
                    <a:pt x="1519354" y="5780730"/>
                    <a:pt x="1548026" y="5780730"/>
                  </a:cubicBezTo>
                  <a:close/>
                  <a:moveTo>
                    <a:pt x="1066303" y="5780730"/>
                  </a:moveTo>
                  <a:cubicBezTo>
                    <a:pt x="1094975" y="5780730"/>
                    <a:pt x="1118218" y="5803974"/>
                    <a:pt x="1118218" y="5832646"/>
                  </a:cubicBezTo>
                  <a:cubicBezTo>
                    <a:pt x="1118218" y="5861318"/>
                    <a:pt x="1094975" y="5884561"/>
                    <a:pt x="1066303" y="5884561"/>
                  </a:cubicBezTo>
                  <a:cubicBezTo>
                    <a:pt x="1037631" y="5884561"/>
                    <a:pt x="1014387" y="5861318"/>
                    <a:pt x="1014387" y="5832646"/>
                  </a:cubicBezTo>
                  <a:cubicBezTo>
                    <a:pt x="1014387" y="5803974"/>
                    <a:pt x="1037631" y="5780730"/>
                    <a:pt x="1066303" y="5780730"/>
                  </a:cubicBezTo>
                  <a:close/>
                  <a:moveTo>
                    <a:pt x="584579" y="5780730"/>
                  </a:moveTo>
                  <a:cubicBezTo>
                    <a:pt x="613251" y="5780730"/>
                    <a:pt x="636495" y="5803974"/>
                    <a:pt x="636495" y="5832646"/>
                  </a:cubicBezTo>
                  <a:cubicBezTo>
                    <a:pt x="636495" y="5861318"/>
                    <a:pt x="613251" y="5884561"/>
                    <a:pt x="584579" y="5884561"/>
                  </a:cubicBezTo>
                  <a:cubicBezTo>
                    <a:pt x="555907" y="5884561"/>
                    <a:pt x="532664" y="5861318"/>
                    <a:pt x="532664" y="5832646"/>
                  </a:cubicBezTo>
                  <a:cubicBezTo>
                    <a:pt x="532664" y="5803974"/>
                    <a:pt x="555907" y="5780730"/>
                    <a:pt x="584579" y="5780730"/>
                  </a:cubicBezTo>
                  <a:close/>
                  <a:moveTo>
                    <a:pt x="102856" y="5780730"/>
                  </a:moveTo>
                  <a:cubicBezTo>
                    <a:pt x="131528" y="5780730"/>
                    <a:pt x="154771" y="5803974"/>
                    <a:pt x="154771" y="5832646"/>
                  </a:cubicBezTo>
                  <a:cubicBezTo>
                    <a:pt x="154771" y="5861318"/>
                    <a:pt x="131528" y="5884561"/>
                    <a:pt x="102856" y="5884561"/>
                  </a:cubicBezTo>
                  <a:cubicBezTo>
                    <a:pt x="74184" y="5884561"/>
                    <a:pt x="50940" y="5861318"/>
                    <a:pt x="50940" y="5832646"/>
                  </a:cubicBezTo>
                  <a:cubicBezTo>
                    <a:pt x="50940" y="5803974"/>
                    <a:pt x="74184" y="5780730"/>
                    <a:pt x="102856" y="5780730"/>
                  </a:cubicBezTo>
                  <a:close/>
                  <a:moveTo>
                    <a:pt x="12146930" y="5430263"/>
                  </a:moveTo>
                  <a:cubicBezTo>
                    <a:pt x="12205334" y="5430263"/>
                    <a:pt x="12250760" y="5464391"/>
                    <a:pt x="12250760" y="5508269"/>
                  </a:cubicBezTo>
                  <a:cubicBezTo>
                    <a:pt x="12250760" y="5508269"/>
                    <a:pt x="12250760" y="5508269"/>
                    <a:pt x="12250760" y="5560273"/>
                  </a:cubicBezTo>
                  <a:cubicBezTo>
                    <a:pt x="12250760" y="5574899"/>
                    <a:pt x="12239404" y="5586276"/>
                    <a:pt x="12224803" y="5586276"/>
                  </a:cubicBezTo>
                  <a:cubicBezTo>
                    <a:pt x="12224803" y="5586276"/>
                    <a:pt x="12224803" y="5586276"/>
                    <a:pt x="12198844" y="5586276"/>
                  </a:cubicBezTo>
                  <a:cubicBezTo>
                    <a:pt x="12198844" y="5586276"/>
                    <a:pt x="12198844" y="5586276"/>
                    <a:pt x="12198844" y="5690285"/>
                  </a:cubicBezTo>
                  <a:cubicBezTo>
                    <a:pt x="12198844" y="5704911"/>
                    <a:pt x="12187489" y="5716286"/>
                    <a:pt x="12172887" y="5716286"/>
                  </a:cubicBezTo>
                  <a:cubicBezTo>
                    <a:pt x="12172887" y="5716286"/>
                    <a:pt x="12172887" y="5716286"/>
                    <a:pt x="12120972" y="5716286"/>
                  </a:cubicBezTo>
                  <a:cubicBezTo>
                    <a:pt x="12106372" y="5716286"/>
                    <a:pt x="12095015" y="5704911"/>
                    <a:pt x="12095015" y="5690285"/>
                  </a:cubicBezTo>
                  <a:cubicBezTo>
                    <a:pt x="12095015" y="5690285"/>
                    <a:pt x="12095015" y="5690285"/>
                    <a:pt x="12095015" y="5586276"/>
                  </a:cubicBezTo>
                  <a:cubicBezTo>
                    <a:pt x="12095015" y="5586276"/>
                    <a:pt x="12095015" y="5586276"/>
                    <a:pt x="12069057" y="5586276"/>
                  </a:cubicBezTo>
                  <a:cubicBezTo>
                    <a:pt x="12054456" y="5586276"/>
                    <a:pt x="12043099" y="5574899"/>
                    <a:pt x="12043099" y="5560273"/>
                  </a:cubicBezTo>
                  <a:cubicBezTo>
                    <a:pt x="12043099" y="5560273"/>
                    <a:pt x="12043099" y="5560273"/>
                    <a:pt x="12043099" y="5508269"/>
                  </a:cubicBezTo>
                  <a:cubicBezTo>
                    <a:pt x="12043099" y="5464391"/>
                    <a:pt x="12088525" y="5430263"/>
                    <a:pt x="12146930" y="5430263"/>
                  </a:cubicBezTo>
                  <a:close/>
                  <a:moveTo>
                    <a:pt x="11665206" y="5430263"/>
                  </a:moveTo>
                  <a:cubicBezTo>
                    <a:pt x="11723610" y="5430263"/>
                    <a:pt x="11769036" y="5464391"/>
                    <a:pt x="11769036" y="5508269"/>
                  </a:cubicBezTo>
                  <a:cubicBezTo>
                    <a:pt x="11769036" y="5508269"/>
                    <a:pt x="11769036" y="5508269"/>
                    <a:pt x="11769036" y="5560273"/>
                  </a:cubicBezTo>
                  <a:cubicBezTo>
                    <a:pt x="11769036" y="5574899"/>
                    <a:pt x="11757680" y="5586276"/>
                    <a:pt x="11743079" y="5586276"/>
                  </a:cubicBezTo>
                  <a:cubicBezTo>
                    <a:pt x="11743079" y="5586276"/>
                    <a:pt x="11743079" y="5586276"/>
                    <a:pt x="11717120" y="5586276"/>
                  </a:cubicBezTo>
                  <a:cubicBezTo>
                    <a:pt x="11717120" y="5586276"/>
                    <a:pt x="11717120" y="5586276"/>
                    <a:pt x="11717120" y="5690285"/>
                  </a:cubicBezTo>
                  <a:cubicBezTo>
                    <a:pt x="11717120" y="5704911"/>
                    <a:pt x="11705765" y="5716286"/>
                    <a:pt x="11691163" y="5716286"/>
                  </a:cubicBezTo>
                  <a:cubicBezTo>
                    <a:pt x="11691163" y="5716286"/>
                    <a:pt x="11691163" y="5716286"/>
                    <a:pt x="11639248" y="5716286"/>
                  </a:cubicBezTo>
                  <a:cubicBezTo>
                    <a:pt x="11624648" y="5716286"/>
                    <a:pt x="11613291" y="5704911"/>
                    <a:pt x="11613291" y="5690285"/>
                  </a:cubicBezTo>
                  <a:cubicBezTo>
                    <a:pt x="11613291" y="5690285"/>
                    <a:pt x="11613291" y="5690285"/>
                    <a:pt x="11613291" y="5586276"/>
                  </a:cubicBezTo>
                  <a:cubicBezTo>
                    <a:pt x="11613291" y="5586276"/>
                    <a:pt x="11613291" y="5586276"/>
                    <a:pt x="11587333" y="5586276"/>
                  </a:cubicBezTo>
                  <a:cubicBezTo>
                    <a:pt x="11572732" y="5586276"/>
                    <a:pt x="11561375" y="5574899"/>
                    <a:pt x="11561375" y="5560273"/>
                  </a:cubicBezTo>
                  <a:cubicBezTo>
                    <a:pt x="11561375" y="5560273"/>
                    <a:pt x="11561375" y="5560273"/>
                    <a:pt x="11561375" y="5508269"/>
                  </a:cubicBezTo>
                  <a:cubicBezTo>
                    <a:pt x="11561375" y="5464391"/>
                    <a:pt x="11606801" y="5430263"/>
                    <a:pt x="11665206" y="5430263"/>
                  </a:cubicBezTo>
                  <a:close/>
                  <a:moveTo>
                    <a:pt x="11183481" y="5430263"/>
                  </a:moveTo>
                  <a:cubicBezTo>
                    <a:pt x="11241885" y="5430263"/>
                    <a:pt x="11287311" y="5464391"/>
                    <a:pt x="11287311" y="5508269"/>
                  </a:cubicBezTo>
                  <a:cubicBezTo>
                    <a:pt x="11287311" y="5508269"/>
                    <a:pt x="11287311" y="5508269"/>
                    <a:pt x="11287311" y="5560273"/>
                  </a:cubicBezTo>
                  <a:cubicBezTo>
                    <a:pt x="11287311" y="5574899"/>
                    <a:pt x="11275955" y="5586276"/>
                    <a:pt x="11261354" y="5586276"/>
                  </a:cubicBezTo>
                  <a:cubicBezTo>
                    <a:pt x="11261354" y="5586276"/>
                    <a:pt x="11261354" y="5586276"/>
                    <a:pt x="11235395" y="5586276"/>
                  </a:cubicBezTo>
                  <a:cubicBezTo>
                    <a:pt x="11235395" y="5586276"/>
                    <a:pt x="11235395" y="5586276"/>
                    <a:pt x="11235395" y="5690285"/>
                  </a:cubicBezTo>
                  <a:cubicBezTo>
                    <a:pt x="11235395" y="5704911"/>
                    <a:pt x="11224040" y="5716286"/>
                    <a:pt x="11209438" y="5716286"/>
                  </a:cubicBezTo>
                  <a:cubicBezTo>
                    <a:pt x="11209438" y="5716286"/>
                    <a:pt x="11209438" y="5716286"/>
                    <a:pt x="11157523" y="5716286"/>
                  </a:cubicBezTo>
                  <a:cubicBezTo>
                    <a:pt x="11142923" y="5716286"/>
                    <a:pt x="11131566" y="5704911"/>
                    <a:pt x="11131566" y="5690285"/>
                  </a:cubicBezTo>
                  <a:cubicBezTo>
                    <a:pt x="11131566" y="5690285"/>
                    <a:pt x="11131566" y="5690285"/>
                    <a:pt x="11131566" y="5586276"/>
                  </a:cubicBezTo>
                  <a:cubicBezTo>
                    <a:pt x="11131566" y="5586276"/>
                    <a:pt x="11131566" y="5586276"/>
                    <a:pt x="11105608" y="5586276"/>
                  </a:cubicBezTo>
                  <a:cubicBezTo>
                    <a:pt x="11091007" y="5586276"/>
                    <a:pt x="11079650" y="5574899"/>
                    <a:pt x="11079650" y="5560273"/>
                  </a:cubicBezTo>
                  <a:cubicBezTo>
                    <a:pt x="11079650" y="5560273"/>
                    <a:pt x="11079650" y="5560273"/>
                    <a:pt x="11079650" y="5508269"/>
                  </a:cubicBezTo>
                  <a:cubicBezTo>
                    <a:pt x="11079650" y="5464391"/>
                    <a:pt x="11125076" y="5430263"/>
                    <a:pt x="11183481" y="5430263"/>
                  </a:cubicBezTo>
                  <a:close/>
                  <a:moveTo>
                    <a:pt x="10701757" y="5430263"/>
                  </a:moveTo>
                  <a:cubicBezTo>
                    <a:pt x="10760161" y="5430263"/>
                    <a:pt x="10805587" y="5464391"/>
                    <a:pt x="10805587" y="5508269"/>
                  </a:cubicBezTo>
                  <a:cubicBezTo>
                    <a:pt x="10805587" y="5508269"/>
                    <a:pt x="10805587" y="5508269"/>
                    <a:pt x="10805587" y="5560273"/>
                  </a:cubicBezTo>
                  <a:cubicBezTo>
                    <a:pt x="10805587" y="5574899"/>
                    <a:pt x="10794231" y="5586276"/>
                    <a:pt x="10779630" y="5586276"/>
                  </a:cubicBezTo>
                  <a:cubicBezTo>
                    <a:pt x="10779630" y="5586276"/>
                    <a:pt x="10779630" y="5586276"/>
                    <a:pt x="10753671" y="5586276"/>
                  </a:cubicBezTo>
                  <a:cubicBezTo>
                    <a:pt x="10753671" y="5586276"/>
                    <a:pt x="10753671" y="5586276"/>
                    <a:pt x="10753671" y="5690285"/>
                  </a:cubicBezTo>
                  <a:cubicBezTo>
                    <a:pt x="10753671" y="5704911"/>
                    <a:pt x="10742316" y="5716286"/>
                    <a:pt x="10727714" y="5716286"/>
                  </a:cubicBezTo>
                  <a:cubicBezTo>
                    <a:pt x="10727714" y="5716286"/>
                    <a:pt x="10727714" y="5716286"/>
                    <a:pt x="10675799" y="5716286"/>
                  </a:cubicBezTo>
                  <a:cubicBezTo>
                    <a:pt x="10661199" y="5716286"/>
                    <a:pt x="10649842" y="5704911"/>
                    <a:pt x="10649842" y="5690285"/>
                  </a:cubicBezTo>
                  <a:cubicBezTo>
                    <a:pt x="10649842" y="5690285"/>
                    <a:pt x="10649842" y="5690285"/>
                    <a:pt x="10649842" y="5586276"/>
                  </a:cubicBezTo>
                  <a:cubicBezTo>
                    <a:pt x="10649842" y="5586276"/>
                    <a:pt x="10649842" y="5586276"/>
                    <a:pt x="10623884" y="5586276"/>
                  </a:cubicBezTo>
                  <a:cubicBezTo>
                    <a:pt x="10609283" y="5586276"/>
                    <a:pt x="10597926" y="5574899"/>
                    <a:pt x="10597926" y="5560273"/>
                  </a:cubicBezTo>
                  <a:cubicBezTo>
                    <a:pt x="10597926" y="5560273"/>
                    <a:pt x="10597926" y="5560273"/>
                    <a:pt x="10597926" y="5508269"/>
                  </a:cubicBezTo>
                  <a:cubicBezTo>
                    <a:pt x="10597926" y="5464391"/>
                    <a:pt x="10643352" y="5430263"/>
                    <a:pt x="10701757" y="5430263"/>
                  </a:cubicBezTo>
                  <a:close/>
                  <a:moveTo>
                    <a:pt x="10220033" y="5430263"/>
                  </a:moveTo>
                  <a:cubicBezTo>
                    <a:pt x="10278437" y="5430263"/>
                    <a:pt x="10323863" y="5464391"/>
                    <a:pt x="10323863" y="5508269"/>
                  </a:cubicBezTo>
                  <a:cubicBezTo>
                    <a:pt x="10323863" y="5508269"/>
                    <a:pt x="10323863" y="5508269"/>
                    <a:pt x="10323863" y="5560273"/>
                  </a:cubicBezTo>
                  <a:cubicBezTo>
                    <a:pt x="10323863" y="5574899"/>
                    <a:pt x="10312507" y="5586276"/>
                    <a:pt x="10297906" y="5586276"/>
                  </a:cubicBezTo>
                  <a:cubicBezTo>
                    <a:pt x="10297906" y="5586276"/>
                    <a:pt x="10297906" y="5586276"/>
                    <a:pt x="10271947" y="5586276"/>
                  </a:cubicBezTo>
                  <a:cubicBezTo>
                    <a:pt x="10271947" y="5586276"/>
                    <a:pt x="10271947" y="5586276"/>
                    <a:pt x="10271947" y="5690285"/>
                  </a:cubicBezTo>
                  <a:cubicBezTo>
                    <a:pt x="10271947" y="5704911"/>
                    <a:pt x="10260592" y="5716286"/>
                    <a:pt x="10245990" y="5716286"/>
                  </a:cubicBezTo>
                  <a:cubicBezTo>
                    <a:pt x="10245990" y="5716286"/>
                    <a:pt x="10245990" y="5716286"/>
                    <a:pt x="10194075" y="5716286"/>
                  </a:cubicBezTo>
                  <a:cubicBezTo>
                    <a:pt x="10179475" y="5716286"/>
                    <a:pt x="10168118" y="5704911"/>
                    <a:pt x="10168118" y="5690285"/>
                  </a:cubicBezTo>
                  <a:cubicBezTo>
                    <a:pt x="10168118" y="5690285"/>
                    <a:pt x="10168118" y="5690285"/>
                    <a:pt x="10168118" y="5586276"/>
                  </a:cubicBezTo>
                  <a:cubicBezTo>
                    <a:pt x="10168118" y="5586276"/>
                    <a:pt x="10168118" y="5586276"/>
                    <a:pt x="10142160" y="5586276"/>
                  </a:cubicBezTo>
                  <a:cubicBezTo>
                    <a:pt x="10127559" y="5586276"/>
                    <a:pt x="10116202" y="5574899"/>
                    <a:pt x="10116202" y="5560273"/>
                  </a:cubicBezTo>
                  <a:cubicBezTo>
                    <a:pt x="10116202" y="5560273"/>
                    <a:pt x="10116202" y="5560273"/>
                    <a:pt x="10116202" y="5508269"/>
                  </a:cubicBezTo>
                  <a:cubicBezTo>
                    <a:pt x="10116202" y="5464391"/>
                    <a:pt x="10161628" y="5430263"/>
                    <a:pt x="10220033" y="5430263"/>
                  </a:cubicBezTo>
                  <a:close/>
                  <a:moveTo>
                    <a:pt x="9738308" y="5430263"/>
                  </a:moveTo>
                  <a:cubicBezTo>
                    <a:pt x="9796712" y="5430263"/>
                    <a:pt x="9842138" y="5464391"/>
                    <a:pt x="9842138" y="5508269"/>
                  </a:cubicBezTo>
                  <a:cubicBezTo>
                    <a:pt x="9842138" y="5508269"/>
                    <a:pt x="9842138" y="5508269"/>
                    <a:pt x="9842138" y="5560273"/>
                  </a:cubicBezTo>
                  <a:cubicBezTo>
                    <a:pt x="9842138" y="5574899"/>
                    <a:pt x="9830782" y="5586276"/>
                    <a:pt x="9816181" y="5586276"/>
                  </a:cubicBezTo>
                  <a:cubicBezTo>
                    <a:pt x="9816181" y="5586276"/>
                    <a:pt x="9816181" y="5586276"/>
                    <a:pt x="9790222" y="5586276"/>
                  </a:cubicBezTo>
                  <a:cubicBezTo>
                    <a:pt x="9790222" y="5586276"/>
                    <a:pt x="9790222" y="5586276"/>
                    <a:pt x="9790222" y="5690285"/>
                  </a:cubicBezTo>
                  <a:cubicBezTo>
                    <a:pt x="9790222" y="5704911"/>
                    <a:pt x="9778867" y="5716286"/>
                    <a:pt x="9764265" y="5716286"/>
                  </a:cubicBezTo>
                  <a:cubicBezTo>
                    <a:pt x="9764265" y="5716286"/>
                    <a:pt x="9764265" y="5716286"/>
                    <a:pt x="9712350" y="5716286"/>
                  </a:cubicBezTo>
                  <a:cubicBezTo>
                    <a:pt x="9697750" y="5716286"/>
                    <a:pt x="9686393" y="5704911"/>
                    <a:pt x="9686393" y="5690285"/>
                  </a:cubicBezTo>
                  <a:cubicBezTo>
                    <a:pt x="9686393" y="5690285"/>
                    <a:pt x="9686393" y="5690285"/>
                    <a:pt x="9686393" y="5586276"/>
                  </a:cubicBezTo>
                  <a:cubicBezTo>
                    <a:pt x="9686393" y="5586276"/>
                    <a:pt x="9686393" y="5586276"/>
                    <a:pt x="9660435" y="5586276"/>
                  </a:cubicBezTo>
                  <a:cubicBezTo>
                    <a:pt x="9645834" y="5586276"/>
                    <a:pt x="9634477" y="5574899"/>
                    <a:pt x="9634477" y="5560273"/>
                  </a:cubicBezTo>
                  <a:cubicBezTo>
                    <a:pt x="9634477" y="5560273"/>
                    <a:pt x="9634477" y="5560273"/>
                    <a:pt x="9634477" y="5508269"/>
                  </a:cubicBezTo>
                  <a:cubicBezTo>
                    <a:pt x="9634477" y="5464391"/>
                    <a:pt x="9679903" y="5430263"/>
                    <a:pt x="9738308" y="5430263"/>
                  </a:cubicBezTo>
                  <a:close/>
                  <a:moveTo>
                    <a:pt x="9256584" y="5430263"/>
                  </a:moveTo>
                  <a:cubicBezTo>
                    <a:pt x="9314988" y="5430263"/>
                    <a:pt x="9360414" y="5464391"/>
                    <a:pt x="9360414" y="5508269"/>
                  </a:cubicBezTo>
                  <a:cubicBezTo>
                    <a:pt x="9360414" y="5508269"/>
                    <a:pt x="9360414" y="5508269"/>
                    <a:pt x="9360414" y="5560273"/>
                  </a:cubicBezTo>
                  <a:cubicBezTo>
                    <a:pt x="9360414" y="5574899"/>
                    <a:pt x="9349058" y="5586276"/>
                    <a:pt x="9334457" y="5586276"/>
                  </a:cubicBezTo>
                  <a:cubicBezTo>
                    <a:pt x="9334457" y="5586276"/>
                    <a:pt x="9334457" y="5586276"/>
                    <a:pt x="9308498" y="5586276"/>
                  </a:cubicBezTo>
                  <a:cubicBezTo>
                    <a:pt x="9308498" y="5586276"/>
                    <a:pt x="9308498" y="5586276"/>
                    <a:pt x="9308498" y="5690285"/>
                  </a:cubicBezTo>
                  <a:cubicBezTo>
                    <a:pt x="9308498" y="5704911"/>
                    <a:pt x="9297143" y="5716286"/>
                    <a:pt x="9282541" y="5716286"/>
                  </a:cubicBezTo>
                  <a:cubicBezTo>
                    <a:pt x="9282541" y="5716286"/>
                    <a:pt x="9282541" y="5716286"/>
                    <a:pt x="9230626" y="5716286"/>
                  </a:cubicBezTo>
                  <a:cubicBezTo>
                    <a:pt x="9216026" y="5716286"/>
                    <a:pt x="9204669" y="5704911"/>
                    <a:pt x="9204669" y="5690285"/>
                  </a:cubicBezTo>
                  <a:cubicBezTo>
                    <a:pt x="9204669" y="5690285"/>
                    <a:pt x="9204669" y="5690285"/>
                    <a:pt x="9204669" y="5586276"/>
                  </a:cubicBezTo>
                  <a:cubicBezTo>
                    <a:pt x="9204669" y="5586276"/>
                    <a:pt x="9204669" y="5586276"/>
                    <a:pt x="9178711" y="5586276"/>
                  </a:cubicBezTo>
                  <a:cubicBezTo>
                    <a:pt x="9164110" y="5586276"/>
                    <a:pt x="9152753" y="5574899"/>
                    <a:pt x="9152753" y="5560273"/>
                  </a:cubicBezTo>
                  <a:cubicBezTo>
                    <a:pt x="9152753" y="5560273"/>
                    <a:pt x="9152753" y="5560273"/>
                    <a:pt x="9152753" y="5508269"/>
                  </a:cubicBezTo>
                  <a:cubicBezTo>
                    <a:pt x="9152753" y="5464391"/>
                    <a:pt x="9198179" y="5430263"/>
                    <a:pt x="9256584" y="5430263"/>
                  </a:cubicBezTo>
                  <a:close/>
                  <a:moveTo>
                    <a:pt x="8774860" y="5430263"/>
                  </a:moveTo>
                  <a:cubicBezTo>
                    <a:pt x="8833264" y="5430263"/>
                    <a:pt x="8878690" y="5464391"/>
                    <a:pt x="8878690" y="5508269"/>
                  </a:cubicBezTo>
                  <a:cubicBezTo>
                    <a:pt x="8878690" y="5508269"/>
                    <a:pt x="8878690" y="5508269"/>
                    <a:pt x="8878690" y="5560273"/>
                  </a:cubicBezTo>
                  <a:cubicBezTo>
                    <a:pt x="8878690" y="5574899"/>
                    <a:pt x="8867334" y="5586276"/>
                    <a:pt x="8852733" y="5586276"/>
                  </a:cubicBezTo>
                  <a:cubicBezTo>
                    <a:pt x="8852733" y="5586276"/>
                    <a:pt x="8852733" y="5586276"/>
                    <a:pt x="8826774" y="5586276"/>
                  </a:cubicBezTo>
                  <a:cubicBezTo>
                    <a:pt x="8826774" y="5586276"/>
                    <a:pt x="8826774" y="5586276"/>
                    <a:pt x="8826774" y="5690285"/>
                  </a:cubicBezTo>
                  <a:cubicBezTo>
                    <a:pt x="8826774" y="5704911"/>
                    <a:pt x="8815419" y="5716286"/>
                    <a:pt x="8800817" y="5716286"/>
                  </a:cubicBezTo>
                  <a:cubicBezTo>
                    <a:pt x="8800817" y="5716286"/>
                    <a:pt x="8800817" y="5716286"/>
                    <a:pt x="8748902" y="5716286"/>
                  </a:cubicBezTo>
                  <a:cubicBezTo>
                    <a:pt x="8734302" y="5716286"/>
                    <a:pt x="8722945" y="5704911"/>
                    <a:pt x="8722945" y="5690285"/>
                  </a:cubicBezTo>
                  <a:cubicBezTo>
                    <a:pt x="8722945" y="5690285"/>
                    <a:pt x="8722945" y="5690285"/>
                    <a:pt x="8722945" y="5586276"/>
                  </a:cubicBezTo>
                  <a:cubicBezTo>
                    <a:pt x="8722945" y="5586276"/>
                    <a:pt x="8722945" y="5586276"/>
                    <a:pt x="8696987" y="5586276"/>
                  </a:cubicBezTo>
                  <a:cubicBezTo>
                    <a:pt x="8682386" y="5586276"/>
                    <a:pt x="8671029" y="5574899"/>
                    <a:pt x="8671029" y="5560273"/>
                  </a:cubicBezTo>
                  <a:cubicBezTo>
                    <a:pt x="8671029" y="5560273"/>
                    <a:pt x="8671029" y="5560273"/>
                    <a:pt x="8671029" y="5508269"/>
                  </a:cubicBezTo>
                  <a:cubicBezTo>
                    <a:pt x="8671029" y="5464391"/>
                    <a:pt x="8716455" y="5430263"/>
                    <a:pt x="8774860" y="5430263"/>
                  </a:cubicBezTo>
                  <a:close/>
                  <a:moveTo>
                    <a:pt x="8293136" y="5430263"/>
                  </a:moveTo>
                  <a:cubicBezTo>
                    <a:pt x="8351541" y="5430263"/>
                    <a:pt x="8396966" y="5464391"/>
                    <a:pt x="8396966" y="5508269"/>
                  </a:cubicBezTo>
                  <a:cubicBezTo>
                    <a:pt x="8396966" y="5508269"/>
                    <a:pt x="8396966" y="5508269"/>
                    <a:pt x="8396966" y="5560273"/>
                  </a:cubicBezTo>
                  <a:cubicBezTo>
                    <a:pt x="8396966" y="5574899"/>
                    <a:pt x="8385610" y="5586276"/>
                    <a:pt x="8371009" y="5586276"/>
                  </a:cubicBezTo>
                  <a:cubicBezTo>
                    <a:pt x="8371009" y="5586276"/>
                    <a:pt x="8371009" y="5586276"/>
                    <a:pt x="8345051" y="5586276"/>
                  </a:cubicBezTo>
                  <a:cubicBezTo>
                    <a:pt x="8345051" y="5586276"/>
                    <a:pt x="8345051" y="5586276"/>
                    <a:pt x="8345051" y="5690285"/>
                  </a:cubicBezTo>
                  <a:cubicBezTo>
                    <a:pt x="8345051" y="5704911"/>
                    <a:pt x="8333695" y="5716286"/>
                    <a:pt x="8319094" y="5716286"/>
                  </a:cubicBezTo>
                  <a:cubicBezTo>
                    <a:pt x="8319094" y="5716286"/>
                    <a:pt x="8319094" y="5716286"/>
                    <a:pt x="8267178" y="5716286"/>
                  </a:cubicBezTo>
                  <a:cubicBezTo>
                    <a:pt x="8252578" y="5716286"/>
                    <a:pt x="8241221" y="5704911"/>
                    <a:pt x="8241221" y="5690285"/>
                  </a:cubicBezTo>
                  <a:cubicBezTo>
                    <a:pt x="8241221" y="5690285"/>
                    <a:pt x="8241221" y="5690285"/>
                    <a:pt x="8241221" y="5586276"/>
                  </a:cubicBezTo>
                  <a:cubicBezTo>
                    <a:pt x="8241221" y="5586276"/>
                    <a:pt x="8241221" y="5586276"/>
                    <a:pt x="8215264" y="5586276"/>
                  </a:cubicBezTo>
                  <a:cubicBezTo>
                    <a:pt x="8200662" y="5586276"/>
                    <a:pt x="8189305" y="5574899"/>
                    <a:pt x="8189305" y="5560273"/>
                  </a:cubicBezTo>
                  <a:cubicBezTo>
                    <a:pt x="8189305" y="5560273"/>
                    <a:pt x="8189305" y="5560273"/>
                    <a:pt x="8189305" y="5508269"/>
                  </a:cubicBezTo>
                  <a:cubicBezTo>
                    <a:pt x="8189305" y="5464391"/>
                    <a:pt x="8234731" y="5430263"/>
                    <a:pt x="8293136" y="5430263"/>
                  </a:cubicBezTo>
                  <a:close/>
                  <a:moveTo>
                    <a:pt x="7811412" y="5430263"/>
                  </a:moveTo>
                  <a:cubicBezTo>
                    <a:pt x="7869817" y="5430263"/>
                    <a:pt x="7915242" y="5464391"/>
                    <a:pt x="7915242" y="5508269"/>
                  </a:cubicBezTo>
                  <a:cubicBezTo>
                    <a:pt x="7915242" y="5508269"/>
                    <a:pt x="7915242" y="5508269"/>
                    <a:pt x="7915242" y="5560273"/>
                  </a:cubicBezTo>
                  <a:cubicBezTo>
                    <a:pt x="7915242" y="5574899"/>
                    <a:pt x="7903886" y="5586276"/>
                    <a:pt x="7889285" y="5586276"/>
                  </a:cubicBezTo>
                  <a:cubicBezTo>
                    <a:pt x="7889285" y="5586276"/>
                    <a:pt x="7889285" y="5586276"/>
                    <a:pt x="7863327" y="5586276"/>
                  </a:cubicBezTo>
                  <a:cubicBezTo>
                    <a:pt x="7863327" y="5586276"/>
                    <a:pt x="7863327" y="5586276"/>
                    <a:pt x="7863327" y="5690285"/>
                  </a:cubicBezTo>
                  <a:cubicBezTo>
                    <a:pt x="7863327" y="5704911"/>
                    <a:pt x="7851971" y="5716286"/>
                    <a:pt x="7837370" y="5716286"/>
                  </a:cubicBezTo>
                  <a:cubicBezTo>
                    <a:pt x="7837370" y="5716286"/>
                    <a:pt x="7837370" y="5716286"/>
                    <a:pt x="7785454" y="5716286"/>
                  </a:cubicBezTo>
                  <a:cubicBezTo>
                    <a:pt x="7770854" y="5716286"/>
                    <a:pt x="7759497" y="5704911"/>
                    <a:pt x="7759497" y="5690285"/>
                  </a:cubicBezTo>
                  <a:cubicBezTo>
                    <a:pt x="7759497" y="5690285"/>
                    <a:pt x="7759497" y="5690285"/>
                    <a:pt x="7759497" y="5586276"/>
                  </a:cubicBezTo>
                  <a:cubicBezTo>
                    <a:pt x="7759497" y="5586276"/>
                    <a:pt x="7759497" y="5586276"/>
                    <a:pt x="7733540" y="5586276"/>
                  </a:cubicBezTo>
                  <a:cubicBezTo>
                    <a:pt x="7718938" y="5586276"/>
                    <a:pt x="7707581" y="5574899"/>
                    <a:pt x="7707581" y="5560273"/>
                  </a:cubicBezTo>
                  <a:cubicBezTo>
                    <a:pt x="7707581" y="5560273"/>
                    <a:pt x="7707581" y="5560273"/>
                    <a:pt x="7707581" y="5508269"/>
                  </a:cubicBezTo>
                  <a:cubicBezTo>
                    <a:pt x="7707581" y="5464391"/>
                    <a:pt x="7753007" y="5430263"/>
                    <a:pt x="7811412" y="5430263"/>
                  </a:cubicBezTo>
                  <a:close/>
                  <a:moveTo>
                    <a:pt x="7329688" y="5430263"/>
                  </a:moveTo>
                  <a:cubicBezTo>
                    <a:pt x="7388093" y="5430263"/>
                    <a:pt x="7433518" y="5464391"/>
                    <a:pt x="7433518" y="5508269"/>
                  </a:cubicBezTo>
                  <a:cubicBezTo>
                    <a:pt x="7433518" y="5508269"/>
                    <a:pt x="7433518" y="5508269"/>
                    <a:pt x="7433518" y="5560273"/>
                  </a:cubicBezTo>
                  <a:cubicBezTo>
                    <a:pt x="7433518" y="5574899"/>
                    <a:pt x="7422162" y="5586276"/>
                    <a:pt x="7407561" y="5586276"/>
                  </a:cubicBezTo>
                  <a:cubicBezTo>
                    <a:pt x="7407561" y="5586276"/>
                    <a:pt x="7407561" y="5586276"/>
                    <a:pt x="7381603" y="5586276"/>
                  </a:cubicBezTo>
                  <a:cubicBezTo>
                    <a:pt x="7381603" y="5586276"/>
                    <a:pt x="7381603" y="5586276"/>
                    <a:pt x="7381603" y="5690285"/>
                  </a:cubicBezTo>
                  <a:cubicBezTo>
                    <a:pt x="7381603" y="5704911"/>
                    <a:pt x="7370247" y="5716286"/>
                    <a:pt x="7355646" y="5716286"/>
                  </a:cubicBezTo>
                  <a:cubicBezTo>
                    <a:pt x="7355646" y="5716286"/>
                    <a:pt x="7355646" y="5716286"/>
                    <a:pt x="7303730" y="5716286"/>
                  </a:cubicBezTo>
                  <a:cubicBezTo>
                    <a:pt x="7289130" y="5716286"/>
                    <a:pt x="7277773" y="5704911"/>
                    <a:pt x="7277773" y="5690285"/>
                  </a:cubicBezTo>
                  <a:cubicBezTo>
                    <a:pt x="7277773" y="5690285"/>
                    <a:pt x="7277773" y="5690285"/>
                    <a:pt x="7277773" y="5586276"/>
                  </a:cubicBezTo>
                  <a:cubicBezTo>
                    <a:pt x="7277773" y="5586276"/>
                    <a:pt x="7277773" y="5586276"/>
                    <a:pt x="7251816" y="5586276"/>
                  </a:cubicBezTo>
                  <a:cubicBezTo>
                    <a:pt x="7237214" y="5586276"/>
                    <a:pt x="7225857" y="5574899"/>
                    <a:pt x="7225857" y="5560273"/>
                  </a:cubicBezTo>
                  <a:cubicBezTo>
                    <a:pt x="7225857" y="5560273"/>
                    <a:pt x="7225857" y="5560273"/>
                    <a:pt x="7225857" y="5508269"/>
                  </a:cubicBezTo>
                  <a:cubicBezTo>
                    <a:pt x="7225857" y="5464391"/>
                    <a:pt x="7271283" y="5430263"/>
                    <a:pt x="7329688" y="5430263"/>
                  </a:cubicBezTo>
                  <a:close/>
                  <a:moveTo>
                    <a:pt x="6847964" y="5430263"/>
                  </a:moveTo>
                  <a:cubicBezTo>
                    <a:pt x="6906369" y="5430263"/>
                    <a:pt x="6951794" y="5464391"/>
                    <a:pt x="6951794" y="5508269"/>
                  </a:cubicBezTo>
                  <a:cubicBezTo>
                    <a:pt x="6951794" y="5508269"/>
                    <a:pt x="6951794" y="5508269"/>
                    <a:pt x="6951794" y="5560273"/>
                  </a:cubicBezTo>
                  <a:cubicBezTo>
                    <a:pt x="6951794" y="5574899"/>
                    <a:pt x="6940438" y="5586276"/>
                    <a:pt x="6925837" y="5586276"/>
                  </a:cubicBezTo>
                  <a:cubicBezTo>
                    <a:pt x="6925837" y="5586276"/>
                    <a:pt x="6925837" y="5586276"/>
                    <a:pt x="6899879" y="5586276"/>
                  </a:cubicBezTo>
                  <a:cubicBezTo>
                    <a:pt x="6899879" y="5586276"/>
                    <a:pt x="6899879" y="5586276"/>
                    <a:pt x="6899879" y="5690285"/>
                  </a:cubicBezTo>
                  <a:cubicBezTo>
                    <a:pt x="6899879" y="5704911"/>
                    <a:pt x="6888523" y="5716286"/>
                    <a:pt x="6873922" y="5716286"/>
                  </a:cubicBezTo>
                  <a:cubicBezTo>
                    <a:pt x="6873922" y="5716286"/>
                    <a:pt x="6873922" y="5716286"/>
                    <a:pt x="6822006" y="5716286"/>
                  </a:cubicBezTo>
                  <a:cubicBezTo>
                    <a:pt x="6807406" y="5716286"/>
                    <a:pt x="6796049" y="5704911"/>
                    <a:pt x="6796049" y="5690285"/>
                  </a:cubicBezTo>
                  <a:cubicBezTo>
                    <a:pt x="6796049" y="5690285"/>
                    <a:pt x="6796049" y="5690285"/>
                    <a:pt x="6796049" y="5586276"/>
                  </a:cubicBezTo>
                  <a:cubicBezTo>
                    <a:pt x="6796049" y="5586276"/>
                    <a:pt x="6796049" y="5586276"/>
                    <a:pt x="6770092" y="5586276"/>
                  </a:cubicBezTo>
                  <a:cubicBezTo>
                    <a:pt x="6755490" y="5586276"/>
                    <a:pt x="6744133" y="5574899"/>
                    <a:pt x="6744133" y="5560273"/>
                  </a:cubicBezTo>
                  <a:cubicBezTo>
                    <a:pt x="6744133" y="5560273"/>
                    <a:pt x="6744133" y="5560273"/>
                    <a:pt x="6744133" y="5508269"/>
                  </a:cubicBezTo>
                  <a:cubicBezTo>
                    <a:pt x="6744133" y="5464391"/>
                    <a:pt x="6789559" y="5430263"/>
                    <a:pt x="6847964" y="5430263"/>
                  </a:cubicBezTo>
                  <a:close/>
                  <a:moveTo>
                    <a:pt x="6366240" y="5430263"/>
                  </a:moveTo>
                  <a:cubicBezTo>
                    <a:pt x="6424645" y="5430263"/>
                    <a:pt x="6470070" y="5464391"/>
                    <a:pt x="6470070" y="5508269"/>
                  </a:cubicBezTo>
                  <a:cubicBezTo>
                    <a:pt x="6470070" y="5508269"/>
                    <a:pt x="6470070" y="5508269"/>
                    <a:pt x="6470070" y="5560273"/>
                  </a:cubicBezTo>
                  <a:cubicBezTo>
                    <a:pt x="6470070" y="5574899"/>
                    <a:pt x="6458714" y="5586276"/>
                    <a:pt x="6444113" y="5586276"/>
                  </a:cubicBezTo>
                  <a:cubicBezTo>
                    <a:pt x="6444113" y="5586276"/>
                    <a:pt x="6444113" y="5586276"/>
                    <a:pt x="6418155" y="5586276"/>
                  </a:cubicBezTo>
                  <a:cubicBezTo>
                    <a:pt x="6418155" y="5586276"/>
                    <a:pt x="6418155" y="5586276"/>
                    <a:pt x="6418155" y="5690285"/>
                  </a:cubicBezTo>
                  <a:cubicBezTo>
                    <a:pt x="6418155" y="5704911"/>
                    <a:pt x="6406799" y="5716286"/>
                    <a:pt x="6392198" y="5716286"/>
                  </a:cubicBezTo>
                  <a:cubicBezTo>
                    <a:pt x="6392198" y="5716286"/>
                    <a:pt x="6392198" y="5716286"/>
                    <a:pt x="6340282" y="5716286"/>
                  </a:cubicBezTo>
                  <a:cubicBezTo>
                    <a:pt x="6325682" y="5716286"/>
                    <a:pt x="6314325" y="5704911"/>
                    <a:pt x="6314325" y="5690285"/>
                  </a:cubicBezTo>
                  <a:cubicBezTo>
                    <a:pt x="6314325" y="5690285"/>
                    <a:pt x="6314325" y="5690285"/>
                    <a:pt x="6314325" y="5586276"/>
                  </a:cubicBezTo>
                  <a:cubicBezTo>
                    <a:pt x="6314325" y="5586276"/>
                    <a:pt x="6314325" y="5586276"/>
                    <a:pt x="6288368" y="5586276"/>
                  </a:cubicBezTo>
                  <a:cubicBezTo>
                    <a:pt x="6273766" y="5586276"/>
                    <a:pt x="6262409" y="5574899"/>
                    <a:pt x="6262409" y="5560273"/>
                  </a:cubicBezTo>
                  <a:cubicBezTo>
                    <a:pt x="6262409" y="5560273"/>
                    <a:pt x="6262409" y="5560273"/>
                    <a:pt x="6262409" y="5508269"/>
                  </a:cubicBezTo>
                  <a:cubicBezTo>
                    <a:pt x="6262409" y="5464391"/>
                    <a:pt x="6307835" y="5430263"/>
                    <a:pt x="6366240" y="5430263"/>
                  </a:cubicBezTo>
                  <a:close/>
                  <a:moveTo>
                    <a:pt x="5884520" y="5430263"/>
                  </a:moveTo>
                  <a:cubicBezTo>
                    <a:pt x="5942923" y="5430263"/>
                    <a:pt x="5988349" y="5464391"/>
                    <a:pt x="5988349" y="5508269"/>
                  </a:cubicBezTo>
                  <a:cubicBezTo>
                    <a:pt x="5988349" y="5508269"/>
                    <a:pt x="5988349" y="5508269"/>
                    <a:pt x="5988349" y="5560273"/>
                  </a:cubicBezTo>
                  <a:cubicBezTo>
                    <a:pt x="5988349" y="5574899"/>
                    <a:pt x="5976990" y="5586276"/>
                    <a:pt x="5962392" y="5586276"/>
                  </a:cubicBezTo>
                  <a:cubicBezTo>
                    <a:pt x="5962392" y="5586276"/>
                    <a:pt x="5962392" y="5586276"/>
                    <a:pt x="5936434" y="5586276"/>
                  </a:cubicBezTo>
                  <a:cubicBezTo>
                    <a:pt x="5936434" y="5586276"/>
                    <a:pt x="5936434" y="5586276"/>
                    <a:pt x="5936434" y="5690285"/>
                  </a:cubicBezTo>
                  <a:cubicBezTo>
                    <a:pt x="5936434" y="5704911"/>
                    <a:pt x="5925077" y="5716286"/>
                    <a:pt x="5910477" y="5716286"/>
                  </a:cubicBezTo>
                  <a:cubicBezTo>
                    <a:pt x="5910477" y="5716286"/>
                    <a:pt x="5910477" y="5716286"/>
                    <a:pt x="5858560" y="5716286"/>
                  </a:cubicBezTo>
                  <a:cubicBezTo>
                    <a:pt x="5843962" y="5716286"/>
                    <a:pt x="5832603" y="5704911"/>
                    <a:pt x="5832603" y="5690285"/>
                  </a:cubicBezTo>
                  <a:cubicBezTo>
                    <a:pt x="5832603" y="5690285"/>
                    <a:pt x="5832603" y="5690285"/>
                    <a:pt x="5832603" y="5586276"/>
                  </a:cubicBezTo>
                  <a:cubicBezTo>
                    <a:pt x="5832603" y="5586276"/>
                    <a:pt x="5832603" y="5586276"/>
                    <a:pt x="5806648" y="5586276"/>
                  </a:cubicBezTo>
                  <a:cubicBezTo>
                    <a:pt x="5792046" y="5586276"/>
                    <a:pt x="5780690" y="5574899"/>
                    <a:pt x="5780690" y="5560273"/>
                  </a:cubicBezTo>
                  <a:cubicBezTo>
                    <a:pt x="5780690" y="5560273"/>
                    <a:pt x="5780690" y="5560273"/>
                    <a:pt x="5780690" y="5508269"/>
                  </a:cubicBezTo>
                  <a:cubicBezTo>
                    <a:pt x="5780690" y="5464391"/>
                    <a:pt x="5826113" y="5430263"/>
                    <a:pt x="5884520" y="5430263"/>
                  </a:cubicBezTo>
                  <a:close/>
                  <a:moveTo>
                    <a:pt x="5402800" y="5430263"/>
                  </a:moveTo>
                  <a:cubicBezTo>
                    <a:pt x="5461203" y="5430263"/>
                    <a:pt x="5506628" y="5464391"/>
                    <a:pt x="5506628" y="5508269"/>
                  </a:cubicBezTo>
                  <a:cubicBezTo>
                    <a:pt x="5506628" y="5508269"/>
                    <a:pt x="5506628" y="5508269"/>
                    <a:pt x="5506628" y="5560273"/>
                  </a:cubicBezTo>
                  <a:cubicBezTo>
                    <a:pt x="5506628" y="5574899"/>
                    <a:pt x="5495272" y="5586276"/>
                    <a:pt x="5480671" y="5586276"/>
                  </a:cubicBezTo>
                  <a:cubicBezTo>
                    <a:pt x="5480671" y="5586276"/>
                    <a:pt x="5480671" y="5586276"/>
                    <a:pt x="5454714" y="5586276"/>
                  </a:cubicBezTo>
                  <a:cubicBezTo>
                    <a:pt x="5454714" y="5586276"/>
                    <a:pt x="5454714" y="5586276"/>
                    <a:pt x="5454714" y="5690285"/>
                  </a:cubicBezTo>
                  <a:cubicBezTo>
                    <a:pt x="5454714" y="5704911"/>
                    <a:pt x="5443358" y="5716286"/>
                    <a:pt x="5428755" y="5716286"/>
                  </a:cubicBezTo>
                  <a:cubicBezTo>
                    <a:pt x="5428755" y="5716286"/>
                    <a:pt x="5428755" y="5716286"/>
                    <a:pt x="5376840" y="5716286"/>
                  </a:cubicBezTo>
                  <a:cubicBezTo>
                    <a:pt x="5362242" y="5716286"/>
                    <a:pt x="5350884" y="5704911"/>
                    <a:pt x="5350884" y="5690285"/>
                  </a:cubicBezTo>
                  <a:cubicBezTo>
                    <a:pt x="5350884" y="5690285"/>
                    <a:pt x="5350884" y="5690285"/>
                    <a:pt x="5350884" y="5586276"/>
                  </a:cubicBezTo>
                  <a:cubicBezTo>
                    <a:pt x="5350884" y="5586276"/>
                    <a:pt x="5350884" y="5586276"/>
                    <a:pt x="5324927" y="5586276"/>
                  </a:cubicBezTo>
                  <a:cubicBezTo>
                    <a:pt x="5310326" y="5586276"/>
                    <a:pt x="5298968" y="5574899"/>
                    <a:pt x="5298968" y="5560273"/>
                  </a:cubicBezTo>
                  <a:cubicBezTo>
                    <a:pt x="5298968" y="5560273"/>
                    <a:pt x="5298968" y="5560273"/>
                    <a:pt x="5298968" y="5508269"/>
                  </a:cubicBezTo>
                  <a:cubicBezTo>
                    <a:pt x="5298968" y="5464391"/>
                    <a:pt x="5344396" y="5430263"/>
                    <a:pt x="5402800" y="5430263"/>
                  </a:cubicBezTo>
                  <a:close/>
                  <a:moveTo>
                    <a:pt x="4921068" y="5430263"/>
                  </a:moveTo>
                  <a:cubicBezTo>
                    <a:pt x="4979476" y="5430263"/>
                    <a:pt x="5024903" y="5464391"/>
                    <a:pt x="5024903" y="5508269"/>
                  </a:cubicBezTo>
                  <a:cubicBezTo>
                    <a:pt x="5024903" y="5508269"/>
                    <a:pt x="5024903" y="5508269"/>
                    <a:pt x="5024903" y="5560273"/>
                  </a:cubicBezTo>
                  <a:cubicBezTo>
                    <a:pt x="5024903" y="5574899"/>
                    <a:pt x="5013546" y="5586276"/>
                    <a:pt x="4998944" y="5586276"/>
                  </a:cubicBezTo>
                  <a:cubicBezTo>
                    <a:pt x="4998944" y="5586276"/>
                    <a:pt x="4998944" y="5586276"/>
                    <a:pt x="4972986" y="5586276"/>
                  </a:cubicBezTo>
                  <a:cubicBezTo>
                    <a:pt x="4972986" y="5586276"/>
                    <a:pt x="4972986" y="5586276"/>
                    <a:pt x="4972986" y="5690285"/>
                  </a:cubicBezTo>
                  <a:cubicBezTo>
                    <a:pt x="4972986" y="5704911"/>
                    <a:pt x="4961630" y="5716286"/>
                    <a:pt x="4947028" y="5716286"/>
                  </a:cubicBezTo>
                  <a:cubicBezTo>
                    <a:pt x="4947028" y="5716286"/>
                    <a:pt x="4947028" y="5716286"/>
                    <a:pt x="4895110" y="5716286"/>
                  </a:cubicBezTo>
                  <a:cubicBezTo>
                    <a:pt x="4880513" y="5716286"/>
                    <a:pt x="4869157" y="5704911"/>
                    <a:pt x="4869157" y="5690285"/>
                  </a:cubicBezTo>
                  <a:cubicBezTo>
                    <a:pt x="4869157" y="5690285"/>
                    <a:pt x="4869157" y="5690285"/>
                    <a:pt x="4869157" y="5586276"/>
                  </a:cubicBezTo>
                  <a:cubicBezTo>
                    <a:pt x="4869157" y="5586276"/>
                    <a:pt x="4869157" y="5586276"/>
                    <a:pt x="4843199" y="5586276"/>
                  </a:cubicBezTo>
                  <a:cubicBezTo>
                    <a:pt x="4828601" y="5586276"/>
                    <a:pt x="4817242" y="5574899"/>
                    <a:pt x="4817242" y="5560273"/>
                  </a:cubicBezTo>
                  <a:cubicBezTo>
                    <a:pt x="4817242" y="5560273"/>
                    <a:pt x="4817242" y="5560273"/>
                    <a:pt x="4817242" y="5508269"/>
                  </a:cubicBezTo>
                  <a:cubicBezTo>
                    <a:pt x="4817242" y="5464391"/>
                    <a:pt x="4862665" y="5430263"/>
                    <a:pt x="4921068" y="5430263"/>
                  </a:cubicBezTo>
                  <a:close/>
                  <a:moveTo>
                    <a:pt x="4439353" y="5430263"/>
                  </a:moveTo>
                  <a:cubicBezTo>
                    <a:pt x="4497754" y="5430263"/>
                    <a:pt x="4543179" y="5464391"/>
                    <a:pt x="4543179" y="5508269"/>
                  </a:cubicBezTo>
                  <a:cubicBezTo>
                    <a:pt x="4543179" y="5508269"/>
                    <a:pt x="4543179" y="5508269"/>
                    <a:pt x="4543179" y="5560273"/>
                  </a:cubicBezTo>
                  <a:cubicBezTo>
                    <a:pt x="4543179" y="5574899"/>
                    <a:pt x="4531822" y="5586276"/>
                    <a:pt x="4517221" y="5586276"/>
                  </a:cubicBezTo>
                  <a:cubicBezTo>
                    <a:pt x="4517221" y="5586276"/>
                    <a:pt x="4517221" y="5586276"/>
                    <a:pt x="4491263" y="5586276"/>
                  </a:cubicBezTo>
                  <a:cubicBezTo>
                    <a:pt x="4491263" y="5586276"/>
                    <a:pt x="4491263" y="5586276"/>
                    <a:pt x="4491263" y="5690285"/>
                  </a:cubicBezTo>
                  <a:cubicBezTo>
                    <a:pt x="4491263" y="5704911"/>
                    <a:pt x="4479907" y="5716286"/>
                    <a:pt x="4465305" y="5716286"/>
                  </a:cubicBezTo>
                  <a:cubicBezTo>
                    <a:pt x="4465305" y="5716286"/>
                    <a:pt x="4465305" y="5716286"/>
                    <a:pt x="4413390" y="5716286"/>
                  </a:cubicBezTo>
                  <a:cubicBezTo>
                    <a:pt x="4398791" y="5716286"/>
                    <a:pt x="4387433" y="5704911"/>
                    <a:pt x="4387433" y="5690285"/>
                  </a:cubicBezTo>
                  <a:cubicBezTo>
                    <a:pt x="4387433" y="5690285"/>
                    <a:pt x="4387433" y="5690285"/>
                    <a:pt x="4387433" y="5586276"/>
                  </a:cubicBezTo>
                  <a:cubicBezTo>
                    <a:pt x="4387433" y="5586276"/>
                    <a:pt x="4387433" y="5586276"/>
                    <a:pt x="4361476" y="5586276"/>
                  </a:cubicBezTo>
                  <a:cubicBezTo>
                    <a:pt x="4346874" y="5586276"/>
                    <a:pt x="4335518" y="5574899"/>
                    <a:pt x="4335518" y="5560273"/>
                  </a:cubicBezTo>
                  <a:cubicBezTo>
                    <a:pt x="4335518" y="5560273"/>
                    <a:pt x="4335518" y="5560273"/>
                    <a:pt x="4335518" y="5508269"/>
                  </a:cubicBezTo>
                  <a:cubicBezTo>
                    <a:pt x="4335518" y="5464391"/>
                    <a:pt x="4380944" y="5430263"/>
                    <a:pt x="4439353" y="5430263"/>
                  </a:cubicBezTo>
                  <a:close/>
                  <a:moveTo>
                    <a:pt x="3957630" y="5430263"/>
                  </a:moveTo>
                  <a:cubicBezTo>
                    <a:pt x="4016034" y="5430263"/>
                    <a:pt x="4061460" y="5464391"/>
                    <a:pt x="4061460" y="5508269"/>
                  </a:cubicBezTo>
                  <a:cubicBezTo>
                    <a:pt x="4061460" y="5508269"/>
                    <a:pt x="4061460" y="5508269"/>
                    <a:pt x="4061460" y="5560273"/>
                  </a:cubicBezTo>
                  <a:cubicBezTo>
                    <a:pt x="4061460" y="5574899"/>
                    <a:pt x="4050105" y="5586276"/>
                    <a:pt x="4035504" y="5586276"/>
                  </a:cubicBezTo>
                  <a:cubicBezTo>
                    <a:pt x="4035504" y="5586276"/>
                    <a:pt x="4035504" y="5586276"/>
                    <a:pt x="4009545" y="5586276"/>
                  </a:cubicBezTo>
                  <a:cubicBezTo>
                    <a:pt x="4009545" y="5586276"/>
                    <a:pt x="4009545" y="5586276"/>
                    <a:pt x="4009545" y="5690285"/>
                  </a:cubicBezTo>
                  <a:cubicBezTo>
                    <a:pt x="4009545" y="5704911"/>
                    <a:pt x="3998190" y="5716286"/>
                    <a:pt x="3983587" y="5716286"/>
                  </a:cubicBezTo>
                  <a:cubicBezTo>
                    <a:pt x="3983587" y="5716286"/>
                    <a:pt x="3983587" y="5716286"/>
                    <a:pt x="3931671" y="5716286"/>
                  </a:cubicBezTo>
                  <a:cubicBezTo>
                    <a:pt x="3917072" y="5716286"/>
                    <a:pt x="3905715" y="5704911"/>
                    <a:pt x="3905715" y="5690285"/>
                  </a:cubicBezTo>
                  <a:cubicBezTo>
                    <a:pt x="3905715" y="5690285"/>
                    <a:pt x="3905715" y="5690285"/>
                    <a:pt x="3905715" y="5586276"/>
                  </a:cubicBezTo>
                  <a:cubicBezTo>
                    <a:pt x="3905715" y="5586276"/>
                    <a:pt x="3905715" y="5586276"/>
                    <a:pt x="3879758" y="5586276"/>
                  </a:cubicBezTo>
                  <a:cubicBezTo>
                    <a:pt x="3865157" y="5586276"/>
                    <a:pt x="3853799" y="5574899"/>
                    <a:pt x="3853799" y="5560273"/>
                  </a:cubicBezTo>
                  <a:cubicBezTo>
                    <a:pt x="3853799" y="5560273"/>
                    <a:pt x="3853799" y="5560273"/>
                    <a:pt x="3853799" y="5508269"/>
                  </a:cubicBezTo>
                  <a:cubicBezTo>
                    <a:pt x="3853799" y="5464391"/>
                    <a:pt x="3899225" y="5430263"/>
                    <a:pt x="3957630" y="5430263"/>
                  </a:cubicBezTo>
                  <a:close/>
                  <a:moveTo>
                    <a:pt x="3475909" y="5430263"/>
                  </a:moveTo>
                  <a:cubicBezTo>
                    <a:pt x="3534313" y="5430263"/>
                    <a:pt x="3579741" y="5464391"/>
                    <a:pt x="3579741" y="5508269"/>
                  </a:cubicBezTo>
                  <a:cubicBezTo>
                    <a:pt x="3579741" y="5508269"/>
                    <a:pt x="3579741" y="5508269"/>
                    <a:pt x="3579741" y="5560273"/>
                  </a:cubicBezTo>
                  <a:cubicBezTo>
                    <a:pt x="3579741" y="5574899"/>
                    <a:pt x="3568386" y="5586276"/>
                    <a:pt x="3553783" y="5586276"/>
                  </a:cubicBezTo>
                  <a:cubicBezTo>
                    <a:pt x="3553783" y="5586276"/>
                    <a:pt x="3553783" y="5586276"/>
                    <a:pt x="3527824" y="5586276"/>
                  </a:cubicBezTo>
                  <a:cubicBezTo>
                    <a:pt x="3527824" y="5586276"/>
                    <a:pt x="3527824" y="5586276"/>
                    <a:pt x="3527824" y="5690285"/>
                  </a:cubicBezTo>
                  <a:cubicBezTo>
                    <a:pt x="3527824" y="5704911"/>
                    <a:pt x="3516469" y="5716286"/>
                    <a:pt x="3501867" y="5716286"/>
                  </a:cubicBezTo>
                  <a:cubicBezTo>
                    <a:pt x="3501867" y="5716286"/>
                    <a:pt x="3501867" y="5716286"/>
                    <a:pt x="3449951" y="5716286"/>
                  </a:cubicBezTo>
                  <a:cubicBezTo>
                    <a:pt x="3435350" y="5716286"/>
                    <a:pt x="3423994" y="5704911"/>
                    <a:pt x="3423994" y="5690285"/>
                  </a:cubicBezTo>
                  <a:cubicBezTo>
                    <a:pt x="3423994" y="5690285"/>
                    <a:pt x="3423994" y="5690285"/>
                    <a:pt x="3423994" y="5586276"/>
                  </a:cubicBezTo>
                  <a:cubicBezTo>
                    <a:pt x="3423994" y="5586276"/>
                    <a:pt x="3423994" y="5586276"/>
                    <a:pt x="3398036" y="5586276"/>
                  </a:cubicBezTo>
                  <a:cubicBezTo>
                    <a:pt x="3383435" y="5586276"/>
                    <a:pt x="3372078" y="5574899"/>
                    <a:pt x="3372078" y="5560273"/>
                  </a:cubicBezTo>
                  <a:cubicBezTo>
                    <a:pt x="3372078" y="5560273"/>
                    <a:pt x="3372078" y="5560273"/>
                    <a:pt x="3372078" y="5508269"/>
                  </a:cubicBezTo>
                  <a:cubicBezTo>
                    <a:pt x="3372078" y="5464391"/>
                    <a:pt x="3417503" y="5430263"/>
                    <a:pt x="3475909" y="5430263"/>
                  </a:cubicBezTo>
                  <a:close/>
                  <a:moveTo>
                    <a:pt x="2994186" y="5430263"/>
                  </a:moveTo>
                  <a:cubicBezTo>
                    <a:pt x="3052589" y="5430263"/>
                    <a:pt x="3098015" y="5464391"/>
                    <a:pt x="3098015" y="5508269"/>
                  </a:cubicBezTo>
                  <a:cubicBezTo>
                    <a:pt x="3098015" y="5508269"/>
                    <a:pt x="3098015" y="5508269"/>
                    <a:pt x="3098015" y="5560273"/>
                  </a:cubicBezTo>
                  <a:cubicBezTo>
                    <a:pt x="3098015" y="5574899"/>
                    <a:pt x="3086659" y="5586276"/>
                    <a:pt x="3072057" y="5586276"/>
                  </a:cubicBezTo>
                  <a:cubicBezTo>
                    <a:pt x="3072057" y="5586276"/>
                    <a:pt x="3072057" y="5586276"/>
                    <a:pt x="3046100" y="5586276"/>
                  </a:cubicBezTo>
                  <a:cubicBezTo>
                    <a:pt x="3046100" y="5586276"/>
                    <a:pt x="3046100" y="5586276"/>
                    <a:pt x="3046100" y="5690285"/>
                  </a:cubicBezTo>
                  <a:cubicBezTo>
                    <a:pt x="3046100" y="5704911"/>
                    <a:pt x="3034743" y="5716286"/>
                    <a:pt x="3020143" y="5716286"/>
                  </a:cubicBezTo>
                  <a:cubicBezTo>
                    <a:pt x="3020143" y="5716286"/>
                    <a:pt x="3020143" y="5716286"/>
                    <a:pt x="2968226" y="5716286"/>
                  </a:cubicBezTo>
                  <a:cubicBezTo>
                    <a:pt x="2953627" y="5716286"/>
                    <a:pt x="2942269" y="5704911"/>
                    <a:pt x="2942269" y="5690285"/>
                  </a:cubicBezTo>
                  <a:cubicBezTo>
                    <a:pt x="2942269" y="5690285"/>
                    <a:pt x="2942269" y="5690285"/>
                    <a:pt x="2942269" y="5586276"/>
                  </a:cubicBezTo>
                  <a:cubicBezTo>
                    <a:pt x="2942269" y="5586276"/>
                    <a:pt x="2942269" y="5586276"/>
                    <a:pt x="2916312" y="5586276"/>
                  </a:cubicBezTo>
                  <a:cubicBezTo>
                    <a:pt x="2901711" y="5586276"/>
                    <a:pt x="2890354" y="5574899"/>
                    <a:pt x="2890354" y="5560273"/>
                  </a:cubicBezTo>
                  <a:cubicBezTo>
                    <a:pt x="2890354" y="5560273"/>
                    <a:pt x="2890354" y="5560273"/>
                    <a:pt x="2890354" y="5508269"/>
                  </a:cubicBezTo>
                  <a:cubicBezTo>
                    <a:pt x="2890354" y="5464391"/>
                    <a:pt x="2935780" y="5430263"/>
                    <a:pt x="2994186" y="5430263"/>
                  </a:cubicBezTo>
                  <a:close/>
                  <a:moveTo>
                    <a:pt x="2512462" y="5430263"/>
                  </a:moveTo>
                  <a:cubicBezTo>
                    <a:pt x="2570865" y="5430263"/>
                    <a:pt x="2616291" y="5464391"/>
                    <a:pt x="2616291" y="5508269"/>
                  </a:cubicBezTo>
                  <a:cubicBezTo>
                    <a:pt x="2616291" y="5508269"/>
                    <a:pt x="2616291" y="5508269"/>
                    <a:pt x="2616291" y="5560273"/>
                  </a:cubicBezTo>
                  <a:cubicBezTo>
                    <a:pt x="2616291" y="5574899"/>
                    <a:pt x="2604936" y="5586276"/>
                    <a:pt x="2590334" y="5586276"/>
                  </a:cubicBezTo>
                  <a:cubicBezTo>
                    <a:pt x="2590334" y="5586276"/>
                    <a:pt x="2590334" y="5586276"/>
                    <a:pt x="2564376" y="5586276"/>
                  </a:cubicBezTo>
                  <a:cubicBezTo>
                    <a:pt x="2564376" y="5586276"/>
                    <a:pt x="2564376" y="5586276"/>
                    <a:pt x="2564376" y="5690285"/>
                  </a:cubicBezTo>
                  <a:cubicBezTo>
                    <a:pt x="2564376" y="5704911"/>
                    <a:pt x="2553021" y="5716286"/>
                    <a:pt x="2538419" y="5716286"/>
                  </a:cubicBezTo>
                  <a:cubicBezTo>
                    <a:pt x="2538419" y="5716286"/>
                    <a:pt x="2538419" y="5716286"/>
                    <a:pt x="2486504" y="5716286"/>
                  </a:cubicBezTo>
                  <a:cubicBezTo>
                    <a:pt x="2471903" y="5716286"/>
                    <a:pt x="2460547" y="5704911"/>
                    <a:pt x="2460547" y="5690285"/>
                  </a:cubicBezTo>
                  <a:cubicBezTo>
                    <a:pt x="2460547" y="5690285"/>
                    <a:pt x="2460547" y="5690285"/>
                    <a:pt x="2460547" y="5586276"/>
                  </a:cubicBezTo>
                  <a:cubicBezTo>
                    <a:pt x="2460547" y="5586276"/>
                    <a:pt x="2460547" y="5586276"/>
                    <a:pt x="2434590" y="5586276"/>
                  </a:cubicBezTo>
                  <a:cubicBezTo>
                    <a:pt x="2419988" y="5586276"/>
                    <a:pt x="2408631" y="5574899"/>
                    <a:pt x="2408631" y="5560273"/>
                  </a:cubicBezTo>
                  <a:cubicBezTo>
                    <a:pt x="2408631" y="5560273"/>
                    <a:pt x="2408631" y="5560273"/>
                    <a:pt x="2408631" y="5508269"/>
                  </a:cubicBezTo>
                  <a:cubicBezTo>
                    <a:pt x="2408631" y="5464391"/>
                    <a:pt x="2454057" y="5430263"/>
                    <a:pt x="2512462" y="5430263"/>
                  </a:cubicBezTo>
                  <a:close/>
                  <a:moveTo>
                    <a:pt x="2030735" y="5430263"/>
                  </a:moveTo>
                  <a:cubicBezTo>
                    <a:pt x="2089139" y="5430263"/>
                    <a:pt x="2134569" y="5464391"/>
                    <a:pt x="2134569" y="5508269"/>
                  </a:cubicBezTo>
                  <a:cubicBezTo>
                    <a:pt x="2134569" y="5508269"/>
                    <a:pt x="2134569" y="5508269"/>
                    <a:pt x="2134569" y="5560273"/>
                  </a:cubicBezTo>
                  <a:cubicBezTo>
                    <a:pt x="2134569" y="5574899"/>
                    <a:pt x="2123209" y="5586276"/>
                    <a:pt x="2108607" y="5586276"/>
                  </a:cubicBezTo>
                  <a:cubicBezTo>
                    <a:pt x="2108607" y="5586276"/>
                    <a:pt x="2108607" y="5586276"/>
                    <a:pt x="2082649" y="5586276"/>
                  </a:cubicBezTo>
                  <a:cubicBezTo>
                    <a:pt x="2082649" y="5586276"/>
                    <a:pt x="2082649" y="5586276"/>
                    <a:pt x="2082649" y="5690285"/>
                  </a:cubicBezTo>
                  <a:cubicBezTo>
                    <a:pt x="2082649" y="5704911"/>
                    <a:pt x="2071293" y="5716286"/>
                    <a:pt x="2056692" y="5716286"/>
                  </a:cubicBezTo>
                  <a:cubicBezTo>
                    <a:pt x="2056692" y="5716286"/>
                    <a:pt x="2056692" y="5716286"/>
                    <a:pt x="2004776" y="5716286"/>
                  </a:cubicBezTo>
                  <a:cubicBezTo>
                    <a:pt x="1990176" y="5716286"/>
                    <a:pt x="1978819" y="5704911"/>
                    <a:pt x="1978819" y="5690285"/>
                  </a:cubicBezTo>
                  <a:cubicBezTo>
                    <a:pt x="1978819" y="5690285"/>
                    <a:pt x="1978819" y="5690285"/>
                    <a:pt x="1978819" y="5586276"/>
                  </a:cubicBezTo>
                  <a:cubicBezTo>
                    <a:pt x="1978819" y="5586276"/>
                    <a:pt x="1978819" y="5586276"/>
                    <a:pt x="1952862" y="5586276"/>
                  </a:cubicBezTo>
                  <a:cubicBezTo>
                    <a:pt x="1938261" y="5586276"/>
                    <a:pt x="1926904" y="5574899"/>
                    <a:pt x="1926904" y="5560273"/>
                  </a:cubicBezTo>
                  <a:cubicBezTo>
                    <a:pt x="1926904" y="5560273"/>
                    <a:pt x="1926904" y="5560273"/>
                    <a:pt x="1926904" y="5508269"/>
                  </a:cubicBezTo>
                  <a:cubicBezTo>
                    <a:pt x="1926904" y="5464391"/>
                    <a:pt x="1972329" y="5430263"/>
                    <a:pt x="2030735" y="5430263"/>
                  </a:cubicBezTo>
                  <a:close/>
                  <a:moveTo>
                    <a:pt x="1549010" y="5430263"/>
                  </a:moveTo>
                  <a:cubicBezTo>
                    <a:pt x="1607415" y="5430263"/>
                    <a:pt x="1652840" y="5464391"/>
                    <a:pt x="1652840" y="5508269"/>
                  </a:cubicBezTo>
                  <a:cubicBezTo>
                    <a:pt x="1652840" y="5508269"/>
                    <a:pt x="1652840" y="5508269"/>
                    <a:pt x="1652840" y="5560273"/>
                  </a:cubicBezTo>
                  <a:cubicBezTo>
                    <a:pt x="1652840" y="5574899"/>
                    <a:pt x="1641484" y="5586276"/>
                    <a:pt x="1626883" y="5586276"/>
                  </a:cubicBezTo>
                  <a:cubicBezTo>
                    <a:pt x="1626883" y="5586276"/>
                    <a:pt x="1626883" y="5586276"/>
                    <a:pt x="1600925" y="5586276"/>
                  </a:cubicBezTo>
                  <a:cubicBezTo>
                    <a:pt x="1600925" y="5586276"/>
                    <a:pt x="1600925" y="5586276"/>
                    <a:pt x="1600925" y="5690285"/>
                  </a:cubicBezTo>
                  <a:cubicBezTo>
                    <a:pt x="1600925" y="5704911"/>
                    <a:pt x="1589569" y="5716286"/>
                    <a:pt x="1574967" y="5716286"/>
                  </a:cubicBezTo>
                  <a:cubicBezTo>
                    <a:pt x="1574967" y="5716286"/>
                    <a:pt x="1574967" y="5716286"/>
                    <a:pt x="1523052" y="5716286"/>
                  </a:cubicBezTo>
                  <a:cubicBezTo>
                    <a:pt x="1508452" y="5716286"/>
                    <a:pt x="1497095" y="5704911"/>
                    <a:pt x="1497095" y="5690285"/>
                  </a:cubicBezTo>
                  <a:cubicBezTo>
                    <a:pt x="1497095" y="5690285"/>
                    <a:pt x="1497095" y="5690285"/>
                    <a:pt x="1497095" y="5586276"/>
                  </a:cubicBezTo>
                  <a:cubicBezTo>
                    <a:pt x="1497095" y="5586276"/>
                    <a:pt x="1497095" y="5586276"/>
                    <a:pt x="1471138" y="5586276"/>
                  </a:cubicBezTo>
                  <a:cubicBezTo>
                    <a:pt x="1456536" y="5586276"/>
                    <a:pt x="1445179" y="5574899"/>
                    <a:pt x="1445179" y="5560273"/>
                  </a:cubicBezTo>
                  <a:cubicBezTo>
                    <a:pt x="1445179" y="5560273"/>
                    <a:pt x="1445179" y="5560273"/>
                    <a:pt x="1445179" y="5508269"/>
                  </a:cubicBezTo>
                  <a:cubicBezTo>
                    <a:pt x="1445179" y="5464391"/>
                    <a:pt x="1490605" y="5430263"/>
                    <a:pt x="1549010" y="5430263"/>
                  </a:cubicBezTo>
                  <a:close/>
                  <a:moveTo>
                    <a:pt x="1067287" y="5430263"/>
                  </a:moveTo>
                  <a:cubicBezTo>
                    <a:pt x="1125691" y="5430263"/>
                    <a:pt x="1171117" y="5464391"/>
                    <a:pt x="1171117" y="5508269"/>
                  </a:cubicBezTo>
                  <a:cubicBezTo>
                    <a:pt x="1171117" y="5508269"/>
                    <a:pt x="1171117" y="5508269"/>
                    <a:pt x="1171117" y="5560273"/>
                  </a:cubicBezTo>
                  <a:cubicBezTo>
                    <a:pt x="1171117" y="5574899"/>
                    <a:pt x="1159761" y="5586276"/>
                    <a:pt x="1145160" y="5586276"/>
                  </a:cubicBezTo>
                  <a:cubicBezTo>
                    <a:pt x="1145160" y="5586276"/>
                    <a:pt x="1145160" y="5586276"/>
                    <a:pt x="1119201" y="5586276"/>
                  </a:cubicBezTo>
                  <a:cubicBezTo>
                    <a:pt x="1119201" y="5586276"/>
                    <a:pt x="1119201" y="5586276"/>
                    <a:pt x="1119201" y="5690285"/>
                  </a:cubicBezTo>
                  <a:cubicBezTo>
                    <a:pt x="1119201" y="5704911"/>
                    <a:pt x="1107845" y="5716286"/>
                    <a:pt x="1093244" y="5716286"/>
                  </a:cubicBezTo>
                  <a:cubicBezTo>
                    <a:pt x="1093244" y="5716286"/>
                    <a:pt x="1093244" y="5716286"/>
                    <a:pt x="1041329" y="5716286"/>
                  </a:cubicBezTo>
                  <a:cubicBezTo>
                    <a:pt x="1026728" y="5716286"/>
                    <a:pt x="1015371" y="5704911"/>
                    <a:pt x="1015371" y="5690285"/>
                  </a:cubicBezTo>
                  <a:cubicBezTo>
                    <a:pt x="1015371" y="5690285"/>
                    <a:pt x="1015371" y="5690285"/>
                    <a:pt x="1015371" y="5586276"/>
                  </a:cubicBezTo>
                  <a:cubicBezTo>
                    <a:pt x="1015371" y="5586276"/>
                    <a:pt x="1015371" y="5586276"/>
                    <a:pt x="989414" y="5586276"/>
                  </a:cubicBezTo>
                  <a:cubicBezTo>
                    <a:pt x="974813" y="5586276"/>
                    <a:pt x="963456" y="5574899"/>
                    <a:pt x="963456" y="5560273"/>
                  </a:cubicBezTo>
                  <a:cubicBezTo>
                    <a:pt x="963456" y="5560273"/>
                    <a:pt x="963456" y="5560273"/>
                    <a:pt x="963456" y="5508269"/>
                  </a:cubicBezTo>
                  <a:cubicBezTo>
                    <a:pt x="963456" y="5464391"/>
                    <a:pt x="1008881" y="5430263"/>
                    <a:pt x="1067287" y="5430263"/>
                  </a:cubicBezTo>
                  <a:close/>
                  <a:moveTo>
                    <a:pt x="585564" y="5430263"/>
                  </a:moveTo>
                  <a:cubicBezTo>
                    <a:pt x="643968" y="5430263"/>
                    <a:pt x="689393" y="5464391"/>
                    <a:pt x="689393" y="5508269"/>
                  </a:cubicBezTo>
                  <a:cubicBezTo>
                    <a:pt x="689393" y="5508269"/>
                    <a:pt x="689393" y="5508269"/>
                    <a:pt x="689393" y="5560273"/>
                  </a:cubicBezTo>
                  <a:cubicBezTo>
                    <a:pt x="689393" y="5574899"/>
                    <a:pt x="678038" y="5586276"/>
                    <a:pt x="663436" y="5586276"/>
                  </a:cubicBezTo>
                  <a:cubicBezTo>
                    <a:pt x="663436" y="5586276"/>
                    <a:pt x="663436" y="5586276"/>
                    <a:pt x="637478" y="5586276"/>
                  </a:cubicBezTo>
                  <a:cubicBezTo>
                    <a:pt x="637478" y="5586276"/>
                    <a:pt x="637478" y="5586276"/>
                    <a:pt x="637478" y="5690285"/>
                  </a:cubicBezTo>
                  <a:cubicBezTo>
                    <a:pt x="637478" y="5704911"/>
                    <a:pt x="626122" y="5716286"/>
                    <a:pt x="611521" y="5716286"/>
                  </a:cubicBezTo>
                  <a:cubicBezTo>
                    <a:pt x="611521" y="5716286"/>
                    <a:pt x="611521" y="5716286"/>
                    <a:pt x="559605" y="5716286"/>
                  </a:cubicBezTo>
                  <a:cubicBezTo>
                    <a:pt x="545005" y="5716286"/>
                    <a:pt x="533648" y="5704911"/>
                    <a:pt x="533648" y="5690285"/>
                  </a:cubicBezTo>
                  <a:cubicBezTo>
                    <a:pt x="533648" y="5690285"/>
                    <a:pt x="533648" y="5690285"/>
                    <a:pt x="533648" y="5586276"/>
                  </a:cubicBezTo>
                  <a:cubicBezTo>
                    <a:pt x="533648" y="5586276"/>
                    <a:pt x="533648" y="5586276"/>
                    <a:pt x="507691" y="5586276"/>
                  </a:cubicBezTo>
                  <a:cubicBezTo>
                    <a:pt x="493090" y="5586276"/>
                    <a:pt x="481733" y="5574899"/>
                    <a:pt x="481733" y="5560273"/>
                  </a:cubicBezTo>
                  <a:cubicBezTo>
                    <a:pt x="481733" y="5560273"/>
                    <a:pt x="481733" y="5560273"/>
                    <a:pt x="481733" y="5508269"/>
                  </a:cubicBezTo>
                  <a:cubicBezTo>
                    <a:pt x="481733" y="5464391"/>
                    <a:pt x="527158" y="5430263"/>
                    <a:pt x="585564" y="5430263"/>
                  </a:cubicBezTo>
                  <a:close/>
                  <a:moveTo>
                    <a:pt x="103840" y="5430263"/>
                  </a:moveTo>
                  <a:cubicBezTo>
                    <a:pt x="162245" y="5430263"/>
                    <a:pt x="207670" y="5464391"/>
                    <a:pt x="207670" y="5508269"/>
                  </a:cubicBezTo>
                  <a:cubicBezTo>
                    <a:pt x="207670" y="5508269"/>
                    <a:pt x="207670" y="5508269"/>
                    <a:pt x="207670" y="5560273"/>
                  </a:cubicBezTo>
                  <a:cubicBezTo>
                    <a:pt x="207670" y="5574899"/>
                    <a:pt x="196314" y="5586276"/>
                    <a:pt x="181713" y="5586276"/>
                  </a:cubicBezTo>
                  <a:cubicBezTo>
                    <a:pt x="181713" y="5586276"/>
                    <a:pt x="181713" y="5586276"/>
                    <a:pt x="155755" y="5586276"/>
                  </a:cubicBezTo>
                  <a:cubicBezTo>
                    <a:pt x="155755" y="5586276"/>
                    <a:pt x="155755" y="5586276"/>
                    <a:pt x="155755" y="5690285"/>
                  </a:cubicBezTo>
                  <a:cubicBezTo>
                    <a:pt x="155755" y="5704911"/>
                    <a:pt x="144399" y="5716286"/>
                    <a:pt x="129798" y="5716286"/>
                  </a:cubicBezTo>
                  <a:cubicBezTo>
                    <a:pt x="129798" y="5716286"/>
                    <a:pt x="129798" y="5716286"/>
                    <a:pt x="77882" y="5716286"/>
                  </a:cubicBezTo>
                  <a:cubicBezTo>
                    <a:pt x="63282" y="5716286"/>
                    <a:pt x="51925" y="5704911"/>
                    <a:pt x="51925" y="5690285"/>
                  </a:cubicBezTo>
                  <a:cubicBezTo>
                    <a:pt x="51925" y="5690285"/>
                    <a:pt x="51925" y="5690285"/>
                    <a:pt x="51925" y="5586276"/>
                  </a:cubicBezTo>
                  <a:cubicBezTo>
                    <a:pt x="51925" y="5586276"/>
                    <a:pt x="51925" y="5586276"/>
                    <a:pt x="25968" y="5586276"/>
                  </a:cubicBezTo>
                  <a:cubicBezTo>
                    <a:pt x="11366" y="5586276"/>
                    <a:pt x="9" y="5574899"/>
                    <a:pt x="9" y="5560273"/>
                  </a:cubicBezTo>
                  <a:cubicBezTo>
                    <a:pt x="9" y="5560273"/>
                    <a:pt x="9" y="5560273"/>
                    <a:pt x="9" y="5508269"/>
                  </a:cubicBezTo>
                  <a:cubicBezTo>
                    <a:pt x="9" y="5464391"/>
                    <a:pt x="45435" y="5430263"/>
                    <a:pt x="103840" y="5430263"/>
                  </a:cubicBezTo>
                  <a:close/>
                  <a:moveTo>
                    <a:pt x="12145950" y="5299005"/>
                  </a:moveTo>
                  <a:cubicBezTo>
                    <a:pt x="12174622" y="5299005"/>
                    <a:pt x="12197866" y="5322249"/>
                    <a:pt x="12197866" y="5350921"/>
                  </a:cubicBezTo>
                  <a:cubicBezTo>
                    <a:pt x="12197866" y="5379593"/>
                    <a:pt x="12174622" y="5402836"/>
                    <a:pt x="12145950" y="5402836"/>
                  </a:cubicBezTo>
                  <a:cubicBezTo>
                    <a:pt x="12117278" y="5402836"/>
                    <a:pt x="12094035" y="5379593"/>
                    <a:pt x="12094035" y="5350921"/>
                  </a:cubicBezTo>
                  <a:cubicBezTo>
                    <a:pt x="12094035" y="5322249"/>
                    <a:pt x="12117278" y="5299005"/>
                    <a:pt x="12145950" y="5299005"/>
                  </a:cubicBezTo>
                  <a:close/>
                  <a:moveTo>
                    <a:pt x="11664226" y="5299005"/>
                  </a:moveTo>
                  <a:cubicBezTo>
                    <a:pt x="11692898" y="5299005"/>
                    <a:pt x="11716142" y="5322249"/>
                    <a:pt x="11716142" y="5350921"/>
                  </a:cubicBezTo>
                  <a:cubicBezTo>
                    <a:pt x="11716142" y="5379593"/>
                    <a:pt x="11692898" y="5402836"/>
                    <a:pt x="11664226" y="5402836"/>
                  </a:cubicBezTo>
                  <a:cubicBezTo>
                    <a:pt x="11635554" y="5402836"/>
                    <a:pt x="11612311" y="5379593"/>
                    <a:pt x="11612311" y="5350921"/>
                  </a:cubicBezTo>
                  <a:cubicBezTo>
                    <a:pt x="11612311" y="5322249"/>
                    <a:pt x="11635554" y="5299005"/>
                    <a:pt x="11664226" y="5299005"/>
                  </a:cubicBezTo>
                  <a:close/>
                  <a:moveTo>
                    <a:pt x="11182501" y="5299005"/>
                  </a:moveTo>
                  <a:cubicBezTo>
                    <a:pt x="11211173" y="5299005"/>
                    <a:pt x="11234417" y="5322249"/>
                    <a:pt x="11234417" y="5350921"/>
                  </a:cubicBezTo>
                  <a:cubicBezTo>
                    <a:pt x="11234417" y="5379593"/>
                    <a:pt x="11211173" y="5402836"/>
                    <a:pt x="11182501" y="5402836"/>
                  </a:cubicBezTo>
                  <a:cubicBezTo>
                    <a:pt x="11153829" y="5402836"/>
                    <a:pt x="11130586" y="5379593"/>
                    <a:pt x="11130586" y="5350921"/>
                  </a:cubicBezTo>
                  <a:cubicBezTo>
                    <a:pt x="11130586" y="5322249"/>
                    <a:pt x="11153829" y="5299005"/>
                    <a:pt x="11182501" y="5299005"/>
                  </a:cubicBezTo>
                  <a:close/>
                  <a:moveTo>
                    <a:pt x="10700777" y="5299005"/>
                  </a:moveTo>
                  <a:cubicBezTo>
                    <a:pt x="10729449" y="5299005"/>
                    <a:pt x="10752693" y="5322249"/>
                    <a:pt x="10752693" y="5350921"/>
                  </a:cubicBezTo>
                  <a:cubicBezTo>
                    <a:pt x="10752693" y="5379593"/>
                    <a:pt x="10729449" y="5402836"/>
                    <a:pt x="10700777" y="5402836"/>
                  </a:cubicBezTo>
                  <a:cubicBezTo>
                    <a:pt x="10672105" y="5402836"/>
                    <a:pt x="10648862" y="5379593"/>
                    <a:pt x="10648862" y="5350921"/>
                  </a:cubicBezTo>
                  <a:cubicBezTo>
                    <a:pt x="10648862" y="5322249"/>
                    <a:pt x="10672105" y="5299005"/>
                    <a:pt x="10700777" y="5299005"/>
                  </a:cubicBezTo>
                  <a:close/>
                  <a:moveTo>
                    <a:pt x="10219053" y="5299005"/>
                  </a:moveTo>
                  <a:cubicBezTo>
                    <a:pt x="10247725" y="5299005"/>
                    <a:pt x="10270969" y="5322249"/>
                    <a:pt x="10270969" y="5350921"/>
                  </a:cubicBezTo>
                  <a:cubicBezTo>
                    <a:pt x="10270969" y="5379593"/>
                    <a:pt x="10247725" y="5402836"/>
                    <a:pt x="10219053" y="5402836"/>
                  </a:cubicBezTo>
                  <a:cubicBezTo>
                    <a:pt x="10190381" y="5402836"/>
                    <a:pt x="10167138" y="5379593"/>
                    <a:pt x="10167138" y="5350921"/>
                  </a:cubicBezTo>
                  <a:cubicBezTo>
                    <a:pt x="10167138" y="5322249"/>
                    <a:pt x="10190381" y="5299005"/>
                    <a:pt x="10219053" y="5299005"/>
                  </a:cubicBezTo>
                  <a:close/>
                  <a:moveTo>
                    <a:pt x="9737328" y="5299005"/>
                  </a:moveTo>
                  <a:cubicBezTo>
                    <a:pt x="9766000" y="5299005"/>
                    <a:pt x="9789244" y="5322249"/>
                    <a:pt x="9789244" y="5350921"/>
                  </a:cubicBezTo>
                  <a:cubicBezTo>
                    <a:pt x="9789244" y="5379593"/>
                    <a:pt x="9766000" y="5402836"/>
                    <a:pt x="9737328" y="5402836"/>
                  </a:cubicBezTo>
                  <a:cubicBezTo>
                    <a:pt x="9708656" y="5402836"/>
                    <a:pt x="9685413" y="5379593"/>
                    <a:pt x="9685413" y="5350921"/>
                  </a:cubicBezTo>
                  <a:cubicBezTo>
                    <a:pt x="9685413" y="5322249"/>
                    <a:pt x="9708656" y="5299005"/>
                    <a:pt x="9737328" y="5299005"/>
                  </a:cubicBezTo>
                  <a:close/>
                  <a:moveTo>
                    <a:pt x="9255604" y="5299005"/>
                  </a:moveTo>
                  <a:cubicBezTo>
                    <a:pt x="9284276" y="5299005"/>
                    <a:pt x="9307520" y="5322249"/>
                    <a:pt x="9307520" y="5350921"/>
                  </a:cubicBezTo>
                  <a:cubicBezTo>
                    <a:pt x="9307520" y="5379593"/>
                    <a:pt x="9284276" y="5402836"/>
                    <a:pt x="9255604" y="5402836"/>
                  </a:cubicBezTo>
                  <a:cubicBezTo>
                    <a:pt x="9226932" y="5402836"/>
                    <a:pt x="9203689" y="5379593"/>
                    <a:pt x="9203689" y="5350921"/>
                  </a:cubicBezTo>
                  <a:cubicBezTo>
                    <a:pt x="9203689" y="5322249"/>
                    <a:pt x="9226932" y="5299005"/>
                    <a:pt x="9255604" y="5299005"/>
                  </a:cubicBezTo>
                  <a:close/>
                  <a:moveTo>
                    <a:pt x="8773880" y="5299005"/>
                  </a:moveTo>
                  <a:cubicBezTo>
                    <a:pt x="8802552" y="5299005"/>
                    <a:pt x="8825796" y="5322249"/>
                    <a:pt x="8825796" y="5350921"/>
                  </a:cubicBezTo>
                  <a:cubicBezTo>
                    <a:pt x="8825796" y="5379593"/>
                    <a:pt x="8802552" y="5402836"/>
                    <a:pt x="8773880" y="5402836"/>
                  </a:cubicBezTo>
                  <a:cubicBezTo>
                    <a:pt x="8745208" y="5402836"/>
                    <a:pt x="8721965" y="5379593"/>
                    <a:pt x="8721965" y="5350921"/>
                  </a:cubicBezTo>
                  <a:cubicBezTo>
                    <a:pt x="8721965" y="5322249"/>
                    <a:pt x="8745208" y="5299005"/>
                    <a:pt x="8773880" y="5299005"/>
                  </a:cubicBezTo>
                  <a:close/>
                  <a:moveTo>
                    <a:pt x="8292157" y="5299005"/>
                  </a:moveTo>
                  <a:cubicBezTo>
                    <a:pt x="8320829" y="5299005"/>
                    <a:pt x="8344072" y="5322249"/>
                    <a:pt x="8344072" y="5350921"/>
                  </a:cubicBezTo>
                  <a:cubicBezTo>
                    <a:pt x="8344072" y="5379593"/>
                    <a:pt x="8320829" y="5402836"/>
                    <a:pt x="8292157" y="5402836"/>
                  </a:cubicBezTo>
                  <a:cubicBezTo>
                    <a:pt x="8263484" y="5402836"/>
                    <a:pt x="8240241" y="5379593"/>
                    <a:pt x="8240241" y="5350921"/>
                  </a:cubicBezTo>
                  <a:cubicBezTo>
                    <a:pt x="8240241" y="5322249"/>
                    <a:pt x="8263484" y="5299005"/>
                    <a:pt x="8292157" y="5299005"/>
                  </a:cubicBezTo>
                  <a:close/>
                  <a:moveTo>
                    <a:pt x="7810433" y="5299005"/>
                  </a:moveTo>
                  <a:cubicBezTo>
                    <a:pt x="7839105" y="5299005"/>
                    <a:pt x="7862348" y="5322249"/>
                    <a:pt x="7862348" y="5350921"/>
                  </a:cubicBezTo>
                  <a:cubicBezTo>
                    <a:pt x="7862348" y="5379593"/>
                    <a:pt x="7839105" y="5402836"/>
                    <a:pt x="7810433" y="5402836"/>
                  </a:cubicBezTo>
                  <a:cubicBezTo>
                    <a:pt x="7781760" y="5402836"/>
                    <a:pt x="7758517" y="5379593"/>
                    <a:pt x="7758517" y="5350921"/>
                  </a:cubicBezTo>
                  <a:cubicBezTo>
                    <a:pt x="7758517" y="5322249"/>
                    <a:pt x="7781760" y="5299005"/>
                    <a:pt x="7810433" y="5299005"/>
                  </a:cubicBezTo>
                  <a:close/>
                  <a:moveTo>
                    <a:pt x="7328709" y="5299005"/>
                  </a:moveTo>
                  <a:cubicBezTo>
                    <a:pt x="7357381" y="5299005"/>
                    <a:pt x="7380624" y="5322249"/>
                    <a:pt x="7380624" y="5350921"/>
                  </a:cubicBezTo>
                  <a:cubicBezTo>
                    <a:pt x="7380624" y="5379593"/>
                    <a:pt x="7357381" y="5402836"/>
                    <a:pt x="7328709" y="5402836"/>
                  </a:cubicBezTo>
                  <a:cubicBezTo>
                    <a:pt x="7300036" y="5402836"/>
                    <a:pt x="7276793" y="5379593"/>
                    <a:pt x="7276793" y="5350921"/>
                  </a:cubicBezTo>
                  <a:cubicBezTo>
                    <a:pt x="7276793" y="5322249"/>
                    <a:pt x="7300036" y="5299005"/>
                    <a:pt x="7328709" y="5299005"/>
                  </a:cubicBezTo>
                  <a:close/>
                  <a:moveTo>
                    <a:pt x="6846985" y="5299005"/>
                  </a:moveTo>
                  <a:cubicBezTo>
                    <a:pt x="6875657" y="5299005"/>
                    <a:pt x="6898900" y="5322249"/>
                    <a:pt x="6898900" y="5350921"/>
                  </a:cubicBezTo>
                  <a:cubicBezTo>
                    <a:pt x="6898900" y="5379593"/>
                    <a:pt x="6875657" y="5402836"/>
                    <a:pt x="6846985" y="5402836"/>
                  </a:cubicBezTo>
                  <a:cubicBezTo>
                    <a:pt x="6818312" y="5402836"/>
                    <a:pt x="6795069" y="5379593"/>
                    <a:pt x="6795069" y="5350921"/>
                  </a:cubicBezTo>
                  <a:cubicBezTo>
                    <a:pt x="6795069" y="5322249"/>
                    <a:pt x="6818312" y="5299005"/>
                    <a:pt x="6846985" y="5299005"/>
                  </a:cubicBezTo>
                  <a:close/>
                  <a:moveTo>
                    <a:pt x="6365261" y="5299005"/>
                  </a:moveTo>
                  <a:cubicBezTo>
                    <a:pt x="6393933" y="5299005"/>
                    <a:pt x="6417176" y="5322249"/>
                    <a:pt x="6417176" y="5350921"/>
                  </a:cubicBezTo>
                  <a:cubicBezTo>
                    <a:pt x="6417176" y="5379593"/>
                    <a:pt x="6393933" y="5402836"/>
                    <a:pt x="6365261" y="5402836"/>
                  </a:cubicBezTo>
                  <a:cubicBezTo>
                    <a:pt x="6336588" y="5402836"/>
                    <a:pt x="6313345" y="5379593"/>
                    <a:pt x="6313345" y="5350921"/>
                  </a:cubicBezTo>
                  <a:cubicBezTo>
                    <a:pt x="6313345" y="5322249"/>
                    <a:pt x="6336588" y="5299005"/>
                    <a:pt x="6365261" y="5299005"/>
                  </a:cubicBezTo>
                  <a:close/>
                  <a:moveTo>
                    <a:pt x="5883539" y="5299005"/>
                  </a:moveTo>
                  <a:cubicBezTo>
                    <a:pt x="5912212" y="5299005"/>
                    <a:pt x="5935454" y="5322249"/>
                    <a:pt x="5935454" y="5350921"/>
                  </a:cubicBezTo>
                  <a:cubicBezTo>
                    <a:pt x="5935454" y="5379593"/>
                    <a:pt x="5912212" y="5402836"/>
                    <a:pt x="5883539" y="5402836"/>
                  </a:cubicBezTo>
                  <a:cubicBezTo>
                    <a:pt x="5854867" y="5402836"/>
                    <a:pt x="5831624" y="5379593"/>
                    <a:pt x="5831624" y="5350921"/>
                  </a:cubicBezTo>
                  <a:cubicBezTo>
                    <a:pt x="5831624" y="5322249"/>
                    <a:pt x="5854867" y="5299005"/>
                    <a:pt x="5883539" y="5299005"/>
                  </a:cubicBezTo>
                  <a:close/>
                  <a:moveTo>
                    <a:pt x="5401820" y="5299005"/>
                  </a:moveTo>
                  <a:cubicBezTo>
                    <a:pt x="5430492" y="5299005"/>
                    <a:pt x="5453734" y="5322249"/>
                    <a:pt x="5453734" y="5350921"/>
                  </a:cubicBezTo>
                  <a:cubicBezTo>
                    <a:pt x="5453734" y="5379593"/>
                    <a:pt x="5430492" y="5402836"/>
                    <a:pt x="5401820" y="5402836"/>
                  </a:cubicBezTo>
                  <a:cubicBezTo>
                    <a:pt x="5373149" y="5402836"/>
                    <a:pt x="5349905" y="5379593"/>
                    <a:pt x="5349905" y="5350921"/>
                  </a:cubicBezTo>
                  <a:cubicBezTo>
                    <a:pt x="5349905" y="5322249"/>
                    <a:pt x="5373149" y="5299005"/>
                    <a:pt x="5401820" y="5299005"/>
                  </a:cubicBezTo>
                  <a:close/>
                  <a:moveTo>
                    <a:pt x="4920088" y="5299005"/>
                  </a:moveTo>
                  <a:cubicBezTo>
                    <a:pt x="4948763" y="5299005"/>
                    <a:pt x="4972008" y="5322249"/>
                    <a:pt x="4972008" y="5350921"/>
                  </a:cubicBezTo>
                  <a:cubicBezTo>
                    <a:pt x="4972008" y="5379593"/>
                    <a:pt x="4948763" y="5402836"/>
                    <a:pt x="4920088" y="5402836"/>
                  </a:cubicBezTo>
                  <a:cubicBezTo>
                    <a:pt x="4891417" y="5402836"/>
                    <a:pt x="4868175" y="5379593"/>
                    <a:pt x="4868175" y="5350921"/>
                  </a:cubicBezTo>
                  <a:cubicBezTo>
                    <a:pt x="4868175" y="5322249"/>
                    <a:pt x="4891417" y="5299005"/>
                    <a:pt x="4920088" y="5299005"/>
                  </a:cubicBezTo>
                  <a:close/>
                  <a:moveTo>
                    <a:pt x="4438373" y="5299005"/>
                  </a:moveTo>
                  <a:cubicBezTo>
                    <a:pt x="4467040" y="5299005"/>
                    <a:pt x="4490284" y="5322249"/>
                    <a:pt x="4490284" y="5350921"/>
                  </a:cubicBezTo>
                  <a:cubicBezTo>
                    <a:pt x="4490284" y="5379593"/>
                    <a:pt x="4467040" y="5402836"/>
                    <a:pt x="4438373" y="5402836"/>
                  </a:cubicBezTo>
                  <a:cubicBezTo>
                    <a:pt x="4409696" y="5402836"/>
                    <a:pt x="4386453" y="5379593"/>
                    <a:pt x="4386453" y="5350921"/>
                  </a:cubicBezTo>
                  <a:cubicBezTo>
                    <a:pt x="4386453" y="5322249"/>
                    <a:pt x="4409696" y="5299005"/>
                    <a:pt x="4438373" y="5299005"/>
                  </a:cubicBezTo>
                  <a:close/>
                  <a:moveTo>
                    <a:pt x="3956651" y="5299005"/>
                  </a:moveTo>
                  <a:cubicBezTo>
                    <a:pt x="3985322" y="5299005"/>
                    <a:pt x="4008568" y="5322249"/>
                    <a:pt x="4008568" y="5350921"/>
                  </a:cubicBezTo>
                  <a:cubicBezTo>
                    <a:pt x="4008568" y="5379593"/>
                    <a:pt x="3985322" y="5402836"/>
                    <a:pt x="3956651" y="5402836"/>
                  </a:cubicBezTo>
                  <a:cubicBezTo>
                    <a:pt x="3927978" y="5402836"/>
                    <a:pt x="3904735" y="5379593"/>
                    <a:pt x="3904735" y="5350921"/>
                  </a:cubicBezTo>
                  <a:cubicBezTo>
                    <a:pt x="3904735" y="5322249"/>
                    <a:pt x="3927978" y="5299005"/>
                    <a:pt x="3956651" y="5299005"/>
                  </a:cubicBezTo>
                  <a:close/>
                  <a:moveTo>
                    <a:pt x="3474929" y="5299005"/>
                  </a:moveTo>
                  <a:cubicBezTo>
                    <a:pt x="3503602" y="5299005"/>
                    <a:pt x="3526845" y="5322249"/>
                    <a:pt x="3526845" y="5350921"/>
                  </a:cubicBezTo>
                  <a:cubicBezTo>
                    <a:pt x="3526845" y="5379593"/>
                    <a:pt x="3503602" y="5402836"/>
                    <a:pt x="3474929" y="5402836"/>
                  </a:cubicBezTo>
                  <a:cubicBezTo>
                    <a:pt x="3446257" y="5402836"/>
                    <a:pt x="3423014" y="5379593"/>
                    <a:pt x="3423014" y="5350921"/>
                  </a:cubicBezTo>
                  <a:cubicBezTo>
                    <a:pt x="3423014" y="5322249"/>
                    <a:pt x="3446257" y="5299005"/>
                    <a:pt x="3474929" y="5299005"/>
                  </a:cubicBezTo>
                  <a:close/>
                  <a:moveTo>
                    <a:pt x="2993206" y="5299005"/>
                  </a:moveTo>
                  <a:cubicBezTo>
                    <a:pt x="3021877" y="5299005"/>
                    <a:pt x="3045120" y="5322249"/>
                    <a:pt x="3045120" y="5350921"/>
                  </a:cubicBezTo>
                  <a:cubicBezTo>
                    <a:pt x="3045120" y="5379593"/>
                    <a:pt x="3021877" y="5402836"/>
                    <a:pt x="2993206" y="5402836"/>
                  </a:cubicBezTo>
                  <a:cubicBezTo>
                    <a:pt x="2964533" y="5402836"/>
                    <a:pt x="2941289" y="5379593"/>
                    <a:pt x="2941289" y="5350921"/>
                  </a:cubicBezTo>
                  <a:cubicBezTo>
                    <a:pt x="2941289" y="5322249"/>
                    <a:pt x="2964533" y="5299005"/>
                    <a:pt x="2993206" y="5299005"/>
                  </a:cubicBezTo>
                  <a:close/>
                  <a:moveTo>
                    <a:pt x="2511482" y="5299005"/>
                  </a:moveTo>
                  <a:cubicBezTo>
                    <a:pt x="2540154" y="5299005"/>
                    <a:pt x="2563397" y="5322249"/>
                    <a:pt x="2563397" y="5350921"/>
                  </a:cubicBezTo>
                  <a:cubicBezTo>
                    <a:pt x="2563397" y="5379593"/>
                    <a:pt x="2540154" y="5402836"/>
                    <a:pt x="2511482" y="5402836"/>
                  </a:cubicBezTo>
                  <a:cubicBezTo>
                    <a:pt x="2482811" y="5402836"/>
                    <a:pt x="2459567" y="5379593"/>
                    <a:pt x="2459567" y="5350921"/>
                  </a:cubicBezTo>
                  <a:cubicBezTo>
                    <a:pt x="2459567" y="5322249"/>
                    <a:pt x="2482811" y="5299005"/>
                    <a:pt x="2511482" y="5299005"/>
                  </a:cubicBezTo>
                  <a:close/>
                  <a:moveTo>
                    <a:pt x="2029755" y="5299005"/>
                  </a:moveTo>
                  <a:cubicBezTo>
                    <a:pt x="2058427" y="5299005"/>
                    <a:pt x="2081670" y="5322249"/>
                    <a:pt x="2081670" y="5350921"/>
                  </a:cubicBezTo>
                  <a:cubicBezTo>
                    <a:pt x="2081670" y="5379593"/>
                    <a:pt x="2058427" y="5402836"/>
                    <a:pt x="2029755" y="5402836"/>
                  </a:cubicBezTo>
                  <a:cubicBezTo>
                    <a:pt x="2001083" y="5402836"/>
                    <a:pt x="1977839" y="5379593"/>
                    <a:pt x="1977839" y="5350921"/>
                  </a:cubicBezTo>
                  <a:cubicBezTo>
                    <a:pt x="1977839" y="5322249"/>
                    <a:pt x="2001083" y="5299005"/>
                    <a:pt x="2029755" y="5299005"/>
                  </a:cubicBezTo>
                  <a:close/>
                  <a:moveTo>
                    <a:pt x="1548030" y="5299005"/>
                  </a:moveTo>
                  <a:cubicBezTo>
                    <a:pt x="1576703" y="5299005"/>
                    <a:pt x="1599946" y="5322249"/>
                    <a:pt x="1599946" y="5350921"/>
                  </a:cubicBezTo>
                  <a:cubicBezTo>
                    <a:pt x="1599946" y="5379593"/>
                    <a:pt x="1576703" y="5402836"/>
                    <a:pt x="1548030" y="5402836"/>
                  </a:cubicBezTo>
                  <a:cubicBezTo>
                    <a:pt x="1519358" y="5402836"/>
                    <a:pt x="1496115" y="5379593"/>
                    <a:pt x="1496115" y="5350921"/>
                  </a:cubicBezTo>
                  <a:cubicBezTo>
                    <a:pt x="1496115" y="5322249"/>
                    <a:pt x="1519358" y="5299005"/>
                    <a:pt x="1548030" y="5299005"/>
                  </a:cubicBezTo>
                  <a:close/>
                  <a:moveTo>
                    <a:pt x="1066307" y="5299005"/>
                  </a:moveTo>
                  <a:cubicBezTo>
                    <a:pt x="1094979" y="5299005"/>
                    <a:pt x="1118223" y="5322249"/>
                    <a:pt x="1118223" y="5350921"/>
                  </a:cubicBezTo>
                  <a:cubicBezTo>
                    <a:pt x="1118223" y="5379593"/>
                    <a:pt x="1094979" y="5402836"/>
                    <a:pt x="1066307" y="5402836"/>
                  </a:cubicBezTo>
                  <a:cubicBezTo>
                    <a:pt x="1037635" y="5402836"/>
                    <a:pt x="1014392" y="5379593"/>
                    <a:pt x="1014392" y="5350921"/>
                  </a:cubicBezTo>
                  <a:cubicBezTo>
                    <a:pt x="1014392" y="5322249"/>
                    <a:pt x="1037635" y="5299005"/>
                    <a:pt x="1066307" y="5299005"/>
                  </a:cubicBezTo>
                  <a:close/>
                  <a:moveTo>
                    <a:pt x="584584" y="5299005"/>
                  </a:moveTo>
                  <a:cubicBezTo>
                    <a:pt x="613256" y="5299005"/>
                    <a:pt x="636499" y="5322249"/>
                    <a:pt x="636499" y="5350921"/>
                  </a:cubicBezTo>
                  <a:cubicBezTo>
                    <a:pt x="636499" y="5379593"/>
                    <a:pt x="613256" y="5402836"/>
                    <a:pt x="584584" y="5402836"/>
                  </a:cubicBezTo>
                  <a:cubicBezTo>
                    <a:pt x="555912" y="5402836"/>
                    <a:pt x="532668" y="5379593"/>
                    <a:pt x="532668" y="5350921"/>
                  </a:cubicBezTo>
                  <a:cubicBezTo>
                    <a:pt x="532668" y="5322249"/>
                    <a:pt x="555912" y="5299005"/>
                    <a:pt x="584584" y="5299005"/>
                  </a:cubicBezTo>
                  <a:close/>
                  <a:moveTo>
                    <a:pt x="102861" y="5299005"/>
                  </a:moveTo>
                  <a:cubicBezTo>
                    <a:pt x="131532" y="5299005"/>
                    <a:pt x="154776" y="5322249"/>
                    <a:pt x="154776" y="5350921"/>
                  </a:cubicBezTo>
                  <a:cubicBezTo>
                    <a:pt x="154776" y="5379593"/>
                    <a:pt x="131532" y="5402836"/>
                    <a:pt x="102861" y="5402836"/>
                  </a:cubicBezTo>
                  <a:cubicBezTo>
                    <a:pt x="74188" y="5402836"/>
                    <a:pt x="50945" y="5379593"/>
                    <a:pt x="50945" y="5350921"/>
                  </a:cubicBezTo>
                  <a:cubicBezTo>
                    <a:pt x="50945" y="5322249"/>
                    <a:pt x="74188" y="5299005"/>
                    <a:pt x="102861" y="5299005"/>
                  </a:cubicBezTo>
                  <a:close/>
                  <a:moveTo>
                    <a:pt x="12146930" y="4948539"/>
                  </a:moveTo>
                  <a:cubicBezTo>
                    <a:pt x="12205334" y="4948539"/>
                    <a:pt x="12250760" y="4982667"/>
                    <a:pt x="12250760" y="5026545"/>
                  </a:cubicBezTo>
                  <a:cubicBezTo>
                    <a:pt x="12250760" y="5026545"/>
                    <a:pt x="12250760" y="5026545"/>
                    <a:pt x="12250760" y="5078549"/>
                  </a:cubicBezTo>
                  <a:cubicBezTo>
                    <a:pt x="12250760" y="5093175"/>
                    <a:pt x="12239404" y="5104552"/>
                    <a:pt x="12224803" y="5104552"/>
                  </a:cubicBezTo>
                  <a:cubicBezTo>
                    <a:pt x="12224803" y="5104552"/>
                    <a:pt x="12224803" y="5104552"/>
                    <a:pt x="12198844" y="5104552"/>
                  </a:cubicBezTo>
                  <a:cubicBezTo>
                    <a:pt x="12198844" y="5104552"/>
                    <a:pt x="12198844" y="5104552"/>
                    <a:pt x="12198844" y="5208561"/>
                  </a:cubicBezTo>
                  <a:cubicBezTo>
                    <a:pt x="12198844" y="5223187"/>
                    <a:pt x="12187489" y="5234562"/>
                    <a:pt x="12172887" y="5234562"/>
                  </a:cubicBezTo>
                  <a:cubicBezTo>
                    <a:pt x="12172887" y="5234562"/>
                    <a:pt x="12172887" y="5234562"/>
                    <a:pt x="12120972" y="5234562"/>
                  </a:cubicBezTo>
                  <a:cubicBezTo>
                    <a:pt x="12106372" y="5234562"/>
                    <a:pt x="12095015" y="5223187"/>
                    <a:pt x="12095015" y="5208561"/>
                  </a:cubicBezTo>
                  <a:cubicBezTo>
                    <a:pt x="12095015" y="5208561"/>
                    <a:pt x="12095015" y="5208561"/>
                    <a:pt x="12095015" y="5104552"/>
                  </a:cubicBezTo>
                  <a:cubicBezTo>
                    <a:pt x="12095015" y="5104552"/>
                    <a:pt x="12095015" y="5104552"/>
                    <a:pt x="12069057" y="5104552"/>
                  </a:cubicBezTo>
                  <a:cubicBezTo>
                    <a:pt x="12054456" y="5104552"/>
                    <a:pt x="12043099" y="5093175"/>
                    <a:pt x="12043099" y="5078549"/>
                  </a:cubicBezTo>
                  <a:cubicBezTo>
                    <a:pt x="12043099" y="5078549"/>
                    <a:pt x="12043099" y="5078549"/>
                    <a:pt x="12043099" y="5026545"/>
                  </a:cubicBezTo>
                  <a:cubicBezTo>
                    <a:pt x="12043099" y="4982667"/>
                    <a:pt x="12088525" y="4948539"/>
                    <a:pt x="12146930" y="4948539"/>
                  </a:cubicBezTo>
                  <a:close/>
                  <a:moveTo>
                    <a:pt x="11665206" y="4948539"/>
                  </a:moveTo>
                  <a:cubicBezTo>
                    <a:pt x="11723610" y="4948539"/>
                    <a:pt x="11769036" y="4982667"/>
                    <a:pt x="11769036" y="5026545"/>
                  </a:cubicBezTo>
                  <a:cubicBezTo>
                    <a:pt x="11769036" y="5026545"/>
                    <a:pt x="11769036" y="5026545"/>
                    <a:pt x="11769036" y="5078549"/>
                  </a:cubicBezTo>
                  <a:cubicBezTo>
                    <a:pt x="11769036" y="5093175"/>
                    <a:pt x="11757680" y="5104552"/>
                    <a:pt x="11743079" y="5104552"/>
                  </a:cubicBezTo>
                  <a:cubicBezTo>
                    <a:pt x="11743079" y="5104552"/>
                    <a:pt x="11743079" y="5104552"/>
                    <a:pt x="11717120" y="5104552"/>
                  </a:cubicBezTo>
                  <a:cubicBezTo>
                    <a:pt x="11717120" y="5104552"/>
                    <a:pt x="11717120" y="5104552"/>
                    <a:pt x="11717120" y="5208561"/>
                  </a:cubicBezTo>
                  <a:cubicBezTo>
                    <a:pt x="11717120" y="5223187"/>
                    <a:pt x="11705765" y="5234562"/>
                    <a:pt x="11691163" y="5234562"/>
                  </a:cubicBezTo>
                  <a:cubicBezTo>
                    <a:pt x="11691163" y="5234562"/>
                    <a:pt x="11691163" y="5234562"/>
                    <a:pt x="11639248" y="5234562"/>
                  </a:cubicBezTo>
                  <a:cubicBezTo>
                    <a:pt x="11624648" y="5234562"/>
                    <a:pt x="11613291" y="5223187"/>
                    <a:pt x="11613291" y="5208561"/>
                  </a:cubicBezTo>
                  <a:cubicBezTo>
                    <a:pt x="11613291" y="5208561"/>
                    <a:pt x="11613291" y="5208561"/>
                    <a:pt x="11613291" y="5104552"/>
                  </a:cubicBezTo>
                  <a:cubicBezTo>
                    <a:pt x="11613291" y="5104552"/>
                    <a:pt x="11613291" y="5104552"/>
                    <a:pt x="11587333" y="5104552"/>
                  </a:cubicBezTo>
                  <a:cubicBezTo>
                    <a:pt x="11572732" y="5104552"/>
                    <a:pt x="11561375" y="5093175"/>
                    <a:pt x="11561375" y="5078549"/>
                  </a:cubicBezTo>
                  <a:cubicBezTo>
                    <a:pt x="11561375" y="5078549"/>
                    <a:pt x="11561375" y="5078549"/>
                    <a:pt x="11561375" y="5026545"/>
                  </a:cubicBezTo>
                  <a:cubicBezTo>
                    <a:pt x="11561375" y="4982667"/>
                    <a:pt x="11606801" y="4948539"/>
                    <a:pt x="11665206" y="4948539"/>
                  </a:cubicBezTo>
                  <a:close/>
                  <a:moveTo>
                    <a:pt x="11183481" y="4948539"/>
                  </a:moveTo>
                  <a:cubicBezTo>
                    <a:pt x="11241885" y="4948539"/>
                    <a:pt x="11287311" y="4982667"/>
                    <a:pt x="11287311" y="5026545"/>
                  </a:cubicBezTo>
                  <a:cubicBezTo>
                    <a:pt x="11287311" y="5026545"/>
                    <a:pt x="11287311" y="5026545"/>
                    <a:pt x="11287311" y="5078549"/>
                  </a:cubicBezTo>
                  <a:cubicBezTo>
                    <a:pt x="11287311" y="5093175"/>
                    <a:pt x="11275955" y="5104552"/>
                    <a:pt x="11261354" y="5104552"/>
                  </a:cubicBezTo>
                  <a:cubicBezTo>
                    <a:pt x="11261354" y="5104552"/>
                    <a:pt x="11261354" y="5104552"/>
                    <a:pt x="11235395" y="5104552"/>
                  </a:cubicBezTo>
                  <a:cubicBezTo>
                    <a:pt x="11235395" y="5104552"/>
                    <a:pt x="11235395" y="5104552"/>
                    <a:pt x="11235395" y="5208561"/>
                  </a:cubicBezTo>
                  <a:cubicBezTo>
                    <a:pt x="11235395" y="5223187"/>
                    <a:pt x="11224040" y="5234562"/>
                    <a:pt x="11209438" y="5234562"/>
                  </a:cubicBezTo>
                  <a:cubicBezTo>
                    <a:pt x="11209438" y="5234562"/>
                    <a:pt x="11209438" y="5234562"/>
                    <a:pt x="11157523" y="5234562"/>
                  </a:cubicBezTo>
                  <a:cubicBezTo>
                    <a:pt x="11142923" y="5234562"/>
                    <a:pt x="11131566" y="5223187"/>
                    <a:pt x="11131566" y="5208561"/>
                  </a:cubicBezTo>
                  <a:cubicBezTo>
                    <a:pt x="11131566" y="5208561"/>
                    <a:pt x="11131566" y="5208561"/>
                    <a:pt x="11131566" y="5104552"/>
                  </a:cubicBezTo>
                  <a:cubicBezTo>
                    <a:pt x="11131566" y="5104552"/>
                    <a:pt x="11131566" y="5104552"/>
                    <a:pt x="11105608" y="5104552"/>
                  </a:cubicBezTo>
                  <a:cubicBezTo>
                    <a:pt x="11091007" y="5104552"/>
                    <a:pt x="11079650" y="5093175"/>
                    <a:pt x="11079650" y="5078549"/>
                  </a:cubicBezTo>
                  <a:cubicBezTo>
                    <a:pt x="11079650" y="5078549"/>
                    <a:pt x="11079650" y="5078549"/>
                    <a:pt x="11079650" y="5026545"/>
                  </a:cubicBezTo>
                  <a:cubicBezTo>
                    <a:pt x="11079650" y="4982667"/>
                    <a:pt x="11125076" y="4948539"/>
                    <a:pt x="11183481" y="4948539"/>
                  </a:cubicBezTo>
                  <a:close/>
                  <a:moveTo>
                    <a:pt x="10701757" y="4948539"/>
                  </a:moveTo>
                  <a:cubicBezTo>
                    <a:pt x="10760161" y="4948539"/>
                    <a:pt x="10805587" y="4982667"/>
                    <a:pt x="10805587" y="5026545"/>
                  </a:cubicBezTo>
                  <a:cubicBezTo>
                    <a:pt x="10805587" y="5026545"/>
                    <a:pt x="10805587" y="5026545"/>
                    <a:pt x="10805587" y="5078549"/>
                  </a:cubicBezTo>
                  <a:cubicBezTo>
                    <a:pt x="10805587" y="5093175"/>
                    <a:pt x="10794231" y="5104552"/>
                    <a:pt x="10779630" y="5104552"/>
                  </a:cubicBezTo>
                  <a:cubicBezTo>
                    <a:pt x="10779630" y="5104552"/>
                    <a:pt x="10779630" y="5104552"/>
                    <a:pt x="10753671" y="5104552"/>
                  </a:cubicBezTo>
                  <a:cubicBezTo>
                    <a:pt x="10753671" y="5104552"/>
                    <a:pt x="10753671" y="5104552"/>
                    <a:pt x="10753671" y="5208561"/>
                  </a:cubicBezTo>
                  <a:cubicBezTo>
                    <a:pt x="10753671" y="5223187"/>
                    <a:pt x="10742316" y="5234562"/>
                    <a:pt x="10727714" y="5234562"/>
                  </a:cubicBezTo>
                  <a:cubicBezTo>
                    <a:pt x="10727714" y="5234562"/>
                    <a:pt x="10727714" y="5234562"/>
                    <a:pt x="10675799" y="5234562"/>
                  </a:cubicBezTo>
                  <a:cubicBezTo>
                    <a:pt x="10661199" y="5234562"/>
                    <a:pt x="10649842" y="5223187"/>
                    <a:pt x="10649842" y="5208561"/>
                  </a:cubicBezTo>
                  <a:cubicBezTo>
                    <a:pt x="10649842" y="5208561"/>
                    <a:pt x="10649842" y="5208561"/>
                    <a:pt x="10649842" y="5104552"/>
                  </a:cubicBezTo>
                  <a:cubicBezTo>
                    <a:pt x="10649842" y="5104552"/>
                    <a:pt x="10649842" y="5104552"/>
                    <a:pt x="10623884" y="5104552"/>
                  </a:cubicBezTo>
                  <a:cubicBezTo>
                    <a:pt x="10609283" y="5104552"/>
                    <a:pt x="10597926" y="5093175"/>
                    <a:pt x="10597926" y="5078549"/>
                  </a:cubicBezTo>
                  <a:cubicBezTo>
                    <a:pt x="10597926" y="5078549"/>
                    <a:pt x="10597926" y="5078549"/>
                    <a:pt x="10597926" y="5026545"/>
                  </a:cubicBezTo>
                  <a:cubicBezTo>
                    <a:pt x="10597926" y="4982667"/>
                    <a:pt x="10643352" y="4948539"/>
                    <a:pt x="10701757" y="4948539"/>
                  </a:cubicBezTo>
                  <a:close/>
                  <a:moveTo>
                    <a:pt x="10220033" y="4948539"/>
                  </a:moveTo>
                  <a:cubicBezTo>
                    <a:pt x="10278437" y="4948539"/>
                    <a:pt x="10323863" y="4982667"/>
                    <a:pt x="10323863" y="5026545"/>
                  </a:cubicBezTo>
                  <a:cubicBezTo>
                    <a:pt x="10323863" y="5026545"/>
                    <a:pt x="10323863" y="5026545"/>
                    <a:pt x="10323863" y="5078549"/>
                  </a:cubicBezTo>
                  <a:cubicBezTo>
                    <a:pt x="10323863" y="5093175"/>
                    <a:pt x="10312507" y="5104552"/>
                    <a:pt x="10297906" y="5104552"/>
                  </a:cubicBezTo>
                  <a:cubicBezTo>
                    <a:pt x="10297906" y="5104552"/>
                    <a:pt x="10297906" y="5104552"/>
                    <a:pt x="10271947" y="5104552"/>
                  </a:cubicBezTo>
                  <a:cubicBezTo>
                    <a:pt x="10271947" y="5104552"/>
                    <a:pt x="10271947" y="5104552"/>
                    <a:pt x="10271947" y="5208561"/>
                  </a:cubicBezTo>
                  <a:cubicBezTo>
                    <a:pt x="10271947" y="5223187"/>
                    <a:pt x="10260592" y="5234562"/>
                    <a:pt x="10245990" y="5234562"/>
                  </a:cubicBezTo>
                  <a:cubicBezTo>
                    <a:pt x="10245990" y="5234562"/>
                    <a:pt x="10245990" y="5234562"/>
                    <a:pt x="10194075" y="5234562"/>
                  </a:cubicBezTo>
                  <a:cubicBezTo>
                    <a:pt x="10179475" y="5234562"/>
                    <a:pt x="10168118" y="5223187"/>
                    <a:pt x="10168118" y="5208561"/>
                  </a:cubicBezTo>
                  <a:cubicBezTo>
                    <a:pt x="10168118" y="5208561"/>
                    <a:pt x="10168118" y="5208561"/>
                    <a:pt x="10168118" y="5104552"/>
                  </a:cubicBezTo>
                  <a:cubicBezTo>
                    <a:pt x="10168118" y="5104552"/>
                    <a:pt x="10168118" y="5104552"/>
                    <a:pt x="10142160" y="5104552"/>
                  </a:cubicBezTo>
                  <a:cubicBezTo>
                    <a:pt x="10127559" y="5104552"/>
                    <a:pt x="10116202" y="5093175"/>
                    <a:pt x="10116202" y="5078549"/>
                  </a:cubicBezTo>
                  <a:cubicBezTo>
                    <a:pt x="10116202" y="5078549"/>
                    <a:pt x="10116202" y="5078549"/>
                    <a:pt x="10116202" y="5026545"/>
                  </a:cubicBezTo>
                  <a:cubicBezTo>
                    <a:pt x="10116202" y="4982667"/>
                    <a:pt x="10161628" y="4948539"/>
                    <a:pt x="10220033" y="4948539"/>
                  </a:cubicBezTo>
                  <a:close/>
                  <a:moveTo>
                    <a:pt x="9738308" y="4948539"/>
                  </a:moveTo>
                  <a:cubicBezTo>
                    <a:pt x="9796712" y="4948539"/>
                    <a:pt x="9842138" y="4982667"/>
                    <a:pt x="9842138" y="5026545"/>
                  </a:cubicBezTo>
                  <a:cubicBezTo>
                    <a:pt x="9842138" y="5026545"/>
                    <a:pt x="9842138" y="5026545"/>
                    <a:pt x="9842138" y="5078549"/>
                  </a:cubicBezTo>
                  <a:cubicBezTo>
                    <a:pt x="9842138" y="5093175"/>
                    <a:pt x="9830782" y="5104552"/>
                    <a:pt x="9816181" y="5104552"/>
                  </a:cubicBezTo>
                  <a:cubicBezTo>
                    <a:pt x="9816181" y="5104552"/>
                    <a:pt x="9816181" y="5104552"/>
                    <a:pt x="9790222" y="5104552"/>
                  </a:cubicBezTo>
                  <a:cubicBezTo>
                    <a:pt x="9790222" y="5104552"/>
                    <a:pt x="9790222" y="5104552"/>
                    <a:pt x="9790222" y="5208561"/>
                  </a:cubicBezTo>
                  <a:cubicBezTo>
                    <a:pt x="9790222" y="5223187"/>
                    <a:pt x="9778867" y="5234562"/>
                    <a:pt x="9764265" y="5234562"/>
                  </a:cubicBezTo>
                  <a:cubicBezTo>
                    <a:pt x="9764265" y="5234562"/>
                    <a:pt x="9764265" y="5234562"/>
                    <a:pt x="9712350" y="5234562"/>
                  </a:cubicBezTo>
                  <a:cubicBezTo>
                    <a:pt x="9697750" y="5234562"/>
                    <a:pt x="9686393" y="5223187"/>
                    <a:pt x="9686393" y="5208561"/>
                  </a:cubicBezTo>
                  <a:cubicBezTo>
                    <a:pt x="9686393" y="5208561"/>
                    <a:pt x="9686393" y="5208561"/>
                    <a:pt x="9686393" y="5104552"/>
                  </a:cubicBezTo>
                  <a:cubicBezTo>
                    <a:pt x="9686393" y="5104552"/>
                    <a:pt x="9686393" y="5104552"/>
                    <a:pt x="9660435" y="5104552"/>
                  </a:cubicBezTo>
                  <a:cubicBezTo>
                    <a:pt x="9645834" y="5104552"/>
                    <a:pt x="9634477" y="5093175"/>
                    <a:pt x="9634477" y="5078549"/>
                  </a:cubicBezTo>
                  <a:cubicBezTo>
                    <a:pt x="9634477" y="5078549"/>
                    <a:pt x="9634477" y="5078549"/>
                    <a:pt x="9634477" y="5026545"/>
                  </a:cubicBezTo>
                  <a:cubicBezTo>
                    <a:pt x="9634477" y="4982667"/>
                    <a:pt x="9679903" y="4948539"/>
                    <a:pt x="9738308" y="4948539"/>
                  </a:cubicBezTo>
                  <a:close/>
                  <a:moveTo>
                    <a:pt x="9256584" y="4948539"/>
                  </a:moveTo>
                  <a:cubicBezTo>
                    <a:pt x="9314988" y="4948539"/>
                    <a:pt x="9360414" y="4982667"/>
                    <a:pt x="9360414" y="5026545"/>
                  </a:cubicBezTo>
                  <a:cubicBezTo>
                    <a:pt x="9360414" y="5026545"/>
                    <a:pt x="9360414" y="5026545"/>
                    <a:pt x="9360414" y="5078549"/>
                  </a:cubicBezTo>
                  <a:cubicBezTo>
                    <a:pt x="9360414" y="5093175"/>
                    <a:pt x="9349058" y="5104552"/>
                    <a:pt x="9334457" y="5104552"/>
                  </a:cubicBezTo>
                  <a:cubicBezTo>
                    <a:pt x="9334457" y="5104552"/>
                    <a:pt x="9334457" y="5104552"/>
                    <a:pt x="9308498" y="5104552"/>
                  </a:cubicBezTo>
                  <a:cubicBezTo>
                    <a:pt x="9308498" y="5104552"/>
                    <a:pt x="9308498" y="5104552"/>
                    <a:pt x="9308498" y="5208561"/>
                  </a:cubicBezTo>
                  <a:cubicBezTo>
                    <a:pt x="9308498" y="5223187"/>
                    <a:pt x="9297143" y="5234562"/>
                    <a:pt x="9282541" y="5234562"/>
                  </a:cubicBezTo>
                  <a:cubicBezTo>
                    <a:pt x="9282541" y="5234562"/>
                    <a:pt x="9282541" y="5234562"/>
                    <a:pt x="9230626" y="5234562"/>
                  </a:cubicBezTo>
                  <a:cubicBezTo>
                    <a:pt x="9216026" y="5234562"/>
                    <a:pt x="9204669" y="5223187"/>
                    <a:pt x="9204669" y="5208561"/>
                  </a:cubicBezTo>
                  <a:cubicBezTo>
                    <a:pt x="9204669" y="5208561"/>
                    <a:pt x="9204669" y="5208561"/>
                    <a:pt x="9204669" y="5104552"/>
                  </a:cubicBezTo>
                  <a:cubicBezTo>
                    <a:pt x="9204669" y="5104552"/>
                    <a:pt x="9204669" y="5104552"/>
                    <a:pt x="9178711" y="5104552"/>
                  </a:cubicBezTo>
                  <a:cubicBezTo>
                    <a:pt x="9164110" y="5104552"/>
                    <a:pt x="9152753" y="5093175"/>
                    <a:pt x="9152753" y="5078549"/>
                  </a:cubicBezTo>
                  <a:cubicBezTo>
                    <a:pt x="9152753" y="5078549"/>
                    <a:pt x="9152753" y="5078549"/>
                    <a:pt x="9152753" y="5026545"/>
                  </a:cubicBezTo>
                  <a:cubicBezTo>
                    <a:pt x="9152753" y="4982667"/>
                    <a:pt x="9198179" y="4948539"/>
                    <a:pt x="9256584" y="4948539"/>
                  </a:cubicBezTo>
                  <a:close/>
                  <a:moveTo>
                    <a:pt x="8774860" y="4948539"/>
                  </a:moveTo>
                  <a:cubicBezTo>
                    <a:pt x="8833264" y="4948539"/>
                    <a:pt x="8878690" y="4982667"/>
                    <a:pt x="8878690" y="5026545"/>
                  </a:cubicBezTo>
                  <a:cubicBezTo>
                    <a:pt x="8878690" y="5026545"/>
                    <a:pt x="8878690" y="5026545"/>
                    <a:pt x="8878690" y="5078549"/>
                  </a:cubicBezTo>
                  <a:cubicBezTo>
                    <a:pt x="8878690" y="5093175"/>
                    <a:pt x="8867334" y="5104552"/>
                    <a:pt x="8852733" y="5104552"/>
                  </a:cubicBezTo>
                  <a:cubicBezTo>
                    <a:pt x="8852733" y="5104552"/>
                    <a:pt x="8852733" y="5104552"/>
                    <a:pt x="8826774" y="5104552"/>
                  </a:cubicBezTo>
                  <a:cubicBezTo>
                    <a:pt x="8826774" y="5104552"/>
                    <a:pt x="8826774" y="5104552"/>
                    <a:pt x="8826774" y="5208561"/>
                  </a:cubicBezTo>
                  <a:cubicBezTo>
                    <a:pt x="8826774" y="5223187"/>
                    <a:pt x="8815419" y="5234562"/>
                    <a:pt x="8800817" y="5234562"/>
                  </a:cubicBezTo>
                  <a:cubicBezTo>
                    <a:pt x="8800817" y="5234562"/>
                    <a:pt x="8800817" y="5234562"/>
                    <a:pt x="8748902" y="5234562"/>
                  </a:cubicBezTo>
                  <a:cubicBezTo>
                    <a:pt x="8734302" y="5234562"/>
                    <a:pt x="8722945" y="5223187"/>
                    <a:pt x="8722945" y="5208561"/>
                  </a:cubicBezTo>
                  <a:cubicBezTo>
                    <a:pt x="8722945" y="5208561"/>
                    <a:pt x="8722945" y="5208561"/>
                    <a:pt x="8722945" y="5104552"/>
                  </a:cubicBezTo>
                  <a:cubicBezTo>
                    <a:pt x="8722945" y="5104552"/>
                    <a:pt x="8722945" y="5104552"/>
                    <a:pt x="8696987" y="5104552"/>
                  </a:cubicBezTo>
                  <a:cubicBezTo>
                    <a:pt x="8682386" y="5104552"/>
                    <a:pt x="8671029" y="5093175"/>
                    <a:pt x="8671029" y="5078549"/>
                  </a:cubicBezTo>
                  <a:cubicBezTo>
                    <a:pt x="8671029" y="5078549"/>
                    <a:pt x="8671029" y="5078549"/>
                    <a:pt x="8671029" y="5026545"/>
                  </a:cubicBezTo>
                  <a:cubicBezTo>
                    <a:pt x="8671029" y="4982667"/>
                    <a:pt x="8716455" y="4948539"/>
                    <a:pt x="8774860" y="4948539"/>
                  </a:cubicBezTo>
                  <a:close/>
                  <a:moveTo>
                    <a:pt x="8293136" y="4948539"/>
                  </a:moveTo>
                  <a:cubicBezTo>
                    <a:pt x="8351541" y="4948539"/>
                    <a:pt x="8396966" y="4982667"/>
                    <a:pt x="8396966" y="5026545"/>
                  </a:cubicBezTo>
                  <a:cubicBezTo>
                    <a:pt x="8396966" y="5026545"/>
                    <a:pt x="8396966" y="5026545"/>
                    <a:pt x="8396966" y="5078549"/>
                  </a:cubicBezTo>
                  <a:cubicBezTo>
                    <a:pt x="8396966" y="5093175"/>
                    <a:pt x="8385610" y="5104552"/>
                    <a:pt x="8371009" y="5104552"/>
                  </a:cubicBezTo>
                  <a:cubicBezTo>
                    <a:pt x="8371009" y="5104552"/>
                    <a:pt x="8371009" y="5104552"/>
                    <a:pt x="8345051" y="5104552"/>
                  </a:cubicBezTo>
                  <a:cubicBezTo>
                    <a:pt x="8345051" y="5104552"/>
                    <a:pt x="8345051" y="5104552"/>
                    <a:pt x="8345051" y="5208561"/>
                  </a:cubicBezTo>
                  <a:cubicBezTo>
                    <a:pt x="8345051" y="5223187"/>
                    <a:pt x="8333695" y="5234562"/>
                    <a:pt x="8319094" y="5234562"/>
                  </a:cubicBezTo>
                  <a:cubicBezTo>
                    <a:pt x="8319094" y="5234562"/>
                    <a:pt x="8319094" y="5234562"/>
                    <a:pt x="8267178" y="5234562"/>
                  </a:cubicBezTo>
                  <a:cubicBezTo>
                    <a:pt x="8252578" y="5234562"/>
                    <a:pt x="8241221" y="5223187"/>
                    <a:pt x="8241221" y="5208561"/>
                  </a:cubicBezTo>
                  <a:cubicBezTo>
                    <a:pt x="8241221" y="5208561"/>
                    <a:pt x="8241221" y="5208561"/>
                    <a:pt x="8241221" y="5104552"/>
                  </a:cubicBezTo>
                  <a:cubicBezTo>
                    <a:pt x="8241221" y="5104552"/>
                    <a:pt x="8241221" y="5104552"/>
                    <a:pt x="8215264" y="5104552"/>
                  </a:cubicBezTo>
                  <a:cubicBezTo>
                    <a:pt x="8200662" y="5104552"/>
                    <a:pt x="8189305" y="5093175"/>
                    <a:pt x="8189305" y="5078549"/>
                  </a:cubicBezTo>
                  <a:cubicBezTo>
                    <a:pt x="8189305" y="5078549"/>
                    <a:pt x="8189305" y="5078549"/>
                    <a:pt x="8189305" y="5026545"/>
                  </a:cubicBezTo>
                  <a:cubicBezTo>
                    <a:pt x="8189305" y="4982667"/>
                    <a:pt x="8234731" y="4948539"/>
                    <a:pt x="8293136" y="4948539"/>
                  </a:cubicBezTo>
                  <a:close/>
                  <a:moveTo>
                    <a:pt x="7811412" y="4948539"/>
                  </a:moveTo>
                  <a:cubicBezTo>
                    <a:pt x="7869817" y="4948539"/>
                    <a:pt x="7915242" y="4982667"/>
                    <a:pt x="7915242" y="5026545"/>
                  </a:cubicBezTo>
                  <a:cubicBezTo>
                    <a:pt x="7915242" y="5026545"/>
                    <a:pt x="7915242" y="5026545"/>
                    <a:pt x="7915242" y="5078549"/>
                  </a:cubicBezTo>
                  <a:cubicBezTo>
                    <a:pt x="7915242" y="5093175"/>
                    <a:pt x="7903886" y="5104552"/>
                    <a:pt x="7889285" y="5104552"/>
                  </a:cubicBezTo>
                  <a:cubicBezTo>
                    <a:pt x="7889285" y="5104552"/>
                    <a:pt x="7889285" y="5104552"/>
                    <a:pt x="7863327" y="5104552"/>
                  </a:cubicBezTo>
                  <a:cubicBezTo>
                    <a:pt x="7863327" y="5104552"/>
                    <a:pt x="7863327" y="5104552"/>
                    <a:pt x="7863327" y="5208561"/>
                  </a:cubicBezTo>
                  <a:cubicBezTo>
                    <a:pt x="7863327" y="5223187"/>
                    <a:pt x="7851971" y="5234562"/>
                    <a:pt x="7837370" y="5234562"/>
                  </a:cubicBezTo>
                  <a:cubicBezTo>
                    <a:pt x="7837370" y="5234562"/>
                    <a:pt x="7837370" y="5234562"/>
                    <a:pt x="7785454" y="5234562"/>
                  </a:cubicBezTo>
                  <a:cubicBezTo>
                    <a:pt x="7770854" y="5234562"/>
                    <a:pt x="7759497" y="5223187"/>
                    <a:pt x="7759497" y="5208561"/>
                  </a:cubicBezTo>
                  <a:cubicBezTo>
                    <a:pt x="7759497" y="5208561"/>
                    <a:pt x="7759497" y="5208561"/>
                    <a:pt x="7759497" y="5104552"/>
                  </a:cubicBezTo>
                  <a:cubicBezTo>
                    <a:pt x="7759497" y="5104552"/>
                    <a:pt x="7759497" y="5104552"/>
                    <a:pt x="7733540" y="5104552"/>
                  </a:cubicBezTo>
                  <a:cubicBezTo>
                    <a:pt x="7718938" y="5104552"/>
                    <a:pt x="7707581" y="5093175"/>
                    <a:pt x="7707581" y="5078549"/>
                  </a:cubicBezTo>
                  <a:cubicBezTo>
                    <a:pt x="7707581" y="5078549"/>
                    <a:pt x="7707581" y="5078549"/>
                    <a:pt x="7707581" y="5026545"/>
                  </a:cubicBezTo>
                  <a:cubicBezTo>
                    <a:pt x="7707581" y="4982667"/>
                    <a:pt x="7753007" y="4948539"/>
                    <a:pt x="7811412" y="4948539"/>
                  </a:cubicBezTo>
                  <a:close/>
                  <a:moveTo>
                    <a:pt x="7329688" y="4948539"/>
                  </a:moveTo>
                  <a:cubicBezTo>
                    <a:pt x="7388093" y="4948539"/>
                    <a:pt x="7433518" y="4982667"/>
                    <a:pt x="7433518" y="5026545"/>
                  </a:cubicBezTo>
                  <a:cubicBezTo>
                    <a:pt x="7433518" y="5026545"/>
                    <a:pt x="7433518" y="5026545"/>
                    <a:pt x="7433518" y="5078549"/>
                  </a:cubicBezTo>
                  <a:cubicBezTo>
                    <a:pt x="7433518" y="5093175"/>
                    <a:pt x="7422162" y="5104552"/>
                    <a:pt x="7407561" y="5104552"/>
                  </a:cubicBezTo>
                  <a:cubicBezTo>
                    <a:pt x="7407561" y="5104552"/>
                    <a:pt x="7407561" y="5104552"/>
                    <a:pt x="7381603" y="5104552"/>
                  </a:cubicBezTo>
                  <a:cubicBezTo>
                    <a:pt x="7381603" y="5104552"/>
                    <a:pt x="7381603" y="5104552"/>
                    <a:pt x="7381603" y="5208561"/>
                  </a:cubicBezTo>
                  <a:cubicBezTo>
                    <a:pt x="7381603" y="5223187"/>
                    <a:pt x="7370247" y="5234562"/>
                    <a:pt x="7355646" y="5234562"/>
                  </a:cubicBezTo>
                  <a:cubicBezTo>
                    <a:pt x="7355646" y="5234562"/>
                    <a:pt x="7355646" y="5234562"/>
                    <a:pt x="7303730" y="5234562"/>
                  </a:cubicBezTo>
                  <a:cubicBezTo>
                    <a:pt x="7289130" y="5234562"/>
                    <a:pt x="7277773" y="5223187"/>
                    <a:pt x="7277773" y="5208561"/>
                  </a:cubicBezTo>
                  <a:cubicBezTo>
                    <a:pt x="7277773" y="5208561"/>
                    <a:pt x="7277773" y="5208561"/>
                    <a:pt x="7277773" y="5104552"/>
                  </a:cubicBezTo>
                  <a:cubicBezTo>
                    <a:pt x="7277773" y="5104552"/>
                    <a:pt x="7277773" y="5104552"/>
                    <a:pt x="7251816" y="5104552"/>
                  </a:cubicBezTo>
                  <a:cubicBezTo>
                    <a:pt x="7237214" y="5104552"/>
                    <a:pt x="7225857" y="5093175"/>
                    <a:pt x="7225857" y="5078549"/>
                  </a:cubicBezTo>
                  <a:cubicBezTo>
                    <a:pt x="7225857" y="5078549"/>
                    <a:pt x="7225857" y="5078549"/>
                    <a:pt x="7225857" y="5026545"/>
                  </a:cubicBezTo>
                  <a:cubicBezTo>
                    <a:pt x="7225857" y="4982667"/>
                    <a:pt x="7271283" y="4948539"/>
                    <a:pt x="7329688" y="4948539"/>
                  </a:cubicBezTo>
                  <a:close/>
                  <a:moveTo>
                    <a:pt x="6847964" y="4948539"/>
                  </a:moveTo>
                  <a:cubicBezTo>
                    <a:pt x="6906369" y="4948539"/>
                    <a:pt x="6951794" y="4982667"/>
                    <a:pt x="6951794" y="5026545"/>
                  </a:cubicBezTo>
                  <a:cubicBezTo>
                    <a:pt x="6951794" y="5026545"/>
                    <a:pt x="6951794" y="5026545"/>
                    <a:pt x="6951794" y="5078549"/>
                  </a:cubicBezTo>
                  <a:cubicBezTo>
                    <a:pt x="6951794" y="5093175"/>
                    <a:pt x="6940438" y="5104552"/>
                    <a:pt x="6925837" y="5104552"/>
                  </a:cubicBezTo>
                  <a:cubicBezTo>
                    <a:pt x="6925837" y="5104552"/>
                    <a:pt x="6925837" y="5104552"/>
                    <a:pt x="6899879" y="5104552"/>
                  </a:cubicBezTo>
                  <a:cubicBezTo>
                    <a:pt x="6899879" y="5104552"/>
                    <a:pt x="6899879" y="5104552"/>
                    <a:pt x="6899879" y="5208561"/>
                  </a:cubicBezTo>
                  <a:cubicBezTo>
                    <a:pt x="6899879" y="5223187"/>
                    <a:pt x="6888523" y="5234562"/>
                    <a:pt x="6873922" y="5234562"/>
                  </a:cubicBezTo>
                  <a:cubicBezTo>
                    <a:pt x="6873922" y="5234562"/>
                    <a:pt x="6873922" y="5234562"/>
                    <a:pt x="6822006" y="5234562"/>
                  </a:cubicBezTo>
                  <a:cubicBezTo>
                    <a:pt x="6807406" y="5234562"/>
                    <a:pt x="6796049" y="5223187"/>
                    <a:pt x="6796049" y="5208561"/>
                  </a:cubicBezTo>
                  <a:cubicBezTo>
                    <a:pt x="6796049" y="5208561"/>
                    <a:pt x="6796049" y="5208561"/>
                    <a:pt x="6796049" y="5104552"/>
                  </a:cubicBezTo>
                  <a:cubicBezTo>
                    <a:pt x="6796049" y="5104552"/>
                    <a:pt x="6796049" y="5104552"/>
                    <a:pt x="6770092" y="5104552"/>
                  </a:cubicBezTo>
                  <a:cubicBezTo>
                    <a:pt x="6755490" y="5104552"/>
                    <a:pt x="6744133" y="5093175"/>
                    <a:pt x="6744133" y="5078549"/>
                  </a:cubicBezTo>
                  <a:cubicBezTo>
                    <a:pt x="6744133" y="5078549"/>
                    <a:pt x="6744133" y="5078549"/>
                    <a:pt x="6744133" y="5026545"/>
                  </a:cubicBezTo>
                  <a:cubicBezTo>
                    <a:pt x="6744133" y="4982667"/>
                    <a:pt x="6789559" y="4948539"/>
                    <a:pt x="6847964" y="4948539"/>
                  </a:cubicBezTo>
                  <a:close/>
                  <a:moveTo>
                    <a:pt x="6366240" y="4948539"/>
                  </a:moveTo>
                  <a:cubicBezTo>
                    <a:pt x="6424645" y="4948539"/>
                    <a:pt x="6470070" y="4982667"/>
                    <a:pt x="6470070" y="5026545"/>
                  </a:cubicBezTo>
                  <a:cubicBezTo>
                    <a:pt x="6470070" y="5026545"/>
                    <a:pt x="6470070" y="5026545"/>
                    <a:pt x="6470070" y="5078549"/>
                  </a:cubicBezTo>
                  <a:cubicBezTo>
                    <a:pt x="6470070" y="5093175"/>
                    <a:pt x="6458714" y="5104552"/>
                    <a:pt x="6444113" y="5104552"/>
                  </a:cubicBezTo>
                  <a:cubicBezTo>
                    <a:pt x="6444113" y="5104552"/>
                    <a:pt x="6444113" y="5104552"/>
                    <a:pt x="6418155" y="5104552"/>
                  </a:cubicBezTo>
                  <a:cubicBezTo>
                    <a:pt x="6418155" y="5104552"/>
                    <a:pt x="6418155" y="5104552"/>
                    <a:pt x="6418155" y="5208561"/>
                  </a:cubicBezTo>
                  <a:cubicBezTo>
                    <a:pt x="6418155" y="5223187"/>
                    <a:pt x="6406799" y="5234562"/>
                    <a:pt x="6392198" y="5234562"/>
                  </a:cubicBezTo>
                  <a:cubicBezTo>
                    <a:pt x="6392198" y="5234562"/>
                    <a:pt x="6392198" y="5234562"/>
                    <a:pt x="6340282" y="5234562"/>
                  </a:cubicBezTo>
                  <a:cubicBezTo>
                    <a:pt x="6325682" y="5234562"/>
                    <a:pt x="6314325" y="5223187"/>
                    <a:pt x="6314325" y="5208561"/>
                  </a:cubicBezTo>
                  <a:cubicBezTo>
                    <a:pt x="6314325" y="5208561"/>
                    <a:pt x="6314325" y="5208561"/>
                    <a:pt x="6314325" y="5104552"/>
                  </a:cubicBezTo>
                  <a:cubicBezTo>
                    <a:pt x="6314325" y="5104552"/>
                    <a:pt x="6314325" y="5104552"/>
                    <a:pt x="6288368" y="5104552"/>
                  </a:cubicBezTo>
                  <a:cubicBezTo>
                    <a:pt x="6273766" y="5104552"/>
                    <a:pt x="6262409" y="5093175"/>
                    <a:pt x="6262409" y="5078549"/>
                  </a:cubicBezTo>
                  <a:cubicBezTo>
                    <a:pt x="6262409" y="5078549"/>
                    <a:pt x="6262409" y="5078549"/>
                    <a:pt x="6262409" y="5026545"/>
                  </a:cubicBezTo>
                  <a:cubicBezTo>
                    <a:pt x="6262409" y="4982667"/>
                    <a:pt x="6307835" y="4948539"/>
                    <a:pt x="6366240" y="4948539"/>
                  </a:cubicBezTo>
                  <a:close/>
                  <a:moveTo>
                    <a:pt x="5884522" y="4948539"/>
                  </a:moveTo>
                  <a:cubicBezTo>
                    <a:pt x="5942924" y="4948539"/>
                    <a:pt x="5988350" y="4982667"/>
                    <a:pt x="5988350" y="5026545"/>
                  </a:cubicBezTo>
                  <a:cubicBezTo>
                    <a:pt x="5988350" y="5026545"/>
                    <a:pt x="5988350" y="5026545"/>
                    <a:pt x="5988350" y="5078549"/>
                  </a:cubicBezTo>
                  <a:cubicBezTo>
                    <a:pt x="5988350" y="5093175"/>
                    <a:pt x="5976990" y="5104552"/>
                    <a:pt x="5962393" y="5104552"/>
                  </a:cubicBezTo>
                  <a:cubicBezTo>
                    <a:pt x="5962393" y="5104552"/>
                    <a:pt x="5962393" y="5104552"/>
                    <a:pt x="5936435" y="5104552"/>
                  </a:cubicBezTo>
                  <a:cubicBezTo>
                    <a:pt x="5936435" y="5104552"/>
                    <a:pt x="5936435" y="5104552"/>
                    <a:pt x="5936435" y="5208561"/>
                  </a:cubicBezTo>
                  <a:cubicBezTo>
                    <a:pt x="5936435" y="5223187"/>
                    <a:pt x="5925078" y="5234562"/>
                    <a:pt x="5910478" y="5234562"/>
                  </a:cubicBezTo>
                  <a:cubicBezTo>
                    <a:pt x="5910478" y="5234562"/>
                    <a:pt x="5910478" y="5234562"/>
                    <a:pt x="5858561" y="5234562"/>
                  </a:cubicBezTo>
                  <a:cubicBezTo>
                    <a:pt x="5843964" y="5234562"/>
                    <a:pt x="5832605" y="5223187"/>
                    <a:pt x="5832605" y="5208561"/>
                  </a:cubicBezTo>
                  <a:cubicBezTo>
                    <a:pt x="5832605" y="5208561"/>
                    <a:pt x="5832605" y="5208561"/>
                    <a:pt x="5832605" y="5104552"/>
                  </a:cubicBezTo>
                  <a:cubicBezTo>
                    <a:pt x="5832605" y="5104552"/>
                    <a:pt x="5832605" y="5104552"/>
                    <a:pt x="5806649" y="5104552"/>
                  </a:cubicBezTo>
                  <a:cubicBezTo>
                    <a:pt x="5792047" y="5104552"/>
                    <a:pt x="5780693" y="5093175"/>
                    <a:pt x="5780693" y="5078549"/>
                  </a:cubicBezTo>
                  <a:cubicBezTo>
                    <a:pt x="5780693" y="5078549"/>
                    <a:pt x="5780693" y="5078549"/>
                    <a:pt x="5780693" y="5026545"/>
                  </a:cubicBezTo>
                  <a:cubicBezTo>
                    <a:pt x="5780693" y="4982667"/>
                    <a:pt x="5826114" y="4948539"/>
                    <a:pt x="5884522" y="4948539"/>
                  </a:cubicBezTo>
                  <a:close/>
                  <a:moveTo>
                    <a:pt x="5402803" y="4948539"/>
                  </a:moveTo>
                  <a:cubicBezTo>
                    <a:pt x="5461206" y="4948539"/>
                    <a:pt x="5506630" y="4982667"/>
                    <a:pt x="5506630" y="5026545"/>
                  </a:cubicBezTo>
                  <a:cubicBezTo>
                    <a:pt x="5506630" y="5026545"/>
                    <a:pt x="5506630" y="5026545"/>
                    <a:pt x="5506630" y="5078549"/>
                  </a:cubicBezTo>
                  <a:cubicBezTo>
                    <a:pt x="5506630" y="5093175"/>
                    <a:pt x="5495275" y="5104552"/>
                    <a:pt x="5480674" y="5104552"/>
                  </a:cubicBezTo>
                  <a:cubicBezTo>
                    <a:pt x="5480674" y="5104552"/>
                    <a:pt x="5480674" y="5104552"/>
                    <a:pt x="5454717" y="5104552"/>
                  </a:cubicBezTo>
                  <a:cubicBezTo>
                    <a:pt x="5454717" y="5104552"/>
                    <a:pt x="5454717" y="5104552"/>
                    <a:pt x="5454717" y="5208561"/>
                  </a:cubicBezTo>
                  <a:cubicBezTo>
                    <a:pt x="5454717" y="5223187"/>
                    <a:pt x="5443361" y="5234562"/>
                    <a:pt x="5428758" y="5234562"/>
                  </a:cubicBezTo>
                  <a:cubicBezTo>
                    <a:pt x="5428758" y="5234562"/>
                    <a:pt x="5428758" y="5234562"/>
                    <a:pt x="5376843" y="5234562"/>
                  </a:cubicBezTo>
                  <a:cubicBezTo>
                    <a:pt x="5362246" y="5234562"/>
                    <a:pt x="5350888" y="5223187"/>
                    <a:pt x="5350888" y="5208561"/>
                  </a:cubicBezTo>
                  <a:cubicBezTo>
                    <a:pt x="5350888" y="5208561"/>
                    <a:pt x="5350888" y="5208561"/>
                    <a:pt x="5350888" y="5104552"/>
                  </a:cubicBezTo>
                  <a:cubicBezTo>
                    <a:pt x="5350888" y="5104552"/>
                    <a:pt x="5350888" y="5104552"/>
                    <a:pt x="5324931" y="5104552"/>
                  </a:cubicBezTo>
                  <a:cubicBezTo>
                    <a:pt x="5310330" y="5104552"/>
                    <a:pt x="5298971" y="5093175"/>
                    <a:pt x="5298971" y="5078549"/>
                  </a:cubicBezTo>
                  <a:cubicBezTo>
                    <a:pt x="5298971" y="5078549"/>
                    <a:pt x="5298971" y="5078549"/>
                    <a:pt x="5298971" y="5026545"/>
                  </a:cubicBezTo>
                  <a:cubicBezTo>
                    <a:pt x="5298971" y="4982667"/>
                    <a:pt x="5344400" y="4948539"/>
                    <a:pt x="5402803" y="4948539"/>
                  </a:cubicBezTo>
                  <a:close/>
                  <a:moveTo>
                    <a:pt x="4921068" y="4948539"/>
                  </a:moveTo>
                  <a:cubicBezTo>
                    <a:pt x="4979478" y="4948539"/>
                    <a:pt x="5024906" y="4982667"/>
                    <a:pt x="5024906" y="5026545"/>
                  </a:cubicBezTo>
                  <a:cubicBezTo>
                    <a:pt x="5024906" y="5026545"/>
                    <a:pt x="5024906" y="5026545"/>
                    <a:pt x="5024906" y="5078549"/>
                  </a:cubicBezTo>
                  <a:cubicBezTo>
                    <a:pt x="5024906" y="5093175"/>
                    <a:pt x="5013548" y="5104552"/>
                    <a:pt x="4998946" y="5104552"/>
                  </a:cubicBezTo>
                  <a:cubicBezTo>
                    <a:pt x="4998946" y="5104552"/>
                    <a:pt x="4998946" y="5104552"/>
                    <a:pt x="4972988" y="5104552"/>
                  </a:cubicBezTo>
                  <a:cubicBezTo>
                    <a:pt x="4972988" y="5104552"/>
                    <a:pt x="4972988" y="5104552"/>
                    <a:pt x="4972988" y="5208561"/>
                  </a:cubicBezTo>
                  <a:cubicBezTo>
                    <a:pt x="4972988" y="5223187"/>
                    <a:pt x="4961632" y="5234562"/>
                    <a:pt x="4947030" y="5234562"/>
                  </a:cubicBezTo>
                  <a:cubicBezTo>
                    <a:pt x="4947030" y="5234562"/>
                    <a:pt x="4947030" y="5234562"/>
                    <a:pt x="4895110" y="5234562"/>
                  </a:cubicBezTo>
                  <a:cubicBezTo>
                    <a:pt x="4880513" y="5234562"/>
                    <a:pt x="4869158" y="5223187"/>
                    <a:pt x="4869158" y="5208561"/>
                  </a:cubicBezTo>
                  <a:cubicBezTo>
                    <a:pt x="4869158" y="5208561"/>
                    <a:pt x="4869158" y="5208561"/>
                    <a:pt x="4869158" y="5104552"/>
                  </a:cubicBezTo>
                  <a:cubicBezTo>
                    <a:pt x="4869158" y="5104552"/>
                    <a:pt x="4869158" y="5104552"/>
                    <a:pt x="4843201" y="5104552"/>
                  </a:cubicBezTo>
                  <a:cubicBezTo>
                    <a:pt x="4828603" y="5104552"/>
                    <a:pt x="4817245" y="5093175"/>
                    <a:pt x="4817245" y="5078549"/>
                  </a:cubicBezTo>
                  <a:cubicBezTo>
                    <a:pt x="4817245" y="5078549"/>
                    <a:pt x="4817245" y="5078549"/>
                    <a:pt x="4817245" y="5026545"/>
                  </a:cubicBezTo>
                  <a:cubicBezTo>
                    <a:pt x="4817245" y="4982667"/>
                    <a:pt x="4862667" y="4948539"/>
                    <a:pt x="4921068" y="4948539"/>
                  </a:cubicBezTo>
                  <a:close/>
                  <a:moveTo>
                    <a:pt x="4439356" y="4948539"/>
                  </a:moveTo>
                  <a:cubicBezTo>
                    <a:pt x="4497755" y="4948539"/>
                    <a:pt x="4543181" y="4982667"/>
                    <a:pt x="4543181" y="5026545"/>
                  </a:cubicBezTo>
                  <a:cubicBezTo>
                    <a:pt x="4543181" y="5026545"/>
                    <a:pt x="4543181" y="5026545"/>
                    <a:pt x="4543181" y="5078549"/>
                  </a:cubicBezTo>
                  <a:cubicBezTo>
                    <a:pt x="4543181" y="5093175"/>
                    <a:pt x="4531823" y="5104552"/>
                    <a:pt x="4517224" y="5104552"/>
                  </a:cubicBezTo>
                  <a:cubicBezTo>
                    <a:pt x="4517224" y="5104552"/>
                    <a:pt x="4517224" y="5104552"/>
                    <a:pt x="4491264" y="5104552"/>
                  </a:cubicBezTo>
                  <a:cubicBezTo>
                    <a:pt x="4491264" y="5104552"/>
                    <a:pt x="4491264" y="5104552"/>
                    <a:pt x="4491264" y="5208561"/>
                  </a:cubicBezTo>
                  <a:cubicBezTo>
                    <a:pt x="4491264" y="5223187"/>
                    <a:pt x="4479909" y="5234562"/>
                    <a:pt x="4465307" y="5234562"/>
                  </a:cubicBezTo>
                  <a:cubicBezTo>
                    <a:pt x="4465307" y="5234562"/>
                    <a:pt x="4465307" y="5234562"/>
                    <a:pt x="4413392" y="5234562"/>
                  </a:cubicBezTo>
                  <a:cubicBezTo>
                    <a:pt x="4398793" y="5234562"/>
                    <a:pt x="4387435" y="5223187"/>
                    <a:pt x="4387435" y="5208561"/>
                  </a:cubicBezTo>
                  <a:cubicBezTo>
                    <a:pt x="4387435" y="5208561"/>
                    <a:pt x="4387435" y="5208561"/>
                    <a:pt x="4387435" y="5104552"/>
                  </a:cubicBezTo>
                  <a:cubicBezTo>
                    <a:pt x="4387435" y="5104552"/>
                    <a:pt x="4387435" y="5104552"/>
                    <a:pt x="4361477" y="5104552"/>
                  </a:cubicBezTo>
                  <a:cubicBezTo>
                    <a:pt x="4346876" y="5104552"/>
                    <a:pt x="4335520" y="5093175"/>
                    <a:pt x="4335520" y="5078549"/>
                  </a:cubicBezTo>
                  <a:cubicBezTo>
                    <a:pt x="4335520" y="5078549"/>
                    <a:pt x="4335520" y="5078549"/>
                    <a:pt x="4335520" y="5026545"/>
                  </a:cubicBezTo>
                  <a:cubicBezTo>
                    <a:pt x="4335520" y="4982667"/>
                    <a:pt x="4380946" y="4948539"/>
                    <a:pt x="4439356" y="4948539"/>
                  </a:cubicBezTo>
                  <a:close/>
                  <a:moveTo>
                    <a:pt x="3957635" y="4948539"/>
                  </a:moveTo>
                  <a:cubicBezTo>
                    <a:pt x="4016039" y="4948539"/>
                    <a:pt x="4061465" y="4982667"/>
                    <a:pt x="4061465" y="5026545"/>
                  </a:cubicBezTo>
                  <a:cubicBezTo>
                    <a:pt x="4061465" y="5026545"/>
                    <a:pt x="4061465" y="5026545"/>
                    <a:pt x="4061465" y="5078549"/>
                  </a:cubicBezTo>
                  <a:cubicBezTo>
                    <a:pt x="4061465" y="5093175"/>
                    <a:pt x="4050110" y="5104552"/>
                    <a:pt x="4035509" y="5104552"/>
                  </a:cubicBezTo>
                  <a:cubicBezTo>
                    <a:pt x="4035509" y="5104552"/>
                    <a:pt x="4035509" y="5104552"/>
                    <a:pt x="4009549" y="5104552"/>
                  </a:cubicBezTo>
                  <a:cubicBezTo>
                    <a:pt x="4009549" y="5104552"/>
                    <a:pt x="4009549" y="5104552"/>
                    <a:pt x="4009549" y="5208561"/>
                  </a:cubicBezTo>
                  <a:cubicBezTo>
                    <a:pt x="4009549" y="5223187"/>
                    <a:pt x="3998194" y="5234562"/>
                    <a:pt x="3983592" y="5234562"/>
                  </a:cubicBezTo>
                  <a:cubicBezTo>
                    <a:pt x="3983592" y="5234562"/>
                    <a:pt x="3983592" y="5234562"/>
                    <a:pt x="3931676" y="5234562"/>
                  </a:cubicBezTo>
                  <a:cubicBezTo>
                    <a:pt x="3917076" y="5234562"/>
                    <a:pt x="3905719" y="5223187"/>
                    <a:pt x="3905719" y="5208561"/>
                  </a:cubicBezTo>
                  <a:cubicBezTo>
                    <a:pt x="3905719" y="5208561"/>
                    <a:pt x="3905719" y="5208561"/>
                    <a:pt x="3905719" y="5104552"/>
                  </a:cubicBezTo>
                  <a:cubicBezTo>
                    <a:pt x="3905719" y="5104552"/>
                    <a:pt x="3905719" y="5104552"/>
                    <a:pt x="3879762" y="5104552"/>
                  </a:cubicBezTo>
                  <a:cubicBezTo>
                    <a:pt x="3865161" y="5104552"/>
                    <a:pt x="3853804" y="5093175"/>
                    <a:pt x="3853804" y="5078549"/>
                  </a:cubicBezTo>
                  <a:cubicBezTo>
                    <a:pt x="3853804" y="5078549"/>
                    <a:pt x="3853804" y="5078549"/>
                    <a:pt x="3853804" y="5026545"/>
                  </a:cubicBezTo>
                  <a:cubicBezTo>
                    <a:pt x="3853804" y="4982667"/>
                    <a:pt x="3899230" y="4948539"/>
                    <a:pt x="3957635" y="4948539"/>
                  </a:cubicBezTo>
                  <a:close/>
                  <a:moveTo>
                    <a:pt x="3475914" y="4948539"/>
                  </a:moveTo>
                  <a:cubicBezTo>
                    <a:pt x="3534319" y="4948539"/>
                    <a:pt x="3579746" y="4982667"/>
                    <a:pt x="3579746" y="5026545"/>
                  </a:cubicBezTo>
                  <a:cubicBezTo>
                    <a:pt x="3579746" y="5026545"/>
                    <a:pt x="3579746" y="5026545"/>
                    <a:pt x="3579746" y="5078549"/>
                  </a:cubicBezTo>
                  <a:cubicBezTo>
                    <a:pt x="3579746" y="5093175"/>
                    <a:pt x="3568391" y="5104552"/>
                    <a:pt x="3553788" y="5104552"/>
                  </a:cubicBezTo>
                  <a:cubicBezTo>
                    <a:pt x="3553788" y="5104552"/>
                    <a:pt x="3553788" y="5104552"/>
                    <a:pt x="3527830" y="5104552"/>
                  </a:cubicBezTo>
                  <a:cubicBezTo>
                    <a:pt x="3527830" y="5104552"/>
                    <a:pt x="3527830" y="5104552"/>
                    <a:pt x="3527830" y="5208561"/>
                  </a:cubicBezTo>
                  <a:cubicBezTo>
                    <a:pt x="3527830" y="5223187"/>
                    <a:pt x="3516473" y="5234562"/>
                    <a:pt x="3501872" y="5234562"/>
                  </a:cubicBezTo>
                  <a:cubicBezTo>
                    <a:pt x="3501872" y="5234562"/>
                    <a:pt x="3501872" y="5234562"/>
                    <a:pt x="3449956" y="5234562"/>
                  </a:cubicBezTo>
                  <a:cubicBezTo>
                    <a:pt x="3435355" y="5234562"/>
                    <a:pt x="3424000" y="5223187"/>
                    <a:pt x="3424000" y="5208561"/>
                  </a:cubicBezTo>
                  <a:cubicBezTo>
                    <a:pt x="3424000" y="5208561"/>
                    <a:pt x="3424000" y="5208561"/>
                    <a:pt x="3424000" y="5104552"/>
                  </a:cubicBezTo>
                  <a:cubicBezTo>
                    <a:pt x="3424000" y="5104552"/>
                    <a:pt x="3424000" y="5104552"/>
                    <a:pt x="3398042" y="5104552"/>
                  </a:cubicBezTo>
                  <a:cubicBezTo>
                    <a:pt x="3383440" y="5104552"/>
                    <a:pt x="3372083" y="5093175"/>
                    <a:pt x="3372083" y="5078549"/>
                  </a:cubicBezTo>
                  <a:cubicBezTo>
                    <a:pt x="3372083" y="5078549"/>
                    <a:pt x="3372083" y="5078549"/>
                    <a:pt x="3372083" y="5026545"/>
                  </a:cubicBezTo>
                  <a:cubicBezTo>
                    <a:pt x="3372083" y="4982667"/>
                    <a:pt x="3417509" y="4948539"/>
                    <a:pt x="3475914" y="4948539"/>
                  </a:cubicBezTo>
                  <a:close/>
                  <a:moveTo>
                    <a:pt x="2994191" y="4948539"/>
                  </a:moveTo>
                  <a:cubicBezTo>
                    <a:pt x="3052594" y="4948539"/>
                    <a:pt x="3098020" y="4982667"/>
                    <a:pt x="3098020" y="5026545"/>
                  </a:cubicBezTo>
                  <a:cubicBezTo>
                    <a:pt x="3098020" y="5026545"/>
                    <a:pt x="3098020" y="5026545"/>
                    <a:pt x="3098020" y="5078549"/>
                  </a:cubicBezTo>
                  <a:cubicBezTo>
                    <a:pt x="3098020" y="5093175"/>
                    <a:pt x="3086664" y="5104552"/>
                    <a:pt x="3072062" y="5104552"/>
                  </a:cubicBezTo>
                  <a:cubicBezTo>
                    <a:pt x="3072062" y="5104552"/>
                    <a:pt x="3072062" y="5104552"/>
                    <a:pt x="3046105" y="5104552"/>
                  </a:cubicBezTo>
                  <a:cubicBezTo>
                    <a:pt x="3046105" y="5104552"/>
                    <a:pt x="3046105" y="5104552"/>
                    <a:pt x="3046105" y="5208561"/>
                  </a:cubicBezTo>
                  <a:cubicBezTo>
                    <a:pt x="3046105" y="5223187"/>
                    <a:pt x="3034748" y="5234562"/>
                    <a:pt x="3020148" y="5234562"/>
                  </a:cubicBezTo>
                  <a:cubicBezTo>
                    <a:pt x="3020148" y="5234562"/>
                    <a:pt x="3020148" y="5234562"/>
                    <a:pt x="2968231" y="5234562"/>
                  </a:cubicBezTo>
                  <a:cubicBezTo>
                    <a:pt x="2953631" y="5234562"/>
                    <a:pt x="2942274" y="5223187"/>
                    <a:pt x="2942274" y="5208561"/>
                  </a:cubicBezTo>
                  <a:cubicBezTo>
                    <a:pt x="2942274" y="5208561"/>
                    <a:pt x="2942274" y="5208561"/>
                    <a:pt x="2942274" y="5104552"/>
                  </a:cubicBezTo>
                  <a:cubicBezTo>
                    <a:pt x="2942274" y="5104552"/>
                    <a:pt x="2942274" y="5104552"/>
                    <a:pt x="2916317" y="5104552"/>
                  </a:cubicBezTo>
                  <a:cubicBezTo>
                    <a:pt x="2901716" y="5104552"/>
                    <a:pt x="2890359" y="5093175"/>
                    <a:pt x="2890359" y="5078549"/>
                  </a:cubicBezTo>
                  <a:cubicBezTo>
                    <a:pt x="2890359" y="5078549"/>
                    <a:pt x="2890359" y="5078549"/>
                    <a:pt x="2890359" y="5026545"/>
                  </a:cubicBezTo>
                  <a:cubicBezTo>
                    <a:pt x="2890359" y="4982667"/>
                    <a:pt x="2935785" y="4948539"/>
                    <a:pt x="2994191" y="4948539"/>
                  </a:cubicBezTo>
                  <a:close/>
                  <a:moveTo>
                    <a:pt x="2512466" y="4948539"/>
                  </a:moveTo>
                  <a:cubicBezTo>
                    <a:pt x="2570871" y="4948539"/>
                    <a:pt x="2616297" y="4982667"/>
                    <a:pt x="2616297" y="5026545"/>
                  </a:cubicBezTo>
                  <a:cubicBezTo>
                    <a:pt x="2616297" y="5026545"/>
                    <a:pt x="2616297" y="5026545"/>
                    <a:pt x="2616297" y="5078549"/>
                  </a:cubicBezTo>
                  <a:cubicBezTo>
                    <a:pt x="2616297" y="5093175"/>
                    <a:pt x="2604941" y="5104552"/>
                    <a:pt x="2590340" y="5104552"/>
                  </a:cubicBezTo>
                  <a:cubicBezTo>
                    <a:pt x="2590340" y="5104552"/>
                    <a:pt x="2590340" y="5104552"/>
                    <a:pt x="2564381" y="5104552"/>
                  </a:cubicBezTo>
                  <a:cubicBezTo>
                    <a:pt x="2564381" y="5104552"/>
                    <a:pt x="2564381" y="5104552"/>
                    <a:pt x="2564381" y="5208561"/>
                  </a:cubicBezTo>
                  <a:cubicBezTo>
                    <a:pt x="2564381" y="5223187"/>
                    <a:pt x="2553026" y="5234562"/>
                    <a:pt x="2538424" y="5234562"/>
                  </a:cubicBezTo>
                  <a:cubicBezTo>
                    <a:pt x="2538424" y="5234562"/>
                    <a:pt x="2538424" y="5234562"/>
                    <a:pt x="2486509" y="5234562"/>
                  </a:cubicBezTo>
                  <a:cubicBezTo>
                    <a:pt x="2471909" y="5234562"/>
                    <a:pt x="2460552" y="5223187"/>
                    <a:pt x="2460552" y="5208561"/>
                  </a:cubicBezTo>
                  <a:cubicBezTo>
                    <a:pt x="2460552" y="5208561"/>
                    <a:pt x="2460552" y="5208561"/>
                    <a:pt x="2460552" y="5104552"/>
                  </a:cubicBezTo>
                  <a:cubicBezTo>
                    <a:pt x="2460552" y="5104552"/>
                    <a:pt x="2460552" y="5104552"/>
                    <a:pt x="2434595" y="5104552"/>
                  </a:cubicBezTo>
                  <a:cubicBezTo>
                    <a:pt x="2419993" y="5104552"/>
                    <a:pt x="2408636" y="5093175"/>
                    <a:pt x="2408636" y="5078549"/>
                  </a:cubicBezTo>
                  <a:cubicBezTo>
                    <a:pt x="2408636" y="5078549"/>
                    <a:pt x="2408636" y="5078549"/>
                    <a:pt x="2408636" y="5026545"/>
                  </a:cubicBezTo>
                  <a:cubicBezTo>
                    <a:pt x="2408636" y="4982667"/>
                    <a:pt x="2454062" y="4948539"/>
                    <a:pt x="2512466" y="4948539"/>
                  </a:cubicBezTo>
                  <a:close/>
                  <a:moveTo>
                    <a:pt x="2030739" y="4948539"/>
                  </a:moveTo>
                  <a:cubicBezTo>
                    <a:pt x="2089143" y="4948539"/>
                    <a:pt x="2134574" y="4982667"/>
                    <a:pt x="2134574" y="5026545"/>
                  </a:cubicBezTo>
                  <a:cubicBezTo>
                    <a:pt x="2134574" y="5026545"/>
                    <a:pt x="2134574" y="5026545"/>
                    <a:pt x="2134574" y="5078549"/>
                  </a:cubicBezTo>
                  <a:cubicBezTo>
                    <a:pt x="2134574" y="5093175"/>
                    <a:pt x="2123214" y="5104552"/>
                    <a:pt x="2108611" y="5104552"/>
                  </a:cubicBezTo>
                  <a:cubicBezTo>
                    <a:pt x="2108611" y="5104552"/>
                    <a:pt x="2108611" y="5104552"/>
                    <a:pt x="2082653" y="5104552"/>
                  </a:cubicBezTo>
                  <a:cubicBezTo>
                    <a:pt x="2082653" y="5104552"/>
                    <a:pt x="2082653" y="5104552"/>
                    <a:pt x="2082653" y="5208561"/>
                  </a:cubicBezTo>
                  <a:cubicBezTo>
                    <a:pt x="2082653" y="5223187"/>
                    <a:pt x="2071297" y="5234562"/>
                    <a:pt x="2056696" y="5234562"/>
                  </a:cubicBezTo>
                  <a:cubicBezTo>
                    <a:pt x="2056696" y="5234562"/>
                    <a:pt x="2056696" y="5234562"/>
                    <a:pt x="2004780" y="5234562"/>
                  </a:cubicBezTo>
                  <a:cubicBezTo>
                    <a:pt x="1990180" y="5234562"/>
                    <a:pt x="1978823" y="5223187"/>
                    <a:pt x="1978823" y="5208561"/>
                  </a:cubicBezTo>
                  <a:cubicBezTo>
                    <a:pt x="1978823" y="5208561"/>
                    <a:pt x="1978823" y="5208561"/>
                    <a:pt x="1978823" y="5104552"/>
                  </a:cubicBezTo>
                  <a:cubicBezTo>
                    <a:pt x="1978823" y="5104552"/>
                    <a:pt x="1978823" y="5104552"/>
                    <a:pt x="1952866" y="5104552"/>
                  </a:cubicBezTo>
                  <a:cubicBezTo>
                    <a:pt x="1938265" y="5104552"/>
                    <a:pt x="1926908" y="5093175"/>
                    <a:pt x="1926908" y="5078549"/>
                  </a:cubicBezTo>
                  <a:cubicBezTo>
                    <a:pt x="1926908" y="5078549"/>
                    <a:pt x="1926908" y="5078549"/>
                    <a:pt x="1926908" y="5026545"/>
                  </a:cubicBezTo>
                  <a:cubicBezTo>
                    <a:pt x="1926908" y="4982667"/>
                    <a:pt x="1972333" y="4948539"/>
                    <a:pt x="2030739" y="4948539"/>
                  </a:cubicBezTo>
                  <a:close/>
                  <a:moveTo>
                    <a:pt x="1549014" y="4948539"/>
                  </a:moveTo>
                  <a:cubicBezTo>
                    <a:pt x="1607419" y="4948539"/>
                    <a:pt x="1652844" y="4982667"/>
                    <a:pt x="1652844" y="5026545"/>
                  </a:cubicBezTo>
                  <a:cubicBezTo>
                    <a:pt x="1652844" y="5026545"/>
                    <a:pt x="1652844" y="5026545"/>
                    <a:pt x="1652844" y="5078549"/>
                  </a:cubicBezTo>
                  <a:cubicBezTo>
                    <a:pt x="1652844" y="5093175"/>
                    <a:pt x="1641488" y="5104552"/>
                    <a:pt x="1626887" y="5104552"/>
                  </a:cubicBezTo>
                  <a:cubicBezTo>
                    <a:pt x="1626887" y="5104552"/>
                    <a:pt x="1626887" y="5104552"/>
                    <a:pt x="1600929" y="5104552"/>
                  </a:cubicBezTo>
                  <a:cubicBezTo>
                    <a:pt x="1600929" y="5104552"/>
                    <a:pt x="1600929" y="5104552"/>
                    <a:pt x="1600929" y="5208561"/>
                  </a:cubicBezTo>
                  <a:cubicBezTo>
                    <a:pt x="1600929" y="5223187"/>
                    <a:pt x="1589573" y="5234562"/>
                    <a:pt x="1574972" y="5234562"/>
                  </a:cubicBezTo>
                  <a:cubicBezTo>
                    <a:pt x="1574972" y="5234562"/>
                    <a:pt x="1574972" y="5234562"/>
                    <a:pt x="1523056" y="5234562"/>
                  </a:cubicBezTo>
                  <a:cubicBezTo>
                    <a:pt x="1508456" y="5234562"/>
                    <a:pt x="1497099" y="5223187"/>
                    <a:pt x="1497099" y="5208561"/>
                  </a:cubicBezTo>
                  <a:cubicBezTo>
                    <a:pt x="1497099" y="5208561"/>
                    <a:pt x="1497099" y="5208561"/>
                    <a:pt x="1497099" y="5104552"/>
                  </a:cubicBezTo>
                  <a:cubicBezTo>
                    <a:pt x="1497099" y="5104552"/>
                    <a:pt x="1497099" y="5104552"/>
                    <a:pt x="1471142" y="5104552"/>
                  </a:cubicBezTo>
                  <a:cubicBezTo>
                    <a:pt x="1456540" y="5104552"/>
                    <a:pt x="1445183" y="5093175"/>
                    <a:pt x="1445183" y="5078549"/>
                  </a:cubicBezTo>
                  <a:cubicBezTo>
                    <a:pt x="1445183" y="5078549"/>
                    <a:pt x="1445183" y="5078549"/>
                    <a:pt x="1445183" y="5026545"/>
                  </a:cubicBezTo>
                  <a:cubicBezTo>
                    <a:pt x="1445183" y="4982667"/>
                    <a:pt x="1490609" y="4948539"/>
                    <a:pt x="1549014" y="4948539"/>
                  </a:cubicBezTo>
                  <a:close/>
                  <a:moveTo>
                    <a:pt x="1067291" y="4948539"/>
                  </a:moveTo>
                  <a:cubicBezTo>
                    <a:pt x="1125696" y="4948539"/>
                    <a:pt x="1171121" y="4982667"/>
                    <a:pt x="1171121" y="5026545"/>
                  </a:cubicBezTo>
                  <a:cubicBezTo>
                    <a:pt x="1171121" y="5026545"/>
                    <a:pt x="1171121" y="5026545"/>
                    <a:pt x="1171121" y="5078549"/>
                  </a:cubicBezTo>
                  <a:cubicBezTo>
                    <a:pt x="1171121" y="5093175"/>
                    <a:pt x="1159766" y="5104552"/>
                    <a:pt x="1145164" y="5104552"/>
                  </a:cubicBezTo>
                  <a:cubicBezTo>
                    <a:pt x="1145164" y="5104552"/>
                    <a:pt x="1145164" y="5104552"/>
                    <a:pt x="1119206" y="5104552"/>
                  </a:cubicBezTo>
                  <a:cubicBezTo>
                    <a:pt x="1119206" y="5104552"/>
                    <a:pt x="1119206" y="5104552"/>
                    <a:pt x="1119206" y="5208561"/>
                  </a:cubicBezTo>
                  <a:cubicBezTo>
                    <a:pt x="1119206" y="5223187"/>
                    <a:pt x="1107850" y="5234562"/>
                    <a:pt x="1093248" y="5234562"/>
                  </a:cubicBezTo>
                  <a:cubicBezTo>
                    <a:pt x="1093248" y="5234562"/>
                    <a:pt x="1093248" y="5234562"/>
                    <a:pt x="1041333" y="5234562"/>
                  </a:cubicBezTo>
                  <a:cubicBezTo>
                    <a:pt x="1026733" y="5234562"/>
                    <a:pt x="1015376" y="5223187"/>
                    <a:pt x="1015376" y="5208561"/>
                  </a:cubicBezTo>
                  <a:cubicBezTo>
                    <a:pt x="1015376" y="5208561"/>
                    <a:pt x="1015376" y="5208561"/>
                    <a:pt x="1015376" y="5104552"/>
                  </a:cubicBezTo>
                  <a:cubicBezTo>
                    <a:pt x="1015376" y="5104552"/>
                    <a:pt x="1015376" y="5104552"/>
                    <a:pt x="989419" y="5104552"/>
                  </a:cubicBezTo>
                  <a:cubicBezTo>
                    <a:pt x="974817" y="5104552"/>
                    <a:pt x="963460" y="5093175"/>
                    <a:pt x="963460" y="5078549"/>
                  </a:cubicBezTo>
                  <a:cubicBezTo>
                    <a:pt x="963460" y="5078549"/>
                    <a:pt x="963460" y="5078549"/>
                    <a:pt x="963460" y="5026545"/>
                  </a:cubicBezTo>
                  <a:cubicBezTo>
                    <a:pt x="963460" y="4982667"/>
                    <a:pt x="1008886" y="4948539"/>
                    <a:pt x="1067291" y="4948539"/>
                  </a:cubicBezTo>
                  <a:close/>
                  <a:moveTo>
                    <a:pt x="585568" y="4948539"/>
                  </a:moveTo>
                  <a:cubicBezTo>
                    <a:pt x="643972" y="4948539"/>
                    <a:pt x="689398" y="4982667"/>
                    <a:pt x="689398" y="5026545"/>
                  </a:cubicBezTo>
                  <a:cubicBezTo>
                    <a:pt x="689398" y="5026545"/>
                    <a:pt x="689398" y="5026545"/>
                    <a:pt x="689398" y="5078549"/>
                  </a:cubicBezTo>
                  <a:cubicBezTo>
                    <a:pt x="689398" y="5093175"/>
                    <a:pt x="678042" y="5104552"/>
                    <a:pt x="663441" y="5104552"/>
                  </a:cubicBezTo>
                  <a:cubicBezTo>
                    <a:pt x="663441" y="5104552"/>
                    <a:pt x="663441" y="5104552"/>
                    <a:pt x="637483" y="5104552"/>
                  </a:cubicBezTo>
                  <a:cubicBezTo>
                    <a:pt x="637483" y="5104552"/>
                    <a:pt x="637483" y="5104552"/>
                    <a:pt x="637483" y="5208561"/>
                  </a:cubicBezTo>
                  <a:cubicBezTo>
                    <a:pt x="637483" y="5223187"/>
                    <a:pt x="626127" y="5234562"/>
                    <a:pt x="611525" y="5234562"/>
                  </a:cubicBezTo>
                  <a:cubicBezTo>
                    <a:pt x="611525" y="5234562"/>
                    <a:pt x="611525" y="5234562"/>
                    <a:pt x="559610" y="5234562"/>
                  </a:cubicBezTo>
                  <a:cubicBezTo>
                    <a:pt x="545010" y="5234562"/>
                    <a:pt x="533653" y="5223187"/>
                    <a:pt x="533653" y="5208561"/>
                  </a:cubicBezTo>
                  <a:cubicBezTo>
                    <a:pt x="533653" y="5208561"/>
                    <a:pt x="533653" y="5208561"/>
                    <a:pt x="533653" y="5104552"/>
                  </a:cubicBezTo>
                  <a:cubicBezTo>
                    <a:pt x="533653" y="5104552"/>
                    <a:pt x="533653" y="5104552"/>
                    <a:pt x="507695" y="5104552"/>
                  </a:cubicBezTo>
                  <a:cubicBezTo>
                    <a:pt x="493094" y="5104552"/>
                    <a:pt x="481737" y="5093175"/>
                    <a:pt x="481737" y="5078549"/>
                  </a:cubicBezTo>
                  <a:cubicBezTo>
                    <a:pt x="481737" y="5078549"/>
                    <a:pt x="481737" y="5078549"/>
                    <a:pt x="481737" y="5026545"/>
                  </a:cubicBezTo>
                  <a:cubicBezTo>
                    <a:pt x="481737" y="4982667"/>
                    <a:pt x="527163" y="4948539"/>
                    <a:pt x="585568" y="4948539"/>
                  </a:cubicBezTo>
                  <a:close/>
                  <a:moveTo>
                    <a:pt x="103845" y="4948539"/>
                  </a:moveTo>
                  <a:cubicBezTo>
                    <a:pt x="162249" y="4948539"/>
                    <a:pt x="207675" y="4982667"/>
                    <a:pt x="207675" y="5026545"/>
                  </a:cubicBezTo>
                  <a:cubicBezTo>
                    <a:pt x="207675" y="5026545"/>
                    <a:pt x="207675" y="5026545"/>
                    <a:pt x="207675" y="5078549"/>
                  </a:cubicBezTo>
                  <a:cubicBezTo>
                    <a:pt x="207675" y="5093175"/>
                    <a:pt x="196319" y="5104552"/>
                    <a:pt x="181718" y="5104552"/>
                  </a:cubicBezTo>
                  <a:cubicBezTo>
                    <a:pt x="181718" y="5104552"/>
                    <a:pt x="181718" y="5104552"/>
                    <a:pt x="155759" y="5104552"/>
                  </a:cubicBezTo>
                  <a:cubicBezTo>
                    <a:pt x="155759" y="5104552"/>
                    <a:pt x="155759" y="5104552"/>
                    <a:pt x="155759" y="5208561"/>
                  </a:cubicBezTo>
                  <a:cubicBezTo>
                    <a:pt x="155759" y="5223187"/>
                    <a:pt x="144404" y="5234562"/>
                    <a:pt x="129802" y="5234562"/>
                  </a:cubicBezTo>
                  <a:cubicBezTo>
                    <a:pt x="129802" y="5234562"/>
                    <a:pt x="129802" y="5234562"/>
                    <a:pt x="77887" y="5234562"/>
                  </a:cubicBezTo>
                  <a:cubicBezTo>
                    <a:pt x="63286" y="5234562"/>
                    <a:pt x="51929" y="5223187"/>
                    <a:pt x="51929" y="5208561"/>
                  </a:cubicBezTo>
                  <a:cubicBezTo>
                    <a:pt x="51929" y="5208561"/>
                    <a:pt x="51929" y="5208561"/>
                    <a:pt x="51929" y="5104552"/>
                  </a:cubicBezTo>
                  <a:cubicBezTo>
                    <a:pt x="51929" y="5104552"/>
                    <a:pt x="51929" y="5104552"/>
                    <a:pt x="25972" y="5104552"/>
                  </a:cubicBezTo>
                  <a:cubicBezTo>
                    <a:pt x="11371" y="5104552"/>
                    <a:pt x="14" y="5093175"/>
                    <a:pt x="14" y="5078549"/>
                  </a:cubicBezTo>
                  <a:cubicBezTo>
                    <a:pt x="14" y="5078549"/>
                    <a:pt x="14" y="5078549"/>
                    <a:pt x="14" y="5026545"/>
                  </a:cubicBezTo>
                  <a:cubicBezTo>
                    <a:pt x="14" y="4982667"/>
                    <a:pt x="45440" y="4948539"/>
                    <a:pt x="103845" y="4948539"/>
                  </a:cubicBezTo>
                  <a:close/>
                  <a:moveTo>
                    <a:pt x="12145950" y="4817281"/>
                  </a:moveTo>
                  <a:cubicBezTo>
                    <a:pt x="12174622" y="4817281"/>
                    <a:pt x="12197866" y="4840525"/>
                    <a:pt x="12197866" y="4869197"/>
                  </a:cubicBezTo>
                  <a:cubicBezTo>
                    <a:pt x="12197866" y="4897869"/>
                    <a:pt x="12174622" y="4921112"/>
                    <a:pt x="12145950" y="4921112"/>
                  </a:cubicBezTo>
                  <a:cubicBezTo>
                    <a:pt x="12117278" y="4921112"/>
                    <a:pt x="12094035" y="4897869"/>
                    <a:pt x="12094035" y="4869197"/>
                  </a:cubicBezTo>
                  <a:cubicBezTo>
                    <a:pt x="12094035" y="4840525"/>
                    <a:pt x="12117278" y="4817281"/>
                    <a:pt x="12145950" y="4817281"/>
                  </a:cubicBezTo>
                  <a:close/>
                  <a:moveTo>
                    <a:pt x="11664226" y="4817281"/>
                  </a:moveTo>
                  <a:cubicBezTo>
                    <a:pt x="11692898" y="4817281"/>
                    <a:pt x="11716142" y="4840525"/>
                    <a:pt x="11716142" y="4869197"/>
                  </a:cubicBezTo>
                  <a:cubicBezTo>
                    <a:pt x="11716142" y="4897869"/>
                    <a:pt x="11692898" y="4921112"/>
                    <a:pt x="11664226" y="4921112"/>
                  </a:cubicBezTo>
                  <a:cubicBezTo>
                    <a:pt x="11635554" y="4921112"/>
                    <a:pt x="11612311" y="4897869"/>
                    <a:pt x="11612311" y="4869197"/>
                  </a:cubicBezTo>
                  <a:cubicBezTo>
                    <a:pt x="11612311" y="4840525"/>
                    <a:pt x="11635554" y="4817281"/>
                    <a:pt x="11664226" y="4817281"/>
                  </a:cubicBezTo>
                  <a:close/>
                  <a:moveTo>
                    <a:pt x="11182501" y="4817281"/>
                  </a:moveTo>
                  <a:cubicBezTo>
                    <a:pt x="11211173" y="4817281"/>
                    <a:pt x="11234417" y="4840525"/>
                    <a:pt x="11234417" y="4869197"/>
                  </a:cubicBezTo>
                  <a:cubicBezTo>
                    <a:pt x="11234417" y="4897869"/>
                    <a:pt x="11211173" y="4921112"/>
                    <a:pt x="11182501" y="4921112"/>
                  </a:cubicBezTo>
                  <a:cubicBezTo>
                    <a:pt x="11153829" y="4921112"/>
                    <a:pt x="11130586" y="4897869"/>
                    <a:pt x="11130586" y="4869197"/>
                  </a:cubicBezTo>
                  <a:cubicBezTo>
                    <a:pt x="11130586" y="4840525"/>
                    <a:pt x="11153829" y="4817281"/>
                    <a:pt x="11182501" y="4817281"/>
                  </a:cubicBezTo>
                  <a:close/>
                  <a:moveTo>
                    <a:pt x="10700777" y="4817281"/>
                  </a:moveTo>
                  <a:cubicBezTo>
                    <a:pt x="10729449" y="4817281"/>
                    <a:pt x="10752693" y="4840525"/>
                    <a:pt x="10752693" y="4869197"/>
                  </a:cubicBezTo>
                  <a:cubicBezTo>
                    <a:pt x="10752693" y="4897869"/>
                    <a:pt x="10729449" y="4921112"/>
                    <a:pt x="10700777" y="4921112"/>
                  </a:cubicBezTo>
                  <a:cubicBezTo>
                    <a:pt x="10672105" y="4921112"/>
                    <a:pt x="10648862" y="4897869"/>
                    <a:pt x="10648862" y="4869197"/>
                  </a:cubicBezTo>
                  <a:cubicBezTo>
                    <a:pt x="10648862" y="4840525"/>
                    <a:pt x="10672105" y="4817281"/>
                    <a:pt x="10700777" y="4817281"/>
                  </a:cubicBezTo>
                  <a:close/>
                  <a:moveTo>
                    <a:pt x="10219053" y="4817281"/>
                  </a:moveTo>
                  <a:cubicBezTo>
                    <a:pt x="10247725" y="4817281"/>
                    <a:pt x="10270969" y="4840525"/>
                    <a:pt x="10270969" y="4869197"/>
                  </a:cubicBezTo>
                  <a:cubicBezTo>
                    <a:pt x="10270969" y="4897869"/>
                    <a:pt x="10247725" y="4921112"/>
                    <a:pt x="10219053" y="4921112"/>
                  </a:cubicBezTo>
                  <a:cubicBezTo>
                    <a:pt x="10190381" y="4921112"/>
                    <a:pt x="10167138" y="4897869"/>
                    <a:pt x="10167138" y="4869197"/>
                  </a:cubicBezTo>
                  <a:cubicBezTo>
                    <a:pt x="10167138" y="4840525"/>
                    <a:pt x="10190381" y="4817281"/>
                    <a:pt x="10219053" y="4817281"/>
                  </a:cubicBezTo>
                  <a:close/>
                  <a:moveTo>
                    <a:pt x="9737328" y="4817281"/>
                  </a:moveTo>
                  <a:cubicBezTo>
                    <a:pt x="9766000" y="4817281"/>
                    <a:pt x="9789244" y="4840525"/>
                    <a:pt x="9789244" y="4869197"/>
                  </a:cubicBezTo>
                  <a:cubicBezTo>
                    <a:pt x="9789244" y="4897869"/>
                    <a:pt x="9766000" y="4921112"/>
                    <a:pt x="9737328" y="4921112"/>
                  </a:cubicBezTo>
                  <a:cubicBezTo>
                    <a:pt x="9708656" y="4921112"/>
                    <a:pt x="9685413" y="4897869"/>
                    <a:pt x="9685413" y="4869197"/>
                  </a:cubicBezTo>
                  <a:cubicBezTo>
                    <a:pt x="9685413" y="4840525"/>
                    <a:pt x="9708656" y="4817281"/>
                    <a:pt x="9737328" y="4817281"/>
                  </a:cubicBezTo>
                  <a:close/>
                  <a:moveTo>
                    <a:pt x="9255604" y="4817281"/>
                  </a:moveTo>
                  <a:cubicBezTo>
                    <a:pt x="9284276" y="4817281"/>
                    <a:pt x="9307520" y="4840525"/>
                    <a:pt x="9307520" y="4869197"/>
                  </a:cubicBezTo>
                  <a:cubicBezTo>
                    <a:pt x="9307520" y="4897869"/>
                    <a:pt x="9284276" y="4921112"/>
                    <a:pt x="9255604" y="4921112"/>
                  </a:cubicBezTo>
                  <a:cubicBezTo>
                    <a:pt x="9226932" y="4921112"/>
                    <a:pt x="9203689" y="4897869"/>
                    <a:pt x="9203689" y="4869197"/>
                  </a:cubicBezTo>
                  <a:cubicBezTo>
                    <a:pt x="9203689" y="4840525"/>
                    <a:pt x="9226932" y="4817281"/>
                    <a:pt x="9255604" y="4817281"/>
                  </a:cubicBezTo>
                  <a:close/>
                  <a:moveTo>
                    <a:pt x="8773880" y="4817281"/>
                  </a:moveTo>
                  <a:cubicBezTo>
                    <a:pt x="8802552" y="4817281"/>
                    <a:pt x="8825796" y="4840525"/>
                    <a:pt x="8825796" y="4869197"/>
                  </a:cubicBezTo>
                  <a:cubicBezTo>
                    <a:pt x="8825796" y="4897869"/>
                    <a:pt x="8802552" y="4921112"/>
                    <a:pt x="8773880" y="4921112"/>
                  </a:cubicBezTo>
                  <a:cubicBezTo>
                    <a:pt x="8745208" y="4921112"/>
                    <a:pt x="8721965" y="4897869"/>
                    <a:pt x="8721965" y="4869197"/>
                  </a:cubicBezTo>
                  <a:cubicBezTo>
                    <a:pt x="8721965" y="4840525"/>
                    <a:pt x="8745208" y="4817281"/>
                    <a:pt x="8773880" y="4817281"/>
                  </a:cubicBezTo>
                  <a:close/>
                  <a:moveTo>
                    <a:pt x="8292157" y="4817281"/>
                  </a:moveTo>
                  <a:cubicBezTo>
                    <a:pt x="8320829" y="4817281"/>
                    <a:pt x="8344072" y="4840525"/>
                    <a:pt x="8344072" y="4869197"/>
                  </a:cubicBezTo>
                  <a:cubicBezTo>
                    <a:pt x="8344072" y="4897869"/>
                    <a:pt x="8320829" y="4921112"/>
                    <a:pt x="8292157" y="4921112"/>
                  </a:cubicBezTo>
                  <a:cubicBezTo>
                    <a:pt x="8263484" y="4921112"/>
                    <a:pt x="8240241" y="4897869"/>
                    <a:pt x="8240241" y="4869197"/>
                  </a:cubicBezTo>
                  <a:cubicBezTo>
                    <a:pt x="8240241" y="4840525"/>
                    <a:pt x="8263484" y="4817281"/>
                    <a:pt x="8292157" y="4817281"/>
                  </a:cubicBezTo>
                  <a:close/>
                  <a:moveTo>
                    <a:pt x="7810433" y="4817281"/>
                  </a:moveTo>
                  <a:cubicBezTo>
                    <a:pt x="7839105" y="4817281"/>
                    <a:pt x="7862348" y="4840525"/>
                    <a:pt x="7862348" y="4869197"/>
                  </a:cubicBezTo>
                  <a:cubicBezTo>
                    <a:pt x="7862348" y="4897869"/>
                    <a:pt x="7839105" y="4921112"/>
                    <a:pt x="7810433" y="4921112"/>
                  </a:cubicBezTo>
                  <a:cubicBezTo>
                    <a:pt x="7781760" y="4921112"/>
                    <a:pt x="7758517" y="4897869"/>
                    <a:pt x="7758517" y="4869197"/>
                  </a:cubicBezTo>
                  <a:cubicBezTo>
                    <a:pt x="7758517" y="4840525"/>
                    <a:pt x="7781760" y="4817281"/>
                    <a:pt x="7810433" y="4817281"/>
                  </a:cubicBezTo>
                  <a:close/>
                  <a:moveTo>
                    <a:pt x="7328709" y="4817281"/>
                  </a:moveTo>
                  <a:cubicBezTo>
                    <a:pt x="7357381" y="4817281"/>
                    <a:pt x="7380624" y="4840525"/>
                    <a:pt x="7380624" y="4869197"/>
                  </a:cubicBezTo>
                  <a:cubicBezTo>
                    <a:pt x="7380624" y="4897869"/>
                    <a:pt x="7357381" y="4921112"/>
                    <a:pt x="7328709" y="4921112"/>
                  </a:cubicBezTo>
                  <a:cubicBezTo>
                    <a:pt x="7300036" y="4921112"/>
                    <a:pt x="7276793" y="4897869"/>
                    <a:pt x="7276793" y="4869197"/>
                  </a:cubicBezTo>
                  <a:cubicBezTo>
                    <a:pt x="7276793" y="4840525"/>
                    <a:pt x="7300036" y="4817281"/>
                    <a:pt x="7328709" y="4817281"/>
                  </a:cubicBezTo>
                  <a:close/>
                  <a:moveTo>
                    <a:pt x="6846985" y="4817281"/>
                  </a:moveTo>
                  <a:cubicBezTo>
                    <a:pt x="6875657" y="4817281"/>
                    <a:pt x="6898900" y="4840525"/>
                    <a:pt x="6898900" y="4869197"/>
                  </a:cubicBezTo>
                  <a:cubicBezTo>
                    <a:pt x="6898900" y="4897869"/>
                    <a:pt x="6875657" y="4921112"/>
                    <a:pt x="6846985" y="4921112"/>
                  </a:cubicBezTo>
                  <a:cubicBezTo>
                    <a:pt x="6818312" y="4921112"/>
                    <a:pt x="6795069" y="4897869"/>
                    <a:pt x="6795069" y="4869197"/>
                  </a:cubicBezTo>
                  <a:cubicBezTo>
                    <a:pt x="6795069" y="4840525"/>
                    <a:pt x="6818312" y="4817281"/>
                    <a:pt x="6846985" y="4817281"/>
                  </a:cubicBezTo>
                  <a:close/>
                  <a:moveTo>
                    <a:pt x="6365261" y="4817281"/>
                  </a:moveTo>
                  <a:cubicBezTo>
                    <a:pt x="6393933" y="4817281"/>
                    <a:pt x="6417176" y="4840525"/>
                    <a:pt x="6417176" y="4869197"/>
                  </a:cubicBezTo>
                  <a:cubicBezTo>
                    <a:pt x="6417176" y="4897869"/>
                    <a:pt x="6393933" y="4921112"/>
                    <a:pt x="6365261" y="4921112"/>
                  </a:cubicBezTo>
                  <a:cubicBezTo>
                    <a:pt x="6336588" y="4921112"/>
                    <a:pt x="6313345" y="4897869"/>
                    <a:pt x="6313345" y="4869197"/>
                  </a:cubicBezTo>
                  <a:cubicBezTo>
                    <a:pt x="6313345" y="4840525"/>
                    <a:pt x="6336588" y="4817281"/>
                    <a:pt x="6365261" y="4817281"/>
                  </a:cubicBezTo>
                  <a:close/>
                  <a:moveTo>
                    <a:pt x="5883540" y="4817281"/>
                  </a:moveTo>
                  <a:cubicBezTo>
                    <a:pt x="5912213" y="4817281"/>
                    <a:pt x="5935455" y="4840525"/>
                    <a:pt x="5935455" y="4869197"/>
                  </a:cubicBezTo>
                  <a:cubicBezTo>
                    <a:pt x="5935455" y="4897869"/>
                    <a:pt x="5912213" y="4921112"/>
                    <a:pt x="5883540" y="4921112"/>
                  </a:cubicBezTo>
                  <a:cubicBezTo>
                    <a:pt x="5854868" y="4921112"/>
                    <a:pt x="5831626" y="4897869"/>
                    <a:pt x="5831626" y="4869197"/>
                  </a:cubicBezTo>
                  <a:cubicBezTo>
                    <a:pt x="5831626" y="4840525"/>
                    <a:pt x="5854868" y="4817281"/>
                    <a:pt x="5883540" y="4817281"/>
                  </a:cubicBezTo>
                  <a:close/>
                  <a:moveTo>
                    <a:pt x="5401823" y="4817281"/>
                  </a:moveTo>
                  <a:cubicBezTo>
                    <a:pt x="5430494" y="4817281"/>
                    <a:pt x="5453737" y="4840525"/>
                    <a:pt x="5453737" y="4869197"/>
                  </a:cubicBezTo>
                  <a:cubicBezTo>
                    <a:pt x="5453737" y="4897869"/>
                    <a:pt x="5430494" y="4921112"/>
                    <a:pt x="5401823" y="4921112"/>
                  </a:cubicBezTo>
                  <a:cubicBezTo>
                    <a:pt x="5373153" y="4921112"/>
                    <a:pt x="5349909" y="4897869"/>
                    <a:pt x="5349909" y="4869197"/>
                  </a:cubicBezTo>
                  <a:cubicBezTo>
                    <a:pt x="5349909" y="4840525"/>
                    <a:pt x="5373153" y="4817281"/>
                    <a:pt x="5401823" y="4817281"/>
                  </a:cubicBezTo>
                  <a:close/>
                  <a:moveTo>
                    <a:pt x="4920088" y="4817281"/>
                  </a:moveTo>
                  <a:cubicBezTo>
                    <a:pt x="4948765" y="4817281"/>
                    <a:pt x="4972010" y="4840525"/>
                    <a:pt x="4972010" y="4869197"/>
                  </a:cubicBezTo>
                  <a:cubicBezTo>
                    <a:pt x="4972010" y="4897869"/>
                    <a:pt x="4948765" y="4921112"/>
                    <a:pt x="4920088" y="4921112"/>
                  </a:cubicBezTo>
                  <a:cubicBezTo>
                    <a:pt x="4891417" y="4921112"/>
                    <a:pt x="4868176" y="4897869"/>
                    <a:pt x="4868176" y="4869197"/>
                  </a:cubicBezTo>
                  <a:cubicBezTo>
                    <a:pt x="4868176" y="4840525"/>
                    <a:pt x="4891417" y="4817281"/>
                    <a:pt x="4920088" y="4817281"/>
                  </a:cubicBezTo>
                  <a:close/>
                  <a:moveTo>
                    <a:pt x="4438374" y="4817281"/>
                  </a:moveTo>
                  <a:cubicBezTo>
                    <a:pt x="4467043" y="4817281"/>
                    <a:pt x="4490286" y="4840525"/>
                    <a:pt x="4490286" y="4869197"/>
                  </a:cubicBezTo>
                  <a:cubicBezTo>
                    <a:pt x="4490286" y="4897869"/>
                    <a:pt x="4467043" y="4921112"/>
                    <a:pt x="4438374" y="4921112"/>
                  </a:cubicBezTo>
                  <a:cubicBezTo>
                    <a:pt x="4409699" y="4921112"/>
                    <a:pt x="4386456" y="4897869"/>
                    <a:pt x="4386456" y="4869197"/>
                  </a:cubicBezTo>
                  <a:cubicBezTo>
                    <a:pt x="4386456" y="4840525"/>
                    <a:pt x="4409699" y="4817281"/>
                    <a:pt x="4438374" y="4817281"/>
                  </a:cubicBezTo>
                  <a:close/>
                  <a:moveTo>
                    <a:pt x="3956655" y="4817281"/>
                  </a:moveTo>
                  <a:cubicBezTo>
                    <a:pt x="3985326" y="4817281"/>
                    <a:pt x="4008572" y="4840525"/>
                    <a:pt x="4008572" y="4869197"/>
                  </a:cubicBezTo>
                  <a:cubicBezTo>
                    <a:pt x="4008572" y="4897869"/>
                    <a:pt x="3985326" y="4921112"/>
                    <a:pt x="3956655" y="4921112"/>
                  </a:cubicBezTo>
                  <a:cubicBezTo>
                    <a:pt x="3927982" y="4921112"/>
                    <a:pt x="3904740" y="4897869"/>
                    <a:pt x="3904740" y="4869197"/>
                  </a:cubicBezTo>
                  <a:cubicBezTo>
                    <a:pt x="3904740" y="4840525"/>
                    <a:pt x="3927982" y="4817281"/>
                    <a:pt x="3956655" y="4817281"/>
                  </a:cubicBezTo>
                  <a:close/>
                  <a:moveTo>
                    <a:pt x="3474934" y="4817281"/>
                  </a:moveTo>
                  <a:cubicBezTo>
                    <a:pt x="3503607" y="4817281"/>
                    <a:pt x="3526850" y="4840525"/>
                    <a:pt x="3526850" y="4869197"/>
                  </a:cubicBezTo>
                  <a:cubicBezTo>
                    <a:pt x="3526850" y="4897869"/>
                    <a:pt x="3503607" y="4921112"/>
                    <a:pt x="3474934" y="4921112"/>
                  </a:cubicBezTo>
                  <a:cubicBezTo>
                    <a:pt x="3446263" y="4921112"/>
                    <a:pt x="3423019" y="4897869"/>
                    <a:pt x="3423019" y="4869197"/>
                  </a:cubicBezTo>
                  <a:cubicBezTo>
                    <a:pt x="3423019" y="4840525"/>
                    <a:pt x="3446263" y="4817281"/>
                    <a:pt x="3474934" y="4817281"/>
                  </a:cubicBezTo>
                  <a:close/>
                  <a:moveTo>
                    <a:pt x="2993211" y="4817281"/>
                  </a:moveTo>
                  <a:cubicBezTo>
                    <a:pt x="3021883" y="4817281"/>
                    <a:pt x="3045125" y="4840525"/>
                    <a:pt x="3045125" y="4869197"/>
                  </a:cubicBezTo>
                  <a:cubicBezTo>
                    <a:pt x="3045125" y="4897869"/>
                    <a:pt x="3021883" y="4921112"/>
                    <a:pt x="2993211" y="4921112"/>
                  </a:cubicBezTo>
                  <a:cubicBezTo>
                    <a:pt x="2964538" y="4921112"/>
                    <a:pt x="2941294" y="4897869"/>
                    <a:pt x="2941294" y="4869197"/>
                  </a:cubicBezTo>
                  <a:cubicBezTo>
                    <a:pt x="2941294" y="4840525"/>
                    <a:pt x="2964538" y="4817281"/>
                    <a:pt x="2993211" y="4817281"/>
                  </a:cubicBezTo>
                  <a:close/>
                  <a:moveTo>
                    <a:pt x="2511487" y="4817281"/>
                  </a:moveTo>
                  <a:cubicBezTo>
                    <a:pt x="2540159" y="4817281"/>
                    <a:pt x="2563402" y="4840525"/>
                    <a:pt x="2563402" y="4869197"/>
                  </a:cubicBezTo>
                  <a:cubicBezTo>
                    <a:pt x="2563402" y="4897869"/>
                    <a:pt x="2540159" y="4921112"/>
                    <a:pt x="2511487" y="4921112"/>
                  </a:cubicBezTo>
                  <a:cubicBezTo>
                    <a:pt x="2482816" y="4921112"/>
                    <a:pt x="2459572" y="4897869"/>
                    <a:pt x="2459572" y="4869197"/>
                  </a:cubicBezTo>
                  <a:cubicBezTo>
                    <a:pt x="2459572" y="4840525"/>
                    <a:pt x="2482816" y="4817281"/>
                    <a:pt x="2511487" y="4817281"/>
                  </a:cubicBezTo>
                  <a:close/>
                  <a:moveTo>
                    <a:pt x="2029759" y="4817281"/>
                  </a:moveTo>
                  <a:cubicBezTo>
                    <a:pt x="2058431" y="4817281"/>
                    <a:pt x="2081674" y="4840525"/>
                    <a:pt x="2081674" y="4869197"/>
                  </a:cubicBezTo>
                  <a:cubicBezTo>
                    <a:pt x="2081674" y="4897869"/>
                    <a:pt x="2058431" y="4921112"/>
                    <a:pt x="2029759" y="4921112"/>
                  </a:cubicBezTo>
                  <a:cubicBezTo>
                    <a:pt x="2001087" y="4921112"/>
                    <a:pt x="1977843" y="4897869"/>
                    <a:pt x="1977843" y="4869197"/>
                  </a:cubicBezTo>
                  <a:cubicBezTo>
                    <a:pt x="1977843" y="4840525"/>
                    <a:pt x="2001087" y="4817281"/>
                    <a:pt x="2029759" y="4817281"/>
                  </a:cubicBezTo>
                  <a:close/>
                  <a:moveTo>
                    <a:pt x="1548035" y="4817281"/>
                  </a:moveTo>
                  <a:cubicBezTo>
                    <a:pt x="1576707" y="4817281"/>
                    <a:pt x="1599950" y="4840525"/>
                    <a:pt x="1599950" y="4869197"/>
                  </a:cubicBezTo>
                  <a:cubicBezTo>
                    <a:pt x="1599950" y="4897869"/>
                    <a:pt x="1576707" y="4921112"/>
                    <a:pt x="1548035" y="4921112"/>
                  </a:cubicBezTo>
                  <a:cubicBezTo>
                    <a:pt x="1519363" y="4921112"/>
                    <a:pt x="1496119" y="4897869"/>
                    <a:pt x="1496119" y="4869197"/>
                  </a:cubicBezTo>
                  <a:cubicBezTo>
                    <a:pt x="1496119" y="4840525"/>
                    <a:pt x="1519363" y="4817281"/>
                    <a:pt x="1548035" y="4817281"/>
                  </a:cubicBezTo>
                  <a:close/>
                  <a:moveTo>
                    <a:pt x="1066311" y="4817281"/>
                  </a:moveTo>
                  <a:cubicBezTo>
                    <a:pt x="1094984" y="4817281"/>
                    <a:pt x="1118227" y="4840525"/>
                    <a:pt x="1118227" y="4869197"/>
                  </a:cubicBezTo>
                  <a:cubicBezTo>
                    <a:pt x="1118227" y="4897869"/>
                    <a:pt x="1094984" y="4921112"/>
                    <a:pt x="1066311" y="4921112"/>
                  </a:cubicBezTo>
                  <a:cubicBezTo>
                    <a:pt x="1037639" y="4921112"/>
                    <a:pt x="1014396" y="4897869"/>
                    <a:pt x="1014396" y="4869197"/>
                  </a:cubicBezTo>
                  <a:cubicBezTo>
                    <a:pt x="1014396" y="4840525"/>
                    <a:pt x="1037639" y="4817281"/>
                    <a:pt x="1066311" y="4817281"/>
                  </a:cubicBezTo>
                  <a:close/>
                  <a:moveTo>
                    <a:pt x="584588" y="4817281"/>
                  </a:moveTo>
                  <a:cubicBezTo>
                    <a:pt x="613260" y="4817281"/>
                    <a:pt x="636504" y="4840525"/>
                    <a:pt x="636504" y="4869197"/>
                  </a:cubicBezTo>
                  <a:cubicBezTo>
                    <a:pt x="636504" y="4897869"/>
                    <a:pt x="613260" y="4921112"/>
                    <a:pt x="584588" y="4921112"/>
                  </a:cubicBezTo>
                  <a:cubicBezTo>
                    <a:pt x="555916" y="4921112"/>
                    <a:pt x="532673" y="4897869"/>
                    <a:pt x="532673" y="4869197"/>
                  </a:cubicBezTo>
                  <a:cubicBezTo>
                    <a:pt x="532673" y="4840525"/>
                    <a:pt x="555916" y="4817281"/>
                    <a:pt x="584588" y="4817281"/>
                  </a:cubicBezTo>
                  <a:close/>
                  <a:moveTo>
                    <a:pt x="102865" y="4817281"/>
                  </a:moveTo>
                  <a:cubicBezTo>
                    <a:pt x="131537" y="4817281"/>
                    <a:pt x="154781" y="4840525"/>
                    <a:pt x="154781" y="4869197"/>
                  </a:cubicBezTo>
                  <a:cubicBezTo>
                    <a:pt x="154781" y="4897869"/>
                    <a:pt x="131537" y="4921112"/>
                    <a:pt x="102865" y="4921112"/>
                  </a:cubicBezTo>
                  <a:cubicBezTo>
                    <a:pt x="74193" y="4921112"/>
                    <a:pt x="50950" y="4897869"/>
                    <a:pt x="50950" y="4869197"/>
                  </a:cubicBezTo>
                  <a:cubicBezTo>
                    <a:pt x="50950" y="4840525"/>
                    <a:pt x="74193" y="4817281"/>
                    <a:pt x="102865" y="4817281"/>
                  </a:cubicBezTo>
                  <a:close/>
                  <a:moveTo>
                    <a:pt x="12146930" y="4466815"/>
                  </a:moveTo>
                  <a:cubicBezTo>
                    <a:pt x="12205334" y="4466815"/>
                    <a:pt x="12250760" y="4500943"/>
                    <a:pt x="12250760" y="4544821"/>
                  </a:cubicBezTo>
                  <a:cubicBezTo>
                    <a:pt x="12250760" y="4544821"/>
                    <a:pt x="12250760" y="4544821"/>
                    <a:pt x="12250760" y="4596825"/>
                  </a:cubicBezTo>
                  <a:cubicBezTo>
                    <a:pt x="12250760" y="4611451"/>
                    <a:pt x="12239404" y="4622828"/>
                    <a:pt x="12224803" y="4622828"/>
                  </a:cubicBezTo>
                  <a:cubicBezTo>
                    <a:pt x="12224803" y="4622828"/>
                    <a:pt x="12224803" y="4622828"/>
                    <a:pt x="12198844" y="4622828"/>
                  </a:cubicBezTo>
                  <a:cubicBezTo>
                    <a:pt x="12198844" y="4622828"/>
                    <a:pt x="12198844" y="4622828"/>
                    <a:pt x="12198844" y="4726837"/>
                  </a:cubicBezTo>
                  <a:cubicBezTo>
                    <a:pt x="12198844" y="4741463"/>
                    <a:pt x="12187489" y="4752838"/>
                    <a:pt x="12172887" y="4752838"/>
                  </a:cubicBezTo>
                  <a:cubicBezTo>
                    <a:pt x="12172887" y="4752838"/>
                    <a:pt x="12172887" y="4752838"/>
                    <a:pt x="12120972" y="4752838"/>
                  </a:cubicBezTo>
                  <a:cubicBezTo>
                    <a:pt x="12106372" y="4752838"/>
                    <a:pt x="12095015" y="4741463"/>
                    <a:pt x="12095015" y="4726837"/>
                  </a:cubicBezTo>
                  <a:cubicBezTo>
                    <a:pt x="12095015" y="4726837"/>
                    <a:pt x="12095015" y="4726837"/>
                    <a:pt x="12095015" y="4622828"/>
                  </a:cubicBezTo>
                  <a:cubicBezTo>
                    <a:pt x="12095015" y="4622828"/>
                    <a:pt x="12095015" y="4622828"/>
                    <a:pt x="12069057" y="4622828"/>
                  </a:cubicBezTo>
                  <a:cubicBezTo>
                    <a:pt x="12054456" y="4622828"/>
                    <a:pt x="12043099" y="4611451"/>
                    <a:pt x="12043099" y="4596825"/>
                  </a:cubicBezTo>
                  <a:cubicBezTo>
                    <a:pt x="12043099" y="4596825"/>
                    <a:pt x="12043099" y="4596825"/>
                    <a:pt x="12043099" y="4544821"/>
                  </a:cubicBezTo>
                  <a:cubicBezTo>
                    <a:pt x="12043099" y="4500943"/>
                    <a:pt x="12088525" y="4466815"/>
                    <a:pt x="12146930" y="4466815"/>
                  </a:cubicBezTo>
                  <a:close/>
                  <a:moveTo>
                    <a:pt x="11665206" y="4466815"/>
                  </a:moveTo>
                  <a:cubicBezTo>
                    <a:pt x="11723610" y="4466815"/>
                    <a:pt x="11769036" y="4500943"/>
                    <a:pt x="11769036" y="4544821"/>
                  </a:cubicBezTo>
                  <a:cubicBezTo>
                    <a:pt x="11769036" y="4544821"/>
                    <a:pt x="11769036" y="4544821"/>
                    <a:pt x="11769036" y="4596825"/>
                  </a:cubicBezTo>
                  <a:cubicBezTo>
                    <a:pt x="11769036" y="4611451"/>
                    <a:pt x="11757680" y="4622828"/>
                    <a:pt x="11743079" y="4622828"/>
                  </a:cubicBezTo>
                  <a:cubicBezTo>
                    <a:pt x="11743079" y="4622828"/>
                    <a:pt x="11743079" y="4622828"/>
                    <a:pt x="11717120" y="4622828"/>
                  </a:cubicBezTo>
                  <a:cubicBezTo>
                    <a:pt x="11717120" y="4622828"/>
                    <a:pt x="11717120" y="4622828"/>
                    <a:pt x="11717120" y="4726837"/>
                  </a:cubicBezTo>
                  <a:cubicBezTo>
                    <a:pt x="11717120" y="4741463"/>
                    <a:pt x="11705765" y="4752838"/>
                    <a:pt x="11691163" y="4752838"/>
                  </a:cubicBezTo>
                  <a:cubicBezTo>
                    <a:pt x="11691163" y="4752838"/>
                    <a:pt x="11691163" y="4752838"/>
                    <a:pt x="11639248" y="4752838"/>
                  </a:cubicBezTo>
                  <a:cubicBezTo>
                    <a:pt x="11624648" y="4752838"/>
                    <a:pt x="11613291" y="4741463"/>
                    <a:pt x="11613291" y="4726837"/>
                  </a:cubicBezTo>
                  <a:cubicBezTo>
                    <a:pt x="11613291" y="4726837"/>
                    <a:pt x="11613291" y="4726837"/>
                    <a:pt x="11613291" y="4622828"/>
                  </a:cubicBezTo>
                  <a:cubicBezTo>
                    <a:pt x="11613291" y="4622828"/>
                    <a:pt x="11613291" y="4622828"/>
                    <a:pt x="11587333" y="4622828"/>
                  </a:cubicBezTo>
                  <a:cubicBezTo>
                    <a:pt x="11572732" y="4622828"/>
                    <a:pt x="11561375" y="4611451"/>
                    <a:pt x="11561375" y="4596825"/>
                  </a:cubicBezTo>
                  <a:cubicBezTo>
                    <a:pt x="11561375" y="4596825"/>
                    <a:pt x="11561375" y="4596825"/>
                    <a:pt x="11561375" y="4544821"/>
                  </a:cubicBezTo>
                  <a:cubicBezTo>
                    <a:pt x="11561375" y="4500943"/>
                    <a:pt x="11606801" y="4466815"/>
                    <a:pt x="11665206" y="4466815"/>
                  </a:cubicBezTo>
                  <a:close/>
                  <a:moveTo>
                    <a:pt x="11183481" y="4466815"/>
                  </a:moveTo>
                  <a:cubicBezTo>
                    <a:pt x="11241885" y="4466815"/>
                    <a:pt x="11287311" y="4500943"/>
                    <a:pt x="11287311" y="4544821"/>
                  </a:cubicBezTo>
                  <a:cubicBezTo>
                    <a:pt x="11287311" y="4544821"/>
                    <a:pt x="11287311" y="4544821"/>
                    <a:pt x="11287311" y="4596825"/>
                  </a:cubicBezTo>
                  <a:cubicBezTo>
                    <a:pt x="11287311" y="4611451"/>
                    <a:pt x="11275955" y="4622828"/>
                    <a:pt x="11261354" y="4622828"/>
                  </a:cubicBezTo>
                  <a:cubicBezTo>
                    <a:pt x="11261354" y="4622828"/>
                    <a:pt x="11261354" y="4622828"/>
                    <a:pt x="11235395" y="4622828"/>
                  </a:cubicBezTo>
                  <a:cubicBezTo>
                    <a:pt x="11235395" y="4622828"/>
                    <a:pt x="11235395" y="4622828"/>
                    <a:pt x="11235395" y="4726837"/>
                  </a:cubicBezTo>
                  <a:cubicBezTo>
                    <a:pt x="11235395" y="4741463"/>
                    <a:pt x="11224040" y="4752838"/>
                    <a:pt x="11209438" y="4752838"/>
                  </a:cubicBezTo>
                  <a:cubicBezTo>
                    <a:pt x="11209438" y="4752838"/>
                    <a:pt x="11209438" y="4752838"/>
                    <a:pt x="11157523" y="4752838"/>
                  </a:cubicBezTo>
                  <a:cubicBezTo>
                    <a:pt x="11142923" y="4752838"/>
                    <a:pt x="11131566" y="4741463"/>
                    <a:pt x="11131566" y="4726837"/>
                  </a:cubicBezTo>
                  <a:cubicBezTo>
                    <a:pt x="11131566" y="4726837"/>
                    <a:pt x="11131566" y="4726837"/>
                    <a:pt x="11131566" y="4622828"/>
                  </a:cubicBezTo>
                  <a:cubicBezTo>
                    <a:pt x="11131566" y="4622828"/>
                    <a:pt x="11131566" y="4622828"/>
                    <a:pt x="11105608" y="4622828"/>
                  </a:cubicBezTo>
                  <a:cubicBezTo>
                    <a:pt x="11091007" y="4622828"/>
                    <a:pt x="11079650" y="4611451"/>
                    <a:pt x="11079650" y="4596825"/>
                  </a:cubicBezTo>
                  <a:cubicBezTo>
                    <a:pt x="11079650" y="4596825"/>
                    <a:pt x="11079650" y="4596825"/>
                    <a:pt x="11079650" y="4544821"/>
                  </a:cubicBezTo>
                  <a:cubicBezTo>
                    <a:pt x="11079650" y="4500943"/>
                    <a:pt x="11125076" y="4466815"/>
                    <a:pt x="11183481" y="4466815"/>
                  </a:cubicBezTo>
                  <a:close/>
                  <a:moveTo>
                    <a:pt x="10701757" y="4466815"/>
                  </a:moveTo>
                  <a:cubicBezTo>
                    <a:pt x="10760161" y="4466815"/>
                    <a:pt x="10805587" y="4500943"/>
                    <a:pt x="10805587" y="4544821"/>
                  </a:cubicBezTo>
                  <a:cubicBezTo>
                    <a:pt x="10805587" y="4544821"/>
                    <a:pt x="10805587" y="4544821"/>
                    <a:pt x="10805587" y="4596825"/>
                  </a:cubicBezTo>
                  <a:cubicBezTo>
                    <a:pt x="10805587" y="4611451"/>
                    <a:pt x="10794231" y="4622828"/>
                    <a:pt x="10779630" y="4622828"/>
                  </a:cubicBezTo>
                  <a:cubicBezTo>
                    <a:pt x="10779630" y="4622828"/>
                    <a:pt x="10779630" y="4622828"/>
                    <a:pt x="10753671" y="4622828"/>
                  </a:cubicBezTo>
                  <a:cubicBezTo>
                    <a:pt x="10753671" y="4622828"/>
                    <a:pt x="10753671" y="4622828"/>
                    <a:pt x="10753671" y="4726837"/>
                  </a:cubicBezTo>
                  <a:cubicBezTo>
                    <a:pt x="10753671" y="4741463"/>
                    <a:pt x="10742316" y="4752838"/>
                    <a:pt x="10727714" y="4752838"/>
                  </a:cubicBezTo>
                  <a:cubicBezTo>
                    <a:pt x="10727714" y="4752838"/>
                    <a:pt x="10727714" y="4752838"/>
                    <a:pt x="10675799" y="4752838"/>
                  </a:cubicBezTo>
                  <a:cubicBezTo>
                    <a:pt x="10661199" y="4752838"/>
                    <a:pt x="10649842" y="4741463"/>
                    <a:pt x="10649842" y="4726837"/>
                  </a:cubicBezTo>
                  <a:cubicBezTo>
                    <a:pt x="10649842" y="4726837"/>
                    <a:pt x="10649842" y="4726837"/>
                    <a:pt x="10649842" y="4622828"/>
                  </a:cubicBezTo>
                  <a:cubicBezTo>
                    <a:pt x="10649842" y="4622828"/>
                    <a:pt x="10649842" y="4622828"/>
                    <a:pt x="10623884" y="4622828"/>
                  </a:cubicBezTo>
                  <a:cubicBezTo>
                    <a:pt x="10609283" y="4622828"/>
                    <a:pt x="10597926" y="4611451"/>
                    <a:pt x="10597926" y="4596825"/>
                  </a:cubicBezTo>
                  <a:cubicBezTo>
                    <a:pt x="10597926" y="4596825"/>
                    <a:pt x="10597926" y="4596825"/>
                    <a:pt x="10597926" y="4544821"/>
                  </a:cubicBezTo>
                  <a:cubicBezTo>
                    <a:pt x="10597926" y="4500943"/>
                    <a:pt x="10643352" y="4466815"/>
                    <a:pt x="10701757" y="4466815"/>
                  </a:cubicBezTo>
                  <a:close/>
                  <a:moveTo>
                    <a:pt x="10220033" y="4466815"/>
                  </a:moveTo>
                  <a:cubicBezTo>
                    <a:pt x="10278437" y="4466815"/>
                    <a:pt x="10323863" y="4500943"/>
                    <a:pt x="10323863" y="4544821"/>
                  </a:cubicBezTo>
                  <a:cubicBezTo>
                    <a:pt x="10323863" y="4544821"/>
                    <a:pt x="10323863" y="4544821"/>
                    <a:pt x="10323863" y="4596825"/>
                  </a:cubicBezTo>
                  <a:cubicBezTo>
                    <a:pt x="10323863" y="4611451"/>
                    <a:pt x="10312507" y="4622828"/>
                    <a:pt x="10297906" y="4622828"/>
                  </a:cubicBezTo>
                  <a:cubicBezTo>
                    <a:pt x="10297906" y="4622828"/>
                    <a:pt x="10297906" y="4622828"/>
                    <a:pt x="10271947" y="4622828"/>
                  </a:cubicBezTo>
                  <a:cubicBezTo>
                    <a:pt x="10271947" y="4622828"/>
                    <a:pt x="10271947" y="4622828"/>
                    <a:pt x="10271947" y="4726837"/>
                  </a:cubicBezTo>
                  <a:cubicBezTo>
                    <a:pt x="10271947" y="4741463"/>
                    <a:pt x="10260592" y="4752838"/>
                    <a:pt x="10245990" y="4752838"/>
                  </a:cubicBezTo>
                  <a:cubicBezTo>
                    <a:pt x="10245990" y="4752838"/>
                    <a:pt x="10245990" y="4752838"/>
                    <a:pt x="10194075" y="4752838"/>
                  </a:cubicBezTo>
                  <a:cubicBezTo>
                    <a:pt x="10179475" y="4752838"/>
                    <a:pt x="10168118" y="4741463"/>
                    <a:pt x="10168118" y="4726837"/>
                  </a:cubicBezTo>
                  <a:cubicBezTo>
                    <a:pt x="10168118" y="4726837"/>
                    <a:pt x="10168118" y="4726837"/>
                    <a:pt x="10168118" y="4622828"/>
                  </a:cubicBezTo>
                  <a:cubicBezTo>
                    <a:pt x="10168118" y="4622828"/>
                    <a:pt x="10168118" y="4622828"/>
                    <a:pt x="10142160" y="4622828"/>
                  </a:cubicBezTo>
                  <a:cubicBezTo>
                    <a:pt x="10127559" y="4622828"/>
                    <a:pt x="10116202" y="4611451"/>
                    <a:pt x="10116202" y="4596825"/>
                  </a:cubicBezTo>
                  <a:cubicBezTo>
                    <a:pt x="10116202" y="4596825"/>
                    <a:pt x="10116202" y="4596825"/>
                    <a:pt x="10116202" y="4544821"/>
                  </a:cubicBezTo>
                  <a:cubicBezTo>
                    <a:pt x="10116202" y="4500943"/>
                    <a:pt x="10161628" y="4466815"/>
                    <a:pt x="10220033" y="4466815"/>
                  </a:cubicBezTo>
                  <a:close/>
                  <a:moveTo>
                    <a:pt x="9738308" y="4466815"/>
                  </a:moveTo>
                  <a:cubicBezTo>
                    <a:pt x="9796712" y="4466815"/>
                    <a:pt x="9842138" y="4500943"/>
                    <a:pt x="9842138" y="4544821"/>
                  </a:cubicBezTo>
                  <a:cubicBezTo>
                    <a:pt x="9842138" y="4544821"/>
                    <a:pt x="9842138" y="4544821"/>
                    <a:pt x="9842138" y="4596825"/>
                  </a:cubicBezTo>
                  <a:cubicBezTo>
                    <a:pt x="9842138" y="4611451"/>
                    <a:pt x="9830782" y="4622828"/>
                    <a:pt x="9816181" y="4622828"/>
                  </a:cubicBezTo>
                  <a:cubicBezTo>
                    <a:pt x="9816181" y="4622828"/>
                    <a:pt x="9816181" y="4622828"/>
                    <a:pt x="9790222" y="4622828"/>
                  </a:cubicBezTo>
                  <a:cubicBezTo>
                    <a:pt x="9790222" y="4622828"/>
                    <a:pt x="9790222" y="4622828"/>
                    <a:pt x="9790222" y="4726837"/>
                  </a:cubicBezTo>
                  <a:cubicBezTo>
                    <a:pt x="9790222" y="4741463"/>
                    <a:pt x="9778867" y="4752838"/>
                    <a:pt x="9764265" y="4752838"/>
                  </a:cubicBezTo>
                  <a:cubicBezTo>
                    <a:pt x="9764265" y="4752838"/>
                    <a:pt x="9764265" y="4752838"/>
                    <a:pt x="9712350" y="4752838"/>
                  </a:cubicBezTo>
                  <a:cubicBezTo>
                    <a:pt x="9697750" y="4752838"/>
                    <a:pt x="9686393" y="4741463"/>
                    <a:pt x="9686393" y="4726837"/>
                  </a:cubicBezTo>
                  <a:cubicBezTo>
                    <a:pt x="9686393" y="4726837"/>
                    <a:pt x="9686393" y="4726837"/>
                    <a:pt x="9686393" y="4622828"/>
                  </a:cubicBezTo>
                  <a:cubicBezTo>
                    <a:pt x="9686393" y="4622828"/>
                    <a:pt x="9686393" y="4622828"/>
                    <a:pt x="9660435" y="4622828"/>
                  </a:cubicBezTo>
                  <a:cubicBezTo>
                    <a:pt x="9645834" y="4622828"/>
                    <a:pt x="9634477" y="4611451"/>
                    <a:pt x="9634477" y="4596825"/>
                  </a:cubicBezTo>
                  <a:cubicBezTo>
                    <a:pt x="9634477" y="4596825"/>
                    <a:pt x="9634477" y="4596825"/>
                    <a:pt x="9634477" y="4544821"/>
                  </a:cubicBezTo>
                  <a:cubicBezTo>
                    <a:pt x="9634477" y="4500943"/>
                    <a:pt x="9679903" y="4466815"/>
                    <a:pt x="9738308" y="4466815"/>
                  </a:cubicBezTo>
                  <a:close/>
                  <a:moveTo>
                    <a:pt x="9256584" y="4466815"/>
                  </a:moveTo>
                  <a:cubicBezTo>
                    <a:pt x="9314988" y="4466815"/>
                    <a:pt x="9360414" y="4500943"/>
                    <a:pt x="9360414" y="4544821"/>
                  </a:cubicBezTo>
                  <a:cubicBezTo>
                    <a:pt x="9360414" y="4544821"/>
                    <a:pt x="9360414" y="4544821"/>
                    <a:pt x="9360414" y="4596825"/>
                  </a:cubicBezTo>
                  <a:cubicBezTo>
                    <a:pt x="9360414" y="4611451"/>
                    <a:pt x="9349058" y="4622828"/>
                    <a:pt x="9334457" y="4622828"/>
                  </a:cubicBezTo>
                  <a:cubicBezTo>
                    <a:pt x="9334457" y="4622828"/>
                    <a:pt x="9334457" y="4622828"/>
                    <a:pt x="9308498" y="4622828"/>
                  </a:cubicBezTo>
                  <a:cubicBezTo>
                    <a:pt x="9308498" y="4622828"/>
                    <a:pt x="9308498" y="4622828"/>
                    <a:pt x="9308498" y="4726837"/>
                  </a:cubicBezTo>
                  <a:cubicBezTo>
                    <a:pt x="9308498" y="4741463"/>
                    <a:pt x="9297143" y="4752838"/>
                    <a:pt x="9282541" y="4752838"/>
                  </a:cubicBezTo>
                  <a:cubicBezTo>
                    <a:pt x="9282541" y="4752838"/>
                    <a:pt x="9282541" y="4752838"/>
                    <a:pt x="9230626" y="4752838"/>
                  </a:cubicBezTo>
                  <a:cubicBezTo>
                    <a:pt x="9216026" y="4752838"/>
                    <a:pt x="9204669" y="4741463"/>
                    <a:pt x="9204669" y="4726837"/>
                  </a:cubicBezTo>
                  <a:cubicBezTo>
                    <a:pt x="9204669" y="4726837"/>
                    <a:pt x="9204669" y="4726837"/>
                    <a:pt x="9204669" y="4622828"/>
                  </a:cubicBezTo>
                  <a:cubicBezTo>
                    <a:pt x="9204669" y="4622828"/>
                    <a:pt x="9204669" y="4622828"/>
                    <a:pt x="9178711" y="4622828"/>
                  </a:cubicBezTo>
                  <a:cubicBezTo>
                    <a:pt x="9164110" y="4622828"/>
                    <a:pt x="9152753" y="4611451"/>
                    <a:pt x="9152753" y="4596825"/>
                  </a:cubicBezTo>
                  <a:cubicBezTo>
                    <a:pt x="9152753" y="4596825"/>
                    <a:pt x="9152753" y="4596825"/>
                    <a:pt x="9152753" y="4544821"/>
                  </a:cubicBezTo>
                  <a:cubicBezTo>
                    <a:pt x="9152753" y="4500943"/>
                    <a:pt x="9198179" y="4466815"/>
                    <a:pt x="9256584" y="4466815"/>
                  </a:cubicBezTo>
                  <a:close/>
                  <a:moveTo>
                    <a:pt x="8774860" y="4466815"/>
                  </a:moveTo>
                  <a:cubicBezTo>
                    <a:pt x="8833264" y="4466815"/>
                    <a:pt x="8878690" y="4500943"/>
                    <a:pt x="8878690" y="4544821"/>
                  </a:cubicBezTo>
                  <a:cubicBezTo>
                    <a:pt x="8878690" y="4544821"/>
                    <a:pt x="8878690" y="4544821"/>
                    <a:pt x="8878690" y="4596825"/>
                  </a:cubicBezTo>
                  <a:cubicBezTo>
                    <a:pt x="8878690" y="4611451"/>
                    <a:pt x="8867334" y="4622828"/>
                    <a:pt x="8852733" y="4622828"/>
                  </a:cubicBezTo>
                  <a:cubicBezTo>
                    <a:pt x="8852733" y="4622828"/>
                    <a:pt x="8852733" y="4622828"/>
                    <a:pt x="8826774" y="4622828"/>
                  </a:cubicBezTo>
                  <a:cubicBezTo>
                    <a:pt x="8826774" y="4622828"/>
                    <a:pt x="8826774" y="4622828"/>
                    <a:pt x="8826774" y="4726837"/>
                  </a:cubicBezTo>
                  <a:cubicBezTo>
                    <a:pt x="8826774" y="4741463"/>
                    <a:pt x="8815419" y="4752838"/>
                    <a:pt x="8800817" y="4752838"/>
                  </a:cubicBezTo>
                  <a:cubicBezTo>
                    <a:pt x="8800817" y="4752838"/>
                    <a:pt x="8800817" y="4752838"/>
                    <a:pt x="8748902" y="4752838"/>
                  </a:cubicBezTo>
                  <a:cubicBezTo>
                    <a:pt x="8734302" y="4752838"/>
                    <a:pt x="8722945" y="4741463"/>
                    <a:pt x="8722945" y="4726837"/>
                  </a:cubicBezTo>
                  <a:cubicBezTo>
                    <a:pt x="8722945" y="4726837"/>
                    <a:pt x="8722945" y="4726837"/>
                    <a:pt x="8722945" y="4622828"/>
                  </a:cubicBezTo>
                  <a:cubicBezTo>
                    <a:pt x="8722945" y="4622828"/>
                    <a:pt x="8722945" y="4622828"/>
                    <a:pt x="8696987" y="4622828"/>
                  </a:cubicBezTo>
                  <a:cubicBezTo>
                    <a:pt x="8682386" y="4622828"/>
                    <a:pt x="8671029" y="4611451"/>
                    <a:pt x="8671029" y="4596825"/>
                  </a:cubicBezTo>
                  <a:cubicBezTo>
                    <a:pt x="8671029" y="4596825"/>
                    <a:pt x="8671029" y="4596825"/>
                    <a:pt x="8671029" y="4544821"/>
                  </a:cubicBezTo>
                  <a:cubicBezTo>
                    <a:pt x="8671029" y="4500943"/>
                    <a:pt x="8716455" y="4466815"/>
                    <a:pt x="8774860" y="4466815"/>
                  </a:cubicBezTo>
                  <a:close/>
                  <a:moveTo>
                    <a:pt x="8293136" y="4466815"/>
                  </a:moveTo>
                  <a:cubicBezTo>
                    <a:pt x="8351541" y="4466815"/>
                    <a:pt x="8396966" y="4500943"/>
                    <a:pt x="8396966" y="4544821"/>
                  </a:cubicBezTo>
                  <a:cubicBezTo>
                    <a:pt x="8396966" y="4544821"/>
                    <a:pt x="8396966" y="4544821"/>
                    <a:pt x="8396966" y="4596825"/>
                  </a:cubicBezTo>
                  <a:cubicBezTo>
                    <a:pt x="8396966" y="4611451"/>
                    <a:pt x="8385610" y="4622828"/>
                    <a:pt x="8371009" y="4622828"/>
                  </a:cubicBezTo>
                  <a:cubicBezTo>
                    <a:pt x="8371009" y="4622828"/>
                    <a:pt x="8371009" y="4622828"/>
                    <a:pt x="8345051" y="4622828"/>
                  </a:cubicBezTo>
                  <a:cubicBezTo>
                    <a:pt x="8345051" y="4622828"/>
                    <a:pt x="8345051" y="4622828"/>
                    <a:pt x="8345051" y="4726837"/>
                  </a:cubicBezTo>
                  <a:cubicBezTo>
                    <a:pt x="8345051" y="4741463"/>
                    <a:pt x="8333695" y="4752838"/>
                    <a:pt x="8319094" y="4752838"/>
                  </a:cubicBezTo>
                  <a:cubicBezTo>
                    <a:pt x="8319094" y="4752838"/>
                    <a:pt x="8319094" y="4752838"/>
                    <a:pt x="8267178" y="4752838"/>
                  </a:cubicBezTo>
                  <a:cubicBezTo>
                    <a:pt x="8252578" y="4752838"/>
                    <a:pt x="8241221" y="4741463"/>
                    <a:pt x="8241221" y="4726837"/>
                  </a:cubicBezTo>
                  <a:cubicBezTo>
                    <a:pt x="8241221" y="4726837"/>
                    <a:pt x="8241221" y="4726837"/>
                    <a:pt x="8241221" y="4622828"/>
                  </a:cubicBezTo>
                  <a:cubicBezTo>
                    <a:pt x="8241221" y="4622828"/>
                    <a:pt x="8241221" y="4622828"/>
                    <a:pt x="8215264" y="4622828"/>
                  </a:cubicBezTo>
                  <a:cubicBezTo>
                    <a:pt x="8200662" y="4622828"/>
                    <a:pt x="8189305" y="4611451"/>
                    <a:pt x="8189305" y="4596825"/>
                  </a:cubicBezTo>
                  <a:cubicBezTo>
                    <a:pt x="8189305" y="4596825"/>
                    <a:pt x="8189305" y="4596825"/>
                    <a:pt x="8189305" y="4544821"/>
                  </a:cubicBezTo>
                  <a:cubicBezTo>
                    <a:pt x="8189305" y="4500943"/>
                    <a:pt x="8234731" y="4466815"/>
                    <a:pt x="8293136" y="4466815"/>
                  </a:cubicBezTo>
                  <a:close/>
                  <a:moveTo>
                    <a:pt x="7811412" y="4466815"/>
                  </a:moveTo>
                  <a:cubicBezTo>
                    <a:pt x="7869817" y="4466815"/>
                    <a:pt x="7915242" y="4500943"/>
                    <a:pt x="7915242" y="4544821"/>
                  </a:cubicBezTo>
                  <a:cubicBezTo>
                    <a:pt x="7915242" y="4544821"/>
                    <a:pt x="7915242" y="4544821"/>
                    <a:pt x="7915242" y="4596825"/>
                  </a:cubicBezTo>
                  <a:cubicBezTo>
                    <a:pt x="7915242" y="4611451"/>
                    <a:pt x="7903886" y="4622828"/>
                    <a:pt x="7889285" y="4622828"/>
                  </a:cubicBezTo>
                  <a:cubicBezTo>
                    <a:pt x="7889285" y="4622828"/>
                    <a:pt x="7889285" y="4622828"/>
                    <a:pt x="7863327" y="4622828"/>
                  </a:cubicBezTo>
                  <a:cubicBezTo>
                    <a:pt x="7863327" y="4622828"/>
                    <a:pt x="7863327" y="4622828"/>
                    <a:pt x="7863327" y="4726837"/>
                  </a:cubicBezTo>
                  <a:cubicBezTo>
                    <a:pt x="7863327" y="4741463"/>
                    <a:pt x="7851971" y="4752838"/>
                    <a:pt x="7837370" y="4752838"/>
                  </a:cubicBezTo>
                  <a:cubicBezTo>
                    <a:pt x="7837370" y="4752838"/>
                    <a:pt x="7837370" y="4752838"/>
                    <a:pt x="7785454" y="4752838"/>
                  </a:cubicBezTo>
                  <a:cubicBezTo>
                    <a:pt x="7770854" y="4752838"/>
                    <a:pt x="7759497" y="4741463"/>
                    <a:pt x="7759497" y="4726837"/>
                  </a:cubicBezTo>
                  <a:cubicBezTo>
                    <a:pt x="7759497" y="4726837"/>
                    <a:pt x="7759497" y="4726837"/>
                    <a:pt x="7759497" y="4622828"/>
                  </a:cubicBezTo>
                  <a:cubicBezTo>
                    <a:pt x="7759497" y="4622828"/>
                    <a:pt x="7759497" y="4622828"/>
                    <a:pt x="7733540" y="4622828"/>
                  </a:cubicBezTo>
                  <a:cubicBezTo>
                    <a:pt x="7718938" y="4622828"/>
                    <a:pt x="7707581" y="4611451"/>
                    <a:pt x="7707581" y="4596825"/>
                  </a:cubicBezTo>
                  <a:cubicBezTo>
                    <a:pt x="7707581" y="4596825"/>
                    <a:pt x="7707581" y="4596825"/>
                    <a:pt x="7707581" y="4544821"/>
                  </a:cubicBezTo>
                  <a:cubicBezTo>
                    <a:pt x="7707581" y="4500943"/>
                    <a:pt x="7753007" y="4466815"/>
                    <a:pt x="7811412" y="4466815"/>
                  </a:cubicBezTo>
                  <a:close/>
                  <a:moveTo>
                    <a:pt x="7329688" y="4466815"/>
                  </a:moveTo>
                  <a:cubicBezTo>
                    <a:pt x="7388093" y="4466815"/>
                    <a:pt x="7433518" y="4500943"/>
                    <a:pt x="7433518" y="4544821"/>
                  </a:cubicBezTo>
                  <a:cubicBezTo>
                    <a:pt x="7433518" y="4544821"/>
                    <a:pt x="7433518" y="4544821"/>
                    <a:pt x="7433518" y="4596825"/>
                  </a:cubicBezTo>
                  <a:cubicBezTo>
                    <a:pt x="7433518" y="4611451"/>
                    <a:pt x="7422162" y="4622828"/>
                    <a:pt x="7407561" y="4622828"/>
                  </a:cubicBezTo>
                  <a:cubicBezTo>
                    <a:pt x="7407561" y="4622828"/>
                    <a:pt x="7407561" y="4622828"/>
                    <a:pt x="7381603" y="4622828"/>
                  </a:cubicBezTo>
                  <a:cubicBezTo>
                    <a:pt x="7381603" y="4622828"/>
                    <a:pt x="7381603" y="4622828"/>
                    <a:pt x="7381603" y="4726837"/>
                  </a:cubicBezTo>
                  <a:cubicBezTo>
                    <a:pt x="7381603" y="4741463"/>
                    <a:pt x="7370247" y="4752838"/>
                    <a:pt x="7355646" y="4752838"/>
                  </a:cubicBezTo>
                  <a:cubicBezTo>
                    <a:pt x="7355646" y="4752838"/>
                    <a:pt x="7355646" y="4752838"/>
                    <a:pt x="7303730" y="4752838"/>
                  </a:cubicBezTo>
                  <a:cubicBezTo>
                    <a:pt x="7289130" y="4752838"/>
                    <a:pt x="7277773" y="4741463"/>
                    <a:pt x="7277773" y="4726837"/>
                  </a:cubicBezTo>
                  <a:cubicBezTo>
                    <a:pt x="7277773" y="4726837"/>
                    <a:pt x="7277773" y="4726837"/>
                    <a:pt x="7277773" y="4622828"/>
                  </a:cubicBezTo>
                  <a:cubicBezTo>
                    <a:pt x="7277773" y="4622828"/>
                    <a:pt x="7277773" y="4622828"/>
                    <a:pt x="7251816" y="4622828"/>
                  </a:cubicBezTo>
                  <a:cubicBezTo>
                    <a:pt x="7237214" y="4622828"/>
                    <a:pt x="7225857" y="4611451"/>
                    <a:pt x="7225857" y="4596825"/>
                  </a:cubicBezTo>
                  <a:cubicBezTo>
                    <a:pt x="7225857" y="4596825"/>
                    <a:pt x="7225857" y="4596825"/>
                    <a:pt x="7225857" y="4544821"/>
                  </a:cubicBezTo>
                  <a:cubicBezTo>
                    <a:pt x="7225857" y="4500943"/>
                    <a:pt x="7271283" y="4466815"/>
                    <a:pt x="7329688" y="4466815"/>
                  </a:cubicBezTo>
                  <a:close/>
                  <a:moveTo>
                    <a:pt x="6847964" y="4466815"/>
                  </a:moveTo>
                  <a:cubicBezTo>
                    <a:pt x="6906369" y="4466815"/>
                    <a:pt x="6951794" y="4500943"/>
                    <a:pt x="6951794" y="4544821"/>
                  </a:cubicBezTo>
                  <a:cubicBezTo>
                    <a:pt x="6951794" y="4544821"/>
                    <a:pt x="6951794" y="4544821"/>
                    <a:pt x="6951794" y="4596825"/>
                  </a:cubicBezTo>
                  <a:cubicBezTo>
                    <a:pt x="6951794" y="4611451"/>
                    <a:pt x="6940438" y="4622828"/>
                    <a:pt x="6925837" y="4622828"/>
                  </a:cubicBezTo>
                  <a:cubicBezTo>
                    <a:pt x="6925837" y="4622828"/>
                    <a:pt x="6925837" y="4622828"/>
                    <a:pt x="6899879" y="4622828"/>
                  </a:cubicBezTo>
                  <a:cubicBezTo>
                    <a:pt x="6899879" y="4622828"/>
                    <a:pt x="6899879" y="4622828"/>
                    <a:pt x="6899879" y="4726837"/>
                  </a:cubicBezTo>
                  <a:cubicBezTo>
                    <a:pt x="6899879" y="4741463"/>
                    <a:pt x="6888523" y="4752838"/>
                    <a:pt x="6873922" y="4752838"/>
                  </a:cubicBezTo>
                  <a:cubicBezTo>
                    <a:pt x="6873922" y="4752838"/>
                    <a:pt x="6873922" y="4752838"/>
                    <a:pt x="6822006" y="4752838"/>
                  </a:cubicBezTo>
                  <a:cubicBezTo>
                    <a:pt x="6807406" y="4752838"/>
                    <a:pt x="6796049" y="4741463"/>
                    <a:pt x="6796049" y="4726837"/>
                  </a:cubicBezTo>
                  <a:cubicBezTo>
                    <a:pt x="6796049" y="4726837"/>
                    <a:pt x="6796049" y="4726837"/>
                    <a:pt x="6796049" y="4622828"/>
                  </a:cubicBezTo>
                  <a:cubicBezTo>
                    <a:pt x="6796049" y="4622828"/>
                    <a:pt x="6796049" y="4622828"/>
                    <a:pt x="6770092" y="4622828"/>
                  </a:cubicBezTo>
                  <a:cubicBezTo>
                    <a:pt x="6755490" y="4622828"/>
                    <a:pt x="6744133" y="4611451"/>
                    <a:pt x="6744133" y="4596825"/>
                  </a:cubicBezTo>
                  <a:cubicBezTo>
                    <a:pt x="6744133" y="4596825"/>
                    <a:pt x="6744133" y="4596825"/>
                    <a:pt x="6744133" y="4544821"/>
                  </a:cubicBezTo>
                  <a:cubicBezTo>
                    <a:pt x="6744133" y="4500943"/>
                    <a:pt x="6789559" y="4466815"/>
                    <a:pt x="6847964" y="4466815"/>
                  </a:cubicBezTo>
                  <a:close/>
                  <a:moveTo>
                    <a:pt x="6366240" y="4466815"/>
                  </a:moveTo>
                  <a:cubicBezTo>
                    <a:pt x="6424645" y="4466815"/>
                    <a:pt x="6470070" y="4500943"/>
                    <a:pt x="6470070" y="4544821"/>
                  </a:cubicBezTo>
                  <a:cubicBezTo>
                    <a:pt x="6470070" y="4544821"/>
                    <a:pt x="6470070" y="4544821"/>
                    <a:pt x="6470070" y="4596825"/>
                  </a:cubicBezTo>
                  <a:cubicBezTo>
                    <a:pt x="6470070" y="4611451"/>
                    <a:pt x="6458714" y="4622828"/>
                    <a:pt x="6444113" y="4622828"/>
                  </a:cubicBezTo>
                  <a:cubicBezTo>
                    <a:pt x="6444113" y="4622828"/>
                    <a:pt x="6444113" y="4622828"/>
                    <a:pt x="6418155" y="4622828"/>
                  </a:cubicBezTo>
                  <a:cubicBezTo>
                    <a:pt x="6418155" y="4622828"/>
                    <a:pt x="6418155" y="4622828"/>
                    <a:pt x="6418155" y="4726837"/>
                  </a:cubicBezTo>
                  <a:cubicBezTo>
                    <a:pt x="6418155" y="4741463"/>
                    <a:pt x="6406799" y="4752838"/>
                    <a:pt x="6392198" y="4752838"/>
                  </a:cubicBezTo>
                  <a:cubicBezTo>
                    <a:pt x="6392198" y="4752838"/>
                    <a:pt x="6392198" y="4752838"/>
                    <a:pt x="6340282" y="4752838"/>
                  </a:cubicBezTo>
                  <a:cubicBezTo>
                    <a:pt x="6325682" y="4752838"/>
                    <a:pt x="6314325" y="4741463"/>
                    <a:pt x="6314325" y="4726837"/>
                  </a:cubicBezTo>
                  <a:cubicBezTo>
                    <a:pt x="6314325" y="4726837"/>
                    <a:pt x="6314325" y="4726837"/>
                    <a:pt x="6314325" y="4622828"/>
                  </a:cubicBezTo>
                  <a:cubicBezTo>
                    <a:pt x="6314325" y="4622828"/>
                    <a:pt x="6314325" y="4622828"/>
                    <a:pt x="6288368" y="4622828"/>
                  </a:cubicBezTo>
                  <a:cubicBezTo>
                    <a:pt x="6273766" y="4622828"/>
                    <a:pt x="6262409" y="4611451"/>
                    <a:pt x="6262409" y="4596825"/>
                  </a:cubicBezTo>
                  <a:cubicBezTo>
                    <a:pt x="6262409" y="4596825"/>
                    <a:pt x="6262409" y="4596825"/>
                    <a:pt x="6262409" y="4544821"/>
                  </a:cubicBezTo>
                  <a:cubicBezTo>
                    <a:pt x="6262409" y="4500943"/>
                    <a:pt x="6307835" y="4466815"/>
                    <a:pt x="6366240" y="4466815"/>
                  </a:cubicBezTo>
                  <a:close/>
                  <a:moveTo>
                    <a:pt x="5884523" y="4466815"/>
                  </a:moveTo>
                  <a:cubicBezTo>
                    <a:pt x="5942925" y="4466815"/>
                    <a:pt x="5988351" y="4500943"/>
                    <a:pt x="5988351" y="4544821"/>
                  </a:cubicBezTo>
                  <a:cubicBezTo>
                    <a:pt x="5988351" y="4544821"/>
                    <a:pt x="5988351" y="4544821"/>
                    <a:pt x="5988351" y="4596825"/>
                  </a:cubicBezTo>
                  <a:cubicBezTo>
                    <a:pt x="5988351" y="4611451"/>
                    <a:pt x="5976990" y="4622828"/>
                    <a:pt x="5962394" y="4622828"/>
                  </a:cubicBezTo>
                  <a:cubicBezTo>
                    <a:pt x="5962394" y="4622828"/>
                    <a:pt x="5962394" y="4622828"/>
                    <a:pt x="5936436" y="4622828"/>
                  </a:cubicBezTo>
                  <a:cubicBezTo>
                    <a:pt x="5936436" y="4622828"/>
                    <a:pt x="5936436" y="4622828"/>
                    <a:pt x="5936436" y="4726837"/>
                  </a:cubicBezTo>
                  <a:cubicBezTo>
                    <a:pt x="5936436" y="4741463"/>
                    <a:pt x="5925080" y="4752838"/>
                    <a:pt x="5910479" y="4752838"/>
                  </a:cubicBezTo>
                  <a:cubicBezTo>
                    <a:pt x="5910479" y="4752838"/>
                    <a:pt x="5910479" y="4752838"/>
                    <a:pt x="5858563" y="4752838"/>
                  </a:cubicBezTo>
                  <a:cubicBezTo>
                    <a:pt x="5843965" y="4752838"/>
                    <a:pt x="5832606" y="4741463"/>
                    <a:pt x="5832606" y="4726837"/>
                  </a:cubicBezTo>
                  <a:cubicBezTo>
                    <a:pt x="5832606" y="4726837"/>
                    <a:pt x="5832606" y="4726837"/>
                    <a:pt x="5832606" y="4622828"/>
                  </a:cubicBezTo>
                  <a:cubicBezTo>
                    <a:pt x="5832606" y="4622828"/>
                    <a:pt x="5832606" y="4622828"/>
                    <a:pt x="5806650" y="4622828"/>
                  </a:cubicBezTo>
                  <a:cubicBezTo>
                    <a:pt x="5792048" y="4622828"/>
                    <a:pt x="5780695" y="4611451"/>
                    <a:pt x="5780695" y="4596825"/>
                  </a:cubicBezTo>
                  <a:cubicBezTo>
                    <a:pt x="5780695" y="4596825"/>
                    <a:pt x="5780695" y="4596825"/>
                    <a:pt x="5780695" y="4544821"/>
                  </a:cubicBezTo>
                  <a:cubicBezTo>
                    <a:pt x="5780695" y="4500943"/>
                    <a:pt x="5826115" y="4466815"/>
                    <a:pt x="5884523" y="4466815"/>
                  </a:cubicBezTo>
                  <a:close/>
                  <a:moveTo>
                    <a:pt x="5402806" y="4466815"/>
                  </a:moveTo>
                  <a:cubicBezTo>
                    <a:pt x="5461209" y="4466815"/>
                    <a:pt x="5506633" y="4500943"/>
                    <a:pt x="5506633" y="4544821"/>
                  </a:cubicBezTo>
                  <a:cubicBezTo>
                    <a:pt x="5506633" y="4544821"/>
                    <a:pt x="5506633" y="4544821"/>
                    <a:pt x="5506633" y="4596825"/>
                  </a:cubicBezTo>
                  <a:cubicBezTo>
                    <a:pt x="5506633" y="4611451"/>
                    <a:pt x="5495277" y="4622828"/>
                    <a:pt x="5480677" y="4622828"/>
                  </a:cubicBezTo>
                  <a:cubicBezTo>
                    <a:pt x="5480677" y="4622828"/>
                    <a:pt x="5480677" y="4622828"/>
                    <a:pt x="5454720" y="4622828"/>
                  </a:cubicBezTo>
                  <a:cubicBezTo>
                    <a:pt x="5454720" y="4622828"/>
                    <a:pt x="5454720" y="4622828"/>
                    <a:pt x="5454720" y="4726837"/>
                  </a:cubicBezTo>
                  <a:cubicBezTo>
                    <a:pt x="5454720" y="4741463"/>
                    <a:pt x="5443364" y="4752838"/>
                    <a:pt x="5428761" y="4752838"/>
                  </a:cubicBezTo>
                  <a:cubicBezTo>
                    <a:pt x="5428761" y="4752838"/>
                    <a:pt x="5428761" y="4752838"/>
                    <a:pt x="5376846" y="4752838"/>
                  </a:cubicBezTo>
                  <a:cubicBezTo>
                    <a:pt x="5362250" y="4752838"/>
                    <a:pt x="5350891" y="4741463"/>
                    <a:pt x="5350891" y="4726837"/>
                  </a:cubicBezTo>
                  <a:cubicBezTo>
                    <a:pt x="5350891" y="4726837"/>
                    <a:pt x="5350891" y="4726837"/>
                    <a:pt x="5350891" y="4622828"/>
                  </a:cubicBezTo>
                  <a:cubicBezTo>
                    <a:pt x="5350891" y="4622828"/>
                    <a:pt x="5350891" y="4622828"/>
                    <a:pt x="5324935" y="4622828"/>
                  </a:cubicBezTo>
                  <a:cubicBezTo>
                    <a:pt x="5310333" y="4622828"/>
                    <a:pt x="5298974" y="4611451"/>
                    <a:pt x="5298974" y="4596825"/>
                  </a:cubicBezTo>
                  <a:cubicBezTo>
                    <a:pt x="5298974" y="4596825"/>
                    <a:pt x="5298974" y="4596825"/>
                    <a:pt x="5298974" y="4544821"/>
                  </a:cubicBezTo>
                  <a:cubicBezTo>
                    <a:pt x="5298974" y="4500943"/>
                    <a:pt x="5344404" y="4466815"/>
                    <a:pt x="5402806" y="4466815"/>
                  </a:cubicBezTo>
                  <a:close/>
                  <a:moveTo>
                    <a:pt x="4921068" y="4466815"/>
                  </a:moveTo>
                  <a:cubicBezTo>
                    <a:pt x="4979479" y="4466815"/>
                    <a:pt x="5024907" y="4500943"/>
                    <a:pt x="5024907" y="4544821"/>
                  </a:cubicBezTo>
                  <a:cubicBezTo>
                    <a:pt x="5024907" y="4544821"/>
                    <a:pt x="5024907" y="4544821"/>
                    <a:pt x="5024907" y="4596825"/>
                  </a:cubicBezTo>
                  <a:cubicBezTo>
                    <a:pt x="5024907" y="4611451"/>
                    <a:pt x="5013550" y="4622828"/>
                    <a:pt x="4998947" y="4622828"/>
                  </a:cubicBezTo>
                  <a:cubicBezTo>
                    <a:pt x="4998947" y="4622828"/>
                    <a:pt x="4998947" y="4622828"/>
                    <a:pt x="4972989" y="4622828"/>
                  </a:cubicBezTo>
                  <a:cubicBezTo>
                    <a:pt x="4972989" y="4622828"/>
                    <a:pt x="4972989" y="4622828"/>
                    <a:pt x="4972989" y="4726837"/>
                  </a:cubicBezTo>
                  <a:cubicBezTo>
                    <a:pt x="4972989" y="4741463"/>
                    <a:pt x="4961633" y="4752838"/>
                    <a:pt x="4947031" y="4752838"/>
                  </a:cubicBezTo>
                  <a:cubicBezTo>
                    <a:pt x="4947031" y="4752838"/>
                    <a:pt x="4947031" y="4752838"/>
                    <a:pt x="4895110" y="4752838"/>
                  </a:cubicBezTo>
                  <a:cubicBezTo>
                    <a:pt x="4880513" y="4752838"/>
                    <a:pt x="4869159" y="4741463"/>
                    <a:pt x="4869159" y="4726837"/>
                  </a:cubicBezTo>
                  <a:cubicBezTo>
                    <a:pt x="4869159" y="4726837"/>
                    <a:pt x="4869159" y="4726837"/>
                    <a:pt x="4869159" y="4622828"/>
                  </a:cubicBezTo>
                  <a:cubicBezTo>
                    <a:pt x="4869159" y="4622828"/>
                    <a:pt x="4869159" y="4622828"/>
                    <a:pt x="4843202" y="4622828"/>
                  </a:cubicBezTo>
                  <a:cubicBezTo>
                    <a:pt x="4828606" y="4622828"/>
                    <a:pt x="4817246" y="4611451"/>
                    <a:pt x="4817246" y="4596825"/>
                  </a:cubicBezTo>
                  <a:cubicBezTo>
                    <a:pt x="4817246" y="4596825"/>
                    <a:pt x="4817246" y="4596825"/>
                    <a:pt x="4817246" y="4544821"/>
                  </a:cubicBezTo>
                  <a:cubicBezTo>
                    <a:pt x="4817246" y="4500943"/>
                    <a:pt x="4862668" y="4466815"/>
                    <a:pt x="4921068" y="4466815"/>
                  </a:cubicBezTo>
                  <a:close/>
                  <a:moveTo>
                    <a:pt x="4439360" y="4466815"/>
                  </a:moveTo>
                  <a:cubicBezTo>
                    <a:pt x="4497757" y="4466815"/>
                    <a:pt x="4543183" y="4500943"/>
                    <a:pt x="4543183" y="4544821"/>
                  </a:cubicBezTo>
                  <a:cubicBezTo>
                    <a:pt x="4543183" y="4544821"/>
                    <a:pt x="4543183" y="4544821"/>
                    <a:pt x="4543183" y="4596825"/>
                  </a:cubicBezTo>
                  <a:cubicBezTo>
                    <a:pt x="4543183" y="4611451"/>
                    <a:pt x="4531825" y="4622828"/>
                    <a:pt x="4517227" y="4622828"/>
                  </a:cubicBezTo>
                  <a:cubicBezTo>
                    <a:pt x="4517227" y="4622828"/>
                    <a:pt x="4517227" y="4622828"/>
                    <a:pt x="4491266" y="4622828"/>
                  </a:cubicBezTo>
                  <a:cubicBezTo>
                    <a:pt x="4491266" y="4622828"/>
                    <a:pt x="4491266" y="4622828"/>
                    <a:pt x="4491266" y="4726837"/>
                  </a:cubicBezTo>
                  <a:cubicBezTo>
                    <a:pt x="4491266" y="4741463"/>
                    <a:pt x="4479910" y="4752838"/>
                    <a:pt x="4465309" y="4752838"/>
                  </a:cubicBezTo>
                  <a:cubicBezTo>
                    <a:pt x="4465309" y="4752838"/>
                    <a:pt x="4465309" y="4752838"/>
                    <a:pt x="4413396" y="4752838"/>
                  </a:cubicBezTo>
                  <a:cubicBezTo>
                    <a:pt x="4398795" y="4752838"/>
                    <a:pt x="4387438" y="4741463"/>
                    <a:pt x="4387438" y="4726837"/>
                  </a:cubicBezTo>
                  <a:cubicBezTo>
                    <a:pt x="4387438" y="4726837"/>
                    <a:pt x="4387438" y="4726837"/>
                    <a:pt x="4387438" y="4622828"/>
                  </a:cubicBezTo>
                  <a:cubicBezTo>
                    <a:pt x="4387438" y="4622828"/>
                    <a:pt x="4387438" y="4622828"/>
                    <a:pt x="4361479" y="4622828"/>
                  </a:cubicBezTo>
                  <a:cubicBezTo>
                    <a:pt x="4346877" y="4622828"/>
                    <a:pt x="4335522" y="4611451"/>
                    <a:pt x="4335522" y="4596825"/>
                  </a:cubicBezTo>
                  <a:cubicBezTo>
                    <a:pt x="4335522" y="4596825"/>
                    <a:pt x="4335522" y="4596825"/>
                    <a:pt x="4335522" y="4544821"/>
                  </a:cubicBezTo>
                  <a:cubicBezTo>
                    <a:pt x="4335522" y="4500943"/>
                    <a:pt x="4380948" y="4466815"/>
                    <a:pt x="4439360" y="4466815"/>
                  </a:cubicBezTo>
                  <a:close/>
                  <a:moveTo>
                    <a:pt x="3957639" y="4466815"/>
                  </a:moveTo>
                  <a:cubicBezTo>
                    <a:pt x="4016044" y="4466815"/>
                    <a:pt x="4061469" y="4500943"/>
                    <a:pt x="4061469" y="4544821"/>
                  </a:cubicBezTo>
                  <a:cubicBezTo>
                    <a:pt x="4061469" y="4544821"/>
                    <a:pt x="4061469" y="4544821"/>
                    <a:pt x="4061469" y="4596825"/>
                  </a:cubicBezTo>
                  <a:cubicBezTo>
                    <a:pt x="4061469" y="4611451"/>
                    <a:pt x="4050114" y="4622828"/>
                    <a:pt x="4035513" y="4622828"/>
                  </a:cubicBezTo>
                  <a:cubicBezTo>
                    <a:pt x="4035513" y="4622828"/>
                    <a:pt x="4035513" y="4622828"/>
                    <a:pt x="4009554" y="4622828"/>
                  </a:cubicBezTo>
                  <a:cubicBezTo>
                    <a:pt x="4009554" y="4622828"/>
                    <a:pt x="4009554" y="4622828"/>
                    <a:pt x="4009554" y="4726837"/>
                  </a:cubicBezTo>
                  <a:cubicBezTo>
                    <a:pt x="4009554" y="4741463"/>
                    <a:pt x="3998198" y="4752838"/>
                    <a:pt x="3983596" y="4752838"/>
                  </a:cubicBezTo>
                  <a:cubicBezTo>
                    <a:pt x="3983596" y="4752838"/>
                    <a:pt x="3983596" y="4752838"/>
                    <a:pt x="3931680" y="4752838"/>
                  </a:cubicBezTo>
                  <a:cubicBezTo>
                    <a:pt x="3917079" y="4752838"/>
                    <a:pt x="3905724" y="4741463"/>
                    <a:pt x="3905724" y="4726837"/>
                  </a:cubicBezTo>
                  <a:cubicBezTo>
                    <a:pt x="3905724" y="4726837"/>
                    <a:pt x="3905724" y="4726837"/>
                    <a:pt x="3905724" y="4622828"/>
                  </a:cubicBezTo>
                  <a:cubicBezTo>
                    <a:pt x="3905724" y="4622828"/>
                    <a:pt x="3905724" y="4622828"/>
                    <a:pt x="3879767" y="4622828"/>
                  </a:cubicBezTo>
                  <a:cubicBezTo>
                    <a:pt x="3865166" y="4622828"/>
                    <a:pt x="3853808" y="4611451"/>
                    <a:pt x="3853808" y="4596825"/>
                  </a:cubicBezTo>
                  <a:cubicBezTo>
                    <a:pt x="3853808" y="4596825"/>
                    <a:pt x="3853808" y="4596825"/>
                    <a:pt x="3853808" y="4544821"/>
                  </a:cubicBezTo>
                  <a:cubicBezTo>
                    <a:pt x="3853808" y="4500943"/>
                    <a:pt x="3899235" y="4466815"/>
                    <a:pt x="3957639" y="4466815"/>
                  </a:cubicBezTo>
                  <a:close/>
                  <a:moveTo>
                    <a:pt x="3475918" y="4466815"/>
                  </a:moveTo>
                  <a:cubicBezTo>
                    <a:pt x="3534324" y="4466815"/>
                    <a:pt x="3579752" y="4500943"/>
                    <a:pt x="3579752" y="4544821"/>
                  </a:cubicBezTo>
                  <a:cubicBezTo>
                    <a:pt x="3579752" y="4544821"/>
                    <a:pt x="3579752" y="4544821"/>
                    <a:pt x="3579752" y="4596825"/>
                  </a:cubicBezTo>
                  <a:cubicBezTo>
                    <a:pt x="3579752" y="4611451"/>
                    <a:pt x="3568397" y="4622828"/>
                    <a:pt x="3553794" y="4622828"/>
                  </a:cubicBezTo>
                  <a:cubicBezTo>
                    <a:pt x="3553794" y="4622828"/>
                    <a:pt x="3553794" y="4622828"/>
                    <a:pt x="3527836" y="4622828"/>
                  </a:cubicBezTo>
                  <a:cubicBezTo>
                    <a:pt x="3527836" y="4622828"/>
                    <a:pt x="3527836" y="4622828"/>
                    <a:pt x="3527836" y="4726837"/>
                  </a:cubicBezTo>
                  <a:cubicBezTo>
                    <a:pt x="3527836" y="4741463"/>
                    <a:pt x="3516478" y="4752838"/>
                    <a:pt x="3501878" y="4752838"/>
                  </a:cubicBezTo>
                  <a:cubicBezTo>
                    <a:pt x="3501878" y="4752838"/>
                    <a:pt x="3501878" y="4752838"/>
                    <a:pt x="3449962" y="4752838"/>
                  </a:cubicBezTo>
                  <a:cubicBezTo>
                    <a:pt x="3435361" y="4752838"/>
                    <a:pt x="3424005" y="4741463"/>
                    <a:pt x="3424005" y="4726837"/>
                  </a:cubicBezTo>
                  <a:cubicBezTo>
                    <a:pt x="3424005" y="4726837"/>
                    <a:pt x="3424005" y="4726837"/>
                    <a:pt x="3424005" y="4622828"/>
                  </a:cubicBezTo>
                  <a:cubicBezTo>
                    <a:pt x="3424005" y="4622828"/>
                    <a:pt x="3424005" y="4622828"/>
                    <a:pt x="3398047" y="4622828"/>
                  </a:cubicBezTo>
                  <a:cubicBezTo>
                    <a:pt x="3383445" y="4622828"/>
                    <a:pt x="3372088" y="4611451"/>
                    <a:pt x="3372088" y="4596825"/>
                  </a:cubicBezTo>
                  <a:cubicBezTo>
                    <a:pt x="3372088" y="4596825"/>
                    <a:pt x="3372088" y="4596825"/>
                    <a:pt x="3372088" y="4544821"/>
                  </a:cubicBezTo>
                  <a:cubicBezTo>
                    <a:pt x="3372088" y="4500943"/>
                    <a:pt x="3417514" y="4466815"/>
                    <a:pt x="3475918" y="4466815"/>
                  </a:cubicBezTo>
                  <a:close/>
                  <a:moveTo>
                    <a:pt x="2994196" y="4466815"/>
                  </a:moveTo>
                  <a:cubicBezTo>
                    <a:pt x="3052599" y="4466815"/>
                    <a:pt x="3098025" y="4500943"/>
                    <a:pt x="3098025" y="4544821"/>
                  </a:cubicBezTo>
                  <a:cubicBezTo>
                    <a:pt x="3098025" y="4544821"/>
                    <a:pt x="3098025" y="4544821"/>
                    <a:pt x="3098025" y="4596825"/>
                  </a:cubicBezTo>
                  <a:cubicBezTo>
                    <a:pt x="3098025" y="4611451"/>
                    <a:pt x="3086669" y="4622828"/>
                    <a:pt x="3072067" y="4622828"/>
                  </a:cubicBezTo>
                  <a:cubicBezTo>
                    <a:pt x="3072067" y="4622828"/>
                    <a:pt x="3072067" y="4622828"/>
                    <a:pt x="3046110" y="4622828"/>
                  </a:cubicBezTo>
                  <a:cubicBezTo>
                    <a:pt x="3046110" y="4622828"/>
                    <a:pt x="3046110" y="4622828"/>
                    <a:pt x="3046110" y="4726837"/>
                  </a:cubicBezTo>
                  <a:cubicBezTo>
                    <a:pt x="3046110" y="4741463"/>
                    <a:pt x="3034753" y="4752838"/>
                    <a:pt x="3020153" y="4752838"/>
                  </a:cubicBezTo>
                  <a:cubicBezTo>
                    <a:pt x="3020153" y="4752838"/>
                    <a:pt x="3020153" y="4752838"/>
                    <a:pt x="2968236" y="4752838"/>
                  </a:cubicBezTo>
                  <a:cubicBezTo>
                    <a:pt x="2953636" y="4752838"/>
                    <a:pt x="2942280" y="4741463"/>
                    <a:pt x="2942280" y="4726837"/>
                  </a:cubicBezTo>
                  <a:cubicBezTo>
                    <a:pt x="2942280" y="4726837"/>
                    <a:pt x="2942280" y="4726837"/>
                    <a:pt x="2942280" y="4622828"/>
                  </a:cubicBezTo>
                  <a:cubicBezTo>
                    <a:pt x="2942280" y="4622828"/>
                    <a:pt x="2942280" y="4622828"/>
                    <a:pt x="2916321" y="4622828"/>
                  </a:cubicBezTo>
                  <a:cubicBezTo>
                    <a:pt x="2901721" y="4622828"/>
                    <a:pt x="2890364" y="4611451"/>
                    <a:pt x="2890364" y="4596825"/>
                  </a:cubicBezTo>
                  <a:cubicBezTo>
                    <a:pt x="2890364" y="4596825"/>
                    <a:pt x="2890364" y="4596825"/>
                    <a:pt x="2890364" y="4544821"/>
                  </a:cubicBezTo>
                  <a:cubicBezTo>
                    <a:pt x="2890364" y="4500943"/>
                    <a:pt x="2935790" y="4466815"/>
                    <a:pt x="2994196" y="4466815"/>
                  </a:cubicBezTo>
                  <a:close/>
                  <a:moveTo>
                    <a:pt x="2512471" y="4466815"/>
                  </a:moveTo>
                  <a:cubicBezTo>
                    <a:pt x="2570876" y="4466815"/>
                    <a:pt x="2616302" y="4500943"/>
                    <a:pt x="2616302" y="4544821"/>
                  </a:cubicBezTo>
                  <a:cubicBezTo>
                    <a:pt x="2616302" y="4544821"/>
                    <a:pt x="2616302" y="4544821"/>
                    <a:pt x="2616302" y="4596825"/>
                  </a:cubicBezTo>
                  <a:cubicBezTo>
                    <a:pt x="2616302" y="4611451"/>
                    <a:pt x="2604946" y="4622828"/>
                    <a:pt x="2590345" y="4622828"/>
                  </a:cubicBezTo>
                  <a:cubicBezTo>
                    <a:pt x="2590345" y="4622828"/>
                    <a:pt x="2590345" y="4622828"/>
                    <a:pt x="2564387" y="4622828"/>
                  </a:cubicBezTo>
                  <a:cubicBezTo>
                    <a:pt x="2564387" y="4622828"/>
                    <a:pt x="2564387" y="4622828"/>
                    <a:pt x="2564387" y="4726837"/>
                  </a:cubicBezTo>
                  <a:cubicBezTo>
                    <a:pt x="2564387" y="4741463"/>
                    <a:pt x="2553031" y="4752838"/>
                    <a:pt x="2538429" y="4752838"/>
                  </a:cubicBezTo>
                  <a:cubicBezTo>
                    <a:pt x="2538429" y="4752838"/>
                    <a:pt x="2538429" y="4752838"/>
                    <a:pt x="2486514" y="4752838"/>
                  </a:cubicBezTo>
                  <a:cubicBezTo>
                    <a:pt x="2471914" y="4752838"/>
                    <a:pt x="2460557" y="4741463"/>
                    <a:pt x="2460557" y="4726837"/>
                  </a:cubicBezTo>
                  <a:cubicBezTo>
                    <a:pt x="2460557" y="4726837"/>
                    <a:pt x="2460557" y="4726837"/>
                    <a:pt x="2460557" y="4622828"/>
                  </a:cubicBezTo>
                  <a:cubicBezTo>
                    <a:pt x="2460557" y="4622828"/>
                    <a:pt x="2460557" y="4622828"/>
                    <a:pt x="2434601" y="4622828"/>
                  </a:cubicBezTo>
                  <a:cubicBezTo>
                    <a:pt x="2419999" y="4622828"/>
                    <a:pt x="2408642" y="4611451"/>
                    <a:pt x="2408642" y="4596825"/>
                  </a:cubicBezTo>
                  <a:cubicBezTo>
                    <a:pt x="2408642" y="4596825"/>
                    <a:pt x="2408642" y="4596825"/>
                    <a:pt x="2408642" y="4544821"/>
                  </a:cubicBezTo>
                  <a:cubicBezTo>
                    <a:pt x="2408642" y="4500943"/>
                    <a:pt x="2454068" y="4466815"/>
                    <a:pt x="2512471" y="4466815"/>
                  </a:cubicBezTo>
                  <a:close/>
                  <a:moveTo>
                    <a:pt x="2030743" y="4466815"/>
                  </a:moveTo>
                  <a:cubicBezTo>
                    <a:pt x="2089147" y="4466815"/>
                    <a:pt x="2134580" y="4500943"/>
                    <a:pt x="2134580" y="4544821"/>
                  </a:cubicBezTo>
                  <a:cubicBezTo>
                    <a:pt x="2134580" y="4544821"/>
                    <a:pt x="2134580" y="4544821"/>
                    <a:pt x="2134580" y="4596825"/>
                  </a:cubicBezTo>
                  <a:cubicBezTo>
                    <a:pt x="2134580" y="4611451"/>
                    <a:pt x="2123218" y="4622828"/>
                    <a:pt x="2108615" y="4622828"/>
                  </a:cubicBezTo>
                  <a:cubicBezTo>
                    <a:pt x="2108615" y="4622828"/>
                    <a:pt x="2108615" y="4622828"/>
                    <a:pt x="2082658" y="4622828"/>
                  </a:cubicBezTo>
                  <a:cubicBezTo>
                    <a:pt x="2082658" y="4622828"/>
                    <a:pt x="2082658" y="4622828"/>
                    <a:pt x="2082658" y="4726837"/>
                  </a:cubicBezTo>
                  <a:cubicBezTo>
                    <a:pt x="2082658" y="4741463"/>
                    <a:pt x="2071301" y="4752838"/>
                    <a:pt x="2056700" y="4752838"/>
                  </a:cubicBezTo>
                  <a:cubicBezTo>
                    <a:pt x="2056700" y="4752838"/>
                    <a:pt x="2056700" y="4752838"/>
                    <a:pt x="2004784" y="4752838"/>
                  </a:cubicBezTo>
                  <a:cubicBezTo>
                    <a:pt x="1990184" y="4752838"/>
                    <a:pt x="1978827" y="4741463"/>
                    <a:pt x="1978827" y="4726837"/>
                  </a:cubicBezTo>
                  <a:cubicBezTo>
                    <a:pt x="1978827" y="4726837"/>
                    <a:pt x="1978827" y="4726837"/>
                    <a:pt x="1978827" y="4622828"/>
                  </a:cubicBezTo>
                  <a:cubicBezTo>
                    <a:pt x="1978827" y="4622828"/>
                    <a:pt x="1978827" y="4622828"/>
                    <a:pt x="1952870" y="4622828"/>
                  </a:cubicBezTo>
                  <a:cubicBezTo>
                    <a:pt x="1938269" y="4622828"/>
                    <a:pt x="1926912" y="4611451"/>
                    <a:pt x="1926912" y="4596825"/>
                  </a:cubicBezTo>
                  <a:cubicBezTo>
                    <a:pt x="1926912" y="4596825"/>
                    <a:pt x="1926912" y="4596825"/>
                    <a:pt x="1926912" y="4544821"/>
                  </a:cubicBezTo>
                  <a:cubicBezTo>
                    <a:pt x="1926912" y="4500943"/>
                    <a:pt x="1972337" y="4466815"/>
                    <a:pt x="2030743" y="4466815"/>
                  </a:cubicBezTo>
                  <a:close/>
                  <a:moveTo>
                    <a:pt x="1549019" y="4466815"/>
                  </a:moveTo>
                  <a:cubicBezTo>
                    <a:pt x="1607423" y="4466815"/>
                    <a:pt x="1652848" y="4500943"/>
                    <a:pt x="1652848" y="4544821"/>
                  </a:cubicBezTo>
                  <a:cubicBezTo>
                    <a:pt x="1652848" y="4544821"/>
                    <a:pt x="1652848" y="4544821"/>
                    <a:pt x="1652848" y="4596825"/>
                  </a:cubicBezTo>
                  <a:cubicBezTo>
                    <a:pt x="1652848" y="4611451"/>
                    <a:pt x="1641493" y="4622828"/>
                    <a:pt x="1626891" y="4622828"/>
                  </a:cubicBezTo>
                  <a:cubicBezTo>
                    <a:pt x="1626891" y="4622828"/>
                    <a:pt x="1626891" y="4622828"/>
                    <a:pt x="1600933" y="4622828"/>
                  </a:cubicBezTo>
                  <a:cubicBezTo>
                    <a:pt x="1600933" y="4622828"/>
                    <a:pt x="1600933" y="4622828"/>
                    <a:pt x="1600933" y="4726837"/>
                  </a:cubicBezTo>
                  <a:cubicBezTo>
                    <a:pt x="1600933" y="4741463"/>
                    <a:pt x="1589577" y="4752838"/>
                    <a:pt x="1574976" y="4752838"/>
                  </a:cubicBezTo>
                  <a:cubicBezTo>
                    <a:pt x="1574976" y="4752838"/>
                    <a:pt x="1574976" y="4752838"/>
                    <a:pt x="1523060" y="4752838"/>
                  </a:cubicBezTo>
                  <a:cubicBezTo>
                    <a:pt x="1508460" y="4752838"/>
                    <a:pt x="1497103" y="4741463"/>
                    <a:pt x="1497103" y="4726837"/>
                  </a:cubicBezTo>
                  <a:cubicBezTo>
                    <a:pt x="1497103" y="4726837"/>
                    <a:pt x="1497103" y="4726837"/>
                    <a:pt x="1497103" y="4622828"/>
                  </a:cubicBezTo>
                  <a:cubicBezTo>
                    <a:pt x="1497103" y="4622828"/>
                    <a:pt x="1497103" y="4622828"/>
                    <a:pt x="1471146" y="4622828"/>
                  </a:cubicBezTo>
                  <a:cubicBezTo>
                    <a:pt x="1456545" y="4622828"/>
                    <a:pt x="1445188" y="4611451"/>
                    <a:pt x="1445188" y="4596825"/>
                  </a:cubicBezTo>
                  <a:cubicBezTo>
                    <a:pt x="1445188" y="4596825"/>
                    <a:pt x="1445188" y="4596825"/>
                    <a:pt x="1445188" y="4544821"/>
                  </a:cubicBezTo>
                  <a:cubicBezTo>
                    <a:pt x="1445188" y="4500943"/>
                    <a:pt x="1490613" y="4466815"/>
                    <a:pt x="1549019" y="4466815"/>
                  </a:cubicBezTo>
                  <a:close/>
                  <a:moveTo>
                    <a:pt x="1067296" y="4466815"/>
                  </a:moveTo>
                  <a:cubicBezTo>
                    <a:pt x="1125700" y="4466815"/>
                    <a:pt x="1171125" y="4500943"/>
                    <a:pt x="1171125" y="4544821"/>
                  </a:cubicBezTo>
                  <a:cubicBezTo>
                    <a:pt x="1171125" y="4544821"/>
                    <a:pt x="1171125" y="4544821"/>
                    <a:pt x="1171125" y="4596825"/>
                  </a:cubicBezTo>
                  <a:cubicBezTo>
                    <a:pt x="1171125" y="4611451"/>
                    <a:pt x="1159770" y="4622828"/>
                    <a:pt x="1145168" y="4622828"/>
                  </a:cubicBezTo>
                  <a:cubicBezTo>
                    <a:pt x="1145168" y="4622828"/>
                    <a:pt x="1145168" y="4622828"/>
                    <a:pt x="1119210" y="4622828"/>
                  </a:cubicBezTo>
                  <a:cubicBezTo>
                    <a:pt x="1119210" y="4622828"/>
                    <a:pt x="1119210" y="4622828"/>
                    <a:pt x="1119210" y="4726837"/>
                  </a:cubicBezTo>
                  <a:cubicBezTo>
                    <a:pt x="1119210" y="4741463"/>
                    <a:pt x="1107854" y="4752838"/>
                    <a:pt x="1093253" y="4752838"/>
                  </a:cubicBezTo>
                  <a:cubicBezTo>
                    <a:pt x="1093253" y="4752838"/>
                    <a:pt x="1093253" y="4752838"/>
                    <a:pt x="1041337" y="4752838"/>
                  </a:cubicBezTo>
                  <a:cubicBezTo>
                    <a:pt x="1026737" y="4752838"/>
                    <a:pt x="1015380" y="4741463"/>
                    <a:pt x="1015380" y="4726837"/>
                  </a:cubicBezTo>
                  <a:cubicBezTo>
                    <a:pt x="1015380" y="4726837"/>
                    <a:pt x="1015380" y="4726837"/>
                    <a:pt x="1015380" y="4622828"/>
                  </a:cubicBezTo>
                  <a:cubicBezTo>
                    <a:pt x="1015380" y="4622828"/>
                    <a:pt x="1015380" y="4622828"/>
                    <a:pt x="989423" y="4622828"/>
                  </a:cubicBezTo>
                  <a:cubicBezTo>
                    <a:pt x="974822" y="4622828"/>
                    <a:pt x="963465" y="4611451"/>
                    <a:pt x="963465" y="4596825"/>
                  </a:cubicBezTo>
                  <a:cubicBezTo>
                    <a:pt x="963465" y="4596825"/>
                    <a:pt x="963465" y="4596825"/>
                    <a:pt x="963465" y="4544821"/>
                  </a:cubicBezTo>
                  <a:cubicBezTo>
                    <a:pt x="963465" y="4500943"/>
                    <a:pt x="1008890" y="4466815"/>
                    <a:pt x="1067296" y="4466815"/>
                  </a:cubicBezTo>
                  <a:close/>
                  <a:moveTo>
                    <a:pt x="585573" y="4466815"/>
                  </a:moveTo>
                  <a:cubicBezTo>
                    <a:pt x="643977" y="4466815"/>
                    <a:pt x="689403" y="4500943"/>
                    <a:pt x="689403" y="4544821"/>
                  </a:cubicBezTo>
                  <a:cubicBezTo>
                    <a:pt x="689403" y="4544821"/>
                    <a:pt x="689403" y="4544821"/>
                    <a:pt x="689403" y="4596825"/>
                  </a:cubicBezTo>
                  <a:cubicBezTo>
                    <a:pt x="689403" y="4611451"/>
                    <a:pt x="678047" y="4622828"/>
                    <a:pt x="663446" y="4622828"/>
                  </a:cubicBezTo>
                  <a:cubicBezTo>
                    <a:pt x="663446" y="4622828"/>
                    <a:pt x="663446" y="4622828"/>
                    <a:pt x="637487" y="4622828"/>
                  </a:cubicBezTo>
                  <a:cubicBezTo>
                    <a:pt x="637487" y="4622828"/>
                    <a:pt x="637487" y="4622828"/>
                    <a:pt x="637487" y="4726837"/>
                  </a:cubicBezTo>
                  <a:cubicBezTo>
                    <a:pt x="637487" y="4741463"/>
                    <a:pt x="626131" y="4752838"/>
                    <a:pt x="611530" y="4752838"/>
                  </a:cubicBezTo>
                  <a:cubicBezTo>
                    <a:pt x="611530" y="4752838"/>
                    <a:pt x="611530" y="4752838"/>
                    <a:pt x="559614" y="4752838"/>
                  </a:cubicBezTo>
                  <a:cubicBezTo>
                    <a:pt x="545014" y="4752838"/>
                    <a:pt x="533657" y="4741463"/>
                    <a:pt x="533657" y="4726837"/>
                  </a:cubicBezTo>
                  <a:cubicBezTo>
                    <a:pt x="533657" y="4726837"/>
                    <a:pt x="533657" y="4726837"/>
                    <a:pt x="533657" y="4622828"/>
                  </a:cubicBezTo>
                  <a:cubicBezTo>
                    <a:pt x="533657" y="4622828"/>
                    <a:pt x="533657" y="4622828"/>
                    <a:pt x="507700" y="4622828"/>
                  </a:cubicBezTo>
                  <a:cubicBezTo>
                    <a:pt x="493099" y="4622828"/>
                    <a:pt x="481742" y="4611451"/>
                    <a:pt x="481742" y="4596825"/>
                  </a:cubicBezTo>
                  <a:cubicBezTo>
                    <a:pt x="481742" y="4596825"/>
                    <a:pt x="481742" y="4596825"/>
                    <a:pt x="481742" y="4544821"/>
                  </a:cubicBezTo>
                  <a:cubicBezTo>
                    <a:pt x="481742" y="4500943"/>
                    <a:pt x="527167" y="4466815"/>
                    <a:pt x="585573" y="4466815"/>
                  </a:cubicBezTo>
                  <a:close/>
                  <a:moveTo>
                    <a:pt x="103850" y="4466815"/>
                  </a:moveTo>
                  <a:cubicBezTo>
                    <a:pt x="162254" y="4466815"/>
                    <a:pt x="207680" y="4500943"/>
                    <a:pt x="207680" y="4544821"/>
                  </a:cubicBezTo>
                  <a:cubicBezTo>
                    <a:pt x="207680" y="4544821"/>
                    <a:pt x="207680" y="4544821"/>
                    <a:pt x="207680" y="4596825"/>
                  </a:cubicBezTo>
                  <a:cubicBezTo>
                    <a:pt x="207680" y="4611451"/>
                    <a:pt x="196324" y="4622828"/>
                    <a:pt x="181723" y="4622828"/>
                  </a:cubicBezTo>
                  <a:cubicBezTo>
                    <a:pt x="181723" y="4622828"/>
                    <a:pt x="181723" y="4622828"/>
                    <a:pt x="155764" y="4622828"/>
                  </a:cubicBezTo>
                  <a:cubicBezTo>
                    <a:pt x="155764" y="4622828"/>
                    <a:pt x="155764" y="4622828"/>
                    <a:pt x="155764" y="4726837"/>
                  </a:cubicBezTo>
                  <a:cubicBezTo>
                    <a:pt x="155764" y="4741463"/>
                    <a:pt x="144408" y="4752838"/>
                    <a:pt x="129807" y="4752838"/>
                  </a:cubicBezTo>
                  <a:cubicBezTo>
                    <a:pt x="129807" y="4752838"/>
                    <a:pt x="129807" y="4752838"/>
                    <a:pt x="77891" y="4752838"/>
                  </a:cubicBezTo>
                  <a:cubicBezTo>
                    <a:pt x="63291" y="4752838"/>
                    <a:pt x="51934" y="4741463"/>
                    <a:pt x="51934" y="4726837"/>
                  </a:cubicBezTo>
                  <a:cubicBezTo>
                    <a:pt x="51934" y="4726837"/>
                    <a:pt x="51934" y="4726837"/>
                    <a:pt x="51934" y="4622828"/>
                  </a:cubicBezTo>
                  <a:cubicBezTo>
                    <a:pt x="51934" y="4622828"/>
                    <a:pt x="51934" y="4622828"/>
                    <a:pt x="25977" y="4622828"/>
                  </a:cubicBezTo>
                  <a:cubicBezTo>
                    <a:pt x="11376" y="4622828"/>
                    <a:pt x="19" y="4611451"/>
                    <a:pt x="19" y="4596825"/>
                  </a:cubicBezTo>
                  <a:cubicBezTo>
                    <a:pt x="19" y="4596825"/>
                    <a:pt x="19" y="4596825"/>
                    <a:pt x="19" y="4544821"/>
                  </a:cubicBezTo>
                  <a:cubicBezTo>
                    <a:pt x="19" y="4500943"/>
                    <a:pt x="45444" y="4466815"/>
                    <a:pt x="103850" y="4466815"/>
                  </a:cubicBezTo>
                  <a:close/>
                  <a:moveTo>
                    <a:pt x="12145950" y="4335557"/>
                  </a:moveTo>
                  <a:cubicBezTo>
                    <a:pt x="12174622" y="4335557"/>
                    <a:pt x="12197866" y="4358801"/>
                    <a:pt x="12197866" y="4387473"/>
                  </a:cubicBezTo>
                  <a:cubicBezTo>
                    <a:pt x="12197866" y="4416145"/>
                    <a:pt x="12174622" y="4439388"/>
                    <a:pt x="12145950" y="4439388"/>
                  </a:cubicBezTo>
                  <a:cubicBezTo>
                    <a:pt x="12117278" y="4439388"/>
                    <a:pt x="12094035" y="4416145"/>
                    <a:pt x="12094035" y="4387473"/>
                  </a:cubicBezTo>
                  <a:cubicBezTo>
                    <a:pt x="12094035" y="4358801"/>
                    <a:pt x="12117278" y="4335557"/>
                    <a:pt x="12145950" y="4335557"/>
                  </a:cubicBezTo>
                  <a:close/>
                  <a:moveTo>
                    <a:pt x="11664226" y="4335557"/>
                  </a:moveTo>
                  <a:cubicBezTo>
                    <a:pt x="11692898" y="4335557"/>
                    <a:pt x="11716142" y="4358801"/>
                    <a:pt x="11716142" y="4387473"/>
                  </a:cubicBezTo>
                  <a:cubicBezTo>
                    <a:pt x="11716142" y="4416145"/>
                    <a:pt x="11692898" y="4439388"/>
                    <a:pt x="11664226" y="4439388"/>
                  </a:cubicBezTo>
                  <a:cubicBezTo>
                    <a:pt x="11635554" y="4439388"/>
                    <a:pt x="11612311" y="4416145"/>
                    <a:pt x="11612311" y="4387473"/>
                  </a:cubicBezTo>
                  <a:cubicBezTo>
                    <a:pt x="11612311" y="4358801"/>
                    <a:pt x="11635554" y="4335557"/>
                    <a:pt x="11664226" y="4335557"/>
                  </a:cubicBezTo>
                  <a:close/>
                  <a:moveTo>
                    <a:pt x="11182501" y="4335557"/>
                  </a:moveTo>
                  <a:cubicBezTo>
                    <a:pt x="11211173" y="4335557"/>
                    <a:pt x="11234417" y="4358801"/>
                    <a:pt x="11234417" y="4387473"/>
                  </a:cubicBezTo>
                  <a:cubicBezTo>
                    <a:pt x="11234417" y="4416145"/>
                    <a:pt x="11211173" y="4439388"/>
                    <a:pt x="11182501" y="4439388"/>
                  </a:cubicBezTo>
                  <a:cubicBezTo>
                    <a:pt x="11153829" y="4439388"/>
                    <a:pt x="11130586" y="4416145"/>
                    <a:pt x="11130586" y="4387473"/>
                  </a:cubicBezTo>
                  <a:cubicBezTo>
                    <a:pt x="11130586" y="4358801"/>
                    <a:pt x="11153829" y="4335557"/>
                    <a:pt x="11182501" y="4335557"/>
                  </a:cubicBezTo>
                  <a:close/>
                  <a:moveTo>
                    <a:pt x="10700777" y="4335557"/>
                  </a:moveTo>
                  <a:cubicBezTo>
                    <a:pt x="10729449" y="4335557"/>
                    <a:pt x="10752693" y="4358801"/>
                    <a:pt x="10752693" y="4387473"/>
                  </a:cubicBezTo>
                  <a:cubicBezTo>
                    <a:pt x="10752693" y="4416145"/>
                    <a:pt x="10729449" y="4439388"/>
                    <a:pt x="10700777" y="4439388"/>
                  </a:cubicBezTo>
                  <a:cubicBezTo>
                    <a:pt x="10672105" y="4439388"/>
                    <a:pt x="10648862" y="4416145"/>
                    <a:pt x="10648862" y="4387473"/>
                  </a:cubicBezTo>
                  <a:cubicBezTo>
                    <a:pt x="10648862" y="4358801"/>
                    <a:pt x="10672105" y="4335557"/>
                    <a:pt x="10700777" y="4335557"/>
                  </a:cubicBezTo>
                  <a:close/>
                  <a:moveTo>
                    <a:pt x="10219053" y="4335557"/>
                  </a:moveTo>
                  <a:cubicBezTo>
                    <a:pt x="10247725" y="4335557"/>
                    <a:pt x="10270969" y="4358801"/>
                    <a:pt x="10270969" y="4387473"/>
                  </a:cubicBezTo>
                  <a:cubicBezTo>
                    <a:pt x="10270969" y="4416145"/>
                    <a:pt x="10247725" y="4439388"/>
                    <a:pt x="10219053" y="4439388"/>
                  </a:cubicBezTo>
                  <a:cubicBezTo>
                    <a:pt x="10190381" y="4439388"/>
                    <a:pt x="10167138" y="4416145"/>
                    <a:pt x="10167138" y="4387473"/>
                  </a:cubicBezTo>
                  <a:cubicBezTo>
                    <a:pt x="10167138" y="4358801"/>
                    <a:pt x="10190381" y="4335557"/>
                    <a:pt x="10219053" y="4335557"/>
                  </a:cubicBezTo>
                  <a:close/>
                  <a:moveTo>
                    <a:pt x="9737328" y="4335557"/>
                  </a:moveTo>
                  <a:cubicBezTo>
                    <a:pt x="9766000" y="4335557"/>
                    <a:pt x="9789244" y="4358801"/>
                    <a:pt x="9789244" y="4387473"/>
                  </a:cubicBezTo>
                  <a:cubicBezTo>
                    <a:pt x="9789244" y="4416145"/>
                    <a:pt x="9766000" y="4439388"/>
                    <a:pt x="9737328" y="4439388"/>
                  </a:cubicBezTo>
                  <a:cubicBezTo>
                    <a:pt x="9708656" y="4439388"/>
                    <a:pt x="9685413" y="4416145"/>
                    <a:pt x="9685413" y="4387473"/>
                  </a:cubicBezTo>
                  <a:cubicBezTo>
                    <a:pt x="9685413" y="4358801"/>
                    <a:pt x="9708656" y="4335557"/>
                    <a:pt x="9737328" y="4335557"/>
                  </a:cubicBezTo>
                  <a:close/>
                  <a:moveTo>
                    <a:pt x="9255604" y="4335557"/>
                  </a:moveTo>
                  <a:cubicBezTo>
                    <a:pt x="9284276" y="4335557"/>
                    <a:pt x="9307520" y="4358801"/>
                    <a:pt x="9307520" y="4387473"/>
                  </a:cubicBezTo>
                  <a:cubicBezTo>
                    <a:pt x="9307520" y="4416145"/>
                    <a:pt x="9284276" y="4439388"/>
                    <a:pt x="9255604" y="4439388"/>
                  </a:cubicBezTo>
                  <a:cubicBezTo>
                    <a:pt x="9226932" y="4439388"/>
                    <a:pt x="9203689" y="4416145"/>
                    <a:pt x="9203689" y="4387473"/>
                  </a:cubicBezTo>
                  <a:cubicBezTo>
                    <a:pt x="9203689" y="4358801"/>
                    <a:pt x="9226932" y="4335557"/>
                    <a:pt x="9255604" y="4335557"/>
                  </a:cubicBezTo>
                  <a:close/>
                  <a:moveTo>
                    <a:pt x="8773880" y="4335557"/>
                  </a:moveTo>
                  <a:cubicBezTo>
                    <a:pt x="8802552" y="4335557"/>
                    <a:pt x="8825796" y="4358801"/>
                    <a:pt x="8825796" y="4387473"/>
                  </a:cubicBezTo>
                  <a:cubicBezTo>
                    <a:pt x="8825796" y="4416145"/>
                    <a:pt x="8802552" y="4439388"/>
                    <a:pt x="8773880" y="4439388"/>
                  </a:cubicBezTo>
                  <a:cubicBezTo>
                    <a:pt x="8745208" y="4439388"/>
                    <a:pt x="8721965" y="4416145"/>
                    <a:pt x="8721965" y="4387473"/>
                  </a:cubicBezTo>
                  <a:cubicBezTo>
                    <a:pt x="8721965" y="4358801"/>
                    <a:pt x="8745208" y="4335557"/>
                    <a:pt x="8773880" y="4335557"/>
                  </a:cubicBezTo>
                  <a:close/>
                  <a:moveTo>
                    <a:pt x="8292157" y="4335557"/>
                  </a:moveTo>
                  <a:cubicBezTo>
                    <a:pt x="8320829" y="4335557"/>
                    <a:pt x="8344072" y="4358801"/>
                    <a:pt x="8344072" y="4387473"/>
                  </a:cubicBezTo>
                  <a:cubicBezTo>
                    <a:pt x="8344072" y="4416145"/>
                    <a:pt x="8320829" y="4439388"/>
                    <a:pt x="8292157" y="4439388"/>
                  </a:cubicBezTo>
                  <a:cubicBezTo>
                    <a:pt x="8263484" y="4439388"/>
                    <a:pt x="8240241" y="4416145"/>
                    <a:pt x="8240241" y="4387473"/>
                  </a:cubicBezTo>
                  <a:cubicBezTo>
                    <a:pt x="8240241" y="4358801"/>
                    <a:pt x="8263484" y="4335557"/>
                    <a:pt x="8292157" y="4335557"/>
                  </a:cubicBezTo>
                  <a:close/>
                  <a:moveTo>
                    <a:pt x="7810433" y="4335557"/>
                  </a:moveTo>
                  <a:cubicBezTo>
                    <a:pt x="7839105" y="4335557"/>
                    <a:pt x="7862348" y="4358801"/>
                    <a:pt x="7862348" y="4387473"/>
                  </a:cubicBezTo>
                  <a:cubicBezTo>
                    <a:pt x="7862348" y="4416145"/>
                    <a:pt x="7839105" y="4439388"/>
                    <a:pt x="7810433" y="4439388"/>
                  </a:cubicBezTo>
                  <a:cubicBezTo>
                    <a:pt x="7781760" y="4439388"/>
                    <a:pt x="7758517" y="4416145"/>
                    <a:pt x="7758517" y="4387473"/>
                  </a:cubicBezTo>
                  <a:cubicBezTo>
                    <a:pt x="7758517" y="4358801"/>
                    <a:pt x="7781760" y="4335557"/>
                    <a:pt x="7810433" y="4335557"/>
                  </a:cubicBezTo>
                  <a:close/>
                  <a:moveTo>
                    <a:pt x="7328709" y="4335557"/>
                  </a:moveTo>
                  <a:cubicBezTo>
                    <a:pt x="7357381" y="4335557"/>
                    <a:pt x="7380624" y="4358801"/>
                    <a:pt x="7380624" y="4387473"/>
                  </a:cubicBezTo>
                  <a:cubicBezTo>
                    <a:pt x="7380624" y="4416145"/>
                    <a:pt x="7357381" y="4439388"/>
                    <a:pt x="7328709" y="4439388"/>
                  </a:cubicBezTo>
                  <a:cubicBezTo>
                    <a:pt x="7300036" y="4439388"/>
                    <a:pt x="7276793" y="4416145"/>
                    <a:pt x="7276793" y="4387473"/>
                  </a:cubicBezTo>
                  <a:cubicBezTo>
                    <a:pt x="7276793" y="4358801"/>
                    <a:pt x="7300036" y="4335557"/>
                    <a:pt x="7328709" y="4335557"/>
                  </a:cubicBezTo>
                  <a:close/>
                  <a:moveTo>
                    <a:pt x="6846985" y="4335557"/>
                  </a:moveTo>
                  <a:cubicBezTo>
                    <a:pt x="6875657" y="4335557"/>
                    <a:pt x="6898900" y="4358801"/>
                    <a:pt x="6898900" y="4387473"/>
                  </a:cubicBezTo>
                  <a:cubicBezTo>
                    <a:pt x="6898900" y="4416145"/>
                    <a:pt x="6875657" y="4439388"/>
                    <a:pt x="6846985" y="4439388"/>
                  </a:cubicBezTo>
                  <a:cubicBezTo>
                    <a:pt x="6818312" y="4439388"/>
                    <a:pt x="6795069" y="4416145"/>
                    <a:pt x="6795069" y="4387473"/>
                  </a:cubicBezTo>
                  <a:cubicBezTo>
                    <a:pt x="6795069" y="4358801"/>
                    <a:pt x="6818312" y="4335557"/>
                    <a:pt x="6846985" y="4335557"/>
                  </a:cubicBezTo>
                  <a:close/>
                  <a:moveTo>
                    <a:pt x="6365261" y="4335557"/>
                  </a:moveTo>
                  <a:cubicBezTo>
                    <a:pt x="6393933" y="4335557"/>
                    <a:pt x="6417176" y="4358801"/>
                    <a:pt x="6417176" y="4387473"/>
                  </a:cubicBezTo>
                  <a:cubicBezTo>
                    <a:pt x="6417176" y="4416145"/>
                    <a:pt x="6393933" y="4439388"/>
                    <a:pt x="6365261" y="4439388"/>
                  </a:cubicBezTo>
                  <a:cubicBezTo>
                    <a:pt x="6336588" y="4439388"/>
                    <a:pt x="6313345" y="4416145"/>
                    <a:pt x="6313345" y="4387473"/>
                  </a:cubicBezTo>
                  <a:cubicBezTo>
                    <a:pt x="6313345" y="4358801"/>
                    <a:pt x="6336588" y="4335557"/>
                    <a:pt x="6365261" y="4335557"/>
                  </a:cubicBezTo>
                  <a:close/>
                  <a:moveTo>
                    <a:pt x="5883541" y="4335557"/>
                  </a:moveTo>
                  <a:cubicBezTo>
                    <a:pt x="5912214" y="4335557"/>
                    <a:pt x="5935456" y="4358801"/>
                    <a:pt x="5935456" y="4387473"/>
                  </a:cubicBezTo>
                  <a:cubicBezTo>
                    <a:pt x="5935456" y="4416145"/>
                    <a:pt x="5912214" y="4439388"/>
                    <a:pt x="5883541" y="4439388"/>
                  </a:cubicBezTo>
                  <a:cubicBezTo>
                    <a:pt x="5854870" y="4439388"/>
                    <a:pt x="5831627" y="4416145"/>
                    <a:pt x="5831627" y="4387473"/>
                  </a:cubicBezTo>
                  <a:cubicBezTo>
                    <a:pt x="5831627" y="4358801"/>
                    <a:pt x="5854870" y="4335557"/>
                    <a:pt x="5883541" y="4335557"/>
                  </a:cubicBezTo>
                  <a:close/>
                  <a:moveTo>
                    <a:pt x="5401826" y="4335557"/>
                  </a:moveTo>
                  <a:cubicBezTo>
                    <a:pt x="5430497" y="4335557"/>
                    <a:pt x="5453740" y="4358801"/>
                    <a:pt x="5453740" y="4387473"/>
                  </a:cubicBezTo>
                  <a:cubicBezTo>
                    <a:pt x="5453740" y="4416145"/>
                    <a:pt x="5430497" y="4439388"/>
                    <a:pt x="5401826" y="4439388"/>
                  </a:cubicBezTo>
                  <a:cubicBezTo>
                    <a:pt x="5373157" y="4439388"/>
                    <a:pt x="5349913" y="4416145"/>
                    <a:pt x="5349913" y="4387473"/>
                  </a:cubicBezTo>
                  <a:cubicBezTo>
                    <a:pt x="5349913" y="4358801"/>
                    <a:pt x="5373157" y="4335557"/>
                    <a:pt x="5401826" y="4335557"/>
                  </a:cubicBezTo>
                  <a:close/>
                  <a:moveTo>
                    <a:pt x="4920088" y="4335557"/>
                  </a:moveTo>
                  <a:cubicBezTo>
                    <a:pt x="4948766" y="4335557"/>
                    <a:pt x="4972011" y="4358801"/>
                    <a:pt x="4972011" y="4387473"/>
                  </a:cubicBezTo>
                  <a:cubicBezTo>
                    <a:pt x="4972011" y="4416145"/>
                    <a:pt x="4948766" y="4439388"/>
                    <a:pt x="4920088" y="4439388"/>
                  </a:cubicBezTo>
                  <a:cubicBezTo>
                    <a:pt x="4891417" y="4439388"/>
                    <a:pt x="4868178" y="4416145"/>
                    <a:pt x="4868178" y="4387473"/>
                  </a:cubicBezTo>
                  <a:cubicBezTo>
                    <a:pt x="4868178" y="4358801"/>
                    <a:pt x="4891417" y="4335557"/>
                    <a:pt x="4920088" y="4335557"/>
                  </a:cubicBezTo>
                  <a:close/>
                  <a:moveTo>
                    <a:pt x="4438377" y="4335557"/>
                  </a:moveTo>
                  <a:cubicBezTo>
                    <a:pt x="4467044" y="4335557"/>
                    <a:pt x="4490288" y="4358801"/>
                    <a:pt x="4490288" y="4387473"/>
                  </a:cubicBezTo>
                  <a:cubicBezTo>
                    <a:pt x="4490288" y="4416145"/>
                    <a:pt x="4467044" y="4439388"/>
                    <a:pt x="4438377" y="4439388"/>
                  </a:cubicBezTo>
                  <a:cubicBezTo>
                    <a:pt x="4409702" y="4439388"/>
                    <a:pt x="4386458" y="4416145"/>
                    <a:pt x="4386458" y="4387473"/>
                  </a:cubicBezTo>
                  <a:cubicBezTo>
                    <a:pt x="4386458" y="4358801"/>
                    <a:pt x="4409702" y="4335557"/>
                    <a:pt x="4438377" y="4335557"/>
                  </a:cubicBezTo>
                  <a:close/>
                  <a:moveTo>
                    <a:pt x="3956659" y="4335557"/>
                  </a:moveTo>
                  <a:cubicBezTo>
                    <a:pt x="3985330" y="4335557"/>
                    <a:pt x="4008577" y="4358801"/>
                    <a:pt x="4008577" y="4387473"/>
                  </a:cubicBezTo>
                  <a:cubicBezTo>
                    <a:pt x="4008577" y="4416145"/>
                    <a:pt x="3985330" y="4439388"/>
                    <a:pt x="3956659" y="4439388"/>
                  </a:cubicBezTo>
                  <a:cubicBezTo>
                    <a:pt x="3927986" y="4439388"/>
                    <a:pt x="3904744" y="4416145"/>
                    <a:pt x="3904744" y="4387473"/>
                  </a:cubicBezTo>
                  <a:cubicBezTo>
                    <a:pt x="3904744" y="4358801"/>
                    <a:pt x="3927986" y="4335557"/>
                    <a:pt x="3956659" y="4335557"/>
                  </a:cubicBezTo>
                  <a:close/>
                  <a:moveTo>
                    <a:pt x="3474939" y="4335557"/>
                  </a:moveTo>
                  <a:cubicBezTo>
                    <a:pt x="3503612" y="4335557"/>
                    <a:pt x="3526856" y="4358801"/>
                    <a:pt x="3526856" y="4387473"/>
                  </a:cubicBezTo>
                  <a:cubicBezTo>
                    <a:pt x="3526856" y="4416145"/>
                    <a:pt x="3503612" y="4439388"/>
                    <a:pt x="3474939" y="4439388"/>
                  </a:cubicBezTo>
                  <a:cubicBezTo>
                    <a:pt x="3446268" y="4439388"/>
                    <a:pt x="3423024" y="4416145"/>
                    <a:pt x="3423024" y="4387473"/>
                  </a:cubicBezTo>
                  <a:cubicBezTo>
                    <a:pt x="3423024" y="4358801"/>
                    <a:pt x="3446268" y="4335557"/>
                    <a:pt x="3474939" y="4335557"/>
                  </a:cubicBezTo>
                  <a:close/>
                  <a:moveTo>
                    <a:pt x="2993216" y="4335557"/>
                  </a:moveTo>
                  <a:cubicBezTo>
                    <a:pt x="3021888" y="4335557"/>
                    <a:pt x="3045131" y="4358801"/>
                    <a:pt x="3045131" y="4387473"/>
                  </a:cubicBezTo>
                  <a:cubicBezTo>
                    <a:pt x="3045131" y="4416145"/>
                    <a:pt x="3021888" y="4439388"/>
                    <a:pt x="2993216" y="4439388"/>
                  </a:cubicBezTo>
                  <a:cubicBezTo>
                    <a:pt x="2964543" y="4439388"/>
                    <a:pt x="2941299" y="4416145"/>
                    <a:pt x="2941299" y="4387473"/>
                  </a:cubicBezTo>
                  <a:cubicBezTo>
                    <a:pt x="2941299" y="4358801"/>
                    <a:pt x="2964543" y="4335557"/>
                    <a:pt x="2993216" y="4335557"/>
                  </a:cubicBezTo>
                  <a:close/>
                  <a:moveTo>
                    <a:pt x="2511491" y="4335557"/>
                  </a:moveTo>
                  <a:cubicBezTo>
                    <a:pt x="2540164" y="4335557"/>
                    <a:pt x="2563407" y="4358801"/>
                    <a:pt x="2563407" y="4387473"/>
                  </a:cubicBezTo>
                  <a:cubicBezTo>
                    <a:pt x="2563407" y="4416145"/>
                    <a:pt x="2540164" y="4439388"/>
                    <a:pt x="2511491" y="4439388"/>
                  </a:cubicBezTo>
                  <a:cubicBezTo>
                    <a:pt x="2482821" y="4439388"/>
                    <a:pt x="2459578" y="4416145"/>
                    <a:pt x="2459578" y="4387473"/>
                  </a:cubicBezTo>
                  <a:cubicBezTo>
                    <a:pt x="2459578" y="4358801"/>
                    <a:pt x="2482821" y="4335557"/>
                    <a:pt x="2511491" y="4335557"/>
                  </a:cubicBezTo>
                  <a:close/>
                  <a:moveTo>
                    <a:pt x="2029763" y="4335557"/>
                  </a:moveTo>
                  <a:cubicBezTo>
                    <a:pt x="2058435" y="4335557"/>
                    <a:pt x="2081679" y="4358801"/>
                    <a:pt x="2081679" y="4387473"/>
                  </a:cubicBezTo>
                  <a:cubicBezTo>
                    <a:pt x="2081679" y="4416145"/>
                    <a:pt x="2058435" y="4439388"/>
                    <a:pt x="2029763" y="4439388"/>
                  </a:cubicBezTo>
                  <a:cubicBezTo>
                    <a:pt x="2001091" y="4439388"/>
                    <a:pt x="1977847" y="4416145"/>
                    <a:pt x="1977847" y="4387473"/>
                  </a:cubicBezTo>
                  <a:cubicBezTo>
                    <a:pt x="1977847" y="4358801"/>
                    <a:pt x="2001091" y="4335557"/>
                    <a:pt x="2029763" y="4335557"/>
                  </a:cubicBezTo>
                  <a:close/>
                  <a:moveTo>
                    <a:pt x="1548039" y="4335557"/>
                  </a:moveTo>
                  <a:cubicBezTo>
                    <a:pt x="1576711" y="4335557"/>
                    <a:pt x="1599954" y="4358801"/>
                    <a:pt x="1599954" y="4387473"/>
                  </a:cubicBezTo>
                  <a:cubicBezTo>
                    <a:pt x="1599954" y="4416145"/>
                    <a:pt x="1576711" y="4439388"/>
                    <a:pt x="1548039" y="4439388"/>
                  </a:cubicBezTo>
                  <a:cubicBezTo>
                    <a:pt x="1519367" y="4439388"/>
                    <a:pt x="1496123" y="4416145"/>
                    <a:pt x="1496123" y="4387473"/>
                  </a:cubicBezTo>
                  <a:cubicBezTo>
                    <a:pt x="1496123" y="4358801"/>
                    <a:pt x="1519367" y="4335557"/>
                    <a:pt x="1548039" y="4335557"/>
                  </a:cubicBezTo>
                  <a:close/>
                  <a:moveTo>
                    <a:pt x="1066316" y="4335557"/>
                  </a:moveTo>
                  <a:cubicBezTo>
                    <a:pt x="1094988" y="4335557"/>
                    <a:pt x="1118231" y="4358801"/>
                    <a:pt x="1118231" y="4387473"/>
                  </a:cubicBezTo>
                  <a:cubicBezTo>
                    <a:pt x="1118231" y="4416145"/>
                    <a:pt x="1094988" y="4439388"/>
                    <a:pt x="1066316" y="4439388"/>
                  </a:cubicBezTo>
                  <a:cubicBezTo>
                    <a:pt x="1037644" y="4439388"/>
                    <a:pt x="1014400" y="4416145"/>
                    <a:pt x="1014400" y="4387473"/>
                  </a:cubicBezTo>
                  <a:cubicBezTo>
                    <a:pt x="1014400" y="4358801"/>
                    <a:pt x="1037644" y="4335557"/>
                    <a:pt x="1066316" y="4335557"/>
                  </a:cubicBezTo>
                  <a:close/>
                  <a:moveTo>
                    <a:pt x="584593" y="4335557"/>
                  </a:moveTo>
                  <a:cubicBezTo>
                    <a:pt x="613265" y="4335557"/>
                    <a:pt x="636508" y="4358801"/>
                    <a:pt x="636508" y="4387473"/>
                  </a:cubicBezTo>
                  <a:cubicBezTo>
                    <a:pt x="636508" y="4416145"/>
                    <a:pt x="613265" y="4439388"/>
                    <a:pt x="584593" y="4439388"/>
                  </a:cubicBezTo>
                  <a:cubicBezTo>
                    <a:pt x="555921" y="4439388"/>
                    <a:pt x="532677" y="4416145"/>
                    <a:pt x="532677" y="4387473"/>
                  </a:cubicBezTo>
                  <a:cubicBezTo>
                    <a:pt x="532677" y="4358801"/>
                    <a:pt x="555921" y="4335557"/>
                    <a:pt x="584593" y="4335557"/>
                  </a:cubicBezTo>
                  <a:close/>
                  <a:moveTo>
                    <a:pt x="102870" y="4335557"/>
                  </a:moveTo>
                  <a:cubicBezTo>
                    <a:pt x="131542" y="4335557"/>
                    <a:pt x="154786" y="4358801"/>
                    <a:pt x="154786" y="4387473"/>
                  </a:cubicBezTo>
                  <a:cubicBezTo>
                    <a:pt x="154786" y="4416145"/>
                    <a:pt x="131542" y="4439388"/>
                    <a:pt x="102870" y="4439388"/>
                  </a:cubicBezTo>
                  <a:cubicBezTo>
                    <a:pt x="74198" y="4439388"/>
                    <a:pt x="50954" y="4416145"/>
                    <a:pt x="50954" y="4387473"/>
                  </a:cubicBezTo>
                  <a:cubicBezTo>
                    <a:pt x="50954" y="4358801"/>
                    <a:pt x="74198" y="4335557"/>
                    <a:pt x="102870" y="4335557"/>
                  </a:cubicBezTo>
                  <a:close/>
                  <a:moveTo>
                    <a:pt x="12146930" y="3985091"/>
                  </a:moveTo>
                  <a:cubicBezTo>
                    <a:pt x="12205334" y="3985091"/>
                    <a:pt x="12250760" y="4019219"/>
                    <a:pt x="12250760" y="4063097"/>
                  </a:cubicBezTo>
                  <a:cubicBezTo>
                    <a:pt x="12250760" y="4063097"/>
                    <a:pt x="12250760" y="4063097"/>
                    <a:pt x="12250760" y="4115101"/>
                  </a:cubicBezTo>
                  <a:cubicBezTo>
                    <a:pt x="12250760" y="4129727"/>
                    <a:pt x="12239404" y="4141104"/>
                    <a:pt x="12224803" y="4141104"/>
                  </a:cubicBezTo>
                  <a:cubicBezTo>
                    <a:pt x="12224803" y="4141104"/>
                    <a:pt x="12224803" y="4141104"/>
                    <a:pt x="12198844" y="4141104"/>
                  </a:cubicBezTo>
                  <a:cubicBezTo>
                    <a:pt x="12198844" y="4141104"/>
                    <a:pt x="12198844" y="4141104"/>
                    <a:pt x="12198844" y="4245113"/>
                  </a:cubicBezTo>
                  <a:cubicBezTo>
                    <a:pt x="12198844" y="4259739"/>
                    <a:pt x="12187489" y="4271114"/>
                    <a:pt x="12172887" y="4271114"/>
                  </a:cubicBezTo>
                  <a:cubicBezTo>
                    <a:pt x="12172887" y="4271114"/>
                    <a:pt x="12172887" y="4271114"/>
                    <a:pt x="12120972" y="4271114"/>
                  </a:cubicBezTo>
                  <a:cubicBezTo>
                    <a:pt x="12106372" y="4271114"/>
                    <a:pt x="12095015" y="4259739"/>
                    <a:pt x="12095015" y="4245113"/>
                  </a:cubicBezTo>
                  <a:cubicBezTo>
                    <a:pt x="12095015" y="4245113"/>
                    <a:pt x="12095015" y="4245113"/>
                    <a:pt x="12095015" y="4141104"/>
                  </a:cubicBezTo>
                  <a:cubicBezTo>
                    <a:pt x="12095015" y="4141104"/>
                    <a:pt x="12095015" y="4141104"/>
                    <a:pt x="12069057" y="4141104"/>
                  </a:cubicBezTo>
                  <a:cubicBezTo>
                    <a:pt x="12054456" y="4141104"/>
                    <a:pt x="12043099" y="4129727"/>
                    <a:pt x="12043099" y="4115101"/>
                  </a:cubicBezTo>
                  <a:cubicBezTo>
                    <a:pt x="12043099" y="4115101"/>
                    <a:pt x="12043099" y="4115101"/>
                    <a:pt x="12043099" y="4063097"/>
                  </a:cubicBezTo>
                  <a:cubicBezTo>
                    <a:pt x="12043099" y="4019219"/>
                    <a:pt x="12088525" y="3985091"/>
                    <a:pt x="12146930" y="3985091"/>
                  </a:cubicBezTo>
                  <a:close/>
                  <a:moveTo>
                    <a:pt x="11665206" y="3985091"/>
                  </a:moveTo>
                  <a:cubicBezTo>
                    <a:pt x="11723610" y="3985091"/>
                    <a:pt x="11769036" y="4019219"/>
                    <a:pt x="11769036" y="4063097"/>
                  </a:cubicBezTo>
                  <a:cubicBezTo>
                    <a:pt x="11769036" y="4063097"/>
                    <a:pt x="11769036" y="4063097"/>
                    <a:pt x="11769036" y="4115101"/>
                  </a:cubicBezTo>
                  <a:cubicBezTo>
                    <a:pt x="11769036" y="4129727"/>
                    <a:pt x="11757680" y="4141104"/>
                    <a:pt x="11743079" y="4141104"/>
                  </a:cubicBezTo>
                  <a:cubicBezTo>
                    <a:pt x="11743079" y="4141104"/>
                    <a:pt x="11743079" y="4141104"/>
                    <a:pt x="11717120" y="4141104"/>
                  </a:cubicBezTo>
                  <a:cubicBezTo>
                    <a:pt x="11717120" y="4141104"/>
                    <a:pt x="11717120" y="4141104"/>
                    <a:pt x="11717120" y="4245113"/>
                  </a:cubicBezTo>
                  <a:cubicBezTo>
                    <a:pt x="11717120" y="4259739"/>
                    <a:pt x="11705765" y="4271114"/>
                    <a:pt x="11691163" y="4271114"/>
                  </a:cubicBezTo>
                  <a:cubicBezTo>
                    <a:pt x="11691163" y="4271114"/>
                    <a:pt x="11691163" y="4271114"/>
                    <a:pt x="11639248" y="4271114"/>
                  </a:cubicBezTo>
                  <a:cubicBezTo>
                    <a:pt x="11624648" y="4271114"/>
                    <a:pt x="11613291" y="4259739"/>
                    <a:pt x="11613291" y="4245113"/>
                  </a:cubicBezTo>
                  <a:cubicBezTo>
                    <a:pt x="11613291" y="4245113"/>
                    <a:pt x="11613291" y="4245113"/>
                    <a:pt x="11613291" y="4141104"/>
                  </a:cubicBezTo>
                  <a:cubicBezTo>
                    <a:pt x="11613291" y="4141104"/>
                    <a:pt x="11613291" y="4141104"/>
                    <a:pt x="11587333" y="4141104"/>
                  </a:cubicBezTo>
                  <a:cubicBezTo>
                    <a:pt x="11572732" y="4141104"/>
                    <a:pt x="11561375" y="4129727"/>
                    <a:pt x="11561375" y="4115101"/>
                  </a:cubicBezTo>
                  <a:cubicBezTo>
                    <a:pt x="11561375" y="4115101"/>
                    <a:pt x="11561375" y="4115101"/>
                    <a:pt x="11561375" y="4063097"/>
                  </a:cubicBezTo>
                  <a:cubicBezTo>
                    <a:pt x="11561375" y="4019219"/>
                    <a:pt x="11606801" y="3985091"/>
                    <a:pt x="11665206" y="3985091"/>
                  </a:cubicBezTo>
                  <a:close/>
                  <a:moveTo>
                    <a:pt x="11183481" y="3985091"/>
                  </a:moveTo>
                  <a:cubicBezTo>
                    <a:pt x="11241885" y="3985091"/>
                    <a:pt x="11287311" y="4019219"/>
                    <a:pt x="11287311" y="4063097"/>
                  </a:cubicBezTo>
                  <a:cubicBezTo>
                    <a:pt x="11287311" y="4063097"/>
                    <a:pt x="11287311" y="4063097"/>
                    <a:pt x="11287311" y="4115101"/>
                  </a:cubicBezTo>
                  <a:cubicBezTo>
                    <a:pt x="11287311" y="4129727"/>
                    <a:pt x="11275955" y="4141104"/>
                    <a:pt x="11261354" y="4141104"/>
                  </a:cubicBezTo>
                  <a:cubicBezTo>
                    <a:pt x="11261354" y="4141104"/>
                    <a:pt x="11261354" y="4141104"/>
                    <a:pt x="11235395" y="4141104"/>
                  </a:cubicBezTo>
                  <a:cubicBezTo>
                    <a:pt x="11235395" y="4141104"/>
                    <a:pt x="11235395" y="4141104"/>
                    <a:pt x="11235395" y="4245113"/>
                  </a:cubicBezTo>
                  <a:cubicBezTo>
                    <a:pt x="11235395" y="4259739"/>
                    <a:pt x="11224040" y="4271114"/>
                    <a:pt x="11209438" y="4271114"/>
                  </a:cubicBezTo>
                  <a:cubicBezTo>
                    <a:pt x="11209438" y="4271114"/>
                    <a:pt x="11209438" y="4271114"/>
                    <a:pt x="11157523" y="4271114"/>
                  </a:cubicBezTo>
                  <a:cubicBezTo>
                    <a:pt x="11142923" y="4271114"/>
                    <a:pt x="11131566" y="4259739"/>
                    <a:pt x="11131566" y="4245113"/>
                  </a:cubicBezTo>
                  <a:cubicBezTo>
                    <a:pt x="11131566" y="4245113"/>
                    <a:pt x="11131566" y="4245113"/>
                    <a:pt x="11131566" y="4141104"/>
                  </a:cubicBezTo>
                  <a:cubicBezTo>
                    <a:pt x="11131566" y="4141104"/>
                    <a:pt x="11131566" y="4141104"/>
                    <a:pt x="11105608" y="4141104"/>
                  </a:cubicBezTo>
                  <a:cubicBezTo>
                    <a:pt x="11091007" y="4141104"/>
                    <a:pt x="11079650" y="4129727"/>
                    <a:pt x="11079650" y="4115101"/>
                  </a:cubicBezTo>
                  <a:cubicBezTo>
                    <a:pt x="11079650" y="4115101"/>
                    <a:pt x="11079650" y="4115101"/>
                    <a:pt x="11079650" y="4063097"/>
                  </a:cubicBezTo>
                  <a:cubicBezTo>
                    <a:pt x="11079650" y="4019219"/>
                    <a:pt x="11125076" y="3985091"/>
                    <a:pt x="11183481" y="3985091"/>
                  </a:cubicBezTo>
                  <a:close/>
                  <a:moveTo>
                    <a:pt x="10701757" y="3985091"/>
                  </a:moveTo>
                  <a:cubicBezTo>
                    <a:pt x="10760161" y="3985091"/>
                    <a:pt x="10805587" y="4019219"/>
                    <a:pt x="10805587" y="4063097"/>
                  </a:cubicBezTo>
                  <a:cubicBezTo>
                    <a:pt x="10805587" y="4063097"/>
                    <a:pt x="10805587" y="4063097"/>
                    <a:pt x="10805587" y="4115101"/>
                  </a:cubicBezTo>
                  <a:cubicBezTo>
                    <a:pt x="10805587" y="4129727"/>
                    <a:pt x="10794231" y="4141104"/>
                    <a:pt x="10779630" y="4141104"/>
                  </a:cubicBezTo>
                  <a:cubicBezTo>
                    <a:pt x="10779630" y="4141104"/>
                    <a:pt x="10779630" y="4141104"/>
                    <a:pt x="10753671" y="4141104"/>
                  </a:cubicBezTo>
                  <a:cubicBezTo>
                    <a:pt x="10753671" y="4141104"/>
                    <a:pt x="10753671" y="4141104"/>
                    <a:pt x="10753671" y="4245113"/>
                  </a:cubicBezTo>
                  <a:cubicBezTo>
                    <a:pt x="10753671" y="4259739"/>
                    <a:pt x="10742316" y="4271114"/>
                    <a:pt x="10727714" y="4271114"/>
                  </a:cubicBezTo>
                  <a:cubicBezTo>
                    <a:pt x="10727714" y="4271114"/>
                    <a:pt x="10727714" y="4271114"/>
                    <a:pt x="10675799" y="4271114"/>
                  </a:cubicBezTo>
                  <a:cubicBezTo>
                    <a:pt x="10661199" y="4271114"/>
                    <a:pt x="10649842" y="4259739"/>
                    <a:pt x="10649842" y="4245113"/>
                  </a:cubicBezTo>
                  <a:cubicBezTo>
                    <a:pt x="10649842" y="4245113"/>
                    <a:pt x="10649842" y="4245113"/>
                    <a:pt x="10649842" y="4141104"/>
                  </a:cubicBezTo>
                  <a:cubicBezTo>
                    <a:pt x="10649842" y="4141104"/>
                    <a:pt x="10649842" y="4141104"/>
                    <a:pt x="10623884" y="4141104"/>
                  </a:cubicBezTo>
                  <a:cubicBezTo>
                    <a:pt x="10609283" y="4141104"/>
                    <a:pt x="10597926" y="4129727"/>
                    <a:pt x="10597926" y="4115101"/>
                  </a:cubicBezTo>
                  <a:cubicBezTo>
                    <a:pt x="10597926" y="4115101"/>
                    <a:pt x="10597926" y="4115101"/>
                    <a:pt x="10597926" y="4063097"/>
                  </a:cubicBezTo>
                  <a:cubicBezTo>
                    <a:pt x="10597926" y="4019219"/>
                    <a:pt x="10643352" y="3985091"/>
                    <a:pt x="10701757" y="3985091"/>
                  </a:cubicBezTo>
                  <a:close/>
                  <a:moveTo>
                    <a:pt x="10220033" y="3985091"/>
                  </a:moveTo>
                  <a:cubicBezTo>
                    <a:pt x="10278437" y="3985091"/>
                    <a:pt x="10323863" y="4019219"/>
                    <a:pt x="10323863" y="4063097"/>
                  </a:cubicBezTo>
                  <a:cubicBezTo>
                    <a:pt x="10323863" y="4063097"/>
                    <a:pt x="10323863" y="4063097"/>
                    <a:pt x="10323863" y="4115101"/>
                  </a:cubicBezTo>
                  <a:cubicBezTo>
                    <a:pt x="10323863" y="4129727"/>
                    <a:pt x="10312507" y="4141104"/>
                    <a:pt x="10297906" y="4141104"/>
                  </a:cubicBezTo>
                  <a:cubicBezTo>
                    <a:pt x="10297906" y="4141104"/>
                    <a:pt x="10297906" y="4141104"/>
                    <a:pt x="10271947" y="4141104"/>
                  </a:cubicBezTo>
                  <a:cubicBezTo>
                    <a:pt x="10271947" y="4141104"/>
                    <a:pt x="10271947" y="4141104"/>
                    <a:pt x="10271947" y="4245113"/>
                  </a:cubicBezTo>
                  <a:cubicBezTo>
                    <a:pt x="10271947" y="4259739"/>
                    <a:pt x="10260592" y="4271114"/>
                    <a:pt x="10245990" y="4271114"/>
                  </a:cubicBezTo>
                  <a:cubicBezTo>
                    <a:pt x="10245990" y="4271114"/>
                    <a:pt x="10245990" y="4271114"/>
                    <a:pt x="10194075" y="4271114"/>
                  </a:cubicBezTo>
                  <a:cubicBezTo>
                    <a:pt x="10179475" y="4271114"/>
                    <a:pt x="10168118" y="4259739"/>
                    <a:pt x="10168118" y="4245113"/>
                  </a:cubicBezTo>
                  <a:cubicBezTo>
                    <a:pt x="10168118" y="4245113"/>
                    <a:pt x="10168118" y="4245113"/>
                    <a:pt x="10168118" y="4141104"/>
                  </a:cubicBezTo>
                  <a:cubicBezTo>
                    <a:pt x="10168118" y="4141104"/>
                    <a:pt x="10168118" y="4141104"/>
                    <a:pt x="10142160" y="4141104"/>
                  </a:cubicBezTo>
                  <a:cubicBezTo>
                    <a:pt x="10127559" y="4141104"/>
                    <a:pt x="10116202" y="4129727"/>
                    <a:pt x="10116202" y="4115101"/>
                  </a:cubicBezTo>
                  <a:cubicBezTo>
                    <a:pt x="10116202" y="4115101"/>
                    <a:pt x="10116202" y="4115101"/>
                    <a:pt x="10116202" y="4063097"/>
                  </a:cubicBezTo>
                  <a:cubicBezTo>
                    <a:pt x="10116202" y="4019219"/>
                    <a:pt x="10161628" y="3985091"/>
                    <a:pt x="10220033" y="3985091"/>
                  </a:cubicBezTo>
                  <a:close/>
                  <a:moveTo>
                    <a:pt x="9738308" y="3985091"/>
                  </a:moveTo>
                  <a:cubicBezTo>
                    <a:pt x="9796712" y="3985091"/>
                    <a:pt x="9842138" y="4019219"/>
                    <a:pt x="9842138" y="4063097"/>
                  </a:cubicBezTo>
                  <a:cubicBezTo>
                    <a:pt x="9842138" y="4063097"/>
                    <a:pt x="9842138" y="4063097"/>
                    <a:pt x="9842138" y="4115101"/>
                  </a:cubicBezTo>
                  <a:cubicBezTo>
                    <a:pt x="9842138" y="4129727"/>
                    <a:pt x="9830782" y="4141104"/>
                    <a:pt x="9816181" y="4141104"/>
                  </a:cubicBezTo>
                  <a:cubicBezTo>
                    <a:pt x="9816181" y="4141104"/>
                    <a:pt x="9816181" y="4141104"/>
                    <a:pt x="9790222" y="4141104"/>
                  </a:cubicBezTo>
                  <a:cubicBezTo>
                    <a:pt x="9790222" y="4141104"/>
                    <a:pt x="9790222" y="4141104"/>
                    <a:pt x="9790222" y="4245113"/>
                  </a:cubicBezTo>
                  <a:cubicBezTo>
                    <a:pt x="9790222" y="4259739"/>
                    <a:pt x="9778867" y="4271114"/>
                    <a:pt x="9764265" y="4271114"/>
                  </a:cubicBezTo>
                  <a:cubicBezTo>
                    <a:pt x="9764265" y="4271114"/>
                    <a:pt x="9764265" y="4271114"/>
                    <a:pt x="9712350" y="4271114"/>
                  </a:cubicBezTo>
                  <a:cubicBezTo>
                    <a:pt x="9697750" y="4271114"/>
                    <a:pt x="9686393" y="4259739"/>
                    <a:pt x="9686393" y="4245113"/>
                  </a:cubicBezTo>
                  <a:cubicBezTo>
                    <a:pt x="9686393" y="4245113"/>
                    <a:pt x="9686393" y="4245113"/>
                    <a:pt x="9686393" y="4141104"/>
                  </a:cubicBezTo>
                  <a:cubicBezTo>
                    <a:pt x="9686393" y="4141104"/>
                    <a:pt x="9686393" y="4141104"/>
                    <a:pt x="9660435" y="4141104"/>
                  </a:cubicBezTo>
                  <a:cubicBezTo>
                    <a:pt x="9645834" y="4141104"/>
                    <a:pt x="9634477" y="4129727"/>
                    <a:pt x="9634477" y="4115101"/>
                  </a:cubicBezTo>
                  <a:cubicBezTo>
                    <a:pt x="9634477" y="4115101"/>
                    <a:pt x="9634477" y="4115101"/>
                    <a:pt x="9634477" y="4063097"/>
                  </a:cubicBezTo>
                  <a:cubicBezTo>
                    <a:pt x="9634477" y="4019219"/>
                    <a:pt x="9679903" y="3985091"/>
                    <a:pt x="9738308" y="3985091"/>
                  </a:cubicBezTo>
                  <a:close/>
                  <a:moveTo>
                    <a:pt x="9256584" y="3985091"/>
                  </a:moveTo>
                  <a:cubicBezTo>
                    <a:pt x="9314988" y="3985091"/>
                    <a:pt x="9360414" y="4019219"/>
                    <a:pt x="9360414" y="4063097"/>
                  </a:cubicBezTo>
                  <a:cubicBezTo>
                    <a:pt x="9360414" y="4063097"/>
                    <a:pt x="9360414" y="4063097"/>
                    <a:pt x="9360414" y="4115101"/>
                  </a:cubicBezTo>
                  <a:cubicBezTo>
                    <a:pt x="9360414" y="4129727"/>
                    <a:pt x="9349058" y="4141104"/>
                    <a:pt x="9334457" y="4141104"/>
                  </a:cubicBezTo>
                  <a:cubicBezTo>
                    <a:pt x="9334457" y="4141104"/>
                    <a:pt x="9334457" y="4141104"/>
                    <a:pt x="9308498" y="4141104"/>
                  </a:cubicBezTo>
                  <a:cubicBezTo>
                    <a:pt x="9308498" y="4141104"/>
                    <a:pt x="9308498" y="4141104"/>
                    <a:pt x="9308498" y="4245113"/>
                  </a:cubicBezTo>
                  <a:cubicBezTo>
                    <a:pt x="9308498" y="4259739"/>
                    <a:pt x="9297143" y="4271114"/>
                    <a:pt x="9282541" y="4271114"/>
                  </a:cubicBezTo>
                  <a:cubicBezTo>
                    <a:pt x="9282541" y="4271114"/>
                    <a:pt x="9282541" y="4271114"/>
                    <a:pt x="9230626" y="4271114"/>
                  </a:cubicBezTo>
                  <a:cubicBezTo>
                    <a:pt x="9216026" y="4271114"/>
                    <a:pt x="9204669" y="4259739"/>
                    <a:pt x="9204669" y="4245113"/>
                  </a:cubicBezTo>
                  <a:cubicBezTo>
                    <a:pt x="9204669" y="4245113"/>
                    <a:pt x="9204669" y="4245113"/>
                    <a:pt x="9204669" y="4141104"/>
                  </a:cubicBezTo>
                  <a:cubicBezTo>
                    <a:pt x="9204669" y="4141104"/>
                    <a:pt x="9204669" y="4141104"/>
                    <a:pt x="9178711" y="4141104"/>
                  </a:cubicBezTo>
                  <a:cubicBezTo>
                    <a:pt x="9164110" y="4141104"/>
                    <a:pt x="9152753" y="4129727"/>
                    <a:pt x="9152753" y="4115101"/>
                  </a:cubicBezTo>
                  <a:cubicBezTo>
                    <a:pt x="9152753" y="4115101"/>
                    <a:pt x="9152753" y="4115101"/>
                    <a:pt x="9152753" y="4063097"/>
                  </a:cubicBezTo>
                  <a:cubicBezTo>
                    <a:pt x="9152753" y="4019219"/>
                    <a:pt x="9198179" y="3985091"/>
                    <a:pt x="9256584" y="3985091"/>
                  </a:cubicBezTo>
                  <a:close/>
                  <a:moveTo>
                    <a:pt x="8774860" y="3985091"/>
                  </a:moveTo>
                  <a:cubicBezTo>
                    <a:pt x="8833264" y="3985091"/>
                    <a:pt x="8878690" y="4019219"/>
                    <a:pt x="8878690" y="4063097"/>
                  </a:cubicBezTo>
                  <a:cubicBezTo>
                    <a:pt x="8878690" y="4063097"/>
                    <a:pt x="8878690" y="4063097"/>
                    <a:pt x="8878690" y="4115101"/>
                  </a:cubicBezTo>
                  <a:cubicBezTo>
                    <a:pt x="8878690" y="4129727"/>
                    <a:pt x="8867334" y="4141104"/>
                    <a:pt x="8852733" y="4141104"/>
                  </a:cubicBezTo>
                  <a:cubicBezTo>
                    <a:pt x="8852733" y="4141104"/>
                    <a:pt x="8852733" y="4141104"/>
                    <a:pt x="8826774" y="4141104"/>
                  </a:cubicBezTo>
                  <a:cubicBezTo>
                    <a:pt x="8826774" y="4141104"/>
                    <a:pt x="8826774" y="4141104"/>
                    <a:pt x="8826774" y="4245113"/>
                  </a:cubicBezTo>
                  <a:cubicBezTo>
                    <a:pt x="8826774" y="4259739"/>
                    <a:pt x="8815419" y="4271114"/>
                    <a:pt x="8800817" y="4271114"/>
                  </a:cubicBezTo>
                  <a:cubicBezTo>
                    <a:pt x="8800817" y="4271114"/>
                    <a:pt x="8800817" y="4271114"/>
                    <a:pt x="8748902" y="4271114"/>
                  </a:cubicBezTo>
                  <a:cubicBezTo>
                    <a:pt x="8734302" y="4271114"/>
                    <a:pt x="8722945" y="4259739"/>
                    <a:pt x="8722945" y="4245113"/>
                  </a:cubicBezTo>
                  <a:cubicBezTo>
                    <a:pt x="8722945" y="4245113"/>
                    <a:pt x="8722945" y="4245113"/>
                    <a:pt x="8722945" y="4141104"/>
                  </a:cubicBezTo>
                  <a:cubicBezTo>
                    <a:pt x="8722945" y="4141104"/>
                    <a:pt x="8722945" y="4141104"/>
                    <a:pt x="8696987" y="4141104"/>
                  </a:cubicBezTo>
                  <a:cubicBezTo>
                    <a:pt x="8682386" y="4141104"/>
                    <a:pt x="8671029" y="4129727"/>
                    <a:pt x="8671029" y="4115101"/>
                  </a:cubicBezTo>
                  <a:cubicBezTo>
                    <a:pt x="8671029" y="4115101"/>
                    <a:pt x="8671029" y="4115101"/>
                    <a:pt x="8671029" y="4063097"/>
                  </a:cubicBezTo>
                  <a:cubicBezTo>
                    <a:pt x="8671029" y="4019219"/>
                    <a:pt x="8716455" y="3985091"/>
                    <a:pt x="8774860" y="3985091"/>
                  </a:cubicBezTo>
                  <a:close/>
                  <a:moveTo>
                    <a:pt x="8293136" y="3985091"/>
                  </a:moveTo>
                  <a:cubicBezTo>
                    <a:pt x="8351541" y="3985091"/>
                    <a:pt x="8396966" y="4019219"/>
                    <a:pt x="8396966" y="4063097"/>
                  </a:cubicBezTo>
                  <a:cubicBezTo>
                    <a:pt x="8396966" y="4063097"/>
                    <a:pt x="8396966" y="4063097"/>
                    <a:pt x="8396966" y="4115101"/>
                  </a:cubicBezTo>
                  <a:cubicBezTo>
                    <a:pt x="8396966" y="4129727"/>
                    <a:pt x="8385610" y="4141104"/>
                    <a:pt x="8371009" y="4141104"/>
                  </a:cubicBezTo>
                  <a:cubicBezTo>
                    <a:pt x="8371009" y="4141104"/>
                    <a:pt x="8371009" y="4141104"/>
                    <a:pt x="8345051" y="4141104"/>
                  </a:cubicBezTo>
                  <a:cubicBezTo>
                    <a:pt x="8345051" y="4141104"/>
                    <a:pt x="8345051" y="4141104"/>
                    <a:pt x="8345051" y="4245113"/>
                  </a:cubicBezTo>
                  <a:cubicBezTo>
                    <a:pt x="8345051" y="4259739"/>
                    <a:pt x="8333695" y="4271114"/>
                    <a:pt x="8319094" y="4271114"/>
                  </a:cubicBezTo>
                  <a:cubicBezTo>
                    <a:pt x="8319094" y="4271114"/>
                    <a:pt x="8319094" y="4271114"/>
                    <a:pt x="8267178" y="4271114"/>
                  </a:cubicBezTo>
                  <a:cubicBezTo>
                    <a:pt x="8252578" y="4271114"/>
                    <a:pt x="8241221" y="4259739"/>
                    <a:pt x="8241221" y="4245113"/>
                  </a:cubicBezTo>
                  <a:cubicBezTo>
                    <a:pt x="8241221" y="4245113"/>
                    <a:pt x="8241221" y="4245113"/>
                    <a:pt x="8241221" y="4141104"/>
                  </a:cubicBezTo>
                  <a:cubicBezTo>
                    <a:pt x="8241221" y="4141104"/>
                    <a:pt x="8241221" y="4141104"/>
                    <a:pt x="8215264" y="4141104"/>
                  </a:cubicBezTo>
                  <a:cubicBezTo>
                    <a:pt x="8200662" y="4141104"/>
                    <a:pt x="8189305" y="4129727"/>
                    <a:pt x="8189305" y="4115101"/>
                  </a:cubicBezTo>
                  <a:cubicBezTo>
                    <a:pt x="8189305" y="4115101"/>
                    <a:pt x="8189305" y="4115101"/>
                    <a:pt x="8189305" y="4063097"/>
                  </a:cubicBezTo>
                  <a:cubicBezTo>
                    <a:pt x="8189305" y="4019219"/>
                    <a:pt x="8234731" y="3985091"/>
                    <a:pt x="8293136" y="3985091"/>
                  </a:cubicBezTo>
                  <a:close/>
                  <a:moveTo>
                    <a:pt x="7811412" y="3985091"/>
                  </a:moveTo>
                  <a:cubicBezTo>
                    <a:pt x="7869817" y="3985091"/>
                    <a:pt x="7915242" y="4019219"/>
                    <a:pt x="7915242" y="4063097"/>
                  </a:cubicBezTo>
                  <a:cubicBezTo>
                    <a:pt x="7915242" y="4063097"/>
                    <a:pt x="7915242" y="4063097"/>
                    <a:pt x="7915242" y="4115101"/>
                  </a:cubicBezTo>
                  <a:cubicBezTo>
                    <a:pt x="7915242" y="4129727"/>
                    <a:pt x="7903886" y="4141104"/>
                    <a:pt x="7889285" y="4141104"/>
                  </a:cubicBezTo>
                  <a:cubicBezTo>
                    <a:pt x="7889285" y="4141104"/>
                    <a:pt x="7889285" y="4141104"/>
                    <a:pt x="7863327" y="4141104"/>
                  </a:cubicBezTo>
                  <a:cubicBezTo>
                    <a:pt x="7863327" y="4141104"/>
                    <a:pt x="7863327" y="4141104"/>
                    <a:pt x="7863327" y="4245113"/>
                  </a:cubicBezTo>
                  <a:cubicBezTo>
                    <a:pt x="7863327" y="4259739"/>
                    <a:pt x="7851971" y="4271114"/>
                    <a:pt x="7837370" y="4271114"/>
                  </a:cubicBezTo>
                  <a:cubicBezTo>
                    <a:pt x="7837370" y="4271114"/>
                    <a:pt x="7837370" y="4271114"/>
                    <a:pt x="7785454" y="4271114"/>
                  </a:cubicBezTo>
                  <a:cubicBezTo>
                    <a:pt x="7770854" y="4271114"/>
                    <a:pt x="7759497" y="4259739"/>
                    <a:pt x="7759497" y="4245113"/>
                  </a:cubicBezTo>
                  <a:cubicBezTo>
                    <a:pt x="7759497" y="4245113"/>
                    <a:pt x="7759497" y="4245113"/>
                    <a:pt x="7759497" y="4141104"/>
                  </a:cubicBezTo>
                  <a:cubicBezTo>
                    <a:pt x="7759497" y="4141104"/>
                    <a:pt x="7759497" y="4141104"/>
                    <a:pt x="7733540" y="4141104"/>
                  </a:cubicBezTo>
                  <a:cubicBezTo>
                    <a:pt x="7718938" y="4141104"/>
                    <a:pt x="7707581" y="4129727"/>
                    <a:pt x="7707581" y="4115101"/>
                  </a:cubicBezTo>
                  <a:cubicBezTo>
                    <a:pt x="7707581" y="4115101"/>
                    <a:pt x="7707581" y="4115101"/>
                    <a:pt x="7707581" y="4063097"/>
                  </a:cubicBezTo>
                  <a:cubicBezTo>
                    <a:pt x="7707581" y="4019219"/>
                    <a:pt x="7753007" y="3985091"/>
                    <a:pt x="7811412" y="3985091"/>
                  </a:cubicBezTo>
                  <a:close/>
                  <a:moveTo>
                    <a:pt x="7329688" y="3985091"/>
                  </a:moveTo>
                  <a:cubicBezTo>
                    <a:pt x="7388093" y="3985091"/>
                    <a:pt x="7433518" y="4019219"/>
                    <a:pt x="7433518" y="4063097"/>
                  </a:cubicBezTo>
                  <a:cubicBezTo>
                    <a:pt x="7433518" y="4063097"/>
                    <a:pt x="7433518" y="4063097"/>
                    <a:pt x="7433518" y="4115101"/>
                  </a:cubicBezTo>
                  <a:cubicBezTo>
                    <a:pt x="7433518" y="4129727"/>
                    <a:pt x="7422162" y="4141104"/>
                    <a:pt x="7407561" y="4141104"/>
                  </a:cubicBezTo>
                  <a:cubicBezTo>
                    <a:pt x="7407561" y="4141104"/>
                    <a:pt x="7407561" y="4141104"/>
                    <a:pt x="7381603" y="4141104"/>
                  </a:cubicBezTo>
                  <a:cubicBezTo>
                    <a:pt x="7381603" y="4141104"/>
                    <a:pt x="7381603" y="4141104"/>
                    <a:pt x="7381603" y="4245113"/>
                  </a:cubicBezTo>
                  <a:cubicBezTo>
                    <a:pt x="7381603" y="4259739"/>
                    <a:pt x="7370247" y="4271114"/>
                    <a:pt x="7355646" y="4271114"/>
                  </a:cubicBezTo>
                  <a:cubicBezTo>
                    <a:pt x="7355646" y="4271114"/>
                    <a:pt x="7355646" y="4271114"/>
                    <a:pt x="7303730" y="4271114"/>
                  </a:cubicBezTo>
                  <a:cubicBezTo>
                    <a:pt x="7289130" y="4271114"/>
                    <a:pt x="7277773" y="4259739"/>
                    <a:pt x="7277773" y="4245113"/>
                  </a:cubicBezTo>
                  <a:cubicBezTo>
                    <a:pt x="7277773" y="4245113"/>
                    <a:pt x="7277773" y="4245113"/>
                    <a:pt x="7277773" y="4141104"/>
                  </a:cubicBezTo>
                  <a:cubicBezTo>
                    <a:pt x="7277773" y="4141104"/>
                    <a:pt x="7277773" y="4141104"/>
                    <a:pt x="7251816" y="4141104"/>
                  </a:cubicBezTo>
                  <a:cubicBezTo>
                    <a:pt x="7237214" y="4141104"/>
                    <a:pt x="7225857" y="4129727"/>
                    <a:pt x="7225857" y="4115101"/>
                  </a:cubicBezTo>
                  <a:cubicBezTo>
                    <a:pt x="7225857" y="4115101"/>
                    <a:pt x="7225857" y="4115101"/>
                    <a:pt x="7225857" y="4063097"/>
                  </a:cubicBezTo>
                  <a:cubicBezTo>
                    <a:pt x="7225857" y="4019219"/>
                    <a:pt x="7271283" y="3985091"/>
                    <a:pt x="7329688" y="3985091"/>
                  </a:cubicBezTo>
                  <a:close/>
                  <a:moveTo>
                    <a:pt x="6847964" y="3985091"/>
                  </a:moveTo>
                  <a:cubicBezTo>
                    <a:pt x="6906369" y="3985091"/>
                    <a:pt x="6951794" y="4019219"/>
                    <a:pt x="6951794" y="4063097"/>
                  </a:cubicBezTo>
                  <a:cubicBezTo>
                    <a:pt x="6951794" y="4063097"/>
                    <a:pt x="6951794" y="4063097"/>
                    <a:pt x="6951794" y="4115101"/>
                  </a:cubicBezTo>
                  <a:cubicBezTo>
                    <a:pt x="6951794" y="4129727"/>
                    <a:pt x="6940438" y="4141104"/>
                    <a:pt x="6925837" y="4141104"/>
                  </a:cubicBezTo>
                  <a:cubicBezTo>
                    <a:pt x="6925837" y="4141104"/>
                    <a:pt x="6925837" y="4141104"/>
                    <a:pt x="6899879" y="4141104"/>
                  </a:cubicBezTo>
                  <a:cubicBezTo>
                    <a:pt x="6899879" y="4141104"/>
                    <a:pt x="6899879" y="4141104"/>
                    <a:pt x="6899879" y="4245113"/>
                  </a:cubicBezTo>
                  <a:cubicBezTo>
                    <a:pt x="6899879" y="4259739"/>
                    <a:pt x="6888523" y="4271114"/>
                    <a:pt x="6873922" y="4271114"/>
                  </a:cubicBezTo>
                  <a:cubicBezTo>
                    <a:pt x="6873922" y="4271114"/>
                    <a:pt x="6873922" y="4271114"/>
                    <a:pt x="6822006" y="4271114"/>
                  </a:cubicBezTo>
                  <a:cubicBezTo>
                    <a:pt x="6807406" y="4271114"/>
                    <a:pt x="6796049" y="4259739"/>
                    <a:pt x="6796049" y="4245113"/>
                  </a:cubicBezTo>
                  <a:cubicBezTo>
                    <a:pt x="6796049" y="4245113"/>
                    <a:pt x="6796049" y="4245113"/>
                    <a:pt x="6796049" y="4141104"/>
                  </a:cubicBezTo>
                  <a:cubicBezTo>
                    <a:pt x="6796049" y="4141104"/>
                    <a:pt x="6796049" y="4141104"/>
                    <a:pt x="6770092" y="4141104"/>
                  </a:cubicBezTo>
                  <a:cubicBezTo>
                    <a:pt x="6755490" y="4141104"/>
                    <a:pt x="6744133" y="4129727"/>
                    <a:pt x="6744133" y="4115101"/>
                  </a:cubicBezTo>
                  <a:cubicBezTo>
                    <a:pt x="6744133" y="4115101"/>
                    <a:pt x="6744133" y="4115101"/>
                    <a:pt x="6744133" y="4063097"/>
                  </a:cubicBezTo>
                  <a:cubicBezTo>
                    <a:pt x="6744133" y="4019219"/>
                    <a:pt x="6789559" y="3985091"/>
                    <a:pt x="6847964" y="3985091"/>
                  </a:cubicBezTo>
                  <a:close/>
                  <a:moveTo>
                    <a:pt x="6366240" y="3985091"/>
                  </a:moveTo>
                  <a:cubicBezTo>
                    <a:pt x="6424645" y="3985091"/>
                    <a:pt x="6470070" y="4019219"/>
                    <a:pt x="6470070" y="4063097"/>
                  </a:cubicBezTo>
                  <a:cubicBezTo>
                    <a:pt x="6470070" y="4063097"/>
                    <a:pt x="6470070" y="4063097"/>
                    <a:pt x="6470070" y="4115101"/>
                  </a:cubicBezTo>
                  <a:cubicBezTo>
                    <a:pt x="6470070" y="4129727"/>
                    <a:pt x="6458714" y="4141104"/>
                    <a:pt x="6444113" y="4141104"/>
                  </a:cubicBezTo>
                  <a:cubicBezTo>
                    <a:pt x="6444113" y="4141104"/>
                    <a:pt x="6444113" y="4141104"/>
                    <a:pt x="6418155" y="4141104"/>
                  </a:cubicBezTo>
                  <a:cubicBezTo>
                    <a:pt x="6418155" y="4141104"/>
                    <a:pt x="6418155" y="4141104"/>
                    <a:pt x="6418155" y="4245113"/>
                  </a:cubicBezTo>
                  <a:cubicBezTo>
                    <a:pt x="6418155" y="4259739"/>
                    <a:pt x="6406799" y="4271114"/>
                    <a:pt x="6392198" y="4271114"/>
                  </a:cubicBezTo>
                  <a:cubicBezTo>
                    <a:pt x="6392198" y="4271114"/>
                    <a:pt x="6392198" y="4271114"/>
                    <a:pt x="6340282" y="4271114"/>
                  </a:cubicBezTo>
                  <a:cubicBezTo>
                    <a:pt x="6325682" y="4271114"/>
                    <a:pt x="6314325" y="4259739"/>
                    <a:pt x="6314325" y="4245113"/>
                  </a:cubicBezTo>
                  <a:cubicBezTo>
                    <a:pt x="6314325" y="4245113"/>
                    <a:pt x="6314325" y="4245113"/>
                    <a:pt x="6314325" y="4141104"/>
                  </a:cubicBezTo>
                  <a:cubicBezTo>
                    <a:pt x="6314325" y="4141104"/>
                    <a:pt x="6314325" y="4141104"/>
                    <a:pt x="6288368" y="4141104"/>
                  </a:cubicBezTo>
                  <a:cubicBezTo>
                    <a:pt x="6273766" y="4141104"/>
                    <a:pt x="6262409" y="4129727"/>
                    <a:pt x="6262409" y="4115101"/>
                  </a:cubicBezTo>
                  <a:cubicBezTo>
                    <a:pt x="6262409" y="4115101"/>
                    <a:pt x="6262409" y="4115101"/>
                    <a:pt x="6262409" y="4063097"/>
                  </a:cubicBezTo>
                  <a:cubicBezTo>
                    <a:pt x="6262409" y="4019219"/>
                    <a:pt x="6307835" y="3985091"/>
                    <a:pt x="6366240" y="3985091"/>
                  </a:cubicBezTo>
                  <a:close/>
                  <a:moveTo>
                    <a:pt x="5884524" y="3985091"/>
                  </a:moveTo>
                  <a:cubicBezTo>
                    <a:pt x="5942926" y="3985091"/>
                    <a:pt x="5988352" y="4019219"/>
                    <a:pt x="5988352" y="4063097"/>
                  </a:cubicBezTo>
                  <a:cubicBezTo>
                    <a:pt x="5988352" y="4063097"/>
                    <a:pt x="5988352" y="4063097"/>
                    <a:pt x="5988352" y="4115101"/>
                  </a:cubicBezTo>
                  <a:cubicBezTo>
                    <a:pt x="5988352" y="4129727"/>
                    <a:pt x="5976990" y="4141104"/>
                    <a:pt x="5962395" y="4141104"/>
                  </a:cubicBezTo>
                  <a:cubicBezTo>
                    <a:pt x="5962395" y="4141104"/>
                    <a:pt x="5962395" y="4141104"/>
                    <a:pt x="5936437" y="4141104"/>
                  </a:cubicBezTo>
                  <a:cubicBezTo>
                    <a:pt x="5936437" y="4141104"/>
                    <a:pt x="5936437" y="4141104"/>
                    <a:pt x="5936437" y="4245113"/>
                  </a:cubicBezTo>
                  <a:cubicBezTo>
                    <a:pt x="5936437" y="4259739"/>
                    <a:pt x="5925081" y="4271114"/>
                    <a:pt x="5910480" y="4271114"/>
                  </a:cubicBezTo>
                  <a:cubicBezTo>
                    <a:pt x="5910480" y="4271114"/>
                    <a:pt x="5910480" y="4271114"/>
                    <a:pt x="5858565" y="4271114"/>
                  </a:cubicBezTo>
                  <a:cubicBezTo>
                    <a:pt x="5843966" y="4271114"/>
                    <a:pt x="5832607" y="4259739"/>
                    <a:pt x="5832607" y="4245113"/>
                  </a:cubicBezTo>
                  <a:cubicBezTo>
                    <a:pt x="5832607" y="4245113"/>
                    <a:pt x="5832607" y="4245113"/>
                    <a:pt x="5832607" y="4141104"/>
                  </a:cubicBezTo>
                  <a:cubicBezTo>
                    <a:pt x="5832607" y="4141104"/>
                    <a:pt x="5832607" y="4141104"/>
                    <a:pt x="5806651" y="4141104"/>
                  </a:cubicBezTo>
                  <a:cubicBezTo>
                    <a:pt x="5792049" y="4141104"/>
                    <a:pt x="5780696" y="4129727"/>
                    <a:pt x="5780696" y="4115101"/>
                  </a:cubicBezTo>
                  <a:cubicBezTo>
                    <a:pt x="5780696" y="4115101"/>
                    <a:pt x="5780696" y="4115101"/>
                    <a:pt x="5780696" y="4063097"/>
                  </a:cubicBezTo>
                  <a:cubicBezTo>
                    <a:pt x="5780696" y="4019219"/>
                    <a:pt x="5826117" y="3985091"/>
                    <a:pt x="5884524" y="3985091"/>
                  </a:cubicBezTo>
                  <a:close/>
                  <a:moveTo>
                    <a:pt x="5402809" y="3985091"/>
                  </a:moveTo>
                  <a:cubicBezTo>
                    <a:pt x="5461212" y="3985091"/>
                    <a:pt x="5506635" y="4019219"/>
                    <a:pt x="5506635" y="4063097"/>
                  </a:cubicBezTo>
                  <a:cubicBezTo>
                    <a:pt x="5506635" y="4063097"/>
                    <a:pt x="5506635" y="4063097"/>
                    <a:pt x="5506635" y="4115101"/>
                  </a:cubicBezTo>
                  <a:cubicBezTo>
                    <a:pt x="5506635" y="4129727"/>
                    <a:pt x="5495280" y="4141104"/>
                    <a:pt x="5480680" y="4141104"/>
                  </a:cubicBezTo>
                  <a:cubicBezTo>
                    <a:pt x="5480680" y="4141104"/>
                    <a:pt x="5480680" y="4141104"/>
                    <a:pt x="5454723" y="4141104"/>
                  </a:cubicBezTo>
                  <a:cubicBezTo>
                    <a:pt x="5454723" y="4141104"/>
                    <a:pt x="5454723" y="4141104"/>
                    <a:pt x="5454723" y="4245113"/>
                  </a:cubicBezTo>
                  <a:cubicBezTo>
                    <a:pt x="5454723" y="4259739"/>
                    <a:pt x="5443367" y="4271114"/>
                    <a:pt x="5428764" y="4271114"/>
                  </a:cubicBezTo>
                  <a:cubicBezTo>
                    <a:pt x="5428764" y="4271114"/>
                    <a:pt x="5428764" y="4271114"/>
                    <a:pt x="5376850" y="4271114"/>
                  </a:cubicBezTo>
                  <a:cubicBezTo>
                    <a:pt x="5362254" y="4271114"/>
                    <a:pt x="5350895" y="4259739"/>
                    <a:pt x="5350895" y="4245113"/>
                  </a:cubicBezTo>
                  <a:cubicBezTo>
                    <a:pt x="5350895" y="4245113"/>
                    <a:pt x="5350895" y="4245113"/>
                    <a:pt x="5350895" y="4141104"/>
                  </a:cubicBezTo>
                  <a:cubicBezTo>
                    <a:pt x="5350895" y="4141104"/>
                    <a:pt x="5350895" y="4141104"/>
                    <a:pt x="5324938" y="4141104"/>
                  </a:cubicBezTo>
                  <a:cubicBezTo>
                    <a:pt x="5310337" y="4141104"/>
                    <a:pt x="5298977" y="4129727"/>
                    <a:pt x="5298977" y="4115101"/>
                  </a:cubicBezTo>
                  <a:cubicBezTo>
                    <a:pt x="5298977" y="4115101"/>
                    <a:pt x="5298977" y="4115101"/>
                    <a:pt x="5298977" y="4063097"/>
                  </a:cubicBezTo>
                  <a:cubicBezTo>
                    <a:pt x="5298977" y="4019219"/>
                    <a:pt x="5344408" y="3985091"/>
                    <a:pt x="5402809" y="3985091"/>
                  </a:cubicBezTo>
                  <a:close/>
                  <a:moveTo>
                    <a:pt x="4921068" y="3985091"/>
                  </a:moveTo>
                  <a:cubicBezTo>
                    <a:pt x="4979481" y="3985091"/>
                    <a:pt x="5024909" y="4019219"/>
                    <a:pt x="5024909" y="4063097"/>
                  </a:cubicBezTo>
                  <a:cubicBezTo>
                    <a:pt x="5024909" y="4063097"/>
                    <a:pt x="5024909" y="4063097"/>
                    <a:pt x="5024909" y="4115101"/>
                  </a:cubicBezTo>
                  <a:cubicBezTo>
                    <a:pt x="5024909" y="4129727"/>
                    <a:pt x="5013553" y="4141104"/>
                    <a:pt x="4998949" y="4141104"/>
                  </a:cubicBezTo>
                  <a:cubicBezTo>
                    <a:pt x="4998949" y="4141104"/>
                    <a:pt x="4998949" y="4141104"/>
                    <a:pt x="4972991" y="4141104"/>
                  </a:cubicBezTo>
                  <a:cubicBezTo>
                    <a:pt x="4972991" y="4141104"/>
                    <a:pt x="4972991" y="4141104"/>
                    <a:pt x="4972991" y="4245113"/>
                  </a:cubicBezTo>
                  <a:cubicBezTo>
                    <a:pt x="4972991" y="4259739"/>
                    <a:pt x="4961635" y="4271114"/>
                    <a:pt x="4947033" y="4271114"/>
                  </a:cubicBezTo>
                  <a:cubicBezTo>
                    <a:pt x="4947033" y="4271114"/>
                    <a:pt x="4947033" y="4271114"/>
                    <a:pt x="4895110" y="4271114"/>
                  </a:cubicBezTo>
                  <a:cubicBezTo>
                    <a:pt x="4880513" y="4271114"/>
                    <a:pt x="4869160" y="4259739"/>
                    <a:pt x="4869160" y="4245113"/>
                  </a:cubicBezTo>
                  <a:cubicBezTo>
                    <a:pt x="4869160" y="4245113"/>
                    <a:pt x="4869160" y="4245113"/>
                    <a:pt x="4869160" y="4141104"/>
                  </a:cubicBezTo>
                  <a:cubicBezTo>
                    <a:pt x="4869160" y="4141104"/>
                    <a:pt x="4869160" y="4141104"/>
                    <a:pt x="4843204" y="4141104"/>
                  </a:cubicBezTo>
                  <a:cubicBezTo>
                    <a:pt x="4828610" y="4141104"/>
                    <a:pt x="4817249" y="4129727"/>
                    <a:pt x="4817249" y="4115101"/>
                  </a:cubicBezTo>
                  <a:cubicBezTo>
                    <a:pt x="4817249" y="4115101"/>
                    <a:pt x="4817249" y="4115101"/>
                    <a:pt x="4817249" y="4063097"/>
                  </a:cubicBezTo>
                  <a:cubicBezTo>
                    <a:pt x="4817249" y="4019219"/>
                    <a:pt x="4862670" y="3985091"/>
                    <a:pt x="4921068" y="3985091"/>
                  </a:cubicBezTo>
                  <a:close/>
                  <a:moveTo>
                    <a:pt x="4439364" y="3985091"/>
                  </a:moveTo>
                  <a:cubicBezTo>
                    <a:pt x="4497759" y="3985091"/>
                    <a:pt x="4543185" y="4019219"/>
                    <a:pt x="4543185" y="4063097"/>
                  </a:cubicBezTo>
                  <a:cubicBezTo>
                    <a:pt x="4543185" y="4063097"/>
                    <a:pt x="4543185" y="4063097"/>
                    <a:pt x="4543185" y="4115101"/>
                  </a:cubicBezTo>
                  <a:cubicBezTo>
                    <a:pt x="4543185" y="4129727"/>
                    <a:pt x="4531828" y="4141104"/>
                    <a:pt x="4517229" y="4141104"/>
                  </a:cubicBezTo>
                  <a:cubicBezTo>
                    <a:pt x="4517229" y="4141104"/>
                    <a:pt x="4517229" y="4141104"/>
                    <a:pt x="4491267" y="4141104"/>
                  </a:cubicBezTo>
                  <a:cubicBezTo>
                    <a:pt x="4491267" y="4141104"/>
                    <a:pt x="4491267" y="4141104"/>
                    <a:pt x="4491267" y="4245113"/>
                  </a:cubicBezTo>
                  <a:cubicBezTo>
                    <a:pt x="4491267" y="4259739"/>
                    <a:pt x="4479913" y="4271114"/>
                    <a:pt x="4465311" y="4271114"/>
                  </a:cubicBezTo>
                  <a:cubicBezTo>
                    <a:pt x="4465311" y="4271114"/>
                    <a:pt x="4465311" y="4271114"/>
                    <a:pt x="4413399" y="4271114"/>
                  </a:cubicBezTo>
                  <a:cubicBezTo>
                    <a:pt x="4398797" y="4271114"/>
                    <a:pt x="4387440" y="4259739"/>
                    <a:pt x="4387440" y="4245113"/>
                  </a:cubicBezTo>
                  <a:cubicBezTo>
                    <a:pt x="4387440" y="4245113"/>
                    <a:pt x="4387440" y="4245113"/>
                    <a:pt x="4387440" y="4141104"/>
                  </a:cubicBezTo>
                  <a:cubicBezTo>
                    <a:pt x="4387440" y="4141104"/>
                    <a:pt x="4387440" y="4141104"/>
                    <a:pt x="4361480" y="4141104"/>
                  </a:cubicBezTo>
                  <a:cubicBezTo>
                    <a:pt x="4346880" y="4141104"/>
                    <a:pt x="4335524" y="4129727"/>
                    <a:pt x="4335524" y="4115101"/>
                  </a:cubicBezTo>
                  <a:cubicBezTo>
                    <a:pt x="4335524" y="4115101"/>
                    <a:pt x="4335524" y="4115101"/>
                    <a:pt x="4335524" y="4063097"/>
                  </a:cubicBezTo>
                  <a:cubicBezTo>
                    <a:pt x="4335524" y="4019219"/>
                    <a:pt x="4380950" y="3985091"/>
                    <a:pt x="4439364" y="3985091"/>
                  </a:cubicBezTo>
                  <a:close/>
                  <a:moveTo>
                    <a:pt x="3957643" y="3985091"/>
                  </a:moveTo>
                  <a:cubicBezTo>
                    <a:pt x="4016048" y="3985091"/>
                    <a:pt x="4061474" y="4019219"/>
                    <a:pt x="4061474" y="4063097"/>
                  </a:cubicBezTo>
                  <a:cubicBezTo>
                    <a:pt x="4061474" y="4063097"/>
                    <a:pt x="4061474" y="4063097"/>
                    <a:pt x="4061474" y="4115101"/>
                  </a:cubicBezTo>
                  <a:cubicBezTo>
                    <a:pt x="4061474" y="4129727"/>
                    <a:pt x="4050118" y="4141104"/>
                    <a:pt x="4035518" y="4141104"/>
                  </a:cubicBezTo>
                  <a:cubicBezTo>
                    <a:pt x="4035518" y="4141104"/>
                    <a:pt x="4035518" y="4141104"/>
                    <a:pt x="4009559" y="4141104"/>
                  </a:cubicBezTo>
                  <a:cubicBezTo>
                    <a:pt x="4009559" y="4141104"/>
                    <a:pt x="4009559" y="4141104"/>
                    <a:pt x="4009559" y="4245113"/>
                  </a:cubicBezTo>
                  <a:cubicBezTo>
                    <a:pt x="4009559" y="4259739"/>
                    <a:pt x="3998202" y="4271114"/>
                    <a:pt x="3983600" y="4271114"/>
                  </a:cubicBezTo>
                  <a:cubicBezTo>
                    <a:pt x="3983600" y="4271114"/>
                    <a:pt x="3983600" y="4271114"/>
                    <a:pt x="3931685" y="4271114"/>
                  </a:cubicBezTo>
                  <a:cubicBezTo>
                    <a:pt x="3917084" y="4271114"/>
                    <a:pt x="3905728" y="4259739"/>
                    <a:pt x="3905728" y="4245113"/>
                  </a:cubicBezTo>
                  <a:cubicBezTo>
                    <a:pt x="3905728" y="4245113"/>
                    <a:pt x="3905728" y="4245113"/>
                    <a:pt x="3905728" y="4141104"/>
                  </a:cubicBezTo>
                  <a:cubicBezTo>
                    <a:pt x="3905728" y="4141104"/>
                    <a:pt x="3905728" y="4141104"/>
                    <a:pt x="3879772" y="4141104"/>
                  </a:cubicBezTo>
                  <a:cubicBezTo>
                    <a:pt x="3865171" y="4141104"/>
                    <a:pt x="3853813" y="4129727"/>
                    <a:pt x="3853813" y="4115101"/>
                  </a:cubicBezTo>
                  <a:cubicBezTo>
                    <a:pt x="3853813" y="4115101"/>
                    <a:pt x="3853813" y="4115101"/>
                    <a:pt x="3853813" y="4063097"/>
                  </a:cubicBezTo>
                  <a:cubicBezTo>
                    <a:pt x="3853813" y="4019219"/>
                    <a:pt x="3899239" y="3985091"/>
                    <a:pt x="3957643" y="3985091"/>
                  </a:cubicBezTo>
                  <a:close/>
                  <a:moveTo>
                    <a:pt x="3475923" y="3985091"/>
                  </a:moveTo>
                  <a:cubicBezTo>
                    <a:pt x="3534329" y="3985091"/>
                    <a:pt x="3579758" y="4019219"/>
                    <a:pt x="3579758" y="4063097"/>
                  </a:cubicBezTo>
                  <a:cubicBezTo>
                    <a:pt x="3579758" y="4063097"/>
                    <a:pt x="3579758" y="4063097"/>
                    <a:pt x="3579758" y="4115101"/>
                  </a:cubicBezTo>
                  <a:cubicBezTo>
                    <a:pt x="3579758" y="4129727"/>
                    <a:pt x="3568403" y="4141104"/>
                    <a:pt x="3553799" y="4141104"/>
                  </a:cubicBezTo>
                  <a:cubicBezTo>
                    <a:pt x="3553799" y="4141104"/>
                    <a:pt x="3553799" y="4141104"/>
                    <a:pt x="3527841" y="4141104"/>
                  </a:cubicBezTo>
                  <a:cubicBezTo>
                    <a:pt x="3527841" y="4141104"/>
                    <a:pt x="3527841" y="4141104"/>
                    <a:pt x="3527841" y="4245113"/>
                  </a:cubicBezTo>
                  <a:cubicBezTo>
                    <a:pt x="3527841" y="4259739"/>
                    <a:pt x="3516484" y="4271114"/>
                    <a:pt x="3501883" y="4271114"/>
                  </a:cubicBezTo>
                  <a:cubicBezTo>
                    <a:pt x="3501883" y="4271114"/>
                    <a:pt x="3501883" y="4271114"/>
                    <a:pt x="3449967" y="4271114"/>
                  </a:cubicBezTo>
                  <a:cubicBezTo>
                    <a:pt x="3435366" y="4271114"/>
                    <a:pt x="3424010" y="4259739"/>
                    <a:pt x="3424010" y="4245113"/>
                  </a:cubicBezTo>
                  <a:cubicBezTo>
                    <a:pt x="3424010" y="4245113"/>
                    <a:pt x="3424010" y="4245113"/>
                    <a:pt x="3424010" y="4141104"/>
                  </a:cubicBezTo>
                  <a:cubicBezTo>
                    <a:pt x="3424010" y="4141104"/>
                    <a:pt x="3424010" y="4141104"/>
                    <a:pt x="3398052" y="4141104"/>
                  </a:cubicBezTo>
                  <a:cubicBezTo>
                    <a:pt x="3383450" y="4141104"/>
                    <a:pt x="3372093" y="4129727"/>
                    <a:pt x="3372093" y="4115101"/>
                  </a:cubicBezTo>
                  <a:cubicBezTo>
                    <a:pt x="3372093" y="4115101"/>
                    <a:pt x="3372093" y="4115101"/>
                    <a:pt x="3372093" y="4063097"/>
                  </a:cubicBezTo>
                  <a:cubicBezTo>
                    <a:pt x="3372093" y="4019219"/>
                    <a:pt x="3417519" y="3985091"/>
                    <a:pt x="3475923" y="3985091"/>
                  </a:cubicBezTo>
                  <a:close/>
                  <a:moveTo>
                    <a:pt x="2994201" y="3985091"/>
                  </a:moveTo>
                  <a:cubicBezTo>
                    <a:pt x="3052603" y="3985091"/>
                    <a:pt x="3098031" y="4019219"/>
                    <a:pt x="3098031" y="4063097"/>
                  </a:cubicBezTo>
                  <a:cubicBezTo>
                    <a:pt x="3098031" y="4063097"/>
                    <a:pt x="3098031" y="4063097"/>
                    <a:pt x="3098031" y="4115101"/>
                  </a:cubicBezTo>
                  <a:cubicBezTo>
                    <a:pt x="3098031" y="4129727"/>
                    <a:pt x="3086674" y="4141104"/>
                    <a:pt x="3072072" y="4141104"/>
                  </a:cubicBezTo>
                  <a:cubicBezTo>
                    <a:pt x="3072072" y="4141104"/>
                    <a:pt x="3072072" y="4141104"/>
                    <a:pt x="3046115" y="4141104"/>
                  </a:cubicBezTo>
                  <a:cubicBezTo>
                    <a:pt x="3046115" y="4141104"/>
                    <a:pt x="3046115" y="4141104"/>
                    <a:pt x="3046115" y="4245113"/>
                  </a:cubicBezTo>
                  <a:cubicBezTo>
                    <a:pt x="3046115" y="4259739"/>
                    <a:pt x="3034759" y="4271114"/>
                    <a:pt x="3020158" y="4271114"/>
                  </a:cubicBezTo>
                  <a:cubicBezTo>
                    <a:pt x="3020158" y="4271114"/>
                    <a:pt x="3020158" y="4271114"/>
                    <a:pt x="2968241" y="4271114"/>
                  </a:cubicBezTo>
                  <a:cubicBezTo>
                    <a:pt x="2953641" y="4271114"/>
                    <a:pt x="2942284" y="4259739"/>
                    <a:pt x="2942284" y="4245113"/>
                  </a:cubicBezTo>
                  <a:cubicBezTo>
                    <a:pt x="2942284" y="4245113"/>
                    <a:pt x="2942284" y="4245113"/>
                    <a:pt x="2942284" y="4141104"/>
                  </a:cubicBezTo>
                  <a:cubicBezTo>
                    <a:pt x="2942284" y="4141104"/>
                    <a:pt x="2942284" y="4141104"/>
                    <a:pt x="2916326" y="4141104"/>
                  </a:cubicBezTo>
                  <a:cubicBezTo>
                    <a:pt x="2901726" y="4141104"/>
                    <a:pt x="2890369" y="4129727"/>
                    <a:pt x="2890369" y="4115101"/>
                  </a:cubicBezTo>
                  <a:cubicBezTo>
                    <a:pt x="2890369" y="4115101"/>
                    <a:pt x="2890369" y="4115101"/>
                    <a:pt x="2890369" y="4063097"/>
                  </a:cubicBezTo>
                  <a:cubicBezTo>
                    <a:pt x="2890369" y="4019219"/>
                    <a:pt x="2935795" y="3985091"/>
                    <a:pt x="2994201" y="3985091"/>
                  </a:cubicBezTo>
                  <a:close/>
                  <a:moveTo>
                    <a:pt x="2512476" y="3985091"/>
                  </a:moveTo>
                  <a:cubicBezTo>
                    <a:pt x="2570881" y="3985091"/>
                    <a:pt x="2616307" y="4019219"/>
                    <a:pt x="2616307" y="4063097"/>
                  </a:cubicBezTo>
                  <a:cubicBezTo>
                    <a:pt x="2616307" y="4063097"/>
                    <a:pt x="2616307" y="4063097"/>
                    <a:pt x="2616307" y="4115101"/>
                  </a:cubicBezTo>
                  <a:cubicBezTo>
                    <a:pt x="2616307" y="4129727"/>
                    <a:pt x="2604951" y="4141104"/>
                    <a:pt x="2590350" y="4141104"/>
                  </a:cubicBezTo>
                  <a:cubicBezTo>
                    <a:pt x="2590350" y="4141104"/>
                    <a:pt x="2590350" y="4141104"/>
                    <a:pt x="2564392" y="4141104"/>
                  </a:cubicBezTo>
                  <a:cubicBezTo>
                    <a:pt x="2564392" y="4141104"/>
                    <a:pt x="2564392" y="4141104"/>
                    <a:pt x="2564392" y="4245113"/>
                  </a:cubicBezTo>
                  <a:cubicBezTo>
                    <a:pt x="2564392" y="4259739"/>
                    <a:pt x="2553036" y="4271114"/>
                    <a:pt x="2538434" y="4271114"/>
                  </a:cubicBezTo>
                  <a:cubicBezTo>
                    <a:pt x="2538434" y="4271114"/>
                    <a:pt x="2538434" y="4271114"/>
                    <a:pt x="2486520" y="4271114"/>
                  </a:cubicBezTo>
                  <a:cubicBezTo>
                    <a:pt x="2471919" y="4271114"/>
                    <a:pt x="2460562" y="4259739"/>
                    <a:pt x="2460562" y="4245113"/>
                  </a:cubicBezTo>
                  <a:cubicBezTo>
                    <a:pt x="2460562" y="4245113"/>
                    <a:pt x="2460562" y="4245113"/>
                    <a:pt x="2460562" y="4141104"/>
                  </a:cubicBezTo>
                  <a:cubicBezTo>
                    <a:pt x="2460562" y="4141104"/>
                    <a:pt x="2460562" y="4141104"/>
                    <a:pt x="2434606" y="4141104"/>
                  </a:cubicBezTo>
                  <a:cubicBezTo>
                    <a:pt x="2420004" y="4141104"/>
                    <a:pt x="2408647" y="4129727"/>
                    <a:pt x="2408647" y="4115101"/>
                  </a:cubicBezTo>
                  <a:cubicBezTo>
                    <a:pt x="2408647" y="4115101"/>
                    <a:pt x="2408647" y="4115101"/>
                    <a:pt x="2408647" y="4063097"/>
                  </a:cubicBezTo>
                  <a:cubicBezTo>
                    <a:pt x="2408647" y="4019219"/>
                    <a:pt x="2454073" y="3985091"/>
                    <a:pt x="2512476" y="3985091"/>
                  </a:cubicBezTo>
                  <a:close/>
                  <a:moveTo>
                    <a:pt x="2030747" y="3985091"/>
                  </a:moveTo>
                  <a:cubicBezTo>
                    <a:pt x="2089151" y="3985091"/>
                    <a:pt x="2134586" y="4019219"/>
                    <a:pt x="2134586" y="4063097"/>
                  </a:cubicBezTo>
                  <a:cubicBezTo>
                    <a:pt x="2134586" y="4063097"/>
                    <a:pt x="2134586" y="4063097"/>
                    <a:pt x="2134586" y="4115101"/>
                  </a:cubicBezTo>
                  <a:cubicBezTo>
                    <a:pt x="2134586" y="4129727"/>
                    <a:pt x="2123222" y="4141104"/>
                    <a:pt x="2108620" y="4141104"/>
                  </a:cubicBezTo>
                  <a:cubicBezTo>
                    <a:pt x="2108620" y="4141104"/>
                    <a:pt x="2108620" y="4141104"/>
                    <a:pt x="2082662" y="4141104"/>
                  </a:cubicBezTo>
                  <a:cubicBezTo>
                    <a:pt x="2082662" y="4141104"/>
                    <a:pt x="2082662" y="4141104"/>
                    <a:pt x="2082662" y="4245113"/>
                  </a:cubicBezTo>
                  <a:cubicBezTo>
                    <a:pt x="2082662" y="4259739"/>
                    <a:pt x="2071305" y="4271114"/>
                    <a:pt x="2056704" y="4271114"/>
                  </a:cubicBezTo>
                  <a:cubicBezTo>
                    <a:pt x="2056704" y="4271114"/>
                    <a:pt x="2056704" y="4271114"/>
                    <a:pt x="2004788" y="4271114"/>
                  </a:cubicBezTo>
                  <a:cubicBezTo>
                    <a:pt x="1990188" y="4271114"/>
                    <a:pt x="1978831" y="4259739"/>
                    <a:pt x="1978831" y="4245113"/>
                  </a:cubicBezTo>
                  <a:cubicBezTo>
                    <a:pt x="1978831" y="4245113"/>
                    <a:pt x="1978831" y="4245113"/>
                    <a:pt x="1978831" y="4141104"/>
                  </a:cubicBezTo>
                  <a:cubicBezTo>
                    <a:pt x="1978831" y="4141104"/>
                    <a:pt x="1978831" y="4141104"/>
                    <a:pt x="1952874" y="4141104"/>
                  </a:cubicBezTo>
                  <a:cubicBezTo>
                    <a:pt x="1938273" y="4141104"/>
                    <a:pt x="1926916" y="4129727"/>
                    <a:pt x="1926916" y="4115101"/>
                  </a:cubicBezTo>
                  <a:cubicBezTo>
                    <a:pt x="1926916" y="4115101"/>
                    <a:pt x="1926916" y="4115101"/>
                    <a:pt x="1926916" y="4063097"/>
                  </a:cubicBezTo>
                  <a:cubicBezTo>
                    <a:pt x="1926916" y="4019219"/>
                    <a:pt x="1972341" y="3985091"/>
                    <a:pt x="2030747" y="3985091"/>
                  </a:cubicBezTo>
                  <a:close/>
                  <a:moveTo>
                    <a:pt x="1549023" y="3985091"/>
                  </a:moveTo>
                  <a:cubicBezTo>
                    <a:pt x="1607427" y="3985091"/>
                    <a:pt x="1652852" y="4019219"/>
                    <a:pt x="1652852" y="4063097"/>
                  </a:cubicBezTo>
                  <a:cubicBezTo>
                    <a:pt x="1652852" y="4063097"/>
                    <a:pt x="1652852" y="4063097"/>
                    <a:pt x="1652852" y="4115101"/>
                  </a:cubicBezTo>
                  <a:cubicBezTo>
                    <a:pt x="1652852" y="4129727"/>
                    <a:pt x="1641497" y="4141104"/>
                    <a:pt x="1626896" y="4141104"/>
                  </a:cubicBezTo>
                  <a:cubicBezTo>
                    <a:pt x="1626896" y="4141104"/>
                    <a:pt x="1626896" y="4141104"/>
                    <a:pt x="1600937" y="4141104"/>
                  </a:cubicBezTo>
                  <a:cubicBezTo>
                    <a:pt x="1600937" y="4141104"/>
                    <a:pt x="1600937" y="4141104"/>
                    <a:pt x="1600937" y="4245113"/>
                  </a:cubicBezTo>
                  <a:cubicBezTo>
                    <a:pt x="1600937" y="4259739"/>
                    <a:pt x="1589581" y="4271114"/>
                    <a:pt x="1574980" y="4271114"/>
                  </a:cubicBezTo>
                  <a:cubicBezTo>
                    <a:pt x="1574980" y="4271114"/>
                    <a:pt x="1574980" y="4271114"/>
                    <a:pt x="1523065" y="4271114"/>
                  </a:cubicBezTo>
                  <a:cubicBezTo>
                    <a:pt x="1508464" y="4271114"/>
                    <a:pt x="1497107" y="4259739"/>
                    <a:pt x="1497107" y="4245113"/>
                  </a:cubicBezTo>
                  <a:cubicBezTo>
                    <a:pt x="1497107" y="4245113"/>
                    <a:pt x="1497107" y="4245113"/>
                    <a:pt x="1497107" y="4141104"/>
                  </a:cubicBezTo>
                  <a:cubicBezTo>
                    <a:pt x="1497107" y="4141104"/>
                    <a:pt x="1497107" y="4141104"/>
                    <a:pt x="1471150" y="4141104"/>
                  </a:cubicBezTo>
                  <a:cubicBezTo>
                    <a:pt x="1456549" y="4141104"/>
                    <a:pt x="1445192" y="4129727"/>
                    <a:pt x="1445192" y="4115101"/>
                  </a:cubicBezTo>
                  <a:cubicBezTo>
                    <a:pt x="1445192" y="4115101"/>
                    <a:pt x="1445192" y="4115101"/>
                    <a:pt x="1445192" y="4063097"/>
                  </a:cubicBezTo>
                  <a:cubicBezTo>
                    <a:pt x="1445192" y="4019219"/>
                    <a:pt x="1490617" y="3985091"/>
                    <a:pt x="1549023" y="3985091"/>
                  </a:cubicBezTo>
                  <a:close/>
                  <a:moveTo>
                    <a:pt x="1067300" y="3985091"/>
                  </a:moveTo>
                  <a:cubicBezTo>
                    <a:pt x="1125704" y="3985091"/>
                    <a:pt x="1171130" y="4019219"/>
                    <a:pt x="1171130" y="4063097"/>
                  </a:cubicBezTo>
                  <a:cubicBezTo>
                    <a:pt x="1171130" y="4063097"/>
                    <a:pt x="1171130" y="4063097"/>
                    <a:pt x="1171130" y="4115101"/>
                  </a:cubicBezTo>
                  <a:cubicBezTo>
                    <a:pt x="1171130" y="4129727"/>
                    <a:pt x="1159774" y="4141104"/>
                    <a:pt x="1145173" y="4141104"/>
                  </a:cubicBezTo>
                  <a:cubicBezTo>
                    <a:pt x="1145173" y="4141104"/>
                    <a:pt x="1145173" y="4141104"/>
                    <a:pt x="1119214" y="4141104"/>
                  </a:cubicBezTo>
                  <a:cubicBezTo>
                    <a:pt x="1119214" y="4141104"/>
                    <a:pt x="1119214" y="4141104"/>
                    <a:pt x="1119214" y="4245113"/>
                  </a:cubicBezTo>
                  <a:cubicBezTo>
                    <a:pt x="1119214" y="4259739"/>
                    <a:pt x="1107859" y="4271114"/>
                    <a:pt x="1093257" y="4271114"/>
                  </a:cubicBezTo>
                  <a:cubicBezTo>
                    <a:pt x="1093257" y="4271114"/>
                    <a:pt x="1093257" y="4271114"/>
                    <a:pt x="1041342" y="4271114"/>
                  </a:cubicBezTo>
                  <a:cubicBezTo>
                    <a:pt x="1026741" y="4271114"/>
                    <a:pt x="1015385" y="4259739"/>
                    <a:pt x="1015385" y="4245113"/>
                  </a:cubicBezTo>
                  <a:cubicBezTo>
                    <a:pt x="1015385" y="4245113"/>
                    <a:pt x="1015385" y="4245113"/>
                    <a:pt x="1015385" y="4141104"/>
                  </a:cubicBezTo>
                  <a:cubicBezTo>
                    <a:pt x="1015385" y="4141104"/>
                    <a:pt x="1015385" y="4141104"/>
                    <a:pt x="989427" y="4141104"/>
                  </a:cubicBezTo>
                  <a:cubicBezTo>
                    <a:pt x="974826" y="4141104"/>
                    <a:pt x="963469" y="4129727"/>
                    <a:pt x="963469" y="4115101"/>
                  </a:cubicBezTo>
                  <a:cubicBezTo>
                    <a:pt x="963469" y="4115101"/>
                    <a:pt x="963469" y="4115101"/>
                    <a:pt x="963469" y="4063097"/>
                  </a:cubicBezTo>
                  <a:cubicBezTo>
                    <a:pt x="963469" y="4019219"/>
                    <a:pt x="1008895" y="3985091"/>
                    <a:pt x="1067300" y="3985091"/>
                  </a:cubicBezTo>
                  <a:close/>
                  <a:moveTo>
                    <a:pt x="585577" y="3985091"/>
                  </a:moveTo>
                  <a:cubicBezTo>
                    <a:pt x="643981" y="3985091"/>
                    <a:pt x="689407" y="4019219"/>
                    <a:pt x="689407" y="4063097"/>
                  </a:cubicBezTo>
                  <a:cubicBezTo>
                    <a:pt x="689407" y="4063097"/>
                    <a:pt x="689407" y="4063097"/>
                    <a:pt x="689407" y="4115101"/>
                  </a:cubicBezTo>
                  <a:cubicBezTo>
                    <a:pt x="689407" y="4129727"/>
                    <a:pt x="678051" y="4141104"/>
                    <a:pt x="663450" y="4141104"/>
                  </a:cubicBezTo>
                  <a:cubicBezTo>
                    <a:pt x="663450" y="4141104"/>
                    <a:pt x="663450" y="4141104"/>
                    <a:pt x="637492" y="4141104"/>
                  </a:cubicBezTo>
                  <a:cubicBezTo>
                    <a:pt x="637492" y="4141104"/>
                    <a:pt x="637492" y="4141104"/>
                    <a:pt x="637492" y="4245113"/>
                  </a:cubicBezTo>
                  <a:cubicBezTo>
                    <a:pt x="637492" y="4259739"/>
                    <a:pt x="626136" y="4271114"/>
                    <a:pt x="611534" y="4271114"/>
                  </a:cubicBezTo>
                  <a:cubicBezTo>
                    <a:pt x="611534" y="4271114"/>
                    <a:pt x="611534" y="4271114"/>
                    <a:pt x="559619" y="4271114"/>
                  </a:cubicBezTo>
                  <a:cubicBezTo>
                    <a:pt x="545019" y="4271114"/>
                    <a:pt x="533662" y="4259739"/>
                    <a:pt x="533662" y="4245113"/>
                  </a:cubicBezTo>
                  <a:cubicBezTo>
                    <a:pt x="533662" y="4245113"/>
                    <a:pt x="533662" y="4245113"/>
                    <a:pt x="533662" y="4141104"/>
                  </a:cubicBezTo>
                  <a:cubicBezTo>
                    <a:pt x="533662" y="4141104"/>
                    <a:pt x="533662" y="4141104"/>
                    <a:pt x="507705" y="4141104"/>
                  </a:cubicBezTo>
                  <a:cubicBezTo>
                    <a:pt x="493103" y="4141104"/>
                    <a:pt x="481746" y="4129727"/>
                    <a:pt x="481746" y="4115101"/>
                  </a:cubicBezTo>
                  <a:cubicBezTo>
                    <a:pt x="481746" y="4115101"/>
                    <a:pt x="481746" y="4115101"/>
                    <a:pt x="481746" y="4063097"/>
                  </a:cubicBezTo>
                  <a:cubicBezTo>
                    <a:pt x="481746" y="4019219"/>
                    <a:pt x="527172" y="3985091"/>
                    <a:pt x="585577" y="3985091"/>
                  </a:cubicBezTo>
                  <a:close/>
                  <a:moveTo>
                    <a:pt x="103855" y="3985091"/>
                  </a:moveTo>
                  <a:cubicBezTo>
                    <a:pt x="162259" y="3985091"/>
                    <a:pt x="207684" y="4019219"/>
                    <a:pt x="207684" y="4063097"/>
                  </a:cubicBezTo>
                  <a:cubicBezTo>
                    <a:pt x="207684" y="4063097"/>
                    <a:pt x="207684" y="4063097"/>
                    <a:pt x="207684" y="4115101"/>
                  </a:cubicBezTo>
                  <a:cubicBezTo>
                    <a:pt x="207684" y="4129727"/>
                    <a:pt x="196329" y="4141104"/>
                    <a:pt x="181727" y="4141104"/>
                  </a:cubicBezTo>
                  <a:cubicBezTo>
                    <a:pt x="181727" y="4141104"/>
                    <a:pt x="181727" y="4141104"/>
                    <a:pt x="155769" y="4141104"/>
                  </a:cubicBezTo>
                  <a:cubicBezTo>
                    <a:pt x="155769" y="4141104"/>
                    <a:pt x="155769" y="4141104"/>
                    <a:pt x="155769" y="4245113"/>
                  </a:cubicBezTo>
                  <a:cubicBezTo>
                    <a:pt x="155769" y="4259739"/>
                    <a:pt x="144413" y="4271114"/>
                    <a:pt x="129812" y="4271114"/>
                  </a:cubicBezTo>
                  <a:cubicBezTo>
                    <a:pt x="129812" y="4271114"/>
                    <a:pt x="129812" y="4271114"/>
                    <a:pt x="77896" y="4271114"/>
                  </a:cubicBezTo>
                  <a:cubicBezTo>
                    <a:pt x="63296" y="4271114"/>
                    <a:pt x="51939" y="4259739"/>
                    <a:pt x="51939" y="4245113"/>
                  </a:cubicBezTo>
                  <a:cubicBezTo>
                    <a:pt x="51939" y="4245113"/>
                    <a:pt x="51939" y="4245113"/>
                    <a:pt x="51939" y="4141104"/>
                  </a:cubicBezTo>
                  <a:cubicBezTo>
                    <a:pt x="51939" y="4141104"/>
                    <a:pt x="51939" y="4141104"/>
                    <a:pt x="25982" y="4141104"/>
                  </a:cubicBezTo>
                  <a:cubicBezTo>
                    <a:pt x="11380" y="4141104"/>
                    <a:pt x="23" y="4129727"/>
                    <a:pt x="23" y="4115101"/>
                  </a:cubicBezTo>
                  <a:cubicBezTo>
                    <a:pt x="23" y="4115101"/>
                    <a:pt x="23" y="4115101"/>
                    <a:pt x="23" y="4063097"/>
                  </a:cubicBezTo>
                  <a:cubicBezTo>
                    <a:pt x="23" y="4019219"/>
                    <a:pt x="45449" y="3985091"/>
                    <a:pt x="103855" y="3985091"/>
                  </a:cubicBezTo>
                  <a:close/>
                  <a:moveTo>
                    <a:pt x="12145950" y="3853833"/>
                  </a:moveTo>
                  <a:cubicBezTo>
                    <a:pt x="12174622" y="3853833"/>
                    <a:pt x="12197866" y="3877077"/>
                    <a:pt x="12197866" y="3905749"/>
                  </a:cubicBezTo>
                  <a:cubicBezTo>
                    <a:pt x="12197866" y="3934421"/>
                    <a:pt x="12174622" y="3957664"/>
                    <a:pt x="12145950" y="3957664"/>
                  </a:cubicBezTo>
                  <a:cubicBezTo>
                    <a:pt x="12117278" y="3957664"/>
                    <a:pt x="12094035" y="3934421"/>
                    <a:pt x="12094035" y="3905749"/>
                  </a:cubicBezTo>
                  <a:cubicBezTo>
                    <a:pt x="12094035" y="3877077"/>
                    <a:pt x="12117278" y="3853833"/>
                    <a:pt x="12145950" y="3853833"/>
                  </a:cubicBezTo>
                  <a:close/>
                  <a:moveTo>
                    <a:pt x="11664226" y="3853833"/>
                  </a:moveTo>
                  <a:cubicBezTo>
                    <a:pt x="11692898" y="3853833"/>
                    <a:pt x="11716142" y="3877077"/>
                    <a:pt x="11716142" y="3905749"/>
                  </a:cubicBezTo>
                  <a:cubicBezTo>
                    <a:pt x="11716142" y="3934421"/>
                    <a:pt x="11692898" y="3957664"/>
                    <a:pt x="11664226" y="3957664"/>
                  </a:cubicBezTo>
                  <a:cubicBezTo>
                    <a:pt x="11635554" y="3957664"/>
                    <a:pt x="11612311" y="3934421"/>
                    <a:pt x="11612311" y="3905749"/>
                  </a:cubicBezTo>
                  <a:cubicBezTo>
                    <a:pt x="11612311" y="3877077"/>
                    <a:pt x="11635554" y="3853833"/>
                    <a:pt x="11664226" y="3853833"/>
                  </a:cubicBezTo>
                  <a:close/>
                  <a:moveTo>
                    <a:pt x="11182501" y="3853833"/>
                  </a:moveTo>
                  <a:cubicBezTo>
                    <a:pt x="11211173" y="3853833"/>
                    <a:pt x="11234417" y="3877077"/>
                    <a:pt x="11234417" y="3905749"/>
                  </a:cubicBezTo>
                  <a:cubicBezTo>
                    <a:pt x="11234417" y="3934421"/>
                    <a:pt x="11211173" y="3957664"/>
                    <a:pt x="11182501" y="3957664"/>
                  </a:cubicBezTo>
                  <a:cubicBezTo>
                    <a:pt x="11153829" y="3957664"/>
                    <a:pt x="11130586" y="3934421"/>
                    <a:pt x="11130586" y="3905749"/>
                  </a:cubicBezTo>
                  <a:cubicBezTo>
                    <a:pt x="11130586" y="3877077"/>
                    <a:pt x="11153829" y="3853833"/>
                    <a:pt x="11182501" y="3853833"/>
                  </a:cubicBezTo>
                  <a:close/>
                  <a:moveTo>
                    <a:pt x="10700777" y="3853833"/>
                  </a:moveTo>
                  <a:cubicBezTo>
                    <a:pt x="10729449" y="3853833"/>
                    <a:pt x="10752693" y="3877077"/>
                    <a:pt x="10752693" y="3905749"/>
                  </a:cubicBezTo>
                  <a:cubicBezTo>
                    <a:pt x="10752693" y="3934421"/>
                    <a:pt x="10729449" y="3957664"/>
                    <a:pt x="10700777" y="3957664"/>
                  </a:cubicBezTo>
                  <a:cubicBezTo>
                    <a:pt x="10672105" y="3957664"/>
                    <a:pt x="10648862" y="3934421"/>
                    <a:pt x="10648862" y="3905749"/>
                  </a:cubicBezTo>
                  <a:cubicBezTo>
                    <a:pt x="10648862" y="3877077"/>
                    <a:pt x="10672105" y="3853833"/>
                    <a:pt x="10700777" y="3853833"/>
                  </a:cubicBezTo>
                  <a:close/>
                  <a:moveTo>
                    <a:pt x="10219053" y="3853833"/>
                  </a:moveTo>
                  <a:cubicBezTo>
                    <a:pt x="10247725" y="3853833"/>
                    <a:pt x="10270969" y="3877077"/>
                    <a:pt x="10270969" y="3905749"/>
                  </a:cubicBezTo>
                  <a:cubicBezTo>
                    <a:pt x="10270969" y="3934421"/>
                    <a:pt x="10247725" y="3957664"/>
                    <a:pt x="10219053" y="3957664"/>
                  </a:cubicBezTo>
                  <a:cubicBezTo>
                    <a:pt x="10190381" y="3957664"/>
                    <a:pt x="10167138" y="3934421"/>
                    <a:pt x="10167138" y="3905749"/>
                  </a:cubicBezTo>
                  <a:cubicBezTo>
                    <a:pt x="10167138" y="3877077"/>
                    <a:pt x="10190381" y="3853833"/>
                    <a:pt x="10219053" y="3853833"/>
                  </a:cubicBezTo>
                  <a:close/>
                  <a:moveTo>
                    <a:pt x="9737328" y="3853833"/>
                  </a:moveTo>
                  <a:cubicBezTo>
                    <a:pt x="9766000" y="3853833"/>
                    <a:pt x="9789244" y="3877077"/>
                    <a:pt x="9789244" y="3905749"/>
                  </a:cubicBezTo>
                  <a:cubicBezTo>
                    <a:pt x="9789244" y="3934421"/>
                    <a:pt x="9766000" y="3957664"/>
                    <a:pt x="9737328" y="3957664"/>
                  </a:cubicBezTo>
                  <a:cubicBezTo>
                    <a:pt x="9708656" y="3957664"/>
                    <a:pt x="9685413" y="3934421"/>
                    <a:pt x="9685413" y="3905749"/>
                  </a:cubicBezTo>
                  <a:cubicBezTo>
                    <a:pt x="9685413" y="3877077"/>
                    <a:pt x="9708656" y="3853833"/>
                    <a:pt x="9737328" y="3853833"/>
                  </a:cubicBezTo>
                  <a:close/>
                  <a:moveTo>
                    <a:pt x="9255604" y="3853833"/>
                  </a:moveTo>
                  <a:cubicBezTo>
                    <a:pt x="9284276" y="3853833"/>
                    <a:pt x="9307520" y="3877077"/>
                    <a:pt x="9307520" y="3905749"/>
                  </a:cubicBezTo>
                  <a:cubicBezTo>
                    <a:pt x="9307520" y="3934421"/>
                    <a:pt x="9284276" y="3957664"/>
                    <a:pt x="9255604" y="3957664"/>
                  </a:cubicBezTo>
                  <a:cubicBezTo>
                    <a:pt x="9226932" y="3957664"/>
                    <a:pt x="9203689" y="3934421"/>
                    <a:pt x="9203689" y="3905749"/>
                  </a:cubicBezTo>
                  <a:cubicBezTo>
                    <a:pt x="9203689" y="3877077"/>
                    <a:pt x="9226932" y="3853833"/>
                    <a:pt x="9255604" y="3853833"/>
                  </a:cubicBezTo>
                  <a:close/>
                  <a:moveTo>
                    <a:pt x="8773880" y="3853833"/>
                  </a:moveTo>
                  <a:cubicBezTo>
                    <a:pt x="8802552" y="3853833"/>
                    <a:pt x="8825796" y="3877077"/>
                    <a:pt x="8825796" y="3905749"/>
                  </a:cubicBezTo>
                  <a:cubicBezTo>
                    <a:pt x="8825796" y="3934421"/>
                    <a:pt x="8802552" y="3957664"/>
                    <a:pt x="8773880" y="3957664"/>
                  </a:cubicBezTo>
                  <a:cubicBezTo>
                    <a:pt x="8745208" y="3957664"/>
                    <a:pt x="8721965" y="3934421"/>
                    <a:pt x="8721965" y="3905749"/>
                  </a:cubicBezTo>
                  <a:cubicBezTo>
                    <a:pt x="8721965" y="3877077"/>
                    <a:pt x="8745208" y="3853833"/>
                    <a:pt x="8773880" y="3853833"/>
                  </a:cubicBezTo>
                  <a:close/>
                  <a:moveTo>
                    <a:pt x="8292157" y="3853833"/>
                  </a:moveTo>
                  <a:cubicBezTo>
                    <a:pt x="8320829" y="3853833"/>
                    <a:pt x="8344072" y="3877077"/>
                    <a:pt x="8344072" y="3905749"/>
                  </a:cubicBezTo>
                  <a:cubicBezTo>
                    <a:pt x="8344072" y="3934421"/>
                    <a:pt x="8320829" y="3957664"/>
                    <a:pt x="8292157" y="3957664"/>
                  </a:cubicBezTo>
                  <a:cubicBezTo>
                    <a:pt x="8263484" y="3957664"/>
                    <a:pt x="8240241" y="3934421"/>
                    <a:pt x="8240241" y="3905749"/>
                  </a:cubicBezTo>
                  <a:cubicBezTo>
                    <a:pt x="8240241" y="3877077"/>
                    <a:pt x="8263484" y="3853833"/>
                    <a:pt x="8292157" y="3853833"/>
                  </a:cubicBezTo>
                  <a:close/>
                  <a:moveTo>
                    <a:pt x="7810433" y="3853833"/>
                  </a:moveTo>
                  <a:cubicBezTo>
                    <a:pt x="7839105" y="3853833"/>
                    <a:pt x="7862348" y="3877077"/>
                    <a:pt x="7862348" y="3905749"/>
                  </a:cubicBezTo>
                  <a:cubicBezTo>
                    <a:pt x="7862348" y="3934421"/>
                    <a:pt x="7839105" y="3957664"/>
                    <a:pt x="7810433" y="3957664"/>
                  </a:cubicBezTo>
                  <a:cubicBezTo>
                    <a:pt x="7781760" y="3957664"/>
                    <a:pt x="7758517" y="3934421"/>
                    <a:pt x="7758517" y="3905749"/>
                  </a:cubicBezTo>
                  <a:cubicBezTo>
                    <a:pt x="7758517" y="3877077"/>
                    <a:pt x="7781760" y="3853833"/>
                    <a:pt x="7810433" y="3853833"/>
                  </a:cubicBezTo>
                  <a:close/>
                  <a:moveTo>
                    <a:pt x="7328709" y="3853833"/>
                  </a:moveTo>
                  <a:cubicBezTo>
                    <a:pt x="7357381" y="3853833"/>
                    <a:pt x="7380624" y="3877077"/>
                    <a:pt x="7380624" y="3905749"/>
                  </a:cubicBezTo>
                  <a:cubicBezTo>
                    <a:pt x="7380624" y="3934421"/>
                    <a:pt x="7357381" y="3957664"/>
                    <a:pt x="7328709" y="3957664"/>
                  </a:cubicBezTo>
                  <a:cubicBezTo>
                    <a:pt x="7300036" y="3957664"/>
                    <a:pt x="7276793" y="3934421"/>
                    <a:pt x="7276793" y="3905749"/>
                  </a:cubicBezTo>
                  <a:cubicBezTo>
                    <a:pt x="7276793" y="3877077"/>
                    <a:pt x="7300036" y="3853833"/>
                    <a:pt x="7328709" y="3853833"/>
                  </a:cubicBezTo>
                  <a:close/>
                  <a:moveTo>
                    <a:pt x="6846985" y="3853833"/>
                  </a:moveTo>
                  <a:cubicBezTo>
                    <a:pt x="6875657" y="3853833"/>
                    <a:pt x="6898900" y="3877077"/>
                    <a:pt x="6898900" y="3905749"/>
                  </a:cubicBezTo>
                  <a:cubicBezTo>
                    <a:pt x="6898900" y="3934421"/>
                    <a:pt x="6875657" y="3957664"/>
                    <a:pt x="6846985" y="3957664"/>
                  </a:cubicBezTo>
                  <a:cubicBezTo>
                    <a:pt x="6818312" y="3957664"/>
                    <a:pt x="6795069" y="3934421"/>
                    <a:pt x="6795069" y="3905749"/>
                  </a:cubicBezTo>
                  <a:cubicBezTo>
                    <a:pt x="6795069" y="3877077"/>
                    <a:pt x="6818312" y="3853833"/>
                    <a:pt x="6846985" y="3853833"/>
                  </a:cubicBezTo>
                  <a:close/>
                  <a:moveTo>
                    <a:pt x="6365261" y="3853833"/>
                  </a:moveTo>
                  <a:cubicBezTo>
                    <a:pt x="6393933" y="3853833"/>
                    <a:pt x="6417176" y="3877077"/>
                    <a:pt x="6417176" y="3905749"/>
                  </a:cubicBezTo>
                  <a:cubicBezTo>
                    <a:pt x="6417176" y="3934421"/>
                    <a:pt x="6393933" y="3957664"/>
                    <a:pt x="6365261" y="3957664"/>
                  </a:cubicBezTo>
                  <a:cubicBezTo>
                    <a:pt x="6336588" y="3957664"/>
                    <a:pt x="6313345" y="3934421"/>
                    <a:pt x="6313345" y="3905749"/>
                  </a:cubicBezTo>
                  <a:cubicBezTo>
                    <a:pt x="6313345" y="3877077"/>
                    <a:pt x="6336588" y="3853833"/>
                    <a:pt x="6365261" y="3853833"/>
                  </a:cubicBezTo>
                  <a:close/>
                  <a:moveTo>
                    <a:pt x="5883543" y="3853833"/>
                  </a:moveTo>
                  <a:cubicBezTo>
                    <a:pt x="5912215" y="3853833"/>
                    <a:pt x="5935458" y="3877077"/>
                    <a:pt x="5935458" y="3905749"/>
                  </a:cubicBezTo>
                  <a:cubicBezTo>
                    <a:pt x="5935458" y="3934421"/>
                    <a:pt x="5912215" y="3957664"/>
                    <a:pt x="5883543" y="3957664"/>
                  </a:cubicBezTo>
                  <a:cubicBezTo>
                    <a:pt x="5854872" y="3957664"/>
                    <a:pt x="5831628" y="3934421"/>
                    <a:pt x="5831628" y="3905749"/>
                  </a:cubicBezTo>
                  <a:cubicBezTo>
                    <a:pt x="5831628" y="3877077"/>
                    <a:pt x="5854872" y="3853833"/>
                    <a:pt x="5883543" y="3853833"/>
                  </a:cubicBezTo>
                  <a:close/>
                  <a:moveTo>
                    <a:pt x="5401829" y="3853833"/>
                  </a:moveTo>
                  <a:cubicBezTo>
                    <a:pt x="5430500" y="3853833"/>
                    <a:pt x="5453742" y="3877077"/>
                    <a:pt x="5453742" y="3905749"/>
                  </a:cubicBezTo>
                  <a:cubicBezTo>
                    <a:pt x="5453742" y="3934421"/>
                    <a:pt x="5430500" y="3957664"/>
                    <a:pt x="5401829" y="3957664"/>
                  </a:cubicBezTo>
                  <a:cubicBezTo>
                    <a:pt x="5373161" y="3957664"/>
                    <a:pt x="5349916" y="3934421"/>
                    <a:pt x="5349916" y="3905749"/>
                  </a:cubicBezTo>
                  <a:cubicBezTo>
                    <a:pt x="5349916" y="3877077"/>
                    <a:pt x="5373161" y="3853833"/>
                    <a:pt x="5401829" y="3853833"/>
                  </a:cubicBezTo>
                  <a:close/>
                  <a:moveTo>
                    <a:pt x="4920088" y="3853833"/>
                  </a:moveTo>
                  <a:cubicBezTo>
                    <a:pt x="4948766" y="3853833"/>
                    <a:pt x="4972013" y="3877077"/>
                    <a:pt x="4972013" y="3905749"/>
                  </a:cubicBezTo>
                  <a:cubicBezTo>
                    <a:pt x="4972013" y="3934421"/>
                    <a:pt x="4948766" y="3957664"/>
                    <a:pt x="4920088" y="3957664"/>
                  </a:cubicBezTo>
                  <a:cubicBezTo>
                    <a:pt x="4891417" y="3957664"/>
                    <a:pt x="4868180" y="3934421"/>
                    <a:pt x="4868180" y="3905749"/>
                  </a:cubicBezTo>
                  <a:cubicBezTo>
                    <a:pt x="4868180" y="3877077"/>
                    <a:pt x="4891417" y="3853833"/>
                    <a:pt x="4920088" y="3853833"/>
                  </a:cubicBezTo>
                  <a:close/>
                  <a:moveTo>
                    <a:pt x="4438380" y="3853833"/>
                  </a:moveTo>
                  <a:cubicBezTo>
                    <a:pt x="4467047" y="3853833"/>
                    <a:pt x="4490290" y="3877077"/>
                    <a:pt x="4490290" y="3905749"/>
                  </a:cubicBezTo>
                  <a:cubicBezTo>
                    <a:pt x="4490290" y="3934421"/>
                    <a:pt x="4467047" y="3957664"/>
                    <a:pt x="4438380" y="3957664"/>
                  </a:cubicBezTo>
                  <a:cubicBezTo>
                    <a:pt x="4409703" y="3957664"/>
                    <a:pt x="4386460" y="3934421"/>
                    <a:pt x="4386460" y="3905749"/>
                  </a:cubicBezTo>
                  <a:cubicBezTo>
                    <a:pt x="4386460" y="3877077"/>
                    <a:pt x="4409703" y="3853833"/>
                    <a:pt x="4438380" y="3853833"/>
                  </a:cubicBezTo>
                  <a:close/>
                  <a:moveTo>
                    <a:pt x="3956664" y="3853833"/>
                  </a:moveTo>
                  <a:cubicBezTo>
                    <a:pt x="3985334" y="3853833"/>
                    <a:pt x="4008581" y="3877077"/>
                    <a:pt x="4008581" y="3905749"/>
                  </a:cubicBezTo>
                  <a:cubicBezTo>
                    <a:pt x="4008581" y="3934421"/>
                    <a:pt x="3985334" y="3957664"/>
                    <a:pt x="3956664" y="3957664"/>
                  </a:cubicBezTo>
                  <a:cubicBezTo>
                    <a:pt x="3927990" y="3957664"/>
                    <a:pt x="3904749" y="3934421"/>
                    <a:pt x="3904749" y="3905749"/>
                  </a:cubicBezTo>
                  <a:cubicBezTo>
                    <a:pt x="3904749" y="3877077"/>
                    <a:pt x="3927990" y="3853833"/>
                    <a:pt x="3956664" y="3853833"/>
                  </a:cubicBezTo>
                  <a:close/>
                  <a:moveTo>
                    <a:pt x="3474943" y="3853833"/>
                  </a:moveTo>
                  <a:cubicBezTo>
                    <a:pt x="3503617" y="3853833"/>
                    <a:pt x="3526861" y="3877077"/>
                    <a:pt x="3526861" y="3905749"/>
                  </a:cubicBezTo>
                  <a:cubicBezTo>
                    <a:pt x="3526861" y="3934421"/>
                    <a:pt x="3503617" y="3957664"/>
                    <a:pt x="3474943" y="3957664"/>
                  </a:cubicBezTo>
                  <a:cubicBezTo>
                    <a:pt x="3446273" y="3957664"/>
                    <a:pt x="3423029" y="3934421"/>
                    <a:pt x="3423029" y="3905749"/>
                  </a:cubicBezTo>
                  <a:cubicBezTo>
                    <a:pt x="3423029" y="3877077"/>
                    <a:pt x="3446273" y="3853833"/>
                    <a:pt x="3474943" y="3853833"/>
                  </a:cubicBezTo>
                  <a:close/>
                  <a:moveTo>
                    <a:pt x="2993221" y="3853833"/>
                  </a:moveTo>
                  <a:cubicBezTo>
                    <a:pt x="3021893" y="3853833"/>
                    <a:pt x="3045136" y="3877077"/>
                    <a:pt x="3045136" y="3905749"/>
                  </a:cubicBezTo>
                  <a:cubicBezTo>
                    <a:pt x="3045136" y="3934421"/>
                    <a:pt x="3021893" y="3957664"/>
                    <a:pt x="2993221" y="3957664"/>
                  </a:cubicBezTo>
                  <a:cubicBezTo>
                    <a:pt x="2964548" y="3957664"/>
                    <a:pt x="2941305" y="3934421"/>
                    <a:pt x="2941305" y="3905749"/>
                  </a:cubicBezTo>
                  <a:cubicBezTo>
                    <a:pt x="2941305" y="3877077"/>
                    <a:pt x="2964548" y="3853833"/>
                    <a:pt x="2993221" y="3853833"/>
                  </a:cubicBezTo>
                  <a:close/>
                  <a:moveTo>
                    <a:pt x="2511496" y="3853833"/>
                  </a:moveTo>
                  <a:cubicBezTo>
                    <a:pt x="2540169" y="3853833"/>
                    <a:pt x="2563412" y="3877077"/>
                    <a:pt x="2563412" y="3905749"/>
                  </a:cubicBezTo>
                  <a:cubicBezTo>
                    <a:pt x="2563412" y="3934421"/>
                    <a:pt x="2540169" y="3957664"/>
                    <a:pt x="2511496" y="3957664"/>
                  </a:cubicBezTo>
                  <a:cubicBezTo>
                    <a:pt x="2482827" y="3957664"/>
                    <a:pt x="2459583" y="3934421"/>
                    <a:pt x="2459583" y="3905749"/>
                  </a:cubicBezTo>
                  <a:cubicBezTo>
                    <a:pt x="2459583" y="3877077"/>
                    <a:pt x="2482827" y="3853833"/>
                    <a:pt x="2511496" y="3853833"/>
                  </a:cubicBezTo>
                  <a:close/>
                  <a:moveTo>
                    <a:pt x="2029767" y="3853833"/>
                  </a:moveTo>
                  <a:cubicBezTo>
                    <a:pt x="2058439" y="3853833"/>
                    <a:pt x="2081683" y="3877077"/>
                    <a:pt x="2081683" y="3905749"/>
                  </a:cubicBezTo>
                  <a:cubicBezTo>
                    <a:pt x="2081683" y="3934421"/>
                    <a:pt x="2058439" y="3957664"/>
                    <a:pt x="2029767" y="3957664"/>
                  </a:cubicBezTo>
                  <a:cubicBezTo>
                    <a:pt x="2001095" y="3957664"/>
                    <a:pt x="1977851" y="3934421"/>
                    <a:pt x="1977851" y="3905749"/>
                  </a:cubicBezTo>
                  <a:cubicBezTo>
                    <a:pt x="1977851" y="3877077"/>
                    <a:pt x="2001095" y="3853833"/>
                    <a:pt x="2029767" y="3853833"/>
                  </a:cubicBezTo>
                  <a:close/>
                  <a:moveTo>
                    <a:pt x="1548043" y="3853833"/>
                  </a:moveTo>
                  <a:cubicBezTo>
                    <a:pt x="1576715" y="3853833"/>
                    <a:pt x="1599959" y="3877077"/>
                    <a:pt x="1599959" y="3905749"/>
                  </a:cubicBezTo>
                  <a:cubicBezTo>
                    <a:pt x="1599959" y="3934421"/>
                    <a:pt x="1576715" y="3957664"/>
                    <a:pt x="1548043" y="3957664"/>
                  </a:cubicBezTo>
                  <a:cubicBezTo>
                    <a:pt x="1519371" y="3957664"/>
                    <a:pt x="1496128" y="3934421"/>
                    <a:pt x="1496128" y="3905749"/>
                  </a:cubicBezTo>
                  <a:cubicBezTo>
                    <a:pt x="1496128" y="3877077"/>
                    <a:pt x="1519371" y="3853833"/>
                    <a:pt x="1548043" y="3853833"/>
                  </a:cubicBezTo>
                  <a:close/>
                  <a:moveTo>
                    <a:pt x="1066320" y="3853833"/>
                  </a:moveTo>
                  <a:cubicBezTo>
                    <a:pt x="1094992" y="3853833"/>
                    <a:pt x="1118236" y="3877077"/>
                    <a:pt x="1118236" y="3905749"/>
                  </a:cubicBezTo>
                  <a:cubicBezTo>
                    <a:pt x="1118236" y="3934421"/>
                    <a:pt x="1094992" y="3957664"/>
                    <a:pt x="1066320" y="3957664"/>
                  </a:cubicBezTo>
                  <a:cubicBezTo>
                    <a:pt x="1037648" y="3957664"/>
                    <a:pt x="1014405" y="3934421"/>
                    <a:pt x="1014405" y="3905749"/>
                  </a:cubicBezTo>
                  <a:cubicBezTo>
                    <a:pt x="1014405" y="3877077"/>
                    <a:pt x="1037648" y="3853833"/>
                    <a:pt x="1066320" y="3853833"/>
                  </a:cubicBezTo>
                  <a:close/>
                  <a:moveTo>
                    <a:pt x="584597" y="3853833"/>
                  </a:moveTo>
                  <a:cubicBezTo>
                    <a:pt x="613270" y="3853833"/>
                    <a:pt x="636513" y="3877077"/>
                    <a:pt x="636513" y="3905749"/>
                  </a:cubicBezTo>
                  <a:cubicBezTo>
                    <a:pt x="636513" y="3934421"/>
                    <a:pt x="613270" y="3957664"/>
                    <a:pt x="584597" y="3957664"/>
                  </a:cubicBezTo>
                  <a:cubicBezTo>
                    <a:pt x="555925" y="3957664"/>
                    <a:pt x="532682" y="3934421"/>
                    <a:pt x="532682" y="3905749"/>
                  </a:cubicBezTo>
                  <a:cubicBezTo>
                    <a:pt x="532682" y="3877077"/>
                    <a:pt x="555925" y="3853833"/>
                    <a:pt x="584597" y="3853833"/>
                  </a:cubicBezTo>
                  <a:close/>
                  <a:moveTo>
                    <a:pt x="102875" y="3853833"/>
                  </a:moveTo>
                  <a:cubicBezTo>
                    <a:pt x="131547" y="3853833"/>
                    <a:pt x="154790" y="3877077"/>
                    <a:pt x="154790" y="3905749"/>
                  </a:cubicBezTo>
                  <a:cubicBezTo>
                    <a:pt x="154790" y="3934421"/>
                    <a:pt x="131547" y="3957664"/>
                    <a:pt x="102875" y="3957664"/>
                  </a:cubicBezTo>
                  <a:cubicBezTo>
                    <a:pt x="74203" y="3957664"/>
                    <a:pt x="50959" y="3934421"/>
                    <a:pt x="50959" y="3905749"/>
                  </a:cubicBezTo>
                  <a:cubicBezTo>
                    <a:pt x="50959" y="3877077"/>
                    <a:pt x="74203" y="3853833"/>
                    <a:pt x="102875" y="3853833"/>
                  </a:cubicBezTo>
                  <a:close/>
                  <a:moveTo>
                    <a:pt x="12146930" y="3503367"/>
                  </a:moveTo>
                  <a:cubicBezTo>
                    <a:pt x="12205334" y="3503367"/>
                    <a:pt x="12250760" y="3537495"/>
                    <a:pt x="12250760" y="3581373"/>
                  </a:cubicBezTo>
                  <a:cubicBezTo>
                    <a:pt x="12250760" y="3581373"/>
                    <a:pt x="12250760" y="3581373"/>
                    <a:pt x="12250760" y="3633377"/>
                  </a:cubicBezTo>
                  <a:cubicBezTo>
                    <a:pt x="12250760" y="3648003"/>
                    <a:pt x="12239404" y="3659380"/>
                    <a:pt x="12224803" y="3659380"/>
                  </a:cubicBezTo>
                  <a:cubicBezTo>
                    <a:pt x="12224803" y="3659380"/>
                    <a:pt x="12224803" y="3659380"/>
                    <a:pt x="12198844" y="3659380"/>
                  </a:cubicBezTo>
                  <a:cubicBezTo>
                    <a:pt x="12198844" y="3659380"/>
                    <a:pt x="12198844" y="3659380"/>
                    <a:pt x="12198844" y="3763389"/>
                  </a:cubicBezTo>
                  <a:cubicBezTo>
                    <a:pt x="12198844" y="3778015"/>
                    <a:pt x="12187489" y="3789390"/>
                    <a:pt x="12172887" y="3789390"/>
                  </a:cubicBezTo>
                  <a:cubicBezTo>
                    <a:pt x="12172887" y="3789390"/>
                    <a:pt x="12172887" y="3789390"/>
                    <a:pt x="12120972" y="3789390"/>
                  </a:cubicBezTo>
                  <a:cubicBezTo>
                    <a:pt x="12106372" y="3789390"/>
                    <a:pt x="12095015" y="3778015"/>
                    <a:pt x="12095015" y="3763389"/>
                  </a:cubicBezTo>
                  <a:cubicBezTo>
                    <a:pt x="12095015" y="3763389"/>
                    <a:pt x="12095015" y="3763389"/>
                    <a:pt x="12095015" y="3659380"/>
                  </a:cubicBezTo>
                  <a:cubicBezTo>
                    <a:pt x="12095015" y="3659380"/>
                    <a:pt x="12095015" y="3659380"/>
                    <a:pt x="12069057" y="3659380"/>
                  </a:cubicBezTo>
                  <a:cubicBezTo>
                    <a:pt x="12054456" y="3659380"/>
                    <a:pt x="12043099" y="3648003"/>
                    <a:pt x="12043099" y="3633377"/>
                  </a:cubicBezTo>
                  <a:cubicBezTo>
                    <a:pt x="12043099" y="3633377"/>
                    <a:pt x="12043099" y="3633377"/>
                    <a:pt x="12043099" y="3581373"/>
                  </a:cubicBezTo>
                  <a:cubicBezTo>
                    <a:pt x="12043099" y="3537495"/>
                    <a:pt x="12088525" y="3503367"/>
                    <a:pt x="12146930" y="3503367"/>
                  </a:cubicBezTo>
                  <a:close/>
                  <a:moveTo>
                    <a:pt x="11665206" y="3503367"/>
                  </a:moveTo>
                  <a:cubicBezTo>
                    <a:pt x="11723610" y="3503367"/>
                    <a:pt x="11769036" y="3537495"/>
                    <a:pt x="11769036" y="3581373"/>
                  </a:cubicBezTo>
                  <a:cubicBezTo>
                    <a:pt x="11769036" y="3581373"/>
                    <a:pt x="11769036" y="3581373"/>
                    <a:pt x="11769036" y="3633377"/>
                  </a:cubicBezTo>
                  <a:cubicBezTo>
                    <a:pt x="11769036" y="3648003"/>
                    <a:pt x="11757680" y="3659380"/>
                    <a:pt x="11743079" y="3659380"/>
                  </a:cubicBezTo>
                  <a:cubicBezTo>
                    <a:pt x="11743079" y="3659380"/>
                    <a:pt x="11743079" y="3659380"/>
                    <a:pt x="11717120" y="3659380"/>
                  </a:cubicBezTo>
                  <a:cubicBezTo>
                    <a:pt x="11717120" y="3659380"/>
                    <a:pt x="11717120" y="3659380"/>
                    <a:pt x="11717120" y="3763389"/>
                  </a:cubicBezTo>
                  <a:cubicBezTo>
                    <a:pt x="11717120" y="3778015"/>
                    <a:pt x="11705765" y="3789390"/>
                    <a:pt x="11691163" y="3789390"/>
                  </a:cubicBezTo>
                  <a:cubicBezTo>
                    <a:pt x="11691163" y="3789390"/>
                    <a:pt x="11691163" y="3789390"/>
                    <a:pt x="11639248" y="3789390"/>
                  </a:cubicBezTo>
                  <a:cubicBezTo>
                    <a:pt x="11624648" y="3789390"/>
                    <a:pt x="11613291" y="3778015"/>
                    <a:pt x="11613291" y="3763389"/>
                  </a:cubicBezTo>
                  <a:cubicBezTo>
                    <a:pt x="11613291" y="3763389"/>
                    <a:pt x="11613291" y="3763389"/>
                    <a:pt x="11613291" y="3659380"/>
                  </a:cubicBezTo>
                  <a:cubicBezTo>
                    <a:pt x="11613291" y="3659380"/>
                    <a:pt x="11613291" y="3659380"/>
                    <a:pt x="11587333" y="3659380"/>
                  </a:cubicBezTo>
                  <a:cubicBezTo>
                    <a:pt x="11572732" y="3659380"/>
                    <a:pt x="11561375" y="3648003"/>
                    <a:pt x="11561375" y="3633377"/>
                  </a:cubicBezTo>
                  <a:cubicBezTo>
                    <a:pt x="11561375" y="3633377"/>
                    <a:pt x="11561375" y="3633377"/>
                    <a:pt x="11561375" y="3581373"/>
                  </a:cubicBezTo>
                  <a:cubicBezTo>
                    <a:pt x="11561375" y="3537495"/>
                    <a:pt x="11606801" y="3503367"/>
                    <a:pt x="11665206" y="3503367"/>
                  </a:cubicBezTo>
                  <a:close/>
                  <a:moveTo>
                    <a:pt x="11183481" y="3503367"/>
                  </a:moveTo>
                  <a:cubicBezTo>
                    <a:pt x="11241885" y="3503367"/>
                    <a:pt x="11287311" y="3537495"/>
                    <a:pt x="11287311" y="3581373"/>
                  </a:cubicBezTo>
                  <a:cubicBezTo>
                    <a:pt x="11287311" y="3581373"/>
                    <a:pt x="11287311" y="3581373"/>
                    <a:pt x="11287311" y="3633377"/>
                  </a:cubicBezTo>
                  <a:cubicBezTo>
                    <a:pt x="11287311" y="3648003"/>
                    <a:pt x="11275955" y="3659380"/>
                    <a:pt x="11261354" y="3659380"/>
                  </a:cubicBezTo>
                  <a:cubicBezTo>
                    <a:pt x="11261354" y="3659380"/>
                    <a:pt x="11261354" y="3659380"/>
                    <a:pt x="11235395" y="3659380"/>
                  </a:cubicBezTo>
                  <a:cubicBezTo>
                    <a:pt x="11235395" y="3659380"/>
                    <a:pt x="11235395" y="3659380"/>
                    <a:pt x="11235395" y="3763389"/>
                  </a:cubicBezTo>
                  <a:cubicBezTo>
                    <a:pt x="11235395" y="3778015"/>
                    <a:pt x="11224040" y="3789390"/>
                    <a:pt x="11209438" y="3789390"/>
                  </a:cubicBezTo>
                  <a:cubicBezTo>
                    <a:pt x="11209438" y="3789390"/>
                    <a:pt x="11209438" y="3789390"/>
                    <a:pt x="11157523" y="3789390"/>
                  </a:cubicBezTo>
                  <a:cubicBezTo>
                    <a:pt x="11142923" y="3789390"/>
                    <a:pt x="11131566" y="3778015"/>
                    <a:pt x="11131566" y="3763389"/>
                  </a:cubicBezTo>
                  <a:cubicBezTo>
                    <a:pt x="11131566" y="3763389"/>
                    <a:pt x="11131566" y="3763389"/>
                    <a:pt x="11131566" y="3659380"/>
                  </a:cubicBezTo>
                  <a:cubicBezTo>
                    <a:pt x="11131566" y="3659380"/>
                    <a:pt x="11131566" y="3659380"/>
                    <a:pt x="11105608" y="3659380"/>
                  </a:cubicBezTo>
                  <a:cubicBezTo>
                    <a:pt x="11091007" y="3659380"/>
                    <a:pt x="11079650" y="3648003"/>
                    <a:pt x="11079650" y="3633377"/>
                  </a:cubicBezTo>
                  <a:cubicBezTo>
                    <a:pt x="11079650" y="3633377"/>
                    <a:pt x="11079650" y="3633377"/>
                    <a:pt x="11079650" y="3581373"/>
                  </a:cubicBezTo>
                  <a:cubicBezTo>
                    <a:pt x="11079650" y="3537495"/>
                    <a:pt x="11125076" y="3503367"/>
                    <a:pt x="11183481" y="3503367"/>
                  </a:cubicBezTo>
                  <a:close/>
                  <a:moveTo>
                    <a:pt x="10701757" y="3503367"/>
                  </a:moveTo>
                  <a:cubicBezTo>
                    <a:pt x="10760161" y="3503367"/>
                    <a:pt x="10805587" y="3537495"/>
                    <a:pt x="10805587" y="3581373"/>
                  </a:cubicBezTo>
                  <a:cubicBezTo>
                    <a:pt x="10805587" y="3581373"/>
                    <a:pt x="10805587" y="3581373"/>
                    <a:pt x="10805587" y="3633377"/>
                  </a:cubicBezTo>
                  <a:cubicBezTo>
                    <a:pt x="10805587" y="3648003"/>
                    <a:pt x="10794231" y="3659380"/>
                    <a:pt x="10779630" y="3659380"/>
                  </a:cubicBezTo>
                  <a:cubicBezTo>
                    <a:pt x="10779630" y="3659380"/>
                    <a:pt x="10779630" y="3659380"/>
                    <a:pt x="10753671" y="3659380"/>
                  </a:cubicBezTo>
                  <a:cubicBezTo>
                    <a:pt x="10753671" y="3659380"/>
                    <a:pt x="10753671" y="3659380"/>
                    <a:pt x="10753671" y="3763389"/>
                  </a:cubicBezTo>
                  <a:cubicBezTo>
                    <a:pt x="10753671" y="3778015"/>
                    <a:pt x="10742316" y="3789390"/>
                    <a:pt x="10727714" y="3789390"/>
                  </a:cubicBezTo>
                  <a:cubicBezTo>
                    <a:pt x="10727714" y="3789390"/>
                    <a:pt x="10727714" y="3789390"/>
                    <a:pt x="10675799" y="3789390"/>
                  </a:cubicBezTo>
                  <a:cubicBezTo>
                    <a:pt x="10661199" y="3789390"/>
                    <a:pt x="10649842" y="3778015"/>
                    <a:pt x="10649842" y="3763389"/>
                  </a:cubicBezTo>
                  <a:cubicBezTo>
                    <a:pt x="10649842" y="3763389"/>
                    <a:pt x="10649842" y="3763389"/>
                    <a:pt x="10649842" y="3659380"/>
                  </a:cubicBezTo>
                  <a:cubicBezTo>
                    <a:pt x="10649842" y="3659380"/>
                    <a:pt x="10649842" y="3659380"/>
                    <a:pt x="10623884" y="3659380"/>
                  </a:cubicBezTo>
                  <a:cubicBezTo>
                    <a:pt x="10609283" y="3659380"/>
                    <a:pt x="10597926" y="3648003"/>
                    <a:pt x="10597926" y="3633377"/>
                  </a:cubicBezTo>
                  <a:cubicBezTo>
                    <a:pt x="10597926" y="3633377"/>
                    <a:pt x="10597926" y="3633377"/>
                    <a:pt x="10597926" y="3581373"/>
                  </a:cubicBezTo>
                  <a:cubicBezTo>
                    <a:pt x="10597926" y="3537495"/>
                    <a:pt x="10643352" y="3503367"/>
                    <a:pt x="10701757" y="3503367"/>
                  </a:cubicBezTo>
                  <a:close/>
                  <a:moveTo>
                    <a:pt x="10220033" y="3503367"/>
                  </a:moveTo>
                  <a:cubicBezTo>
                    <a:pt x="10278437" y="3503367"/>
                    <a:pt x="10323863" y="3537495"/>
                    <a:pt x="10323863" y="3581373"/>
                  </a:cubicBezTo>
                  <a:cubicBezTo>
                    <a:pt x="10323863" y="3581373"/>
                    <a:pt x="10323863" y="3581373"/>
                    <a:pt x="10323863" y="3633377"/>
                  </a:cubicBezTo>
                  <a:cubicBezTo>
                    <a:pt x="10323863" y="3648003"/>
                    <a:pt x="10312507" y="3659380"/>
                    <a:pt x="10297906" y="3659380"/>
                  </a:cubicBezTo>
                  <a:cubicBezTo>
                    <a:pt x="10297906" y="3659380"/>
                    <a:pt x="10297906" y="3659380"/>
                    <a:pt x="10271947" y="3659380"/>
                  </a:cubicBezTo>
                  <a:cubicBezTo>
                    <a:pt x="10271947" y="3659380"/>
                    <a:pt x="10271947" y="3659380"/>
                    <a:pt x="10271947" y="3763389"/>
                  </a:cubicBezTo>
                  <a:cubicBezTo>
                    <a:pt x="10271947" y="3778015"/>
                    <a:pt x="10260592" y="3789390"/>
                    <a:pt x="10245990" y="3789390"/>
                  </a:cubicBezTo>
                  <a:cubicBezTo>
                    <a:pt x="10245990" y="3789390"/>
                    <a:pt x="10245990" y="3789390"/>
                    <a:pt x="10194075" y="3789390"/>
                  </a:cubicBezTo>
                  <a:cubicBezTo>
                    <a:pt x="10179475" y="3789390"/>
                    <a:pt x="10168118" y="3778015"/>
                    <a:pt x="10168118" y="3763389"/>
                  </a:cubicBezTo>
                  <a:cubicBezTo>
                    <a:pt x="10168118" y="3763389"/>
                    <a:pt x="10168118" y="3763389"/>
                    <a:pt x="10168118" y="3659380"/>
                  </a:cubicBezTo>
                  <a:cubicBezTo>
                    <a:pt x="10168118" y="3659380"/>
                    <a:pt x="10168118" y="3659380"/>
                    <a:pt x="10142160" y="3659380"/>
                  </a:cubicBezTo>
                  <a:cubicBezTo>
                    <a:pt x="10127559" y="3659380"/>
                    <a:pt x="10116202" y="3648003"/>
                    <a:pt x="10116202" y="3633377"/>
                  </a:cubicBezTo>
                  <a:cubicBezTo>
                    <a:pt x="10116202" y="3633377"/>
                    <a:pt x="10116202" y="3633377"/>
                    <a:pt x="10116202" y="3581373"/>
                  </a:cubicBezTo>
                  <a:cubicBezTo>
                    <a:pt x="10116202" y="3537495"/>
                    <a:pt x="10161628" y="3503367"/>
                    <a:pt x="10220033" y="3503367"/>
                  </a:cubicBezTo>
                  <a:close/>
                  <a:moveTo>
                    <a:pt x="9738308" y="3503367"/>
                  </a:moveTo>
                  <a:cubicBezTo>
                    <a:pt x="9796712" y="3503367"/>
                    <a:pt x="9842138" y="3537495"/>
                    <a:pt x="9842138" y="3581373"/>
                  </a:cubicBezTo>
                  <a:cubicBezTo>
                    <a:pt x="9842138" y="3581373"/>
                    <a:pt x="9842138" y="3581373"/>
                    <a:pt x="9842138" y="3633377"/>
                  </a:cubicBezTo>
                  <a:cubicBezTo>
                    <a:pt x="9842138" y="3648003"/>
                    <a:pt x="9830782" y="3659380"/>
                    <a:pt x="9816181" y="3659380"/>
                  </a:cubicBezTo>
                  <a:cubicBezTo>
                    <a:pt x="9816181" y="3659380"/>
                    <a:pt x="9816181" y="3659380"/>
                    <a:pt x="9790222" y="3659380"/>
                  </a:cubicBezTo>
                  <a:cubicBezTo>
                    <a:pt x="9790222" y="3659380"/>
                    <a:pt x="9790222" y="3659380"/>
                    <a:pt x="9790222" y="3763389"/>
                  </a:cubicBezTo>
                  <a:cubicBezTo>
                    <a:pt x="9790222" y="3778015"/>
                    <a:pt x="9778867" y="3789390"/>
                    <a:pt x="9764265" y="3789390"/>
                  </a:cubicBezTo>
                  <a:cubicBezTo>
                    <a:pt x="9764265" y="3789390"/>
                    <a:pt x="9764265" y="3789390"/>
                    <a:pt x="9712350" y="3789390"/>
                  </a:cubicBezTo>
                  <a:cubicBezTo>
                    <a:pt x="9697750" y="3789390"/>
                    <a:pt x="9686393" y="3778015"/>
                    <a:pt x="9686393" y="3763389"/>
                  </a:cubicBezTo>
                  <a:cubicBezTo>
                    <a:pt x="9686393" y="3763389"/>
                    <a:pt x="9686393" y="3763389"/>
                    <a:pt x="9686393" y="3659380"/>
                  </a:cubicBezTo>
                  <a:cubicBezTo>
                    <a:pt x="9686393" y="3659380"/>
                    <a:pt x="9686393" y="3659380"/>
                    <a:pt x="9660435" y="3659380"/>
                  </a:cubicBezTo>
                  <a:cubicBezTo>
                    <a:pt x="9645834" y="3659380"/>
                    <a:pt x="9634477" y="3648003"/>
                    <a:pt x="9634477" y="3633377"/>
                  </a:cubicBezTo>
                  <a:cubicBezTo>
                    <a:pt x="9634477" y="3633377"/>
                    <a:pt x="9634477" y="3633377"/>
                    <a:pt x="9634477" y="3581373"/>
                  </a:cubicBezTo>
                  <a:cubicBezTo>
                    <a:pt x="9634477" y="3537495"/>
                    <a:pt x="9679903" y="3503367"/>
                    <a:pt x="9738308" y="3503367"/>
                  </a:cubicBezTo>
                  <a:close/>
                  <a:moveTo>
                    <a:pt x="9256584" y="3503367"/>
                  </a:moveTo>
                  <a:cubicBezTo>
                    <a:pt x="9314988" y="3503367"/>
                    <a:pt x="9360414" y="3537495"/>
                    <a:pt x="9360414" y="3581373"/>
                  </a:cubicBezTo>
                  <a:cubicBezTo>
                    <a:pt x="9360414" y="3581373"/>
                    <a:pt x="9360414" y="3581373"/>
                    <a:pt x="9360414" y="3633377"/>
                  </a:cubicBezTo>
                  <a:cubicBezTo>
                    <a:pt x="9360414" y="3648003"/>
                    <a:pt x="9349058" y="3659380"/>
                    <a:pt x="9334457" y="3659380"/>
                  </a:cubicBezTo>
                  <a:cubicBezTo>
                    <a:pt x="9334457" y="3659380"/>
                    <a:pt x="9334457" y="3659380"/>
                    <a:pt x="9308498" y="3659380"/>
                  </a:cubicBezTo>
                  <a:cubicBezTo>
                    <a:pt x="9308498" y="3659380"/>
                    <a:pt x="9308498" y="3659380"/>
                    <a:pt x="9308498" y="3763389"/>
                  </a:cubicBezTo>
                  <a:cubicBezTo>
                    <a:pt x="9308498" y="3778015"/>
                    <a:pt x="9297143" y="3789390"/>
                    <a:pt x="9282541" y="3789390"/>
                  </a:cubicBezTo>
                  <a:cubicBezTo>
                    <a:pt x="9282541" y="3789390"/>
                    <a:pt x="9282541" y="3789390"/>
                    <a:pt x="9230626" y="3789390"/>
                  </a:cubicBezTo>
                  <a:cubicBezTo>
                    <a:pt x="9216026" y="3789390"/>
                    <a:pt x="9204669" y="3778015"/>
                    <a:pt x="9204669" y="3763389"/>
                  </a:cubicBezTo>
                  <a:cubicBezTo>
                    <a:pt x="9204669" y="3763389"/>
                    <a:pt x="9204669" y="3763389"/>
                    <a:pt x="9204669" y="3659380"/>
                  </a:cubicBezTo>
                  <a:cubicBezTo>
                    <a:pt x="9204669" y="3659380"/>
                    <a:pt x="9204669" y="3659380"/>
                    <a:pt x="9178711" y="3659380"/>
                  </a:cubicBezTo>
                  <a:cubicBezTo>
                    <a:pt x="9164110" y="3659380"/>
                    <a:pt x="9152753" y="3648003"/>
                    <a:pt x="9152753" y="3633377"/>
                  </a:cubicBezTo>
                  <a:cubicBezTo>
                    <a:pt x="9152753" y="3633377"/>
                    <a:pt x="9152753" y="3633377"/>
                    <a:pt x="9152753" y="3581373"/>
                  </a:cubicBezTo>
                  <a:cubicBezTo>
                    <a:pt x="9152753" y="3537495"/>
                    <a:pt x="9198179" y="3503367"/>
                    <a:pt x="9256584" y="3503367"/>
                  </a:cubicBezTo>
                  <a:close/>
                  <a:moveTo>
                    <a:pt x="8774860" y="3503367"/>
                  </a:moveTo>
                  <a:cubicBezTo>
                    <a:pt x="8833264" y="3503367"/>
                    <a:pt x="8878690" y="3537495"/>
                    <a:pt x="8878690" y="3581373"/>
                  </a:cubicBezTo>
                  <a:cubicBezTo>
                    <a:pt x="8878690" y="3581373"/>
                    <a:pt x="8878690" y="3581373"/>
                    <a:pt x="8878690" y="3633377"/>
                  </a:cubicBezTo>
                  <a:cubicBezTo>
                    <a:pt x="8878690" y="3648003"/>
                    <a:pt x="8867334" y="3659380"/>
                    <a:pt x="8852733" y="3659380"/>
                  </a:cubicBezTo>
                  <a:cubicBezTo>
                    <a:pt x="8852733" y="3659380"/>
                    <a:pt x="8852733" y="3659380"/>
                    <a:pt x="8826774" y="3659380"/>
                  </a:cubicBezTo>
                  <a:cubicBezTo>
                    <a:pt x="8826774" y="3659380"/>
                    <a:pt x="8826774" y="3659380"/>
                    <a:pt x="8826774" y="3763389"/>
                  </a:cubicBezTo>
                  <a:cubicBezTo>
                    <a:pt x="8826774" y="3778015"/>
                    <a:pt x="8815419" y="3789390"/>
                    <a:pt x="8800817" y="3789390"/>
                  </a:cubicBezTo>
                  <a:cubicBezTo>
                    <a:pt x="8800817" y="3789390"/>
                    <a:pt x="8800817" y="3789390"/>
                    <a:pt x="8748902" y="3789390"/>
                  </a:cubicBezTo>
                  <a:cubicBezTo>
                    <a:pt x="8734302" y="3789390"/>
                    <a:pt x="8722945" y="3778015"/>
                    <a:pt x="8722945" y="3763389"/>
                  </a:cubicBezTo>
                  <a:cubicBezTo>
                    <a:pt x="8722945" y="3763389"/>
                    <a:pt x="8722945" y="3763389"/>
                    <a:pt x="8722945" y="3659380"/>
                  </a:cubicBezTo>
                  <a:cubicBezTo>
                    <a:pt x="8722945" y="3659380"/>
                    <a:pt x="8722945" y="3659380"/>
                    <a:pt x="8696987" y="3659380"/>
                  </a:cubicBezTo>
                  <a:cubicBezTo>
                    <a:pt x="8682386" y="3659380"/>
                    <a:pt x="8671029" y="3648003"/>
                    <a:pt x="8671029" y="3633377"/>
                  </a:cubicBezTo>
                  <a:cubicBezTo>
                    <a:pt x="8671029" y="3633377"/>
                    <a:pt x="8671029" y="3633377"/>
                    <a:pt x="8671029" y="3581373"/>
                  </a:cubicBezTo>
                  <a:cubicBezTo>
                    <a:pt x="8671029" y="3537495"/>
                    <a:pt x="8716455" y="3503367"/>
                    <a:pt x="8774860" y="3503367"/>
                  </a:cubicBezTo>
                  <a:close/>
                  <a:moveTo>
                    <a:pt x="8293136" y="3503367"/>
                  </a:moveTo>
                  <a:cubicBezTo>
                    <a:pt x="8351541" y="3503367"/>
                    <a:pt x="8396966" y="3537495"/>
                    <a:pt x="8396966" y="3581373"/>
                  </a:cubicBezTo>
                  <a:cubicBezTo>
                    <a:pt x="8396966" y="3581373"/>
                    <a:pt x="8396966" y="3581373"/>
                    <a:pt x="8396966" y="3633377"/>
                  </a:cubicBezTo>
                  <a:cubicBezTo>
                    <a:pt x="8396966" y="3648003"/>
                    <a:pt x="8385610" y="3659380"/>
                    <a:pt x="8371009" y="3659380"/>
                  </a:cubicBezTo>
                  <a:cubicBezTo>
                    <a:pt x="8371009" y="3659380"/>
                    <a:pt x="8371009" y="3659380"/>
                    <a:pt x="8345051" y="3659380"/>
                  </a:cubicBezTo>
                  <a:cubicBezTo>
                    <a:pt x="8345051" y="3659380"/>
                    <a:pt x="8345051" y="3659380"/>
                    <a:pt x="8345051" y="3763389"/>
                  </a:cubicBezTo>
                  <a:cubicBezTo>
                    <a:pt x="8345051" y="3778015"/>
                    <a:pt x="8333695" y="3789390"/>
                    <a:pt x="8319094" y="3789390"/>
                  </a:cubicBezTo>
                  <a:cubicBezTo>
                    <a:pt x="8319094" y="3789390"/>
                    <a:pt x="8319094" y="3789390"/>
                    <a:pt x="8267178" y="3789390"/>
                  </a:cubicBezTo>
                  <a:cubicBezTo>
                    <a:pt x="8252578" y="3789390"/>
                    <a:pt x="8241221" y="3778015"/>
                    <a:pt x="8241221" y="3763389"/>
                  </a:cubicBezTo>
                  <a:cubicBezTo>
                    <a:pt x="8241221" y="3763389"/>
                    <a:pt x="8241221" y="3763389"/>
                    <a:pt x="8241221" y="3659380"/>
                  </a:cubicBezTo>
                  <a:cubicBezTo>
                    <a:pt x="8241221" y="3659380"/>
                    <a:pt x="8241221" y="3659380"/>
                    <a:pt x="8215264" y="3659380"/>
                  </a:cubicBezTo>
                  <a:cubicBezTo>
                    <a:pt x="8200662" y="3659380"/>
                    <a:pt x="8189305" y="3648003"/>
                    <a:pt x="8189305" y="3633377"/>
                  </a:cubicBezTo>
                  <a:cubicBezTo>
                    <a:pt x="8189305" y="3633377"/>
                    <a:pt x="8189305" y="3633377"/>
                    <a:pt x="8189305" y="3581373"/>
                  </a:cubicBezTo>
                  <a:cubicBezTo>
                    <a:pt x="8189305" y="3537495"/>
                    <a:pt x="8234731" y="3503367"/>
                    <a:pt x="8293136" y="3503367"/>
                  </a:cubicBezTo>
                  <a:close/>
                  <a:moveTo>
                    <a:pt x="7811412" y="3503367"/>
                  </a:moveTo>
                  <a:cubicBezTo>
                    <a:pt x="7869817" y="3503367"/>
                    <a:pt x="7915242" y="3537495"/>
                    <a:pt x="7915242" y="3581373"/>
                  </a:cubicBezTo>
                  <a:cubicBezTo>
                    <a:pt x="7915242" y="3581373"/>
                    <a:pt x="7915242" y="3581373"/>
                    <a:pt x="7915242" y="3633377"/>
                  </a:cubicBezTo>
                  <a:cubicBezTo>
                    <a:pt x="7915242" y="3648003"/>
                    <a:pt x="7903886" y="3659380"/>
                    <a:pt x="7889285" y="3659380"/>
                  </a:cubicBezTo>
                  <a:cubicBezTo>
                    <a:pt x="7889285" y="3659380"/>
                    <a:pt x="7889285" y="3659380"/>
                    <a:pt x="7863327" y="3659380"/>
                  </a:cubicBezTo>
                  <a:cubicBezTo>
                    <a:pt x="7863327" y="3659380"/>
                    <a:pt x="7863327" y="3659380"/>
                    <a:pt x="7863327" y="3763389"/>
                  </a:cubicBezTo>
                  <a:cubicBezTo>
                    <a:pt x="7863327" y="3778015"/>
                    <a:pt x="7851971" y="3789390"/>
                    <a:pt x="7837370" y="3789390"/>
                  </a:cubicBezTo>
                  <a:cubicBezTo>
                    <a:pt x="7837370" y="3789390"/>
                    <a:pt x="7837370" y="3789390"/>
                    <a:pt x="7785454" y="3789390"/>
                  </a:cubicBezTo>
                  <a:cubicBezTo>
                    <a:pt x="7770854" y="3789390"/>
                    <a:pt x="7759497" y="3778015"/>
                    <a:pt x="7759497" y="3763389"/>
                  </a:cubicBezTo>
                  <a:cubicBezTo>
                    <a:pt x="7759497" y="3763389"/>
                    <a:pt x="7759497" y="3763389"/>
                    <a:pt x="7759497" y="3659380"/>
                  </a:cubicBezTo>
                  <a:cubicBezTo>
                    <a:pt x="7759497" y="3659380"/>
                    <a:pt x="7759497" y="3659380"/>
                    <a:pt x="7733540" y="3659380"/>
                  </a:cubicBezTo>
                  <a:cubicBezTo>
                    <a:pt x="7718938" y="3659380"/>
                    <a:pt x="7707581" y="3648003"/>
                    <a:pt x="7707581" y="3633377"/>
                  </a:cubicBezTo>
                  <a:cubicBezTo>
                    <a:pt x="7707581" y="3633377"/>
                    <a:pt x="7707581" y="3633377"/>
                    <a:pt x="7707581" y="3581373"/>
                  </a:cubicBezTo>
                  <a:cubicBezTo>
                    <a:pt x="7707581" y="3537495"/>
                    <a:pt x="7753007" y="3503367"/>
                    <a:pt x="7811412" y="3503367"/>
                  </a:cubicBezTo>
                  <a:close/>
                  <a:moveTo>
                    <a:pt x="7329688" y="3503367"/>
                  </a:moveTo>
                  <a:cubicBezTo>
                    <a:pt x="7388093" y="3503367"/>
                    <a:pt x="7433518" y="3537495"/>
                    <a:pt x="7433518" y="3581373"/>
                  </a:cubicBezTo>
                  <a:cubicBezTo>
                    <a:pt x="7433518" y="3581373"/>
                    <a:pt x="7433518" y="3581373"/>
                    <a:pt x="7433518" y="3633377"/>
                  </a:cubicBezTo>
                  <a:cubicBezTo>
                    <a:pt x="7433518" y="3648003"/>
                    <a:pt x="7422162" y="3659380"/>
                    <a:pt x="7407561" y="3659380"/>
                  </a:cubicBezTo>
                  <a:cubicBezTo>
                    <a:pt x="7407561" y="3659380"/>
                    <a:pt x="7407561" y="3659380"/>
                    <a:pt x="7381603" y="3659380"/>
                  </a:cubicBezTo>
                  <a:cubicBezTo>
                    <a:pt x="7381603" y="3659380"/>
                    <a:pt x="7381603" y="3659380"/>
                    <a:pt x="7381603" y="3763389"/>
                  </a:cubicBezTo>
                  <a:cubicBezTo>
                    <a:pt x="7381603" y="3778015"/>
                    <a:pt x="7370247" y="3789390"/>
                    <a:pt x="7355646" y="3789390"/>
                  </a:cubicBezTo>
                  <a:cubicBezTo>
                    <a:pt x="7355646" y="3789390"/>
                    <a:pt x="7355646" y="3789390"/>
                    <a:pt x="7303730" y="3789390"/>
                  </a:cubicBezTo>
                  <a:cubicBezTo>
                    <a:pt x="7289130" y="3789390"/>
                    <a:pt x="7277773" y="3778015"/>
                    <a:pt x="7277773" y="3763389"/>
                  </a:cubicBezTo>
                  <a:cubicBezTo>
                    <a:pt x="7277773" y="3763389"/>
                    <a:pt x="7277773" y="3763389"/>
                    <a:pt x="7277773" y="3659380"/>
                  </a:cubicBezTo>
                  <a:cubicBezTo>
                    <a:pt x="7277773" y="3659380"/>
                    <a:pt x="7277773" y="3659380"/>
                    <a:pt x="7251816" y="3659380"/>
                  </a:cubicBezTo>
                  <a:cubicBezTo>
                    <a:pt x="7237214" y="3659380"/>
                    <a:pt x="7225857" y="3648003"/>
                    <a:pt x="7225857" y="3633377"/>
                  </a:cubicBezTo>
                  <a:cubicBezTo>
                    <a:pt x="7225857" y="3633377"/>
                    <a:pt x="7225857" y="3633377"/>
                    <a:pt x="7225857" y="3581373"/>
                  </a:cubicBezTo>
                  <a:cubicBezTo>
                    <a:pt x="7225857" y="3537495"/>
                    <a:pt x="7271283" y="3503367"/>
                    <a:pt x="7329688" y="3503367"/>
                  </a:cubicBezTo>
                  <a:close/>
                  <a:moveTo>
                    <a:pt x="6847964" y="3503367"/>
                  </a:moveTo>
                  <a:cubicBezTo>
                    <a:pt x="6906369" y="3503367"/>
                    <a:pt x="6951794" y="3537495"/>
                    <a:pt x="6951794" y="3581373"/>
                  </a:cubicBezTo>
                  <a:cubicBezTo>
                    <a:pt x="6951794" y="3581373"/>
                    <a:pt x="6951794" y="3581373"/>
                    <a:pt x="6951794" y="3633377"/>
                  </a:cubicBezTo>
                  <a:cubicBezTo>
                    <a:pt x="6951794" y="3648003"/>
                    <a:pt x="6940438" y="3659380"/>
                    <a:pt x="6925837" y="3659380"/>
                  </a:cubicBezTo>
                  <a:cubicBezTo>
                    <a:pt x="6925837" y="3659380"/>
                    <a:pt x="6925837" y="3659380"/>
                    <a:pt x="6899879" y="3659380"/>
                  </a:cubicBezTo>
                  <a:cubicBezTo>
                    <a:pt x="6899879" y="3659380"/>
                    <a:pt x="6899879" y="3659380"/>
                    <a:pt x="6899879" y="3763389"/>
                  </a:cubicBezTo>
                  <a:cubicBezTo>
                    <a:pt x="6899879" y="3778015"/>
                    <a:pt x="6888523" y="3789390"/>
                    <a:pt x="6873922" y="3789390"/>
                  </a:cubicBezTo>
                  <a:cubicBezTo>
                    <a:pt x="6873922" y="3789390"/>
                    <a:pt x="6873922" y="3789390"/>
                    <a:pt x="6822006" y="3789390"/>
                  </a:cubicBezTo>
                  <a:cubicBezTo>
                    <a:pt x="6807406" y="3789390"/>
                    <a:pt x="6796049" y="3778015"/>
                    <a:pt x="6796049" y="3763389"/>
                  </a:cubicBezTo>
                  <a:cubicBezTo>
                    <a:pt x="6796049" y="3763389"/>
                    <a:pt x="6796049" y="3763389"/>
                    <a:pt x="6796049" y="3659380"/>
                  </a:cubicBezTo>
                  <a:cubicBezTo>
                    <a:pt x="6796049" y="3659380"/>
                    <a:pt x="6796049" y="3659380"/>
                    <a:pt x="6770092" y="3659380"/>
                  </a:cubicBezTo>
                  <a:cubicBezTo>
                    <a:pt x="6755490" y="3659380"/>
                    <a:pt x="6744133" y="3648003"/>
                    <a:pt x="6744133" y="3633377"/>
                  </a:cubicBezTo>
                  <a:cubicBezTo>
                    <a:pt x="6744133" y="3633377"/>
                    <a:pt x="6744133" y="3633377"/>
                    <a:pt x="6744133" y="3581373"/>
                  </a:cubicBezTo>
                  <a:cubicBezTo>
                    <a:pt x="6744133" y="3537495"/>
                    <a:pt x="6789559" y="3503367"/>
                    <a:pt x="6847964" y="3503367"/>
                  </a:cubicBezTo>
                  <a:close/>
                  <a:moveTo>
                    <a:pt x="6366240" y="3503367"/>
                  </a:moveTo>
                  <a:cubicBezTo>
                    <a:pt x="6424645" y="3503367"/>
                    <a:pt x="6470070" y="3537495"/>
                    <a:pt x="6470070" y="3581373"/>
                  </a:cubicBezTo>
                  <a:cubicBezTo>
                    <a:pt x="6470070" y="3581373"/>
                    <a:pt x="6470070" y="3581373"/>
                    <a:pt x="6470070" y="3633377"/>
                  </a:cubicBezTo>
                  <a:cubicBezTo>
                    <a:pt x="6470070" y="3648003"/>
                    <a:pt x="6458714" y="3659380"/>
                    <a:pt x="6444113" y="3659380"/>
                  </a:cubicBezTo>
                  <a:cubicBezTo>
                    <a:pt x="6444113" y="3659380"/>
                    <a:pt x="6444113" y="3659380"/>
                    <a:pt x="6418155" y="3659380"/>
                  </a:cubicBezTo>
                  <a:cubicBezTo>
                    <a:pt x="6418155" y="3659380"/>
                    <a:pt x="6418155" y="3659380"/>
                    <a:pt x="6418155" y="3763389"/>
                  </a:cubicBezTo>
                  <a:cubicBezTo>
                    <a:pt x="6418155" y="3778015"/>
                    <a:pt x="6406799" y="3789390"/>
                    <a:pt x="6392198" y="3789390"/>
                  </a:cubicBezTo>
                  <a:cubicBezTo>
                    <a:pt x="6392198" y="3789390"/>
                    <a:pt x="6392198" y="3789390"/>
                    <a:pt x="6340282" y="3789390"/>
                  </a:cubicBezTo>
                  <a:cubicBezTo>
                    <a:pt x="6325682" y="3789390"/>
                    <a:pt x="6314325" y="3778015"/>
                    <a:pt x="6314325" y="3763389"/>
                  </a:cubicBezTo>
                  <a:cubicBezTo>
                    <a:pt x="6314325" y="3763389"/>
                    <a:pt x="6314325" y="3763389"/>
                    <a:pt x="6314325" y="3659380"/>
                  </a:cubicBezTo>
                  <a:cubicBezTo>
                    <a:pt x="6314325" y="3659380"/>
                    <a:pt x="6314325" y="3659380"/>
                    <a:pt x="6288368" y="3659380"/>
                  </a:cubicBezTo>
                  <a:cubicBezTo>
                    <a:pt x="6273766" y="3659380"/>
                    <a:pt x="6262409" y="3648003"/>
                    <a:pt x="6262409" y="3633377"/>
                  </a:cubicBezTo>
                  <a:cubicBezTo>
                    <a:pt x="6262409" y="3633377"/>
                    <a:pt x="6262409" y="3633377"/>
                    <a:pt x="6262409" y="3581373"/>
                  </a:cubicBezTo>
                  <a:cubicBezTo>
                    <a:pt x="6262409" y="3537495"/>
                    <a:pt x="6307835" y="3503367"/>
                    <a:pt x="6366240" y="3503367"/>
                  </a:cubicBezTo>
                  <a:close/>
                  <a:moveTo>
                    <a:pt x="5884525" y="3503367"/>
                  </a:moveTo>
                  <a:cubicBezTo>
                    <a:pt x="5942927" y="3503367"/>
                    <a:pt x="5988353" y="3537495"/>
                    <a:pt x="5988353" y="3581373"/>
                  </a:cubicBezTo>
                  <a:cubicBezTo>
                    <a:pt x="5988353" y="3581373"/>
                    <a:pt x="5988353" y="3581373"/>
                    <a:pt x="5988353" y="3633377"/>
                  </a:cubicBezTo>
                  <a:cubicBezTo>
                    <a:pt x="5988353" y="3648003"/>
                    <a:pt x="5976990" y="3659380"/>
                    <a:pt x="5962396" y="3659380"/>
                  </a:cubicBezTo>
                  <a:cubicBezTo>
                    <a:pt x="5962396" y="3659380"/>
                    <a:pt x="5962396" y="3659380"/>
                    <a:pt x="5936438" y="3659380"/>
                  </a:cubicBezTo>
                  <a:cubicBezTo>
                    <a:pt x="5936438" y="3659380"/>
                    <a:pt x="5936438" y="3659380"/>
                    <a:pt x="5936438" y="3763389"/>
                  </a:cubicBezTo>
                  <a:cubicBezTo>
                    <a:pt x="5936438" y="3778015"/>
                    <a:pt x="5925082" y="3789390"/>
                    <a:pt x="5910481" y="3789390"/>
                  </a:cubicBezTo>
                  <a:cubicBezTo>
                    <a:pt x="5910481" y="3789390"/>
                    <a:pt x="5910481" y="3789390"/>
                    <a:pt x="5858567" y="3789390"/>
                  </a:cubicBezTo>
                  <a:cubicBezTo>
                    <a:pt x="5843967" y="3789390"/>
                    <a:pt x="5832609" y="3778015"/>
                    <a:pt x="5832609" y="3763389"/>
                  </a:cubicBezTo>
                  <a:cubicBezTo>
                    <a:pt x="5832609" y="3763389"/>
                    <a:pt x="5832609" y="3763389"/>
                    <a:pt x="5832609" y="3659380"/>
                  </a:cubicBezTo>
                  <a:cubicBezTo>
                    <a:pt x="5832609" y="3659380"/>
                    <a:pt x="5832609" y="3659380"/>
                    <a:pt x="5806652" y="3659380"/>
                  </a:cubicBezTo>
                  <a:cubicBezTo>
                    <a:pt x="5792051" y="3659380"/>
                    <a:pt x="5780697" y="3648003"/>
                    <a:pt x="5780697" y="3633377"/>
                  </a:cubicBezTo>
                  <a:cubicBezTo>
                    <a:pt x="5780697" y="3633377"/>
                    <a:pt x="5780697" y="3633377"/>
                    <a:pt x="5780697" y="3581373"/>
                  </a:cubicBezTo>
                  <a:cubicBezTo>
                    <a:pt x="5780697" y="3537495"/>
                    <a:pt x="5826119" y="3503367"/>
                    <a:pt x="5884525" y="3503367"/>
                  </a:cubicBezTo>
                  <a:close/>
                  <a:moveTo>
                    <a:pt x="5402812" y="3503367"/>
                  </a:moveTo>
                  <a:cubicBezTo>
                    <a:pt x="5461215" y="3503367"/>
                    <a:pt x="5506637" y="3537495"/>
                    <a:pt x="5506637" y="3581373"/>
                  </a:cubicBezTo>
                  <a:cubicBezTo>
                    <a:pt x="5506637" y="3581373"/>
                    <a:pt x="5506637" y="3581373"/>
                    <a:pt x="5506637" y="3633377"/>
                  </a:cubicBezTo>
                  <a:cubicBezTo>
                    <a:pt x="5506637" y="3648003"/>
                    <a:pt x="5495283" y="3659380"/>
                    <a:pt x="5480683" y="3659380"/>
                  </a:cubicBezTo>
                  <a:cubicBezTo>
                    <a:pt x="5480683" y="3659380"/>
                    <a:pt x="5480683" y="3659380"/>
                    <a:pt x="5454726" y="3659380"/>
                  </a:cubicBezTo>
                  <a:cubicBezTo>
                    <a:pt x="5454726" y="3659380"/>
                    <a:pt x="5454726" y="3659380"/>
                    <a:pt x="5454726" y="3763389"/>
                  </a:cubicBezTo>
                  <a:cubicBezTo>
                    <a:pt x="5454726" y="3778015"/>
                    <a:pt x="5443370" y="3789390"/>
                    <a:pt x="5428767" y="3789390"/>
                  </a:cubicBezTo>
                  <a:cubicBezTo>
                    <a:pt x="5428767" y="3789390"/>
                    <a:pt x="5428767" y="3789390"/>
                    <a:pt x="5376854" y="3789390"/>
                  </a:cubicBezTo>
                  <a:cubicBezTo>
                    <a:pt x="5362258" y="3789390"/>
                    <a:pt x="5350899" y="3778015"/>
                    <a:pt x="5350899" y="3763389"/>
                  </a:cubicBezTo>
                  <a:cubicBezTo>
                    <a:pt x="5350899" y="3763389"/>
                    <a:pt x="5350899" y="3763389"/>
                    <a:pt x="5350899" y="3659380"/>
                  </a:cubicBezTo>
                  <a:cubicBezTo>
                    <a:pt x="5350899" y="3659380"/>
                    <a:pt x="5350899" y="3659380"/>
                    <a:pt x="5324941" y="3659380"/>
                  </a:cubicBezTo>
                  <a:cubicBezTo>
                    <a:pt x="5310341" y="3659380"/>
                    <a:pt x="5298979" y="3648003"/>
                    <a:pt x="5298979" y="3633377"/>
                  </a:cubicBezTo>
                  <a:cubicBezTo>
                    <a:pt x="5298979" y="3633377"/>
                    <a:pt x="5298979" y="3633377"/>
                    <a:pt x="5298979" y="3581373"/>
                  </a:cubicBezTo>
                  <a:cubicBezTo>
                    <a:pt x="5298979" y="3537495"/>
                    <a:pt x="5344411" y="3503367"/>
                    <a:pt x="5402812" y="3503367"/>
                  </a:cubicBezTo>
                  <a:close/>
                  <a:moveTo>
                    <a:pt x="4921068" y="3503367"/>
                  </a:moveTo>
                  <a:cubicBezTo>
                    <a:pt x="4979483" y="3503367"/>
                    <a:pt x="5024911" y="3537495"/>
                    <a:pt x="5024911" y="3581373"/>
                  </a:cubicBezTo>
                  <a:cubicBezTo>
                    <a:pt x="5024911" y="3581373"/>
                    <a:pt x="5024911" y="3581373"/>
                    <a:pt x="5024911" y="3633377"/>
                  </a:cubicBezTo>
                  <a:cubicBezTo>
                    <a:pt x="5024911" y="3648003"/>
                    <a:pt x="5013554" y="3659380"/>
                    <a:pt x="4998951" y="3659380"/>
                  </a:cubicBezTo>
                  <a:cubicBezTo>
                    <a:pt x="4998951" y="3659380"/>
                    <a:pt x="4998951" y="3659380"/>
                    <a:pt x="4972993" y="3659380"/>
                  </a:cubicBezTo>
                  <a:cubicBezTo>
                    <a:pt x="4972993" y="3659380"/>
                    <a:pt x="4972993" y="3659380"/>
                    <a:pt x="4972993" y="3763389"/>
                  </a:cubicBezTo>
                  <a:cubicBezTo>
                    <a:pt x="4972993" y="3778015"/>
                    <a:pt x="4961637" y="3789390"/>
                    <a:pt x="4947033" y="3789390"/>
                  </a:cubicBezTo>
                  <a:cubicBezTo>
                    <a:pt x="4947033" y="3789390"/>
                    <a:pt x="4947033" y="3789390"/>
                    <a:pt x="4895110" y="3789390"/>
                  </a:cubicBezTo>
                  <a:cubicBezTo>
                    <a:pt x="4880513" y="3789390"/>
                    <a:pt x="4869162" y="3778015"/>
                    <a:pt x="4869162" y="3763389"/>
                  </a:cubicBezTo>
                  <a:cubicBezTo>
                    <a:pt x="4869162" y="3763389"/>
                    <a:pt x="4869162" y="3763389"/>
                    <a:pt x="4869162" y="3659380"/>
                  </a:cubicBezTo>
                  <a:cubicBezTo>
                    <a:pt x="4869162" y="3659380"/>
                    <a:pt x="4869162" y="3659380"/>
                    <a:pt x="4843205" y="3659380"/>
                  </a:cubicBezTo>
                  <a:cubicBezTo>
                    <a:pt x="4828612" y="3659380"/>
                    <a:pt x="4817251" y="3648003"/>
                    <a:pt x="4817251" y="3633377"/>
                  </a:cubicBezTo>
                  <a:cubicBezTo>
                    <a:pt x="4817251" y="3633377"/>
                    <a:pt x="4817251" y="3633377"/>
                    <a:pt x="4817251" y="3581373"/>
                  </a:cubicBezTo>
                  <a:cubicBezTo>
                    <a:pt x="4817251" y="3537495"/>
                    <a:pt x="4862672" y="3503367"/>
                    <a:pt x="4921068" y="3503367"/>
                  </a:cubicBezTo>
                  <a:close/>
                  <a:moveTo>
                    <a:pt x="4439368" y="3503367"/>
                  </a:moveTo>
                  <a:cubicBezTo>
                    <a:pt x="4497761" y="3503367"/>
                    <a:pt x="4543188" y="3537495"/>
                    <a:pt x="4543188" y="3581373"/>
                  </a:cubicBezTo>
                  <a:cubicBezTo>
                    <a:pt x="4543188" y="3581373"/>
                    <a:pt x="4543188" y="3581373"/>
                    <a:pt x="4543188" y="3633377"/>
                  </a:cubicBezTo>
                  <a:cubicBezTo>
                    <a:pt x="4543188" y="3648003"/>
                    <a:pt x="4531830" y="3659380"/>
                    <a:pt x="4517231" y="3659380"/>
                  </a:cubicBezTo>
                  <a:cubicBezTo>
                    <a:pt x="4517231" y="3659380"/>
                    <a:pt x="4517231" y="3659380"/>
                    <a:pt x="4491270" y="3659380"/>
                  </a:cubicBezTo>
                  <a:cubicBezTo>
                    <a:pt x="4491270" y="3659380"/>
                    <a:pt x="4491270" y="3659380"/>
                    <a:pt x="4491270" y="3763389"/>
                  </a:cubicBezTo>
                  <a:cubicBezTo>
                    <a:pt x="4491270" y="3778015"/>
                    <a:pt x="4479914" y="3789390"/>
                    <a:pt x="4465313" y="3789390"/>
                  </a:cubicBezTo>
                  <a:cubicBezTo>
                    <a:pt x="4465313" y="3789390"/>
                    <a:pt x="4465313" y="3789390"/>
                    <a:pt x="4413402" y="3789390"/>
                  </a:cubicBezTo>
                  <a:cubicBezTo>
                    <a:pt x="4398800" y="3789390"/>
                    <a:pt x="4387442" y="3778015"/>
                    <a:pt x="4387442" y="3763389"/>
                  </a:cubicBezTo>
                  <a:cubicBezTo>
                    <a:pt x="4387442" y="3763389"/>
                    <a:pt x="4387442" y="3763389"/>
                    <a:pt x="4387442" y="3659380"/>
                  </a:cubicBezTo>
                  <a:cubicBezTo>
                    <a:pt x="4387442" y="3659380"/>
                    <a:pt x="4387442" y="3659380"/>
                    <a:pt x="4361482" y="3659380"/>
                  </a:cubicBezTo>
                  <a:cubicBezTo>
                    <a:pt x="4346881" y="3659380"/>
                    <a:pt x="4335527" y="3648003"/>
                    <a:pt x="4335527" y="3633377"/>
                  </a:cubicBezTo>
                  <a:cubicBezTo>
                    <a:pt x="4335527" y="3633377"/>
                    <a:pt x="4335527" y="3633377"/>
                    <a:pt x="4335527" y="3581373"/>
                  </a:cubicBezTo>
                  <a:cubicBezTo>
                    <a:pt x="4335527" y="3537495"/>
                    <a:pt x="4380951" y="3503367"/>
                    <a:pt x="4439368" y="3503367"/>
                  </a:cubicBezTo>
                  <a:close/>
                  <a:moveTo>
                    <a:pt x="3957647" y="3503367"/>
                  </a:moveTo>
                  <a:cubicBezTo>
                    <a:pt x="4016052" y="3503367"/>
                    <a:pt x="4061479" y="3537495"/>
                    <a:pt x="4061479" y="3581373"/>
                  </a:cubicBezTo>
                  <a:cubicBezTo>
                    <a:pt x="4061479" y="3581373"/>
                    <a:pt x="4061479" y="3581373"/>
                    <a:pt x="4061479" y="3633377"/>
                  </a:cubicBezTo>
                  <a:cubicBezTo>
                    <a:pt x="4061479" y="3648003"/>
                    <a:pt x="4050123" y="3659380"/>
                    <a:pt x="4035522" y="3659380"/>
                  </a:cubicBezTo>
                  <a:cubicBezTo>
                    <a:pt x="4035522" y="3659380"/>
                    <a:pt x="4035522" y="3659380"/>
                    <a:pt x="4009564" y="3659380"/>
                  </a:cubicBezTo>
                  <a:cubicBezTo>
                    <a:pt x="4009564" y="3659380"/>
                    <a:pt x="4009564" y="3659380"/>
                    <a:pt x="4009564" y="3763389"/>
                  </a:cubicBezTo>
                  <a:cubicBezTo>
                    <a:pt x="4009564" y="3778015"/>
                    <a:pt x="3998206" y="3789390"/>
                    <a:pt x="3983604" y="3789390"/>
                  </a:cubicBezTo>
                  <a:cubicBezTo>
                    <a:pt x="3983604" y="3789390"/>
                    <a:pt x="3983604" y="3789390"/>
                    <a:pt x="3931688" y="3789390"/>
                  </a:cubicBezTo>
                  <a:cubicBezTo>
                    <a:pt x="3917088" y="3789390"/>
                    <a:pt x="3905733" y="3778015"/>
                    <a:pt x="3905733" y="3763389"/>
                  </a:cubicBezTo>
                  <a:cubicBezTo>
                    <a:pt x="3905733" y="3763389"/>
                    <a:pt x="3905733" y="3763389"/>
                    <a:pt x="3905733" y="3659380"/>
                  </a:cubicBezTo>
                  <a:cubicBezTo>
                    <a:pt x="3905733" y="3659380"/>
                    <a:pt x="3905733" y="3659380"/>
                    <a:pt x="3879775" y="3659380"/>
                  </a:cubicBezTo>
                  <a:cubicBezTo>
                    <a:pt x="3865175" y="3659380"/>
                    <a:pt x="3853817" y="3648003"/>
                    <a:pt x="3853817" y="3633377"/>
                  </a:cubicBezTo>
                  <a:cubicBezTo>
                    <a:pt x="3853817" y="3633377"/>
                    <a:pt x="3853817" y="3633377"/>
                    <a:pt x="3853817" y="3581373"/>
                  </a:cubicBezTo>
                  <a:cubicBezTo>
                    <a:pt x="3853817" y="3537495"/>
                    <a:pt x="3899244" y="3503367"/>
                    <a:pt x="3957647" y="3503367"/>
                  </a:cubicBezTo>
                  <a:close/>
                  <a:moveTo>
                    <a:pt x="3475928" y="3503367"/>
                  </a:moveTo>
                  <a:cubicBezTo>
                    <a:pt x="3534334" y="3503367"/>
                    <a:pt x="3579763" y="3537495"/>
                    <a:pt x="3579763" y="3581373"/>
                  </a:cubicBezTo>
                  <a:cubicBezTo>
                    <a:pt x="3579763" y="3581373"/>
                    <a:pt x="3579763" y="3581373"/>
                    <a:pt x="3579763" y="3633377"/>
                  </a:cubicBezTo>
                  <a:cubicBezTo>
                    <a:pt x="3579763" y="3648003"/>
                    <a:pt x="3568409" y="3659380"/>
                    <a:pt x="3553804" y="3659380"/>
                  </a:cubicBezTo>
                  <a:cubicBezTo>
                    <a:pt x="3553804" y="3659380"/>
                    <a:pt x="3553804" y="3659380"/>
                    <a:pt x="3527846" y="3659380"/>
                  </a:cubicBezTo>
                  <a:cubicBezTo>
                    <a:pt x="3527846" y="3659380"/>
                    <a:pt x="3527846" y="3659380"/>
                    <a:pt x="3527846" y="3763389"/>
                  </a:cubicBezTo>
                  <a:cubicBezTo>
                    <a:pt x="3527846" y="3778015"/>
                    <a:pt x="3516489" y="3789390"/>
                    <a:pt x="3501888" y="3789390"/>
                  </a:cubicBezTo>
                  <a:cubicBezTo>
                    <a:pt x="3501888" y="3789390"/>
                    <a:pt x="3501888" y="3789390"/>
                    <a:pt x="3449972" y="3789390"/>
                  </a:cubicBezTo>
                  <a:cubicBezTo>
                    <a:pt x="3435371" y="3789390"/>
                    <a:pt x="3424015" y="3778015"/>
                    <a:pt x="3424015" y="3763389"/>
                  </a:cubicBezTo>
                  <a:cubicBezTo>
                    <a:pt x="3424015" y="3763389"/>
                    <a:pt x="3424015" y="3763389"/>
                    <a:pt x="3424015" y="3659380"/>
                  </a:cubicBezTo>
                  <a:cubicBezTo>
                    <a:pt x="3424015" y="3659380"/>
                    <a:pt x="3424015" y="3659380"/>
                    <a:pt x="3398057" y="3659380"/>
                  </a:cubicBezTo>
                  <a:cubicBezTo>
                    <a:pt x="3383456" y="3659380"/>
                    <a:pt x="3372098" y="3648003"/>
                    <a:pt x="3372098" y="3633377"/>
                  </a:cubicBezTo>
                  <a:cubicBezTo>
                    <a:pt x="3372098" y="3633377"/>
                    <a:pt x="3372098" y="3633377"/>
                    <a:pt x="3372098" y="3581373"/>
                  </a:cubicBezTo>
                  <a:cubicBezTo>
                    <a:pt x="3372098" y="3537495"/>
                    <a:pt x="3417524" y="3503367"/>
                    <a:pt x="3475928" y="3503367"/>
                  </a:cubicBezTo>
                  <a:close/>
                  <a:moveTo>
                    <a:pt x="2994206" y="3503367"/>
                  </a:moveTo>
                  <a:cubicBezTo>
                    <a:pt x="3052608" y="3503367"/>
                    <a:pt x="3098036" y="3537495"/>
                    <a:pt x="3098036" y="3581373"/>
                  </a:cubicBezTo>
                  <a:cubicBezTo>
                    <a:pt x="3098036" y="3581373"/>
                    <a:pt x="3098036" y="3581373"/>
                    <a:pt x="3098036" y="3633377"/>
                  </a:cubicBezTo>
                  <a:cubicBezTo>
                    <a:pt x="3098036" y="3648003"/>
                    <a:pt x="3086679" y="3659380"/>
                    <a:pt x="3072077" y="3659380"/>
                  </a:cubicBezTo>
                  <a:cubicBezTo>
                    <a:pt x="3072077" y="3659380"/>
                    <a:pt x="3072077" y="3659380"/>
                    <a:pt x="3046120" y="3659380"/>
                  </a:cubicBezTo>
                  <a:cubicBezTo>
                    <a:pt x="3046120" y="3659380"/>
                    <a:pt x="3046120" y="3659380"/>
                    <a:pt x="3046120" y="3763389"/>
                  </a:cubicBezTo>
                  <a:cubicBezTo>
                    <a:pt x="3046120" y="3778015"/>
                    <a:pt x="3034764" y="3789390"/>
                    <a:pt x="3020163" y="3789390"/>
                  </a:cubicBezTo>
                  <a:cubicBezTo>
                    <a:pt x="3020163" y="3789390"/>
                    <a:pt x="3020163" y="3789390"/>
                    <a:pt x="2968246" y="3789390"/>
                  </a:cubicBezTo>
                  <a:cubicBezTo>
                    <a:pt x="2953646" y="3789390"/>
                    <a:pt x="2942289" y="3778015"/>
                    <a:pt x="2942289" y="3763389"/>
                  </a:cubicBezTo>
                  <a:cubicBezTo>
                    <a:pt x="2942289" y="3763389"/>
                    <a:pt x="2942289" y="3763389"/>
                    <a:pt x="2942289" y="3659380"/>
                  </a:cubicBezTo>
                  <a:cubicBezTo>
                    <a:pt x="2942289" y="3659380"/>
                    <a:pt x="2942289" y="3659380"/>
                    <a:pt x="2916331" y="3659380"/>
                  </a:cubicBezTo>
                  <a:cubicBezTo>
                    <a:pt x="2901731" y="3659380"/>
                    <a:pt x="2890374" y="3648003"/>
                    <a:pt x="2890374" y="3633377"/>
                  </a:cubicBezTo>
                  <a:cubicBezTo>
                    <a:pt x="2890374" y="3633377"/>
                    <a:pt x="2890374" y="3633377"/>
                    <a:pt x="2890374" y="3581373"/>
                  </a:cubicBezTo>
                  <a:cubicBezTo>
                    <a:pt x="2890374" y="3537495"/>
                    <a:pt x="2935800" y="3503367"/>
                    <a:pt x="2994206" y="3503367"/>
                  </a:cubicBezTo>
                  <a:close/>
                  <a:moveTo>
                    <a:pt x="2512481" y="3503367"/>
                  </a:moveTo>
                  <a:cubicBezTo>
                    <a:pt x="2570886" y="3503367"/>
                    <a:pt x="2616312" y="3537495"/>
                    <a:pt x="2616312" y="3581373"/>
                  </a:cubicBezTo>
                  <a:cubicBezTo>
                    <a:pt x="2616312" y="3581373"/>
                    <a:pt x="2616312" y="3581373"/>
                    <a:pt x="2616312" y="3633377"/>
                  </a:cubicBezTo>
                  <a:cubicBezTo>
                    <a:pt x="2616312" y="3648003"/>
                    <a:pt x="2604956" y="3659380"/>
                    <a:pt x="2590355" y="3659380"/>
                  </a:cubicBezTo>
                  <a:cubicBezTo>
                    <a:pt x="2590355" y="3659380"/>
                    <a:pt x="2590355" y="3659380"/>
                    <a:pt x="2564396" y="3659380"/>
                  </a:cubicBezTo>
                  <a:cubicBezTo>
                    <a:pt x="2564396" y="3659380"/>
                    <a:pt x="2564396" y="3659380"/>
                    <a:pt x="2564396" y="3763389"/>
                  </a:cubicBezTo>
                  <a:cubicBezTo>
                    <a:pt x="2564396" y="3778015"/>
                    <a:pt x="2553041" y="3789390"/>
                    <a:pt x="2538440" y="3789390"/>
                  </a:cubicBezTo>
                  <a:cubicBezTo>
                    <a:pt x="2538440" y="3789390"/>
                    <a:pt x="2538440" y="3789390"/>
                    <a:pt x="2486525" y="3789390"/>
                  </a:cubicBezTo>
                  <a:cubicBezTo>
                    <a:pt x="2471924" y="3789390"/>
                    <a:pt x="2460568" y="3778015"/>
                    <a:pt x="2460568" y="3763389"/>
                  </a:cubicBezTo>
                  <a:cubicBezTo>
                    <a:pt x="2460568" y="3763389"/>
                    <a:pt x="2460568" y="3763389"/>
                    <a:pt x="2460568" y="3659380"/>
                  </a:cubicBezTo>
                  <a:cubicBezTo>
                    <a:pt x="2460568" y="3659380"/>
                    <a:pt x="2460568" y="3659380"/>
                    <a:pt x="2434612" y="3659380"/>
                  </a:cubicBezTo>
                  <a:cubicBezTo>
                    <a:pt x="2420010" y="3659380"/>
                    <a:pt x="2408653" y="3648003"/>
                    <a:pt x="2408653" y="3633377"/>
                  </a:cubicBezTo>
                  <a:cubicBezTo>
                    <a:pt x="2408653" y="3633377"/>
                    <a:pt x="2408653" y="3633377"/>
                    <a:pt x="2408653" y="3581373"/>
                  </a:cubicBezTo>
                  <a:cubicBezTo>
                    <a:pt x="2408653" y="3537495"/>
                    <a:pt x="2454079" y="3503367"/>
                    <a:pt x="2512481" y="3503367"/>
                  </a:cubicBezTo>
                  <a:close/>
                  <a:moveTo>
                    <a:pt x="2030751" y="3503367"/>
                  </a:moveTo>
                  <a:cubicBezTo>
                    <a:pt x="2089155" y="3503367"/>
                    <a:pt x="2134592" y="3537495"/>
                    <a:pt x="2134592" y="3581373"/>
                  </a:cubicBezTo>
                  <a:cubicBezTo>
                    <a:pt x="2134592" y="3581373"/>
                    <a:pt x="2134592" y="3581373"/>
                    <a:pt x="2134592" y="3633377"/>
                  </a:cubicBezTo>
                  <a:cubicBezTo>
                    <a:pt x="2134592" y="3648003"/>
                    <a:pt x="2123226" y="3659380"/>
                    <a:pt x="2108624" y="3659380"/>
                  </a:cubicBezTo>
                  <a:cubicBezTo>
                    <a:pt x="2108624" y="3659380"/>
                    <a:pt x="2108624" y="3659380"/>
                    <a:pt x="2082666" y="3659380"/>
                  </a:cubicBezTo>
                  <a:cubicBezTo>
                    <a:pt x="2082666" y="3659380"/>
                    <a:pt x="2082666" y="3659380"/>
                    <a:pt x="2082666" y="3763389"/>
                  </a:cubicBezTo>
                  <a:cubicBezTo>
                    <a:pt x="2082666" y="3778015"/>
                    <a:pt x="2071310" y="3789390"/>
                    <a:pt x="2056708" y="3789390"/>
                  </a:cubicBezTo>
                  <a:cubicBezTo>
                    <a:pt x="2056708" y="3789390"/>
                    <a:pt x="2056708" y="3789390"/>
                    <a:pt x="2004793" y="3789390"/>
                  </a:cubicBezTo>
                  <a:cubicBezTo>
                    <a:pt x="1990192" y="3789390"/>
                    <a:pt x="1978835" y="3778015"/>
                    <a:pt x="1978835" y="3763389"/>
                  </a:cubicBezTo>
                  <a:cubicBezTo>
                    <a:pt x="1978835" y="3763389"/>
                    <a:pt x="1978835" y="3763389"/>
                    <a:pt x="1978835" y="3659380"/>
                  </a:cubicBezTo>
                  <a:cubicBezTo>
                    <a:pt x="1978835" y="3659380"/>
                    <a:pt x="1978835" y="3659380"/>
                    <a:pt x="1952878" y="3659380"/>
                  </a:cubicBezTo>
                  <a:cubicBezTo>
                    <a:pt x="1938277" y="3659380"/>
                    <a:pt x="1926920" y="3648003"/>
                    <a:pt x="1926920" y="3633377"/>
                  </a:cubicBezTo>
                  <a:cubicBezTo>
                    <a:pt x="1926920" y="3633377"/>
                    <a:pt x="1926920" y="3633377"/>
                    <a:pt x="1926920" y="3581373"/>
                  </a:cubicBezTo>
                  <a:cubicBezTo>
                    <a:pt x="1926920" y="3537495"/>
                    <a:pt x="1972345" y="3503367"/>
                    <a:pt x="2030751" y="3503367"/>
                  </a:cubicBezTo>
                  <a:close/>
                  <a:moveTo>
                    <a:pt x="1549027" y="3503367"/>
                  </a:moveTo>
                  <a:cubicBezTo>
                    <a:pt x="1607431" y="3503367"/>
                    <a:pt x="1652856" y="3537495"/>
                    <a:pt x="1652856" y="3581373"/>
                  </a:cubicBezTo>
                  <a:cubicBezTo>
                    <a:pt x="1652856" y="3581373"/>
                    <a:pt x="1652856" y="3581373"/>
                    <a:pt x="1652856" y="3633377"/>
                  </a:cubicBezTo>
                  <a:cubicBezTo>
                    <a:pt x="1652856" y="3648003"/>
                    <a:pt x="1641501" y="3659380"/>
                    <a:pt x="1626900" y="3659380"/>
                  </a:cubicBezTo>
                  <a:cubicBezTo>
                    <a:pt x="1626900" y="3659380"/>
                    <a:pt x="1626900" y="3659380"/>
                    <a:pt x="1600941" y="3659380"/>
                  </a:cubicBezTo>
                  <a:cubicBezTo>
                    <a:pt x="1600941" y="3659380"/>
                    <a:pt x="1600941" y="3659380"/>
                    <a:pt x="1600941" y="3763389"/>
                  </a:cubicBezTo>
                  <a:cubicBezTo>
                    <a:pt x="1600941" y="3778015"/>
                    <a:pt x="1589586" y="3789390"/>
                    <a:pt x="1574984" y="3789390"/>
                  </a:cubicBezTo>
                  <a:cubicBezTo>
                    <a:pt x="1574984" y="3789390"/>
                    <a:pt x="1574984" y="3789390"/>
                    <a:pt x="1523069" y="3789390"/>
                  </a:cubicBezTo>
                  <a:cubicBezTo>
                    <a:pt x="1508469" y="3789390"/>
                    <a:pt x="1497111" y="3778015"/>
                    <a:pt x="1497111" y="3763389"/>
                  </a:cubicBezTo>
                  <a:cubicBezTo>
                    <a:pt x="1497111" y="3763389"/>
                    <a:pt x="1497111" y="3763389"/>
                    <a:pt x="1497111" y="3659380"/>
                  </a:cubicBezTo>
                  <a:cubicBezTo>
                    <a:pt x="1497111" y="3659380"/>
                    <a:pt x="1497111" y="3659380"/>
                    <a:pt x="1471154" y="3659380"/>
                  </a:cubicBezTo>
                  <a:cubicBezTo>
                    <a:pt x="1456553" y="3659380"/>
                    <a:pt x="1445196" y="3648003"/>
                    <a:pt x="1445196" y="3633377"/>
                  </a:cubicBezTo>
                  <a:cubicBezTo>
                    <a:pt x="1445196" y="3633377"/>
                    <a:pt x="1445196" y="3633377"/>
                    <a:pt x="1445196" y="3581373"/>
                  </a:cubicBezTo>
                  <a:cubicBezTo>
                    <a:pt x="1445196" y="3537495"/>
                    <a:pt x="1490622" y="3503367"/>
                    <a:pt x="1549027" y="3503367"/>
                  </a:cubicBezTo>
                  <a:close/>
                  <a:moveTo>
                    <a:pt x="1067305" y="3503367"/>
                  </a:moveTo>
                  <a:cubicBezTo>
                    <a:pt x="1125709" y="3503367"/>
                    <a:pt x="1171134" y="3537495"/>
                    <a:pt x="1171134" y="3581373"/>
                  </a:cubicBezTo>
                  <a:cubicBezTo>
                    <a:pt x="1171134" y="3581373"/>
                    <a:pt x="1171134" y="3581373"/>
                    <a:pt x="1171134" y="3633377"/>
                  </a:cubicBezTo>
                  <a:cubicBezTo>
                    <a:pt x="1171134" y="3648003"/>
                    <a:pt x="1159779" y="3659380"/>
                    <a:pt x="1145177" y="3659380"/>
                  </a:cubicBezTo>
                  <a:cubicBezTo>
                    <a:pt x="1145177" y="3659380"/>
                    <a:pt x="1145177" y="3659380"/>
                    <a:pt x="1119219" y="3659380"/>
                  </a:cubicBezTo>
                  <a:cubicBezTo>
                    <a:pt x="1119219" y="3659380"/>
                    <a:pt x="1119219" y="3659380"/>
                    <a:pt x="1119219" y="3763389"/>
                  </a:cubicBezTo>
                  <a:cubicBezTo>
                    <a:pt x="1119219" y="3778015"/>
                    <a:pt x="1107863" y="3789390"/>
                    <a:pt x="1093262" y="3789390"/>
                  </a:cubicBezTo>
                  <a:cubicBezTo>
                    <a:pt x="1093262" y="3789390"/>
                    <a:pt x="1093262" y="3789390"/>
                    <a:pt x="1041346" y="3789390"/>
                  </a:cubicBezTo>
                  <a:cubicBezTo>
                    <a:pt x="1026746" y="3789390"/>
                    <a:pt x="1015389" y="3778015"/>
                    <a:pt x="1015389" y="3763389"/>
                  </a:cubicBezTo>
                  <a:cubicBezTo>
                    <a:pt x="1015389" y="3763389"/>
                    <a:pt x="1015389" y="3763389"/>
                    <a:pt x="1015389" y="3659380"/>
                  </a:cubicBezTo>
                  <a:cubicBezTo>
                    <a:pt x="1015389" y="3659380"/>
                    <a:pt x="1015389" y="3659380"/>
                    <a:pt x="989432" y="3659380"/>
                  </a:cubicBezTo>
                  <a:cubicBezTo>
                    <a:pt x="974830" y="3659380"/>
                    <a:pt x="963473" y="3648003"/>
                    <a:pt x="963473" y="3633377"/>
                  </a:cubicBezTo>
                  <a:cubicBezTo>
                    <a:pt x="963473" y="3633377"/>
                    <a:pt x="963473" y="3633377"/>
                    <a:pt x="963473" y="3581373"/>
                  </a:cubicBezTo>
                  <a:cubicBezTo>
                    <a:pt x="963473" y="3537495"/>
                    <a:pt x="1008899" y="3503367"/>
                    <a:pt x="1067305" y="3503367"/>
                  </a:cubicBezTo>
                  <a:close/>
                  <a:moveTo>
                    <a:pt x="585582" y="3503367"/>
                  </a:moveTo>
                  <a:cubicBezTo>
                    <a:pt x="643986" y="3503367"/>
                    <a:pt x="689412" y="3537495"/>
                    <a:pt x="689412" y="3581373"/>
                  </a:cubicBezTo>
                  <a:cubicBezTo>
                    <a:pt x="689412" y="3581373"/>
                    <a:pt x="689412" y="3581373"/>
                    <a:pt x="689412" y="3633377"/>
                  </a:cubicBezTo>
                  <a:cubicBezTo>
                    <a:pt x="689412" y="3648003"/>
                    <a:pt x="678056" y="3659380"/>
                    <a:pt x="663455" y="3659380"/>
                  </a:cubicBezTo>
                  <a:cubicBezTo>
                    <a:pt x="663455" y="3659380"/>
                    <a:pt x="663455" y="3659380"/>
                    <a:pt x="637496" y="3659380"/>
                  </a:cubicBezTo>
                  <a:cubicBezTo>
                    <a:pt x="637496" y="3659380"/>
                    <a:pt x="637496" y="3659380"/>
                    <a:pt x="637496" y="3763389"/>
                  </a:cubicBezTo>
                  <a:cubicBezTo>
                    <a:pt x="637496" y="3778015"/>
                    <a:pt x="626140" y="3789390"/>
                    <a:pt x="611539" y="3789390"/>
                  </a:cubicBezTo>
                  <a:cubicBezTo>
                    <a:pt x="611539" y="3789390"/>
                    <a:pt x="611539" y="3789390"/>
                    <a:pt x="559624" y="3789390"/>
                  </a:cubicBezTo>
                  <a:cubicBezTo>
                    <a:pt x="545023" y="3789390"/>
                    <a:pt x="533666" y="3778015"/>
                    <a:pt x="533666" y="3763389"/>
                  </a:cubicBezTo>
                  <a:cubicBezTo>
                    <a:pt x="533666" y="3763389"/>
                    <a:pt x="533666" y="3763389"/>
                    <a:pt x="533666" y="3659380"/>
                  </a:cubicBezTo>
                  <a:cubicBezTo>
                    <a:pt x="533666" y="3659380"/>
                    <a:pt x="533666" y="3659380"/>
                    <a:pt x="507709" y="3659380"/>
                  </a:cubicBezTo>
                  <a:cubicBezTo>
                    <a:pt x="493108" y="3659380"/>
                    <a:pt x="481751" y="3648003"/>
                    <a:pt x="481751" y="3633377"/>
                  </a:cubicBezTo>
                  <a:cubicBezTo>
                    <a:pt x="481751" y="3633377"/>
                    <a:pt x="481751" y="3633377"/>
                    <a:pt x="481751" y="3581373"/>
                  </a:cubicBezTo>
                  <a:cubicBezTo>
                    <a:pt x="481751" y="3537495"/>
                    <a:pt x="527177" y="3503367"/>
                    <a:pt x="585582" y="3503367"/>
                  </a:cubicBezTo>
                  <a:close/>
                  <a:moveTo>
                    <a:pt x="103859" y="3503367"/>
                  </a:moveTo>
                  <a:cubicBezTo>
                    <a:pt x="162264" y="3503367"/>
                    <a:pt x="207689" y="3537495"/>
                    <a:pt x="207689" y="3581373"/>
                  </a:cubicBezTo>
                  <a:cubicBezTo>
                    <a:pt x="207689" y="3581373"/>
                    <a:pt x="207689" y="3581373"/>
                    <a:pt x="207689" y="3633377"/>
                  </a:cubicBezTo>
                  <a:cubicBezTo>
                    <a:pt x="207689" y="3648003"/>
                    <a:pt x="196333" y="3659380"/>
                    <a:pt x="181732" y="3659380"/>
                  </a:cubicBezTo>
                  <a:cubicBezTo>
                    <a:pt x="181732" y="3659380"/>
                    <a:pt x="181732" y="3659380"/>
                    <a:pt x="155774" y="3659380"/>
                  </a:cubicBezTo>
                  <a:cubicBezTo>
                    <a:pt x="155774" y="3659380"/>
                    <a:pt x="155774" y="3659380"/>
                    <a:pt x="155774" y="3763389"/>
                  </a:cubicBezTo>
                  <a:cubicBezTo>
                    <a:pt x="155774" y="3778015"/>
                    <a:pt x="144418" y="3789390"/>
                    <a:pt x="129817" y="3789390"/>
                  </a:cubicBezTo>
                  <a:cubicBezTo>
                    <a:pt x="129817" y="3789390"/>
                    <a:pt x="129817" y="3789390"/>
                    <a:pt x="77901" y="3789390"/>
                  </a:cubicBezTo>
                  <a:cubicBezTo>
                    <a:pt x="63301" y="3789390"/>
                    <a:pt x="51944" y="3778015"/>
                    <a:pt x="51944" y="3763389"/>
                  </a:cubicBezTo>
                  <a:cubicBezTo>
                    <a:pt x="51944" y="3763389"/>
                    <a:pt x="51944" y="3763389"/>
                    <a:pt x="51944" y="3659380"/>
                  </a:cubicBezTo>
                  <a:cubicBezTo>
                    <a:pt x="51944" y="3659380"/>
                    <a:pt x="51944" y="3659380"/>
                    <a:pt x="25987" y="3659380"/>
                  </a:cubicBezTo>
                  <a:cubicBezTo>
                    <a:pt x="11385" y="3659380"/>
                    <a:pt x="28" y="3648003"/>
                    <a:pt x="28" y="3633377"/>
                  </a:cubicBezTo>
                  <a:cubicBezTo>
                    <a:pt x="28" y="3633377"/>
                    <a:pt x="28" y="3633377"/>
                    <a:pt x="28" y="3581373"/>
                  </a:cubicBezTo>
                  <a:cubicBezTo>
                    <a:pt x="28" y="3537495"/>
                    <a:pt x="45454" y="3503367"/>
                    <a:pt x="103859" y="3503367"/>
                  </a:cubicBezTo>
                  <a:close/>
                  <a:moveTo>
                    <a:pt x="12145950" y="3372109"/>
                  </a:moveTo>
                  <a:cubicBezTo>
                    <a:pt x="12174622" y="3372109"/>
                    <a:pt x="12197866" y="3395353"/>
                    <a:pt x="12197866" y="3424025"/>
                  </a:cubicBezTo>
                  <a:cubicBezTo>
                    <a:pt x="12197866" y="3452697"/>
                    <a:pt x="12174622" y="3475940"/>
                    <a:pt x="12145950" y="3475940"/>
                  </a:cubicBezTo>
                  <a:cubicBezTo>
                    <a:pt x="12117278" y="3475940"/>
                    <a:pt x="12094035" y="3452697"/>
                    <a:pt x="12094035" y="3424025"/>
                  </a:cubicBezTo>
                  <a:cubicBezTo>
                    <a:pt x="12094035" y="3395353"/>
                    <a:pt x="12117278" y="3372109"/>
                    <a:pt x="12145950" y="3372109"/>
                  </a:cubicBezTo>
                  <a:close/>
                  <a:moveTo>
                    <a:pt x="11664226" y="3372109"/>
                  </a:moveTo>
                  <a:cubicBezTo>
                    <a:pt x="11692898" y="3372109"/>
                    <a:pt x="11716142" y="3395353"/>
                    <a:pt x="11716142" y="3424025"/>
                  </a:cubicBezTo>
                  <a:cubicBezTo>
                    <a:pt x="11716142" y="3452697"/>
                    <a:pt x="11692898" y="3475940"/>
                    <a:pt x="11664226" y="3475940"/>
                  </a:cubicBezTo>
                  <a:cubicBezTo>
                    <a:pt x="11635554" y="3475940"/>
                    <a:pt x="11612311" y="3452697"/>
                    <a:pt x="11612311" y="3424025"/>
                  </a:cubicBezTo>
                  <a:cubicBezTo>
                    <a:pt x="11612311" y="3395353"/>
                    <a:pt x="11635554" y="3372109"/>
                    <a:pt x="11664226" y="3372109"/>
                  </a:cubicBezTo>
                  <a:close/>
                  <a:moveTo>
                    <a:pt x="11182501" y="3372109"/>
                  </a:moveTo>
                  <a:cubicBezTo>
                    <a:pt x="11211173" y="3372109"/>
                    <a:pt x="11234417" y="3395353"/>
                    <a:pt x="11234417" y="3424025"/>
                  </a:cubicBezTo>
                  <a:cubicBezTo>
                    <a:pt x="11234417" y="3452697"/>
                    <a:pt x="11211173" y="3475940"/>
                    <a:pt x="11182501" y="3475940"/>
                  </a:cubicBezTo>
                  <a:cubicBezTo>
                    <a:pt x="11153829" y="3475940"/>
                    <a:pt x="11130586" y="3452697"/>
                    <a:pt x="11130586" y="3424025"/>
                  </a:cubicBezTo>
                  <a:cubicBezTo>
                    <a:pt x="11130586" y="3395353"/>
                    <a:pt x="11153829" y="3372109"/>
                    <a:pt x="11182501" y="3372109"/>
                  </a:cubicBezTo>
                  <a:close/>
                  <a:moveTo>
                    <a:pt x="10700777" y="3372109"/>
                  </a:moveTo>
                  <a:cubicBezTo>
                    <a:pt x="10729449" y="3372109"/>
                    <a:pt x="10752693" y="3395353"/>
                    <a:pt x="10752693" y="3424025"/>
                  </a:cubicBezTo>
                  <a:cubicBezTo>
                    <a:pt x="10752693" y="3452697"/>
                    <a:pt x="10729449" y="3475940"/>
                    <a:pt x="10700777" y="3475940"/>
                  </a:cubicBezTo>
                  <a:cubicBezTo>
                    <a:pt x="10672105" y="3475940"/>
                    <a:pt x="10648862" y="3452697"/>
                    <a:pt x="10648862" y="3424025"/>
                  </a:cubicBezTo>
                  <a:cubicBezTo>
                    <a:pt x="10648862" y="3395353"/>
                    <a:pt x="10672105" y="3372109"/>
                    <a:pt x="10700777" y="3372109"/>
                  </a:cubicBezTo>
                  <a:close/>
                  <a:moveTo>
                    <a:pt x="10219053" y="3372109"/>
                  </a:moveTo>
                  <a:cubicBezTo>
                    <a:pt x="10247725" y="3372109"/>
                    <a:pt x="10270969" y="3395353"/>
                    <a:pt x="10270969" y="3424025"/>
                  </a:cubicBezTo>
                  <a:cubicBezTo>
                    <a:pt x="10270969" y="3452697"/>
                    <a:pt x="10247725" y="3475940"/>
                    <a:pt x="10219053" y="3475940"/>
                  </a:cubicBezTo>
                  <a:cubicBezTo>
                    <a:pt x="10190381" y="3475940"/>
                    <a:pt x="10167138" y="3452697"/>
                    <a:pt x="10167138" y="3424025"/>
                  </a:cubicBezTo>
                  <a:cubicBezTo>
                    <a:pt x="10167138" y="3395353"/>
                    <a:pt x="10190381" y="3372109"/>
                    <a:pt x="10219053" y="3372109"/>
                  </a:cubicBezTo>
                  <a:close/>
                  <a:moveTo>
                    <a:pt x="9737328" y="3372109"/>
                  </a:moveTo>
                  <a:cubicBezTo>
                    <a:pt x="9766000" y="3372109"/>
                    <a:pt x="9789244" y="3395353"/>
                    <a:pt x="9789244" y="3424025"/>
                  </a:cubicBezTo>
                  <a:cubicBezTo>
                    <a:pt x="9789244" y="3452697"/>
                    <a:pt x="9766000" y="3475940"/>
                    <a:pt x="9737328" y="3475940"/>
                  </a:cubicBezTo>
                  <a:cubicBezTo>
                    <a:pt x="9708656" y="3475940"/>
                    <a:pt x="9685413" y="3452697"/>
                    <a:pt x="9685413" y="3424025"/>
                  </a:cubicBezTo>
                  <a:cubicBezTo>
                    <a:pt x="9685413" y="3395353"/>
                    <a:pt x="9708656" y="3372109"/>
                    <a:pt x="9737328" y="3372109"/>
                  </a:cubicBezTo>
                  <a:close/>
                  <a:moveTo>
                    <a:pt x="9255604" y="3372109"/>
                  </a:moveTo>
                  <a:cubicBezTo>
                    <a:pt x="9284276" y="3372109"/>
                    <a:pt x="9307520" y="3395353"/>
                    <a:pt x="9307520" y="3424025"/>
                  </a:cubicBezTo>
                  <a:cubicBezTo>
                    <a:pt x="9307520" y="3452697"/>
                    <a:pt x="9284276" y="3475940"/>
                    <a:pt x="9255604" y="3475940"/>
                  </a:cubicBezTo>
                  <a:cubicBezTo>
                    <a:pt x="9226932" y="3475940"/>
                    <a:pt x="9203689" y="3452697"/>
                    <a:pt x="9203689" y="3424025"/>
                  </a:cubicBezTo>
                  <a:cubicBezTo>
                    <a:pt x="9203689" y="3395353"/>
                    <a:pt x="9226932" y="3372109"/>
                    <a:pt x="9255604" y="3372109"/>
                  </a:cubicBezTo>
                  <a:close/>
                  <a:moveTo>
                    <a:pt x="8773880" y="3372109"/>
                  </a:moveTo>
                  <a:cubicBezTo>
                    <a:pt x="8802552" y="3372109"/>
                    <a:pt x="8825796" y="3395353"/>
                    <a:pt x="8825796" y="3424025"/>
                  </a:cubicBezTo>
                  <a:cubicBezTo>
                    <a:pt x="8825796" y="3452697"/>
                    <a:pt x="8802552" y="3475940"/>
                    <a:pt x="8773880" y="3475940"/>
                  </a:cubicBezTo>
                  <a:cubicBezTo>
                    <a:pt x="8745208" y="3475940"/>
                    <a:pt x="8721965" y="3452697"/>
                    <a:pt x="8721965" y="3424025"/>
                  </a:cubicBezTo>
                  <a:cubicBezTo>
                    <a:pt x="8721965" y="3395353"/>
                    <a:pt x="8745208" y="3372109"/>
                    <a:pt x="8773880" y="3372109"/>
                  </a:cubicBezTo>
                  <a:close/>
                  <a:moveTo>
                    <a:pt x="8292157" y="3372109"/>
                  </a:moveTo>
                  <a:cubicBezTo>
                    <a:pt x="8320829" y="3372109"/>
                    <a:pt x="8344072" y="3395353"/>
                    <a:pt x="8344072" y="3424025"/>
                  </a:cubicBezTo>
                  <a:cubicBezTo>
                    <a:pt x="8344072" y="3452697"/>
                    <a:pt x="8320829" y="3475940"/>
                    <a:pt x="8292157" y="3475940"/>
                  </a:cubicBezTo>
                  <a:cubicBezTo>
                    <a:pt x="8263484" y="3475940"/>
                    <a:pt x="8240241" y="3452697"/>
                    <a:pt x="8240241" y="3424025"/>
                  </a:cubicBezTo>
                  <a:cubicBezTo>
                    <a:pt x="8240241" y="3395353"/>
                    <a:pt x="8263484" y="3372109"/>
                    <a:pt x="8292157" y="3372109"/>
                  </a:cubicBezTo>
                  <a:close/>
                  <a:moveTo>
                    <a:pt x="7810433" y="3372109"/>
                  </a:moveTo>
                  <a:cubicBezTo>
                    <a:pt x="7839105" y="3372109"/>
                    <a:pt x="7862348" y="3395353"/>
                    <a:pt x="7862348" y="3424025"/>
                  </a:cubicBezTo>
                  <a:cubicBezTo>
                    <a:pt x="7862348" y="3452697"/>
                    <a:pt x="7839105" y="3475940"/>
                    <a:pt x="7810433" y="3475940"/>
                  </a:cubicBezTo>
                  <a:cubicBezTo>
                    <a:pt x="7781760" y="3475940"/>
                    <a:pt x="7758517" y="3452697"/>
                    <a:pt x="7758517" y="3424025"/>
                  </a:cubicBezTo>
                  <a:cubicBezTo>
                    <a:pt x="7758517" y="3395353"/>
                    <a:pt x="7781760" y="3372109"/>
                    <a:pt x="7810433" y="3372109"/>
                  </a:cubicBezTo>
                  <a:close/>
                  <a:moveTo>
                    <a:pt x="7328709" y="3372109"/>
                  </a:moveTo>
                  <a:cubicBezTo>
                    <a:pt x="7357381" y="3372109"/>
                    <a:pt x="7380624" y="3395353"/>
                    <a:pt x="7380624" y="3424025"/>
                  </a:cubicBezTo>
                  <a:cubicBezTo>
                    <a:pt x="7380624" y="3452697"/>
                    <a:pt x="7357381" y="3475940"/>
                    <a:pt x="7328709" y="3475940"/>
                  </a:cubicBezTo>
                  <a:cubicBezTo>
                    <a:pt x="7300036" y="3475940"/>
                    <a:pt x="7276793" y="3452697"/>
                    <a:pt x="7276793" y="3424025"/>
                  </a:cubicBezTo>
                  <a:cubicBezTo>
                    <a:pt x="7276793" y="3395353"/>
                    <a:pt x="7300036" y="3372109"/>
                    <a:pt x="7328709" y="3372109"/>
                  </a:cubicBezTo>
                  <a:close/>
                  <a:moveTo>
                    <a:pt x="6846985" y="3372109"/>
                  </a:moveTo>
                  <a:cubicBezTo>
                    <a:pt x="6875657" y="3372109"/>
                    <a:pt x="6898900" y="3395353"/>
                    <a:pt x="6898900" y="3424025"/>
                  </a:cubicBezTo>
                  <a:cubicBezTo>
                    <a:pt x="6898900" y="3452697"/>
                    <a:pt x="6875657" y="3475940"/>
                    <a:pt x="6846985" y="3475940"/>
                  </a:cubicBezTo>
                  <a:cubicBezTo>
                    <a:pt x="6818312" y="3475940"/>
                    <a:pt x="6795069" y="3452697"/>
                    <a:pt x="6795069" y="3424025"/>
                  </a:cubicBezTo>
                  <a:cubicBezTo>
                    <a:pt x="6795069" y="3395353"/>
                    <a:pt x="6818312" y="3372109"/>
                    <a:pt x="6846985" y="3372109"/>
                  </a:cubicBezTo>
                  <a:close/>
                  <a:moveTo>
                    <a:pt x="6365261" y="3372109"/>
                  </a:moveTo>
                  <a:cubicBezTo>
                    <a:pt x="6393933" y="3372109"/>
                    <a:pt x="6417176" y="3395353"/>
                    <a:pt x="6417176" y="3424025"/>
                  </a:cubicBezTo>
                  <a:cubicBezTo>
                    <a:pt x="6417176" y="3452697"/>
                    <a:pt x="6393933" y="3475940"/>
                    <a:pt x="6365261" y="3475940"/>
                  </a:cubicBezTo>
                  <a:cubicBezTo>
                    <a:pt x="6336588" y="3475940"/>
                    <a:pt x="6313345" y="3452697"/>
                    <a:pt x="6313345" y="3424025"/>
                  </a:cubicBezTo>
                  <a:cubicBezTo>
                    <a:pt x="6313345" y="3395353"/>
                    <a:pt x="6336588" y="3372109"/>
                    <a:pt x="6365261" y="3372109"/>
                  </a:cubicBezTo>
                  <a:close/>
                  <a:moveTo>
                    <a:pt x="5883545" y="3372109"/>
                  </a:moveTo>
                  <a:cubicBezTo>
                    <a:pt x="5912216" y="3372109"/>
                    <a:pt x="5935459" y="3395353"/>
                    <a:pt x="5935459" y="3424025"/>
                  </a:cubicBezTo>
                  <a:cubicBezTo>
                    <a:pt x="5935459" y="3452697"/>
                    <a:pt x="5912216" y="3475940"/>
                    <a:pt x="5883545" y="3475940"/>
                  </a:cubicBezTo>
                  <a:cubicBezTo>
                    <a:pt x="5854874" y="3475940"/>
                    <a:pt x="5831630" y="3452697"/>
                    <a:pt x="5831630" y="3424025"/>
                  </a:cubicBezTo>
                  <a:cubicBezTo>
                    <a:pt x="5831630" y="3395353"/>
                    <a:pt x="5854874" y="3372109"/>
                    <a:pt x="5883545" y="3372109"/>
                  </a:cubicBezTo>
                  <a:close/>
                  <a:moveTo>
                    <a:pt x="5401833" y="3372109"/>
                  </a:moveTo>
                  <a:cubicBezTo>
                    <a:pt x="5430503" y="3372109"/>
                    <a:pt x="5453745" y="3395353"/>
                    <a:pt x="5453745" y="3424025"/>
                  </a:cubicBezTo>
                  <a:cubicBezTo>
                    <a:pt x="5453745" y="3452697"/>
                    <a:pt x="5430503" y="3475940"/>
                    <a:pt x="5401833" y="3475940"/>
                  </a:cubicBezTo>
                  <a:cubicBezTo>
                    <a:pt x="5373164" y="3475940"/>
                    <a:pt x="5349920" y="3452697"/>
                    <a:pt x="5349920" y="3424025"/>
                  </a:cubicBezTo>
                  <a:cubicBezTo>
                    <a:pt x="5349920" y="3395353"/>
                    <a:pt x="5373164" y="3372109"/>
                    <a:pt x="5401833" y="3372109"/>
                  </a:cubicBezTo>
                  <a:close/>
                  <a:moveTo>
                    <a:pt x="4920088" y="3372109"/>
                  </a:moveTo>
                  <a:cubicBezTo>
                    <a:pt x="4948766" y="3372109"/>
                    <a:pt x="4972015" y="3395353"/>
                    <a:pt x="4972015" y="3424025"/>
                  </a:cubicBezTo>
                  <a:cubicBezTo>
                    <a:pt x="4972015" y="3452697"/>
                    <a:pt x="4948766" y="3475940"/>
                    <a:pt x="4920088" y="3475940"/>
                  </a:cubicBezTo>
                  <a:cubicBezTo>
                    <a:pt x="4891417" y="3475940"/>
                    <a:pt x="4868182" y="3452697"/>
                    <a:pt x="4868182" y="3424025"/>
                  </a:cubicBezTo>
                  <a:cubicBezTo>
                    <a:pt x="4868182" y="3395353"/>
                    <a:pt x="4891417" y="3372109"/>
                    <a:pt x="4920088" y="3372109"/>
                  </a:cubicBezTo>
                  <a:close/>
                  <a:moveTo>
                    <a:pt x="4438384" y="3372109"/>
                  </a:moveTo>
                  <a:cubicBezTo>
                    <a:pt x="4467048" y="3372109"/>
                    <a:pt x="4490291" y="3395353"/>
                    <a:pt x="4490291" y="3424025"/>
                  </a:cubicBezTo>
                  <a:cubicBezTo>
                    <a:pt x="4490291" y="3452697"/>
                    <a:pt x="4467048" y="3475940"/>
                    <a:pt x="4438384" y="3475940"/>
                  </a:cubicBezTo>
                  <a:cubicBezTo>
                    <a:pt x="4409705" y="3475940"/>
                    <a:pt x="4386462" y="3452697"/>
                    <a:pt x="4386462" y="3424025"/>
                  </a:cubicBezTo>
                  <a:cubicBezTo>
                    <a:pt x="4386462" y="3395353"/>
                    <a:pt x="4409705" y="3372109"/>
                    <a:pt x="4438384" y="3372109"/>
                  </a:cubicBezTo>
                  <a:close/>
                  <a:moveTo>
                    <a:pt x="3956667" y="3372109"/>
                  </a:moveTo>
                  <a:cubicBezTo>
                    <a:pt x="3985339" y="3372109"/>
                    <a:pt x="4008586" y="3395353"/>
                    <a:pt x="4008586" y="3424025"/>
                  </a:cubicBezTo>
                  <a:cubicBezTo>
                    <a:pt x="4008586" y="3452697"/>
                    <a:pt x="3985339" y="3475940"/>
                    <a:pt x="3956667" y="3475940"/>
                  </a:cubicBezTo>
                  <a:cubicBezTo>
                    <a:pt x="3927994" y="3475940"/>
                    <a:pt x="3904753" y="3452697"/>
                    <a:pt x="3904753" y="3424025"/>
                  </a:cubicBezTo>
                  <a:cubicBezTo>
                    <a:pt x="3904753" y="3395353"/>
                    <a:pt x="3927994" y="3372109"/>
                    <a:pt x="3956667" y="3372109"/>
                  </a:cubicBezTo>
                  <a:close/>
                  <a:moveTo>
                    <a:pt x="3474949" y="3372109"/>
                  </a:moveTo>
                  <a:cubicBezTo>
                    <a:pt x="3503623" y="3372109"/>
                    <a:pt x="3526866" y="3395353"/>
                    <a:pt x="3526866" y="3424025"/>
                  </a:cubicBezTo>
                  <a:cubicBezTo>
                    <a:pt x="3526866" y="3452697"/>
                    <a:pt x="3503623" y="3475940"/>
                    <a:pt x="3474949" y="3475940"/>
                  </a:cubicBezTo>
                  <a:cubicBezTo>
                    <a:pt x="3446278" y="3475940"/>
                    <a:pt x="3423034" y="3452697"/>
                    <a:pt x="3423034" y="3424025"/>
                  </a:cubicBezTo>
                  <a:cubicBezTo>
                    <a:pt x="3423034" y="3395353"/>
                    <a:pt x="3446278" y="3372109"/>
                    <a:pt x="3474949" y="3372109"/>
                  </a:cubicBezTo>
                  <a:close/>
                  <a:moveTo>
                    <a:pt x="2993226" y="3372109"/>
                  </a:moveTo>
                  <a:cubicBezTo>
                    <a:pt x="3021897" y="3372109"/>
                    <a:pt x="3045141" y="3395353"/>
                    <a:pt x="3045141" y="3424025"/>
                  </a:cubicBezTo>
                  <a:cubicBezTo>
                    <a:pt x="3045141" y="3452697"/>
                    <a:pt x="3021897" y="3475940"/>
                    <a:pt x="2993226" y="3475940"/>
                  </a:cubicBezTo>
                  <a:cubicBezTo>
                    <a:pt x="2964553" y="3475940"/>
                    <a:pt x="2941309" y="3452697"/>
                    <a:pt x="2941309" y="3424025"/>
                  </a:cubicBezTo>
                  <a:cubicBezTo>
                    <a:pt x="2941309" y="3395353"/>
                    <a:pt x="2964553" y="3372109"/>
                    <a:pt x="2993226" y="3372109"/>
                  </a:cubicBezTo>
                  <a:close/>
                  <a:moveTo>
                    <a:pt x="2511501" y="3372109"/>
                  </a:moveTo>
                  <a:cubicBezTo>
                    <a:pt x="2540174" y="3372109"/>
                    <a:pt x="2563417" y="3395353"/>
                    <a:pt x="2563417" y="3424025"/>
                  </a:cubicBezTo>
                  <a:cubicBezTo>
                    <a:pt x="2563417" y="3452697"/>
                    <a:pt x="2540174" y="3475940"/>
                    <a:pt x="2511501" y="3475940"/>
                  </a:cubicBezTo>
                  <a:cubicBezTo>
                    <a:pt x="2482832" y="3475940"/>
                    <a:pt x="2459588" y="3452697"/>
                    <a:pt x="2459588" y="3424025"/>
                  </a:cubicBezTo>
                  <a:cubicBezTo>
                    <a:pt x="2459588" y="3395353"/>
                    <a:pt x="2482832" y="3372109"/>
                    <a:pt x="2511501" y="3372109"/>
                  </a:cubicBezTo>
                  <a:close/>
                  <a:moveTo>
                    <a:pt x="2029771" y="3372109"/>
                  </a:moveTo>
                  <a:cubicBezTo>
                    <a:pt x="2058443" y="3372109"/>
                    <a:pt x="2081687" y="3395353"/>
                    <a:pt x="2081687" y="3424025"/>
                  </a:cubicBezTo>
                  <a:cubicBezTo>
                    <a:pt x="2081687" y="3452697"/>
                    <a:pt x="2058443" y="3475940"/>
                    <a:pt x="2029771" y="3475940"/>
                  </a:cubicBezTo>
                  <a:cubicBezTo>
                    <a:pt x="2001099" y="3475940"/>
                    <a:pt x="1977855" y="3452697"/>
                    <a:pt x="1977855" y="3424025"/>
                  </a:cubicBezTo>
                  <a:cubicBezTo>
                    <a:pt x="1977855" y="3395353"/>
                    <a:pt x="2001099" y="3372109"/>
                    <a:pt x="2029771" y="3372109"/>
                  </a:cubicBezTo>
                  <a:close/>
                  <a:moveTo>
                    <a:pt x="1548047" y="3372109"/>
                  </a:moveTo>
                  <a:cubicBezTo>
                    <a:pt x="1576719" y="3372109"/>
                    <a:pt x="1599963" y="3395353"/>
                    <a:pt x="1599963" y="3424025"/>
                  </a:cubicBezTo>
                  <a:cubicBezTo>
                    <a:pt x="1599963" y="3452697"/>
                    <a:pt x="1576719" y="3475940"/>
                    <a:pt x="1548047" y="3475940"/>
                  </a:cubicBezTo>
                  <a:cubicBezTo>
                    <a:pt x="1519375" y="3475940"/>
                    <a:pt x="1496132" y="3452697"/>
                    <a:pt x="1496132" y="3424025"/>
                  </a:cubicBezTo>
                  <a:cubicBezTo>
                    <a:pt x="1496132" y="3395353"/>
                    <a:pt x="1519375" y="3372109"/>
                    <a:pt x="1548047" y="3372109"/>
                  </a:cubicBezTo>
                  <a:close/>
                  <a:moveTo>
                    <a:pt x="1066325" y="3372109"/>
                  </a:moveTo>
                  <a:cubicBezTo>
                    <a:pt x="1094997" y="3372109"/>
                    <a:pt x="1118240" y="3395353"/>
                    <a:pt x="1118240" y="3424025"/>
                  </a:cubicBezTo>
                  <a:cubicBezTo>
                    <a:pt x="1118240" y="3452697"/>
                    <a:pt x="1094997" y="3475940"/>
                    <a:pt x="1066325" y="3475940"/>
                  </a:cubicBezTo>
                  <a:cubicBezTo>
                    <a:pt x="1037652" y="3475940"/>
                    <a:pt x="1014409" y="3452697"/>
                    <a:pt x="1014409" y="3424025"/>
                  </a:cubicBezTo>
                  <a:cubicBezTo>
                    <a:pt x="1014409" y="3395353"/>
                    <a:pt x="1037652" y="3372109"/>
                    <a:pt x="1066325" y="3372109"/>
                  </a:cubicBezTo>
                  <a:close/>
                  <a:moveTo>
                    <a:pt x="584602" y="3372109"/>
                  </a:moveTo>
                  <a:cubicBezTo>
                    <a:pt x="613274" y="3372109"/>
                    <a:pt x="636518" y="3395353"/>
                    <a:pt x="636518" y="3424025"/>
                  </a:cubicBezTo>
                  <a:cubicBezTo>
                    <a:pt x="636518" y="3452697"/>
                    <a:pt x="613274" y="3475940"/>
                    <a:pt x="584602" y="3475940"/>
                  </a:cubicBezTo>
                  <a:cubicBezTo>
                    <a:pt x="555930" y="3475940"/>
                    <a:pt x="532686" y="3452697"/>
                    <a:pt x="532686" y="3424025"/>
                  </a:cubicBezTo>
                  <a:cubicBezTo>
                    <a:pt x="532686" y="3395353"/>
                    <a:pt x="555930" y="3372109"/>
                    <a:pt x="584602" y="3372109"/>
                  </a:cubicBezTo>
                  <a:close/>
                  <a:moveTo>
                    <a:pt x="102880" y="3372109"/>
                  </a:moveTo>
                  <a:cubicBezTo>
                    <a:pt x="131551" y="3372109"/>
                    <a:pt x="154795" y="3395353"/>
                    <a:pt x="154795" y="3424025"/>
                  </a:cubicBezTo>
                  <a:cubicBezTo>
                    <a:pt x="154795" y="3452697"/>
                    <a:pt x="131551" y="3475940"/>
                    <a:pt x="102880" y="3475940"/>
                  </a:cubicBezTo>
                  <a:cubicBezTo>
                    <a:pt x="74207" y="3475940"/>
                    <a:pt x="50964" y="3452697"/>
                    <a:pt x="50964" y="3424025"/>
                  </a:cubicBezTo>
                  <a:cubicBezTo>
                    <a:pt x="50964" y="3395353"/>
                    <a:pt x="74207" y="3372109"/>
                    <a:pt x="102880" y="3372109"/>
                  </a:cubicBezTo>
                  <a:close/>
                  <a:moveTo>
                    <a:pt x="12146930" y="3021646"/>
                  </a:moveTo>
                  <a:cubicBezTo>
                    <a:pt x="12205334" y="3021646"/>
                    <a:pt x="12250760" y="3055774"/>
                    <a:pt x="12250760" y="3099653"/>
                  </a:cubicBezTo>
                  <a:cubicBezTo>
                    <a:pt x="12250760" y="3099653"/>
                    <a:pt x="12250760" y="3099653"/>
                    <a:pt x="12250760" y="3151659"/>
                  </a:cubicBezTo>
                  <a:cubicBezTo>
                    <a:pt x="12250760" y="3166285"/>
                    <a:pt x="12239404" y="3177662"/>
                    <a:pt x="12224803" y="3177662"/>
                  </a:cubicBezTo>
                  <a:cubicBezTo>
                    <a:pt x="12224803" y="3177662"/>
                    <a:pt x="12224803" y="3177662"/>
                    <a:pt x="12198844" y="3177662"/>
                  </a:cubicBezTo>
                  <a:cubicBezTo>
                    <a:pt x="12198844" y="3177662"/>
                    <a:pt x="12198844" y="3177662"/>
                    <a:pt x="12198844" y="3281665"/>
                  </a:cubicBezTo>
                  <a:cubicBezTo>
                    <a:pt x="12198844" y="3296291"/>
                    <a:pt x="12187489" y="3307666"/>
                    <a:pt x="12172887" y="3307666"/>
                  </a:cubicBezTo>
                  <a:cubicBezTo>
                    <a:pt x="12172887" y="3307666"/>
                    <a:pt x="12172887" y="3307666"/>
                    <a:pt x="12120972" y="3307666"/>
                  </a:cubicBezTo>
                  <a:cubicBezTo>
                    <a:pt x="12106372" y="3307666"/>
                    <a:pt x="12095015" y="3296291"/>
                    <a:pt x="12095015" y="3281665"/>
                  </a:cubicBezTo>
                  <a:cubicBezTo>
                    <a:pt x="12095015" y="3281665"/>
                    <a:pt x="12095015" y="3281665"/>
                    <a:pt x="12095015" y="3177662"/>
                  </a:cubicBezTo>
                  <a:cubicBezTo>
                    <a:pt x="12095015" y="3177662"/>
                    <a:pt x="12095015" y="3177662"/>
                    <a:pt x="12069057" y="3177662"/>
                  </a:cubicBezTo>
                  <a:cubicBezTo>
                    <a:pt x="12054456" y="3177662"/>
                    <a:pt x="12043099" y="3166285"/>
                    <a:pt x="12043099" y="3151659"/>
                  </a:cubicBezTo>
                  <a:cubicBezTo>
                    <a:pt x="12043099" y="3151659"/>
                    <a:pt x="12043099" y="3151659"/>
                    <a:pt x="12043099" y="3099653"/>
                  </a:cubicBezTo>
                  <a:cubicBezTo>
                    <a:pt x="12043099" y="3055774"/>
                    <a:pt x="12088525" y="3021646"/>
                    <a:pt x="12146930" y="3021646"/>
                  </a:cubicBezTo>
                  <a:close/>
                  <a:moveTo>
                    <a:pt x="11665206" y="3021646"/>
                  </a:moveTo>
                  <a:cubicBezTo>
                    <a:pt x="11723610" y="3021646"/>
                    <a:pt x="11769036" y="3055774"/>
                    <a:pt x="11769036" y="3099653"/>
                  </a:cubicBezTo>
                  <a:cubicBezTo>
                    <a:pt x="11769036" y="3099653"/>
                    <a:pt x="11769036" y="3099653"/>
                    <a:pt x="11769036" y="3151659"/>
                  </a:cubicBezTo>
                  <a:cubicBezTo>
                    <a:pt x="11769036" y="3166285"/>
                    <a:pt x="11757680" y="3177662"/>
                    <a:pt x="11743079" y="3177662"/>
                  </a:cubicBezTo>
                  <a:cubicBezTo>
                    <a:pt x="11743079" y="3177662"/>
                    <a:pt x="11743079" y="3177662"/>
                    <a:pt x="11717120" y="3177662"/>
                  </a:cubicBezTo>
                  <a:cubicBezTo>
                    <a:pt x="11717120" y="3177662"/>
                    <a:pt x="11717120" y="3177662"/>
                    <a:pt x="11717120" y="3281665"/>
                  </a:cubicBezTo>
                  <a:cubicBezTo>
                    <a:pt x="11717120" y="3296291"/>
                    <a:pt x="11705765" y="3307666"/>
                    <a:pt x="11691163" y="3307666"/>
                  </a:cubicBezTo>
                  <a:cubicBezTo>
                    <a:pt x="11691163" y="3307666"/>
                    <a:pt x="11691163" y="3307666"/>
                    <a:pt x="11639248" y="3307666"/>
                  </a:cubicBezTo>
                  <a:cubicBezTo>
                    <a:pt x="11624648" y="3307666"/>
                    <a:pt x="11613291" y="3296291"/>
                    <a:pt x="11613291" y="3281665"/>
                  </a:cubicBezTo>
                  <a:cubicBezTo>
                    <a:pt x="11613291" y="3281665"/>
                    <a:pt x="11613291" y="3281665"/>
                    <a:pt x="11613291" y="3177662"/>
                  </a:cubicBezTo>
                  <a:cubicBezTo>
                    <a:pt x="11613291" y="3177662"/>
                    <a:pt x="11613291" y="3177662"/>
                    <a:pt x="11587333" y="3177662"/>
                  </a:cubicBezTo>
                  <a:cubicBezTo>
                    <a:pt x="11572732" y="3177662"/>
                    <a:pt x="11561375" y="3166285"/>
                    <a:pt x="11561375" y="3151659"/>
                  </a:cubicBezTo>
                  <a:cubicBezTo>
                    <a:pt x="11561375" y="3151659"/>
                    <a:pt x="11561375" y="3151659"/>
                    <a:pt x="11561375" y="3099653"/>
                  </a:cubicBezTo>
                  <a:cubicBezTo>
                    <a:pt x="11561375" y="3055774"/>
                    <a:pt x="11606801" y="3021646"/>
                    <a:pt x="11665206" y="3021646"/>
                  </a:cubicBezTo>
                  <a:close/>
                  <a:moveTo>
                    <a:pt x="11183481" y="3021646"/>
                  </a:moveTo>
                  <a:cubicBezTo>
                    <a:pt x="11241885" y="3021646"/>
                    <a:pt x="11287311" y="3055774"/>
                    <a:pt x="11287311" y="3099653"/>
                  </a:cubicBezTo>
                  <a:cubicBezTo>
                    <a:pt x="11287311" y="3099653"/>
                    <a:pt x="11287311" y="3099653"/>
                    <a:pt x="11287311" y="3151659"/>
                  </a:cubicBezTo>
                  <a:cubicBezTo>
                    <a:pt x="11287311" y="3166285"/>
                    <a:pt x="11275955" y="3177662"/>
                    <a:pt x="11261354" y="3177662"/>
                  </a:cubicBezTo>
                  <a:cubicBezTo>
                    <a:pt x="11261354" y="3177662"/>
                    <a:pt x="11261354" y="3177662"/>
                    <a:pt x="11235395" y="3177662"/>
                  </a:cubicBezTo>
                  <a:cubicBezTo>
                    <a:pt x="11235395" y="3177662"/>
                    <a:pt x="11235395" y="3177662"/>
                    <a:pt x="11235395" y="3281665"/>
                  </a:cubicBezTo>
                  <a:cubicBezTo>
                    <a:pt x="11235395" y="3296291"/>
                    <a:pt x="11224040" y="3307666"/>
                    <a:pt x="11209438" y="3307666"/>
                  </a:cubicBezTo>
                  <a:cubicBezTo>
                    <a:pt x="11209438" y="3307666"/>
                    <a:pt x="11209438" y="3307666"/>
                    <a:pt x="11157523" y="3307666"/>
                  </a:cubicBezTo>
                  <a:cubicBezTo>
                    <a:pt x="11142923" y="3307666"/>
                    <a:pt x="11131566" y="3296291"/>
                    <a:pt x="11131566" y="3281665"/>
                  </a:cubicBezTo>
                  <a:cubicBezTo>
                    <a:pt x="11131566" y="3281665"/>
                    <a:pt x="11131566" y="3281665"/>
                    <a:pt x="11131566" y="3177662"/>
                  </a:cubicBezTo>
                  <a:cubicBezTo>
                    <a:pt x="11131566" y="3177662"/>
                    <a:pt x="11131566" y="3177662"/>
                    <a:pt x="11105608" y="3177662"/>
                  </a:cubicBezTo>
                  <a:cubicBezTo>
                    <a:pt x="11091007" y="3177662"/>
                    <a:pt x="11079650" y="3166285"/>
                    <a:pt x="11079650" y="3151659"/>
                  </a:cubicBezTo>
                  <a:cubicBezTo>
                    <a:pt x="11079650" y="3151659"/>
                    <a:pt x="11079650" y="3151659"/>
                    <a:pt x="11079650" y="3099653"/>
                  </a:cubicBezTo>
                  <a:cubicBezTo>
                    <a:pt x="11079650" y="3055774"/>
                    <a:pt x="11125076" y="3021646"/>
                    <a:pt x="11183481" y="3021646"/>
                  </a:cubicBezTo>
                  <a:close/>
                  <a:moveTo>
                    <a:pt x="10701757" y="3021646"/>
                  </a:moveTo>
                  <a:cubicBezTo>
                    <a:pt x="10760161" y="3021646"/>
                    <a:pt x="10805587" y="3055774"/>
                    <a:pt x="10805587" y="3099653"/>
                  </a:cubicBezTo>
                  <a:cubicBezTo>
                    <a:pt x="10805587" y="3099653"/>
                    <a:pt x="10805587" y="3099653"/>
                    <a:pt x="10805587" y="3151659"/>
                  </a:cubicBezTo>
                  <a:cubicBezTo>
                    <a:pt x="10805587" y="3166285"/>
                    <a:pt x="10794231" y="3177662"/>
                    <a:pt x="10779630" y="3177662"/>
                  </a:cubicBezTo>
                  <a:cubicBezTo>
                    <a:pt x="10779630" y="3177662"/>
                    <a:pt x="10779630" y="3177662"/>
                    <a:pt x="10753671" y="3177662"/>
                  </a:cubicBezTo>
                  <a:cubicBezTo>
                    <a:pt x="10753671" y="3177662"/>
                    <a:pt x="10753671" y="3177662"/>
                    <a:pt x="10753671" y="3281665"/>
                  </a:cubicBezTo>
                  <a:cubicBezTo>
                    <a:pt x="10753671" y="3296291"/>
                    <a:pt x="10742316" y="3307666"/>
                    <a:pt x="10727714" y="3307666"/>
                  </a:cubicBezTo>
                  <a:cubicBezTo>
                    <a:pt x="10727714" y="3307666"/>
                    <a:pt x="10727714" y="3307666"/>
                    <a:pt x="10675799" y="3307666"/>
                  </a:cubicBezTo>
                  <a:cubicBezTo>
                    <a:pt x="10661199" y="3307666"/>
                    <a:pt x="10649842" y="3296291"/>
                    <a:pt x="10649842" y="3281665"/>
                  </a:cubicBezTo>
                  <a:cubicBezTo>
                    <a:pt x="10649842" y="3281665"/>
                    <a:pt x="10649842" y="3281665"/>
                    <a:pt x="10649842" y="3177662"/>
                  </a:cubicBezTo>
                  <a:cubicBezTo>
                    <a:pt x="10649842" y="3177662"/>
                    <a:pt x="10649842" y="3177662"/>
                    <a:pt x="10623884" y="3177662"/>
                  </a:cubicBezTo>
                  <a:cubicBezTo>
                    <a:pt x="10609283" y="3177662"/>
                    <a:pt x="10597926" y="3166285"/>
                    <a:pt x="10597926" y="3151659"/>
                  </a:cubicBezTo>
                  <a:cubicBezTo>
                    <a:pt x="10597926" y="3151659"/>
                    <a:pt x="10597926" y="3151659"/>
                    <a:pt x="10597926" y="3099653"/>
                  </a:cubicBezTo>
                  <a:cubicBezTo>
                    <a:pt x="10597926" y="3055774"/>
                    <a:pt x="10643352" y="3021646"/>
                    <a:pt x="10701757" y="3021646"/>
                  </a:cubicBezTo>
                  <a:close/>
                  <a:moveTo>
                    <a:pt x="10220033" y="3021646"/>
                  </a:moveTo>
                  <a:cubicBezTo>
                    <a:pt x="10278437" y="3021646"/>
                    <a:pt x="10323863" y="3055774"/>
                    <a:pt x="10323863" y="3099653"/>
                  </a:cubicBezTo>
                  <a:cubicBezTo>
                    <a:pt x="10323863" y="3099653"/>
                    <a:pt x="10323863" y="3099653"/>
                    <a:pt x="10323863" y="3151659"/>
                  </a:cubicBezTo>
                  <a:cubicBezTo>
                    <a:pt x="10323863" y="3166285"/>
                    <a:pt x="10312507" y="3177662"/>
                    <a:pt x="10297906" y="3177662"/>
                  </a:cubicBezTo>
                  <a:cubicBezTo>
                    <a:pt x="10297906" y="3177662"/>
                    <a:pt x="10297906" y="3177662"/>
                    <a:pt x="10271947" y="3177662"/>
                  </a:cubicBezTo>
                  <a:cubicBezTo>
                    <a:pt x="10271947" y="3177662"/>
                    <a:pt x="10271947" y="3177662"/>
                    <a:pt x="10271947" y="3281665"/>
                  </a:cubicBezTo>
                  <a:cubicBezTo>
                    <a:pt x="10271947" y="3296291"/>
                    <a:pt x="10260592" y="3307666"/>
                    <a:pt x="10245990" y="3307666"/>
                  </a:cubicBezTo>
                  <a:cubicBezTo>
                    <a:pt x="10245990" y="3307666"/>
                    <a:pt x="10245990" y="3307666"/>
                    <a:pt x="10194075" y="3307666"/>
                  </a:cubicBezTo>
                  <a:cubicBezTo>
                    <a:pt x="10179475" y="3307666"/>
                    <a:pt x="10168118" y="3296291"/>
                    <a:pt x="10168118" y="3281665"/>
                  </a:cubicBezTo>
                  <a:cubicBezTo>
                    <a:pt x="10168118" y="3281665"/>
                    <a:pt x="10168118" y="3281665"/>
                    <a:pt x="10168118" y="3177662"/>
                  </a:cubicBezTo>
                  <a:cubicBezTo>
                    <a:pt x="10168118" y="3177662"/>
                    <a:pt x="10168118" y="3177662"/>
                    <a:pt x="10142160" y="3177662"/>
                  </a:cubicBezTo>
                  <a:cubicBezTo>
                    <a:pt x="10127559" y="3177662"/>
                    <a:pt x="10116202" y="3166285"/>
                    <a:pt x="10116202" y="3151659"/>
                  </a:cubicBezTo>
                  <a:cubicBezTo>
                    <a:pt x="10116202" y="3151659"/>
                    <a:pt x="10116202" y="3151659"/>
                    <a:pt x="10116202" y="3099653"/>
                  </a:cubicBezTo>
                  <a:cubicBezTo>
                    <a:pt x="10116202" y="3055774"/>
                    <a:pt x="10161628" y="3021646"/>
                    <a:pt x="10220033" y="3021646"/>
                  </a:cubicBezTo>
                  <a:close/>
                  <a:moveTo>
                    <a:pt x="9738308" y="3021646"/>
                  </a:moveTo>
                  <a:cubicBezTo>
                    <a:pt x="9796712" y="3021646"/>
                    <a:pt x="9842138" y="3055774"/>
                    <a:pt x="9842138" y="3099653"/>
                  </a:cubicBezTo>
                  <a:cubicBezTo>
                    <a:pt x="9842138" y="3099653"/>
                    <a:pt x="9842138" y="3099653"/>
                    <a:pt x="9842138" y="3151659"/>
                  </a:cubicBezTo>
                  <a:cubicBezTo>
                    <a:pt x="9842138" y="3166285"/>
                    <a:pt x="9830782" y="3177662"/>
                    <a:pt x="9816181" y="3177662"/>
                  </a:cubicBezTo>
                  <a:cubicBezTo>
                    <a:pt x="9816181" y="3177662"/>
                    <a:pt x="9816181" y="3177662"/>
                    <a:pt x="9790222" y="3177662"/>
                  </a:cubicBezTo>
                  <a:cubicBezTo>
                    <a:pt x="9790222" y="3177662"/>
                    <a:pt x="9790222" y="3177662"/>
                    <a:pt x="9790222" y="3281665"/>
                  </a:cubicBezTo>
                  <a:cubicBezTo>
                    <a:pt x="9790222" y="3296291"/>
                    <a:pt x="9778867" y="3307666"/>
                    <a:pt x="9764265" y="3307666"/>
                  </a:cubicBezTo>
                  <a:cubicBezTo>
                    <a:pt x="9764265" y="3307666"/>
                    <a:pt x="9764265" y="3307666"/>
                    <a:pt x="9712350" y="3307666"/>
                  </a:cubicBezTo>
                  <a:cubicBezTo>
                    <a:pt x="9697750" y="3307666"/>
                    <a:pt x="9686393" y="3296291"/>
                    <a:pt x="9686393" y="3281665"/>
                  </a:cubicBezTo>
                  <a:cubicBezTo>
                    <a:pt x="9686393" y="3281665"/>
                    <a:pt x="9686393" y="3281665"/>
                    <a:pt x="9686393" y="3177662"/>
                  </a:cubicBezTo>
                  <a:cubicBezTo>
                    <a:pt x="9686393" y="3177662"/>
                    <a:pt x="9686393" y="3177662"/>
                    <a:pt x="9660435" y="3177662"/>
                  </a:cubicBezTo>
                  <a:cubicBezTo>
                    <a:pt x="9645834" y="3177662"/>
                    <a:pt x="9634477" y="3166285"/>
                    <a:pt x="9634477" y="3151659"/>
                  </a:cubicBezTo>
                  <a:cubicBezTo>
                    <a:pt x="9634477" y="3151659"/>
                    <a:pt x="9634477" y="3151659"/>
                    <a:pt x="9634477" y="3099653"/>
                  </a:cubicBezTo>
                  <a:cubicBezTo>
                    <a:pt x="9634477" y="3055774"/>
                    <a:pt x="9679903" y="3021646"/>
                    <a:pt x="9738308" y="3021646"/>
                  </a:cubicBezTo>
                  <a:close/>
                  <a:moveTo>
                    <a:pt x="9256584" y="3021646"/>
                  </a:moveTo>
                  <a:cubicBezTo>
                    <a:pt x="9314988" y="3021646"/>
                    <a:pt x="9360414" y="3055774"/>
                    <a:pt x="9360414" y="3099653"/>
                  </a:cubicBezTo>
                  <a:cubicBezTo>
                    <a:pt x="9360414" y="3099653"/>
                    <a:pt x="9360414" y="3099653"/>
                    <a:pt x="9360414" y="3151659"/>
                  </a:cubicBezTo>
                  <a:cubicBezTo>
                    <a:pt x="9360414" y="3166285"/>
                    <a:pt x="9349058" y="3177662"/>
                    <a:pt x="9334457" y="3177662"/>
                  </a:cubicBezTo>
                  <a:cubicBezTo>
                    <a:pt x="9334457" y="3177662"/>
                    <a:pt x="9334457" y="3177662"/>
                    <a:pt x="9308498" y="3177662"/>
                  </a:cubicBezTo>
                  <a:cubicBezTo>
                    <a:pt x="9308498" y="3177662"/>
                    <a:pt x="9308498" y="3177662"/>
                    <a:pt x="9308498" y="3281665"/>
                  </a:cubicBezTo>
                  <a:cubicBezTo>
                    <a:pt x="9308498" y="3296291"/>
                    <a:pt x="9297143" y="3307666"/>
                    <a:pt x="9282541" y="3307666"/>
                  </a:cubicBezTo>
                  <a:cubicBezTo>
                    <a:pt x="9282541" y="3307666"/>
                    <a:pt x="9282541" y="3307666"/>
                    <a:pt x="9230626" y="3307666"/>
                  </a:cubicBezTo>
                  <a:cubicBezTo>
                    <a:pt x="9216026" y="3307666"/>
                    <a:pt x="9204669" y="3296291"/>
                    <a:pt x="9204669" y="3281665"/>
                  </a:cubicBezTo>
                  <a:cubicBezTo>
                    <a:pt x="9204669" y="3281665"/>
                    <a:pt x="9204669" y="3281665"/>
                    <a:pt x="9204669" y="3177662"/>
                  </a:cubicBezTo>
                  <a:cubicBezTo>
                    <a:pt x="9204669" y="3177662"/>
                    <a:pt x="9204669" y="3177662"/>
                    <a:pt x="9178711" y="3177662"/>
                  </a:cubicBezTo>
                  <a:cubicBezTo>
                    <a:pt x="9164110" y="3177662"/>
                    <a:pt x="9152753" y="3166285"/>
                    <a:pt x="9152753" y="3151659"/>
                  </a:cubicBezTo>
                  <a:cubicBezTo>
                    <a:pt x="9152753" y="3151659"/>
                    <a:pt x="9152753" y="3151659"/>
                    <a:pt x="9152753" y="3099653"/>
                  </a:cubicBezTo>
                  <a:cubicBezTo>
                    <a:pt x="9152753" y="3055774"/>
                    <a:pt x="9198179" y="3021646"/>
                    <a:pt x="9256584" y="3021646"/>
                  </a:cubicBezTo>
                  <a:close/>
                  <a:moveTo>
                    <a:pt x="8774860" y="3021646"/>
                  </a:moveTo>
                  <a:cubicBezTo>
                    <a:pt x="8833264" y="3021646"/>
                    <a:pt x="8878690" y="3055774"/>
                    <a:pt x="8878690" y="3099653"/>
                  </a:cubicBezTo>
                  <a:cubicBezTo>
                    <a:pt x="8878690" y="3099653"/>
                    <a:pt x="8878690" y="3099653"/>
                    <a:pt x="8878690" y="3151659"/>
                  </a:cubicBezTo>
                  <a:cubicBezTo>
                    <a:pt x="8878690" y="3166285"/>
                    <a:pt x="8867334" y="3177662"/>
                    <a:pt x="8852733" y="3177662"/>
                  </a:cubicBezTo>
                  <a:cubicBezTo>
                    <a:pt x="8852733" y="3177662"/>
                    <a:pt x="8852733" y="3177662"/>
                    <a:pt x="8826774" y="3177662"/>
                  </a:cubicBezTo>
                  <a:cubicBezTo>
                    <a:pt x="8826774" y="3177662"/>
                    <a:pt x="8826774" y="3177662"/>
                    <a:pt x="8826774" y="3281665"/>
                  </a:cubicBezTo>
                  <a:cubicBezTo>
                    <a:pt x="8826774" y="3296291"/>
                    <a:pt x="8815419" y="3307666"/>
                    <a:pt x="8800817" y="3307666"/>
                  </a:cubicBezTo>
                  <a:cubicBezTo>
                    <a:pt x="8800817" y="3307666"/>
                    <a:pt x="8800817" y="3307666"/>
                    <a:pt x="8748902" y="3307666"/>
                  </a:cubicBezTo>
                  <a:cubicBezTo>
                    <a:pt x="8734302" y="3307666"/>
                    <a:pt x="8722945" y="3296291"/>
                    <a:pt x="8722945" y="3281665"/>
                  </a:cubicBezTo>
                  <a:cubicBezTo>
                    <a:pt x="8722945" y="3281665"/>
                    <a:pt x="8722945" y="3281665"/>
                    <a:pt x="8722945" y="3177662"/>
                  </a:cubicBezTo>
                  <a:cubicBezTo>
                    <a:pt x="8722945" y="3177662"/>
                    <a:pt x="8722945" y="3177662"/>
                    <a:pt x="8696987" y="3177662"/>
                  </a:cubicBezTo>
                  <a:cubicBezTo>
                    <a:pt x="8682386" y="3177662"/>
                    <a:pt x="8671029" y="3166285"/>
                    <a:pt x="8671029" y="3151659"/>
                  </a:cubicBezTo>
                  <a:cubicBezTo>
                    <a:pt x="8671029" y="3151659"/>
                    <a:pt x="8671029" y="3151659"/>
                    <a:pt x="8671029" y="3099653"/>
                  </a:cubicBezTo>
                  <a:cubicBezTo>
                    <a:pt x="8671029" y="3055774"/>
                    <a:pt x="8716455" y="3021646"/>
                    <a:pt x="8774860" y="3021646"/>
                  </a:cubicBezTo>
                  <a:close/>
                  <a:moveTo>
                    <a:pt x="8293136" y="3021646"/>
                  </a:moveTo>
                  <a:cubicBezTo>
                    <a:pt x="8351541" y="3021646"/>
                    <a:pt x="8396966" y="3055774"/>
                    <a:pt x="8396966" y="3099653"/>
                  </a:cubicBezTo>
                  <a:cubicBezTo>
                    <a:pt x="8396966" y="3099653"/>
                    <a:pt x="8396966" y="3099653"/>
                    <a:pt x="8396966" y="3151659"/>
                  </a:cubicBezTo>
                  <a:cubicBezTo>
                    <a:pt x="8396966" y="3166285"/>
                    <a:pt x="8385610" y="3177662"/>
                    <a:pt x="8371009" y="3177662"/>
                  </a:cubicBezTo>
                  <a:cubicBezTo>
                    <a:pt x="8371009" y="3177662"/>
                    <a:pt x="8371009" y="3177662"/>
                    <a:pt x="8345051" y="3177662"/>
                  </a:cubicBezTo>
                  <a:cubicBezTo>
                    <a:pt x="8345051" y="3177662"/>
                    <a:pt x="8345051" y="3177662"/>
                    <a:pt x="8345051" y="3281665"/>
                  </a:cubicBezTo>
                  <a:cubicBezTo>
                    <a:pt x="8345051" y="3296291"/>
                    <a:pt x="8333695" y="3307666"/>
                    <a:pt x="8319094" y="3307666"/>
                  </a:cubicBezTo>
                  <a:cubicBezTo>
                    <a:pt x="8319094" y="3307666"/>
                    <a:pt x="8319094" y="3307666"/>
                    <a:pt x="8267178" y="3307666"/>
                  </a:cubicBezTo>
                  <a:cubicBezTo>
                    <a:pt x="8252578" y="3307666"/>
                    <a:pt x="8241221" y="3296291"/>
                    <a:pt x="8241221" y="3281665"/>
                  </a:cubicBezTo>
                  <a:cubicBezTo>
                    <a:pt x="8241221" y="3281665"/>
                    <a:pt x="8241221" y="3281665"/>
                    <a:pt x="8241221" y="3177662"/>
                  </a:cubicBezTo>
                  <a:cubicBezTo>
                    <a:pt x="8241221" y="3177662"/>
                    <a:pt x="8241221" y="3177662"/>
                    <a:pt x="8215264" y="3177662"/>
                  </a:cubicBezTo>
                  <a:cubicBezTo>
                    <a:pt x="8200662" y="3177662"/>
                    <a:pt x="8189305" y="3166285"/>
                    <a:pt x="8189305" y="3151659"/>
                  </a:cubicBezTo>
                  <a:cubicBezTo>
                    <a:pt x="8189305" y="3151659"/>
                    <a:pt x="8189305" y="3151659"/>
                    <a:pt x="8189305" y="3099653"/>
                  </a:cubicBezTo>
                  <a:cubicBezTo>
                    <a:pt x="8189305" y="3055774"/>
                    <a:pt x="8234731" y="3021646"/>
                    <a:pt x="8293136" y="3021646"/>
                  </a:cubicBezTo>
                  <a:close/>
                  <a:moveTo>
                    <a:pt x="7811412" y="3021646"/>
                  </a:moveTo>
                  <a:cubicBezTo>
                    <a:pt x="7869817" y="3021646"/>
                    <a:pt x="7915242" y="3055774"/>
                    <a:pt x="7915242" y="3099653"/>
                  </a:cubicBezTo>
                  <a:cubicBezTo>
                    <a:pt x="7915242" y="3099653"/>
                    <a:pt x="7915242" y="3099653"/>
                    <a:pt x="7915242" y="3151659"/>
                  </a:cubicBezTo>
                  <a:cubicBezTo>
                    <a:pt x="7915242" y="3166285"/>
                    <a:pt x="7903886" y="3177662"/>
                    <a:pt x="7889285" y="3177662"/>
                  </a:cubicBezTo>
                  <a:cubicBezTo>
                    <a:pt x="7889285" y="3177662"/>
                    <a:pt x="7889285" y="3177662"/>
                    <a:pt x="7863327" y="3177662"/>
                  </a:cubicBezTo>
                  <a:cubicBezTo>
                    <a:pt x="7863327" y="3177662"/>
                    <a:pt x="7863327" y="3177662"/>
                    <a:pt x="7863327" y="3281665"/>
                  </a:cubicBezTo>
                  <a:cubicBezTo>
                    <a:pt x="7863327" y="3296291"/>
                    <a:pt x="7851971" y="3307666"/>
                    <a:pt x="7837370" y="3307666"/>
                  </a:cubicBezTo>
                  <a:cubicBezTo>
                    <a:pt x="7837370" y="3307666"/>
                    <a:pt x="7837370" y="3307666"/>
                    <a:pt x="7785454" y="3307666"/>
                  </a:cubicBezTo>
                  <a:cubicBezTo>
                    <a:pt x="7770854" y="3307666"/>
                    <a:pt x="7759497" y="3296291"/>
                    <a:pt x="7759497" y="3281665"/>
                  </a:cubicBezTo>
                  <a:cubicBezTo>
                    <a:pt x="7759497" y="3281665"/>
                    <a:pt x="7759497" y="3281665"/>
                    <a:pt x="7759497" y="3177662"/>
                  </a:cubicBezTo>
                  <a:cubicBezTo>
                    <a:pt x="7759497" y="3177662"/>
                    <a:pt x="7759497" y="3177662"/>
                    <a:pt x="7733540" y="3177662"/>
                  </a:cubicBezTo>
                  <a:cubicBezTo>
                    <a:pt x="7718938" y="3177662"/>
                    <a:pt x="7707581" y="3166285"/>
                    <a:pt x="7707581" y="3151659"/>
                  </a:cubicBezTo>
                  <a:cubicBezTo>
                    <a:pt x="7707581" y="3151659"/>
                    <a:pt x="7707581" y="3151659"/>
                    <a:pt x="7707581" y="3099653"/>
                  </a:cubicBezTo>
                  <a:cubicBezTo>
                    <a:pt x="7707581" y="3055774"/>
                    <a:pt x="7753007" y="3021646"/>
                    <a:pt x="7811412" y="3021646"/>
                  </a:cubicBezTo>
                  <a:close/>
                  <a:moveTo>
                    <a:pt x="7329688" y="3021646"/>
                  </a:moveTo>
                  <a:cubicBezTo>
                    <a:pt x="7388093" y="3021646"/>
                    <a:pt x="7433518" y="3055774"/>
                    <a:pt x="7433518" y="3099653"/>
                  </a:cubicBezTo>
                  <a:cubicBezTo>
                    <a:pt x="7433518" y="3099653"/>
                    <a:pt x="7433518" y="3099653"/>
                    <a:pt x="7433518" y="3151659"/>
                  </a:cubicBezTo>
                  <a:cubicBezTo>
                    <a:pt x="7433518" y="3166285"/>
                    <a:pt x="7422162" y="3177662"/>
                    <a:pt x="7407561" y="3177662"/>
                  </a:cubicBezTo>
                  <a:cubicBezTo>
                    <a:pt x="7407561" y="3177662"/>
                    <a:pt x="7407561" y="3177662"/>
                    <a:pt x="7381603" y="3177662"/>
                  </a:cubicBezTo>
                  <a:cubicBezTo>
                    <a:pt x="7381603" y="3177662"/>
                    <a:pt x="7381603" y="3177662"/>
                    <a:pt x="7381603" y="3281665"/>
                  </a:cubicBezTo>
                  <a:cubicBezTo>
                    <a:pt x="7381603" y="3296291"/>
                    <a:pt x="7370247" y="3307666"/>
                    <a:pt x="7355646" y="3307666"/>
                  </a:cubicBezTo>
                  <a:cubicBezTo>
                    <a:pt x="7355646" y="3307666"/>
                    <a:pt x="7355646" y="3307666"/>
                    <a:pt x="7303730" y="3307666"/>
                  </a:cubicBezTo>
                  <a:cubicBezTo>
                    <a:pt x="7289130" y="3307666"/>
                    <a:pt x="7277773" y="3296291"/>
                    <a:pt x="7277773" y="3281665"/>
                  </a:cubicBezTo>
                  <a:cubicBezTo>
                    <a:pt x="7277773" y="3281665"/>
                    <a:pt x="7277773" y="3281665"/>
                    <a:pt x="7277773" y="3177662"/>
                  </a:cubicBezTo>
                  <a:cubicBezTo>
                    <a:pt x="7277773" y="3177662"/>
                    <a:pt x="7277773" y="3177662"/>
                    <a:pt x="7251816" y="3177662"/>
                  </a:cubicBezTo>
                  <a:cubicBezTo>
                    <a:pt x="7237214" y="3177662"/>
                    <a:pt x="7225857" y="3166285"/>
                    <a:pt x="7225857" y="3151659"/>
                  </a:cubicBezTo>
                  <a:cubicBezTo>
                    <a:pt x="7225857" y="3151659"/>
                    <a:pt x="7225857" y="3151659"/>
                    <a:pt x="7225857" y="3099653"/>
                  </a:cubicBezTo>
                  <a:cubicBezTo>
                    <a:pt x="7225857" y="3055774"/>
                    <a:pt x="7271283" y="3021646"/>
                    <a:pt x="7329688" y="3021646"/>
                  </a:cubicBezTo>
                  <a:close/>
                  <a:moveTo>
                    <a:pt x="6847964" y="3021646"/>
                  </a:moveTo>
                  <a:cubicBezTo>
                    <a:pt x="6906369" y="3021646"/>
                    <a:pt x="6951794" y="3055774"/>
                    <a:pt x="6951794" y="3099653"/>
                  </a:cubicBezTo>
                  <a:cubicBezTo>
                    <a:pt x="6951794" y="3099653"/>
                    <a:pt x="6951794" y="3099653"/>
                    <a:pt x="6951794" y="3151659"/>
                  </a:cubicBezTo>
                  <a:cubicBezTo>
                    <a:pt x="6951794" y="3166285"/>
                    <a:pt x="6940438" y="3177662"/>
                    <a:pt x="6925837" y="3177662"/>
                  </a:cubicBezTo>
                  <a:cubicBezTo>
                    <a:pt x="6925837" y="3177662"/>
                    <a:pt x="6925837" y="3177662"/>
                    <a:pt x="6899879" y="3177662"/>
                  </a:cubicBezTo>
                  <a:cubicBezTo>
                    <a:pt x="6899879" y="3177662"/>
                    <a:pt x="6899879" y="3177662"/>
                    <a:pt x="6899879" y="3281665"/>
                  </a:cubicBezTo>
                  <a:cubicBezTo>
                    <a:pt x="6899879" y="3296291"/>
                    <a:pt x="6888523" y="3307666"/>
                    <a:pt x="6873922" y="3307666"/>
                  </a:cubicBezTo>
                  <a:cubicBezTo>
                    <a:pt x="6873922" y="3307666"/>
                    <a:pt x="6873922" y="3307666"/>
                    <a:pt x="6822006" y="3307666"/>
                  </a:cubicBezTo>
                  <a:cubicBezTo>
                    <a:pt x="6807406" y="3307666"/>
                    <a:pt x="6796049" y="3296291"/>
                    <a:pt x="6796049" y="3281665"/>
                  </a:cubicBezTo>
                  <a:cubicBezTo>
                    <a:pt x="6796049" y="3281665"/>
                    <a:pt x="6796049" y="3281665"/>
                    <a:pt x="6796049" y="3177662"/>
                  </a:cubicBezTo>
                  <a:cubicBezTo>
                    <a:pt x="6796049" y="3177662"/>
                    <a:pt x="6796049" y="3177662"/>
                    <a:pt x="6770092" y="3177662"/>
                  </a:cubicBezTo>
                  <a:cubicBezTo>
                    <a:pt x="6755490" y="3177662"/>
                    <a:pt x="6744133" y="3166285"/>
                    <a:pt x="6744133" y="3151659"/>
                  </a:cubicBezTo>
                  <a:cubicBezTo>
                    <a:pt x="6744133" y="3151659"/>
                    <a:pt x="6744133" y="3151659"/>
                    <a:pt x="6744133" y="3099653"/>
                  </a:cubicBezTo>
                  <a:cubicBezTo>
                    <a:pt x="6744133" y="3055774"/>
                    <a:pt x="6789559" y="3021646"/>
                    <a:pt x="6847964" y="3021646"/>
                  </a:cubicBezTo>
                  <a:close/>
                  <a:moveTo>
                    <a:pt x="6366240" y="3021646"/>
                  </a:moveTo>
                  <a:cubicBezTo>
                    <a:pt x="6424645" y="3021646"/>
                    <a:pt x="6470070" y="3055774"/>
                    <a:pt x="6470070" y="3099653"/>
                  </a:cubicBezTo>
                  <a:cubicBezTo>
                    <a:pt x="6470070" y="3099653"/>
                    <a:pt x="6470070" y="3099653"/>
                    <a:pt x="6470070" y="3151659"/>
                  </a:cubicBezTo>
                  <a:cubicBezTo>
                    <a:pt x="6470070" y="3166285"/>
                    <a:pt x="6458714" y="3177662"/>
                    <a:pt x="6444113" y="3177662"/>
                  </a:cubicBezTo>
                  <a:cubicBezTo>
                    <a:pt x="6444113" y="3177662"/>
                    <a:pt x="6444113" y="3177662"/>
                    <a:pt x="6418155" y="3177662"/>
                  </a:cubicBezTo>
                  <a:cubicBezTo>
                    <a:pt x="6418155" y="3177662"/>
                    <a:pt x="6418155" y="3177662"/>
                    <a:pt x="6418155" y="3281665"/>
                  </a:cubicBezTo>
                  <a:cubicBezTo>
                    <a:pt x="6418155" y="3296291"/>
                    <a:pt x="6406799" y="3307666"/>
                    <a:pt x="6392198" y="3307666"/>
                  </a:cubicBezTo>
                  <a:cubicBezTo>
                    <a:pt x="6392198" y="3307666"/>
                    <a:pt x="6392198" y="3307666"/>
                    <a:pt x="6340282" y="3307666"/>
                  </a:cubicBezTo>
                  <a:cubicBezTo>
                    <a:pt x="6325682" y="3307666"/>
                    <a:pt x="6314325" y="3296291"/>
                    <a:pt x="6314325" y="3281665"/>
                  </a:cubicBezTo>
                  <a:cubicBezTo>
                    <a:pt x="6314325" y="3281665"/>
                    <a:pt x="6314325" y="3281665"/>
                    <a:pt x="6314325" y="3177662"/>
                  </a:cubicBezTo>
                  <a:cubicBezTo>
                    <a:pt x="6314325" y="3177662"/>
                    <a:pt x="6314325" y="3177662"/>
                    <a:pt x="6288368" y="3177662"/>
                  </a:cubicBezTo>
                  <a:cubicBezTo>
                    <a:pt x="6273766" y="3177662"/>
                    <a:pt x="6262409" y="3166285"/>
                    <a:pt x="6262409" y="3151659"/>
                  </a:cubicBezTo>
                  <a:cubicBezTo>
                    <a:pt x="6262409" y="3151659"/>
                    <a:pt x="6262409" y="3151659"/>
                    <a:pt x="6262409" y="3099653"/>
                  </a:cubicBezTo>
                  <a:cubicBezTo>
                    <a:pt x="6262409" y="3055774"/>
                    <a:pt x="6307835" y="3021646"/>
                    <a:pt x="6366240" y="3021646"/>
                  </a:cubicBezTo>
                  <a:close/>
                  <a:moveTo>
                    <a:pt x="5884526" y="3021646"/>
                  </a:moveTo>
                  <a:cubicBezTo>
                    <a:pt x="5942928" y="3021646"/>
                    <a:pt x="5988353" y="3055774"/>
                    <a:pt x="5988353" y="3099653"/>
                  </a:cubicBezTo>
                  <a:cubicBezTo>
                    <a:pt x="5988353" y="3099653"/>
                    <a:pt x="5988353" y="3099653"/>
                    <a:pt x="5988353" y="3151659"/>
                  </a:cubicBezTo>
                  <a:cubicBezTo>
                    <a:pt x="5988353" y="3166285"/>
                    <a:pt x="5976990" y="3177662"/>
                    <a:pt x="5962397" y="3177662"/>
                  </a:cubicBezTo>
                  <a:cubicBezTo>
                    <a:pt x="5962397" y="3177662"/>
                    <a:pt x="5962397" y="3177662"/>
                    <a:pt x="5936439" y="3177662"/>
                  </a:cubicBezTo>
                  <a:cubicBezTo>
                    <a:pt x="5936439" y="3177662"/>
                    <a:pt x="5936439" y="3177662"/>
                    <a:pt x="5936439" y="3281665"/>
                  </a:cubicBezTo>
                  <a:cubicBezTo>
                    <a:pt x="5936439" y="3296291"/>
                    <a:pt x="5925083" y="3307666"/>
                    <a:pt x="5910482" y="3307666"/>
                  </a:cubicBezTo>
                  <a:cubicBezTo>
                    <a:pt x="5910482" y="3307666"/>
                    <a:pt x="5910482" y="3307666"/>
                    <a:pt x="5858568" y="3307666"/>
                  </a:cubicBezTo>
                  <a:cubicBezTo>
                    <a:pt x="5843968" y="3307666"/>
                    <a:pt x="5832611" y="3296291"/>
                    <a:pt x="5832611" y="3281665"/>
                  </a:cubicBezTo>
                  <a:cubicBezTo>
                    <a:pt x="5832611" y="3281665"/>
                    <a:pt x="5832611" y="3281665"/>
                    <a:pt x="5832611" y="3177662"/>
                  </a:cubicBezTo>
                  <a:cubicBezTo>
                    <a:pt x="5832611" y="3177662"/>
                    <a:pt x="5832611" y="3177662"/>
                    <a:pt x="5806654" y="3177662"/>
                  </a:cubicBezTo>
                  <a:cubicBezTo>
                    <a:pt x="5792053" y="3177662"/>
                    <a:pt x="5780698" y="3166285"/>
                    <a:pt x="5780698" y="3151659"/>
                  </a:cubicBezTo>
                  <a:cubicBezTo>
                    <a:pt x="5780698" y="3151659"/>
                    <a:pt x="5780698" y="3151659"/>
                    <a:pt x="5780698" y="3099653"/>
                  </a:cubicBezTo>
                  <a:cubicBezTo>
                    <a:pt x="5780698" y="3055774"/>
                    <a:pt x="5826121" y="3021646"/>
                    <a:pt x="5884526" y="3021646"/>
                  </a:cubicBezTo>
                  <a:close/>
                  <a:moveTo>
                    <a:pt x="5402816" y="3021646"/>
                  </a:moveTo>
                  <a:cubicBezTo>
                    <a:pt x="5461218" y="3021646"/>
                    <a:pt x="5506639" y="3055774"/>
                    <a:pt x="5506639" y="3099653"/>
                  </a:cubicBezTo>
                  <a:cubicBezTo>
                    <a:pt x="5506639" y="3099653"/>
                    <a:pt x="5506639" y="3099653"/>
                    <a:pt x="5506639" y="3151659"/>
                  </a:cubicBezTo>
                  <a:cubicBezTo>
                    <a:pt x="5506639" y="3166285"/>
                    <a:pt x="5495286" y="3177662"/>
                    <a:pt x="5480685" y="3177662"/>
                  </a:cubicBezTo>
                  <a:cubicBezTo>
                    <a:pt x="5480685" y="3177662"/>
                    <a:pt x="5480685" y="3177662"/>
                    <a:pt x="5454729" y="3177662"/>
                  </a:cubicBezTo>
                  <a:cubicBezTo>
                    <a:pt x="5454729" y="3177662"/>
                    <a:pt x="5454729" y="3177662"/>
                    <a:pt x="5454729" y="3281665"/>
                  </a:cubicBezTo>
                  <a:cubicBezTo>
                    <a:pt x="5454729" y="3296291"/>
                    <a:pt x="5443373" y="3307666"/>
                    <a:pt x="5428770" y="3307666"/>
                  </a:cubicBezTo>
                  <a:cubicBezTo>
                    <a:pt x="5428770" y="3307666"/>
                    <a:pt x="5428770" y="3307666"/>
                    <a:pt x="5376857" y="3307666"/>
                  </a:cubicBezTo>
                  <a:cubicBezTo>
                    <a:pt x="5362262" y="3307666"/>
                    <a:pt x="5350903" y="3296291"/>
                    <a:pt x="5350903" y="3281665"/>
                  </a:cubicBezTo>
                  <a:cubicBezTo>
                    <a:pt x="5350903" y="3281665"/>
                    <a:pt x="5350903" y="3281665"/>
                    <a:pt x="5350903" y="3177662"/>
                  </a:cubicBezTo>
                  <a:cubicBezTo>
                    <a:pt x="5350903" y="3177662"/>
                    <a:pt x="5350903" y="3177662"/>
                    <a:pt x="5324945" y="3177662"/>
                  </a:cubicBezTo>
                  <a:cubicBezTo>
                    <a:pt x="5310344" y="3177662"/>
                    <a:pt x="5298982" y="3166285"/>
                    <a:pt x="5298982" y="3151659"/>
                  </a:cubicBezTo>
                  <a:cubicBezTo>
                    <a:pt x="5298982" y="3151659"/>
                    <a:pt x="5298982" y="3151659"/>
                    <a:pt x="5298982" y="3099653"/>
                  </a:cubicBezTo>
                  <a:cubicBezTo>
                    <a:pt x="5298982" y="3055774"/>
                    <a:pt x="5344415" y="3021646"/>
                    <a:pt x="5402816" y="3021646"/>
                  </a:cubicBezTo>
                  <a:close/>
                  <a:moveTo>
                    <a:pt x="4921068" y="3021646"/>
                  </a:moveTo>
                  <a:cubicBezTo>
                    <a:pt x="4979484" y="3021646"/>
                    <a:pt x="5024912" y="3055774"/>
                    <a:pt x="5024912" y="3099653"/>
                  </a:cubicBezTo>
                  <a:cubicBezTo>
                    <a:pt x="5024912" y="3099653"/>
                    <a:pt x="5024912" y="3099653"/>
                    <a:pt x="5024912" y="3151659"/>
                  </a:cubicBezTo>
                  <a:cubicBezTo>
                    <a:pt x="5024912" y="3166285"/>
                    <a:pt x="5013556" y="3177662"/>
                    <a:pt x="4998953" y="3177662"/>
                  </a:cubicBezTo>
                  <a:cubicBezTo>
                    <a:pt x="4998953" y="3177662"/>
                    <a:pt x="4998953" y="3177662"/>
                    <a:pt x="4972994" y="3177662"/>
                  </a:cubicBezTo>
                  <a:cubicBezTo>
                    <a:pt x="4972994" y="3177662"/>
                    <a:pt x="4972994" y="3177662"/>
                    <a:pt x="4972994" y="3281665"/>
                  </a:cubicBezTo>
                  <a:cubicBezTo>
                    <a:pt x="4972994" y="3296291"/>
                    <a:pt x="4961638" y="3307666"/>
                    <a:pt x="4947033" y="3307666"/>
                  </a:cubicBezTo>
                  <a:cubicBezTo>
                    <a:pt x="4947033" y="3307666"/>
                    <a:pt x="4947033" y="3307666"/>
                    <a:pt x="4895110" y="3307666"/>
                  </a:cubicBezTo>
                  <a:cubicBezTo>
                    <a:pt x="4880513" y="3307666"/>
                    <a:pt x="4869163" y="3296291"/>
                    <a:pt x="4869163" y="3281665"/>
                  </a:cubicBezTo>
                  <a:cubicBezTo>
                    <a:pt x="4869163" y="3281665"/>
                    <a:pt x="4869163" y="3281665"/>
                    <a:pt x="4869163" y="3177662"/>
                  </a:cubicBezTo>
                  <a:cubicBezTo>
                    <a:pt x="4869163" y="3177662"/>
                    <a:pt x="4869163" y="3177662"/>
                    <a:pt x="4843208" y="3177662"/>
                  </a:cubicBezTo>
                  <a:cubicBezTo>
                    <a:pt x="4828615" y="3177662"/>
                    <a:pt x="4817252" y="3166285"/>
                    <a:pt x="4817252" y="3151659"/>
                  </a:cubicBezTo>
                  <a:cubicBezTo>
                    <a:pt x="4817252" y="3151659"/>
                    <a:pt x="4817252" y="3151659"/>
                    <a:pt x="4817252" y="3099653"/>
                  </a:cubicBezTo>
                  <a:cubicBezTo>
                    <a:pt x="4817252" y="3055774"/>
                    <a:pt x="4862673" y="3021646"/>
                    <a:pt x="4921068" y="3021646"/>
                  </a:cubicBezTo>
                  <a:close/>
                  <a:moveTo>
                    <a:pt x="4439371" y="3021646"/>
                  </a:moveTo>
                  <a:cubicBezTo>
                    <a:pt x="4497764" y="3021646"/>
                    <a:pt x="4543190" y="3055774"/>
                    <a:pt x="4543190" y="3099653"/>
                  </a:cubicBezTo>
                  <a:cubicBezTo>
                    <a:pt x="4543190" y="3099653"/>
                    <a:pt x="4543190" y="3099653"/>
                    <a:pt x="4543190" y="3151659"/>
                  </a:cubicBezTo>
                  <a:cubicBezTo>
                    <a:pt x="4543190" y="3166285"/>
                    <a:pt x="4531832" y="3177662"/>
                    <a:pt x="4517233" y="3177662"/>
                  </a:cubicBezTo>
                  <a:cubicBezTo>
                    <a:pt x="4517233" y="3177662"/>
                    <a:pt x="4517233" y="3177662"/>
                    <a:pt x="4491272" y="3177662"/>
                  </a:cubicBezTo>
                  <a:cubicBezTo>
                    <a:pt x="4491272" y="3177662"/>
                    <a:pt x="4491272" y="3177662"/>
                    <a:pt x="4491272" y="3281665"/>
                  </a:cubicBezTo>
                  <a:cubicBezTo>
                    <a:pt x="4491272" y="3296291"/>
                    <a:pt x="4479917" y="3307666"/>
                    <a:pt x="4465314" y="3307666"/>
                  </a:cubicBezTo>
                  <a:cubicBezTo>
                    <a:pt x="4465314" y="3307666"/>
                    <a:pt x="4465314" y="3307666"/>
                    <a:pt x="4413403" y="3307666"/>
                  </a:cubicBezTo>
                  <a:cubicBezTo>
                    <a:pt x="4398803" y="3307666"/>
                    <a:pt x="4387444" y="3296291"/>
                    <a:pt x="4387444" y="3281665"/>
                  </a:cubicBezTo>
                  <a:cubicBezTo>
                    <a:pt x="4387444" y="3281665"/>
                    <a:pt x="4387444" y="3281665"/>
                    <a:pt x="4387444" y="3177662"/>
                  </a:cubicBezTo>
                  <a:cubicBezTo>
                    <a:pt x="4387444" y="3177662"/>
                    <a:pt x="4387444" y="3177662"/>
                    <a:pt x="4361483" y="3177662"/>
                  </a:cubicBezTo>
                  <a:cubicBezTo>
                    <a:pt x="4346884" y="3177662"/>
                    <a:pt x="4335529" y="3166285"/>
                    <a:pt x="4335529" y="3151659"/>
                  </a:cubicBezTo>
                  <a:cubicBezTo>
                    <a:pt x="4335529" y="3151659"/>
                    <a:pt x="4335529" y="3151659"/>
                    <a:pt x="4335529" y="3099653"/>
                  </a:cubicBezTo>
                  <a:cubicBezTo>
                    <a:pt x="4335529" y="3055774"/>
                    <a:pt x="4380953" y="3021646"/>
                    <a:pt x="4439371" y="3021646"/>
                  </a:cubicBezTo>
                  <a:close/>
                  <a:moveTo>
                    <a:pt x="3957651" y="3021646"/>
                  </a:moveTo>
                  <a:cubicBezTo>
                    <a:pt x="4016057" y="3021646"/>
                    <a:pt x="4061484" y="3055774"/>
                    <a:pt x="4061484" y="3099653"/>
                  </a:cubicBezTo>
                  <a:cubicBezTo>
                    <a:pt x="4061484" y="3099653"/>
                    <a:pt x="4061484" y="3099653"/>
                    <a:pt x="4061484" y="3151659"/>
                  </a:cubicBezTo>
                  <a:cubicBezTo>
                    <a:pt x="4061484" y="3166285"/>
                    <a:pt x="4050128" y="3177662"/>
                    <a:pt x="4035527" y="3177662"/>
                  </a:cubicBezTo>
                  <a:cubicBezTo>
                    <a:pt x="4035527" y="3177662"/>
                    <a:pt x="4035527" y="3177662"/>
                    <a:pt x="4009568" y="3177662"/>
                  </a:cubicBezTo>
                  <a:cubicBezTo>
                    <a:pt x="4009568" y="3177662"/>
                    <a:pt x="4009568" y="3177662"/>
                    <a:pt x="4009568" y="3281665"/>
                  </a:cubicBezTo>
                  <a:cubicBezTo>
                    <a:pt x="4009568" y="3296291"/>
                    <a:pt x="3998210" y="3307666"/>
                    <a:pt x="3983608" y="3307666"/>
                  </a:cubicBezTo>
                  <a:cubicBezTo>
                    <a:pt x="3983608" y="3307666"/>
                    <a:pt x="3983608" y="3307666"/>
                    <a:pt x="3931692" y="3307666"/>
                  </a:cubicBezTo>
                  <a:cubicBezTo>
                    <a:pt x="3917093" y="3307666"/>
                    <a:pt x="3905738" y="3296291"/>
                    <a:pt x="3905738" y="3281665"/>
                  </a:cubicBezTo>
                  <a:cubicBezTo>
                    <a:pt x="3905738" y="3281665"/>
                    <a:pt x="3905738" y="3281665"/>
                    <a:pt x="3905738" y="3177662"/>
                  </a:cubicBezTo>
                  <a:cubicBezTo>
                    <a:pt x="3905738" y="3177662"/>
                    <a:pt x="3905738" y="3177662"/>
                    <a:pt x="3879779" y="3177662"/>
                  </a:cubicBezTo>
                  <a:cubicBezTo>
                    <a:pt x="3865180" y="3177662"/>
                    <a:pt x="3853822" y="3166285"/>
                    <a:pt x="3853822" y="3151659"/>
                  </a:cubicBezTo>
                  <a:cubicBezTo>
                    <a:pt x="3853822" y="3151659"/>
                    <a:pt x="3853822" y="3151659"/>
                    <a:pt x="3853822" y="3099653"/>
                  </a:cubicBezTo>
                  <a:cubicBezTo>
                    <a:pt x="3853822" y="3055774"/>
                    <a:pt x="3899248" y="3021646"/>
                    <a:pt x="3957651" y="3021646"/>
                  </a:cubicBezTo>
                  <a:close/>
                  <a:moveTo>
                    <a:pt x="3475934" y="3021646"/>
                  </a:moveTo>
                  <a:cubicBezTo>
                    <a:pt x="3534340" y="3021646"/>
                    <a:pt x="3579769" y="3055774"/>
                    <a:pt x="3579769" y="3099653"/>
                  </a:cubicBezTo>
                  <a:cubicBezTo>
                    <a:pt x="3579769" y="3099653"/>
                    <a:pt x="3579769" y="3099653"/>
                    <a:pt x="3579769" y="3151659"/>
                  </a:cubicBezTo>
                  <a:cubicBezTo>
                    <a:pt x="3579769" y="3166285"/>
                    <a:pt x="3568414" y="3177662"/>
                    <a:pt x="3553809" y="3177662"/>
                  </a:cubicBezTo>
                  <a:cubicBezTo>
                    <a:pt x="3553809" y="3177662"/>
                    <a:pt x="3553809" y="3177662"/>
                    <a:pt x="3527851" y="3177662"/>
                  </a:cubicBezTo>
                  <a:cubicBezTo>
                    <a:pt x="3527851" y="3177662"/>
                    <a:pt x="3527851" y="3177662"/>
                    <a:pt x="3527851" y="3281665"/>
                  </a:cubicBezTo>
                  <a:cubicBezTo>
                    <a:pt x="3527851" y="3296291"/>
                    <a:pt x="3516494" y="3307666"/>
                    <a:pt x="3501894" y="3307666"/>
                  </a:cubicBezTo>
                  <a:cubicBezTo>
                    <a:pt x="3501894" y="3307666"/>
                    <a:pt x="3501894" y="3307666"/>
                    <a:pt x="3449977" y="3307666"/>
                  </a:cubicBezTo>
                  <a:cubicBezTo>
                    <a:pt x="3435376" y="3307666"/>
                    <a:pt x="3424020" y="3296291"/>
                    <a:pt x="3424020" y="3281665"/>
                  </a:cubicBezTo>
                  <a:cubicBezTo>
                    <a:pt x="3424020" y="3281665"/>
                    <a:pt x="3424020" y="3281665"/>
                    <a:pt x="3424020" y="3177662"/>
                  </a:cubicBezTo>
                  <a:cubicBezTo>
                    <a:pt x="3424020" y="3177662"/>
                    <a:pt x="3424020" y="3177662"/>
                    <a:pt x="3398063" y="3177662"/>
                  </a:cubicBezTo>
                  <a:cubicBezTo>
                    <a:pt x="3383461" y="3177662"/>
                    <a:pt x="3372104" y="3166285"/>
                    <a:pt x="3372104" y="3151659"/>
                  </a:cubicBezTo>
                  <a:cubicBezTo>
                    <a:pt x="3372104" y="3151659"/>
                    <a:pt x="3372104" y="3151659"/>
                    <a:pt x="3372104" y="3099653"/>
                  </a:cubicBezTo>
                  <a:cubicBezTo>
                    <a:pt x="3372104" y="3055774"/>
                    <a:pt x="3417529" y="3021646"/>
                    <a:pt x="3475934" y="3021646"/>
                  </a:cubicBezTo>
                  <a:close/>
                  <a:moveTo>
                    <a:pt x="2994211" y="3021646"/>
                  </a:moveTo>
                  <a:cubicBezTo>
                    <a:pt x="3052613" y="3021646"/>
                    <a:pt x="3098041" y="3055774"/>
                    <a:pt x="3098041" y="3099653"/>
                  </a:cubicBezTo>
                  <a:cubicBezTo>
                    <a:pt x="3098041" y="3099653"/>
                    <a:pt x="3098041" y="3099653"/>
                    <a:pt x="3098041" y="3151659"/>
                  </a:cubicBezTo>
                  <a:cubicBezTo>
                    <a:pt x="3098041" y="3166285"/>
                    <a:pt x="3086684" y="3177662"/>
                    <a:pt x="3072082" y="3177662"/>
                  </a:cubicBezTo>
                  <a:cubicBezTo>
                    <a:pt x="3072082" y="3177662"/>
                    <a:pt x="3072082" y="3177662"/>
                    <a:pt x="3046125" y="3177662"/>
                  </a:cubicBezTo>
                  <a:cubicBezTo>
                    <a:pt x="3046125" y="3177662"/>
                    <a:pt x="3046125" y="3177662"/>
                    <a:pt x="3046125" y="3281665"/>
                  </a:cubicBezTo>
                  <a:cubicBezTo>
                    <a:pt x="3046125" y="3296291"/>
                    <a:pt x="3034769" y="3307666"/>
                    <a:pt x="3020168" y="3307666"/>
                  </a:cubicBezTo>
                  <a:cubicBezTo>
                    <a:pt x="3020168" y="3307666"/>
                    <a:pt x="3020168" y="3307666"/>
                    <a:pt x="2968251" y="3307666"/>
                  </a:cubicBezTo>
                  <a:cubicBezTo>
                    <a:pt x="2953651" y="3307666"/>
                    <a:pt x="2942294" y="3296291"/>
                    <a:pt x="2942294" y="3281665"/>
                  </a:cubicBezTo>
                  <a:cubicBezTo>
                    <a:pt x="2942294" y="3281665"/>
                    <a:pt x="2942294" y="3281665"/>
                    <a:pt x="2942294" y="3177662"/>
                  </a:cubicBezTo>
                  <a:cubicBezTo>
                    <a:pt x="2942294" y="3177662"/>
                    <a:pt x="2942294" y="3177662"/>
                    <a:pt x="2916337" y="3177662"/>
                  </a:cubicBezTo>
                  <a:cubicBezTo>
                    <a:pt x="2901736" y="3177662"/>
                    <a:pt x="2890379" y="3166285"/>
                    <a:pt x="2890379" y="3151659"/>
                  </a:cubicBezTo>
                  <a:cubicBezTo>
                    <a:pt x="2890379" y="3151659"/>
                    <a:pt x="2890379" y="3151659"/>
                    <a:pt x="2890379" y="3099653"/>
                  </a:cubicBezTo>
                  <a:cubicBezTo>
                    <a:pt x="2890379" y="3055774"/>
                    <a:pt x="2935805" y="3021646"/>
                    <a:pt x="2994211" y="3021646"/>
                  </a:cubicBezTo>
                  <a:close/>
                  <a:moveTo>
                    <a:pt x="2512486" y="3021646"/>
                  </a:moveTo>
                  <a:cubicBezTo>
                    <a:pt x="2570891" y="3021646"/>
                    <a:pt x="2616317" y="3055774"/>
                    <a:pt x="2616317" y="3099653"/>
                  </a:cubicBezTo>
                  <a:cubicBezTo>
                    <a:pt x="2616317" y="3099653"/>
                    <a:pt x="2616317" y="3099653"/>
                    <a:pt x="2616317" y="3151659"/>
                  </a:cubicBezTo>
                  <a:cubicBezTo>
                    <a:pt x="2616317" y="3166285"/>
                    <a:pt x="2604961" y="3177662"/>
                    <a:pt x="2590361" y="3177662"/>
                  </a:cubicBezTo>
                  <a:cubicBezTo>
                    <a:pt x="2590361" y="3177662"/>
                    <a:pt x="2590361" y="3177662"/>
                    <a:pt x="2564402" y="3177662"/>
                  </a:cubicBezTo>
                  <a:cubicBezTo>
                    <a:pt x="2564402" y="3177662"/>
                    <a:pt x="2564402" y="3177662"/>
                    <a:pt x="2564402" y="3281665"/>
                  </a:cubicBezTo>
                  <a:cubicBezTo>
                    <a:pt x="2564402" y="3296291"/>
                    <a:pt x="2553045" y="3307666"/>
                    <a:pt x="2538445" y="3307666"/>
                  </a:cubicBezTo>
                  <a:cubicBezTo>
                    <a:pt x="2538445" y="3307666"/>
                    <a:pt x="2538445" y="3307666"/>
                    <a:pt x="2486530" y="3307666"/>
                  </a:cubicBezTo>
                  <a:cubicBezTo>
                    <a:pt x="2471930" y="3307666"/>
                    <a:pt x="2460573" y="3296291"/>
                    <a:pt x="2460573" y="3281665"/>
                  </a:cubicBezTo>
                  <a:cubicBezTo>
                    <a:pt x="2460573" y="3281665"/>
                    <a:pt x="2460573" y="3281665"/>
                    <a:pt x="2460573" y="3177662"/>
                  </a:cubicBezTo>
                  <a:cubicBezTo>
                    <a:pt x="2460573" y="3177662"/>
                    <a:pt x="2460573" y="3177662"/>
                    <a:pt x="2434617" y="3177662"/>
                  </a:cubicBezTo>
                  <a:cubicBezTo>
                    <a:pt x="2420015" y="3177662"/>
                    <a:pt x="2408658" y="3166285"/>
                    <a:pt x="2408658" y="3151659"/>
                  </a:cubicBezTo>
                  <a:cubicBezTo>
                    <a:pt x="2408658" y="3151659"/>
                    <a:pt x="2408658" y="3151659"/>
                    <a:pt x="2408658" y="3099653"/>
                  </a:cubicBezTo>
                  <a:cubicBezTo>
                    <a:pt x="2408658" y="3055774"/>
                    <a:pt x="2454084" y="3021646"/>
                    <a:pt x="2512486" y="3021646"/>
                  </a:cubicBezTo>
                  <a:close/>
                  <a:moveTo>
                    <a:pt x="2030755" y="3021646"/>
                  </a:moveTo>
                  <a:cubicBezTo>
                    <a:pt x="2089159" y="3021646"/>
                    <a:pt x="2134597" y="3055774"/>
                    <a:pt x="2134597" y="3099653"/>
                  </a:cubicBezTo>
                  <a:cubicBezTo>
                    <a:pt x="2134597" y="3099653"/>
                    <a:pt x="2134597" y="3099653"/>
                    <a:pt x="2134597" y="3151659"/>
                  </a:cubicBezTo>
                  <a:cubicBezTo>
                    <a:pt x="2134597" y="3166285"/>
                    <a:pt x="2123230" y="3177662"/>
                    <a:pt x="2108628" y="3177662"/>
                  </a:cubicBezTo>
                  <a:cubicBezTo>
                    <a:pt x="2108628" y="3177662"/>
                    <a:pt x="2108628" y="3177662"/>
                    <a:pt x="2082670" y="3177662"/>
                  </a:cubicBezTo>
                  <a:cubicBezTo>
                    <a:pt x="2082670" y="3177662"/>
                    <a:pt x="2082670" y="3177662"/>
                    <a:pt x="2082670" y="3281665"/>
                  </a:cubicBezTo>
                  <a:cubicBezTo>
                    <a:pt x="2082670" y="3296291"/>
                    <a:pt x="2071314" y="3307666"/>
                    <a:pt x="2056712" y="3307666"/>
                  </a:cubicBezTo>
                  <a:cubicBezTo>
                    <a:pt x="2056712" y="3307666"/>
                    <a:pt x="2056712" y="3307666"/>
                    <a:pt x="2004797" y="3307666"/>
                  </a:cubicBezTo>
                  <a:cubicBezTo>
                    <a:pt x="1990196" y="3307666"/>
                    <a:pt x="1978839" y="3296291"/>
                    <a:pt x="1978839" y="3281665"/>
                  </a:cubicBezTo>
                  <a:cubicBezTo>
                    <a:pt x="1978839" y="3281665"/>
                    <a:pt x="1978839" y="3281665"/>
                    <a:pt x="1978839" y="3177662"/>
                  </a:cubicBezTo>
                  <a:cubicBezTo>
                    <a:pt x="1978839" y="3177662"/>
                    <a:pt x="1978839" y="3177662"/>
                    <a:pt x="1952882" y="3177662"/>
                  </a:cubicBezTo>
                  <a:cubicBezTo>
                    <a:pt x="1938281" y="3177662"/>
                    <a:pt x="1926924" y="3166285"/>
                    <a:pt x="1926924" y="3151659"/>
                  </a:cubicBezTo>
                  <a:cubicBezTo>
                    <a:pt x="1926924" y="3151659"/>
                    <a:pt x="1926924" y="3151659"/>
                    <a:pt x="1926924" y="3099653"/>
                  </a:cubicBezTo>
                  <a:cubicBezTo>
                    <a:pt x="1926924" y="3055774"/>
                    <a:pt x="1972349" y="3021646"/>
                    <a:pt x="2030755" y="3021646"/>
                  </a:cubicBezTo>
                  <a:close/>
                  <a:moveTo>
                    <a:pt x="1549031" y="3021646"/>
                  </a:moveTo>
                  <a:cubicBezTo>
                    <a:pt x="1607436" y="3021646"/>
                    <a:pt x="1652861" y="3055774"/>
                    <a:pt x="1652861" y="3099653"/>
                  </a:cubicBezTo>
                  <a:cubicBezTo>
                    <a:pt x="1652861" y="3099653"/>
                    <a:pt x="1652861" y="3099653"/>
                    <a:pt x="1652861" y="3151659"/>
                  </a:cubicBezTo>
                  <a:cubicBezTo>
                    <a:pt x="1652861" y="3166285"/>
                    <a:pt x="1641505" y="3177662"/>
                    <a:pt x="1626904" y="3177662"/>
                  </a:cubicBezTo>
                  <a:cubicBezTo>
                    <a:pt x="1626904" y="3177662"/>
                    <a:pt x="1626904" y="3177662"/>
                    <a:pt x="1600946" y="3177662"/>
                  </a:cubicBezTo>
                  <a:cubicBezTo>
                    <a:pt x="1600946" y="3177662"/>
                    <a:pt x="1600946" y="3177662"/>
                    <a:pt x="1600946" y="3281665"/>
                  </a:cubicBezTo>
                  <a:cubicBezTo>
                    <a:pt x="1600946" y="3296291"/>
                    <a:pt x="1589590" y="3307666"/>
                    <a:pt x="1574988" y="3307666"/>
                  </a:cubicBezTo>
                  <a:cubicBezTo>
                    <a:pt x="1574988" y="3307666"/>
                    <a:pt x="1574988" y="3307666"/>
                    <a:pt x="1523073" y="3307666"/>
                  </a:cubicBezTo>
                  <a:cubicBezTo>
                    <a:pt x="1508473" y="3307666"/>
                    <a:pt x="1497116" y="3296291"/>
                    <a:pt x="1497116" y="3281665"/>
                  </a:cubicBezTo>
                  <a:cubicBezTo>
                    <a:pt x="1497116" y="3281665"/>
                    <a:pt x="1497116" y="3281665"/>
                    <a:pt x="1497116" y="3177662"/>
                  </a:cubicBezTo>
                  <a:cubicBezTo>
                    <a:pt x="1497116" y="3177662"/>
                    <a:pt x="1497116" y="3177662"/>
                    <a:pt x="1471159" y="3177662"/>
                  </a:cubicBezTo>
                  <a:cubicBezTo>
                    <a:pt x="1456557" y="3177662"/>
                    <a:pt x="1445200" y="3166285"/>
                    <a:pt x="1445200" y="3151659"/>
                  </a:cubicBezTo>
                  <a:cubicBezTo>
                    <a:pt x="1445200" y="3151659"/>
                    <a:pt x="1445200" y="3151659"/>
                    <a:pt x="1445200" y="3099653"/>
                  </a:cubicBezTo>
                  <a:cubicBezTo>
                    <a:pt x="1445200" y="3055774"/>
                    <a:pt x="1490626" y="3021646"/>
                    <a:pt x="1549031" y="3021646"/>
                  </a:cubicBezTo>
                  <a:close/>
                  <a:moveTo>
                    <a:pt x="1067309" y="3021646"/>
                  </a:moveTo>
                  <a:cubicBezTo>
                    <a:pt x="1125713" y="3021646"/>
                    <a:pt x="1171138" y="3055774"/>
                    <a:pt x="1171138" y="3099653"/>
                  </a:cubicBezTo>
                  <a:cubicBezTo>
                    <a:pt x="1171138" y="3099653"/>
                    <a:pt x="1171138" y="3099653"/>
                    <a:pt x="1171138" y="3151659"/>
                  </a:cubicBezTo>
                  <a:cubicBezTo>
                    <a:pt x="1171138" y="3166285"/>
                    <a:pt x="1159783" y="3177662"/>
                    <a:pt x="1145182" y="3177662"/>
                  </a:cubicBezTo>
                  <a:cubicBezTo>
                    <a:pt x="1145182" y="3177662"/>
                    <a:pt x="1145182" y="3177662"/>
                    <a:pt x="1119223" y="3177662"/>
                  </a:cubicBezTo>
                  <a:cubicBezTo>
                    <a:pt x="1119223" y="3177662"/>
                    <a:pt x="1119223" y="3177662"/>
                    <a:pt x="1119223" y="3281665"/>
                  </a:cubicBezTo>
                  <a:cubicBezTo>
                    <a:pt x="1119223" y="3296291"/>
                    <a:pt x="1107867" y="3307666"/>
                    <a:pt x="1093266" y="3307666"/>
                  </a:cubicBezTo>
                  <a:cubicBezTo>
                    <a:pt x="1093266" y="3307666"/>
                    <a:pt x="1093266" y="3307666"/>
                    <a:pt x="1041350" y="3307666"/>
                  </a:cubicBezTo>
                  <a:cubicBezTo>
                    <a:pt x="1026750" y="3307666"/>
                    <a:pt x="1015393" y="3296291"/>
                    <a:pt x="1015393" y="3281665"/>
                  </a:cubicBezTo>
                  <a:cubicBezTo>
                    <a:pt x="1015393" y="3281665"/>
                    <a:pt x="1015393" y="3281665"/>
                    <a:pt x="1015393" y="3177662"/>
                  </a:cubicBezTo>
                  <a:cubicBezTo>
                    <a:pt x="1015393" y="3177662"/>
                    <a:pt x="1015393" y="3177662"/>
                    <a:pt x="989436" y="3177662"/>
                  </a:cubicBezTo>
                  <a:cubicBezTo>
                    <a:pt x="974835" y="3177662"/>
                    <a:pt x="963478" y="3166285"/>
                    <a:pt x="963478" y="3151659"/>
                  </a:cubicBezTo>
                  <a:cubicBezTo>
                    <a:pt x="963478" y="3151659"/>
                    <a:pt x="963478" y="3151659"/>
                    <a:pt x="963478" y="3099653"/>
                  </a:cubicBezTo>
                  <a:cubicBezTo>
                    <a:pt x="963478" y="3055774"/>
                    <a:pt x="1008903" y="3021646"/>
                    <a:pt x="1067309" y="3021646"/>
                  </a:cubicBezTo>
                  <a:close/>
                  <a:moveTo>
                    <a:pt x="585586" y="3021646"/>
                  </a:moveTo>
                  <a:cubicBezTo>
                    <a:pt x="643991" y="3021646"/>
                    <a:pt x="689416" y="3055774"/>
                    <a:pt x="689416" y="3099653"/>
                  </a:cubicBezTo>
                  <a:cubicBezTo>
                    <a:pt x="689416" y="3099653"/>
                    <a:pt x="689416" y="3099653"/>
                    <a:pt x="689416" y="3151659"/>
                  </a:cubicBezTo>
                  <a:cubicBezTo>
                    <a:pt x="689416" y="3166285"/>
                    <a:pt x="678061" y="3177662"/>
                    <a:pt x="663459" y="3177662"/>
                  </a:cubicBezTo>
                  <a:cubicBezTo>
                    <a:pt x="663459" y="3177662"/>
                    <a:pt x="663459" y="3177662"/>
                    <a:pt x="637501" y="3177662"/>
                  </a:cubicBezTo>
                  <a:cubicBezTo>
                    <a:pt x="637501" y="3177662"/>
                    <a:pt x="637501" y="3177662"/>
                    <a:pt x="637501" y="3281665"/>
                  </a:cubicBezTo>
                  <a:cubicBezTo>
                    <a:pt x="637501" y="3296291"/>
                    <a:pt x="626145" y="3307666"/>
                    <a:pt x="611544" y="3307666"/>
                  </a:cubicBezTo>
                  <a:cubicBezTo>
                    <a:pt x="611544" y="3307666"/>
                    <a:pt x="611544" y="3307666"/>
                    <a:pt x="559628" y="3307666"/>
                  </a:cubicBezTo>
                  <a:cubicBezTo>
                    <a:pt x="545028" y="3307666"/>
                    <a:pt x="533671" y="3296291"/>
                    <a:pt x="533671" y="3281665"/>
                  </a:cubicBezTo>
                  <a:cubicBezTo>
                    <a:pt x="533671" y="3281665"/>
                    <a:pt x="533671" y="3281665"/>
                    <a:pt x="533671" y="3177662"/>
                  </a:cubicBezTo>
                  <a:cubicBezTo>
                    <a:pt x="533671" y="3177662"/>
                    <a:pt x="533671" y="3177662"/>
                    <a:pt x="507714" y="3177662"/>
                  </a:cubicBezTo>
                  <a:cubicBezTo>
                    <a:pt x="493112" y="3177662"/>
                    <a:pt x="481755" y="3166285"/>
                    <a:pt x="481755" y="3151659"/>
                  </a:cubicBezTo>
                  <a:cubicBezTo>
                    <a:pt x="481755" y="3151659"/>
                    <a:pt x="481755" y="3151659"/>
                    <a:pt x="481755" y="3099653"/>
                  </a:cubicBezTo>
                  <a:cubicBezTo>
                    <a:pt x="481755" y="3055774"/>
                    <a:pt x="527181" y="3021646"/>
                    <a:pt x="585586" y="3021646"/>
                  </a:cubicBezTo>
                  <a:close/>
                  <a:moveTo>
                    <a:pt x="103864" y="3021646"/>
                  </a:moveTo>
                  <a:cubicBezTo>
                    <a:pt x="162268" y="3021646"/>
                    <a:pt x="207694" y="3055774"/>
                    <a:pt x="207694" y="3099653"/>
                  </a:cubicBezTo>
                  <a:cubicBezTo>
                    <a:pt x="207694" y="3099653"/>
                    <a:pt x="207694" y="3099653"/>
                    <a:pt x="207694" y="3151659"/>
                  </a:cubicBezTo>
                  <a:cubicBezTo>
                    <a:pt x="207694" y="3166285"/>
                    <a:pt x="196338" y="3177662"/>
                    <a:pt x="181737" y="3177662"/>
                  </a:cubicBezTo>
                  <a:cubicBezTo>
                    <a:pt x="181737" y="3177662"/>
                    <a:pt x="181737" y="3177662"/>
                    <a:pt x="155778" y="3177662"/>
                  </a:cubicBezTo>
                  <a:cubicBezTo>
                    <a:pt x="155778" y="3177662"/>
                    <a:pt x="155778" y="3177662"/>
                    <a:pt x="155778" y="3281665"/>
                  </a:cubicBezTo>
                  <a:cubicBezTo>
                    <a:pt x="155778" y="3296291"/>
                    <a:pt x="144423" y="3307666"/>
                    <a:pt x="129821" y="3307666"/>
                  </a:cubicBezTo>
                  <a:cubicBezTo>
                    <a:pt x="129821" y="3307666"/>
                    <a:pt x="129821" y="3307666"/>
                    <a:pt x="77906" y="3307666"/>
                  </a:cubicBezTo>
                  <a:cubicBezTo>
                    <a:pt x="63305" y="3307666"/>
                    <a:pt x="51948" y="3296291"/>
                    <a:pt x="51948" y="3281665"/>
                  </a:cubicBezTo>
                  <a:cubicBezTo>
                    <a:pt x="51948" y="3281665"/>
                    <a:pt x="51948" y="3281665"/>
                    <a:pt x="51948" y="3177662"/>
                  </a:cubicBezTo>
                  <a:cubicBezTo>
                    <a:pt x="51948" y="3177662"/>
                    <a:pt x="51948" y="3177662"/>
                    <a:pt x="25991" y="3177662"/>
                  </a:cubicBezTo>
                  <a:cubicBezTo>
                    <a:pt x="11390" y="3177662"/>
                    <a:pt x="33" y="3166285"/>
                    <a:pt x="33" y="3151659"/>
                  </a:cubicBezTo>
                  <a:cubicBezTo>
                    <a:pt x="33" y="3151659"/>
                    <a:pt x="33" y="3151659"/>
                    <a:pt x="33" y="3099653"/>
                  </a:cubicBezTo>
                  <a:cubicBezTo>
                    <a:pt x="33" y="3055774"/>
                    <a:pt x="45459" y="3021646"/>
                    <a:pt x="103864" y="3021646"/>
                  </a:cubicBezTo>
                  <a:close/>
                  <a:moveTo>
                    <a:pt x="12145950" y="2890389"/>
                  </a:moveTo>
                  <a:cubicBezTo>
                    <a:pt x="12174622" y="2890389"/>
                    <a:pt x="12197866" y="2913633"/>
                    <a:pt x="12197866" y="2942304"/>
                  </a:cubicBezTo>
                  <a:cubicBezTo>
                    <a:pt x="12197866" y="2970976"/>
                    <a:pt x="12174622" y="2994220"/>
                    <a:pt x="12145950" y="2994220"/>
                  </a:cubicBezTo>
                  <a:cubicBezTo>
                    <a:pt x="12117278" y="2994220"/>
                    <a:pt x="12094035" y="2970976"/>
                    <a:pt x="12094035" y="2942304"/>
                  </a:cubicBezTo>
                  <a:cubicBezTo>
                    <a:pt x="12094035" y="2913633"/>
                    <a:pt x="12117278" y="2890389"/>
                    <a:pt x="12145950" y="2890389"/>
                  </a:cubicBezTo>
                  <a:close/>
                  <a:moveTo>
                    <a:pt x="11664226" y="2890389"/>
                  </a:moveTo>
                  <a:cubicBezTo>
                    <a:pt x="11692898" y="2890389"/>
                    <a:pt x="11716142" y="2913633"/>
                    <a:pt x="11716142" y="2942304"/>
                  </a:cubicBezTo>
                  <a:cubicBezTo>
                    <a:pt x="11716142" y="2970976"/>
                    <a:pt x="11692898" y="2994220"/>
                    <a:pt x="11664226" y="2994220"/>
                  </a:cubicBezTo>
                  <a:cubicBezTo>
                    <a:pt x="11635554" y="2994220"/>
                    <a:pt x="11612311" y="2970976"/>
                    <a:pt x="11612311" y="2942304"/>
                  </a:cubicBezTo>
                  <a:cubicBezTo>
                    <a:pt x="11612311" y="2913633"/>
                    <a:pt x="11635554" y="2890389"/>
                    <a:pt x="11664226" y="2890389"/>
                  </a:cubicBezTo>
                  <a:close/>
                  <a:moveTo>
                    <a:pt x="11182501" y="2890389"/>
                  </a:moveTo>
                  <a:cubicBezTo>
                    <a:pt x="11211173" y="2890389"/>
                    <a:pt x="11234417" y="2913633"/>
                    <a:pt x="11234417" y="2942304"/>
                  </a:cubicBezTo>
                  <a:cubicBezTo>
                    <a:pt x="11234417" y="2970976"/>
                    <a:pt x="11211173" y="2994220"/>
                    <a:pt x="11182501" y="2994220"/>
                  </a:cubicBezTo>
                  <a:cubicBezTo>
                    <a:pt x="11153829" y="2994220"/>
                    <a:pt x="11130586" y="2970976"/>
                    <a:pt x="11130586" y="2942304"/>
                  </a:cubicBezTo>
                  <a:cubicBezTo>
                    <a:pt x="11130586" y="2913633"/>
                    <a:pt x="11153829" y="2890389"/>
                    <a:pt x="11182501" y="2890389"/>
                  </a:cubicBezTo>
                  <a:close/>
                  <a:moveTo>
                    <a:pt x="10700777" y="2890389"/>
                  </a:moveTo>
                  <a:cubicBezTo>
                    <a:pt x="10729449" y="2890389"/>
                    <a:pt x="10752693" y="2913633"/>
                    <a:pt x="10752693" y="2942304"/>
                  </a:cubicBezTo>
                  <a:cubicBezTo>
                    <a:pt x="10752693" y="2970976"/>
                    <a:pt x="10729449" y="2994220"/>
                    <a:pt x="10700777" y="2994220"/>
                  </a:cubicBezTo>
                  <a:cubicBezTo>
                    <a:pt x="10672105" y="2994220"/>
                    <a:pt x="10648862" y="2970976"/>
                    <a:pt x="10648862" y="2942304"/>
                  </a:cubicBezTo>
                  <a:cubicBezTo>
                    <a:pt x="10648862" y="2913633"/>
                    <a:pt x="10672105" y="2890389"/>
                    <a:pt x="10700777" y="2890389"/>
                  </a:cubicBezTo>
                  <a:close/>
                  <a:moveTo>
                    <a:pt x="10219053" y="2890389"/>
                  </a:moveTo>
                  <a:cubicBezTo>
                    <a:pt x="10247725" y="2890389"/>
                    <a:pt x="10270969" y="2913633"/>
                    <a:pt x="10270969" y="2942304"/>
                  </a:cubicBezTo>
                  <a:cubicBezTo>
                    <a:pt x="10270969" y="2970976"/>
                    <a:pt x="10247725" y="2994220"/>
                    <a:pt x="10219053" y="2994220"/>
                  </a:cubicBezTo>
                  <a:cubicBezTo>
                    <a:pt x="10190381" y="2994220"/>
                    <a:pt x="10167138" y="2970976"/>
                    <a:pt x="10167138" y="2942304"/>
                  </a:cubicBezTo>
                  <a:cubicBezTo>
                    <a:pt x="10167138" y="2913633"/>
                    <a:pt x="10190381" y="2890389"/>
                    <a:pt x="10219053" y="2890389"/>
                  </a:cubicBezTo>
                  <a:close/>
                  <a:moveTo>
                    <a:pt x="9737328" y="2890389"/>
                  </a:moveTo>
                  <a:cubicBezTo>
                    <a:pt x="9766000" y="2890389"/>
                    <a:pt x="9789244" y="2913633"/>
                    <a:pt x="9789244" y="2942304"/>
                  </a:cubicBezTo>
                  <a:cubicBezTo>
                    <a:pt x="9789244" y="2970976"/>
                    <a:pt x="9766000" y="2994220"/>
                    <a:pt x="9737328" y="2994220"/>
                  </a:cubicBezTo>
                  <a:cubicBezTo>
                    <a:pt x="9708656" y="2994220"/>
                    <a:pt x="9685413" y="2970976"/>
                    <a:pt x="9685413" y="2942304"/>
                  </a:cubicBezTo>
                  <a:cubicBezTo>
                    <a:pt x="9685413" y="2913633"/>
                    <a:pt x="9708656" y="2890389"/>
                    <a:pt x="9737328" y="2890389"/>
                  </a:cubicBezTo>
                  <a:close/>
                  <a:moveTo>
                    <a:pt x="9255604" y="2890389"/>
                  </a:moveTo>
                  <a:cubicBezTo>
                    <a:pt x="9284276" y="2890389"/>
                    <a:pt x="9307520" y="2913633"/>
                    <a:pt x="9307520" y="2942304"/>
                  </a:cubicBezTo>
                  <a:cubicBezTo>
                    <a:pt x="9307520" y="2970976"/>
                    <a:pt x="9284276" y="2994220"/>
                    <a:pt x="9255604" y="2994220"/>
                  </a:cubicBezTo>
                  <a:cubicBezTo>
                    <a:pt x="9226932" y="2994220"/>
                    <a:pt x="9203689" y="2970976"/>
                    <a:pt x="9203689" y="2942304"/>
                  </a:cubicBezTo>
                  <a:cubicBezTo>
                    <a:pt x="9203689" y="2913633"/>
                    <a:pt x="9226932" y="2890389"/>
                    <a:pt x="9255604" y="2890389"/>
                  </a:cubicBezTo>
                  <a:close/>
                  <a:moveTo>
                    <a:pt x="8773880" y="2890389"/>
                  </a:moveTo>
                  <a:cubicBezTo>
                    <a:pt x="8802552" y="2890389"/>
                    <a:pt x="8825796" y="2913633"/>
                    <a:pt x="8825796" y="2942304"/>
                  </a:cubicBezTo>
                  <a:cubicBezTo>
                    <a:pt x="8825796" y="2970976"/>
                    <a:pt x="8802552" y="2994220"/>
                    <a:pt x="8773880" y="2994220"/>
                  </a:cubicBezTo>
                  <a:cubicBezTo>
                    <a:pt x="8745208" y="2994220"/>
                    <a:pt x="8721965" y="2970976"/>
                    <a:pt x="8721965" y="2942304"/>
                  </a:cubicBezTo>
                  <a:cubicBezTo>
                    <a:pt x="8721965" y="2913633"/>
                    <a:pt x="8745208" y="2890389"/>
                    <a:pt x="8773880" y="2890389"/>
                  </a:cubicBezTo>
                  <a:close/>
                  <a:moveTo>
                    <a:pt x="8292157" y="2890389"/>
                  </a:moveTo>
                  <a:cubicBezTo>
                    <a:pt x="8320829" y="2890389"/>
                    <a:pt x="8344072" y="2913633"/>
                    <a:pt x="8344072" y="2942304"/>
                  </a:cubicBezTo>
                  <a:cubicBezTo>
                    <a:pt x="8344072" y="2970976"/>
                    <a:pt x="8320829" y="2994220"/>
                    <a:pt x="8292157" y="2994220"/>
                  </a:cubicBezTo>
                  <a:cubicBezTo>
                    <a:pt x="8263484" y="2994220"/>
                    <a:pt x="8240241" y="2970976"/>
                    <a:pt x="8240241" y="2942304"/>
                  </a:cubicBezTo>
                  <a:cubicBezTo>
                    <a:pt x="8240241" y="2913633"/>
                    <a:pt x="8263484" y="2890389"/>
                    <a:pt x="8292157" y="2890389"/>
                  </a:cubicBezTo>
                  <a:close/>
                  <a:moveTo>
                    <a:pt x="7810433" y="2890389"/>
                  </a:moveTo>
                  <a:cubicBezTo>
                    <a:pt x="7839105" y="2890389"/>
                    <a:pt x="7862348" y="2913633"/>
                    <a:pt x="7862348" y="2942304"/>
                  </a:cubicBezTo>
                  <a:cubicBezTo>
                    <a:pt x="7862348" y="2970976"/>
                    <a:pt x="7839105" y="2994220"/>
                    <a:pt x="7810433" y="2994220"/>
                  </a:cubicBezTo>
                  <a:cubicBezTo>
                    <a:pt x="7781760" y="2994220"/>
                    <a:pt x="7758517" y="2970976"/>
                    <a:pt x="7758517" y="2942304"/>
                  </a:cubicBezTo>
                  <a:cubicBezTo>
                    <a:pt x="7758517" y="2913633"/>
                    <a:pt x="7781760" y="2890389"/>
                    <a:pt x="7810433" y="2890389"/>
                  </a:cubicBezTo>
                  <a:close/>
                  <a:moveTo>
                    <a:pt x="7328709" y="2890389"/>
                  </a:moveTo>
                  <a:cubicBezTo>
                    <a:pt x="7357381" y="2890389"/>
                    <a:pt x="7380624" y="2913633"/>
                    <a:pt x="7380624" y="2942304"/>
                  </a:cubicBezTo>
                  <a:cubicBezTo>
                    <a:pt x="7380624" y="2970976"/>
                    <a:pt x="7357381" y="2994220"/>
                    <a:pt x="7328709" y="2994220"/>
                  </a:cubicBezTo>
                  <a:cubicBezTo>
                    <a:pt x="7300036" y="2994220"/>
                    <a:pt x="7276793" y="2970976"/>
                    <a:pt x="7276793" y="2942304"/>
                  </a:cubicBezTo>
                  <a:cubicBezTo>
                    <a:pt x="7276793" y="2913633"/>
                    <a:pt x="7300036" y="2890389"/>
                    <a:pt x="7328709" y="2890389"/>
                  </a:cubicBezTo>
                  <a:close/>
                  <a:moveTo>
                    <a:pt x="6846985" y="2890389"/>
                  </a:moveTo>
                  <a:cubicBezTo>
                    <a:pt x="6875657" y="2890389"/>
                    <a:pt x="6898900" y="2913633"/>
                    <a:pt x="6898900" y="2942304"/>
                  </a:cubicBezTo>
                  <a:cubicBezTo>
                    <a:pt x="6898900" y="2970976"/>
                    <a:pt x="6875657" y="2994220"/>
                    <a:pt x="6846985" y="2994220"/>
                  </a:cubicBezTo>
                  <a:cubicBezTo>
                    <a:pt x="6818312" y="2994220"/>
                    <a:pt x="6795069" y="2970976"/>
                    <a:pt x="6795069" y="2942304"/>
                  </a:cubicBezTo>
                  <a:cubicBezTo>
                    <a:pt x="6795069" y="2913633"/>
                    <a:pt x="6818312" y="2890389"/>
                    <a:pt x="6846985" y="2890389"/>
                  </a:cubicBezTo>
                  <a:close/>
                  <a:moveTo>
                    <a:pt x="6365261" y="2890389"/>
                  </a:moveTo>
                  <a:cubicBezTo>
                    <a:pt x="6393933" y="2890389"/>
                    <a:pt x="6417176" y="2913633"/>
                    <a:pt x="6417176" y="2942304"/>
                  </a:cubicBezTo>
                  <a:cubicBezTo>
                    <a:pt x="6417176" y="2970976"/>
                    <a:pt x="6393933" y="2994220"/>
                    <a:pt x="6365261" y="2994220"/>
                  </a:cubicBezTo>
                  <a:cubicBezTo>
                    <a:pt x="6336588" y="2994220"/>
                    <a:pt x="6313345" y="2970976"/>
                    <a:pt x="6313345" y="2942304"/>
                  </a:cubicBezTo>
                  <a:cubicBezTo>
                    <a:pt x="6313345" y="2913633"/>
                    <a:pt x="6336588" y="2890389"/>
                    <a:pt x="6365261" y="2890389"/>
                  </a:cubicBezTo>
                  <a:close/>
                  <a:moveTo>
                    <a:pt x="5883547" y="2890389"/>
                  </a:moveTo>
                  <a:cubicBezTo>
                    <a:pt x="5912217" y="2890389"/>
                    <a:pt x="5935460" y="2913633"/>
                    <a:pt x="5935460" y="2942304"/>
                  </a:cubicBezTo>
                  <a:cubicBezTo>
                    <a:pt x="5935460" y="2970976"/>
                    <a:pt x="5912217" y="2994220"/>
                    <a:pt x="5883547" y="2994220"/>
                  </a:cubicBezTo>
                  <a:cubicBezTo>
                    <a:pt x="5854875" y="2994220"/>
                    <a:pt x="5831631" y="2970976"/>
                    <a:pt x="5831631" y="2942304"/>
                  </a:cubicBezTo>
                  <a:cubicBezTo>
                    <a:pt x="5831631" y="2913633"/>
                    <a:pt x="5854875" y="2890389"/>
                    <a:pt x="5883547" y="2890389"/>
                  </a:cubicBezTo>
                  <a:close/>
                  <a:moveTo>
                    <a:pt x="5401836" y="2890389"/>
                  </a:moveTo>
                  <a:cubicBezTo>
                    <a:pt x="5430506" y="2890389"/>
                    <a:pt x="5453748" y="2913633"/>
                    <a:pt x="5453748" y="2942304"/>
                  </a:cubicBezTo>
                  <a:cubicBezTo>
                    <a:pt x="5453748" y="2970976"/>
                    <a:pt x="5430506" y="2994220"/>
                    <a:pt x="5401836" y="2994220"/>
                  </a:cubicBezTo>
                  <a:cubicBezTo>
                    <a:pt x="5373168" y="2994220"/>
                    <a:pt x="5349924" y="2970976"/>
                    <a:pt x="5349924" y="2942304"/>
                  </a:cubicBezTo>
                  <a:cubicBezTo>
                    <a:pt x="5349924" y="2913633"/>
                    <a:pt x="5373168" y="2890389"/>
                    <a:pt x="5401836" y="2890389"/>
                  </a:cubicBezTo>
                  <a:close/>
                  <a:moveTo>
                    <a:pt x="4920088" y="2890389"/>
                  </a:moveTo>
                  <a:cubicBezTo>
                    <a:pt x="4948766" y="2890389"/>
                    <a:pt x="4972016" y="2913633"/>
                    <a:pt x="4972016" y="2942304"/>
                  </a:cubicBezTo>
                  <a:cubicBezTo>
                    <a:pt x="4972016" y="2970976"/>
                    <a:pt x="4948766" y="2994220"/>
                    <a:pt x="4920088" y="2994220"/>
                  </a:cubicBezTo>
                  <a:cubicBezTo>
                    <a:pt x="4891417" y="2994220"/>
                    <a:pt x="4868184" y="2970976"/>
                    <a:pt x="4868184" y="2942304"/>
                  </a:cubicBezTo>
                  <a:cubicBezTo>
                    <a:pt x="4868184" y="2913633"/>
                    <a:pt x="4891417" y="2890389"/>
                    <a:pt x="4920088" y="2890389"/>
                  </a:cubicBezTo>
                  <a:close/>
                  <a:moveTo>
                    <a:pt x="4438385" y="2890389"/>
                  </a:moveTo>
                  <a:cubicBezTo>
                    <a:pt x="4467050" y="2890389"/>
                    <a:pt x="4490293" y="2913633"/>
                    <a:pt x="4490293" y="2942304"/>
                  </a:cubicBezTo>
                  <a:cubicBezTo>
                    <a:pt x="4490293" y="2970976"/>
                    <a:pt x="4467050" y="2994220"/>
                    <a:pt x="4438385" y="2994220"/>
                  </a:cubicBezTo>
                  <a:cubicBezTo>
                    <a:pt x="4409707" y="2994220"/>
                    <a:pt x="4386464" y="2970976"/>
                    <a:pt x="4386464" y="2942304"/>
                  </a:cubicBezTo>
                  <a:cubicBezTo>
                    <a:pt x="4386464" y="2913633"/>
                    <a:pt x="4409707" y="2890389"/>
                    <a:pt x="4438385" y="2890389"/>
                  </a:cubicBezTo>
                  <a:close/>
                  <a:moveTo>
                    <a:pt x="3956671" y="2890389"/>
                  </a:moveTo>
                  <a:cubicBezTo>
                    <a:pt x="3985343" y="2890389"/>
                    <a:pt x="4008591" y="2913633"/>
                    <a:pt x="4008591" y="2942304"/>
                  </a:cubicBezTo>
                  <a:cubicBezTo>
                    <a:pt x="4008591" y="2970976"/>
                    <a:pt x="3985343" y="2994220"/>
                    <a:pt x="3956671" y="2994220"/>
                  </a:cubicBezTo>
                  <a:cubicBezTo>
                    <a:pt x="3927999" y="2994220"/>
                    <a:pt x="3904758" y="2970976"/>
                    <a:pt x="3904758" y="2942304"/>
                  </a:cubicBezTo>
                  <a:cubicBezTo>
                    <a:pt x="3904758" y="2913633"/>
                    <a:pt x="3927999" y="2890389"/>
                    <a:pt x="3956671" y="2890389"/>
                  </a:cubicBezTo>
                  <a:close/>
                  <a:moveTo>
                    <a:pt x="3474954" y="2890389"/>
                  </a:moveTo>
                  <a:cubicBezTo>
                    <a:pt x="3503628" y="2890389"/>
                    <a:pt x="3526872" y="2913633"/>
                    <a:pt x="3526872" y="2942304"/>
                  </a:cubicBezTo>
                  <a:cubicBezTo>
                    <a:pt x="3526872" y="2970976"/>
                    <a:pt x="3503628" y="2994220"/>
                    <a:pt x="3474954" y="2994220"/>
                  </a:cubicBezTo>
                  <a:cubicBezTo>
                    <a:pt x="3446282" y="2994220"/>
                    <a:pt x="3423039" y="2970976"/>
                    <a:pt x="3423039" y="2942304"/>
                  </a:cubicBezTo>
                  <a:cubicBezTo>
                    <a:pt x="3423039" y="2913633"/>
                    <a:pt x="3446282" y="2890389"/>
                    <a:pt x="3474954" y="2890389"/>
                  </a:cubicBezTo>
                  <a:close/>
                  <a:moveTo>
                    <a:pt x="2993231" y="2890389"/>
                  </a:moveTo>
                  <a:cubicBezTo>
                    <a:pt x="3021902" y="2890389"/>
                    <a:pt x="3045145" y="2913633"/>
                    <a:pt x="3045145" y="2942304"/>
                  </a:cubicBezTo>
                  <a:cubicBezTo>
                    <a:pt x="3045145" y="2970976"/>
                    <a:pt x="3021902" y="2994220"/>
                    <a:pt x="2993231" y="2994220"/>
                  </a:cubicBezTo>
                  <a:cubicBezTo>
                    <a:pt x="2964558" y="2994220"/>
                    <a:pt x="2941314" y="2970976"/>
                    <a:pt x="2941314" y="2942304"/>
                  </a:cubicBezTo>
                  <a:cubicBezTo>
                    <a:pt x="2941314" y="2913633"/>
                    <a:pt x="2964558" y="2890389"/>
                    <a:pt x="2993231" y="2890389"/>
                  </a:cubicBezTo>
                  <a:close/>
                  <a:moveTo>
                    <a:pt x="2511507" y="2890389"/>
                  </a:moveTo>
                  <a:cubicBezTo>
                    <a:pt x="2540179" y="2890389"/>
                    <a:pt x="2563422" y="2913633"/>
                    <a:pt x="2563422" y="2942304"/>
                  </a:cubicBezTo>
                  <a:cubicBezTo>
                    <a:pt x="2563422" y="2970976"/>
                    <a:pt x="2540179" y="2994220"/>
                    <a:pt x="2511507" y="2994220"/>
                  </a:cubicBezTo>
                  <a:cubicBezTo>
                    <a:pt x="2482838" y="2994220"/>
                    <a:pt x="2459593" y="2970976"/>
                    <a:pt x="2459593" y="2942304"/>
                  </a:cubicBezTo>
                  <a:cubicBezTo>
                    <a:pt x="2459593" y="2913633"/>
                    <a:pt x="2482838" y="2890389"/>
                    <a:pt x="2511507" y="2890389"/>
                  </a:cubicBezTo>
                  <a:close/>
                  <a:moveTo>
                    <a:pt x="2029775" y="2890389"/>
                  </a:moveTo>
                  <a:cubicBezTo>
                    <a:pt x="2058447" y="2890389"/>
                    <a:pt x="2081691" y="2913633"/>
                    <a:pt x="2081691" y="2942304"/>
                  </a:cubicBezTo>
                  <a:cubicBezTo>
                    <a:pt x="2081691" y="2970976"/>
                    <a:pt x="2058447" y="2994220"/>
                    <a:pt x="2029775" y="2994220"/>
                  </a:cubicBezTo>
                  <a:cubicBezTo>
                    <a:pt x="2001103" y="2994220"/>
                    <a:pt x="1977859" y="2970976"/>
                    <a:pt x="1977859" y="2942304"/>
                  </a:cubicBezTo>
                  <a:cubicBezTo>
                    <a:pt x="1977859" y="2913633"/>
                    <a:pt x="2001103" y="2890389"/>
                    <a:pt x="2029775" y="2890389"/>
                  </a:cubicBezTo>
                  <a:close/>
                  <a:moveTo>
                    <a:pt x="1548051" y="2890389"/>
                  </a:moveTo>
                  <a:cubicBezTo>
                    <a:pt x="1576724" y="2890389"/>
                    <a:pt x="1599967" y="2913633"/>
                    <a:pt x="1599967" y="2942304"/>
                  </a:cubicBezTo>
                  <a:cubicBezTo>
                    <a:pt x="1599967" y="2970976"/>
                    <a:pt x="1576724" y="2994220"/>
                    <a:pt x="1548051" y="2994220"/>
                  </a:cubicBezTo>
                  <a:cubicBezTo>
                    <a:pt x="1519379" y="2994220"/>
                    <a:pt x="1496136" y="2970976"/>
                    <a:pt x="1496136" y="2942304"/>
                  </a:cubicBezTo>
                  <a:cubicBezTo>
                    <a:pt x="1496136" y="2913633"/>
                    <a:pt x="1519379" y="2890389"/>
                    <a:pt x="1548051" y="2890389"/>
                  </a:cubicBezTo>
                  <a:close/>
                  <a:moveTo>
                    <a:pt x="1066329" y="2890389"/>
                  </a:moveTo>
                  <a:cubicBezTo>
                    <a:pt x="1095001" y="2890389"/>
                    <a:pt x="1118245" y="2913633"/>
                    <a:pt x="1118245" y="2942304"/>
                  </a:cubicBezTo>
                  <a:cubicBezTo>
                    <a:pt x="1118245" y="2970976"/>
                    <a:pt x="1095001" y="2994220"/>
                    <a:pt x="1066329" y="2994220"/>
                  </a:cubicBezTo>
                  <a:cubicBezTo>
                    <a:pt x="1037657" y="2994220"/>
                    <a:pt x="1014413" y="2970976"/>
                    <a:pt x="1014413" y="2942304"/>
                  </a:cubicBezTo>
                  <a:cubicBezTo>
                    <a:pt x="1014413" y="2913633"/>
                    <a:pt x="1037657" y="2890389"/>
                    <a:pt x="1066329" y="2890389"/>
                  </a:cubicBezTo>
                  <a:close/>
                  <a:moveTo>
                    <a:pt x="584607" y="2890389"/>
                  </a:moveTo>
                  <a:cubicBezTo>
                    <a:pt x="613279" y="2890389"/>
                    <a:pt x="636522" y="2913633"/>
                    <a:pt x="636522" y="2942304"/>
                  </a:cubicBezTo>
                  <a:cubicBezTo>
                    <a:pt x="636522" y="2970976"/>
                    <a:pt x="613279" y="2994220"/>
                    <a:pt x="584607" y="2994220"/>
                  </a:cubicBezTo>
                  <a:cubicBezTo>
                    <a:pt x="555935" y="2994220"/>
                    <a:pt x="532691" y="2970976"/>
                    <a:pt x="532691" y="2942304"/>
                  </a:cubicBezTo>
                  <a:cubicBezTo>
                    <a:pt x="532691" y="2913633"/>
                    <a:pt x="555935" y="2890389"/>
                    <a:pt x="584607" y="2890389"/>
                  </a:cubicBezTo>
                  <a:close/>
                  <a:moveTo>
                    <a:pt x="102884" y="2890389"/>
                  </a:moveTo>
                  <a:cubicBezTo>
                    <a:pt x="131556" y="2890389"/>
                    <a:pt x="154800" y="2913633"/>
                    <a:pt x="154800" y="2942304"/>
                  </a:cubicBezTo>
                  <a:cubicBezTo>
                    <a:pt x="154800" y="2970976"/>
                    <a:pt x="131556" y="2994220"/>
                    <a:pt x="102884" y="2994220"/>
                  </a:cubicBezTo>
                  <a:cubicBezTo>
                    <a:pt x="74212" y="2994220"/>
                    <a:pt x="50969" y="2970976"/>
                    <a:pt x="50969" y="2942304"/>
                  </a:cubicBezTo>
                  <a:cubicBezTo>
                    <a:pt x="50969" y="2913633"/>
                    <a:pt x="74212" y="2890389"/>
                    <a:pt x="102884" y="2890389"/>
                  </a:cubicBezTo>
                  <a:close/>
                  <a:moveTo>
                    <a:pt x="12146930" y="2539923"/>
                  </a:moveTo>
                  <a:cubicBezTo>
                    <a:pt x="12205334" y="2539923"/>
                    <a:pt x="12250760" y="2574051"/>
                    <a:pt x="12250760" y="2617930"/>
                  </a:cubicBezTo>
                  <a:cubicBezTo>
                    <a:pt x="12250760" y="2617930"/>
                    <a:pt x="12250760" y="2617930"/>
                    <a:pt x="12250760" y="2669933"/>
                  </a:cubicBezTo>
                  <a:cubicBezTo>
                    <a:pt x="12250760" y="2684560"/>
                    <a:pt x="12239404" y="2695936"/>
                    <a:pt x="12224803" y="2695936"/>
                  </a:cubicBezTo>
                  <a:cubicBezTo>
                    <a:pt x="12224803" y="2695936"/>
                    <a:pt x="12224803" y="2695936"/>
                    <a:pt x="12198844" y="2695936"/>
                  </a:cubicBezTo>
                  <a:cubicBezTo>
                    <a:pt x="12198844" y="2695936"/>
                    <a:pt x="12198844" y="2695936"/>
                    <a:pt x="12198844" y="2799944"/>
                  </a:cubicBezTo>
                  <a:cubicBezTo>
                    <a:pt x="12198844" y="2814570"/>
                    <a:pt x="12187489" y="2825946"/>
                    <a:pt x="12172887" y="2825946"/>
                  </a:cubicBezTo>
                  <a:cubicBezTo>
                    <a:pt x="12172887" y="2825946"/>
                    <a:pt x="12172887" y="2825946"/>
                    <a:pt x="12120972" y="2825946"/>
                  </a:cubicBezTo>
                  <a:cubicBezTo>
                    <a:pt x="12106372" y="2825946"/>
                    <a:pt x="12095015" y="2814570"/>
                    <a:pt x="12095015" y="2799944"/>
                  </a:cubicBezTo>
                  <a:cubicBezTo>
                    <a:pt x="12095015" y="2799944"/>
                    <a:pt x="12095015" y="2799944"/>
                    <a:pt x="12095015" y="2695936"/>
                  </a:cubicBezTo>
                  <a:cubicBezTo>
                    <a:pt x="12095015" y="2695936"/>
                    <a:pt x="12095015" y="2695936"/>
                    <a:pt x="12069057" y="2695936"/>
                  </a:cubicBezTo>
                  <a:cubicBezTo>
                    <a:pt x="12054456" y="2695936"/>
                    <a:pt x="12043099" y="2684560"/>
                    <a:pt x="12043099" y="2669933"/>
                  </a:cubicBezTo>
                  <a:cubicBezTo>
                    <a:pt x="12043099" y="2669933"/>
                    <a:pt x="12043099" y="2669933"/>
                    <a:pt x="12043099" y="2617930"/>
                  </a:cubicBezTo>
                  <a:cubicBezTo>
                    <a:pt x="12043099" y="2574051"/>
                    <a:pt x="12088525" y="2539923"/>
                    <a:pt x="12146930" y="2539923"/>
                  </a:cubicBezTo>
                  <a:close/>
                  <a:moveTo>
                    <a:pt x="11665206" y="2539923"/>
                  </a:moveTo>
                  <a:cubicBezTo>
                    <a:pt x="11723610" y="2539923"/>
                    <a:pt x="11769036" y="2574051"/>
                    <a:pt x="11769036" y="2617930"/>
                  </a:cubicBezTo>
                  <a:cubicBezTo>
                    <a:pt x="11769036" y="2617930"/>
                    <a:pt x="11769036" y="2617930"/>
                    <a:pt x="11769036" y="2669933"/>
                  </a:cubicBezTo>
                  <a:cubicBezTo>
                    <a:pt x="11769036" y="2684560"/>
                    <a:pt x="11757680" y="2695936"/>
                    <a:pt x="11743079" y="2695936"/>
                  </a:cubicBezTo>
                  <a:cubicBezTo>
                    <a:pt x="11743079" y="2695936"/>
                    <a:pt x="11743079" y="2695936"/>
                    <a:pt x="11717120" y="2695936"/>
                  </a:cubicBezTo>
                  <a:cubicBezTo>
                    <a:pt x="11717120" y="2695936"/>
                    <a:pt x="11717120" y="2695936"/>
                    <a:pt x="11717120" y="2799944"/>
                  </a:cubicBezTo>
                  <a:cubicBezTo>
                    <a:pt x="11717120" y="2814570"/>
                    <a:pt x="11705765" y="2825946"/>
                    <a:pt x="11691163" y="2825946"/>
                  </a:cubicBezTo>
                  <a:cubicBezTo>
                    <a:pt x="11691163" y="2825946"/>
                    <a:pt x="11691163" y="2825946"/>
                    <a:pt x="11639248" y="2825946"/>
                  </a:cubicBezTo>
                  <a:cubicBezTo>
                    <a:pt x="11624648" y="2825946"/>
                    <a:pt x="11613291" y="2814570"/>
                    <a:pt x="11613291" y="2799944"/>
                  </a:cubicBezTo>
                  <a:cubicBezTo>
                    <a:pt x="11613291" y="2799944"/>
                    <a:pt x="11613291" y="2799944"/>
                    <a:pt x="11613291" y="2695936"/>
                  </a:cubicBezTo>
                  <a:cubicBezTo>
                    <a:pt x="11613291" y="2695936"/>
                    <a:pt x="11613291" y="2695936"/>
                    <a:pt x="11587333" y="2695936"/>
                  </a:cubicBezTo>
                  <a:cubicBezTo>
                    <a:pt x="11572732" y="2695936"/>
                    <a:pt x="11561375" y="2684560"/>
                    <a:pt x="11561375" y="2669933"/>
                  </a:cubicBezTo>
                  <a:cubicBezTo>
                    <a:pt x="11561375" y="2669933"/>
                    <a:pt x="11561375" y="2669933"/>
                    <a:pt x="11561375" y="2617930"/>
                  </a:cubicBezTo>
                  <a:cubicBezTo>
                    <a:pt x="11561375" y="2574051"/>
                    <a:pt x="11606801" y="2539923"/>
                    <a:pt x="11665206" y="2539923"/>
                  </a:cubicBezTo>
                  <a:close/>
                  <a:moveTo>
                    <a:pt x="11183481" y="2539923"/>
                  </a:moveTo>
                  <a:cubicBezTo>
                    <a:pt x="11241885" y="2539923"/>
                    <a:pt x="11287311" y="2574051"/>
                    <a:pt x="11287311" y="2617930"/>
                  </a:cubicBezTo>
                  <a:cubicBezTo>
                    <a:pt x="11287311" y="2617930"/>
                    <a:pt x="11287311" y="2617930"/>
                    <a:pt x="11287311" y="2669933"/>
                  </a:cubicBezTo>
                  <a:cubicBezTo>
                    <a:pt x="11287311" y="2684560"/>
                    <a:pt x="11275955" y="2695936"/>
                    <a:pt x="11261354" y="2695936"/>
                  </a:cubicBezTo>
                  <a:cubicBezTo>
                    <a:pt x="11261354" y="2695936"/>
                    <a:pt x="11261354" y="2695936"/>
                    <a:pt x="11235395" y="2695936"/>
                  </a:cubicBezTo>
                  <a:cubicBezTo>
                    <a:pt x="11235395" y="2695936"/>
                    <a:pt x="11235395" y="2695936"/>
                    <a:pt x="11235395" y="2799944"/>
                  </a:cubicBezTo>
                  <a:cubicBezTo>
                    <a:pt x="11235395" y="2814570"/>
                    <a:pt x="11224040" y="2825946"/>
                    <a:pt x="11209438" y="2825946"/>
                  </a:cubicBezTo>
                  <a:cubicBezTo>
                    <a:pt x="11209438" y="2825946"/>
                    <a:pt x="11209438" y="2825946"/>
                    <a:pt x="11157523" y="2825946"/>
                  </a:cubicBezTo>
                  <a:cubicBezTo>
                    <a:pt x="11142923" y="2825946"/>
                    <a:pt x="11131566" y="2814570"/>
                    <a:pt x="11131566" y="2799944"/>
                  </a:cubicBezTo>
                  <a:cubicBezTo>
                    <a:pt x="11131566" y="2799944"/>
                    <a:pt x="11131566" y="2799944"/>
                    <a:pt x="11131566" y="2695936"/>
                  </a:cubicBezTo>
                  <a:cubicBezTo>
                    <a:pt x="11131566" y="2695936"/>
                    <a:pt x="11131566" y="2695936"/>
                    <a:pt x="11105608" y="2695936"/>
                  </a:cubicBezTo>
                  <a:cubicBezTo>
                    <a:pt x="11091007" y="2695936"/>
                    <a:pt x="11079650" y="2684560"/>
                    <a:pt x="11079650" y="2669933"/>
                  </a:cubicBezTo>
                  <a:cubicBezTo>
                    <a:pt x="11079650" y="2669933"/>
                    <a:pt x="11079650" y="2669933"/>
                    <a:pt x="11079650" y="2617930"/>
                  </a:cubicBezTo>
                  <a:cubicBezTo>
                    <a:pt x="11079650" y="2574051"/>
                    <a:pt x="11125076" y="2539923"/>
                    <a:pt x="11183481" y="2539923"/>
                  </a:cubicBezTo>
                  <a:close/>
                  <a:moveTo>
                    <a:pt x="10701757" y="2539923"/>
                  </a:moveTo>
                  <a:cubicBezTo>
                    <a:pt x="10760161" y="2539923"/>
                    <a:pt x="10805587" y="2574051"/>
                    <a:pt x="10805587" y="2617930"/>
                  </a:cubicBezTo>
                  <a:cubicBezTo>
                    <a:pt x="10805587" y="2617930"/>
                    <a:pt x="10805587" y="2617930"/>
                    <a:pt x="10805587" y="2669933"/>
                  </a:cubicBezTo>
                  <a:cubicBezTo>
                    <a:pt x="10805587" y="2684560"/>
                    <a:pt x="10794231" y="2695936"/>
                    <a:pt x="10779630" y="2695936"/>
                  </a:cubicBezTo>
                  <a:cubicBezTo>
                    <a:pt x="10779630" y="2695936"/>
                    <a:pt x="10779630" y="2695936"/>
                    <a:pt x="10753671" y="2695936"/>
                  </a:cubicBezTo>
                  <a:cubicBezTo>
                    <a:pt x="10753671" y="2695936"/>
                    <a:pt x="10753671" y="2695936"/>
                    <a:pt x="10753671" y="2799944"/>
                  </a:cubicBezTo>
                  <a:cubicBezTo>
                    <a:pt x="10753671" y="2814570"/>
                    <a:pt x="10742316" y="2825946"/>
                    <a:pt x="10727714" y="2825946"/>
                  </a:cubicBezTo>
                  <a:cubicBezTo>
                    <a:pt x="10727714" y="2825946"/>
                    <a:pt x="10727714" y="2825946"/>
                    <a:pt x="10675799" y="2825946"/>
                  </a:cubicBezTo>
                  <a:cubicBezTo>
                    <a:pt x="10661199" y="2825946"/>
                    <a:pt x="10649842" y="2814570"/>
                    <a:pt x="10649842" y="2799944"/>
                  </a:cubicBezTo>
                  <a:cubicBezTo>
                    <a:pt x="10649842" y="2799944"/>
                    <a:pt x="10649842" y="2799944"/>
                    <a:pt x="10649842" y="2695936"/>
                  </a:cubicBezTo>
                  <a:cubicBezTo>
                    <a:pt x="10649842" y="2695936"/>
                    <a:pt x="10649842" y="2695936"/>
                    <a:pt x="10623884" y="2695936"/>
                  </a:cubicBezTo>
                  <a:cubicBezTo>
                    <a:pt x="10609283" y="2695936"/>
                    <a:pt x="10597926" y="2684560"/>
                    <a:pt x="10597926" y="2669933"/>
                  </a:cubicBezTo>
                  <a:cubicBezTo>
                    <a:pt x="10597926" y="2669933"/>
                    <a:pt x="10597926" y="2669933"/>
                    <a:pt x="10597926" y="2617930"/>
                  </a:cubicBezTo>
                  <a:cubicBezTo>
                    <a:pt x="10597926" y="2574051"/>
                    <a:pt x="10643352" y="2539923"/>
                    <a:pt x="10701757" y="2539923"/>
                  </a:cubicBezTo>
                  <a:close/>
                  <a:moveTo>
                    <a:pt x="10220033" y="2539923"/>
                  </a:moveTo>
                  <a:cubicBezTo>
                    <a:pt x="10278437" y="2539923"/>
                    <a:pt x="10323863" y="2574051"/>
                    <a:pt x="10323863" y="2617930"/>
                  </a:cubicBezTo>
                  <a:cubicBezTo>
                    <a:pt x="10323863" y="2617930"/>
                    <a:pt x="10323863" y="2617930"/>
                    <a:pt x="10323863" y="2669933"/>
                  </a:cubicBezTo>
                  <a:cubicBezTo>
                    <a:pt x="10323863" y="2684560"/>
                    <a:pt x="10312507" y="2695936"/>
                    <a:pt x="10297906" y="2695936"/>
                  </a:cubicBezTo>
                  <a:cubicBezTo>
                    <a:pt x="10297906" y="2695936"/>
                    <a:pt x="10297906" y="2695936"/>
                    <a:pt x="10271947" y="2695936"/>
                  </a:cubicBezTo>
                  <a:cubicBezTo>
                    <a:pt x="10271947" y="2695936"/>
                    <a:pt x="10271947" y="2695936"/>
                    <a:pt x="10271947" y="2799944"/>
                  </a:cubicBezTo>
                  <a:cubicBezTo>
                    <a:pt x="10271947" y="2814570"/>
                    <a:pt x="10260592" y="2825946"/>
                    <a:pt x="10245990" y="2825946"/>
                  </a:cubicBezTo>
                  <a:cubicBezTo>
                    <a:pt x="10245990" y="2825946"/>
                    <a:pt x="10245990" y="2825946"/>
                    <a:pt x="10194075" y="2825946"/>
                  </a:cubicBezTo>
                  <a:cubicBezTo>
                    <a:pt x="10179475" y="2825946"/>
                    <a:pt x="10168118" y="2814570"/>
                    <a:pt x="10168118" y="2799944"/>
                  </a:cubicBezTo>
                  <a:cubicBezTo>
                    <a:pt x="10168118" y="2799944"/>
                    <a:pt x="10168118" y="2799944"/>
                    <a:pt x="10168118" y="2695936"/>
                  </a:cubicBezTo>
                  <a:cubicBezTo>
                    <a:pt x="10168118" y="2695936"/>
                    <a:pt x="10168118" y="2695936"/>
                    <a:pt x="10142160" y="2695936"/>
                  </a:cubicBezTo>
                  <a:cubicBezTo>
                    <a:pt x="10127559" y="2695936"/>
                    <a:pt x="10116202" y="2684560"/>
                    <a:pt x="10116202" y="2669933"/>
                  </a:cubicBezTo>
                  <a:cubicBezTo>
                    <a:pt x="10116202" y="2669933"/>
                    <a:pt x="10116202" y="2669933"/>
                    <a:pt x="10116202" y="2617930"/>
                  </a:cubicBezTo>
                  <a:cubicBezTo>
                    <a:pt x="10116202" y="2574051"/>
                    <a:pt x="10161628" y="2539923"/>
                    <a:pt x="10220033" y="2539923"/>
                  </a:cubicBezTo>
                  <a:close/>
                  <a:moveTo>
                    <a:pt x="9738308" y="2539923"/>
                  </a:moveTo>
                  <a:cubicBezTo>
                    <a:pt x="9796712" y="2539923"/>
                    <a:pt x="9842138" y="2574051"/>
                    <a:pt x="9842138" y="2617930"/>
                  </a:cubicBezTo>
                  <a:cubicBezTo>
                    <a:pt x="9842138" y="2617930"/>
                    <a:pt x="9842138" y="2617930"/>
                    <a:pt x="9842138" y="2669933"/>
                  </a:cubicBezTo>
                  <a:cubicBezTo>
                    <a:pt x="9842138" y="2684560"/>
                    <a:pt x="9830782" y="2695936"/>
                    <a:pt x="9816181" y="2695936"/>
                  </a:cubicBezTo>
                  <a:cubicBezTo>
                    <a:pt x="9816181" y="2695936"/>
                    <a:pt x="9816181" y="2695936"/>
                    <a:pt x="9790222" y="2695936"/>
                  </a:cubicBezTo>
                  <a:cubicBezTo>
                    <a:pt x="9790222" y="2695936"/>
                    <a:pt x="9790222" y="2695936"/>
                    <a:pt x="9790222" y="2799944"/>
                  </a:cubicBezTo>
                  <a:cubicBezTo>
                    <a:pt x="9790222" y="2814570"/>
                    <a:pt x="9778867" y="2825946"/>
                    <a:pt x="9764265" y="2825946"/>
                  </a:cubicBezTo>
                  <a:cubicBezTo>
                    <a:pt x="9764265" y="2825946"/>
                    <a:pt x="9764265" y="2825946"/>
                    <a:pt x="9712350" y="2825946"/>
                  </a:cubicBezTo>
                  <a:cubicBezTo>
                    <a:pt x="9697750" y="2825946"/>
                    <a:pt x="9686393" y="2814570"/>
                    <a:pt x="9686393" y="2799944"/>
                  </a:cubicBezTo>
                  <a:cubicBezTo>
                    <a:pt x="9686393" y="2799944"/>
                    <a:pt x="9686393" y="2799944"/>
                    <a:pt x="9686393" y="2695936"/>
                  </a:cubicBezTo>
                  <a:cubicBezTo>
                    <a:pt x="9686393" y="2695936"/>
                    <a:pt x="9686393" y="2695936"/>
                    <a:pt x="9660435" y="2695936"/>
                  </a:cubicBezTo>
                  <a:cubicBezTo>
                    <a:pt x="9645834" y="2695936"/>
                    <a:pt x="9634477" y="2684560"/>
                    <a:pt x="9634477" y="2669933"/>
                  </a:cubicBezTo>
                  <a:cubicBezTo>
                    <a:pt x="9634477" y="2669933"/>
                    <a:pt x="9634477" y="2669933"/>
                    <a:pt x="9634477" y="2617930"/>
                  </a:cubicBezTo>
                  <a:cubicBezTo>
                    <a:pt x="9634477" y="2574051"/>
                    <a:pt x="9679903" y="2539923"/>
                    <a:pt x="9738308" y="2539923"/>
                  </a:cubicBezTo>
                  <a:close/>
                  <a:moveTo>
                    <a:pt x="9256584" y="2539923"/>
                  </a:moveTo>
                  <a:cubicBezTo>
                    <a:pt x="9314988" y="2539923"/>
                    <a:pt x="9360414" y="2574051"/>
                    <a:pt x="9360414" y="2617930"/>
                  </a:cubicBezTo>
                  <a:cubicBezTo>
                    <a:pt x="9360414" y="2617930"/>
                    <a:pt x="9360414" y="2617930"/>
                    <a:pt x="9360414" y="2669933"/>
                  </a:cubicBezTo>
                  <a:cubicBezTo>
                    <a:pt x="9360414" y="2684560"/>
                    <a:pt x="9349058" y="2695936"/>
                    <a:pt x="9334457" y="2695936"/>
                  </a:cubicBezTo>
                  <a:cubicBezTo>
                    <a:pt x="9334457" y="2695936"/>
                    <a:pt x="9334457" y="2695936"/>
                    <a:pt x="9308498" y="2695936"/>
                  </a:cubicBezTo>
                  <a:cubicBezTo>
                    <a:pt x="9308498" y="2695936"/>
                    <a:pt x="9308498" y="2695936"/>
                    <a:pt x="9308498" y="2799944"/>
                  </a:cubicBezTo>
                  <a:cubicBezTo>
                    <a:pt x="9308498" y="2814570"/>
                    <a:pt x="9297143" y="2825946"/>
                    <a:pt x="9282541" y="2825946"/>
                  </a:cubicBezTo>
                  <a:cubicBezTo>
                    <a:pt x="9282541" y="2825946"/>
                    <a:pt x="9282541" y="2825946"/>
                    <a:pt x="9230626" y="2825946"/>
                  </a:cubicBezTo>
                  <a:cubicBezTo>
                    <a:pt x="9216026" y="2825946"/>
                    <a:pt x="9204669" y="2814570"/>
                    <a:pt x="9204669" y="2799944"/>
                  </a:cubicBezTo>
                  <a:cubicBezTo>
                    <a:pt x="9204669" y="2799944"/>
                    <a:pt x="9204669" y="2799944"/>
                    <a:pt x="9204669" y="2695936"/>
                  </a:cubicBezTo>
                  <a:cubicBezTo>
                    <a:pt x="9204669" y="2695936"/>
                    <a:pt x="9204669" y="2695936"/>
                    <a:pt x="9178711" y="2695936"/>
                  </a:cubicBezTo>
                  <a:cubicBezTo>
                    <a:pt x="9164110" y="2695936"/>
                    <a:pt x="9152753" y="2684560"/>
                    <a:pt x="9152753" y="2669933"/>
                  </a:cubicBezTo>
                  <a:cubicBezTo>
                    <a:pt x="9152753" y="2669933"/>
                    <a:pt x="9152753" y="2669933"/>
                    <a:pt x="9152753" y="2617930"/>
                  </a:cubicBezTo>
                  <a:cubicBezTo>
                    <a:pt x="9152753" y="2574051"/>
                    <a:pt x="9198179" y="2539923"/>
                    <a:pt x="9256584" y="2539923"/>
                  </a:cubicBezTo>
                  <a:close/>
                  <a:moveTo>
                    <a:pt x="8774860" y="2539923"/>
                  </a:moveTo>
                  <a:cubicBezTo>
                    <a:pt x="8833264" y="2539923"/>
                    <a:pt x="8878690" y="2574051"/>
                    <a:pt x="8878690" y="2617930"/>
                  </a:cubicBezTo>
                  <a:cubicBezTo>
                    <a:pt x="8878690" y="2617930"/>
                    <a:pt x="8878690" y="2617930"/>
                    <a:pt x="8878690" y="2669933"/>
                  </a:cubicBezTo>
                  <a:cubicBezTo>
                    <a:pt x="8878690" y="2684560"/>
                    <a:pt x="8867334" y="2695936"/>
                    <a:pt x="8852733" y="2695936"/>
                  </a:cubicBezTo>
                  <a:cubicBezTo>
                    <a:pt x="8852733" y="2695936"/>
                    <a:pt x="8852733" y="2695936"/>
                    <a:pt x="8826774" y="2695936"/>
                  </a:cubicBezTo>
                  <a:cubicBezTo>
                    <a:pt x="8826774" y="2695936"/>
                    <a:pt x="8826774" y="2695936"/>
                    <a:pt x="8826774" y="2799944"/>
                  </a:cubicBezTo>
                  <a:cubicBezTo>
                    <a:pt x="8826774" y="2814570"/>
                    <a:pt x="8815419" y="2825946"/>
                    <a:pt x="8800817" y="2825946"/>
                  </a:cubicBezTo>
                  <a:cubicBezTo>
                    <a:pt x="8800817" y="2825946"/>
                    <a:pt x="8800817" y="2825946"/>
                    <a:pt x="8748902" y="2825946"/>
                  </a:cubicBezTo>
                  <a:cubicBezTo>
                    <a:pt x="8734302" y="2825946"/>
                    <a:pt x="8722945" y="2814570"/>
                    <a:pt x="8722945" y="2799944"/>
                  </a:cubicBezTo>
                  <a:cubicBezTo>
                    <a:pt x="8722945" y="2799944"/>
                    <a:pt x="8722945" y="2799944"/>
                    <a:pt x="8722945" y="2695936"/>
                  </a:cubicBezTo>
                  <a:cubicBezTo>
                    <a:pt x="8722945" y="2695936"/>
                    <a:pt x="8722945" y="2695936"/>
                    <a:pt x="8696987" y="2695936"/>
                  </a:cubicBezTo>
                  <a:cubicBezTo>
                    <a:pt x="8682386" y="2695936"/>
                    <a:pt x="8671029" y="2684560"/>
                    <a:pt x="8671029" y="2669933"/>
                  </a:cubicBezTo>
                  <a:cubicBezTo>
                    <a:pt x="8671029" y="2669933"/>
                    <a:pt x="8671029" y="2669933"/>
                    <a:pt x="8671029" y="2617930"/>
                  </a:cubicBezTo>
                  <a:cubicBezTo>
                    <a:pt x="8671029" y="2574051"/>
                    <a:pt x="8716455" y="2539923"/>
                    <a:pt x="8774860" y="2539923"/>
                  </a:cubicBezTo>
                  <a:close/>
                  <a:moveTo>
                    <a:pt x="8293136" y="2539923"/>
                  </a:moveTo>
                  <a:cubicBezTo>
                    <a:pt x="8351541" y="2539923"/>
                    <a:pt x="8396966" y="2574051"/>
                    <a:pt x="8396966" y="2617930"/>
                  </a:cubicBezTo>
                  <a:cubicBezTo>
                    <a:pt x="8396966" y="2617930"/>
                    <a:pt x="8396966" y="2617930"/>
                    <a:pt x="8396966" y="2669933"/>
                  </a:cubicBezTo>
                  <a:cubicBezTo>
                    <a:pt x="8396966" y="2684560"/>
                    <a:pt x="8385610" y="2695936"/>
                    <a:pt x="8371009" y="2695936"/>
                  </a:cubicBezTo>
                  <a:cubicBezTo>
                    <a:pt x="8371009" y="2695936"/>
                    <a:pt x="8371009" y="2695936"/>
                    <a:pt x="8345051" y="2695936"/>
                  </a:cubicBezTo>
                  <a:cubicBezTo>
                    <a:pt x="8345051" y="2695936"/>
                    <a:pt x="8345051" y="2695936"/>
                    <a:pt x="8345051" y="2799944"/>
                  </a:cubicBezTo>
                  <a:cubicBezTo>
                    <a:pt x="8345051" y="2814570"/>
                    <a:pt x="8333695" y="2825946"/>
                    <a:pt x="8319094" y="2825946"/>
                  </a:cubicBezTo>
                  <a:cubicBezTo>
                    <a:pt x="8319094" y="2825946"/>
                    <a:pt x="8319094" y="2825946"/>
                    <a:pt x="8267178" y="2825946"/>
                  </a:cubicBezTo>
                  <a:cubicBezTo>
                    <a:pt x="8252578" y="2825946"/>
                    <a:pt x="8241221" y="2814570"/>
                    <a:pt x="8241221" y="2799944"/>
                  </a:cubicBezTo>
                  <a:cubicBezTo>
                    <a:pt x="8241221" y="2799944"/>
                    <a:pt x="8241221" y="2799944"/>
                    <a:pt x="8241221" y="2695936"/>
                  </a:cubicBezTo>
                  <a:cubicBezTo>
                    <a:pt x="8241221" y="2695936"/>
                    <a:pt x="8241221" y="2695936"/>
                    <a:pt x="8215264" y="2695936"/>
                  </a:cubicBezTo>
                  <a:cubicBezTo>
                    <a:pt x="8200662" y="2695936"/>
                    <a:pt x="8189305" y="2684560"/>
                    <a:pt x="8189305" y="2669933"/>
                  </a:cubicBezTo>
                  <a:cubicBezTo>
                    <a:pt x="8189305" y="2669933"/>
                    <a:pt x="8189305" y="2669933"/>
                    <a:pt x="8189305" y="2617930"/>
                  </a:cubicBezTo>
                  <a:cubicBezTo>
                    <a:pt x="8189305" y="2574051"/>
                    <a:pt x="8234731" y="2539923"/>
                    <a:pt x="8293136" y="2539923"/>
                  </a:cubicBezTo>
                  <a:close/>
                  <a:moveTo>
                    <a:pt x="7811412" y="2539923"/>
                  </a:moveTo>
                  <a:cubicBezTo>
                    <a:pt x="7869817" y="2539923"/>
                    <a:pt x="7915242" y="2574051"/>
                    <a:pt x="7915242" y="2617930"/>
                  </a:cubicBezTo>
                  <a:cubicBezTo>
                    <a:pt x="7915242" y="2617930"/>
                    <a:pt x="7915242" y="2617930"/>
                    <a:pt x="7915242" y="2669933"/>
                  </a:cubicBezTo>
                  <a:cubicBezTo>
                    <a:pt x="7915242" y="2684560"/>
                    <a:pt x="7903886" y="2695936"/>
                    <a:pt x="7889285" y="2695936"/>
                  </a:cubicBezTo>
                  <a:cubicBezTo>
                    <a:pt x="7889285" y="2695936"/>
                    <a:pt x="7889285" y="2695936"/>
                    <a:pt x="7863327" y="2695936"/>
                  </a:cubicBezTo>
                  <a:cubicBezTo>
                    <a:pt x="7863327" y="2695936"/>
                    <a:pt x="7863327" y="2695936"/>
                    <a:pt x="7863327" y="2799944"/>
                  </a:cubicBezTo>
                  <a:cubicBezTo>
                    <a:pt x="7863327" y="2814570"/>
                    <a:pt x="7851971" y="2825946"/>
                    <a:pt x="7837370" y="2825946"/>
                  </a:cubicBezTo>
                  <a:cubicBezTo>
                    <a:pt x="7837370" y="2825946"/>
                    <a:pt x="7837370" y="2825946"/>
                    <a:pt x="7785454" y="2825946"/>
                  </a:cubicBezTo>
                  <a:cubicBezTo>
                    <a:pt x="7770854" y="2825946"/>
                    <a:pt x="7759497" y="2814570"/>
                    <a:pt x="7759497" y="2799944"/>
                  </a:cubicBezTo>
                  <a:cubicBezTo>
                    <a:pt x="7759497" y="2799944"/>
                    <a:pt x="7759497" y="2799944"/>
                    <a:pt x="7759497" y="2695936"/>
                  </a:cubicBezTo>
                  <a:cubicBezTo>
                    <a:pt x="7759497" y="2695936"/>
                    <a:pt x="7759497" y="2695936"/>
                    <a:pt x="7733540" y="2695936"/>
                  </a:cubicBezTo>
                  <a:cubicBezTo>
                    <a:pt x="7718938" y="2695936"/>
                    <a:pt x="7707581" y="2684560"/>
                    <a:pt x="7707581" y="2669933"/>
                  </a:cubicBezTo>
                  <a:cubicBezTo>
                    <a:pt x="7707581" y="2669933"/>
                    <a:pt x="7707581" y="2669933"/>
                    <a:pt x="7707581" y="2617930"/>
                  </a:cubicBezTo>
                  <a:cubicBezTo>
                    <a:pt x="7707581" y="2574051"/>
                    <a:pt x="7753007" y="2539923"/>
                    <a:pt x="7811412" y="2539923"/>
                  </a:cubicBezTo>
                  <a:close/>
                  <a:moveTo>
                    <a:pt x="7329688" y="2539923"/>
                  </a:moveTo>
                  <a:cubicBezTo>
                    <a:pt x="7388093" y="2539923"/>
                    <a:pt x="7433518" y="2574051"/>
                    <a:pt x="7433518" y="2617930"/>
                  </a:cubicBezTo>
                  <a:cubicBezTo>
                    <a:pt x="7433518" y="2617930"/>
                    <a:pt x="7433518" y="2617930"/>
                    <a:pt x="7433518" y="2669933"/>
                  </a:cubicBezTo>
                  <a:cubicBezTo>
                    <a:pt x="7433518" y="2684560"/>
                    <a:pt x="7422162" y="2695936"/>
                    <a:pt x="7407561" y="2695936"/>
                  </a:cubicBezTo>
                  <a:cubicBezTo>
                    <a:pt x="7407561" y="2695936"/>
                    <a:pt x="7407561" y="2695936"/>
                    <a:pt x="7381603" y="2695936"/>
                  </a:cubicBezTo>
                  <a:cubicBezTo>
                    <a:pt x="7381603" y="2695936"/>
                    <a:pt x="7381603" y="2695936"/>
                    <a:pt x="7381603" y="2799944"/>
                  </a:cubicBezTo>
                  <a:cubicBezTo>
                    <a:pt x="7381603" y="2814570"/>
                    <a:pt x="7370247" y="2825946"/>
                    <a:pt x="7355646" y="2825946"/>
                  </a:cubicBezTo>
                  <a:cubicBezTo>
                    <a:pt x="7355646" y="2825946"/>
                    <a:pt x="7355646" y="2825946"/>
                    <a:pt x="7303730" y="2825946"/>
                  </a:cubicBezTo>
                  <a:cubicBezTo>
                    <a:pt x="7289130" y="2825946"/>
                    <a:pt x="7277773" y="2814570"/>
                    <a:pt x="7277773" y="2799944"/>
                  </a:cubicBezTo>
                  <a:cubicBezTo>
                    <a:pt x="7277773" y="2799944"/>
                    <a:pt x="7277773" y="2799944"/>
                    <a:pt x="7277773" y="2695936"/>
                  </a:cubicBezTo>
                  <a:cubicBezTo>
                    <a:pt x="7277773" y="2695936"/>
                    <a:pt x="7277773" y="2695936"/>
                    <a:pt x="7251816" y="2695936"/>
                  </a:cubicBezTo>
                  <a:cubicBezTo>
                    <a:pt x="7237214" y="2695936"/>
                    <a:pt x="7225857" y="2684560"/>
                    <a:pt x="7225857" y="2669933"/>
                  </a:cubicBezTo>
                  <a:cubicBezTo>
                    <a:pt x="7225857" y="2669933"/>
                    <a:pt x="7225857" y="2669933"/>
                    <a:pt x="7225857" y="2617930"/>
                  </a:cubicBezTo>
                  <a:cubicBezTo>
                    <a:pt x="7225857" y="2574051"/>
                    <a:pt x="7271283" y="2539923"/>
                    <a:pt x="7329688" y="2539923"/>
                  </a:cubicBezTo>
                  <a:close/>
                  <a:moveTo>
                    <a:pt x="6847964" y="2539923"/>
                  </a:moveTo>
                  <a:cubicBezTo>
                    <a:pt x="6906369" y="2539923"/>
                    <a:pt x="6951794" y="2574051"/>
                    <a:pt x="6951794" y="2617930"/>
                  </a:cubicBezTo>
                  <a:cubicBezTo>
                    <a:pt x="6951794" y="2617930"/>
                    <a:pt x="6951794" y="2617930"/>
                    <a:pt x="6951794" y="2669933"/>
                  </a:cubicBezTo>
                  <a:cubicBezTo>
                    <a:pt x="6951794" y="2684560"/>
                    <a:pt x="6940438" y="2695936"/>
                    <a:pt x="6925837" y="2695936"/>
                  </a:cubicBezTo>
                  <a:cubicBezTo>
                    <a:pt x="6925837" y="2695936"/>
                    <a:pt x="6925837" y="2695936"/>
                    <a:pt x="6899879" y="2695936"/>
                  </a:cubicBezTo>
                  <a:cubicBezTo>
                    <a:pt x="6899879" y="2695936"/>
                    <a:pt x="6899879" y="2695936"/>
                    <a:pt x="6899879" y="2799944"/>
                  </a:cubicBezTo>
                  <a:cubicBezTo>
                    <a:pt x="6899879" y="2814570"/>
                    <a:pt x="6888523" y="2825946"/>
                    <a:pt x="6873922" y="2825946"/>
                  </a:cubicBezTo>
                  <a:cubicBezTo>
                    <a:pt x="6873922" y="2825946"/>
                    <a:pt x="6873922" y="2825946"/>
                    <a:pt x="6822006" y="2825946"/>
                  </a:cubicBezTo>
                  <a:cubicBezTo>
                    <a:pt x="6807406" y="2825946"/>
                    <a:pt x="6796049" y="2814570"/>
                    <a:pt x="6796049" y="2799944"/>
                  </a:cubicBezTo>
                  <a:cubicBezTo>
                    <a:pt x="6796049" y="2799944"/>
                    <a:pt x="6796049" y="2799944"/>
                    <a:pt x="6796049" y="2695936"/>
                  </a:cubicBezTo>
                  <a:cubicBezTo>
                    <a:pt x="6796049" y="2695936"/>
                    <a:pt x="6796049" y="2695936"/>
                    <a:pt x="6770092" y="2695936"/>
                  </a:cubicBezTo>
                  <a:cubicBezTo>
                    <a:pt x="6755490" y="2695936"/>
                    <a:pt x="6744133" y="2684560"/>
                    <a:pt x="6744133" y="2669933"/>
                  </a:cubicBezTo>
                  <a:cubicBezTo>
                    <a:pt x="6744133" y="2669933"/>
                    <a:pt x="6744133" y="2669933"/>
                    <a:pt x="6744133" y="2617930"/>
                  </a:cubicBezTo>
                  <a:cubicBezTo>
                    <a:pt x="6744133" y="2574051"/>
                    <a:pt x="6789559" y="2539923"/>
                    <a:pt x="6847964" y="2539923"/>
                  </a:cubicBezTo>
                  <a:close/>
                  <a:moveTo>
                    <a:pt x="6366240" y="2539923"/>
                  </a:moveTo>
                  <a:cubicBezTo>
                    <a:pt x="6424645" y="2539923"/>
                    <a:pt x="6470070" y="2574051"/>
                    <a:pt x="6470070" y="2617930"/>
                  </a:cubicBezTo>
                  <a:cubicBezTo>
                    <a:pt x="6470070" y="2617930"/>
                    <a:pt x="6470070" y="2617930"/>
                    <a:pt x="6470070" y="2669933"/>
                  </a:cubicBezTo>
                  <a:cubicBezTo>
                    <a:pt x="6470070" y="2684560"/>
                    <a:pt x="6458714" y="2695936"/>
                    <a:pt x="6444113" y="2695936"/>
                  </a:cubicBezTo>
                  <a:cubicBezTo>
                    <a:pt x="6444113" y="2695936"/>
                    <a:pt x="6444113" y="2695936"/>
                    <a:pt x="6418155" y="2695936"/>
                  </a:cubicBezTo>
                  <a:cubicBezTo>
                    <a:pt x="6418155" y="2695936"/>
                    <a:pt x="6418155" y="2695936"/>
                    <a:pt x="6418155" y="2799944"/>
                  </a:cubicBezTo>
                  <a:cubicBezTo>
                    <a:pt x="6418155" y="2814570"/>
                    <a:pt x="6406799" y="2825946"/>
                    <a:pt x="6392198" y="2825946"/>
                  </a:cubicBezTo>
                  <a:cubicBezTo>
                    <a:pt x="6392198" y="2825946"/>
                    <a:pt x="6392198" y="2825946"/>
                    <a:pt x="6340282" y="2825946"/>
                  </a:cubicBezTo>
                  <a:cubicBezTo>
                    <a:pt x="6325682" y="2825946"/>
                    <a:pt x="6314325" y="2814570"/>
                    <a:pt x="6314325" y="2799944"/>
                  </a:cubicBezTo>
                  <a:cubicBezTo>
                    <a:pt x="6314325" y="2799944"/>
                    <a:pt x="6314325" y="2799944"/>
                    <a:pt x="6314325" y="2695936"/>
                  </a:cubicBezTo>
                  <a:cubicBezTo>
                    <a:pt x="6314325" y="2695936"/>
                    <a:pt x="6314325" y="2695936"/>
                    <a:pt x="6288368" y="2695936"/>
                  </a:cubicBezTo>
                  <a:cubicBezTo>
                    <a:pt x="6273766" y="2695936"/>
                    <a:pt x="6262409" y="2684560"/>
                    <a:pt x="6262409" y="2669933"/>
                  </a:cubicBezTo>
                  <a:cubicBezTo>
                    <a:pt x="6262409" y="2669933"/>
                    <a:pt x="6262409" y="2669933"/>
                    <a:pt x="6262409" y="2617930"/>
                  </a:cubicBezTo>
                  <a:cubicBezTo>
                    <a:pt x="6262409" y="2574051"/>
                    <a:pt x="6307835" y="2539923"/>
                    <a:pt x="6366240" y="2539923"/>
                  </a:cubicBezTo>
                  <a:close/>
                  <a:moveTo>
                    <a:pt x="5884527" y="2539923"/>
                  </a:moveTo>
                  <a:cubicBezTo>
                    <a:pt x="5942929" y="2539923"/>
                    <a:pt x="5988353" y="2574051"/>
                    <a:pt x="5988353" y="2617930"/>
                  </a:cubicBezTo>
                  <a:cubicBezTo>
                    <a:pt x="5988353" y="2617930"/>
                    <a:pt x="5988353" y="2617930"/>
                    <a:pt x="5988353" y="2669933"/>
                  </a:cubicBezTo>
                  <a:cubicBezTo>
                    <a:pt x="5988353" y="2684560"/>
                    <a:pt x="5976990" y="2695936"/>
                    <a:pt x="5962398" y="2695936"/>
                  </a:cubicBezTo>
                  <a:cubicBezTo>
                    <a:pt x="5962398" y="2695936"/>
                    <a:pt x="5962398" y="2695936"/>
                    <a:pt x="5936440" y="2695936"/>
                  </a:cubicBezTo>
                  <a:cubicBezTo>
                    <a:pt x="5936440" y="2695936"/>
                    <a:pt x="5936440" y="2695936"/>
                    <a:pt x="5936440" y="2799944"/>
                  </a:cubicBezTo>
                  <a:cubicBezTo>
                    <a:pt x="5936440" y="2814570"/>
                    <a:pt x="5925084" y="2825946"/>
                    <a:pt x="5910483" y="2825946"/>
                  </a:cubicBezTo>
                  <a:cubicBezTo>
                    <a:pt x="5910483" y="2825946"/>
                    <a:pt x="5910483" y="2825946"/>
                    <a:pt x="5858569" y="2825946"/>
                  </a:cubicBezTo>
                  <a:cubicBezTo>
                    <a:pt x="5843969" y="2825946"/>
                    <a:pt x="5832613" y="2814570"/>
                    <a:pt x="5832613" y="2799944"/>
                  </a:cubicBezTo>
                  <a:cubicBezTo>
                    <a:pt x="5832613" y="2799944"/>
                    <a:pt x="5832613" y="2799944"/>
                    <a:pt x="5832613" y="2695936"/>
                  </a:cubicBezTo>
                  <a:cubicBezTo>
                    <a:pt x="5832613" y="2695936"/>
                    <a:pt x="5832613" y="2695936"/>
                    <a:pt x="5806656" y="2695936"/>
                  </a:cubicBezTo>
                  <a:cubicBezTo>
                    <a:pt x="5792055" y="2695936"/>
                    <a:pt x="5780700" y="2684560"/>
                    <a:pt x="5780700" y="2669933"/>
                  </a:cubicBezTo>
                  <a:cubicBezTo>
                    <a:pt x="5780700" y="2669933"/>
                    <a:pt x="5780700" y="2669933"/>
                    <a:pt x="5780700" y="2617930"/>
                  </a:cubicBezTo>
                  <a:cubicBezTo>
                    <a:pt x="5780700" y="2574051"/>
                    <a:pt x="5826123" y="2539923"/>
                    <a:pt x="5884527" y="2539923"/>
                  </a:cubicBezTo>
                  <a:close/>
                  <a:moveTo>
                    <a:pt x="5402820" y="2539923"/>
                  </a:moveTo>
                  <a:cubicBezTo>
                    <a:pt x="5461220" y="2539923"/>
                    <a:pt x="5506642" y="2574051"/>
                    <a:pt x="5506642" y="2617930"/>
                  </a:cubicBezTo>
                  <a:cubicBezTo>
                    <a:pt x="5506642" y="2617930"/>
                    <a:pt x="5506642" y="2617930"/>
                    <a:pt x="5506642" y="2669933"/>
                  </a:cubicBezTo>
                  <a:cubicBezTo>
                    <a:pt x="5506642" y="2684560"/>
                    <a:pt x="5495288" y="2695936"/>
                    <a:pt x="5480688" y="2695936"/>
                  </a:cubicBezTo>
                  <a:cubicBezTo>
                    <a:pt x="5480688" y="2695936"/>
                    <a:pt x="5480688" y="2695936"/>
                    <a:pt x="5454732" y="2695936"/>
                  </a:cubicBezTo>
                  <a:cubicBezTo>
                    <a:pt x="5454732" y="2695936"/>
                    <a:pt x="5454732" y="2695936"/>
                    <a:pt x="5454732" y="2799944"/>
                  </a:cubicBezTo>
                  <a:cubicBezTo>
                    <a:pt x="5454732" y="2814570"/>
                    <a:pt x="5443376" y="2825946"/>
                    <a:pt x="5428772" y="2825946"/>
                  </a:cubicBezTo>
                  <a:cubicBezTo>
                    <a:pt x="5428772" y="2825946"/>
                    <a:pt x="5428772" y="2825946"/>
                    <a:pt x="5376861" y="2825946"/>
                  </a:cubicBezTo>
                  <a:cubicBezTo>
                    <a:pt x="5362265" y="2825946"/>
                    <a:pt x="5350907" y="2814570"/>
                    <a:pt x="5350907" y="2799944"/>
                  </a:cubicBezTo>
                  <a:cubicBezTo>
                    <a:pt x="5350907" y="2799944"/>
                    <a:pt x="5350907" y="2799944"/>
                    <a:pt x="5350907" y="2695936"/>
                  </a:cubicBezTo>
                  <a:cubicBezTo>
                    <a:pt x="5350907" y="2695936"/>
                    <a:pt x="5350907" y="2695936"/>
                    <a:pt x="5324948" y="2695936"/>
                  </a:cubicBezTo>
                  <a:cubicBezTo>
                    <a:pt x="5310347" y="2695936"/>
                    <a:pt x="5298986" y="2684560"/>
                    <a:pt x="5298986" y="2669933"/>
                  </a:cubicBezTo>
                  <a:cubicBezTo>
                    <a:pt x="5298986" y="2669933"/>
                    <a:pt x="5298986" y="2669933"/>
                    <a:pt x="5298986" y="2617930"/>
                  </a:cubicBezTo>
                  <a:cubicBezTo>
                    <a:pt x="5298986" y="2574051"/>
                    <a:pt x="5344419" y="2539923"/>
                    <a:pt x="5402820" y="2539923"/>
                  </a:cubicBezTo>
                  <a:close/>
                  <a:moveTo>
                    <a:pt x="4921068" y="2539923"/>
                  </a:moveTo>
                  <a:cubicBezTo>
                    <a:pt x="4979486" y="2539923"/>
                    <a:pt x="5024914" y="2574051"/>
                    <a:pt x="5024914" y="2617930"/>
                  </a:cubicBezTo>
                  <a:cubicBezTo>
                    <a:pt x="5024914" y="2617930"/>
                    <a:pt x="5024914" y="2617930"/>
                    <a:pt x="5024914" y="2669933"/>
                  </a:cubicBezTo>
                  <a:cubicBezTo>
                    <a:pt x="5024914" y="2684560"/>
                    <a:pt x="5013558" y="2695936"/>
                    <a:pt x="4998954" y="2695936"/>
                  </a:cubicBezTo>
                  <a:cubicBezTo>
                    <a:pt x="4998954" y="2695936"/>
                    <a:pt x="4998954" y="2695936"/>
                    <a:pt x="4972996" y="2695936"/>
                  </a:cubicBezTo>
                  <a:cubicBezTo>
                    <a:pt x="4972996" y="2695936"/>
                    <a:pt x="4972996" y="2695936"/>
                    <a:pt x="4972996" y="2799944"/>
                  </a:cubicBezTo>
                  <a:cubicBezTo>
                    <a:pt x="4972996" y="2814570"/>
                    <a:pt x="4961640" y="2825946"/>
                    <a:pt x="4947033" y="2825946"/>
                  </a:cubicBezTo>
                  <a:cubicBezTo>
                    <a:pt x="4947033" y="2825946"/>
                    <a:pt x="4947033" y="2825946"/>
                    <a:pt x="4895110" y="2825946"/>
                  </a:cubicBezTo>
                  <a:cubicBezTo>
                    <a:pt x="4880513" y="2825946"/>
                    <a:pt x="4869165" y="2814570"/>
                    <a:pt x="4869165" y="2799944"/>
                  </a:cubicBezTo>
                  <a:cubicBezTo>
                    <a:pt x="4869165" y="2799944"/>
                    <a:pt x="4869165" y="2799944"/>
                    <a:pt x="4869165" y="2695936"/>
                  </a:cubicBezTo>
                  <a:cubicBezTo>
                    <a:pt x="4869165" y="2695936"/>
                    <a:pt x="4869165" y="2695936"/>
                    <a:pt x="4843210" y="2695936"/>
                  </a:cubicBezTo>
                  <a:cubicBezTo>
                    <a:pt x="4828618" y="2695936"/>
                    <a:pt x="4817254" y="2684560"/>
                    <a:pt x="4817254" y="2669933"/>
                  </a:cubicBezTo>
                  <a:cubicBezTo>
                    <a:pt x="4817254" y="2669933"/>
                    <a:pt x="4817254" y="2669933"/>
                    <a:pt x="4817254" y="2617930"/>
                  </a:cubicBezTo>
                  <a:cubicBezTo>
                    <a:pt x="4817254" y="2574051"/>
                    <a:pt x="4862675" y="2539923"/>
                    <a:pt x="4921068" y="2539923"/>
                  </a:cubicBezTo>
                  <a:close/>
                  <a:moveTo>
                    <a:pt x="4439376" y="2539923"/>
                  </a:moveTo>
                  <a:cubicBezTo>
                    <a:pt x="4497766" y="2539923"/>
                    <a:pt x="4543192" y="2574051"/>
                    <a:pt x="4543192" y="2617930"/>
                  </a:cubicBezTo>
                  <a:cubicBezTo>
                    <a:pt x="4543192" y="2617930"/>
                    <a:pt x="4543192" y="2617930"/>
                    <a:pt x="4543192" y="2669933"/>
                  </a:cubicBezTo>
                  <a:cubicBezTo>
                    <a:pt x="4543192" y="2684560"/>
                    <a:pt x="4531833" y="2695936"/>
                    <a:pt x="4517235" y="2695936"/>
                  </a:cubicBezTo>
                  <a:cubicBezTo>
                    <a:pt x="4517235" y="2695936"/>
                    <a:pt x="4517235" y="2695936"/>
                    <a:pt x="4491274" y="2695936"/>
                  </a:cubicBezTo>
                  <a:cubicBezTo>
                    <a:pt x="4491274" y="2695936"/>
                    <a:pt x="4491274" y="2695936"/>
                    <a:pt x="4491274" y="2799944"/>
                  </a:cubicBezTo>
                  <a:cubicBezTo>
                    <a:pt x="4491274" y="2814570"/>
                    <a:pt x="4479918" y="2825946"/>
                    <a:pt x="4465317" y="2825946"/>
                  </a:cubicBezTo>
                  <a:cubicBezTo>
                    <a:pt x="4465317" y="2825946"/>
                    <a:pt x="4465317" y="2825946"/>
                    <a:pt x="4413407" y="2825946"/>
                  </a:cubicBezTo>
                  <a:cubicBezTo>
                    <a:pt x="4398805" y="2825946"/>
                    <a:pt x="4387447" y="2814570"/>
                    <a:pt x="4387447" y="2799944"/>
                  </a:cubicBezTo>
                  <a:cubicBezTo>
                    <a:pt x="4387447" y="2799944"/>
                    <a:pt x="4387447" y="2799944"/>
                    <a:pt x="4387447" y="2695936"/>
                  </a:cubicBezTo>
                  <a:cubicBezTo>
                    <a:pt x="4387447" y="2695936"/>
                    <a:pt x="4387447" y="2695936"/>
                    <a:pt x="4361485" y="2695936"/>
                  </a:cubicBezTo>
                  <a:cubicBezTo>
                    <a:pt x="4346885" y="2695936"/>
                    <a:pt x="4335531" y="2684560"/>
                    <a:pt x="4335531" y="2669933"/>
                  </a:cubicBezTo>
                  <a:cubicBezTo>
                    <a:pt x="4335531" y="2669933"/>
                    <a:pt x="4335531" y="2669933"/>
                    <a:pt x="4335531" y="2617930"/>
                  </a:cubicBezTo>
                  <a:cubicBezTo>
                    <a:pt x="4335531" y="2574051"/>
                    <a:pt x="4380955" y="2539923"/>
                    <a:pt x="4439376" y="2539923"/>
                  </a:cubicBezTo>
                  <a:close/>
                  <a:moveTo>
                    <a:pt x="3957655" y="2539923"/>
                  </a:moveTo>
                  <a:cubicBezTo>
                    <a:pt x="4016062" y="2539923"/>
                    <a:pt x="4061488" y="2574051"/>
                    <a:pt x="4061488" y="2617930"/>
                  </a:cubicBezTo>
                  <a:cubicBezTo>
                    <a:pt x="4061488" y="2617930"/>
                    <a:pt x="4061488" y="2617930"/>
                    <a:pt x="4061488" y="2669933"/>
                  </a:cubicBezTo>
                  <a:cubicBezTo>
                    <a:pt x="4061488" y="2684560"/>
                    <a:pt x="4050133" y="2695936"/>
                    <a:pt x="4035532" y="2695936"/>
                  </a:cubicBezTo>
                  <a:cubicBezTo>
                    <a:pt x="4035532" y="2695936"/>
                    <a:pt x="4035532" y="2695936"/>
                    <a:pt x="4009572" y="2695936"/>
                  </a:cubicBezTo>
                  <a:cubicBezTo>
                    <a:pt x="4009572" y="2695936"/>
                    <a:pt x="4009572" y="2695936"/>
                    <a:pt x="4009572" y="2799944"/>
                  </a:cubicBezTo>
                  <a:cubicBezTo>
                    <a:pt x="4009572" y="2814570"/>
                    <a:pt x="3998214" y="2825946"/>
                    <a:pt x="3983612" y="2825946"/>
                  </a:cubicBezTo>
                  <a:cubicBezTo>
                    <a:pt x="3983612" y="2825946"/>
                    <a:pt x="3983612" y="2825946"/>
                    <a:pt x="3931696" y="2825946"/>
                  </a:cubicBezTo>
                  <a:cubicBezTo>
                    <a:pt x="3917096" y="2825946"/>
                    <a:pt x="3905742" y="2814570"/>
                    <a:pt x="3905742" y="2799944"/>
                  </a:cubicBezTo>
                  <a:cubicBezTo>
                    <a:pt x="3905742" y="2799944"/>
                    <a:pt x="3905742" y="2799944"/>
                    <a:pt x="3905742" y="2695936"/>
                  </a:cubicBezTo>
                  <a:cubicBezTo>
                    <a:pt x="3905742" y="2695936"/>
                    <a:pt x="3905742" y="2695936"/>
                    <a:pt x="3879783" y="2695936"/>
                  </a:cubicBezTo>
                  <a:cubicBezTo>
                    <a:pt x="3865184" y="2695936"/>
                    <a:pt x="3853827" y="2684560"/>
                    <a:pt x="3853827" y="2669933"/>
                  </a:cubicBezTo>
                  <a:cubicBezTo>
                    <a:pt x="3853827" y="2669933"/>
                    <a:pt x="3853827" y="2669933"/>
                    <a:pt x="3853827" y="2617930"/>
                  </a:cubicBezTo>
                  <a:cubicBezTo>
                    <a:pt x="3853827" y="2574051"/>
                    <a:pt x="3899253" y="2539923"/>
                    <a:pt x="3957655" y="2539923"/>
                  </a:cubicBezTo>
                  <a:close/>
                  <a:moveTo>
                    <a:pt x="3475939" y="2539923"/>
                  </a:moveTo>
                  <a:cubicBezTo>
                    <a:pt x="3534345" y="2539923"/>
                    <a:pt x="3579774" y="2574051"/>
                    <a:pt x="3579774" y="2617930"/>
                  </a:cubicBezTo>
                  <a:cubicBezTo>
                    <a:pt x="3579774" y="2617930"/>
                    <a:pt x="3579774" y="2617930"/>
                    <a:pt x="3579774" y="2669933"/>
                  </a:cubicBezTo>
                  <a:cubicBezTo>
                    <a:pt x="3579774" y="2684560"/>
                    <a:pt x="3568419" y="2695936"/>
                    <a:pt x="3553815" y="2695936"/>
                  </a:cubicBezTo>
                  <a:cubicBezTo>
                    <a:pt x="3553815" y="2695936"/>
                    <a:pt x="3553815" y="2695936"/>
                    <a:pt x="3527856" y="2695936"/>
                  </a:cubicBezTo>
                  <a:cubicBezTo>
                    <a:pt x="3527856" y="2695936"/>
                    <a:pt x="3527856" y="2695936"/>
                    <a:pt x="3527856" y="2799944"/>
                  </a:cubicBezTo>
                  <a:cubicBezTo>
                    <a:pt x="3527856" y="2814570"/>
                    <a:pt x="3516499" y="2825946"/>
                    <a:pt x="3501899" y="2825946"/>
                  </a:cubicBezTo>
                  <a:cubicBezTo>
                    <a:pt x="3501899" y="2825946"/>
                    <a:pt x="3501899" y="2825946"/>
                    <a:pt x="3449982" y="2825946"/>
                  </a:cubicBezTo>
                  <a:cubicBezTo>
                    <a:pt x="3435381" y="2825946"/>
                    <a:pt x="3424025" y="2814570"/>
                    <a:pt x="3424025" y="2799944"/>
                  </a:cubicBezTo>
                  <a:cubicBezTo>
                    <a:pt x="3424025" y="2799944"/>
                    <a:pt x="3424025" y="2799944"/>
                    <a:pt x="3424025" y="2695936"/>
                  </a:cubicBezTo>
                  <a:cubicBezTo>
                    <a:pt x="3424025" y="2695936"/>
                    <a:pt x="3424025" y="2695936"/>
                    <a:pt x="3398068" y="2695936"/>
                  </a:cubicBezTo>
                  <a:cubicBezTo>
                    <a:pt x="3383466" y="2695936"/>
                    <a:pt x="3372109" y="2684560"/>
                    <a:pt x="3372109" y="2669933"/>
                  </a:cubicBezTo>
                  <a:cubicBezTo>
                    <a:pt x="3372109" y="2669933"/>
                    <a:pt x="3372109" y="2669933"/>
                    <a:pt x="3372109" y="2617930"/>
                  </a:cubicBezTo>
                  <a:cubicBezTo>
                    <a:pt x="3372109" y="2574051"/>
                    <a:pt x="3417534" y="2539923"/>
                    <a:pt x="3475939" y="2539923"/>
                  </a:cubicBezTo>
                  <a:close/>
                  <a:moveTo>
                    <a:pt x="2994216" y="2539923"/>
                  </a:moveTo>
                  <a:cubicBezTo>
                    <a:pt x="3052618" y="2539923"/>
                    <a:pt x="3098046" y="2574051"/>
                    <a:pt x="3098046" y="2617930"/>
                  </a:cubicBezTo>
                  <a:cubicBezTo>
                    <a:pt x="3098046" y="2617930"/>
                    <a:pt x="3098046" y="2617930"/>
                    <a:pt x="3098046" y="2669933"/>
                  </a:cubicBezTo>
                  <a:cubicBezTo>
                    <a:pt x="3098046" y="2684560"/>
                    <a:pt x="3086689" y="2695936"/>
                    <a:pt x="3072086" y="2695936"/>
                  </a:cubicBezTo>
                  <a:cubicBezTo>
                    <a:pt x="3072086" y="2695936"/>
                    <a:pt x="3072086" y="2695936"/>
                    <a:pt x="3046130" y="2695936"/>
                  </a:cubicBezTo>
                  <a:cubicBezTo>
                    <a:pt x="3046130" y="2695936"/>
                    <a:pt x="3046130" y="2695936"/>
                    <a:pt x="3046130" y="2799944"/>
                  </a:cubicBezTo>
                  <a:cubicBezTo>
                    <a:pt x="3046130" y="2814570"/>
                    <a:pt x="3034774" y="2825946"/>
                    <a:pt x="3020173" y="2825946"/>
                  </a:cubicBezTo>
                  <a:cubicBezTo>
                    <a:pt x="3020173" y="2825946"/>
                    <a:pt x="3020173" y="2825946"/>
                    <a:pt x="2968256" y="2825946"/>
                  </a:cubicBezTo>
                  <a:cubicBezTo>
                    <a:pt x="2953656" y="2825946"/>
                    <a:pt x="2942299" y="2814570"/>
                    <a:pt x="2942299" y="2799944"/>
                  </a:cubicBezTo>
                  <a:cubicBezTo>
                    <a:pt x="2942299" y="2799944"/>
                    <a:pt x="2942299" y="2799944"/>
                    <a:pt x="2942299" y="2695936"/>
                  </a:cubicBezTo>
                  <a:cubicBezTo>
                    <a:pt x="2942299" y="2695936"/>
                    <a:pt x="2942299" y="2695936"/>
                    <a:pt x="2916341" y="2695936"/>
                  </a:cubicBezTo>
                  <a:cubicBezTo>
                    <a:pt x="2901741" y="2695936"/>
                    <a:pt x="2890384" y="2684560"/>
                    <a:pt x="2890384" y="2669933"/>
                  </a:cubicBezTo>
                  <a:cubicBezTo>
                    <a:pt x="2890384" y="2669933"/>
                    <a:pt x="2890384" y="2669933"/>
                    <a:pt x="2890384" y="2617930"/>
                  </a:cubicBezTo>
                  <a:cubicBezTo>
                    <a:pt x="2890384" y="2574051"/>
                    <a:pt x="2935810" y="2539923"/>
                    <a:pt x="2994216" y="2539923"/>
                  </a:cubicBezTo>
                  <a:close/>
                  <a:moveTo>
                    <a:pt x="2512492" y="2539923"/>
                  </a:moveTo>
                  <a:cubicBezTo>
                    <a:pt x="2570897" y="2539923"/>
                    <a:pt x="2616322" y="2574051"/>
                    <a:pt x="2616322" y="2617930"/>
                  </a:cubicBezTo>
                  <a:cubicBezTo>
                    <a:pt x="2616322" y="2617930"/>
                    <a:pt x="2616322" y="2617930"/>
                    <a:pt x="2616322" y="2669933"/>
                  </a:cubicBezTo>
                  <a:cubicBezTo>
                    <a:pt x="2616322" y="2684560"/>
                    <a:pt x="2604966" y="2695936"/>
                    <a:pt x="2590366" y="2695936"/>
                  </a:cubicBezTo>
                  <a:cubicBezTo>
                    <a:pt x="2590366" y="2695936"/>
                    <a:pt x="2590366" y="2695936"/>
                    <a:pt x="2564407" y="2695936"/>
                  </a:cubicBezTo>
                  <a:cubicBezTo>
                    <a:pt x="2564407" y="2695936"/>
                    <a:pt x="2564407" y="2695936"/>
                    <a:pt x="2564407" y="2799944"/>
                  </a:cubicBezTo>
                  <a:cubicBezTo>
                    <a:pt x="2564407" y="2814570"/>
                    <a:pt x="2553051" y="2825946"/>
                    <a:pt x="2538450" y="2825946"/>
                  </a:cubicBezTo>
                  <a:cubicBezTo>
                    <a:pt x="2538450" y="2825946"/>
                    <a:pt x="2538450" y="2825946"/>
                    <a:pt x="2486536" y="2825946"/>
                  </a:cubicBezTo>
                  <a:cubicBezTo>
                    <a:pt x="2471935" y="2825946"/>
                    <a:pt x="2460579" y="2814570"/>
                    <a:pt x="2460579" y="2799944"/>
                  </a:cubicBezTo>
                  <a:cubicBezTo>
                    <a:pt x="2460579" y="2799944"/>
                    <a:pt x="2460579" y="2799944"/>
                    <a:pt x="2460579" y="2695936"/>
                  </a:cubicBezTo>
                  <a:cubicBezTo>
                    <a:pt x="2460579" y="2695936"/>
                    <a:pt x="2460579" y="2695936"/>
                    <a:pt x="2434622" y="2695936"/>
                  </a:cubicBezTo>
                  <a:cubicBezTo>
                    <a:pt x="2420021" y="2695936"/>
                    <a:pt x="2408663" y="2684560"/>
                    <a:pt x="2408663" y="2669933"/>
                  </a:cubicBezTo>
                  <a:cubicBezTo>
                    <a:pt x="2408663" y="2669933"/>
                    <a:pt x="2408663" y="2669933"/>
                    <a:pt x="2408663" y="2617930"/>
                  </a:cubicBezTo>
                  <a:cubicBezTo>
                    <a:pt x="2408663" y="2574051"/>
                    <a:pt x="2454089" y="2539923"/>
                    <a:pt x="2512492" y="2539923"/>
                  </a:cubicBezTo>
                  <a:close/>
                  <a:moveTo>
                    <a:pt x="2030759" y="2539923"/>
                  </a:moveTo>
                  <a:cubicBezTo>
                    <a:pt x="2089163" y="2539923"/>
                    <a:pt x="2134603" y="2574051"/>
                    <a:pt x="2134603" y="2617930"/>
                  </a:cubicBezTo>
                  <a:cubicBezTo>
                    <a:pt x="2134603" y="2617930"/>
                    <a:pt x="2134603" y="2617930"/>
                    <a:pt x="2134603" y="2669933"/>
                  </a:cubicBezTo>
                  <a:cubicBezTo>
                    <a:pt x="2134603" y="2684560"/>
                    <a:pt x="2123234" y="2695936"/>
                    <a:pt x="2108632" y="2695936"/>
                  </a:cubicBezTo>
                  <a:cubicBezTo>
                    <a:pt x="2108632" y="2695936"/>
                    <a:pt x="2108632" y="2695936"/>
                    <a:pt x="2082674" y="2695936"/>
                  </a:cubicBezTo>
                  <a:cubicBezTo>
                    <a:pt x="2082674" y="2695936"/>
                    <a:pt x="2082674" y="2695936"/>
                    <a:pt x="2082674" y="2799944"/>
                  </a:cubicBezTo>
                  <a:cubicBezTo>
                    <a:pt x="2082674" y="2814570"/>
                    <a:pt x="2071318" y="2825946"/>
                    <a:pt x="2056716" y="2825946"/>
                  </a:cubicBezTo>
                  <a:cubicBezTo>
                    <a:pt x="2056716" y="2825946"/>
                    <a:pt x="2056716" y="2825946"/>
                    <a:pt x="2004801" y="2825946"/>
                  </a:cubicBezTo>
                  <a:cubicBezTo>
                    <a:pt x="1990200" y="2825946"/>
                    <a:pt x="1978843" y="2814570"/>
                    <a:pt x="1978843" y="2799944"/>
                  </a:cubicBezTo>
                  <a:cubicBezTo>
                    <a:pt x="1978843" y="2799944"/>
                    <a:pt x="1978843" y="2799944"/>
                    <a:pt x="1978843" y="2695936"/>
                  </a:cubicBezTo>
                  <a:cubicBezTo>
                    <a:pt x="1978843" y="2695936"/>
                    <a:pt x="1978843" y="2695936"/>
                    <a:pt x="1952886" y="2695936"/>
                  </a:cubicBezTo>
                  <a:cubicBezTo>
                    <a:pt x="1938285" y="2695936"/>
                    <a:pt x="1926928" y="2684560"/>
                    <a:pt x="1926928" y="2669933"/>
                  </a:cubicBezTo>
                  <a:cubicBezTo>
                    <a:pt x="1926928" y="2669933"/>
                    <a:pt x="1926928" y="2669933"/>
                    <a:pt x="1926928" y="2617930"/>
                  </a:cubicBezTo>
                  <a:cubicBezTo>
                    <a:pt x="1926928" y="2574051"/>
                    <a:pt x="1972353" y="2539923"/>
                    <a:pt x="2030759" y="2539923"/>
                  </a:cubicBezTo>
                  <a:close/>
                  <a:moveTo>
                    <a:pt x="1549035" y="2539923"/>
                  </a:moveTo>
                  <a:cubicBezTo>
                    <a:pt x="1607440" y="2539923"/>
                    <a:pt x="1652865" y="2574051"/>
                    <a:pt x="1652865" y="2617930"/>
                  </a:cubicBezTo>
                  <a:cubicBezTo>
                    <a:pt x="1652865" y="2617930"/>
                    <a:pt x="1652865" y="2617930"/>
                    <a:pt x="1652865" y="2669933"/>
                  </a:cubicBezTo>
                  <a:cubicBezTo>
                    <a:pt x="1652865" y="2684560"/>
                    <a:pt x="1641509" y="2695936"/>
                    <a:pt x="1626908" y="2695936"/>
                  </a:cubicBezTo>
                  <a:cubicBezTo>
                    <a:pt x="1626908" y="2695936"/>
                    <a:pt x="1626908" y="2695936"/>
                    <a:pt x="1600950" y="2695936"/>
                  </a:cubicBezTo>
                  <a:cubicBezTo>
                    <a:pt x="1600950" y="2695936"/>
                    <a:pt x="1600950" y="2695936"/>
                    <a:pt x="1600950" y="2799944"/>
                  </a:cubicBezTo>
                  <a:cubicBezTo>
                    <a:pt x="1600950" y="2814570"/>
                    <a:pt x="1589594" y="2825946"/>
                    <a:pt x="1574993" y="2825946"/>
                  </a:cubicBezTo>
                  <a:cubicBezTo>
                    <a:pt x="1574993" y="2825946"/>
                    <a:pt x="1574993" y="2825946"/>
                    <a:pt x="1523077" y="2825946"/>
                  </a:cubicBezTo>
                  <a:cubicBezTo>
                    <a:pt x="1508477" y="2825946"/>
                    <a:pt x="1497120" y="2814570"/>
                    <a:pt x="1497120" y="2799944"/>
                  </a:cubicBezTo>
                  <a:cubicBezTo>
                    <a:pt x="1497120" y="2799944"/>
                    <a:pt x="1497120" y="2799944"/>
                    <a:pt x="1497120" y="2695936"/>
                  </a:cubicBezTo>
                  <a:cubicBezTo>
                    <a:pt x="1497120" y="2695936"/>
                    <a:pt x="1497120" y="2695936"/>
                    <a:pt x="1471163" y="2695936"/>
                  </a:cubicBezTo>
                  <a:cubicBezTo>
                    <a:pt x="1456561" y="2695936"/>
                    <a:pt x="1445204" y="2684560"/>
                    <a:pt x="1445204" y="2669933"/>
                  </a:cubicBezTo>
                  <a:cubicBezTo>
                    <a:pt x="1445204" y="2669933"/>
                    <a:pt x="1445204" y="2669933"/>
                    <a:pt x="1445204" y="2617930"/>
                  </a:cubicBezTo>
                  <a:cubicBezTo>
                    <a:pt x="1445204" y="2574051"/>
                    <a:pt x="1490630" y="2539923"/>
                    <a:pt x="1549035" y="2539923"/>
                  </a:cubicBezTo>
                  <a:close/>
                  <a:moveTo>
                    <a:pt x="1067313" y="2539923"/>
                  </a:moveTo>
                  <a:cubicBezTo>
                    <a:pt x="1125717" y="2539923"/>
                    <a:pt x="1171143" y="2574051"/>
                    <a:pt x="1171143" y="2617930"/>
                  </a:cubicBezTo>
                  <a:cubicBezTo>
                    <a:pt x="1171143" y="2617930"/>
                    <a:pt x="1171143" y="2617930"/>
                    <a:pt x="1171143" y="2669933"/>
                  </a:cubicBezTo>
                  <a:cubicBezTo>
                    <a:pt x="1171143" y="2684560"/>
                    <a:pt x="1159787" y="2695936"/>
                    <a:pt x="1145186" y="2695936"/>
                  </a:cubicBezTo>
                  <a:cubicBezTo>
                    <a:pt x="1145186" y="2695936"/>
                    <a:pt x="1145186" y="2695936"/>
                    <a:pt x="1119228" y="2695936"/>
                  </a:cubicBezTo>
                  <a:cubicBezTo>
                    <a:pt x="1119228" y="2695936"/>
                    <a:pt x="1119228" y="2695936"/>
                    <a:pt x="1119228" y="2799944"/>
                  </a:cubicBezTo>
                  <a:cubicBezTo>
                    <a:pt x="1119228" y="2814570"/>
                    <a:pt x="1107872" y="2825946"/>
                    <a:pt x="1093270" y="2825946"/>
                  </a:cubicBezTo>
                  <a:cubicBezTo>
                    <a:pt x="1093270" y="2825946"/>
                    <a:pt x="1093270" y="2825946"/>
                    <a:pt x="1041355" y="2825946"/>
                  </a:cubicBezTo>
                  <a:cubicBezTo>
                    <a:pt x="1026755" y="2825946"/>
                    <a:pt x="1015398" y="2814570"/>
                    <a:pt x="1015398" y="2799944"/>
                  </a:cubicBezTo>
                  <a:cubicBezTo>
                    <a:pt x="1015398" y="2799944"/>
                    <a:pt x="1015398" y="2799944"/>
                    <a:pt x="1015398" y="2695936"/>
                  </a:cubicBezTo>
                  <a:cubicBezTo>
                    <a:pt x="1015398" y="2695936"/>
                    <a:pt x="1015398" y="2695936"/>
                    <a:pt x="989441" y="2695936"/>
                  </a:cubicBezTo>
                  <a:cubicBezTo>
                    <a:pt x="974839" y="2695936"/>
                    <a:pt x="963482" y="2684560"/>
                    <a:pt x="963482" y="2669933"/>
                  </a:cubicBezTo>
                  <a:cubicBezTo>
                    <a:pt x="963482" y="2669933"/>
                    <a:pt x="963482" y="2669933"/>
                    <a:pt x="963482" y="2617930"/>
                  </a:cubicBezTo>
                  <a:cubicBezTo>
                    <a:pt x="963482" y="2574051"/>
                    <a:pt x="1008908" y="2539923"/>
                    <a:pt x="1067313" y="2539923"/>
                  </a:cubicBezTo>
                  <a:close/>
                  <a:moveTo>
                    <a:pt x="585591" y="2539923"/>
                  </a:moveTo>
                  <a:cubicBezTo>
                    <a:pt x="643995" y="2539923"/>
                    <a:pt x="689421" y="2574051"/>
                    <a:pt x="689421" y="2617930"/>
                  </a:cubicBezTo>
                  <a:cubicBezTo>
                    <a:pt x="689421" y="2617930"/>
                    <a:pt x="689421" y="2617930"/>
                    <a:pt x="689421" y="2669933"/>
                  </a:cubicBezTo>
                  <a:cubicBezTo>
                    <a:pt x="689421" y="2684560"/>
                    <a:pt x="678065" y="2695936"/>
                    <a:pt x="663464" y="2695936"/>
                  </a:cubicBezTo>
                  <a:cubicBezTo>
                    <a:pt x="663464" y="2695936"/>
                    <a:pt x="663464" y="2695936"/>
                    <a:pt x="637505" y="2695936"/>
                  </a:cubicBezTo>
                  <a:cubicBezTo>
                    <a:pt x="637505" y="2695936"/>
                    <a:pt x="637505" y="2695936"/>
                    <a:pt x="637505" y="2799944"/>
                  </a:cubicBezTo>
                  <a:cubicBezTo>
                    <a:pt x="637505" y="2814570"/>
                    <a:pt x="626150" y="2825946"/>
                    <a:pt x="611548" y="2825946"/>
                  </a:cubicBezTo>
                  <a:cubicBezTo>
                    <a:pt x="611548" y="2825946"/>
                    <a:pt x="611548" y="2825946"/>
                    <a:pt x="559633" y="2825946"/>
                  </a:cubicBezTo>
                  <a:cubicBezTo>
                    <a:pt x="545033" y="2825946"/>
                    <a:pt x="533675" y="2814570"/>
                    <a:pt x="533675" y="2799944"/>
                  </a:cubicBezTo>
                  <a:cubicBezTo>
                    <a:pt x="533675" y="2799944"/>
                    <a:pt x="533675" y="2799944"/>
                    <a:pt x="533675" y="2695936"/>
                  </a:cubicBezTo>
                  <a:cubicBezTo>
                    <a:pt x="533675" y="2695936"/>
                    <a:pt x="533675" y="2695936"/>
                    <a:pt x="507718" y="2695936"/>
                  </a:cubicBezTo>
                  <a:cubicBezTo>
                    <a:pt x="493117" y="2695936"/>
                    <a:pt x="481760" y="2684560"/>
                    <a:pt x="481760" y="2669933"/>
                  </a:cubicBezTo>
                  <a:cubicBezTo>
                    <a:pt x="481760" y="2669933"/>
                    <a:pt x="481760" y="2669933"/>
                    <a:pt x="481760" y="2617930"/>
                  </a:cubicBezTo>
                  <a:cubicBezTo>
                    <a:pt x="481760" y="2574051"/>
                    <a:pt x="527186" y="2539923"/>
                    <a:pt x="585591" y="2539923"/>
                  </a:cubicBezTo>
                  <a:close/>
                  <a:moveTo>
                    <a:pt x="103869" y="2539923"/>
                  </a:moveTo>
                  <a:cubicBezTo>
                    <a:pt x="162273" y="2539923"/>
                    <a:pt x="207699" y="2574051"/>
                    <a:pt x="207699" y="2617930"/>
                  </a:cubicBezTo>
                  <a:cubicBezTo>
                    <a:pt x="207699" y="2617930"/>
                    <a:pt x="207699" y="2617930"/>
                    <a:pt x="207699" y="2669933"/>
                  </a:cubicBezTo>
                  <a:cubicBezTo>
                    <a:pt x="207699" y="2684560"/>
                    <a:pt x="196343" y="2695936"/>
                    <a:pt x="181742" y="2695936"/>
                  </a:cubicBezTo>
                  <a:cubicBezTo>
                    <a:pt x="181742" y="2695936"/>
                    <a:pt x="181742" y="2695936"/>
                    <a:pt x="155783" y="2695936"/>
                  </a:cubicBezTo>
                  <a:cubicBezTo>
                    <a:pt x="155783" y="2695936"/>
                    <a:pt x="155783" y="2695936"/>
                    <a:pt x="155783" y="2799944"/>
                  </a:cubicBezTo>
                  <a:cubicBezTo>
                    <a:pt x="155783" y="2814570"/>
                    <a:pt x="144427" y="2825946"/>
                    <a:pt x="129826" y="2825946"/>
                  </a:cubicBezTo>
                  <a:cubicBezTo>
                    <a:pt x="129826" y="2825946"/>
                    <a:pt x="129826" y="2825946"/>
                    <a:pt x="77910" y="2825946"/>
                  </a:cubicBezTo>
                  <a:cubicBezTo>
                    <a:pt x="63310" y="2825946"/>
                    <a:pt x="51953" y="2814570"/>
                    <a:pt x="51953" y="2799944"/>
                  </a:cubicBezTo>
                  <a:cubicBezTo>
                    <a:pt x="51953" y="2799944"/>
                    <a:pt x="51953" y="2799944"/>
                    <a:pt x="51953" y="2695936"/>
                  </a:cubicBezTo>
                  <a:cubicBezTo>
                    <a:pt x="51953" y="2695936"/>
                    <a:pt x="51953" y="2695936"/>
                    <a:pt x="25996" y="2695936"/>
                  </a:cubicBezTo>
                  <a:cubicBezTo>
                    <a:pt x="11395" y="2695936"/>
                    <a:pt x="38" y="2684560"/>
                    <a:pt x="38" y="2669933"/>
                  </a:cubicBezTo>
                  <a:cubicBezTo>
                    <a:pt x="38" y="2669933"/>
                    <a:pt x="38" y="2669933"/>
                    <a:pt x="38" y="2617930"/>
                  </a:cubicBezTo>
                  <a:cubicBezTo>
                    <a:pt x="38" y="2574051"/>
                    <a:pt x="45463" y="2539923"/>
                    <a:pt x="103869" y="2539923"/>
                  </a:cubicBezTo>
                  <a:close/>
                  <a:moveTo>
                    <a:pt x="12145950" y="2408663"/>
                  </a:moveTo>
                  <a:cubicBezTo>
                    <a:pt x="12174622" y="2408663"/>
                    <a:pt x="12197866" y="2431909"/>
                    <a:pt x="12197866" y="2460581"/>
                  </a:cubicBezTo>
                  <a:cubicBezTo>
                    <a:pt x="12197866" y="2489252"/>
                    <a:pt x="12174622" y="2512496"/>
                    <a:pt x="12145950" y="2512496"/>
                  </a:cubicBezTo>
                  <a:cubicBezTo>
                    <a:pt x="12117278" y="2512496"/>
                    <a:pt x="12094035" y="2489252"/>
                    <a:pt x="12094035" y="2460581"/>
                  </a:cubicBezTo>
                  <a:cubicBezTo>
                    <a:pt x="12094035" y="2431909"/>
                    <a:pt x="12117278" y="2408663"/>
                    <a:pt x="12145950" y="2408663"/>
                  </a:cubicBezTo>
                  <a:close/>
                  <a:moveTo>
                    <a:pt x="11664226" y="2408663"/>
                  </a:moveTo>
                  <a:cubicBezTo>
                    <a:pt x="11692898" y="2408663"/>
                    <a:pt x="11716142" y="2431909"/>
                    <a:pt x="11716142" y="2460581"/>
                  </a:cubicBezTo>
                  <a:cubicBezTo>
                    <a:pt x="11716142" y="2489252"/>
                    <a:pt x="11692898" y="2512496"/>
                    <a:pt x="11664226" y="2512496"/>
                  </a:cubicBezTo>
                  <a:cubicBezTo>
                    <a:pt x="11635554" y="2512496"/>
                    <a:pt x="11612311" y="2489252"/>
                    <a:pt x="11612311" y="2460581"/>
                  </a:cubicBezTo>
                  <a:cubicBezTo>
                    <a:pt x="11612311" y="2431909"/>
                    <a:pt x="11635554" y="2408663"/>
                    <a:pt x="11664226" y="2408663"/>
                  </a:cubicBezTo>
                  <a:close/>
                  <a:moveTo>
                    <a:pt x="11182501" y="2408663"/>
                  </a:moveTo>
                  <a:cubicBezTo>
                    <a:pt x="11211173" y="2408663"/>
                    <a:pt x="11234417" y="2431909"/>
                    <a:pt x="11234417" y="2460581"/>
                  </a:cubicBezTo>
                  <a:cubicBezTo>
                    <a:pt x="11234417" y="2489252"/>
                    <a:pt x="11211173" y="2512496"/>
                    <a:pt x="11182501" y="2512496"/>
                  </a:cubicBezTo>
                  <a:cubicBezTo>
                    <a:pt x="11153829" y="2512496"/>
                    <a:pt x="11130586" y="2489252"/>
                    <a:pt x="11130586" y="2460581"/>
                  </a:cubicBezTo>
                  <a:cubicBezTo>
                    <a:pt x="11130586" y="2431909"/>
                    <a:pt x="11153829" y="2408663"/>
                    <a:pt x="11182501" y="2408663"/>
                  </a:cubicBezTo>
                  <a:close/>
                  <a:moveTo>
                    <a:pt x="10700777" y="2408663"/>
                  </a:moveTo>
                  <a:cubicBezTo>
                    <a:pt x="10729449" y="2408663"/>
                    <a:pt x="10752693" y="2431909"/>
                    <a:pt x="10752693" y="2460581"/>
                  </a:cubicBezTo>
                  <a:cubicBezTo>
                    <a:pt x="10752693" y="2489252"/>
                    <a:pt x="10729449" y="2512496"/>
                    <a:pt x="10700777" y="2512496"/>
                  </a:cubicBezTo>
                  <a:cubicBezTo>
                    <a:pt x="10672105" y="2512496"/>
                    <a:pt x="10648862" y="2489252"/>
                    <a:pt x="10648862" y="2460581"/>
                  </a:cubicBezTo>
                  <a:cubicBezTo>
                    <a:pt x="10648862" y="2431909"/>
                    <a:pt x="10672105" y="2408663"/>
                    <a:pt x="10700777" y="2408663"/>
                  </a:cubicBezTo>
                  <a:close/>
                  <a:moveTo>
                    <a:pt x="10219053" y="2408663"/>
                  </a:moveTo>
                  <a:cubicBezTo>
                    <a:pt x="10247725" y="2408663"/>
                    <a:pt x="10270969" y="2431909"/>
                    <a:pt x="10270969" y="2460581"/>
                  </a:cubicBezTo>
                  <a:cubicBezTo>
                    <a:pt x="10270969" y="2489252"/>
                    <a:pt x="10247725" y="2512496"/>
                    <a:pt x="10219053" y="2512496"/>
                  </a:cubicBezTo>
                  <a:cubicBezTo>
                    <a:pt x="10190381" y="2512496"/>
                    <a:pt x="10167138" y="2489252"/>
                    <a:pt x="10167138" y="2460581"/>
                  </a:cubicBezTo>
                  <a:cubicBezTo>
                    <a:pt x="10167138" y="2431909"/>
                    <a:pt x="10190381" y="2408663"/>
                    <a:pt x="10219053" y="2408663"/>
                  </a:cubicBezTo>
                  <a:close/>
                  <a:moveTo>
                    <a:pt x="9737328" y="2408663"/>
                  </a:moveTo>
                  <a:cubicBezTo>
                    <a:pt x="9766000" y="2408663"/>
                    <a:pt x="9789244" y="2431909"/>
                    <a:pt x="9789244" y="2460581"/>
                  </a:cubicBezTo>
                  <a:cubicBezTo>
                    <a:pt x="9789244" y="2489252"/>
                    <a:pt x="9766000" y="2512496"/>
                    <a:pt x="9737328" y="2512496"/>
                  </a:cubicBezTo>
                  <a:cubicBezTo>
                    <a:pt x="9708656" y="2512496"/>
                    <a:pt x="9685413" y="2489252"/>
                    <a:pt x="9685413" y="2460581"/>
                  </a:cubicBezTo>
                  <a:cubicBezTo>
                    <a:pt x="9685413" y="2431909"/>
                    <a:pt x="9708656" y="2408663"/>
                    <a:pt x="9737328" y="2408663"/>
                  </a:cubicBezTo>
                  <a:close/>
                  <a:moveTo>
                    <a:pt x="9255604" y="2408663"/>
                  </a:moveTo>
                  <a:cubicBezTo>
                    <a:pt x="9284276" y="2408663"/>
                    <a:pt x="9307520" y="2431909"/>
                    <a:pt x="9307520" y="2460581"/>
                  </a:cubicBezTo>
                  <a:cubicBezTo>
                    <a:pt x="9307520" y="2489252"/>
                    <a:pt x="9284276" y="2512496"/>
                    <a:pt x="9255604" y="2512496"/>
                  </a:cubicBezTo>
                  <a:cubicBezTo>
                    <a:pt x="9226932" y="2512496"/>
                    <a:pt x="9203689" y="2489252"/>
                    <a:pt x="9203689" y="2460581"/>
                  </a:cubicBezTo>
                  <a:cubicBezTo>
                    <a:pt x="9203689" y="2431909"/>
                    <a:pt x="9226932" y="2408663"/>
                    <a:pt x="9255604" y="2408663"/>
                  </a:cubicBezTo>
                  <a:close/>
                  <a:moveTo>
                    <a:pt x="8773880" y="2408663"/>
                  </a:moveTo>
                  <a:cubicBezTo>
                    <a:pt x="8802552" y="2408663"/>
                    <a:pt x="8825796" y="2431909"/>
                    <a:pt x="8825796" y="2460581"/>
                  </a:cubicBezTo>
                  <a:cubicBezTo>
                    <a:pt x="8825796" y="2489252"/>
                    <a:pt x="8802552" y="2512496"/>
                    <a:pt x="8773880" y="2512496"/>
                  </a:cubicBezTo>
                  <a:cubicBezTo>
                    <a:pt x="8745208" y="2512496"/>
                    <a:pt x="8721965" y="2489252"/>
                    <a:pt x="8721965" y="2460581"/>
                  </a:cubicBezTo>
                  <a:cubicBezTo>
                    <a:pt x="8721965" y="2431909"/>
                    <a:pt x="8745208" y="2408663"/>
                    <a:pt x="8773880" y="2408663"/>
                  </a:cubicBezTo>
                  <a:close/>
                  <a:moveTo>
                    <a:pt x="8292157" y="2408663"/>
                  </a:moveTo>
                  <a:cubicBezTo>
                    <a:pt x="8320829" y="2408663"/>
                    <a:pt x="8344072" y="2431909"/>
                    <a:pt x="8344072" y="2460581"/>
                  </a:cubicBezTo>
                  <a:cubicBezTo>
                    <a:pt x="8344072" y="2489252"/>
                    <a:pt x="8320829" y="2512496"/>
                    <a:pt x="8292157" y="2512496"/>
                  </a:cubicBezTo>
                  <a:cubicBezTo>
                    <a:pt x="8263484" y="2512496"/>
                    <a:pt x="8240241" y="2489252"/>
                    <a:pt x="8240241" y="2460581"/>
                  </a:cubicBezTo>
                  <a:cubicBezTo>
                    <a:pt x="8240241" y="2431909"/>
                    <a:pt x="8263484" y="2408663"/>
                    <a:pt x="8292157" y="2408663"/>
                  </a:cubicBezTo>
                  <a:close/>
                  <a:moveTo>
                    <a:pt x="7810433" y="2408663"/>
                  </a:moveTo>
                  <a:cubicBezTo>
                    <a:pt x="7839105" y="2408663"/>
                    <a:pt x="7862348" y="2431909"/>
                    <a:pt x="7862348" y="2460581"/>
                  </a:cubicBezTo>
                  <a:cubicBezTo>
                    <a:pt x="7862348" y="2489252"/>
                    <a:pt x="7839105" y="2512496"/>
                    <a:pt x="7810433" y="2512496"/>
                  </a:cubicBezTo>
                  <a:cubicBezTo>
                    <a:pt x="7781760" y="2512496"/>
                    <a:pt x="7758517" y="2489252"/>
                    <a:pt x="7758517" y="2460581"/>
                  </a:cubicBezTo>
                  <a:cubicBezTo>
                    <a:pt x="7758517" y="2431909"/>
                    <a:pt x="7781760" y="2408663"/>
                    <a:pt x="7810433" y="2408663"/>
                  </a:cubicBezTo>
                  <a:close/>
                  <a:moveTo>
                    <a:pt x="7328709" y="2408663"/>
                  </a:moveTo>
                  <a:cubicBezTo>
                    <a:pt x="7357381" y="2408663"/>
                    <a:pt x="7380624" y="2431909"/>
                    <a:pt x="7380624" y="2460581"/>
                  </a:cubicBezTo>
                  <a:cubicBezTo>
                    <a:pt x="7380624" y="2489252"/>
                    <a:pt x="7357381" y="2512496"/>
                    <a:pt x="7328709" y="2512496"/>
                  </a:cubicBezTo>
                  <a:cubicBezTo>
                    <a:pt x="7300036" y="2512496"/>
                    <a:pt x="7276793" y="2489252"/>
                    <a:pt x="7276793" y="2460581"/>
                  </a:cubicBezTo>
                  <a:cubicBezTo>
                    <a:pt x="7276793" y="2431909"/>
                    <a:pt x="7300036" y="2408663"/>
                    <a:pt x="7328709" y="2408663"/>
                  </a:cubicBezTo>
                  <a:close/>
                  <a:moveTo>
                    <a:pt x="6846985" y="2408663"/>
                  </a:moveTo>
                  <a:cubicBezTo>
                    <a:pt x="6875657" y="2408663"/>
                    <a:pt x="6898900" y="2431909"/>
                    <a:pt x="6898900" y="2460581"/>
                  </a:cubicBezTo>
                  <a:cubicBezTo>
                    <a:pt x="6898900" y="2489252"/>
                    <a:pt x="6875657" y="2512496"/>
                    <a:pt x="6846985" y="2512496"/>
                  </a:cubicBezTo>
                  <a:cubicBezTo>
                    <a:pt x="6818312" y="2512496"/>
                    <a:pt x="6795069" y="2489252"/>
                    <a:pt x="6795069" y="2460581"/>
                  </a:cubicBezTo>
                  <a:cubicBezTo>
                    <a:pt x="6795069" y="2431909"/>
                    <a:pt x="6818312" y="2408663"/>
                    <a:pt x="6846985" y="2408663"/>
                  </a:cubicBezTo>
                  <a:close/>
                  <a:moveTo>
                    <a:pt x="6365261" y="2408663"/>
                  </a:moveTo>
                  <a:cubicBezTo>
                    <a:pt x="6393933" y="2408663"/>
                    <a:pt x="6417176" y="2431909"/>
                    <a:pt x="6417176" y="2460581"/>
                  </a:cubicBezTo>
                  <a:cubicBezTo>
                    <a:pt x="6417176" y="2489252"/>
                    <a:pt x="6393933" y="2512496"/>
                    <a:pt x="6365261" y="2512496"/>
                  </a:cubicBezTo>
                  <a:cubicBezTo>
                    <a:pt x="6336588" y="2512496"/>
                    <a:pt x="6313345" y="2489252"/>
                    <a:pt x="6313345" y="2460581"/>
                  </a:cubicBezTo>
                  <a:cubicBezTo>
                    <a:pt x="6313345" y="2431909"/>
                    <a:pt x="6336588" y="2408663"/>
                    <a:pt x="6365261" y="2408663"/>
                  </a:cubicBezTo>
                  <a:close/>
                  <a:moveTo>
                    <a:pt x="5883548" y="2408663"/>
                  </a:moveTo>
                  <a:cubicBezTo>
                    <a:pt x="5912218" y="2408663"/>
                    <a:pt x="5935461" y="2431909"/>
                    <a:pt x="5935461" y="2460581"/>
                  </a:cubicBezTo>
                  <a:cubicBezTo>
                    <a:pt x="5935461" y="2489252"/>
                    <a:pt x="5912218" y="2512496"/>
                    <a:pt x="5883548" y="2512496"/>
                  </a:cubicBezTo>
                  <a:cubicBezTo>
                    <a:pt x="5854876" y="2512496"/>
                    <a:pt x="5831632" y="2489252"/>
                    <a:pt x="5831632" y="2460581"/>
                  </a:cubicBezTo>
                  <a:cubicBezTo>
                    <a:pt x="5831632" y="2431909"/>
                    <a:pt x="5854876" y="2408663"/>
                    <a:pt x="5883548" y="2408663"/>
                  </a:cubicBezTo>
                  <a:close/>
                  <a:moveTo>
                    <a:pt x="5401839" y="2408663"/>
                  </a:moveTo>
                  <a:cubicBezTo>
                    <a:pt x="5430509" y="2408663"/>
                    <a:pt x="5453751" y="2431909"/>
                    <a:pt x="5453751" y="2460581"/>
                  </a:cubicBezTo>
                  <a:cubicBezTo>
                    <a:pt x="5453751" y="2489252"/>
                    <a:pt x="5430509" y="2512496"/>
                    <a:pt x="5401839" y="2512496"/>
                  </a:cubicBezTo>
                  <a:cubicBezTo>
                    <a:pt x="5373172" y="2512496"/>
                    <a:pt x="5349928" y="2489252"/>
                    <a:pt x="5349928" y="2460581"/>
                  </a:cubicBezTo>
                  <a:cubicBezTo>
                    <a:pt x="5349928" y="2431909"/>
                    <a:pt x="5373172" y="2408663"/>
                    <a:pt x="5401839" y="2408663"/>
                  </a:cubicBezTo>
                  <a:close/>
                  <a:moveTo>
                    <a:pt x="4920088" y="2408663"/>
                  </a:moveTo>
                  <a:cubicBezTo>
                    <a:pt x="4948766" y="2408663"/>
                    <a:pt x="4972018" y="2431909"/>
                    <a:pt x="4972018" y="2460581"/>
                  </a:cubicBezTo>
                  <a:cubicBezTo>
                    <a:pt x="4972018" y="2489252"/>
                    <a:pt x="4948766" y="2512496"/>
                    <a:pt x="4920088" y="2512496"/>
                  </a:cubicBezTo>
                  <a:cubicBezTo>
                    <a:pt x="4891417" y="2512496"/>
                    <a:pt x="4868185" y="2489252"/>
                    <a:pt x="4868185" y="2460581"/>
                  </a:cubicBezTo>
                  <a:cubicBezTo>
                    <a:pt x="4868185" y="2431909"/>
                    <a:pt x="4891417" y="2408663"/>
                    <a:pt x="4920088" y="2408663"/>
                  </a:cubicBezTo>
                  <a:close/>
                  <a:moveTo>
                    <a:pt x="4438389" y="2408663"/>
                  </a:moveTo>
                  <a:cubicBezTo>
                    <a:pt x="4467052" y="2408663"/>
                    <a:pt x="4490295" y="2431909"/>
                    <a:pt x="4490295" y="2460581"/>
                  </a:cubicBezTo>
                  <a:cubicBezTo>
                    <a:pt x="4490295" y="2489252"/>
                    <a:pt x="4467052" y="2512496"/>
                    <a:pt x="4438389" y="2512496"/>
                  </a:cubicBezTo>
                  <a:cubicBezTo>
                    <a:pt x="4409708" y="2512496"/>
                    <a:pt x="4386467" y="2489252"/>
                    <a:pt x="4386467" y="2460581"/>
                  </a:cubicBezTo>
                  <a:cubicBezTo>
                    <a:pt x="4386467" y="2431909"/>
                    <a:pt x="4409708" y="2408663"/>
                    <a:pt x="4438389" y="2408663"/>
                  </a:cubicBezTo>
                  <a:close/>
                  <a:moveTo>
                    <a:pt x="3956676" y="2408663"/>
                  </a:moveTo>
                  <a:cubicBezTo>
                    <a:pt x="3985346" y="2408663"/>
                    <a:pt x="4008595" y="2431909"/>
                    <a:pt x="4008595" y="2460581"/>
                  </a:cubicBezTo>
                  <a:cubicBezTo>
                    <a:pt x="4008595" y="2489252"/>
                    <a:pt x="3985346" y="2512496"/>
                    <a:pt x="3956676" y="2512496"/>
                  </a:cubicBezTo>
                  <a:cubicBezTo>
                    <a:pt x="3928003" y="2512496"/>
                    <a:pt x="3904763" y="2489252"/>
                    <a:pt x="3904763" y="2460581"/>
                  </a:cubicBezTo>
                  <a:cubicBezTo>
                    <a:pt x="3904763" y="2431909"/>
                    <a:pt x="3928003" y="2408663"/>
                    <a:pt x="3956676" y="2408663"/>
                  </a:cubicBezTo>
                  <a:close/>
                  <a:moveTo>
                    <a:pt x="3474959" y="2408663"/>
                  </a:moveTo>
                  <a:cubicBezTo>
                    <a:pt x="3503633" y="2408663"/>
                    <a:pt x="3526877" y="2431909"/>
                    <a:pt x="3526877" y="2460581"/>
                  </a:cubicBezTo>
                  <a:cubicBezTo>
                    <a:pt x="3526877" y="2489252"/>
                    <a:pt x="3503633" y="2512496"/>
                    <a:pt x="3474959" y="2512496"/>
                  </a:cubicBezTo>
                  <a:cubicBezTo>
                    <a:pt x="3446288" y="2512496"/>
                    <a:pt x="3423044" y="2489252"/>
                    <a:pt x="3423044" y="2460581"/>
                  </a:cubicBezTo>
                  <a:cubicBezTo>
                    <a:pt x="3423044" y="2431909"/>
                    <a:pt x="3446288" y="2408663"/>
                    <a:pt x="3474959" y="2408663"/>
                  </a:cubicBezTo>
                  <a:close/>
                  <a:moveTo>
                    <a:pt x="2993236" y="2408663"/>
                  </a:moveTo>
                  <a:cubicBezTo>
                    <a:pt x="3021907" y="2408663"/>
                    <a:pt x="3045150" y="2431909"/>
                    <a:pt x="3045150" y="2460581"/>
                  </a:cubicBezTo>
                  <a:cubicBezTo>
                    <a:pt x="3045150" y="2489252"/>
                    <a:pt x="3021907" y="2512496"/>
                    <a:pt x="2993236" y="2512496"/>
                  </a:cubicBezTo>
                  <a:cubicBezTo>
                    <a:pt x="2964563" y="2512496"/>
                    <a:pt x="2941319" y="2489252"/>
                    <a:pt x="2941319" y="2460581"/>
                  </a:cubicBezTo>
                  <a:cubicBezTo>
                    <a:pt x="2941319" y="2431909"/>
                    <a:pt x="2964563" y="2408663"/>
                    <a:pt x="2993236" y="2408663"/>
                  </a:cubicBezTo>
                  <a:close/>
                  <a:moveTo>
                    <a:pt x="2511512" y="2408663"/>
                  </a:moveTo>
                  <a:cubicBezTo>
                    <a:pt x="2540185" y="2408663"/>
                    <a:pt x="2563427" y="2431909"/>
                    <a:pt x="2563427" y="2460581"/>
                  </a:cubicBezTo>
                  <a:cubicBezTo>
                    <a:pt x="2563427" y="2489252"/>
                    <a:pt x="2540185" y="2512496"/>
                    <a:pt x="2511512" y="2512496"/>
                  </a:cubicBezTo>
                  <a:cubicBezTo>
                    <a:pt x="2482843" y="2512496"/>
                    <a:pt x="2459599" y="2489252"/>
                    <a:pt x="2459599" y="2460581"/>
                  </a:cubicBezTo>
                  <a:cubicBezTo>
                    <a:pt x="2459599" y="2431909"/>
                    <a:pt x="2482843" y="2408663"/>
                    <a:pt x="2511512" y="2408663"/>
                  </a:cubicBezTo>
                  <a:close/>
                  <a:moveTo>
                    <a:pt x="2029779" y="2408663"/>
                  </a:moveTo>
                  <a:cubicBezTo>
                    <a:pt x="2058451" y="2408663"/>
                    <a:pt x="2081695" y="2431909"/>
                    <a:pt x="2081695" y="2460581"/>
                  </a:cubicBezTo>
                  <a:cubicBezTo>
                    <a:pt x="2081695" y="2489252"/>
                    <a:pt x="2058451" y="2512496"/>
                    <a:pt x="2029779" y="2512496"/>
                  </a:cubicBezTo>
                  <a:cubicBezTo>
                    <a:pt x="2001107" y="2512496"/>
                    <a:pt x="1977863" y="2489252"/>
                    <a:pt x="1977863" y="2460581"/>
                  </a:cubicBezTo>
                  <a:cubicBezTo>
                    <a:pt x="1977863" y="2431909"/>
                    <a:pt x="2001107" y="2408663"/>
                    <a:pt x="2029779" y="2408663"/>
                  </a:cubicBezTo>
                  <a:close/>
                  <a:moveTo>
                    <a:pt x="1548056" y="2408663"/>
                  </a:moveTo>
                  <a:cubicBezTo>
                    <a:pt x="1576728" y="2408663"/>
                    <a:pt x="1599971" y="2431909"/>
                    <a:pt x="1599971" y="2460581"/>
                  </a:cubicBezTo>
                  <a:cubicBezTo>
                    <a:pt x="1599971" y="2489252"/>
                    <a:pt x="1576728" y="2512496"/>
                    <a:pt x="1548056" y="2512496"/>
                  </a:cubicBezTo>
                  <a:cubicBezTo>
                    <a:pt x="1519384" y="2512496"/>
                    <a:pt x="1496140" y="2489252"/>
                    <a:pt x="1496140" y="2460581"/>
                  </a:cubicBezTo>
                  <a:cubicBezTo>
                    <a:pt x="1496140" y="2431909"/>
                    <a:pt x="1519384" y="2408663"/>
                    <a:pt x="1548056" y="2408663"/>
                  </a:cubicBezTo>
                  <a:close/>
                  <a:moveTo>
                    <a:pt x="1066333" y="2408663"/>
                  </a:moveTo>
                  <a:cubicBezTo>
                    <a:pt x="1095006" y="2408663"/>
                    <a:pt x="1118249" y="2431909"/>
                    <a:pt x="1118249" y="2460581"/>
                  </a:cubicBezTo>
                  <a:cubicBezTo>
                    <a:pt x="1118249" y="2489252"/>
                    <a:pt x="1095006" y="2512496"/>
                    <a:pt x="1066333" y="2512496"/>
                  </a:cubicBezTo>
                  <a:cubicBezTo>
                    <a:pt x="1037661" y="2512496"/>
                    <a:pt x="1014418" y="2489252"/>
                    <a:pt x="1014418" y="2460581"/>
                  </a:cubicBezTo>
                  <a:cubicBezTo>
                    <a:pt x="1014418" y="2431909"/>
                    <a:pt x="1037661" y="2408663"/>
                    <a:pt x="1066333" y="2408663"/>
                  </a:cubicBezTo>
                  <a:close/>
                  <a:moveTo>
                    <a:pt x="584611" y="2408663"/>
                  </a:moveTo>
                  <a:cubicBezTo>
                    <a:pt x="613283" y="2408663"/>
                    <a:pt x="636527" y="2431909"/>
                    <a:pt x="636527" y="2460581"/>
                  </a:cubicBezTo>
                  <a:cubicBezTo>
                    <a:pt x="636527" y="2489252"/>
                    <a:pt x="613283" y="2512496"/>
                    <a:pt x="584611" y="2512496"/>
                  </a:cubicBezTo>
                  <a:cubicBezTo>
                    <a:pt x="555939" y="2512496"/>
                    <a:pt x="532696" y="2489252"/>
                    <a:pt x="532696" y="2460581"/>
                  </a:cubicBezTo>
                  <a:cubicBezTo>
                    <a:pt x="532696" y="2431909"/>
                    <a:pt x="555939" y="2408663"/>
                    <a:pt x="584611" y="2408663"/>
                  </a:cubicBezTo>
                  <a:close/>
                  <a:moveTo>
                    <a:pt x="102889" y="2408663"/>
                  </a:moveTo>
                  <a:cubicBezTo>
                    <a:pt x="131561" y="2408663"/>
                    <a:pt x="154805" y="2431909"/>
                    <a:pt x="154805" y="2460581"/>
                  </a:cubicBezTo>
                  <a:cubicBezTo>
                    <a:pt x="154805" y="2489252"/>
                    <a:pt x="131561" y="2512496"/>
                    <a:pt x="102889" y="2512496"/>
                  </a:cubicBezTo>
                  <a:cubicBezTo>
                    <a:pt x="74217" y="2512496"/>
                    <a:pt x="50973" y="2489252"/>
                    <a:pt x="50973" y="2460581"/>
                  </a:cubicBezTo>
                  <a:cubicBezTo>
                    <a:pt x="50973" y="2431909"/>
                    <a:pt x="74217" y="2408663"/>
                    <a:pt x="102889" y="2408663"/>
                  </a:cubicBezTo>
                  <a:close/>
                  <a:moveTo>
                    <a:pt x="12146930" y="2058198"/>
                  </a:moveTo>
                  <a:cubicBezTo>
                    <a:pt x="12205334" y="2058198"/>
                    <a:pt x="12250760" y="2092328"/>
                    <a:pt x="12250760" y="2136206"/>
                  </a:cubicBezTo>
                  <a:cubicBezTo>
                    <a:pt x="12250760" y="2136206"/>
                    <a:pt x="12250760" y="2136206"/>
                    <a:pt x="12250760" y="2188207"/>
                  </a:cubicBezTo>
                  <a:cubicBezTo>
                    <a:pt x="12250760" y="2202834"/>
                    <a:pt x="12239404" y="2214210"/>
                    <a:pt x="12224803" y="2214210"/>
                  </a:cubicBezTo>
                  <a:cubicBezTo>
                    <a:pt x="12224803" y="2214210"/>
                    <a:pt x="12224803" y="2214210"/>
                    <a:pt x="12198844" y="2214210"/>
                  </a:cubicBezTo>
                  <a:cubicBezTo>
                    <a:pt x="12198844" y="2214210"/>
                    <a:pt x="12198844" y="2214210"/>
                    <a:pt x="12198844" y="2318219"/>
                  </a:cubicBezTo>
                  <a:cubicBezTo>
                    <a:pt x="12198844" y="2332845"/>
                    <a:pt x="12187489" y="2344220"/>
                    <a:pt x="12172887" y="2344220"/>
                  </a:cubicBezTo>
                  <a:cubicBezTo>
                    <a:pt x="12172887" y="2344220"/>
                    <a:pt x="12172887" y="2344220"/>
                    <a:pt x="12120972" y="2344220"/>
                  </a:cubicBezTo>
                  <a:cubicBezTo>
                    <a:pt x="12106372" y="2344220"/>
                    <a:pt x="12095015" y="2332845"/>
                    <a:pt x="12095015" y="2318219"/>
                  </a:cubicBezTo>
                  <a:cubicBezTo>
                    <a:pt x="12095015" y="2318219"/>
                    <a:pt x="12095015" y="2318219"/>
                    <a:pt x="12095015" y="2214210"/>
                  </a:cubicBezTo>
                  <a:cubicBezTo>
                    <a:pt x="12095015" y="2214210"/>
                    <a:pt x="12095015" y="2214210"/>
                    <a:pt x="12069057" y="2214210"/>
                  </a:cubicBezTo>
                  <a:cubicBezTo>
                    <a:pt x="12054456" y="2214210"/>
                    <a:pt x="12043099" y="2202834"/>
                    <a:pt x="12043099" y="2188207"/>
                  </a:cubicBezTo>
                  <a:cubicBezTo>
                    <a:pt x="12043099" y="2188207"/>
                    <a:pt x="12043099" y="2188207"/>
                    <a:pt x="12043099" y="2136206"/>
                  </a:cubicBezTo>
                  <a:cubicBezTo>
                    <a:pt x="12043099" y="2092328"/>
                    <a:pt x="12088525" y="2058198"/>
                    <a:pt x="12146930" y="2058198"/>
                  </a:cubicBezTo>
                  <a:close/>
                  <a:moveTo>
                    <a:pt x="11665206" y="2058198"/>
                  </a:moveTo>
                  <a:cubicBezTo>
                    <a:pt x="11723610" y="2058198"/>
                    <a:pt x="11769036" y="2092328"/>
                    <a:pt x="11769036" y="2136206"/>
                  </a:cubicBezTo>
                  <a:cubicBezTo>
                    <a:pt x="11769036" y="2136206"/>
                    <a:pt x="11769036" y="2136206"/>
                    <a:pt x="11769036" y="2188207"/>
                  </a:cubicBezTo>
                  <a:cubicBezTo>
                    <a:pt x="11769036" y="2202834"/>
                    <a:pt x="11757680" y="2214210"/>
                    <a:pt x="11743079" y="2214210"/>
                  </a:cubicBezTo>
                  <a:cubicBezTo>
                    <a:pt x="11743079" y="2214210"/>
                    <a:pt x="11743079" y="2214210"/>
                    <a:pt x="11717120" y="2214210"/>
                  </a:cubicBezTo>
                  <a:cubicBezTo>
                    <a:pt x="11717120" y="2214210"/>
                    <a:pt x="11717120" y="2214210"/>
                    <a:pt x="11717120" y="2318219"/>
                  </a:cubicBezTo>
                  <a:cubicBezTo>
                    <a:pt x="11717120" y="2332845"/>
                    <a:pt x="11705765" y="2344220"/>
                    <a:pt x="11691163" y="2344220"/>
                  </a:cubicBezTo>
                  <a:cubicBezTo>
                    <a:pt x="11691163" y="2344220"/>
                    <a:pt x="11691163" y="2344220"/>
                    <a:pt x="11639248" y="2344220"/>
                  </a:cubicBezTo>
                  <a:cubicBezTo>
                    <a:pt x="11624648" y="2344220"/>
                    <a:pt x="11613291" y="2332845"/>
                    <a:pt x="11613291" y="2318219"/>
                  </a:cubicBezTo>
                  <a:cubicBezTo>
                    <a:pt x="11613291" y="2318219"/>
                    <a:pt x="11613291" y="2318219"/>
                    <a:pt x="11613291" y="2214210"/>
                  </a:cubicBezTo>
                  <a:cubicBezTo>
                    <a:pt x="11613291" y="2214210"/>
                    <a:pt x="11613291" y="2214210"/>
                    <a:pt x="11587333" y="2214210"/>
                  </a:cubicBezTo>
                  <a:cubicBezTo>
                    <a:pt x="11572732" y="2214210"/>
                    <a:pt x="11561375" y="2202834"/>
                    <a:pt x="11561375" y="2188207"/>
                  </a:cubicBezTo>
                  <a:cubicBezTo>
                    <a:pt x="11561375" y="2188207"/>
                    <a:pt x="11561375" y="2188207"/>
                    <a:pt x="11561375" y="2136206"/>
                  </a:cubicBezTo>
                  <a:cubicBezTo>
                    <a:pt x="11561375" y="2092328"/>
                    <a:pt x="11606801" y="2058198"/>
                    <a:pt x="11665206" y="2058198"/>
                  </a:cubicBezTo>
                  <a:close/>
                  <a:moveTo>
                    <a:pt x="11183481" y="2058198"/>
                  </a:moveTo>
                  <a:cubicBezTo>
                    <a:pt x="11241885" y="2058198"/>
                    <a:pt x="11287311" y="2092328"/>
                    <a:pt x="11287311" y="2136206"/>
                  </a:cubicBezTo>
                  <a:cubicBezTo>
                    <a:pt x="11287311" y="2136206"/>
                    <a:pt x="11287311" y="2136206"/>
                    <a:pt x="11287311" y="2188207"/>
                  </a:cubicBezTo>
                  <a:cubicBezTo>
                    <a:pt x="11287311" y="2202834"/>
                    <a:pt x="11275955" y="2214210"/>
                    <a:pt x="11261354" y="2214210"/>
                  </a:cubicBezTo>
                  <a:cubicBezTo>
                    <a:pt x="11261354" y="2214210"/>
                    <a:pt x="11261354" y="2214210"/>
                    <a:pt x="11235395" y="2214210"/>
                  </a:cubicBezTo>
                  <a:cubicBezTo>
                    <a:pt x="11235395" y="2214210"/>
                    <a:pt x="11235395" y="2214210"/>
                    <a:pt x="11235395" y="2318219"/>
                  </a:cubicBezTo>
                  <a:cubicBezTo>
                    <a:pt x="11235395" y="2332845"/>
                    <a:pt x="11224040" y="2344220"/>
                    <a:pt x="11209438" y="2344220"/>
                  </a:cubicBezTo>
                  <a:cubicBezTo>
                    <a:pt x="11209438" y="2344220"/>
                    <a:pt x="11209438" y="2344220"/>
                    <a:pt x="11157523" y="2344220"/>
                  </a:cubicBezTo>
                  <a:cubicBezTo>
                    <a:pt x="11142923" y="2344220"/>
                    <a:pt x="11131566" y="2332845"/>
                    <a:pt x="11131566" y="2318219"/>
                  </a:cubicBezTo>
                  <a:cubicBezTo>
                    <a:pt x="11131566" y="2318219"/>
                    <a:pt x="11131566" y="2318219"/>
                    <a:pt x="11131566" y="2214210"/>
                  </a:cubicBezTo>
                  <a:cubicBezTo>
                    <a:pt x="11131566" y="2214210"/>
                    <a:pt x="11131566" y="2214210"/>
                    <a:pt x="11105608" y="2214210"/>
                  </a:cubicBezTo>
                  <a:cubicBezTo>
                    <a:pt x="11091007" y="2214210"/>
                    <a:pt x="11079650" y="2202834"/>
                    <a:pt x="11079650" y="2188207"/>
                  </a:cubicBezTo>
                  <a:cubicBezTo>
                    <a:pt x="11079650" y="2188207"/>
                    <a:pt x="11079650" y="2188207"/>
                    <a:pt x="11079650" y="2136206"/>
                  </a:cubicBezTo>
                  <a:cubicBezTo>
                    <a:pt x="11079650" y="2092328"/>
                    <a:pt x="11125076" y="2058198"/>
                    <a:pt x="11183481" y="2058198"/>
                  </a:cubicBezTo>
                  <a:close/>
                  <a:moveTo>
                    <a:pt x="10701757" y="2058198"/>
                  </a:moveTo>
                  <a:cubicBezTo>
                    <a:pt x="10760161" y="2058198"/>
                    <a:pt x="10805587" y="2092328"/>
                    <a:pt x="10805587" y="2136206"/>
                  </a:cubicBezTo>
                  <a:cubicBezTo>
                    <a:pt x="10805587" y="2136206"/>
                    <a:pt x="10805587" y="2136206"/>
                    <a:pt x="10805587" y="2188207"/>
                  </a:cubicBezTo>
                  <a:cubicBezTo>
                    <a:pt x="10805587" y="2202834"/>
                    <a:pt x="10794231" y="2214210"/>
                    <a:pt x="10779630" y="2214210"/>
                  </a:cubicBezTo>
                  <a:cubicBezTo>
                    <a:pt x="10779630" y="2214210"/>
                    <a:pt x="10779630" y="2214210"/>
                    <a:pt x="10753671" y="2214210"/>
                  </a:cubicBezTo>
                  <a:cubicBezTo>
                    <a:pt x="10753671" y="2214210"/>
                    <a:pt x="10753671" y="2214210"/>
                    <a:pt x="10753671" y="2318219"/>
                  </a:cubicBezTo>
                  <a:cubicBezTo>
                    <a:pt x="10753671" y="2332845"/>
                    <a:pt x="10742316" y="2344220"/>
                    <a:pt x="10727714" y="2344220"/>
                  </a:cubicBezTo>
                  <a:cubicBezTo>
                    <a:pt x="10727714" y="2344220"/>
                    <a:pt x="10727714" y="2344220"/>
                    <a:pt x="10675799" y="2344220"/>
                  </a:cubicBezTo>
                  <a:cubicBezTo>
                    <a:pt x="10661199" y="2344220"/>
                    <a:pt x="10649842" y="2332845"/>
                    <a:pt x="10649842" y="2318219"/>
                  </a:cubicBezTo>
                  <a:cubicBezTo>
                    <a:pt x="10649842" y="2318219"/>
                    <a:pt x="10649842" y="2318219"/>
                    <a:pt x="10649842" y="2214210"/>
                  </a:cubicBezTo>
                  <a:cubicBezTo>
                    <a:pt x="10649842" y="2214210"/>
                    <a:pt x="10649842" y="2214210"/>
                    <a:pt x="10623884" y="2214210"/>
                  </a:cubicBezTo>
                  <a:cubicBezTo>
                    <a:pt x="10609283" y="2214210"/>
                    <a:pt x="10597926" y="2202834"/>
                    <a:pt x="10597926" y="2188207"/>
                  </a:cubicBezTo>
                  <a:cubicBezTo>
                    <a:pt x="10597926" y="2188207"/>
                    <a:pt x="10597926" y="2188207"/>
                    <a:pt x="10597926" y="2136206"/>
                  </a:cubicBezTo>
                  <a:cubicBezTo>
                    <a:pt x="10597926" y="2092328"/>
                    <a:pt x="10643352" y="2058198"/>
                    <a:pt x="10701757" y="2058198"/>
                  </a:cubicBezTo>
                  <a:close/>
                  <a:moveTo>
                    <a:pt x="10220033" y="2058198"/>
                  </a:moveTo>
                  <a:cubicBezTo>
                    <a:pt x="10278437" y="2058198"/>
                    <a:pt x="10323863" y="2092328"/>
                    <a:pt x="10323863" y="2136206"/>
                  </a:cubicBezTo>
                  <a:cubicBezTo>
                    <a:pt x="10323863" y="2136206"/>
                    <a:pt x="10323863" y="2136206"/>
                    <a:pt x="10323863" y="2188207"/>
                  </a:cubicBezTo>
                  <a:cubicBezTo>
                    <a:pt x="10323863" y="2202834"/>
                    <a:pt x="10312507" y="2214210"/>
                    <a:pt x="10297906" y="2214210"/>
                  </a:cubicBezTo>
                  <a:cubicBezTo>
                    <a:pt x="10297906" y="2214210"/>
                    <a:pt x="10297906" y="2214210"/>
                    <a:pt x="10271947" y="2214210"/>
                  </a:cubicBezTo>
                  <a:cubicBezTo>
                    <a:pt x="10271947" y="2214210"/>
                    <a:pt x="10271947" y="2214210"/>
                    <a:pt x="10271947" y="2318219"/>
                  </a:cubicBezTo>
                  <a:cubicBezTo>
                    <a:pt x="10271947" y="2332845"/>
                    <a:pt x="10260592" y="2344220"/>
                    <a:pt x="10245990" y="2344220"/>
                  </a:cubicBezTo>
                  <a:cubicBezTo>
                    <a:pt x="10245990" y="2344220"/>
                    <a:pt x="10245990" y="2344220"/>
                    <a:pt x="10194075" y="2344220"/>
                  </a:cubicBezTo>
                  <a:cubicBezTo>
                    <a:pt x="10179475" y="2344220"/>
                    <a:pt x="10168118" y="2332845"/>
                    <a:pt x="10168118" y="2318219"/>
                  </a:cubicBezTo>
                  <a:cubicBezTo>
                    <a:pt x="10168118" y="2318219"/>
                    <a:pt x="10168118" y="2318219"/>
                    <a:pt x="10168118" y="2214210"/>
                  </a:cubicBezTo>
                  <a:cubicBezTo>
                    <a:pt x="10168118" y="2214210"/>
                    <a:pt x="10168118" y="2214210"/>
                    <a:pt x="10142160" y="2214210"/>
                  </a:cubicBezTo>
                  <a:cubicBezTo>
                    <a:pt x="10127559" y="2214210"/>
                    <a:pt x="10116202" y="2202834"/>
                    <a:pt x="10116202" y="2188207"/>
                  </a:cubicBezTo>
                  <a:cubicBezTo>
                    <a:pt x="10116202" y="2188207"/>
                    <a:pt x="10116202" y="2188207"/>
                    <a:pt x="10116202" y="2136206"/>
                  </a:cubicBezTo>
                  <a:cubicBezTo>
                    <a:pt x="10116202" y="2092328"/>
                    <a:pt x="10161628" y="2058198"/>
                    <a:pt x="10220033" y="2058198"/>
                  </a:cubicBezTo>
                  <a:close/>
                  <a:moveTo>
                    <a:pt x="9738308" y="2058198"/>
                  </a:moveTo>
                  <a:cubicBezTo>
                    <a:pt x="9796712" y="2058198"/>
                    <a:pt x="9842138" y="2092328"/>
                    <a:pt x="9842138" y="2136206"/>
                  </a:cubicBezTo>
                  <a:cubicBezTo>
                    <a:pt x="9842138" y="2136206"/>
                    <a:pt x="9842138" y="2136206"/>
                    <a:pt x="9842138" y="2188207"/>
                  </a:cubicBezTo>
                  <a:cubicBezTo>
                    <a:pt x="9842138" y="2202834"/>
                    <a:pt x="9830782" y="2214210"/>
                    <a:pt x="9816181" y="2214210"/>
                  </a:cubicBezTo>
                  <a:cubicBezTo>
                    <a:pt x="9816181" y="2214210"/>
                    <a:pt x="9816181" y="2214210"/>
                    <a:pt x="9790222" y="2214210"/>
                  </a:cubicBezTo>
                  <a:cubicBezTo>
                    <a:pt x="9790222" y="2214210"/>
                    <a:pt x="9790222" y="2214210"/>
                    <a:pt x="9790222" y="2318219"/>
                  </a:cubicBezTo>
                  <a:cubicBezTo>
                    <a:pt x="9790222" y="2332845"/>
                    <a:pt x="9778867" y="2344220"/>
                    <a:pt x="9764265" y="2344220"/>
                  </a:cubicBezTo>
                  <a:cubicBezTo>
                    <a:pt x="9764265" y="2344220"/>
                    <a:pt x="9764265" y="2344220"/>
                    <a:pt x="9712350" y="2344220"/>
                  </a:cubicBezTo>
                  <a:cubicBezTo>
                    <a:pt x="9697750" y="2344220"/>
                    <a:pt x="9686393" y="2332845"/>
                    <a:pt x="9686393" y="2318219"/>
                  </a:cubicBezTo>
                  <a:cubicBezTo>
                    <a:pt x="9686393" y="2318219"/>
                    <a:pt x="9686393" y="2318219"/>
                    <a:pt x="9686393" y="2214210"/>
                  </a:cubicBezTo>
                  <a:cubicBezTo>
                    <a:pt x="9686393" y="2214210"/>
                    <a:pt x="9686393" y="2214210"/>
                    <a:pt x="9660435" y="2214210"/>
                  </a:cubicBezTo>
                  <a:cubicBezTo>
                    <a:pt x="9645834" y="2214210"/>
                    <a:pt x="9634477" y="2202834"/>
                    <a:pt x="9634477" y="2188207"/>
                  </a:cubicBezTo>
                  <a:cubicBezTo>
                    <a:pt x="9634477" y="2188207"/>
                    <a:pt x="9634477" y="2188207"/>
                    <a:pt x="9634477" y="2136206"/>
                  </a:cubicBezTo>
                  <a:cubicBezTo>
                    <a:pt x="9634477" y="2092328"/>
                    <a:pt x="9679903" y="2058198"/>
                    <a:pt x="9738308" y="2058198"/>
                  </a:cubicBezTo>
                  <a:close/>
                  <a:moveTo>
                    <a:pt x="9256584" y="2058198"/>
                  </a:moveTo>
                  <a:cubicBezTo>
                    <a:pt x="9314988" y="2058198"/>
                    <a:pt x="9360414" y="2092328"/>
                    <a:pt x="9360414" y="2136206"/>
                  </a:cubicBezTo>
                  <a:cubicBezTo>
                    <a:pt x="9360414" y="2136206"/>
                    <a:pt x="9360414" y="2136206"/>
                    <a:pt x="9360414" y="2188207"/>
                  </a:cubicBezTo>
                  <a:cubicBezTo>
                    <a:pt x="9360414" y="2202834"/>
                    <a:pt x="9349058" y="2214210"/>
                    <a:pt x="9334457" y="2214210"/>
                  </a:cubicBezTo>
                  <a:cubicBezTo>
                    <a:pt x="9334457" y="2214210"/>
                    <a:pt x="9334457" y="2214210"/>
                    <a:pt x="9308498" y="2214210"/>
                  </a:cubicBezTo>
                  <a:cubicBezTo>
                    <a:pt x="9308498" y="2214210"/>
                    <a:pt x="9308498" y="2214210"/>
                    <a:pt x="9308498" y="2318219"/>
                  </a:cubicBezTo>
                  <a:cubicBezTo>
                    <a:pt x="9308498" y="2332845"/>
                    <a:pt x="9297143" y="2344220"/>
                    <a:pt x="9282541" y="2344220"/>
                  </a:cubicBezTo>
                  <a:cubicBezTo>
                    <a:pt x="9282541" y="2344220"/>
                    <a:pt x="9282541" y="2344220"/>
                    <a:pt x="9230626" y="2344220"/>
                  </a:cubicBezTo>
                  <a:cubicBezTo>
                    <a:pt x="9216026" y="2344220"/>
                    <a:pt x="9204669" y="2332845"/>
                    <a:pt x="9204669" y="2318219"/>
                  </a:cubicBezTo>
                  <a:cubicBezTo>
                    <a:pt x="9204669" y="2318219"/>
                    <a:pt x="9204669" y="2318219"/>
                    <a:pt x="9204669" y="2214210"/>
                  </a:cubicBezTo>
                  <a:cubicBezTo>
                    <a:pt x="9204669" y="2214210"/>
                    <a:pt x="9204669" y="2214210"/>
                    <a:pt x="9178711" y="2214210"/>
                  </a:cubicBezTo>
                  <a:cubicBezTo>
                    <a:pt x="9164110" y="2214210"/>
                    <a:pt x="9152753" y="2202834"/>
                    <a:pt x="9152753" y="2188207"/>
                  </a:cubicBezTo>
                  <a:cubicBezTo>
                    <a:pt x="9152753" y="2188207"/>
                    <a:pt x="9152753" y="2188207"/>
                    <a:pt x="9152753" y="2136206"/>
                  </a:cubicBezTo>
                  <a:cubicBezTo>
                    <a:pt x="9152753" y="2092328"/>
                    <a:pt x="9198179" y="2058198"/>
                    <a:pt x="9256584" y="2058198"/>
                  </a:cubicBezTo>
                  <a:close/>
                  <a:moveTo>
                    <a:pt x="8774860" y="2058198"/>
                  </a:moveTo>
                  <a:cubicBezTo>
                    <a:pt x="8833264" y="2058198"/>
                    <a:pt x="8878690" y="2092328"/>
                    <a:pt x="8878690" y="2136206"/>
                  </a:cubicBezTo>
                  <a:cubicBezTo>
                    <a:pt x="8878690" y="2136206"/>
                    <a:pt x="8878690" y="2136206"/>
                    <a:pt x="8878690" y="2188207"/>
                  </a:cubicBezTo>
                  <a:cubicBezTo>
                    <a:pt x="8878690" y="2202834"/>
                    <a:pt x="8867334" y="2214210"/>
                    <a:pt x="8852733" y="2214210"/>
                  </a:cubicBezTo>
                  <a:cubicBezTo>
                    <a:pt x="8852733" y="2214210"/>
                    <a:pt x="8852733" y="2214210"/>
                    <a:pt x="8826774" y="2214210"/>
                  </a:cubicBezTo>
                  <a:cubicBezTo>
                    <a:pt x="8826774" y="2214210"/>
                    <a:pt x="8826774" y="2214210"/>
                    <a:pt x="8826774" y="2318219"/>
                  </a:cubicBezTo>
                  <a:cubicBezTo>
                    <a:pt x="8826774" y="2332845"/>
                    <a:pt x="8815419" y="2344220"/>
                    <a:pt x="8800817" y="2344220"/>
                  </a:cubicBezTo>
                  <a:cubicBezTo>
                    <a:pt x="8800817" y="2344220"/>
                    <a:pt x="8800817" y="2344220"/>
                    <a:pt x="8748902" y="2344220"/>
                  </a:cubicBezTo>
                  <a:cubicBezTo>
                    <a:pt x="8734302" y="2344220"/>
                    <a:pt x="8722945" y="2332845"/>
                    <a:pt x="8722945" y="2318219"/>
                  </a:cubicBezTo>
                  <a:cubicBezTo>
                    <a:pt x="8722945" y="2318219"/>
                    <a:pt x="8722945" y="2318219"/>
                    <a:pt x="8722945" y="2214210"/>
                  </a:cubicBezTo>
                  <a:cubicBezTo>
                    <a:pt x="8722945" y="2214210"/>
                    <a:pt x="8722945" y="2214210"/>
                    <a:pt x="8696987" y="2214210"/>
                  </a:cubicBezTo>
                  <a:cubicBezTo>
                    <a:pt x="8682386" y="2214210"/>
                    <a:pt x="8671029" y="2202834"/>
                    <a:pt x="8671029" y="2188207"/>
                  </a:cubicBezTo>
                  <a:cubicBezTo>
                    <a:pt x="8671029" y="2188207"/>
                    <a:pt x="8671029" y="2188207"/>
                    <a:pt x="8671029" y="2136206"/>
                  </a:cubicBezTo>
                  <a:cubicBezTo>
                    <a:pt x="8671029" y="2092328"/>
                    <a:pt x="8716455" y="2058198"/>
                    <a:pt x="8774860" y="2058198"/>
                  </a:cubicBezTo>
                  <a:close/>
                  <a:moveTo>
                    <a:pt x="8293136" y="2058198"/>
                  </a:moveTo>
                  <a:cubicBezTo>
                    <a:pt x="8351541" y="2058198"/>
                    <a:pt x="8396966" y="2092328"/>
                    <a:pt x="8396966" y="2136206"/>
                  </a:cubicBezTo>
                  <a:cubicBezTo>
                    <a:pt x="8396966" y="2136206"/>
                    <a:pt x="8396966" y="2136206"/>
                    <a:pt x="8396966" y="2188207"/>
                  </a:cubicBezTo>
                  <a:cubicBezTo>
                    <a:pt x="8396966" y="2202834"/>
                    <a:pt x="8385610" y="2214210"/>
                    <a:pt x="8371009" y="2214210"/>
                  </a:cubicBezTo>
                  <a:cubicBezTo>
                    <a:pt x="8371009" y="2214210"/>
                    <a:pt x="8371009" y="2214210"/>
                    <a:pt x="8345051" y="2214210"/>
                  </a:cubicBezTo>
                  <a:cubicBezTo>
                    <a:pt x="8345051" y="2214210"/>
                    <a:pt x="8345051" y="2214210"/>
                    <a:pt x="8345051" y="2318219"/>
                  </a:cubicBezTo>
                  <a:cubicBezTo>
                    <a:pt x="8345051" y="2332845"/>
                    <a:pt x="8333695" y="2344220"/>
                    <a:pt x="8319094" y="2344220"/>
                  </a:cubicBezTo>
                  <a:cubicBezTo>
                    <a:pt x="8319094" y="2344220"/>
                    <a:pt x="8319094" y="2344220"/>
                    <a:pt x="8267178" y="2344220"/>
                  </a:cubicBezTo>
                  <a:cubicBezTo>
                    <a:pt x="8252578" y="2344220"/>
                    <a:pt x="8241221" y="2332845"/>
                    <a:pt x="8241221" y="2318219"/>
                  </a:cubicBezTo>
                  <a:cubicBezTo>
                    <a:pt x="8241221" y="2318219"/>
                    <a:pt x="8241221" y="2318219"/>
                    <a:pt x="8241221" y="2214210"/>
                  </a:cubicBezTo>
                  <a:cubicBezTo>
                    <a:pt x="8241221" y="2214210"/>
                    <a:pt x="8241221" y="2214210"/>
                    <a:pt x="8215264" y="2214210"/>
                  </a:cubicBezTo>
                  <a:cubicBezTo>
                    <a:pt x="8200662" y="2214210"/>
                    <a:pt x="8189305" y="2202834"/>
                    <a:pt x="8189305" y="2188207"/>
                  </a:cubicBezTo>
                  <a:cubicBezTo>
                    <a:pt x="8189305" y="2188207"/>
                    <a:pt x="8189305" y="2188207"/>
                    <a:pt x="8189305" y="2136206"/>
                  </a:cubicBezTo>
                  <a:cubicBezTo>
                    <a:pt x="8189305" y="2092328"/>
                    <a:pt x="8234731" y="2058198"/>
                    <a:pt x="8293136" y="2058198"/>
                  </a:cubicBezTo>
                  <a:close/>
                  <a:moveTo>
                    <a:pt x="7811412" y="2058198"/>
                  </a:moveTo>
                  <a:cubicBezTo>
                    <a:pt x="7869817" y="2058198"/>
                    <a:pt x="7915242" y="2092328"/>
                    <a:pt x="7915242" y="2136206"/>
                  </a:cubicBezTo>
                  <a:cubicBezTo>
                    <a:pt x="7915242" y="2136206"/>
                    <a:pt x="7915242" y="2136206"/>
                    <a:pt x="7915242" y="2188207"/>
                  </a:cubicBezTo>
                  <a:cubicBezTo>
                    <a:pt x="7915242" y="2202834"/>
                    <a:pt x="7903886" y="2214210"/>
                    <a:pt x="7889285" y="2214210"/>
                  </a:cubicBezTo>
                  <a:cubicBezTo>
                    <a:pt x="7889285" y="2214210"/>
                    <a:pt x="7889285" y="2214210"/>
                    <a:pt x="7863327" y="2214210"/>
                  </a:cubicBezTo>
                  <a:cubicBezTo>
                    <a:pt x="7863327" y="2214210"/>
                    <a:pt x="7863327" y="2214210"/>
                    <a:pt x="7863327" y="2318219"/>
                  </a:cubicBezTo>
                  <a:cubicBezTo>
                    <a:pt x="7863327" y="2332845"/>
                    <a:pt x="7851971" y="2344220"/>
                    <a:pt x="7837370" y="2344220"/>
                  </a:cubicBezTo>
                  <a:cubicBezTo>
                    <a:pt x="7837370" y="2344220"/>
                    <a:pt x="7837370" y="2344220"/>
                    <a:pt x="7785454" y="2344220"/>
                  </a:cubicBezTo>
                  <a:cubicBezTo>
                    <a:pt x="7770854" y="2344220"/>
                    <a:pt x="7759497" y="2332845"/>
                    <a:pt x="7759497" y="2318219"/>
                  </a:cubicBezTo>
                  <a:cubicBezTo>
                    <a:pt x="7759497" y="2318219"/>
                    <a:pt x="7759497" y="2318219"/>
                    <a:pt x="7759497" y="2214210"/>
                  </a:cubicBezTo>
                  <a:cubicBezTo>
                    <a:pt x="7759497" y="2214210"/>
                    <a:pt x="7759497" y="2214210"/>
                    <a:pt x="7733540" y="2214210"/>
                  </a:cubicBezTo>
                  <a:cubicBezTo>
                    <a:pt x="7718938" y="2214210"/>
                    <a:pt x="7707581" y="2202834"/>
                    <a:pt x="7707581" y="2188207"/>
                  </a:cubicBezTo>
                  <a:cubicBezTo>
                    <a:pt x="7707581" y="2188207"/>
                    <a:pt x="7707581" y="2188207"/>
                    <a:pt x="7707581" y="2136206"/>
                  </a:cubicBezTo>
                  <a:cubicBezTo>
                    <a:pt x="7707581" y="2092328"/>
                    <a:pt x="7753007" y="2058198"/>
                    <a:pt x="7811412" y="2058198"/>
                  </a:cubicBezTo>
                  <a:close/>
                  <a:moveTo>
                    <a:pt x="7329688" y="2058198"/>
                  </a:moveTo>
                  <a:cubicBezTo>
                    <a:pt x="7388093" y="2058198"/>
                    <a:pt x="7433518" y="2092328"/>
                    <a:pt x="7433518" y="2136206"/>
                  </a:cubicBezTo>
                  <a:cubicBezTo>
                    <a:pt x="7433518" y="2136206"/>
                    <a:pt x="7433518" y="2136206"/>
                    <a:pt x="7433518" y="2188207"/>
                  </a:cubicBezTo>
                  <a:cubicBezTo>
                    <a:pt x="7433518" y="2202834"/>
                    <a:pt x="7422162" y="2214210"/>
                    <a:pt x="7407561" y="2214210"/>
                  </a:cubicBezTo>
                  <a:cubicBezTo>
                    <a:pt x="7407561" y="2214210"/>
                    <a:pt x="7407561" y="2214210"/>
                    <a:pt x="7381603" y="2214210"/>
                  </a:cubicBezTo>
                  <a:cubicBezTo>
                    <a:pt x="7381603" y="2214210"/>
                    <a:pt x="7381603" y="2214210"/>
                    <a:pt x="7381603" y="2318219"/>
                  </a:cubicBezTo>
                  <a:cubicBezTo>
                    <a:pt x="7381603" y="2332845"/>
                    <a:pt x="7370247" y="2344220"/>
                    <a:pt x="7355646" y="2344220"/>
                  </a:cubicBezTo>
                  <a:cubicBezTo>
                    <a:pt x="7355646" y="2344220"/>
                    <a:pt x="7355646" y="2344220"/>
                    <a:pt x="7303730" y="2344220"/>
                  </a:cubicBezTo>
                  <a:cubicBezTo>
                    <a:pt x="7289130" y="2344220"/>
                    <a:pt x="7277773" y="2332845"/>
                    <a:pt x="7277773" y="2318219"/>
                  </a:cubicBezTo>
                  <a:cubicBezTo>
                    <a:pt x="7277773" y="2318219"/>
                    <a:pt x="7277773" y="2318219"/>
                    <a:pt x="7277773" y="2214210"/>
                  </a:cubicBezTo>
                  <a:cubicBezTo>
                    <a:pt x="7277773" y="2214210"/>
                    <a:pt x="7277773" y="2214210"/>
                    <a:pt x="7251816" y="2214210"/>
                  </a:cubicBezTo>
                  <a:cubicBezTo>
                    <a:pt x="7237214" y="2214210"/>
                    <a:pt x="7225857" y="2202834"/>
                    <a:pt x="7225857" y="2188207"/>
                  </a:cubicBezTo>
                  <a:cubicBezTo>
                    <a:pt x="7225857" y="2188207"/>
                    <a:pt x="7225857" y="2188207"/>
                    <a:pt x="7225857" y="2136206"/>
                  </a:cubicBezTo>
                  <a:cubicBezTo>
                    <a:pt x="7225857" y="2092328"/>
                    <a:pt x="7271283" y="2058198"/>
                    <a:pt x="7329688" y="2058198"/>
                  </a:cubicBezTo>
                  <a:close/>
                  <a:moveTo>
                    <a:pt x="6847964" y="2058198"/>
                  </a:moveTo>
                  <a:cubicBezTo>
                    <a:pt x="6906369" y="2058198"/>
                    <a:pt x="6951794" y="2092328"/>
                    <a:pt x="6951794" y="2136206"/>
                  </a:cubicBezTo>
                  <a:cubicBezTo>
                    <a:pt x="6951794" y="2136206"/>
                    <a:pt x="6951794" y="2136206"/>
                    <a:pt x="6951794" y="2188207"/>
                  </a:cubicBezTo>
                  <a:cubicBezTo>
                    <a:pt x="6951794" y="2202834"/>
                    <a:pt x="6940438" y="2214210"/>
                    <a:pt x="6925837" y="2214210"/>
                  </a:cubicBezTo>
                  <a:cubicBezTo>
                    <a:pt x="6925837" y="2214210"/>
                    <a:pt x="6925837" y="2214210"/>
                    <a:pt x="6899879" y="2214210"/>
                  </a:cubicBezTo>
                  <a:cubicBezTo>
                    <a:pt x="6899879" y="2214210"/>
                    <a:pt x="6899879" y="2214210"/>
                    <a:pt x="6899879" y="2318219"/>
                  </a:cubicBezTo>
                  <a:cubicBezTo>
                    <a:pt x="6899879" y="2332845"/>
                    <a:pt x="6888523" y="2344220"/>
                    <a:pt x="6873922" y="2344220"/>
                  </a:cubicBezTo>
                  <a:cubicBezTo>
                    <a:pt x="6873922" y="2344220"/>
                    <a:pt x="6873922" y="2344220"/>
                    <a:pt x="6822006" y="2344220"/>
                  </a:cubicBezTo>
                  <a:cubicBezTo>
                    <a:pt x="6807406" y="2344220"/>
                    <a:pt x="6796049" y="2332845"/>
                    <a:pt x="6796049" y="2318219"/>
                  </a:cubicBezTo>
                  <a:cubicBezTo>
                    <a:pt x="6796049" y="2318219"/>
                    <a:pt x="6796049" y="2318219"/>
                    <a:pt x="6796049" y="2214210"/>
                  </a:cubicBezTo>
                  <a:cubicBezTo>
                    <a:pt x="6796049" y="2214210"/>
                    <a:pt x="6796049" y="2214210"/>
                    <a:pt x="6770092" y="2214210"/>
                  </a:cubicBezTo>
                  <a:cubicBezTo>
                    <a:pt x="6755490" y="2214210"/>
                    <a:pt x="6744133" y="2202834"/>
                    <a:pt x="6744133" y="2188207"/>
                  </a:cubicBezTo>
                  <a:cubicBezTo>
                    <a:pt x="6744133" y="2188207"/>
                    <a:pt x="6744133" y="2188207"/>
                    <a:pt x="6744133" y="2136206"/>
                  </a:cubicBezTo>
                  <a:cubicBezTo>
                    <a:pt x="6744133" y="2092328"/>
                    <a:pt x="6789559" y="2058198"/>
                    <a:pt x="6847964" y="2058198"/>
                  </a:cubicBezTo>
                  <a:close/>
                  <a:moveTo>
                    <a:pt x="6366240" y="2058198"/>
                  </a:moveTo>
                  <a:cubicBezTo>
                    <a:pt x="6424645" y="2058198"/>
                    <a:pt x="6470070" y="2092328"/>
                    <a:pt x="6470070" y="2136206"/>
                  </a:cubicBezTo>
                  <a:cubicBezTo>
                    <a:pt x="6470070" y="2136206"/>
                    <a:pt x="6470070" y="2136206"/>
                    <a:pt x="6470070" y="2188207"/>
                  </a:cubicBezTo>
                  <a:cubicBezTo>
                    <a:pt x="6470070" y="2202834"/>
                    <a:pt x="6458714" y="2214210"/>
                    <a:pt x="6444113" y="2214210"/>
                  </a:cubicBezTo>
                  <a:cubicBezTo>
                    <a:pt x="6444113" y="2214210"/>
                    <a:pt x="6444113" y="2214210"/>
                    <a:pt x="6418155" y="2214210"/>
                  </a:cubicBezTo>
                  <a:cubicBezTo>
                    <a:pt x="6418155" y="2214210"/>
                    <a:pt x="6418155" y="2214210"/>
                    <a:pt x="6418155" y="2318219"/>
                  </a:cubicBezTo>
                  <a:cubicBezTo>
                    <a:pt x="6418155" y="2332845"/>
                    <a:pt x="6406799" y="2344220"/>
                    <a:pt x="6392198" y="2344220"/>
                  </a:cubicBezTo>
                  <a:cubicBezTo>
                    <a:pt x="6392198" y="2344220"/>
                    <a:pt x="6392198" y="2344220"/>
                    <a:pt x="6340282" y="2344220"/>
                  </a:cubicBezTo>
                  <a:cubicBezTo>
                    <a:pt x="6325682" y="2344220"/>
                    <a:pt x="6314325" y="2332845"/>
                    <a:pt x="6314325" y="2318219"/>
                  </a:cubicBezTo>
                  <a:cubicBezTo>
                    <a:pt x="6314325" y="2318219"/>
                    <a:pt x="6314325" y="2318219"/>
                    <a:pt x="6314325" y="2214210"/>
                  </a:cubicBezTo>
                  <a:cubicBezTo>
                    <a:pt x="6314325" y="2214210"/>
                    <a:pt x="6314325" y="2214210"/>
                    <a:pt x="6288368" y="2214210"/>
                  </a:cubicBezTo>
                  <a:cubicBezTo>
                    <a:pt x="6273766" y="2214210"/>
                    <a:pt x="6262409" y="2202834"/>
                    <a:pt x="6262409" y="2188207"/>
                  </a:cubicBezTo>
                  <a:cubicBezTo>
                    <a:pt x="6262409" y="2188207"/>
                    <a:pt x="6262409" y="2188207"/>
                    <a:pt x="6262409" y="2136206"/>
                  </a:cubicBezTo>
                  <a:cubicBezTo>
                    <a:pt x="6262409" y="2092328"/>
                    <a:pt x="6307835" y="2058198"/>
                    <a:pt x="6366240" y="2058198"/>
                  </a:cubicBezTo>
                  <a:close/>
                  <a:moveTo>
                    <a:pt x="5884528" y="2058198"/>
                  </a:moveTo>
                  <a:cubicBezTo>
                    <a:pt x="5942930" y="2058198"/>
                    <a:pt x="5988353" y="2092328"/>
                    <a:pt x="5988353" y="2136206"/>
                  </a:cubicBezTo>
                  <a:cubicBezTo>
                    <a:pt x="5988353" y="2136206"/>
                    <a:pt x="5988353" y="2136206"/>
                    <a:pt x="5988353" y="2188207"/>
                  </a:cubicBezTo>
                  <a:cubicBezTo>
                    <a:pt x="5988353" y="2202834"/>
                    <a:pt x="5976990" y="2214210"/>
                    <a:pt x="5962398" y="2214210"/>
                  </a:cubicBezTo>
                  <a:cubicBezTo>
                    <a:pt x="5962398" y="2214210"/>
                    <a:pt x="5962398" y="2214210"/>
                    <a:pt x="5936441" y="2214210"/>
                  </a:cubicBezTo>
                  <a:cubicBezTo>
                    <a:pt x="5936441" y="2214210"/>
                    <a:pt x="5936441" y="2214210"/>
                    <a:pt x="5936441" y="2318219"/>
                  </a:cubicBezTo>
                  <a:cubicBezTo>
                    <a:pt x="5936441" y="2332845"/>
                    <a:pt x="5925085" y="2344220"/>
                    <a:pt x="5910484" y="2344220"/>
                  </a:cubicBezTo>
                  <a:cubicBezTo>
                    <a:pt x="5910484" y="2344220"/>
                    <a:pt x="5910484" y="2344220"/>
                    <a:pt x="5858570" y="2344220"/>
                  </a:cubicBezTo>
                  <a:cubicBezTo>
                    <a:pt x="5843971" y="2344220"/>
                    <a:pt x="5832614" y="2332845"/>
                    <a:pt x="5832614" y="2318219"/>
                  </a:cubicBezTo>
                  <a:cubicBezTo>
                    <a:pt x="5832614" y="2318219"/>
                    <a:pt x="5832614" y="2318219"/>
                    <a:pt x="5832614" y="2214210"/>
                  </a:cubicBezTo>
                  <a:cubicBezTo>
                    <a:pt x="5832614" y="2214210"/>
                    <a:pt x="5832614" y="2214210"/>
                    <a:pt x="5806658" y="2214210"/>
                  </a:cubicBezTo>
                  <a:cubicBezTo>
                    <a:pt x="5792057" y="2214210"/>
                    <a:pt x="5780702" y="2202834"/>
                    <a:pt x="5780702" y="2188207"/>
                  </a:cubicBezTo>
                  <a:cubicBezTo>
                    <a:pt x="5780702" y="2188207"/>
                    <a:pt x="5780702" y="2188207"/>
                    <a:pt x="5780702" y="2136206"/>
                  </a:cubicBezTo>
                  <a:cubicBezTo>
                    <a:pt x="5780702" y="2092328"/>
                    <a:pt x="5826124" y="2058198"/>
                    <a:pt x="5884528" y="2058198"/>
                  </a:cubicBezTo>
                  <a:close/>
                  <a:moveTo>
                    <a:pt x="5402823" y="2058198"/>
                  </a:moveTo>
                  <a:cubicBezTo>
                    <a:pt x="5461223" y="2058198"/>
                    <a:pt x="5506645" y="2092328"/>
                    <a:pt x="5506645" y="2136206"/>
                  </a:cubicBezTo>
                  <a:cubicBezTo>
                    <a:pt x="5506645" y="2136206"/>
                    <a:pt x="5506645" y="2136206"/>
                    <a:pt x="5506645" y="2188207"/>
                  </a:cubicBezTo>
                  <a:cubicBezTo>
                    <a:pt x="5506645" y="2202834"/>
                    <a:pt x="5495292" y="2214210"/>
                    <a:pt x="5480691" y="2214210"/>
                  </a:cubicBezTo>
                  <a:cubicBezTo>
                    <a:pt x="5480691" y="2214210"/>
                    <a:pt x="5480691" y="2214210"/>
                    <a:pt x="5454735" y="2214210"/>
                  </a:cubicBezTo>
                  <a:cubicBezTo>
                    <a:pt x="5454735" y="2214210"/>
                    <a:pt x="5454735" y="2214210"/>
                    <a:pt x="5454735" y="2318219"/>
                  </a:cubicBezTo>
                  <a:cubicBezTo>
                    <a:pt x="5454735" y="2332845"/>
                    <a:pt x="5443379" y="2344220"/>
                    <a:pt x="5428775" y="2344220"/>
                  </a:cubicBezTo>
                  <a:cubicBezTo>
                    <a:pt x="5428775" y="2344220"/>
                    <a:pt x="5428775" y="2344220"/>
                    <a:pt x="5376865" y="2344220"/>
                  </a:cubicBezTo>
                  <a:cubicBezTo>
                    <a:pt x="5362269" y="2344220"/>
                    <a:pt x="5350911" y="2332845"/>
                    <a:pt x="5350911" y="2318219"/>
                  </a:cubicBezTo>
                  <a:cubicBezTo>
                    <a:pt x="5350911" y="2318219"/>
                    <a:pt x="5350911" y="2318219"/>
                    <a:pt x="5350911" y="2214210"/>
                  </a:cubicBezTo>
                  <a:cubicBezTo>
                    <a:pt x="5350911" y="2214210"/>
                    <a:pt x="5350911" y="2214210"/>
                    <a:pt x="5324952" y="2214210"/>
                  </a:cubicBezTo>
                  <a:cubicBezTo>
                    <a:pt x="5310351" y="2214210"/>
                    <a:pt x="5298991" y="2202834"/>
                    <a:pt x="5298991" y="2188207"/>
                  </a:cubicBezTo>
                  <a:cubicBezTo>
                    <a:pt x="5298991" y="2188207"/>
                    <a:pt x="5298991" y="2188207"/>
                    <a:pt x="5298991" y="2136206"/>
                  </a:cubicBezTo>
                  <a:cubicBezTo>
                    <a:pt x="5298991" y="2092328"/>
                    <a:pt x="5344423" y="2058198"/>
                    <a:pt x="5402823" y="2058198"/>
                  </a:cubicBezTo>
                  <a:close/>
                  <a:moveTo>
                    <a:pt x="4921068" y="2058198"/>
                  </a:moveTo>
                  <a:cubicBezTo>
                    <a:pt x="4979488" y="2058198"/>
                    <a:pt x="5024917" y="2092328"/>
                    <a:pt x="5024917" y="2136206"/>
                  </a:cubicBezTo>
                  <a:cubicBezTo>
                    <a:pt x="5024917" y="2136206"/>
                    <a:pt x="5024917" y="2136206"/>
                    <a:pt x="5024917" y="2188207"/>
                  </a:cubicBezTo>
                  <a:cubicBezTo>
                    <a:pt x="5024917" y="2202834"/>
                    <a:pt x="5013559" y="2214210"/>
                    <a:pt x="4998956" y="2214210"/>
                  </a:cubicBezTo>
                  <a:cubicBezTo>
                    <a:pt x="4998956" y="2214210"/>
                    <a:pt x="4998956" y="2214210"/>
                    <a:pt x="4972998" y="2214210"/>
                  </a:cubicBezTo>
                  <a:cubicBezTo>
                    <a:pt x="4972998" y="2214210"/>
                    <a:pt x="4972998" y="2214210"/>
                    <a:pt x="4972998" y="2318219"/>
                  </a:cubicBezTo>
                  <a:cubicBezTo>
                    <a:pt x="4972998" y="2332845"/>
                    <a:pt x="4961641" y="2344220"/>
                    <a:pt x="4947033" y="2344220"/>
                  </a:cubicBezTo>
                  <a:cubicBezTo>
                    <a:pt x="4947033" y="2344220"/>
                    <a:pt x="4947033" y="2344220"/>
                    <a:pt x="4895110" y="2344220"/>
                  </a:cubicBezTo>
                  <a:cubicBezTo>
                    <a:pt x="4880513" y="2344220"/>
                    <a:pt x="4869167" y="2332845"/>
                    <a:pt x="4869167" y="2318219"/>
                  </a:cubicBezTo>
                  <a:cubicBezTo>
                    <a:pt x="4869167" y="2318219"/>
                    <a:pt x="4869167" y="2318219"/>
                    <a:pt x="4869167" y="2214210"/>
                  </a:cubicBezTo>
                  <a:cubicBezTo>
                    <a:pt x="4869167" y="2214210"/>
                    <a:pt x="4869167" y="2214210"/>
                    <a:pt x="4843213" y="2214210"/>
                  </a:cubicBezTo>
                  <a:cubicBezTo>
                    <a:pt x="4828621" y="2214210"/>
                    <a:pt x="4817256" y="2202834"/>
                    <a:pt x="4817256" y="2188207"/>
                  </a:cubicBezTo>
                  <a:cubicBezTo>
                    <a:pt x="4817256" y="2188207"/>
                    <a:pt x="4817256" y="2188207"/>
                    <a:pt x="4817256" y="2136206"/>
                  </a:cubicBezTo>
                  <a:cubicBezTo>
                    <a:pt x="4817256" y="2092328"/>
                    <a:pt x="4862677" y="2058198"/>
                    <a:pt x="4921068" y="2058198"/>
                  </a:cubicBezTo>
                  <a:close/>
                  <a:moveTo>
                    <a:pt x="4439379" y="2058198"/>
                  </a:moveTo>
                  <a:cubicBezTo>
                    <a:pt x="4497767" y="2058198"/>
                    <a:pt x="4543194" y="2092328"/>
                    <a:pt x="4543194" y="2136206"/>
                  </a:cubicBezTo>
                  <a:cubicBezTo>
                    <a:pt x="4543194" y="2136206"/>
                    <a:pt x="4543194" y="2136206"/>
                    <a:pt x="4543194" y="2188207"/>
                  </a:cubicBezTo>
                  <a:cubicBezTo>
                    <a:pt x="4543194" y="2202834"/>
                    <a:pt x="4531835" y="2214210"/>
                    <a:pt x="4517238" y="2214210"/>
                  </a:cubicBezTo>
                  <a:cubicBezTo>
                    <a:pt x="4517238" y="2214210"/>
                    <a:pt x="4517238" y="2214210"/>
                    <a:pt x="4491275" y="2214210"/>
                  </a:cubicBezTo>
                  <a:cubicBezTo>
                    <a:pt x="4491275" y="2214210"/>
                    <a:pt x="4491275" y="2214210"/>
                    <a:pt x="4491275" y="2318219"/>
                  </a:cubicBezTo>
                  <a:cubicBezTo>
                    <a:pt x="4491275" y="2332845"/>
                    <a:pt x="4479920" y="2344220"/>
                    <a:pt x="4465318" y="2344220"/>
                  </a:cubicBezTo>
                  <a:cubicBezTo>
                    <a:pt x="4465318" y="2344220"/>
                    <a:pt x="4465318" y="2344220"/>
                    <a:pt x="4413410" y="2344220"/>
                  </a:cubicBezTo>
                  <a:cubicBezTo>
                    <a:pt x="4398807" y="2344220"/>
                    <a:pt x="4387449" y="2332845"/>
                    <a:pt x="4387449" y="2318219"/>
                  </a:cubicBezTo>
                  <a:cubicBezTo>
                    <a:pt x="4387449" y="2318219"/>
                    <a:pt x="4387449" y="2318219"/>
                    <a:pt x="4387449" y="2214210"/>
                  </a:cubicBezTo>
                  <a:cubicBezTo>
                    <a:pt x="4387449" y="2214210"/>
                    <a:pt x="4387449" y="2214210"/>
                    <a:pt x="4361488" y="2214210"/>
                  </a:cubicBezTo>
                  <a:cubicBezTo>
                    <a:pt x="4346887" y="2214210"/>
                    <a:pt x="4335534" y="2202834"/>
                    <a:pt x="4335534" y="2188207"/>
                  </a:cubicBezTo>
                  <a:cubicBezTo>
                    <a:pt x="4335534" y="2188207"/>
                    <a:pt x="4335534" y="2188207"/>
                    <a:pt x="4335534" y="2136206"/>
                  </a:cubicBezTo>
                  <a:cubicBezTo>
                    <a:pt x="4335534" y="2092328"/>
                    <a:pt x="4380957" y="2058198"/>
                    <a:pt x="4439379" y="2058198"/>
                  </a:cubicBezTo>
                  <a:close/>
                  <a:moveTo>
                    <a:pt x="3957660" y="2058198"/>
                  </a:moveTo>
                  <a:cubicBezTo>
                    <a:pt x="4016067" y="2058198"/>
                    <a:pt x="4061492" y="2092328"/>
                    <a:pt x="4061492" y="2136206"/>
                  </a:cubicBezTo>
                  <a:cubicBezTo>
                    <a:pt x="4061492" y="2136206"/>
                    <a:pt x="4061492" y="2136206"/>
                    <a:pt x="4061492" y="2188207"/>
                  </a:cubicBezTo>
                  <a:cubicBezTo>
                    <a:pt x="4061492" y="2202834"/>
                    <a:pt x="4050137" y="2214210"/>
                    <a:pt x="4035536" y="2214210"/>
                  </a:cubicBezTo>
                  <a:cubicBezTo>
                    <a:pt x="4035536" y="2214210"/>
                    <a:pt x="4035536" y="2214210"/>
                    <a:pt x="4009577" y="2214210"/>
                  </a:cubicBezTo>
                  <a:cubicBezTo>
                    <a:pt x="4009577" y="2214210"/>
                    <a:pt x="4009577" y="2214210"/>
                    <a:pt x="4009577" y="2318219"/>
                  </a:cubicBezTo>
                  <a:cubicBezTo>
                    <a:pt x="4009577" y="2332845"/>
                    <a:pt x="3998219" y="2344220"/>
                    <a:pt x="3983617" y="2344220"/>
                  </a:cubicBezTo>
                  <a:cubicBezTo>
                    <a:pt x="3983617" y="2344220"/>
                    <a:pt x="3983617" y="2344220"/>
                    <a:pt x="3931701" y="2344220"/>
                  </a:cubicBezTo>
                  <a:cubicBezTo>
                    <a:pt x="3917100" y="2344220"/>
                    <a:pt x="3905747" y="2332845"/>
                    <a:pt x="3905747" y="2318219"/>
                  </a:cubicBezTo>
                  <a:cubicBezTo>
                    <a:pt x="3905747" y="2318219"/>
                    <a:pt x="3905747" y="2318219"/>
                    <a:pt x="3905747" y="2214210"/>
                  </a:cubicBezTo>
                  <a:cubicBezTo>
                    <a:pt x="3905747" y="2214210"/>
                    <a:pt x="3905747" y="2214210"/>
                    <a:pt x="3879788" y="2214210"/>
                  </a:cubicBezTo>
                  <a:cubicBezTo>
                    <a:pt x="3865189" y="2214210"/>
                    <a:pt x="3853831" y="2202834"/>
                    <a:pt x="3853831" y="2188207"/>
                  </a:cubicBezTo>
                  <a:cubicBezTo>
                    <a:pt x="3853831" y="2188207"/>
                    <a:pt x="3853831" y="2188207"/>
                    <a:pt x="3853831" y="2136206"/>
                  </a:cubicBezTo>
                  <a:cubicBezTo>
                    <a:pt x="3853831" y="2092328"/>
                    <a:pt x="3899258" y="2058198"/>
                    <a:pt x="3957660" y="2058198"/>
                  </a:cubicBezTo>
                  <a:close/>
                  <a:moveTo>
                    <a:pt x="3475944" y="2058198"/>
                  </a:moveTo>
                  <a:cubicBezTo>
                    <a:pt x="3534351" y="2058198"/>
                    <a:pt x="3579780" y="2092328"/>
                    <a:pt x="3579780" y="2136206"/>
                  </a:cubicBezTo>
                  <a:cubicBezTo>
                    <a:pt x="3579780" y="2136206"/>
                    <a:pt x="3579780" y="2136206"/>
                    <a:pt x="3579780" y="2188207"/>
                  </a:cubicBezTo>
                  <a:cubicBezTo>
                    <a:pt x="3579780" y="2202834"/>
                    <a:pt x="3568424" y="2214210"/>
                    <a:pt x="3553820" y="2214210"/>
                  </a:cubicBezTo>
                  <a:cubicBezTo>
                    <a:pt x="3553820" y="2214210"/>
                    <a:pt x="3553820" y="2214210"/>
                    <a:pt x="3527861" y="2214210"/>
                  </a:cubicBezTo>
                  <a:cubicBezTo>
                    <a:pt x="3527861" y="2214210"/>
                    <a:pt x="3527861" y="2214210"/>
                    <a:pt x="3527861" y="2318219"/>
                  </a:cubicBezTo>
                  <a:cubicBezTo>
                    <a:pt x="3527861" y="2332845"/>
                    <a:pt x="3516505" y="2344220"/>
                    <a:pt x="3501905" y="2344220"/>
                  </a:cubicBezTo>
                  <a:cubicBezTo>
                    <a:pt x="3501905" y="2344220"/>
                    <a:pt x="3501905" y="2344220"/>
                    <a:pt x="3449988" y="2344220"/>
                  </a:cubicBezTo>
                  <a:cubicBezTo>
                    <a:pt x="3435386" y="2344220"/>
                    <a:pt x="3424030" y="2332845"/>
                    <a:pt x="3424030" y="2318219"/>
                  </a:cubicBezTo>
                  <a:cubicBezTo>
                    <a:pt x="3424030" y="2318219"/>
                    <a:pt x="3424030" y="2318219"/>
                    <a:pt x="3424030" y="2214210"/>
                  </a:cubicBezTo>
                  <a:cubicBezTo>
                    <a:pt x="3424030" y="2214210"/>
                    <a:pt x="3424030" y="2214210"/>
                    <a:pt x="3398073" y="2214210"/>
                  </a:cubicBezTo>
                  <a:cubicBezTo>
                    <a:pt x="3383472" y="2214210"/>
                    <a:pt x="3372114" y="2202834"/>
                    <a:pt x="3372114" y="2188207"/>
                  </a:cubicBezTo>
                  <a:cubicBezTo>
                    <a:pt x="3372114" y="2188207"/>
                    <a:pt x="3372114" y="2188207"/>
                    <a:pt x="3372114" y="2136206"/>
                  </a:cubicBezTo>
                  <a:cubicBezTo>
                    <a:pt x="3372114" y="2092328"/>
                    <a:pt x="3417539" y="2058198"/>
                    <a:pt x="3475944" y="2058198"/>
                  </a:cubicBezTo>
                  <a:close/>
                  <a:moveTo>
                    <a:pt x="2994221" y="2058198"/>
                  </a:moveTo>
                  <a:cubicBezTo>
                    <a:pt x="3052623" y="2058198"/>
                    <a:pt x="3098050" y="2092328"/>
                    <a:pt x="3098050" y="2136206"/>
                  </a:cubicBezTo>
                  <a:cubicBezTo>
                    <a:pt x="3098050" y="2136206"/>
                    <a:pt x="3098050" y="2136206"/>
                    <a:pt x="3098050" y="2188207"/>
                  </a:cubicBezTo>
                  <a:cubicBezTo>
                    <a:pt x="3098050" y="2202834"/>
                    <a:pt x="3086695" y="2214210"/>
                    <a:pt x="3072091" y="2214210"/>
                  </a:cubicBezTo>
                  <a:cubicBezTo>
                    <a:pt x="3072091" y="2214210"/>
                    <a:pt x="3072091" y="2214210"/>
                    <a:pt x="3046135" y="2214210"/>
                  </a:cubicBezTo>
                  <a:cubicBezTo>
                    <a:pt x="3046135" y="2214210"/>
                    <a:pt x="3046135" y="2214210"/>
                    <a:pt x="3046135" y="2318219"/>
                  </a:cubicBezTo>
                  <a:cubicBezTo>
                    <a:pt x="3046135" y="2332845"/>
                    <a:pt x="3034779" y="2344220"/>
                    <a:pt x="3020178" y="2344220"/>
                  </a:cubicBezTo>
                  <a:cubicBezTo>
                    <a:pt x="3020178" y="2344220"/>
                    <a:pt x="3020178" y="2344220"/>
                    <a:pt x="2968261" y="2344220"/>
                  </a:cubicBezTo>
                  <a:cubicBezTo>
                    <a:pt x="2953661" y="2344220"/>
                    <a:pt x="2942305" y="2332845"/>
                    <a:pt x="2942305" y="2318219"/>
                  </a:cubicBezTo>
                  <a:cubicBezTo>
                    <a:pt x="2942305" y="2318219"/>
                    <a:pt x="2942305" y="2318219"/>
                    <a:pt x="2942305" y="2214210"/>
                  </a:cubicBezTo>
                  <a:cubicBezTo>
                    <a:pt x="2942305" y="2214210"/>
                    <a:pt x="2942305" y="2214210"/>
                    <a:pt x="2916346" y="2214210"/>
                  </a:cubicBezTo>
                  <a:cubicBezTo>
                    <a:pt x="2901746" y="2214210"/>
                    <a:pt x="2890390" y="2202834"/>
                    <a:pt x="2890390" y="2188207"/>
                  </a:cubicBezTo>
                  <a:cubicBezTo>
                    <a:pt x="2890390" y="2188207"/>
                    <a:pt x="2890390" y="2188207"/>
                    <a:pt x="2890390" y="2136206"/>
                  </a:cubicBezTo>
                  <a:cubicBezTo>
                    <a:pt x="2890390" y="2092328"/>
                    <a:pt x="2935815" y="2058198"/>
                    <a:pt x="2994221" y="2058198"/>
                  </a:cubicBezTo>
                  <a:close/>
                  <a:moveTo>
                    <a:pt x="2512497" y="2058198"/>
                  </a:moveTo>
                  <a:cubicBezTo>
                    <a:pt x="2570901" y="2058198"/>
                    <a:pt x="2616327" y="2092328"/>
                    <a:pt x="2616327" y="2136206"/>
                  </a:cubicBezTo>
                  <a:cubicBezTo>
                    <a:pt x="2616327" y="2136206"/>
                    <a:pt x="2616327" y="2136206"/>
                    <a:pt x="2616327" y="2188207"/>
                  </a:cubicBezTo>
                  <a:cubicBezTo>
                    <a:pt x="2616327" y="2202834"/>
                    <a:pt x="2604971" y="2214210"/>
                    <a:pt x="2590371" y="2214210"/>
                  </a:cubicBezTo>
                  <a:cubicBezTo>
                    <a:pt x="2590371" y="2214210"/>
                    <a:pt x="2590371" y="2214210"/>
                    <a:pt x="2564412" y="2214210"/>
                  </a:cubicBezTo>
                  <a:cubicBezTo>
                    <a:pt x="2564412" y="2214210"/>
                    <a:pt x="2564412" y="2214210"/>
                    <a:pt x="2564412" y="2318219"/>
                  </a:cubicBezTo>
                  <a:cubicBezTo>
                    <a:pt x="2564412" y="2332845"/>
                    <a:pt x="2553056" y="2344220"/>
                    <a:pt x="2538455" y="2344220"/>
                  </a:cubicBezTo>
                  <a:cubicBezTo>
                    <a:pt x="2538455" y="2344220"/>
                    <a:pt x="2538455" y="2344220"/>
                    <a:pt x="2486541" y="2344220"/>
                  </a:cubicBezTo>
                  <a:cubicBezTo>
                    <a:pt x="2471941" y="2344220"/>
                    <a:pt x="2460584" y="2332845"/>
                    <a:pt x="2460584" y="2318219"/>
                  </a:cubicBezTo>
                  <a:cubicBezTo>
                    <a:pt x="2460584" y="2318219"/>
                    <a:pt x="2460584" y="2318219"/>
                    <a:pt x="2460584" y="2214210"/>
                  </a:cubicBezTo>
                  <a:cubicBezTo>
                    <a:pt x="2460584" y="2214210"/>
                    <a:pt x="2460584" y="2214210"/>
                    <a:pt x="2434628" y="2214210"/>
                  </a:cubicBezTo>
                  <a:cubicBezTo>
                    <a:pt x="2420026" y="2214210"/>
                    <a:pt x="2408669" y="2202834"/>
                    <a:pt x="2408669" y="2188207"/>
                  </a:cubicBezTo>
                  <a:cubicBezTo>
                    <a:pt x="2408669" y="2188207"/>
                    <a:pt x="2408669" y="2188207"/>
                    <a:pt x="2408669" y="2136206"/>
                  </a:cubicBezTo>
                  <a:cubicBezTo>
                    <a:pt x="2408669" y="2092328"/>
                    <a:pt x="2454094" y="2058198"/>
                    <a:pt x="2512497" y="2058198"/>
                  </a:cubicBezTo>
                  <a:close/>
                  <a:moveTo>
                    <a:pt x="2030763" y="2058198"/>
                  </a:moveTo>
                  <a:cubicBezTo>
                    <a:pt x="2089167" y="2058198"/>
                    <a:pt x="2134608" y="2092328"/>
                    <a:pt x="2134608" y="2136206"/>
                  </a:cubicBezTo>
                  <a:cubicBezTo>
                    <a:pt x="2134608" y="2136206"/>
                    <a:pt x="2134608" y="2136206"/>
                    <a:pt x="2134608" y="2188207"/>
                  </a:cubicBezTo>
                  <a:cubicBezTo>
                    <a:pt x="2134608" y="2202834"/>
                    <a:pt x="2123238" y="2214210"/>
                    <a:pt x="2108636" y="2214210"/>
                  </a:cubicBezTo>
                  <a:cubicBezTo>
                    <a:pt x="2108636" y="2214210"/>
                    <a:pt x="2108636" y="2214210"/>
                    <a:pt x="2082678" y="2214210"/>
                  </a:cubicBezTo>
                  <a:cubicBezTo>
                    <a:pt x="2082678" y="2214210"/>
                    <a:pt x="2082678" y="2214210"/>
                    <a:pt x="2082678" y="2318219"/>
                  </a:cubicBezTo>
                  <a:cubicBezTo>
                    <a:pt x="2082678" y="2332845"/>
                    <a:pt x="2071322" y="2344220"/>
                    <a:pt x="2056720" y="2344220"/>
                  </a:cubicBezTo>
                  <a:cubicBezTo>
                    <a:pt x="2056720" y="2344220"/>
                    <a:pt x="2056720" y="2344220"/>
                    <a:pt x="2004805" y="2344220"/>
                  </a:cubicBezTo>
                  <a:cubicBezTo>
                    <a:pt x="1990204" y="2344220"/>
                    <a:pt x="1978847" y="2332845"/>
                    <a:pt x="1978847" y="2318219"/>
                  </a:cubicBezTo>
                  <a:cubicBezTo>
                    <a:pt x="1978847" y="2318219"/>
                    <a:pt x="1978847" y="2318219"/>
                    <a:pt x="1978847" y="2214210"/>
                  </a:cubicBezTo>
                  <a:cubicBezTo>
                    <a:pt x="1978847" y="2214210"/>
                    <a:pt x="1978847" y="2214210"/>
                    <a:pt x="1952890" y="2214210"/>
                  </a:cubicBezTo>
                  <a:cubicBezTo>
                    <a:pt x="1938289" y="2214210"/>
                    <a:pt x="1926932" y="2202834"/>
                    <a:pt x="1926932" y="2188207"/>
                  </a:cubicBezTo>
                  <a:cubicBezTo>
                    <a:pt x="1926932" y="2188207"/>
                    <a:pt x="1926932" y="2188207"/>
                    <a:pt x="1926932" y="2136206"/>
                  </a:cubicBezTo>
                  <a:cubicBezTo>
                    <a:pt x="1926932" y="2092328"/>
                    <a:pt x="1972357" y="2058198"/>
                    <a:pt x="2030763" y="2058198"/>
                  </a:cubicBezTo>
                  <a:close/>
                  <a:moveTo>
                    <a:pt x="1549040" y="2058198"/>
                  </a:moveTo>
                  <a:cubicBezTo>
                    <a:pt x="1607444" y="2058198"/>
                    <a:pt x="1652869" y="2092328"/>
                    <a:pt x="1652869" y="2136206"/>
                  </a:cubicBezTo>
                  <a:cubicBezTo>
                    <a:pt x="1652869" y="2136206"/>
                    <a:pt x="1652869" y="2136206"/>
                    <a:pt x="1652869" y="2188207"/>
                  </a:cubicBezTo>
                  <a:cubicBezTo>
                    <a:pt x="1652869" y="2202834"/>
                    <a:pt x="1641514" y="2214210"/>
                    <a:pt x="1626912" y="2214210"/>
                  </a:cubicBezTo>
                  <a:cubicBezTo>
                    <a:pt x="1626912" y="2214210"/>
                    <a:pt x="1626912" y="2214210"/>
                    <a:pt x="1600954" y="2214210"/>
                  </a:cubicBezTo>
                  <a:cubicBezTo>
                    <a:pt x="1600954" y="2214210"/>
                    <a:pt x="1600954" y="2214210"/>
                    <a:pt x="1600954" y="2318219"/>
                  </a:cubicBezTo>
                  <a:cubicBezTo>
                    <a:pt x="1600954" y="2332845"/>
                    <a:pt x="1589598" y="2344220"/>
                    <a:pt x="1574997" y="2344220"/>
                  </a:cubicBezTo>
                  <a:cubicBezTo>
                    <a:pt x="1574997" y="2344220"/>
                    <a:pt x="1574997" y="2344220"/>
                    <a:pt x="1523081" y="2344220"/>
                  </a:cubicBezTo>
                  <a:cubicBezTo>
                    <a:pt x="1508481" y="2344220"/>
                    <a:pt x="1497124" y="2332845"/>
                    <a:pt x="1497124" y="2318219"/>
                  </a:cubicBezTo>
                  <a:cubicBezTo>
                    <a:pt x="1497124" y="2318219"/>
                    <a:pt x="1497124" y="2318219"/>
                    <a:pt x="1497124" y="2214210"/>
                  </a:cubicBezTo>
                  <a:cubicBezTo>
                    <a:pt x="1497124" y="2214210"/>
                    <a:pt x="1497124" y="2214210"/>
                    <a:pt x="1471167" y="2214210"/>
                  </a:cubicBezTo>
                  <a:cubicBezTo>
                    <a:pt x="1456566" y="2214210"/>
                    <a:pt x="1445209" y="2202834"/>
                    <a:pt x="1445209" y="2188207"/>
                  </a:cubicBezTo>
                  <a:cubicBezTo>
                    <a:pt x="1445209" y="2188207"/>
                    <a:pt x="1445209" y="2188207"/>
                    <a:pt x="1445209" y="2136206"/>
                  </a:cubicBezTo>
                  <a:cubicBezTo>
                    <a:pt x="1445209" y="2092328"/>
                    <a:pt x="1490634" y="2058198"/>
                    <a:pt x="1549040" y="2058198"/>
                  </a:cubicBezTo>
                  <a:close/>
                  <a:moveTo>
                    <a:pt x="1067318" y="2058198"/>
                  </a:moveTo>
                  <a:cubicBezTo>
                    <a:pt x="1125722" y="2058198"/>
                    <a:pt x="1171147" y="2092328"/>
                    <a:pt x="1171147" y="2136206"/>
                  </a:cubicBezTo>
                  <a:cubicBezTo>
                    <a:pt x="1171147" y="2136206"/>
                    <a:pt x="1171147" y="2136206"/>
                    <a:pt x="1171147" y="2188207"/>
                  </a:cubicBezTo>
                  <a:cubicBezTo>
                    <a:pt x="1171147" y="2202834"/>
                    <a:pt x="1159792" y="2214210"/>
                    <a:pt x="1145190" y="2214210"/>
                  </a:cubicBezTo>
                  <a:cubicBezTo>
                    <a:pt x="1145190" y="2214210"/>
                    <a:pt x="1145190" y="2214210"/>
                    <a:pt x="1119232" y="2214210"/>
                  </a:cubicBezTo>
                  <a:cubicBezTo>
                    <a:pt x="1119232" y="2214210"/>
                    <a:pt x="1119232" y="2214210"/>
                    <a:pt x="1119232" y="2318219"/>
                  </a:cubicBezTo>
                  <a:cubicBezTo>
                    <a:pt x="1119232" y="2332845"/>
                    <a:pt x="1107876" y="2344220"/>
                    <a:pt x="1093275" y="2344220"/>
                  </a:cubicBezTo>
                  <a:cubicBezTo>
                    <a:pt x="1093275" y="2344220"/>
                    <a:pt x="1093275" y="2344220"/>
                    <a:pt x="1041359" y="2344220"/>
                  </a:cubicBezTo>
                  <a:cubicBezTo>
                    <a:pt x="1026759" y="2344220"/>
                    <a:pt x="1015402" y="2332845"/>
                    <a:pt x="1015402" y="2318219"/>
                  </a:cubicBezTo>
                  <a:cubicBezTo>
                    <a:pt x="1015402" y="2318219"/>
                    <a:pt x="1015402" y="2318219"/>
                    <a:pt x="1015402" y="2214210"/>
                  </a:cubicBezTo>
                  <a:cubicBezTo>
                    <a:pt x="1015402" y="2214210"/>
                    <a:pt x="1015402" y="2214210"/>
                    <a:pt x="989445" y="2214210"/>
                  </a:cubicBezTo>
                  <a:cubicBezTo>
                    <a:pt x="974844" y="2214210"/>
                    <a:pt x="963487" y="2202834"/>
                    <a:pt x="963487" y="2188207"/>
                  </a:cubicBezTo>
                  <a:cubicBezTo>
                    <a:pt x="963487" y="2188207"/>
                    <a:pt x="963487" y="2188207"/>
                    <a:pt x="963487" y="2136206"/>
                  </a:cubicBezTo>
                  <a:cubicBezTo>
                    <a:pt x="963487" y="2092328"/>
                    <a:pt x="1008912" y="2058198"/>
                    <a:pt x="1067318" y="2058198"/>
                  </a:cubicBezTo>
                  <a:close/>
                  <a:moveTo>
                    <a:pt x="585596" y="2058198"/>
                  </a:moveTo>
                  <a:cubicBezTo>
                    <a:pt x="644000" y="2058198"/>
                    <a:pt x="689425" y="2092328"/>
                    <a:pt x="689425" y="2136206"/>
                  </a:cubicBezTo>
                  <a:cubicBezTo>
                    <a:pt x="689425" y="2136206"/>
                    <a:pt x="689425" y="2136206"/>
                    <a:pt x="689425" y="2188207"/>
                  </a:cubicBezTo>
                  <a:cubicBezTo>
                    <a:pt x="689425" y="2202834"/>
                    <a:pt x="678070" y="2214210"/>
                    <a:pt x="663468" y="2214210"/>
                  </a:cubicBezTo>
                  <a:cubicBezTo>
                    <a:pt x="663468" y="2214210"/>
                    <a:pt x="663468" y="2214210"/>
                    <a:pt x="637510" y="2214210"/>
                  </a:cubicBezTo>
                  <a:cubicBezTo>
                    <a:pt x="637510" y="2214210"/>
                    <a:pt x="637510" y="2214210"/>
                    <a:pt x="637510" y="2318219"/>
                  </a:cubicBezTo>
                  <a:cubicBezTo>
                    <a:pt x="637510" y="2332845"/>
                    <a:pt x="626154" y="2344220"/>
                    <a:pt x="611553" y="2344220"/>
                  </a:cubicBezTo>
                  <a:cubicBezTo>
                    <a:pt x="611553" y="2344220"/>
                    <a:pt x="611553" y="2344220"/>
                    <a:pt x="559637" y="2344220"/>
                  </a:cubicBezTo>
                  <a:cubicBezTo>
                    <a:pt x="545037" y="2344220"/>
                    <a:pt x="533680" y="2332845"/>
                    <a:pt x="533680" y="2318219"/>
                  </a:cubicBezTo>
                  <a:cubicBezTo>
                    <a:pt x="533680" y="2318219"/>
                    <a:pt x="533680" y="2318219"/>
                    <a:pt x="533680" y="2214210"/>
                  </a:cubicBezTo>
                  <a:cubicBezTo>
                    <a:pt x="533680" y="2214210"/>
                    <a:pt x="533680" y="2214210"/>
                    <a:pt x="507723" y="2214210"/>
                  </a:cubicBezTo>
                  <a:cubicBezTo>
                    <a:pt x="493122" y="2214210"/>
                    <a:pt x="481764" y="2202834"/>
                    <a:pt x="481764" y="2188207"/>
                  </a:cubicBezTo>
                  <a:cubicBezTo>
                    <a:pt x="481764" y="2188207"/>
                    <a:pt x="481764" y="2188207"/>
                    <a:pt x="481764" y="2136206"/>
                  </a:cubicBezTo>
                  <a:cubicBezTo>
                    <a:pt x="481764" y="2092328"/>
                    <a:pt x="527190" y="2058198"/>
                    <a:pt x="585596" y="2058198"/>
                  </a:cubicBezTo>
                  <a:close/>
                  <a:moveTo>
                    <a:pt x="103874" y="2058198"/>
                  </a:moveTo>
                  <a:cubicBezTo>
                    <a:pt x="162278" y="2058198"/>
                    <a:pt x="207703" y="2092328"/>
                    <a:pt x="207703" y="2136206"/>
                  </a:cubicBezTo>
                  <a:cubicBezTo>
                    <a:pt x="207703" y="2136206"/>
                    <a:pt x="207703" y="2136206"/>
                    <a:pt x="207703" y="2188207"/>
                  </a:cubicBezTo>
                  <a:cubicBezTo>
                    <a:pt x="207703" y="2202834"/>
                    <a:pt x="196348" y="2214210"/>
                    <a:pt x="181746" y="2214210"/>
                  </a:cubicBezTo>
                  <a:cubicBezTo>
                    <a:pt x="181746" y="2214210"/>
                    <a:pt x="181746" y="2214210"/>
                    <a:pt x="155788" y="2214210"/>
                  </a:cubicBezTo>
                  <a:cubicBezTo>
                    <a:pt x="155788" y="2214210"/>
                    <a:pt x="155788" y="2214210"/>
                    <a:pt x="155788" y="2318219"/>
                  </a:cubicBezTo>
                  <a:cubicBezTo>
                    <a:pt x="155788" y="2332845"/>
                    <a:pt x="144432" y="2344220"/>
                    <a:pt x="129831" y="2344220"/>
                  </a:cubicBezTo>
                  <a:cubicBezTo>
                    <a:pt x="129831" y="2344220"/>
                    <a:pt x="129831" y="2344220"/>
                    <a:pt x="77915" y="2344220"/>
                  </a:cubicBezTo>
                  <a:cubicBezTo>
                    <a:pt x="63315" y="2344220"/>
                    <a:pt x="51958" y="2332845"/>
                    <a:pt x="51958" y="2318219"/>
                  </a:cubicBezTo>
                  <a:cubicBezTo>
                    <a:pt x="51958" y="2318219"/>
                    <a:pt x="51958" y="2318219"/>
                    <a:pt x="51958" y="2214210"/>
                  </a:cubicBezTo>
                  <a:cubicBezTo>
                    <a:pt x="51958" y="2214210"/>
                    <a:pt x="51958" y="2214210"/>
                    <a:pt x="26001" y="2214210"/>
                  </a:cubicBezTo>
                  <a:cubicBezTo>
                    <a:pt x="11399" y="2214210"/>
                    <a:pt x="42" y="2202834"/>
                    <a:pt x="42" y="2188207"/>
                  </a:cubicBezTo>
                  <a:cubicBezTo>
                    <a:pt x="42" y="2188207"/>
                    <a:pt x="42" y="2188207"/>
                    <a:pt x="42" y="2136206"/>
                  </a:cubicBezTo>
                  <a:cubicBezTo>
                    <a:pt x="42" y="2092328"/>
                    <a:pt x="45468" y="2058198"/>
                    <a:pt x="103874" y="2058198"/>
                  </a:cubicBezTo>
                  <a:close/>
                  <a:moveTo>
                    <a:pt x="12145950" y="1926952"/>
                  </a:moveTo>
                  <a:cubicBezTo>
                    <a:pt x="12174622" y="1926952"/>
                    <a:pt x="12197866" y="1950195"/>
                    <a:pt x="12197866" y="1978866"/>
                  </a:cubicBezTo>
                  <a:cubicBezTo>
                    <a:pt x="12197866" y="2007539"/>
                    <a:pt x="12174622" y="2030771"/>
                    <a:pt x="12145950" y="2030771"/>
                  </a:cubicBezTo>
                  <a:cubicBezTo>
                    <a:pt x="12117278" y="2030771"/>
                    <a:pt x="12094035" y="2007539"/>
                    <a:pt x="12094035" y="1978866"/>
                  </a:cubicBezTo>
                  <a:cubicBezTo>
                    <a:pt x="12094035" y="1950195"/>
                    <a:pt x="12117278" y="1926952"/>
                    <a:pt x="12145950" y="1926952"/>
                  </a:cubicBezTo>
                  <a:close/>
                  <a:moveTo>
                    <a:pt x="11664226" y="1926952"/>
                  </a:moveTo>
                  <a:cubicBezTo>
                    <a:pt x="11692898" y="1926952"/>
                    <a:pt x="11716142" y="1950195"/>
                    <a:pt x="11716142" y="1978866"/>
                  </a:cubicBezTo>
                  <a:cubicBezTo>
                    <a:pt x="11716142" y="2007539"/>
                    <a:pt x="11692898" y="2030771"/>
                    <a:pt x="11664226" y="2030771"/>
                  </a:cubicBezTo>
                  <a:cubicBezTo>
                    <a:pt x="11635554" y="2030771"/>
                    <a:pt x="11612311" y="2007539"/>
                    <a:pt x="11612311" y="1978866"/>
                  </a:cubicBezTo>
                  <a:cubicBezTo>
                    <a:pt x="11612311" y="1950195"/>
                    <a:pt x="11635554" y="1926952"/>
                    <a:pt x="11664226" y="1926952"/>
                  </a:cubicBezTo>
                  <a:close/>
                  <a:moveTo>
                    <a:pt x="11182501" y="1926952"/>
                  </a:moveTo>
                  <a:cubicBezTo>
                    <a:pt x="11211173" y="1926952"/>
                    <a:pt x="11234417" y="1950195"/>
                    <a:pt x="11234417" y="1978866"/>
                  </a:cubicBezTo>
                  <a:cubicBezTo>
                    <a:pt x="11234417" y="2007539"/>
                    <a:pt x="11211173" y="2030771"/>
                    <a:pt x="11182501" y="2030771"/>
                  </a:cubicBezTo>
                  <a:cubicBezTo>
                    <a:pt x="11153829" y="2030771"/>
                    <a:pt x="11130586" y="2007539"/>
                    <a:pt x="11130586" y="1978866"/>
                  </a:cubicBezTo>
                  <a:cubicBezTo>
                    <a:pt x="11130586" y="1950195"/>
                    <a:pt x="11153829" y="1926952"/>
                    <a:pt x="11182501" y="1926952"/>
                  </a:cubicBezTo>
                  <a:close/>
                  <a:moveTo>
                    <a:pt x="10700777" y="1926952"/>
                  </a:moveTo>
                  <a:cubicBezTo>
                    <a:pt x="10729449" y="1926952"/>
                    <a:pt x="10752693" y="1950195"/>
                    <a:pt x="10752693" y="1978866"/>
                  </a:cubicBezTo>
                  <a:cubicBezTo>
                    <a:pt x="10752693" y="2007539"/>
                    <a:pt x="10729449" y="2030771"/>
                    <a:pt x="10700777" y="2030771"/>
                  </a:cubicBezTo>
                  <a:cubicBezTo>
                    <a:pt x="10672105" y="2030771"/>
                    <a:pt x="10648862" y="2007539"/>
                    <a:pt x="10648862" y="1978866"/>
                  </a:cubicBezTo>
                  <a:cubicBezTo>
                    <a:pt x="10648862" y="1950195"/>
                    <a:pt x="10672105" y="1926952"/>
                    <a:pt x="10700777" y="1926952"/>
                  </a:cubicBezTo>
                  <a:close/>
                  <a:moveTo>
                    <a:pt x="10219053" y="1926952"/>
                  </a:moveTo>
                  <a:cubicBezTo>
                    <a:pt x="10247725" y="1926952"/>
                    <a:pt x="10270969" y="1950195"/>
                    <a:pt x="10270969" y="1978866"/>
                  </a:cubicBezTo>
                  <a:cubicBezTo>
                    <a:pt x="10270969" y="2007539"/>
                    <a:pt x="10247725" y="2030771"/>
                    <a:pt x="10219053" y="2030771"/>
                  </a:cubicBezTo>
                  <a:cubicBezTo>
                    <a:pt x="10190381" y="2030771"/>
                    <a:pt x="10167138" y="2007539"/>
                    <a:pt x="10167138" y="1978866"/>
                  </a:cubicBezTo>
                  <a:cubicBezTo>
                    <a:pt x="10167138" y="1950195"/>
                    <a:pt x="10190381" y="1926952"/>
                    <a:pt x="10219053" y="1926952"/>
                  </a:cubicBezTo>
                  <a:close/>
                  <a:moveTo>
                    <a:pt x="9737328" y="1926952"/>
                  </a:moveTo>
                  <a:cubicBezTo>
                    <a:pt x="9766000" y="1926952"/>
                    <a:pt x="9789244" y="1950195"/>
                    <a:pt x="9789244" y="1978866"/>
                  </a:cubicBezTo>
                  <a:cubicBezTo>
                    <a:pt x="9789244" y="2007539"/>
                    <a:pt x="9766000" y="2030771"/>
                    <a:pt x="9737328" y="2030771"/>
                  </a:cubicBezTo>
                  <a:cubicBezTo>
                    <a:pt x="9708656" y="2030771"/>
                    <a:pt x="9685413" y="2007539"/>
                    <a:pt x="9685413" y="1978866"/>
                  </a:cubicBezTo>
                  <a:cubicBezTo>
                    <a:pt x="9685413" y="1950195"/>
                    <a:pt x="9708656" y="1926952"/>
                    <a:pt x="9737328" y="1926952"/>
                  </a:cubicBezTo>
                  <a:close/>
                  <a:moveTo>
                    <a:pt x="9255604" y="1926952"/>
                  </a:moveTo>
                  <a:cubicBezTo>
                    <a:pt x="9284276" y="1926952"/>
                    <a:pt x="9307520" y="1950195"/>
                    <a:pt x="9307520" y="1978866"/>
                  </a:cubicBezTo>
                  <a:cubicBezTo>
                    <a:pt x="9307520" y="2007539"/>
                    <a:pt x="9284276" y="2030771"/>
                    <a:pt x="9255604" y="2030771"/>
                  </a:cubicBezTo>
                  <a:cubicBezTo>
                    <a:pt x="9226932" y="2030771"/>
                    <a:pt x="9203689" y="2007539"/>
                    <a:pt x="9203689" y="1978866"/>
                  </a:cubicBezTo>
                  <a:cubicBezTo>
                    <a:pt x="9203689" y="1950195"/>
                    <a:pt x="9226932" y="1926952"/>
                    <a:pt x="9255604" y="1926952"/>
                  </a:cubicBezTo>
                  <a:close/>
                  <a:moveTo>
                    <a:pt x="8773880" y="1926952"/>
                  </a:moveTo>
                  <a:cubicBezTo>
                    <a:pt x="8802552" y="1926952"/>
                    <a:pt x="8825796" y="1950195"/>
                    <a:pt x="8825796" y="1978866"/>
                  </a:cubicBezTo>
                  <a:cubicBezTo>
                    <a:pt x="8825796" y="2007539"/>
                    <a:pt x="8802552" y="2030771"/>
                    <a:pt x="8773880" y="2030771"/>
                  </a:cubicBezTo>
                  <a:cubicBezTo>
                    <a:pt x="8745208" y="2030771"/>
                    <a:pt x="8721965" y="2007539"/>
                    <a:pt x="8721965" y="1978866"/>
                  </a:cubicBezTo>
                  <a:cubicBezTo>
                    <a:pt x="8721965" y="1950195"/>
                    <a:pt x="8745208" y="1926952"/>
                    <a:pt x="8773880" y="1926952"/>
                  </a:cubicBezTo>
                  <a:close/>
                  <a:moveTo>
                    <a:pt x="8292157" y="1926952"/>
                  </a:moveTo>
                  <a:cubicBezTo>
                    <a:pt x="8320829" y="1926952"/>
                    <a:pt x="8344072" y="1950195"/>
                    <a:pt x="8344072" y="1978866"/>
                  </a:cubicBezTo>
                  <a:cubicBezTo>
                    <a:pt x="8344072" y="2007539"/>
                    <a:pt x="8320829" y="2030771"/>
                    <a:pt x="8292157" y="2030771"/>
                  </a:cubicBezTo>
                  <a:cubicBezTo>
                    <a:pt x="8263484" y="2030771"/>
                    <a:pt x="8240241" y="2007539"/>
                    <a:pt x="8240241" y="1978866"/>
                  </a:cubicBezTo>
                  <a:cubicBezTo>
                    <a:pt x="8240241" y="1950195"/>
                    <a:pt x="8263484" y="1926952"/>
                    <a:pt x="8292157" y="1926952"/>
                  </a:cubicBezTo>
                  <a:close/>
                  <a:moveTo>
                    <a:pt x="7810433" y="1926952"/>
                  </a:moveTo>
                  <a:cubicBezTo>
                    <a:pt x="7839105" y="1926952"/>
                    <a:pt x="7862348" y="1950195"/>
                    <a:pt x="7862348" y="1978866"/>
                  </a:cubicBezTo>
                  <a:cubicBezTo>
                    <a:pt x="7862348" y="2007539"/>
                    <a:pt x="7839105" y="2030771"/>
                    <a:pt x="7810433" y="2030771"/>
                  </a:cubicBezTo>
                  <a:cubicBezTo>
                    <a:pt x="7781760" y="2030771"/>
                    <a:pt x="7758517" y="2007539"/>
                    <a:pt x="7758517" y="1978866"/>
                  </a:cubicBezTo>
                  <a:cubicBezTo>
                    <a:pt x="7758517" y="1950195"/>
                    <a:pt x="7781760" y="1926952"/>
                    <a:pt x="7810433" y="1926952"/>
                  </a:cubicBezTo>
                  <a:close/>
                  <a:moveTo>
                    <a:pt x="7328709" y="1926952"/>
                  </a:moveTo>
                  <a:cubicBezTo>
                    <a:pt x="7357381" y="1926952"/>
                    <a:pt x="7380624" y="1950195"/>
                    <a:pt x="7380624" y="1978866"/>
                  </a:cubicBezTo>
                  <a:cubicBezTo>
                    <a:pt x="7380624" y="2007539"/>
                    <a:pt x="7357381" y="2030771"/>
                    <a:pt x="7328709" y="2030771"/>
                  </a:cubicBezTo>
                  <a:cubicBezTo>
                    <a:pt x="7300036" y="2030771"/>
                    <a:pt x="7276793" y="2007539"/>
                    <a:pt x="7276793" y="1978866"/>
                  </a:cubicBezTo>
                  <a:cubicBezTo>
                    <a:pt x="7276793" y="1950195"/>
                    <a:pt x="7300036" y="1926952"/>
                    <a:pt x="7328709" y="1926952"/>
                  </a:cubicBezTo>
                  <a:close/>
                  <a:moveTo>
                    <a:pt x="6846985" y="1926952"/>
                  </a:moveTo>
                  <a:cubicBezTo>
                    <a:pt x="6875657" y="1926952"/>
                    <a:pt x="6898900" y="1950195"/>
                    <a:pt x="6898900" y="1978866"/>
                  </a:cubicBezTo>
                  <a:cubicBezTo>
                    <a:pt x="6898900" y="2007539"/>
                    <a:pt x="6875657" y="2030771"/>
                    <a:pt x="6846985" y="2030771"/>
                  </a:cubicBezTo>
                  <a:cubicBezTo>
                    <a:pt x="6818312" y="2030771"/>
                    <a:pt x="6795069" y="2007539"/>
                    <a:pt x="6795069" y="1978866"/>
                  </a:cubicBezTo>
                  <a:cubicBezTo>
                    <a:pt x="6795069" y="1950195"/>
                    <a:pt x="6818312" y="1926952"/>
                    <a:pt x="6846985" y="1926952"/>
                  </a:cubicBezTo>
                  <a:close/>
                  <a:moveTo>
                    <a:pt x="6365261" y="1926952"/>
                  </a:moveTo>
                  <a:cubicBezTo>
                    <a:pt x="6393933" y="1926952"/>
                    <a:pt x="6417176" y="1950195"/>
                    <a:pt x="6417176" y="1978866"/>
                  </a:cubicBezTo>
                  <a:cubicBezTo>
                    <a:pt x="6417176" y="2007539"/>
                    <a:pt x="6393933" y="2030771"/>
                    <a:pt x="6365261" y="2030771"/>
                  </a:cubicBezTo>
                  <a:cubicBezTo>
                    <a:pt x="6336588" y="2030771"/>
                    <a:pt x="6313345" y="2007539"/>
                    <a:pt x="6313345" y="1978866"/>
                  </a:cubicBezTo>
                  <a:cubicBezTo>
                    <a:pt x="6313345" y="1950195"/>
                    <a:pt x="6336588" y="1926952"/>
                    <a:pt x="6365261" y="1926952"/>
                  </a:cubicBezTo>
                  <a:close/>
                  <a:moveTo>
                    <a:pt x="5883549" y="1926952"/>
                  </a:moveTo>
                  <a:cubicBezTo>
                    <a:pt x="5912219" y="1926952"/>
                    <a:pt x="5935462" y="1950195"/>
                    <a:pt x="5935462" y="1978866"/>
                  </a:cubicBezTo>
                  <a:cubicBezTo>
                    <a:pt x="5935462" y="2007539"/>
                    <a:pt x="5912219" y="2030771"/>
                    <a:pt x="5883549" y="2030771"/>
                  </a:cubicBezTo>
                  <a:cubicBezTo>
                    <a:pt x="5854877" y="2030771"/>
                    <a:pt x="5831634" y="2007539"/>
                    <a:pt x="5831634" y="1978866"/>
                  </a:cubicBezTo>
                  <a:cubicBezTo>
                    <a:pt x="5831634" y="1950195"/>
                    <a:pt x="5854877" y="1926952"/>
                    <a:pt x="5883549" y="1926952"/>
                  </a:cubicBezTo>
                  <a:close/>
                  <a:moveTo>
                    <a:pt x="5401843" y="1926952"/>
                  </a:moveTo>
                  <a:cubicBezTo>
                    <a:pt x="5430512" y="1926952"/>
                    <a:pt x="5453754" y="1950195"/>
                    <a:pt x="5453754" y="1978866"/>
                  </a:cubicBezTo>
                  <a:cubicBezTo>
                    <a:pt x="5453754" y="2007539"/>
                    <a:pt x="5430512" y="2030771"/>
                    <a:pt x="5401843" y="2030771"/>
                  </a:cubicBezTo>
                  <a:cubicBezTo>
                    <a:pt x="5373176" y="2030771"/>
                    <a:pt x="5349932" y="2007539"/>
                    <a:pt x="5349932" y="1978866"/>
                  </a:cubicBezTo>
                  <a:cubicBezTo>
                    <a:pt x="5349932" y="1950195"/>
                    <a:pt x="5373176" y="1926952"/>
                    <a:pt x="5401843" y="1926952"/>
                  </a:cubicBezTo>
                  <a:close/>
                  <a:moveTo>
                    <a:pt x="4920088" y="1926952"/>
                  </a:moveTo>
                  <a:cubicBezTo>
                    <a:pt x="4948766" y="1926952"/>
                    <a:pt x="4972019" y="1950195"/>
                    <a:pt x="4972019" y="1978866"/>
                  </a:cubicBezTo>
                  <a:cubicBezTo>
                    <a:pt x="4972019" y="2007539"/>
                    <a:pt x="4948766" y="2030771"/>
                    <a:pt x="4920088" y="2030771"/>
                  </a:cubicBezTo>
                  <a:cubicBezTo>
                    <a:pt x="4891417" y="2030771"/>
                    <a:pt x="4868187" y="2007539"/>
                    <a:pt x="4868187" y="1978866"/>
                  </a:cubicBezTo>
                  <a:cubicBezTo>
                    <a:pt x="4868187" y="1950195"/>
                    <a:pt x="4891417" y="1926952"/>
                    <a:pt x="4920088" y="1926952"/>
                  </a:cubicBezTo>
                  <a:close/>
                  <a:moveTo>
                    <a:pt x="4438392" y="1926952"/>
                  </a:moveTo>
                  <a:cubicBezTo>
                    <a:pt x="4467054" y="1926952"/>
                    <a:pt x="4490297" y="1950195"/>
                    <a:pt x="4490297" y="1978866"/>
                  </a:cubicBezTo>
                  <a:cubicBezTo>
                    <a:pt x="4490297" y="2007539"/>
                    <a:pt x="4467054" y="2030771"/>
                    <a:pt x="4438392" y="2030771"/>
                  </a:cubicBezTo>
                  <a:cubicBezTo>
                    <a:pt x="4409710" y="2030771"/>
                    <a:pt x="4386470" y="2007539"/>
                    <a:pt x="4386470" y="1978866"/>
                  </a:cubicBezTo>
                  <a:cubicBezTo>
                    <a:pt x="4386470" y="1950195"/>
                    <a:pt x="4409710" y="1926952"/>
                    <a:pt x="4438392" y="1926952"/>
                  </a:cubicBezTo>
                  <a:close/>
                  <a:moveTo>
                    <a:pt x="3956680" y="1926952"/>
                  </a:moveTo>
                  <a:cubicBezTo>
                    <a:pt x="3985350" y="1926952"/>
                    <a:pt x="4008600" y="1950195"/>
                    <a:pt x="4008600" y="1978866"/>
                  </a:cubicBezTo>
                  <a:cubicBezTo>
                    <a:pt x="4008600" y="2007539"/>
                    <a:pt x="3985350" y="2030771"/>
                    <a:pt x="3956680" y="2030771"/>
                  </a:cubicBezTo>
                  <a:cubicBezTo>
                    <a:pt x="3928007" y="2030771"/>
                    <a:pt x="3904767" y="2007539"/>
                    <a:pt x="3904767" y="1978866"/>
                  </a:cubicBezTo>
                  <a:cubicBezTo>
                    <a:pt x="3904767" y="1950195"/>
                    <a:pt x="3928007" y="1926952"/>
                    <a:pt x="3956680" y="1926952"/>
                  </a:cubicBezTo>
                  <a:close/>
                  <a:moveTo>
                    <a:pt x="3474964" y="1926952"/>
                  </a:moveTo>
                  <a:cubicBezTo>
                    <a:pt x="3503639" y="1926952"/>
                    <a:pt x="3526883" y="1950195"/>
                    <a:pt x="3526883" y="1978866"/>
                  </a:cubicBezTo>
                  <a:cubicBezTo>
                    <a:pt x="3526883" y="2007539"/>
                    <a:pt x="3503639" y="2030771"/>
                    <a:pt x="3474964" y="2030771"/>
                  </a:cubicBezTo>
                  <a:cubicBezTo>
                    <a:pt x="3446293" y="2030771"/>
                    <a:pt x="3423049" y="2007539"/>
                    <a:pt x="3423049" y="1978866"/>
                  </a:cubicBezTo>
                  <a:cubicBezTo>
                    <a:pt x="3423049" y="1950195"/>
                    <a:pt x="3446293" y="1926952"/>
                    <a:pt x="3474964" y="1926952"/>
                  </a:cubicBezTo>
                  <a:close/>
                  <a:moveTo>
                    <a:pt x="2993241" y="1926952"/>
                  </a:moveTo>
                  <a:cubicBezTo>
                    <a:pt x="3021912" y="1926952"/>
                    <a:pt x="3045155" y="1950195"/>
                    <a:pt x="3045155" y="1978866"/>
                  </a:cubicBezTo>
                  <a:cubicBezTo>
                    <a:pt x="3045155" y="2007539"/>
                    <a:pt x="3021912" y="2030771"/>
                    <a:pt x="2993241" y="2030771"/>
                  </a:cubicBezTo>
                  <a:cubicBezTo>
                    <a:pt x="2964568" y="2030771"/>
                    <a:pt x="2941324" y="2007539"/>
                    <a:pt x="2941324" y="1978866"/>
                  </a:cubicBezTo>
                  <a:cubicBezTo>
                    <a:pt x="2941324" y="1950195"/>
                    <a:pt x="2964568" y="1926952"/>
                    <a:pt x="2993241" y="1926952"/>
                  </a:cubicBezTo>
                  <a:close/>
                  <a:moveTo>
                    <a:pt x="2511517" y="1926952"/>
                  </a:moveTo>
                  <a:cubicBezTo>
                    <a:pt x="2540190" y="1926952"/>
                    <a:pt x="2563432" y="1950195"/>
                    <a:pt x="2563432" y="1978866"/>
                  </a:cubicBezTo>
                  <a:cubicBezTo>
                    <a:pt x="2563432" y="2007539"/>
                    <a:pt x="2540190" y="2030771"/>
                    <a:pt x="2511517" y="2030771"/>
                  </a:cubicBezTo>
                  <a:cubicBezTo>
                    <a:pt x="2482848" y="2030771"/>
                    <a:pt x="2459604" y="2007539"/>
                    <a:pt x="2459604" y="1978866"/>
                  </a:cubicBezTo>
                  <a:cubicBezTo>
                    <a:pt x="2459604" y="1950195"/>
                    <a:pt x="2482848" y="1926952"/>
                    <a:pt x="2511517" y="1926952"/>
                  </a:cubicBezTo>
                  <a:close/>
                  <a:moveTo>
                    <a:pt x="2029783" y="1926952"/>
                  </a:moveTo>
                  <a:cubicBezTo>
                    <a:pt x="2058455" y="1926952"/>
                    <a:pt x="2081699" y="1950195"/>
                    <a:pt x="2081699" y="1978866"/>
                  </a:cubicBezTo>
                  <a:cubicBezTo>
                    <a:pt x="2081699" y="2007539"/>
                    <a:pt x="2058455" y="2030771"/>
                    <a:pt x="2029783" y="2030771"/>
                  </a:cubicBezTo>
                  <a:cubicBezTo>
                    <a:pt x="2001111" y="2030771"/>
                    <a:pt x="1977867" y="2007539"/>
                    <a:pt x="1977867" y="1978866"/>
                  </a:cubicBezTo>
                  <a:cubicBezTo>
                    <a:pt x="1977867" y="1950195"/>
                    <a:pt x="2001111" y="1926952"/>
                    <a:pt x="2029783" y="1926952"/>
                  </a:cubicBezTo>
                  <a:close/>
                  <a:moveTo>
                    <a:pt x="1548060" y="1926952"/>
                  </a:moveTo>
                  <a:cubicBezTo>
                    <a:pt x="1576732" y="1926952"/>
                    <a:pt x="1599975" y="1950195"/>
                    <a:pt x="1599975" y="1978866"/>
                  </a:cubicBezTo>
                  <a:cubicBezTo>
                    <a:pt x="1599975" y="2007539"/>
                    <a:pt x="1576732" y="2030771"/>
                    <a:pt x="1548060" y="2030771"/>
                  </a:cubicBezTo>
                  <a:cubicBezTo>
                    <a:pt x="1519388" y="2030771"/>
                    <a:pt x="1496144" y="2007539"/>
                    <a:pt x="1496144" y="1978866"/>
                  </a:cubicBezTo>
                  <a:cubicBezTo>
                    <a:pt x="1496144" y="1950195"/>
                    <a:pt x="1519388" y="1926952"/>
                    <a:pt x="1548060" y="1926952"/>
                  </a:cubicBezTo>
                  <a:close/>
                  <a:moveTo>
                    <a:pt x="1066338" y="1926952"/>
                  </a:moveTo>
                  <a:cubicBezTo>
                    <a:pt x="1095010" y="1926952"/>
                    <a:pt x="1118253" y="1950195"/>
                    <a:pt x="1118253" y="1978866"/>
                  </a:cubicBezTo>
                  <a:cubicBezTo>
                    <a:pt x="1118253" y="2007539"/>
                    <a:pt x="1095010" y="2030771"/>
                    <a:pt x="1066338" y="2030771"/>
                  </a:cubicBezTo>
                  <a:cubicBezTo>
                    <a:pt x="1037666" y="2030771"/>
                    <a:pt x="1014422" y="2007539"/>
                    <a:pt x="1014422" y="1978866"/>
                  </a:cubicBezTo>
                  <a:cubicBezTo>
                    <a:pt x="1014422" y="1950195"/>
                    <a:pt x="1037666" y="1926952"/>
                    <a:pt x="1066338" y="1926952"/>
                  </a:cubicBezTo>
                  <a:close/>
                  <a:moveTo>
                    <a:pt x="584616" y="1926952"/>
                  </a:moveTo>
                  <a:cubicBezTo>
                    <a:pt x="613288" y="1926952"/>
                    <a:pt x="636531" y="1950195"/>
                    <a:pt x="636531" y="1978866"/>
                  </a:cubicBezTo>
                  <a:cubicBezTo>
                    <a:pt x="636531" y="2007539"/>
                    <a:pt x="613288" y="2030771"/>
                    <a:pt x="584616" y="2030771"/>
                  </a:cubicBezTo>
                  <a:cubicBezTo>
                    <a:pt x="555944" y="2030771"/>
                    <a:pt x="532700" y="2007539"/>
                    <a:pt x="532700" y="1978866"/>
                  </a:cubicBezTo>
                  <a:cubicBezTo>
                    <a:pt x="532700" y="1950195"/>
                    <a:pt x="555944" y="1926952"/>
                    <a:pt x="584616" y="1926952"/>
                  </a:cubicBezTo>
                  <a:close/>
                  <a:moveTo>
                    <a:pt x="102894" y="1926952"/>
                  </a:moveTo>
                  <a:cubicBezTo>
                    <a:pt x="131566" y="1926952"/>
                    <a:pt x="154809" y="1950195"/>
                    <a:pt x="154809" y="1978866"/>
                  </a:cubicBezTo>
                  <a:cubicBezTo>
                    <a:pt x="154809" y="2007539"/>
                    <a:pt x="131566" y="2030771"/>
                    <a:pt x="102894" y="2030771"/>
                  </a:cubicBezTo>
                  <a:cubicBezTo>
                    <a:pt x="74222" y="2030771"/>
                    <a:pt x="50978" y="2007539"/>
                    <a:pt x="50978" y="1978866"/>
                  </a:cubicBezTo>
                  <a:cubicBezTo>
                    <a:pt x="50978" y="1950195"/>
                    <a:pt x="74222" y="1926952"/>
                    <a:pt x="102894" y="1926952"/>
                  </a:cubicBezTo>
                  <a:close/>
                  <a:moveTo>
                    <a:pt x="12146930" y="1576487"/>
                  </a:moveTo>
                  <a:cubicBezTo>
                    <a:pt x="12205334" y="1576487"/>
                    <a:pt x="12250760" y="1610614"/>
                    <a:pt x="12250760" y="1654492"/>
                  </a:cubicBezTo>
                  <a:cubicBezTo>
                    <a:pt x="12250760" y="1654492"/>
                    <a:pt x="12250760" y="1654492"/>
                    <a:pt x="12250760" y="1706495"/>
                  </a:cubicBezTo>
                  <a:cubicBezTo>
                    <a:pt x="12250760" y="1721122"/>
                    <a:pt x="12239404" y="1732499"/>
                    <a:pt x="12224803" y="1732499"/>
                  </a:cubicBezTo>
                  <a:cubicBezTo>
                    <a:pt x="12224803" y="1732499"/>
                    <a:pt x="12224803" y="1732499"/>
                    <a:pt x="12198844" y="1732499"/>
                  </a:cubicBezTo>
                  <a:cubicBezTo>
                    <a:pt x="12198844" y="1732499"/>
                    <a:pt x="12198844" y="1732499"/>
                    <a:pt x="12198844" y="1836507"/>
                  </a:cubicBezTo>
                  <a:cubicBezTo>
                    <a:pt x="12198844" y="1851133"/>
                    <a:pt x="12187489" y="1862508"/>
                    <a:pt x="12172887" y="1862508"/>
                  </a:cubicBezTo>
                  <a:cubicBezTo>
                    <a:pt x="12172887" y="1862508"/>
                    <a:pt x="12172887" y="1862508"/>
                    <a:pt x="12120972" y="1862508"/>
                  </a:cubicBezTo>
                  <a:cubicBezTo>
                    <a:pt x="12106372" y="1862508"/>
                    <a:pt x="12095015" y="1851133"/>
                    <a:pt x="12095015" y="1836507"/>
                  </a:cubicBezTo>
                  <a:cubicBezTo>
                    <a:pt x="12095015" y="1836507"/>
                    <a:pt x="12095015" y="1836507"/>
                    <a:pt x="12095015" y="1732499"/>
                  </a:cubicBezTo>
                  <a:cubicBezTo>
                    <a:pt x="12095015" y="1732499"/>
                    <a:pt x="12095015" y="1732499"/>
                    <a:pt x="12069057" y="1732499"/>
                  </a:cubicBezTo>
                  <a:cubicBezTo>
                    <a:pt x="12054456" y="1732499"/>
                    <a:pt x="12043099" y="1721122"/>
                    <a:pt x="12043099" y="1706495"/>
                  </a:cubicBezTo>
                  <a:cubicBezTo>
                    <a:pt x="12043099" y="1706495"/>
                    <a:pt x="12043099" y="1706495"/>
                    <a:pt x="12043099" y="1654492"/>
                  </a:cubicBezTo>
                  <a:cubicBezTo>
                    <a:pt x="12043099" y="1610614"/>
                    <a:pt x="12088525" y="1576487"/>
                    <a:pt x="12146930" y="1576487"/>
                  </a:cubicBezTo>
                  <a:close/>
                  <a:moveTo>
                    <a:pt x="11665206" y="1576487"/>
                  </a:moveTo>
                  <a:cubicBezTo>
                    <a:pt x="11723610" y="1576487"/>
                    <a:pt x="11769036" y="1610614"/>
                    <a:pt x="11769036" y="1654492"/>
                  </a:cubicBezTo>
                  <a:cubicBezTo>
                    <a:pt x="11769036" y="1654492"/>
                    <a:pt x="11769036" y="1654492"/>
                    <a:pt x="11769036" y="1706495"/>
                  </a:cubicBezTo>
                  <a:cubicBezTo>
                    <a:pt x="11769036" y="1721122"/>
                    <a:pt x="11757680" y="1732499"/>
                    <a:pt x="11743079" y="1732499"/>
                  </a:cubicBezTo>
                  <a:cubicBezTo>
                    <a:pt x="11743079" y="1732499"/>
                    <a:pt x="11743079" y="1732499"/>
                    <a:pt x="11717120" y="1732499"/>
                  </a:cubicBezTo>
                  <a:cubicBezTo>
                    <a:pt x="11717120" y="1732499"/>
                    <a:pt x="11717120" y="1732499"/>
                    <a:pt x="11717120" y="1836507"/>
                  </a:cubicBezTo>
                  <a:cubicBezTo>
                    <a:pt x="11717120" y="1851133"/>
                    <a:pt x="11705765" y="1862508"/>
                    <a:pt x="11691163" y="1862508"/>
                  </a:cubicBezTo>
                  <a:cubicBezTo>
                    <a:pt x="11691163" y="1862508"/>
                    <a:pt x="11691163" y="1862508"/>
                    <a:pt x="11639248" y="1862508"/>
                  </a:cubicBezTo>
                  <a:cubicBezTo>
                    <a:pt x="11624648" y="1862508"/>
                    <a:pt x="11613291" y="1851133"/>
                    <a:pt x="11613291" y="1836507"/>
                  </a:cubicBezTo>
                  <a:cubicBezTo>
                    <a:pt x="11613291" y="1836507"/>
                    <a:pt x="11613291" y="1836507"/>
                    <a:pt x="11613291" y="1732499"/>
                  </a:cubicBezTo>
                  <a:cubicBezTo>
                    <a:pt x="11613291" y="1732499"/>
                    <a:pt x="11613291" y="1732499"/>
                    <a:pt x="11587333" y="1732499"/>
                  </a:cubicBezTo>
                  <a:cubicBezTo>
                    <a:pt x="11572732" y="1732499"/>
                    <a:pt x="11561375" y="1721122"/>
                    <a:pt x="11561375" y="1706495"/>
                  </a:cubicBezTo>
                  <a:cubicBezTo>
                    <a:pt x="11561375" y="1706495"/>
                    <a:pt x="11561375" y="1706495"/>
                    <a:pt x="11561375" y="1654492"/>
                  </a:cubicBezTo>
                  <a:cubicBezTo>
                    <a:pt x="11561375" y="1610614"/>
                    <a:pt x="11606801" y="1576487"/>
                    <a:pt x="11665206" y="1576487"/>
                  </a:cubicBezTo>
                  <a:close/>
                  <a:moveTo>
                    <a:pt x="11183481" y="1576487"/>
                  </a:moveTo>
                  <a:cubicBezTo>
                    <a:pt x="11241885" y="1576487"/>
                    <a:pt x="11287311" y="1610614"/>
                    <a:pt x="11287311" y="1654492"/>
                  </a:cubicBezTo>
                  <a:cubicBezTo>
                    <a:pt x="11287311" y="1654492"/>
                    <a:pt x="11287311" y="1654492"/>
                    <a:pt x="11287311" y="1706495"/>
                  </a:cubicBezTo>
                  <a:cubicBezTo>
                    <a:pt x="11287311" y="1721122"/>
                    <a:pt x="11275955" y="1732499"/>
                    <a:pt x="11261354" y="1732499"/>
                  </a:cubicBezTo>
                  <a:cubicBezTo>
                    <a:pt x="11261354" y="1732499"/>
                    <a:pt x="11261354" y="1732499"/>
                    <a:pt x="11235395" y="1732499"/>
                  </a:cubicBezTo>
                  <a:cubicBezTo>
                    <a:pt x="11235395" y="1732499"/>
                    <a:pt x="11235395" y="1732499"/>
                    <a:pt x="11235395" y="1836507"/>
                  </a:cubicBezTo>
                  <a:cubicBezTo>
                    <a:pt x="11235395" y="1851133"/>
                    <a:pt x="11224040" y="1862508"/>
                    <a:pt x="11209438" y="1862508"/>
                  </a:cubicBezTo>
                  <a:cubicBezTo>
                    <a:pt x="11209438" y="1862508"/>
                    <a:pt x="11209438" y="1862508"/>
                    <a:pt x="11157523" y="1862508"/>
                  </a:cubicBezTo>
                  <a:cubicBezTo>
                    <a:pt x="11142923" y="1862508"/>
                    <a:pt x="11131566" y="1851133"/>
                    <a:pt x="11131566" y="1836507"/>
                  </a:cubicBezTo>
                  <a:cubicBezTo>
                    <a:pt x="11131566" y="1836507"/>
                    <a:pt x="11131566" y="1836507"/>
                    <a:pt x="11131566" y="1732499"/>
                  </a:cubicBezTo>
                  <a:cubicBezTo>
                    <a:pt x="11131566" y="1732499"/>
                    <a:pt x="11131566" y="1732499"/>
                    <a:pt x="11105608" y="1732499"/>
                  </a:cubicBezTo>
                  <a:cubicBezTo>
                    <a:pt x="11091007" y="1732499"/>
                    <a:pt x="11079650" y="1721122"/>
                    <a:pt x="11079650" y="1706495"/>
                  </a:cubicBezTo>
                  <a:cubicBezTo>
                    <a:pt x="11079650" y="1706495"/>
                    <a:pt x="11079650" y="1706495"/>
                    <a:pt x="11079650" y="1654492"/>
                  </a:cubicBezTo>
                  <a:cubicBezTo>
                    <a:pt x="11079650" y="1610614"/>
                    <a:pt x="11125076" y="1576487"/>
                    <a:pt x="11183481" y="1576487"/>
                  </a:cubicBezTo>
                  <a:close/>
                  <a:moveTo>
                    <a:pt x="10701757" y="1576487"/>
                  </a:moveTo>
                  <a:cubicBezTo>
                    <a:pt x="10760161" y="1576487"/>
                    <a:pt x="10805587" y="1610614"/>
                    <a:pt x="10805587" y="1654492"/>
                  </a:cubicBezTo>
                  <a:cubicBezTo>
                    <a:pt x="10805587" y="1654492"/>
                    <a:pt x="10805587" y="1654492"/>
                    <a:pt x="10805587" y="1706495"/>
                  </a:cubicBezTo>
                  <a:cubicBezTo>
                    <a:pt x="10805587" y="1721122"/>
                    <a:pt x="10794231" y="1732499"/>
                    <a:pt x="10779630" y="1732499"/>
                  </a:cubicBezTo>
                  <a:cubicBezTo>
                    <a:pt x="10779630" y="1732499"/>
                    <a:pt x="10779630" y="1732499"/>
                    <a:pt x="10753671" y="1732499"/>
                  </a:cubicBezTo>
                  <a:cubicBezTo>
                    <a:pt x="10753671" y="1732499"/>
                    <a:pt x="10753671" y="1732499"/>
                    <a:pt x="10753671" y="1836507"/>
                  </a:cubicBezTo>
                  <a:cubicBezTo>
                    <a:pt x="10753671" y="1851133"/>
                    <a:pt x="10742316" y="1862508"/>
                    <a:pt x="10727714" y="1862508"/>
                  </a:cubicBezTo>
                  <a:cubicBezTo>
                    <a:pt x="10727714" y="1862508"/>
                    <a:pt x="10727714" y="1862508"/>
                    <a:pt x="10675799" y="1862508"/>
                  </a:cubicBezTo>
                  <a:cubicBezTo>
                    <a:pt x="10661199" y="1862508"/>
                    <a:pt x="10649842" y="1851133"/>
                    <a:pt x="10649842" y="1836507"/>
                  </a:cubicBezTo>
                  <a:cubicBezTo>
                    <a:pt x="10649842" y="1836507"/>
                    <a:pt x="10649842" y="1836507"/>
                    <a:pt x="10649842" y="1732499"/>
                  </a:cubicBezTo>
                  <a:cubicBezTo>
                    <a:pt x="10649842" y="1732499"/>
                    <a:pt x="10649842" y="1732499"/>
                    <a:pt x="10623884" y="1732499"/>
                  </a:cubicBezTo>
                  <a:cubicBezTo>
                    <a:pt x="10609283" y="1732499"/>
                    <a:pt x="10597926" y="1721122"/>
                    <a:pt x="10597926" y="1706495"/>
                  </a:cubicBezTo>
                  <a:cubicBezTo>
                    <a:pt x="10597926" y="1706495"/>
                    <a:pt x="10597926" y="1706495"/>
                    <a:pt x="10597926" y="1654492"/>
                  </a:cubicBezTo>
                  <a:cubicBezTo>
                    <a:pt x="10597926" y="1610614"/>
                    <a:pt x="10643352" y="1576487"/>
                    <a:pt x="10701757" y="1576487"/>
                  </a:cubicBezTo>
                  <a:close/>
                  <a:moveTo>
                    <a:pt x="10220033" y="1576487"/>
                  </a:moveTo>
                  <a:cubicBezTo>
                    <a:pt x="10278437" y="1576487"/>
                    <a:pt x="10323863" y="1610614"/>
                    <a:pt x="10323863" y="1654492"/>
                  </a:cubicBezTo>
                  <a:cubicBezTo>
                    <a:pt x="10323863" y="1654492"/>
                    <a:pt x="10323863" y="1654492"/>
                    <a:pt x="10323863" y="1706495"/>
                  </a:cubicBezTo>
                  <a:cubicBezTo>
                    <a:pt x="10323863" y="1721122"/>
                    <a:pt x="10312507" y="1732499"/>
                    <a:pt x="10297906" y="1732499"/>
                  </a:cubicBezTo>
                  <a:cubicBezTo>
                    <a:pt x="10297906" y="1732499"/>
                    <a:pt x="10297906" y="1732499"/>
                    <a:pt x="10271947" y="1732499"/>
                  </a:cubicBezTo>
                  <a:cubicBezTo>
                    <a:pt x="10271947" y="1732499"/>
                    <a:pt x="10271947" y="1732499"/>
                    <a:pt x="10271947" y="1836507"/>
                  </a:cubicBezTo>
                  <a:cubicBezTo>
                    <a:pt x="10271947" y="1851133"/>
                    <a:pt x="10260592" y="1862508"/>
                    <a:pt x="10245990" y="1862508"/>
                  </a:cubicBezTo>
                  <a:cubicBezTo>
                    <a:pt x="10245990" y="1862508"/>
                    <a:pt x="10245990" y="1862508"/>
                    <a:pt x="10194075" y="1862508"/>
                  </a:cubicBezTo>
                  <a:cubicBezTo>
                    <a:pt x="10179475" y="1862508"/>
                    <a:pt x="10168118" y="1851133"/>
                    <a:pt x="10168118" y="1836507"/>
                  </a:cubicBezTo>
                  <a:cubicBezTo>
                    <a:pt x="10168118" y="1836507"/>
                    <a:pt x="10168118" y="1836507"/>
                    <a:pt x="10168118" y="1732499"/>
                  </a:cubicBezTo>
                  <a:cubicBezTo>
                    <a:pt x="10168118" y="1732499"/>
                    <a:pt x="10168118" y="1732499"/>
                    <a:pt x="10142160" y="1732499"/>
                  </a:cubicBezTo>
                  <a:cubicBezTo>
                    <a:pt x="10127559" y="1732499"/>
                    <a:pt x="10116202" y="1721122"/>
                    <a:pt x="10116202" y="1706495"/>
                  </a:cubicBezTo>
                  <a:cubicBezTo>
                    <a:pt x="10116202" y="1706495"/>
                    <a:pt x="10116202" y="1706495"/>
                    <a:pt x="10116202" y="1654492"/>
                  </a:cubicBezTo>
                  <a:cubicBezTo>
                    <a:pt x="10116202" y="1610614"/>
                    <a:pt x="10161628" y="1576487"/>
                    <a:pt x="10220033" y="1576487"/>
                  </a:cubicBezTo>
                  <a:close/>
                  <a:moveTo>
                    <a:pt x="9738308" y="1576487"/>
                  </a:moveTo>
                  <a:cubicBezTo>
                    <a:pt x="9796712" y="1576487"/>
                    <a:pt x="9842138" y="1610614"/>
                    <a:pt x="9842138" y="1654492"/>
                  </a:cubicBezTo>
                  <a:cubicBezTo>
                    <a:pt x="9842138" y="1654492"/>
                    <a:pt x="9842138" y="1654492"/>
                    <a:pt x="9842138" y="1706495"/>
                  </a:cubicBezTo>
                  <a:cubicBezTo>
                    <a:pt x="9842138" y="1721122"/>
                    <a:pt x="9830782" y="1732499"/>
                    <a:pt x="9816181" y="1732499"/>
                  </a:cubicBezTo>
                  <a:cubicBezTo>
                    <a:pt x="9816181" y="1732499"/>
                    <a:pt x="9816181" y="1732499"/>
                    <a:pt x="9790222" y="1732499"/>
                  </a:cubicBezTo>
                  <a:cubicBezTo>
                    <a:pt x="9790222" y="1732499"/>
                    <a:pt x="9790222" y="1732499"/>
                    <a:pt x="9790222" y="1836507"/>
                  </a:cubicBezTo>
                  <a:cubicBezTo>
                    <a:pt x="9790222" y="1851133"/>
                    <a:pt x="9778867" y="1862508"/>
                    <a:pt x="9764265" y="1862508"/>
                  </a:cubicBezTo>
                  <a:cubicBezTo>
                    <a:pt x="9764265" y="1862508"/>
                    <a:pt x="9764265" y="1862508"/>
                    <a:pt x="9712350" y="1862508"/>
                  </a:cubicBezTo>
                  <a:cubicBezTo>
                    <a:pt x="9697750" y="1862508"/>
                    <a:pt x="9686393" y="1851133"/>
                    <a:pt x="9686393" y="1836507"/>
                  </a:cubicBezTo>
                  <a:cubicBezTo>
                    <a:pt x="9686393" y="1836507"/>
                    <a:pt x="9686393" y="1836507"/>
                    <a:pt x="9686393" y="1732499"/>
                  </a:cubicBezTo>
                  <a:cubicBezTo>
                    <a:pt x="9686393" y="1732499"/>
                    <a:pt x="9686393" y="1732499"/>
                    <a:pt x="9660435" y="1732499"/>
                  </a:cubicBezTo>
                  <a:cubicBezTo>
                    <a:pt x="9645834" y="1732499"/>
                    <a:pt x="9634477" y="1721122"/>
                    <a:pt x="9634477" y="1706495"/>
                  </a:cubicBezTo>
                  <a:cubicBezTo>
                    <a:pt x="9634477" y="1706495"/>
                    <a:pt x="9634477" y="1706495"/>
                    <a:pt x="9634477" y="1654492"/>
                  </a:cubicBezTo>
                  <a:cubicBezTo>
                    <a:pt x="9634477" y="1610614"/>
                    <a:pt x="9679903" y="1576487"/>
                    <a:pt x="9738308" y="1576487"/>
                  </a:cubicBezTo>
                  <a:close/>
                  <a:moveTo>
                    <a:pt x="9256584" y="1576487"/>
                  </a:moveTo>
                  <a:cubicBezTo>
                    <a:pt x="9314988" y="1576487"/>
                    <a:pt x="9360414" y="1610614"/>
                    <a:pt x="9360414" y="1654492"/>
                  </a:cubicBezTo>
                  <a:cubicBezTo>
                    <a:pt x="9360414" y="1654492"/>
                    <a:pt x="9360414" y="1654492"/>
                    <a:pt x="9360414" y="1706495"/>
                  </a:cubicBezTo>
                  <a:cubicBezTo>
                    <a:pt x="9360414" y="1721122"/>
                    <a:pt x="9349058" y="1732499"/>
                    <a:pt x="9334457" y="1732499"/>
                  </a:cubicBezTo>
                  <a:cubicBezTo>
                    <a:pt x="9334457" y="1732499"/>
                    <a:pt x="9334457" y="1732499"/>
                    <a:pt x="9308498" y="1732499"/>
                  </a:cubicBezTo>
                  <a:cubicBezTo>
                    <a:pt x="9308498" y="1732499"/>
                    <a:pt x="9308498" y="1732499"/>
                    <a:pt x="9308498" y="1836507"/>
                  </a:cubicBezTo>
                  <a:cubicBezTo>
                    <a:pt x="9308498" y="1851133"/>
                    <a:pt x="9297143" y="1862508"/>
                    <a:pt x="9282541" y="1862508"/>
                  </a:cubicBezTo>
                  <a:cubicBezTo>
                    <a:pt x="9282541" y="1862508"/>
                    <a:pt x="9282541" y="1862508"/>
                    <a:pt x="9230626" y="1862508"/>
                  </a:cubicBezTo>
                  <a:cubicBezTo>
                    <a:pt x="9216026" y="1862508"/>
                    <a:pt x="9204669" y="1851133"/>
                    <a:pt x="9204669" y="1836507"/>
                  </a:cubicBezTo>
                  <a:cubicBezTo>
                    <a:pt x="9204669" y="1836507"/>
                    <a:pt x="9204669" y="1836507"/>
                    <a:pt x="9204669" y="1732499"/>
                  </a:cubicBezTo>
                  <a:cubicBezTo>
                    <a:pt x="9204669" y="1732499"/>
                    <a:pt x="9204669" y="1732499"/>
                    <a:pt x="9178711" y="1732499"/>
                  </a:cubicBezTo>
                  <a:cubicBezTo>
                    <a:pt x="9164110" y="1732499"/>
                    <a:pt x="9152753" y="1721122"/>
                    <a:pt x="9152753" y="1706495"/>
                  </a:cubicBezTo>
                  <a:cubicBezTo>
                    <a:pt x="9152753" y="1706495"/>
                    <a:pt x="9152753" y="1706495"/>
                    <a:pt x="9152753" y="1654492"/>
                  </a:cubicBezTo>
                  <a:cubicBezTo>
                    <a:pt x="9152753" y="1610614"/>
                    <a:pt x="9198179" y="1576487"/>
                    <a:pt x="9256584" y="1576487"/>
                  </a:cubicBezTo>
                  <a:close/>
                  <a:moveTo>
                    <a:pt x="8774860" y="1576487"/>
                  </a:moveTo>
                  <a:cubicBezTo>
                    <a:pt x="8833264" y="1576487"/>
                    <a:pt x="8878690" y="1610614"/>
                    <a:pt x="8878690" y="1654492"/>
                  </a:cubicBezTo>
                  <a:cubicBezTo>
                    <a:pt x="8878690" y="1654492"/>
                    <a:pt x="8878690" y="1654492"/>
                    <a:pt x="8878690" y="1706495"/>
                  </a:cubicBezTo>
                  <a:cubicBezTo>
                    <a:pt x="8878690" y="1721122"/>
                    <a:pt x="8867334" y="1732499"/>
                    <a:pt x="8852733" y="1732499"/>
                  </a:cubicBezTo>
                  <a:cubicBezTo>
                    <a:pt x="8852733" y="1732499"/>
                    <a:pt x="8852733" y="1732499"/>
                    <a:pt x="8826774" y="1732499"/>
                  </a:cubicBezTo>
                  <a:cubicBezTo>
                    <a:pt x="8826774" y="1732499"/>
                    <a:pt x="8826774" y="1732499"/>
                    <a:pt x="8826774" y="1836507"/>
                  </a:cubicBezTo>
                  <a:cubicBezTo>
                    <a:pt x="8826774" y="1851133"/>
                    <a:pt x="8815419" y="1862508"/>
                    <a:pt x="8800817" y="1862508"/>
                  </a:cubicBezTo>
                  <a:cubicBezTo>
                    <a:pt x="8800817" y="1862508"/>
                    <a:pt x="8800817" y="1862508"/>
                    <a:pt x="8748902" y="1862508"/>
                  </a:cubicBezTo>
                  <a:cubicBezTo>
                    <a:pt x="8734302" y="1862508"/>
                    <a:pt x="8722945" y="1851133"/>
                    <a:pt x="8722945" y="1836507"/>
                  </a:cubicBezTo>
                  <a:cubicBezTo>
                    <a:pt x="8722945" y="1836507"/>
                    <a:pt x="8722945" y="1836507"/>
                    <a:pt x="8722945" y="1732499"/>
                  </a:cubicBezTo>
                  <a:cubicBezTo>
                    <a:pt x="8722945" y="1732499"/>
                    <a:pt x="8722945" y="1732499"/>
                    <a:pt x="8696987" y="1732499"/>
                  </a:cubicBezTo>
                  <a:cubicBezTo>
                    <a:pt x="8682386" y="1732499"/>
                    <a:pt x="8671029" y="1721122"/>
                    <a:pt x="8671029" y="1706495"/>
                  </a:cubicBezTo>
                  <a:cubicBezTo>
                    <a:pt x="8671029" y="1706495"/>
                    <a:pt x="8671029" y="1706495"/>
                    <a:pt x="8671029" y="1654492"/>
                  </a:cubicBezTo>
                  <a:cubicBezTo>
                    <a:pt x="8671029" y="1610614"/>
                    <a:pt x="8716455" y="1576487"/>
                    <a:pt x="8774860" y="1576487"/>
                  </a:cubicBezTo>
                  <a:close/>
                  <a:moveTo>
                    <a:pt x="8293136" y="1576487"/>
                  </a:moveTo>
                  <a:cubicBezTo>
                    <a:pt x="8351541" y="1576487"/>
                    <a:pt x="8396966" y="1610614"/>
                    <a:pt x="8396966" y="1654492"/>
                  </a:cubicBezTo>
                  <a:cubicBezTo>
                    <a:pt x="8396966" y="1654492"/>
                    <a:pt x="8396966" y="1654492"/>
                    <a:pt x="8396966" y="1706495"/>
                  </a:cubicBezTo>
                  <a:cubicBezTo>
                    <a:pt x="8396966" y="1721122"/>
                    <a:pt x="8385610" y="1732499"/>
                    <a:pt x="8371009" y="1732499"/>
                  </a:cubicBezTo>
                  <a:cubicBezTo>
                    <a:pt x="8371009" y="1732499"/>
                    <a:pt x="8371009" y="1732499"/>
                    <a:pt x="8345051" y="1732499"/>
                  </a:cubicBezTo>
                  <a:cubicBezTo>
                    <a:pt x="8345051" y="1732499"/>
                    <a:pt x="8345051" y="1732499"/>
                    <a:pt x="8345051" y="1836507"/>
                  </a:cubicBezTo>
                  <a:cubicBezTo>
                    <a:pt x="8345051" y="1851133"/>
                    <a:pt x="8333695" y="1862508"/>
                    <a:pt x="8319094" y="1862508"/>
                  </a:cubicBezTo>
                  <a:cubicBezTo>
                    <a:pt x="8319094" y="1862508"/>
                    <a:pt x="8319094" y="1862508"/>
                    <a:pt x="8267178" y="1862508"/>
                  </a:cubicBezTo>
                  <a:cubicBezTo>
                    <a:pt x="8252578" y="1862508"/>
                    <a:pt x="8241221" y="1851133"/>
                    <a:pt x="8241221" y="1836507"/>
                  </a:cubicBezTo>
                  <a:cubicBezTo>
                    <a:pt x="8241221" y="1836507"/>
                    <a:pt x="8241221" y="1836507"/>
                    <a:pt x="8241221" y="1732499"/>
                  </a:cubicBezTo>
                  <a:cubicBezTo>
                    <a:pt x="8241221" y="1732499"/>
                    <a:pt x="8241221" y="1732499"/>
                    <a:pt x="8215264" y="1732499"/>
                  </a:cubicBezTo>
                  <a:cubicBezTo>
                    <a:pt x="8200662" y="1732499"/>
                    <a:pt x="8189305" y="1721122"/>
                    <a:pt x="8189305" y="1706495"/>
                  </a:cubicBezTo>
                  <a:cubicBezTo>
                    <a:pt x="8189305" y="1706495"/>
                    <a:pt x="8189305" y="1706495"/>
                    <a:pt x="8189305" y="1654492"/>
                  </a:cubicBezTo>
                  <a:cubicBezTo>
                    <a:pt x="8189305" y="1610614"/>
                    <a:pt x="8234731" y="1576487"/>
                    <a:pt x="8293136" y="1576487"/>
                  </a:cubicBezTo>
                  <a:close/>
                  <a:moveTo>
                    <a:pt x="7811412" y="1576487"/>
                  </a:moveTo>
                  <a:cubicBezTo>
                    <a:pt x="7869817" y="1576487"/>
                    <a:pt x="7915242" y="1610614"/>
                    <a:pt x="7915242" y="1654492"/>
                  </a:cubicBezTo>
                  <a:cubicBezTo>
                    <a:pt x="7915242" y="1654492"/>
                    <a:pt x="7915242" y="1654492"/>
                    <a:pt x="7915242" y="1706495"/>
                  </a:cubicBezTo>
                  <a:cubicBezTo>
                    <a:pt x="7915242" y="1721122"/>
                    <a:pt x="7903886" y="1732499"/>
                    <a:pt x="7889285" y="1732499"/>
                  </a:cubicBezTo>
                  <a:cubicBezTo>
                    <a:pt x="7889285" y="1732499"/>
                    <a:pt x="7889285" y="1732499"/>
                    <a:pt x="7863327" y="1732499"/>
                  </a:cubicBezTo>
                  <a:cubicBezTo>
                    <a:pt x="7863327" y="1732499"/>
                    <a:pt x="7863327" y="1732499"/>
                    <a:pt x="7863327" y="1836507"/>
                  </a:cubicBezTo>
                  <a:cubicBezTo>
                    <a:pt x="7863327" y="1851133"/>
                    <a:pt x="7851971" y="1862508"/>
                    <a:pt x="7837370" y="1862508"/>
                  </a:cubicBezTo>
                  <a:cubicBezTo>
                    <a:pt x="7837370" y="1862508"/>
                    <a:pt x="7837370" y="1862508"/>
                    <a:pt x="7785454" y="1862508"/>
                  </a:cubicBezTo>
                  <a:cubicBezTo>
                    <a:pt x="7770854" y="1862508"/>
                    <a:pt x="7759497" y="1851133"/>
                    <a:pt x="7759497" y="1836507"/>
                  </a:cubicBezTo>
                  <a:cubicBezTo>
                    <a:pt x="7759497" y="1836507"/>
                    <a:pt x="7759497" y="1836507"/>
                    <a:pt x="7759497" y="1732499"/>
                  </a:cubicBezTo>
                  <a:cubicBezTo>
                    <a:pt x="7759497" y="1732499"/>
                    <a:pt x="7759497" y="1732499"/>
                    <a:pt x="7733540" y="1732499"/>
                  </a:cubicBezTo>
                  <a:cubicBezTo>
                    <a:pt x="7718938" y="1732499"/>
                    <a:pt x="7707581" y="1721122"/>
                    <a:pt x="7707581" y="1706495"/>
                  </a:cubicBezTo>
                  <a:cubicBezTo>
                    <a:pt x="7707581" y="1706495"/>
                    <a:pt x="7707581" y="1706495"/>
                    <a:pt x="7707581" y="1654492"/>
                  </a:cubicBezTo>
                  <a:cubicBezTo>
                    <a:pt x="7707581" y="1610614"/>
                    <a:pt x="7753007" y="1576487"/>
                    <a:pt x="7811412" y="1576487"/>
                  </a:cubicBezTo>
                  <a:close/>
                  <a:moveTo>
                    <a:pt x="7329688" y="1576487"/>
                  </a:moveTo>
                  <a:cubicBezTo>
                    <a:pt x="7388093" y="1576487"/>
                    <a:pt x="7433518" y="1610614"/>
                    <a:pt x="7433518" y="1654492"/>
                  </a:cubicBezTo>
                  <a:cubicBezTo>
                    <a:pt x="7433518" y="1654492"/>
                    <a:pt x="7433518" y="1654492"/>
                    <a:pt x="7433518" y="1706495"/>
                  </a:cubicBezTo>
                  <a:cubicBezTo>
                    <a:pt x="7433518" y="1721122"/>
                    <a:pt x="7422162" y="1732499"/>
                    <a:pt x="7407561" y="1732499"/>
                  </a:cubicBezTo>
                  <a:cubicBezTo>
                    <a:pt x="7407561" y="1732499"/>
                    <a:pt x="7407561" y="1732499"/>
                    <a:pt x="7381603" y="1732499"/>
                  </a:cubicBezTo>
                  <a:cubicBezTo>
                    <a:pt x="7381603" y="1732499"/>
                    <a:pt x="7381603" y="1732499"/>
                    <a:pt x="7381603" y="1836507"/>
                  </a:cubicBezTo>
                  <a:cubicBezTo>
                    <a:pt x="7381603" y="1851133"/>
                    <a:pt x="7370247" y="1862508"/>
                    <a:pt x="7355646" y="1862508"/>
                  </a:cubicBezTo>
                  <a:cubicBezTo>
                    <a:pt x="7355646" y="1862508"/>
                    <a:pt x="7355646" y="1862508"/>
                    <a:pt x="7303730" y="1862508"/>
                  </a:cubicBezTo>
                  <a:cubicBezTo>
                    <a:pt x="7289130" y="1862508"/>
                    <a:pt x="7277773" y="1851133"/>
                    <a:pt x="7277773" y="1836507"/>
                  </a:cubicBezTo>
                  <a:cubicBezTo>
                    <a:pt x="7277773" y="1836507"/>
                    <a:pt x="7277773" y="1836507"/>
                    <a:pt x="7277773" y="1732499"/>
                  </a:cubicBezTo>
                  <a:cubicBezTo>
                    <a:pt x="7277773" y="1732499"/>
                    <a:pt x="7277773" y="1732499"/>
                    <a:pt x="7251816" y="1732499"/>
                  </a:cubicBezTo>
                  <a:cubicBezTo>
                    <a:pt x="7237214" y="1732499"/>
                    <a:pt x="7225857" y="1721122"/>
                    <a:pt x="7225857" y="1706495"/>
                  </a:cubicBezTo>
                  <a:cubicBezTo>
                    <a:pt x="7225857" y="1706495"/>
                    <a:pt x="7225857" y="1706495"/>
                    <a:pt x="7225857" y="1654492"/>
                  </a:cubicBezTo>
                  <a:cubicBezTo>
                    <a:pt x="7225857" y="1610614"/>
                    <a:pt x="7271283" y="1576487"/>
                    <a:pt x="7329688" y="1576487"/>
                  </a:cubicBezTo>
                  <a:close/>
                  <a:moveTo>
                    <a:pt x="6847964" y="1576487"/>
                  </a:moveTo>
                  <a:cubicBezTo>
                    <a:pt x="6906369" y="1576487"/>
                    <a:pt x="6951794" y="1610614"/>
                    <a:pt x="6951794" y="1654492"/>
                  </a:cubicBezTo>
                  <a:cubicBezTo>
                    <a:pt x="6951794" y="1654492"/>
                    <a:pt x="6951794" y="1654492"/>
                    <a:pt x="6951794" y="1706495"/>
                  </a:cubicBezTo>
                  <a:cubicBezTo>
                    <a:pt x="6951794" y="1721122"/>
                    <a:pt x="6940438" y="1732499"/>
                    <a:pt x="6925837" y="1732499"/>
                  </a:cubicBezTo>
                  <a:cubicBezTo>
                    <a:pt x="6925837" y="1732499"/>
                    <a:pt x="6925837" y="1732499"/>
                    <a:pt x="6899879" y="1732499"/>
                  </a:cubicBezTo>
                  <a:cubicBezTo>
                    <a:pt x="6899879" y="1732499"/>
                    <a:pt x="6899879" y="1732499"/>
                    <a:pt x="6899879" y="1836507"/>
                  </a:cubicBezTo>
                  <a:cubicBezTo>
                    <a:pt x="6899879" y="1851133"/>
                    <a:pt x="6888523" y="1862508"/>
                    <a:pt x="6873922" y="1862508"/>
                  </a:cubicBezTo>
                  <a:cubicBezTo>
                    <a:pt x="6873922" y="1862508"/>
                    <a:pt x="6873922" y="1862508"/>
                    <a:pt x="6822006" y="1862508"/>
                  </a:cubicBezTo>
                  <a:cubicBezTo>
                    <a:pt x="6807406" y="1862508"/>
                    <a:pt x="6796049" y="1851133"/>
                    <a:pt x="6796049" y="1836507"/>
                  </a:cubicBezTo>
                  <a:cubicBezTo>
                    <a:pt x="6796049" y="1836507"/>
                    <a:pt x="6796049" y="1836507"/>
                    <a:pt x="6796049" y="1732499"/>
                  </a:cubicBezTo>
                  <a:cubicBezTo>
                    <a:pt x="6796049" y="1732499"/>
                    <a:pt x="6796049" y="1732499"/>
                    <a:pt x="6770092" y="1732499"/>
                  </a:cubicBezTo>
                  <a:cubicBezTo>
                    <a:pt x="6755490" y="1732499"/>
                    <a:pt x="6744133" y="1721122"/>
                    <a:pt x="6744133" y="1706495"/>
                  </a:cubicBezTo>
                  <a:cubicBezTo>
                    <a:pt x="6744133" y="1706495"/>
                    <a:pt x="6744133" y="1706495"/>
                    <a:pt x="6744133" y="1654492"/>
                  </a:cubicBezTo>
                  <a:cubicBezTo>
                    <a:pt x="6744133" y="1610614"/>
                    <a:pt x="6789559" y="1576487"/>
                    <a:pt x="6847964" y="1576487"/>
                  </a:cubicBezTo>
                  <a:close/>
                  <a:moveTo>
                    <a:pt x="6366240" y="1576487"/>
                  </a:moveTo>
                  <a:cubicBezTo>
                    <a:pt x="6424645" y="1576487"/>
                    <a:pt x="6470070" y="1610614"/>
                    <a:pt x="6470070" y="1654492"/>
                  </a:cubicBezTo>
                  <a:cubicBezTo>
                    <a:pt x="6470070" y="1654492"/>
                    <a:pt x="6470070" y="1654492"/>
                    <a:pt x="6470070" y="1706495"/>
                  </a:cubicBezTo>
                  <a:cubicBezTo>
                    <a:pt x="6470070" y="1721122"/>
                    <a:pt x="6458714" y="1732499"/>
                    <a:pt x="6444113" y="1732499"/>
                  </a:cubicBezTo>
                  <a:cubicBezTo>
                    <a:pt x="6444113" y="1732499"/>
                    <a:pt x="6444113" y="1732499"/>
                    <a:pt x="6418155" y="1732499"/>
                  </a:cubicBezTo>
                  <a:cubicBezTo>
                    <a:pt x="6418155" y="1732499"/>
                    <a:pt x="6418155" y="1732499"/>
                    <a:pt x="6418155" y="1836507"/>
                  </a:cubicBezTo>
                  <a:cubicBezTo>
                    <a:pt x="6418155" y="1851133"/>
                    <a:pt x="6406799" y="1862508"/>
                    <a:pt x="6392198" y="1862508"/>
                  </a:cubicBezTo>
                  <a:cubicBezTo>
                    <a:pt x="6392198" y="1862508"/>
                    <a:pt x="6392198" y="1862508"/>
                    <a:pt x="6340282" y="1862508"/>
                  </a:cubicBezTo>
                  <a:cubicBezTo>
                    <a:pt x="6325682" y="1862508"/>
                    <a:pt x="6314325" y="1851133"/>
                    <a:pt x="6314325" y="1836507"/>
                  </a:cubicBezTo>
                  <a:cubicBezTo>
                    <a:pt x="6314325" y="1836507"/>
                    <a:pt x="6314325" y="1836507"/>
                    <a:pt x="6314325" y="1732499"/>
                  </a:cubicBezTo>
                  <a:cubicBezTo>
                    <a:pt x="6314325" y="1732499"/>
                    <a:pt x="6314325" y="1732499"/>
                    <a:pt x="6288368" y="1732499"/>
                  </a:cubicBezTo>
                  <a:cubicBezTo>
                    <a:pt x="6273766" y="1732499"/>
                    <a:pt x="6262409" y="1721122"/>
                    <a:pt x="6262409" y="1706495"/>
                  </a:cubicBezTo>
                  <a:cubicBezTo>
                    <a:pt x="6262409" y="1706495"/>
                    <a:pt x="6262409" y="1706495"/>
                    <a:pt x="6262409" y="1654492"/>
                  </a:cubicBezTo>
                  <a:cubicBezTo>
                    <a:pt x="6262409" y="1610614"/>
                    <a:pt x="6307835" y="1576487"/>
                    <a:pt x="6366240" y="1576487"/>
                  </a:cubicBezTo>
                  <a:close/>
                  <a:moveTo>
                    <a:pt x="5884529" y="1576487"/>
                  </a:moveTo>
                  <a:cubicBezTo>
                    <a:pt x="5942931" y="1576487"/>
                    <a:pt x="5988353" y="1610614"/>
                    <a:pt x="5988353" y="1654492"/>
                  </a:cubicBezTo>
                  <a:cubicBezTo>
                    <a:pt x="5988353" y="1654492"/>
                    <a:pt x="5988353" y="1654492"/>
                    <a:pt x="5988353" y="1706495"/>
                  </a:cubicBezTo>
                  <a:cubicBezTo>
                    <a:pt x="5988353" y="1721122"/>
                    <a:pt x="5976990" y="1732499"/>
                    <a:pt x="5962398" y="1732499"/>
                  </a:cubicBezTo>
                  <a:cubicBezTo>
                    <a:pt x="5962398" y="1732499"/>
                    <a:pt x="5962398" y="1732499"/>
                    <a:pt x="5936442" y="1732499"/>
                  </a:cubicBezTo>
                  <a:cubicBezTo>
                    <a:pt x="5936442" y="1732499"/>
                    <a:pt x="5936442" y="1732499"/>
                    <a:pt x="5936442" y="1836507"/>
                  </a:cubicBezTo>
                  <a:cubicBezTo>
                    <a:pt x="5936442" y="1851133"/>
                    <a:pt x="5925086" y="1862508"/>
                    <a:pt x="5910486" y="1862508"/>
                  </a:cubicBezTo>
                  <a:cubicBezTo>
                    <a:pt x="5910486" y="1862508"/>
                    <a:pt x="5910486" y="1862508"/>
                    <a:pt x="5858571" y="1862508"/>
                  </a:cubicBezTo>
                  <a:cubicBezTo>
                    <a:pt x="5843973" y="1862508"/>
                    <a:pt x="5832615" y="1851133"/>
                    <a:pt x="5832615" y="1836507"/>
                  </a:cubicBezTo>
                  <a:cubicBezTo>
                    <a:pt x="5832615" y="1836507"/>
                    <a:pt x="5832615" y="1836507"/>
                    <a:pt x="5832615" y="1732499"/>
                  </a:cubicBezTo>
                  <a:cubicBezTo>
                    <a:pt x="5832615" y="1732499"/>
                    <a:pt x="5832615" y="1732499"/>
                    <a:pt x="5806660" y="1732499"/>
                  </a:cubicBezTo>
                  <a:cubicBezTo>
                    <a:pt x="5792058" y="1732499"/>
                    <a:pt x="5780704" y="1721122"/>
                    <a:pt x="5780704" y="1706495"/>
                  </a:cubicBezTo>
                  <a:cubicBezTo>
                    <a:pt x="5780704" y="1706495"/>
                    <a:pt x="5780704" y="1706495"/>
                    <a:pt x="5780704" y="1654492"/>
                  </a:cubicBezTo>
                  <a:cubicBezTo>
                    <a:pt x="5780704" y="1610614"/>
                    <a:pt x="5826125" y="1576487"/>
                    <a:pt x="5884529" y="1576487"/>
                  </a:cubicBezTo>
                  <a:close/>
                  <a:moveTo>
                    <a:pt x="5402826" y="1576487"/>
                  </a:moveTo>
                  <a:cubicBezTo>
                    <a:pt x="5461226" y="1576487"/>
                    <a:pt x="5506647" y="1610614"/>
                    <a:pt x="5506647" y="1654492"/>
                  </a:cubicBezTo>
                  <a:cubicBezTo>
                    <a:pt x="5506647" y="1654492"/>
                    <a:pt x="5506647" y="1654492"/>
                    <a:pt x="5506647" y="1706495"/>
                  </a:cubicBezTo>
                  <a:cubicBezTo>
                    <a:pt x="5506647" y="1721122"/>
                    <a:pt x="5495295" y="1732499"/>
                    <a:pt x="5480694" y="1732499"/>
                  </a:cubicBezTo>
                  <a:cubicBezTo>
                    <a:pt x="5480694" y="1732499"/>
                    <a:pt x="5480694" y="1732499"/>
                    <a:pt x="5454738" y="1732499"/>
                  </a:cubicBezTo>
                  <a:cubicBezTo>
                    <a:pt x="5454738" y="1732499"/>
                    <a:pt x="5454738" y="1732499"/>
                    <a:pt x="5454738" y="1836507"/>
                  </a:cubicBezTo>
                  <a:cubicBezTo>
                    <a:pt x="5454738" y="1851133"/>
                    <a:pt x="5443382" y="1862508"/>
                    <a:pt x="5428778" y="1862508"/>
                  </a:cubicBezTo>
                  <a:cubicBezTo>
                    <a:pt x="5428778" y="1862508"/>
                    <a:pt x="5428778" y="1862508"/>
                    <a:pt x="5376869" y="1862508"/>
                  </a:cubicBezTo>
                  <a:cubicBezTo>
                    <a:pt x="5362273" y="1862508"/>
                    <a:pt x="5350914" y="1851133"/>
                    <a:pt x="5350914" y="1836507"/>
                  </a:cubicBezTo>
                  <a:cubicBezTo>
                    <a:pt x="5350914" y="1836507"/>
                    <a:pt x="5350914" y="1836507"/>
                    <a:pt x="5350914" y="1732499"/>
                  </a:cubicBezTo>
                  <a:cubicBezTo>
                    <a:pt x="5350914" y="1732499"/>
                    <a:pt x="5350914" y="1732499"/>
                    <a:pt x="5324956" y="1732499"/>
                  </a:cubicBezTo>
                  <a:cubicBezTo>
                    <a:pt x="5310354" y="1732499"/>
                    <a:pt x="5298994" y="1721122"/>
                    <a:pt x="5298994" y="1706495"/>
                  </a:cubicBezTo>
                  <a:cubicBezTo>
                    <a:pt x="5298994" y="1706495"/>
                    <a:pt x="5298994" y="1706495"/>
                    <a:pt x="5298994" y="1654492"/>
                  </a:cubicBezTo>
                  <a:cubicBezTo>
                    <a:pt x="5298994" y="1610614"/>
                    <a:pt x="5344427" y="1576487"/>
                    <a:pt x="5402826" y="1576487"/>
                  </a:cubicBezTo>
                  <a:close/>
                  <a:moveTo>
                    <a:pt x="4921068" y="1576487"/>
                  </a:moveTo>
                  <a:cubicBezTo>
                    <a:pt x="4979489" y="1576487"/>
                    <a:pt x="5024919" y="1610614"/>
                    <a:pt x="5024919" y="1654492"/>
                  </a:cubicBezTo>
                  <a:cubicBezTo>
                    <a:pt x="5024919" y="1654492"/>
                    <a:pt x="5024919" y="1654492"/>
                    <a:pt x="5024919" y="1706495"/>
                  </a:cubicBezTo>
                  <a:cubicBezTo>
                    <a:pt x="5024919" y="1721122"/>
                    <a:pt x="5013561" y="1732499"/>
                    <a:pt x="4998957" y="1732499"/>
                  </a:cubicBezTo>
                  <a:cubicBezTo>
                    <a:pt x="4998957" y="1732499"/>
                    <a:pt x="4998957" y="1732499"/>
                    <a:pt x="4972999" y="1732499"/>
                  </a:cubicBezTo>
                  <a:cubicBezTo>
                    <a:pt x="4972999" y="1732499"/>
                    <a:pt x="4972999" y="1732499"/>
                    <a:pt x="4972999" y="1836507"/>
                  </a:cubicBezTo>
                  <a:cubicBezTo>
                    <a:pt x="4972999" y="1851133"/>
                    <a:pt x="4961643" y="1862508"/>
                    <a:pt x="4947033" y="1862508"/>
                  </a:cubicBezTo>
                  <a:cubicBezTo>
                    <a:pt x="4947033" y="1862508"/>
                    <a:pt x="4947033" y="1862508"/>
                    <a:pt x="4895110" y="1862508"/>
                  </a:cubicBezTo>
                  <a:cubicBezTo>
                    <a:pt x="4880513" y="1862508"/>
                    <a:pt x="4869168" y="1851133"/>
                    <a:pt x="4869168" y="1836507"/>
                  </a:cubicBezTo>
                  <a:cubicBezTo>
                    <a:pt x="4869168" y="1836507"/>
                    <a:pt x="4869168" y="1836507"/>
                    <a:pt x="4869168" y="1732499"/>
                  </a:cubicBezTo>
                  <a:cubicBezTo>
                    <a:pt x="4869168" y="1732499"/>
                    <a:pt x="4869168" y="1732499"/>
                    <a:pt x="4843215" y="1732499"/>
                  </a:cubicBezTo>
                  <a:cubicBezTo>
                    <a:pt x="4828624" y="1732499"/>
                    <a:pt x="4817257" y="1721122"/>
                    <a:pt x="4817257" y="1706495"/>
                  </a:cubicBezTo>
                  <a:cubicBezTo>
                    <a:pt x="4817257" y="1706495"/>
                    <a:pt x="4817257" y="1706495"/>
                    <a:pt x="4817257" y="1654492"/>
                  </a:cubicBezTo>
                  <a:cubicBezTo>
                    <a:pt x="4817257" y="1610614"/>
                    <a:pt x="4862678" y="1576487"/>
                    <a:pt x="4921068" y="1576487"/>
                  </a:cubicBezTo>
                  <a:close/>
                  <a:moveTo>
                    <a:pt x="4439381" y="1576487"/>
                  </a:moveTo>
                  <a:cubicBezTo>
                    <a:pt x="4497769" y="1576487"/>
                    <a:pt x="4543197" y="1610614"/>
                    <a:pt x="4543197" y="1654492"/>
                  </a:cubicBezTo>
                  <a:cubicBezTo>
                    <a:pt x="4543197" y="1654492"/>
                    <a:pt x="4543197" y="1654492"/>
                    <a:pt x="4543197" y="1706495"/>
                  </a:cubicBezTo>
                  <a:cubicBezTo>
                    <a:pt x="4543197" y="1721122"/>
                    <a:pt x="4531837" y="1732499"/>
                    <a:pt x="4517241" y="1732499"/>
                  </a:cubicBezTo>
                  <a:cubicBezTo>
                    <a:pt x="4517241" y="1732499"/>
                    <a:pt x="4517241" y="1732499"/>
                    <a:pt x="4491277" y="1732499"/>
                  </a:cubicBezTo>
                  <a:cubicBezTo>
                    <a:pt x="4491277" y="1732499"/>
                    <a:pt x="4491277" y="1732499"/>
                    <a:pt x="4491277" y="1836507"/>
                  </a:cubicBezTo>
                  <a:cubicBezTo>
                    <a:pt x="4491277" y="1851133"/>
                    <a:pt x="4479922" y="1862508"/>
                    <a:pt x="4465321" y="1862508"/>
                  </a:cubicBezTo>
                  <a:cubicBezTo>
                    <a:pt x="4465321" y="1862508"/>
                    <a:pt x="4465321" y="1862508"/>
                    <a:pt x="4413411" y="1862508"/>
                  </a:cubicBezTo>
                  <a:cubicBezTo>
                    <a:pt x="4398809" y="1862508"/>
                    <a:pt x="4387451" y="1851133"/>
                    <a:pt x="4387451" y="1836507"/>
                  </a:cubicBezTo>
                  <a:cubicBezTo>
                    <a:pt x="4387451" y="1836507"/>
                    <a:pt x="4387451" y="1836507"/>
                    <a:pt x="4387451" y="1732499"/>
                  </a:cubicBezTo>
                  <a:cubicBezTo>
                    <a:pt x="4387451" y="1732499"/>
                    <a:pt x="4387451" y="1732499"/>
                    <a:pt x="4361489" y="1732499"/>
                  </a:cubicBezTo>
                  <a:cubicBezTo>
                    <a:pt x="4346889" y="1732499"/>
                    <a:pt x="4335536" y="1721122"/>
                    <a:pt x="4335536" y="1706495"/>
                  </a:cubicBezTo>
                  <a:cubicBezTo>
                    <a:pt x="4335536" y="1706495"/>
                    <a:pt x="4335536" y="1706495"/>
                    <a:pt x="4335536" y="1654492"/>
                  </a:cubicBezTo>
                  <a:cubicBezTo>
                    <a:pt x="4335536" y="1610614"/>
                    <a:pt x="4380960" y="1576487"/>
                    <a:pt x="4439381" y="1576487"/>
                  </a:cubicBezTo>
                  <a:close/>
                  <a:moveTo>
                    <a:pt x="3957663" y="1576487"/>
                  </a:moveTo>
                  <a:cubicBezTo>
                    <a:pt x="4016071" y="1576487"/>
                    <a:pt x="4061497" y="1610614"/>
                    <a:pt x="4061497" y="1654492"/>
                  </a:cubicBezTo>
                  <a:cubicBezTo>
                    <a:pt x="4061497" y="1654492"/>
                    <a:pt x="4061497" y="1654492"/>
                    <a:pt x="4061497" y="1706495"/>
                  </a:cubicBezTo>
                  <a:cubicBezTo>
                    <a:pt x="4061497" y="1721122"/>
                    <a:pt x="4050142" y="1732499"/>
                    <a:pt x="4035541" y="1732499"/>
                  </a:cubicBezTo>
                  <a:cubicBezTo>
                    <a:pt x="4035541" y="1732499"/>
                    <a:pt x="4035541" y="1732499"/>
                    <a:pt x="4009582" y="1732499"/>
                  </a:cubicBezTo>
                  <a:cubicBezTo>
                    <a:pt x="4009582" y="1732499"/>
                    <a:pt x="4009582" y="1732499"/>
                    <a:pt x="4009582" y="1836507"/>
                  </a:cubicBezTo>
                  <a:cubicBezTo>
                    <a:pt x="4009582" y="1851133"/>
                    <a:pt x="3998224" y="1862508"/>
                    <a:pt x="3983621" y="1862508"/>
                  </a:cubicBezTo>
                  <a:cubicBezTo>
                    <a:pt x="3983621" y="1862508"/>
                    <a:pt x="3983621" y="1862508"/>
                    <a:pt x="3931705" y="1862508"/>
                  </a:cubicBezTo>
                  <a:cubicBezTo>
                    <a:pt x="3917104" y="1862508"/>
                    <a:pt x="3905751" y="1851133"/>
                    <a:pt x="3905751" y="1836507"/>
                  </a:cubicBezTo>
                  <a:cubicBezTo>
                    <a:pt x="3905751" y="1836507"/>
                    <a:pt x="3905751" y="1836507"/>
                    <a:pt x="3905751" y="1732499"/>
                  </a:cubicBezTo>
                  <a:cubicBezTo>
                    <a:pt x="3905751" y="1732499"/>
                    <a:pt x="3905751" y="1732499"/>
                    <a:pt x="3879793" y="1732499"/>
                  </a:cubicBezTo>
                  <a:cubicBezTo>
                    <a:pt x="3865194" y="1732499"/>
                    <a:pt x="3853836" y="1721122"/>
                    <a:pt x="3853836" y="1706495"/>
                  </a:cubicBezTo>
                  <a:cubicBezTo>
                    <a:pt x="3853836" y="1706495"/>
                    <a:pt x="3853836" y="1706495"/>
                    <a:pt x="3853836" y="1654492"/>
                  </a:cubicBezTo>
                  <a:cubicBezTo>
                    <a:pt x="3853836" y="1610614"/>
                    <a:pt x="3899262" y="1576487"/>
                    <a:pt x="3957663" y="1576487"/>
                  </a:cubicBezTo>
                  <a:close/>
                  <a:moveTo>
                    <a:pt x="3475950" y="1576487"/>
                  </a:moveTo>
                  <a:cubicBezTo>
                    <a:pt x="3534355" y="1576487"/>
                    <a:pt x="3579786" y="1610614"/>
                    <a:pt x="3579786" y="1654492"/>
                  </a:cubicBezTo>
                  <a:cubicBezTo>
                    <a:pt x="3579786" y="1654492"/>
                    <a:pt x="3579786" y="1654492"/>
                    <a:pt x="3579786" y="1706495"/>
                  </a:cubicBezTo>
                  <a:cubicBezTo>
                    <a:pt x="3579786" y="1721122"/>
                    <a:pt x="3568430" y="1732499"/>
                    <a:pt x="3553826" y="1732499"/>
                  </a:cubicBezTo>
                  <a:cubicBezTo>
                    <a:pt x="3553826" y="1732499"/>
                    <a:pt x="3553826" y="1732499"/>
                    <a:pt x="3527866" y="1732499"/>
                  </a:cubicBezTo>
                  <a:cubicBezTo>
                    <a:pt x="3527866" y="1732499"/>
                    <a:pt x="3527866" y="1732499"/>
                    <a:pt x="3527866" y="1836507"/>
                  </a:cubicBezTo>
                  <a:cubicBezTo>
                    <a:pt x="3527866" y="1851133"/>
                    <a:pt x="3516510" y="1862508"/>
                    <a:pt x="3501909" y="1862508"/>
                  </a:cubicBezTo>
                  <a:cubicBezTo>
                    <a:pt x="3501909" y="1862508"/>
                    <a:pt x="3501909" y="1862508"/>
                    <a:pt x="3449992" y="1862508"/>
                  </a:cubicBezTo>
                  <a:cubicBezTo>
                    <a:pt x="3435391" y="1862508"/>
                    <a:pt x="3424035" y="1851133"/>
                    <a:pt x="3424035" y="1836507"/>
                  </a:cubicBezTo>
                  <a:cubicBezTo>
                    <a:pt x="3424035" y="1836507"/>
                    <a:pt x="3424035" y="1836507"/>
                    <a:pt x="3424035" y="1732499"/>
                  </a:cubicBezTo>
                  <a:cubicBezTo>
                    <a:pt x="3424035" y="1732499"/>
                    <a:pt x="3424035" y="1732499"/>
                    <a:pt x="3398079" y="1732499"/>
                  </a:cubicBezTo>
                  <a:cubicBezTo>
                    <a:pt x="3383476" y="1732499"/>
                    <a:pt x="3372119" y="1721122"/>
                    <a:pt x="3372119" y="1706495"/>
                  </a:cubicBezTo>
                  <a:cubicBezTo>
                    <a:pt x="3372119" y="1706495"/>
                    <a:pt x="3372119" y="1706495"/>
                    <a:pt x="3372119" y="1654492"/>
                  </a:cubicBezTo>
                  <a:cubicBezTo>
                    <a:pt x="3372119" y="1610614"/>
                    <a:pt x="3417544" y="1576487"/>
                    <a:pt x="3475950" y="1576487"/>
                  </a:cubicBezTo>
                  <a:close/>
                  <a:moveTo>
                    <a:pt x="2994226" y="1576487"/>
                  </a:moveTo>
                  <a:cubicBezTo>
                    <a:pt x="3052628" y="1576487"/>
                    <a:pt x="3098055" y="1610614"/>
                    <a:pt x="3098055" y="1654492"/>
                  </a:cubicBezTo>
                  <a:cubicBezTo>
                    <a:pt x="3098055" y="1654492"/>
                    <a:pt x="3098055" y="1654492"/>
                    <a:pt x="3098055" y="1706495"/>
                  </a:cubicBezTo>
                  <a:cubicBezTo>
                    <a:pt x="3098055" y="1721122"/>
                    <a:pt x="3086700" y="1732499"/>
                    <a:pt x="3072096" y="1732499"/>
                  </a:cubicBezTo>
                  <a:cubicBezTo>
                    <a:pt x="3072096" y="1732499"/>
                    <a:pt x="3072096" y="1732499"/>
                    <a:pt x="3046140" y="1732499"/>
                  </a:cubicBezTo>
                  <a:cubicBezTo>
                    <a:pt x="3046140" y="1732499"/>
                    <a:pt x="3046140" y="1732499"/>
                    <a:pt x="3046140" y="1836507"/>
                  </a:cubicBezTo>
                  <a:cubicBezTo>
                    <a:pt x="3046140" y="1851133"/>
                    <a:pt x="3034784" y="1862508"/>
                    <a:pt x="3020184" y="1862508"/>
                  </a:cubicBezTo>
                  <a:cubicBezTo>
                    <a:pt x="3020184" y="1862508"/>
                    <a:pt x="3020184" y="1862508"/>
                    <a:pt x="2968265" y="1862508"/>
                  </a:cubicBezTo>
                  <a:cubicBezTo>
                    <a:pt x="2953666" y="1862508"/>
                    <a:pt x="2942310" y="1851133"/>
                    <a:pt x="2942310" y="1836507"/>
                  </a:cubicBezTo>
                  <a:cubicBezTo>
                    <a:pt x="2942310" y="1836507"/>
                    <a:pt x="2942310" y="1836507"/>
                    <a:pt x="2942310" y="1732499"/>
                  </a:cubicBezTo>
                  <a:cubicBezTo>
                    <a:pt x="2942310" y="1732499"/>
                    <a:pt x="2942310" y="1732499"/>
                    <a:pt x="2916351" y="1732499"/>
                  </a:cubicBezTo>
                  <a:cubicBezTo>
                    <a:pt x="2901751" y="1732499"/>
                    <a:pt x="2890395" y="1721122"/>
                    <a:pt x="2890395" y="1706495"/>
                  </a:cubicBezTo>
                  <a:cubicBezTo>
                    <a:pt x="2890395" y="1706495"/>
                    <a:pt x="2890395" y="1706495"/>
                    <a:pt x="2890395" y="1654492"/>
                  </a:cubicBezTo>
                  <a:cubicBezTo>
                    <a:pt x="2890395" y="1610614"/>
                    <a:pt x="2935820" y="1576487"/>
                    <a:pt x="2994226" y="1576487"/>
                  </a:cubicBezTo>
                  <a:close/>
                  <a:moveTo>
                    <a:pt x="2512502" y="1576487"/>
                  </a:moveTo>
                  <a:cubicBezTo>
                    <a:pt x="2570906" y="1576487"/>
                    <a:pt x="2616332" y="1610614"/>
                    <a:pt x="2616332" y="1654492"/>
                  </a:cubicBezTo>
                  <a:cubicBezTo>
                    <a:pt x="2616332" y="1654492"/>
                    <a:pt x="2616332" y="1654492"/>
                    <a:pt x="2616332" y="1706495"/>
                  </a:cubicBezTo>
                  <a:cubicBezTo>
                    <a:pt x="2616332" y="1721122"/>
                    <a:pt x="2604976" y="1732499"/>
                    <a:pt x="2590376" y="1732499"/>
                  </a:cubicBezTo>
                  <a:cubicBezTo>
                    <a:pt x="2590376" y="1732499"/>
                    <a:pt x="2590376" y="1732499"/>
                    <a:pt x="2564417" y="1732499"/>
                  </a:cubicBezTo>
                  <a:cubicBezTo>
                    <a:pt x="2564417" y="1732499"/>
                    <a:pt x="2564417" y="1732499"/>
                    <a:pt x="2564417" y="1836507"/>
                  </a:cubicBezTo>
                  <a:cubicBezTo>
                    <a:pt x="2564417" y="1851133"/>
                    <a:pt x="2553061" y="1862508"/>
                    <a:pt x="2538460" y="1862508"/>
                  </a:cubicBezTo>
                  <a:cubicBezTo>
                    <a:pt x="2538460" y="1862508"/>
                    <a:pt x="2538460" y="1862508"/>
                    <a:pt x="2486546" y="1862508"/>
                  </a:cubicBezTo>
                  <a:cubicBezTo>
                    <a:pt x="2471946" y="1862508"/>
                    <a:pt x="2460589" y="1851133"/>
                    <a:pt x="2460589" y="1836507"/>
                  </a:cubicBezTo>
                  <a:cubicBezTo>
                    <a:pt x="2460589" y="1836507"/>
                    <a:pt x="2460589" y="1836507"/>
                    <a:pt x="2460589" y="1732499"/>
                  </a:cubicBezTo>
                  <a:cubicBezTo>
                    <a:pt x="2460589" y="1732499"/>
                    <a:pt x="2460589" y="1732499"/>
                    <a:pt x="2434633" y="1732499"/>
                  </a:cubicBezTo>
                  <a:cubicBezTo>
                    <a:pt x="2420031" y="1732499"/>
                    <a:pt x="2408674" y="1721122"/>
                    <a:pt x="2408674" y="1706495"/>
                  </a:cubicBezTo>
                  <a:cubicBezTo>
                    <a:pt x="2408674" y="1706495"/>
                    <a:pt x="2408674" y="1706495"/>
                    <a:pt x="2408674" y="1654492"/>
                  </a:cubicBezTo>
                  <a:cubicBezTo>
                    <a:pt x="2408674" y="1610614"/>
                    <a:pt x="2454100" y="1576487"/>
                    <a:pt x="2512502" y="1576487"/>
                  </a:cubicBezTo>
                  <a:close/>
                  <a:moveTo>
                    <a:pt x="2030767" y="1576487"/>
                  </a:moveTo>
                  <a:cubicBezTo>
                    <a:pt x="2089171" y="1576487"/>
                    <a:pt x="2134614" y="1610614"/>
                    <a:pt x="2134614" y="1654492"/>
                  </a:cubicBezTo>
                  <a:cubicBezTo>
                    <a:pt x="2134614" y="1654492"/>
                    <a:pt x="2134614" y="1654492"/>
                    <a:pt x="2134614" y="1706495"/>
                  </a:cubicBezTo>
                  <a:cubicBezTo>
                    <a:pt x="2134614" y="1721122"/>
                    <a:pt x="2123242" y="1732499"/>
                    <a:pt x="2108640" y="1732499"/>
                  </a:cubicBezTo>
                  <a:cubicBezTo>
                    <a:pt x="2108640" y="1732499"/>
                    <a:pt x="2108640" y="1732499"/>
                    <a:pt x="2082682" y="1732499"/>
                  </a:cubicBezTo>
                  <a:cubicBezTo>
                    <a:pt x="2082682" y="1732499"/>
                    <a:pt x="2082682" y="1732499"/>
                    <a:pt x="2082682" y="1836507"/>
                  </a:cubicBezTo>
                  <a:cubicBezTo>
                    <a:pt x="2082682" y="1851133"/>
                    <a:pt x="2071326" y="1862508"/>
                    <a:pt x="2056724" y="1862508"/>
                  </a:cubicBezTo>
                  <a:cubicBezTo>
                    <a:pt x="2056724" y="1862508"/>
                    <a:pt x="2056724" y="1862508"/>
                    <a:pt x="2004809" y="1862508"/>
                  </a:cubicBezTo>
                  <a:cubicBezTo>
                    <a:pt x="1990208" y="1862508"/>
                    <a:pt x="1978851" y="1851133"/>
                    <a:pt x="1978851" y="1836507"/>
                  </a:cubicBezTo>
                  <a:cubicBezTo>
                    <a:pt x="1978851" y="1836507"/>
                    <a:pt x="1978851" y="1836507"/>
                    <a:pt x="1978851" y="1732499"/>
                  </a:cubicBezTo>
                  <a:cubicBezTo>
                    <a:pt x="1978851" y="1732499"/>
                    <a:pt x="1978851" y="1732499"/>
                    <a:pt x="1952894" y="1732499"/>
                  </a:cubicBezTo>
                  <a:cubicBezTo>
                    <a:pt x="1938293" y="1732499"/>
                    <a:pt x="1926936" y="1721122"/>
                    <a:pt x="1926936" y="1706495"/>
                  </a:cubicBezTo>
                  <a:cubicBezTo>
                    <a:pt x="1926936" y="1706495"/>
                    <a:pt x="1926936" y="1706495"/>
                    <a:pt x="1926936" y="1654492"/>
                  </a:cubicBezTo>
                  <a:cubicBezTo>
                    <a:pt x="1926936" y="1610614"/>
                    <a:pt x="1972362" y="1576487"/>
                    <a:pt x="2030767" y="1576487"/>
                  </a:cubicBezTo>
                  <a:close/>
                  <a:moveTo>
                    <a:pt x="1549044" y="1576487"/>
                  </a:moveTo>
                  <a:cubicBezTo>
                    <a:pt x="1607448" y="1576487"/>
                    <a:pt x="1652873" y="1610614"/>
                    <a:pt x="1652873" y="1654492"/>
                  </a:cubicBezTo>
                  <a:cubicBezTo>
                    <a:pt x="1652873" y="1654492"/>
                    <a:pt x="1652873" y="1654492"/>
                    <a:pt x="1652873" y="1706495"/>
                  </a:cubicBezTo>
                  <a:cubicBezTo>
                    <a:pt x="1652873" y="1721122"/>
                    <a:pt x="1641518" y="1732499"/>
                    <a:pt x="1626917" y="1732499"/>
                  </a:cubicBezTo>
                  <a:cubicBezTo>
                    <a:pt x="1626917" y="1732499"/>
                    <a:pt x="1626917" y="1732499"/>
                    <a:pt x="1600958" y="1732499"/>
                  </a:cubicBezTo>
                  <a:cubicBezTo>
                    <a:pt x="1600958" y="1732499"/>
                    <a:pt x="1600958" y="1732499"/>
                    <a:pt x="1600958" y="1836507"/>
                  </a:cubicBezTo>
                  <a:cubicBezTo>
                    <a:pt x="1600958" y="1851133"/>
                    <a:pt x="1589602" y="1862508"/>
                    <a:pt x="1575001" y="1862508"/>
                  </a:cubicBezTo>
                  <a:cubicBezTo>
                    <a:pt x="1575001" y="1862508"/>
                    <a:pt x="1575001" y="1862508"/>
                    <a:pt x="1523085" y="1862508"/>
                  </a:cubicBezTo>
                  <a:cubicBezTo>
                    <a:pt x="1508485" y="1862508"/>
                    <a:pt x="1497128" y="1851133"/>
                    <a:pt x="1497128" y="1836507"/>
                  </a:cubicBezTo>
                  <a:cubicBezTo>
                    <a:pt x="1497128" y="1836507"/>
                    <a:pt x="1497128" y="1836507"/>
                    <a:pt x="1497128" y="1732499"/>
                  </a:cubicBezTo>
                  <a:cubicBezTo>
                    <a:pt x="1497128" y="1732499"/>
                    <a:pt x="1497128" y="1732499"/>
                    <a:pt x="1471171" y="1732499"/>
                  </a:cubicBezTo>
                  <a:cubicBezTo>
                    <a:pt x="1456570" y="1732499"/>
                    <a:pt x="1445213" y="1721122"/>
                    <a:pt x="1445213" y="1706495"/>
                  </a:cubicBezTo>
                  <a:cubicBezTo>
                    <a:pt x="1445213" y="1706495"/>
                    <a:pt x="1445213" y="1706495"/>
                    <a:pt x="1445213" y="1654492"/>
                  </a:cubicBezTo>
                  <a:cubicBezTo>
                    <a:pt x="1445213" y="1610614"/>
                    <a:pt x="1490638" y="1576487"/>
                    <a:pt x="1549044" y="1576487"/>
                  </a:cubicBezTo>
                  <a:close/>
                  <a:moveTo>
                    <a:pt x="1067322" y="1576487"/>
                  </a:moveTo>
                  <a:cubicBezTo>
                    <a:pt x="1125726" y="1576487"/>
                    <a:pt x="1171152" y="1610614"/>
                    <a:pt x="1171152" y="1654492"/>
                  </a:cubicBezTo>
                  <a:cubicBezTo>
                    <a:pt x="1171152" y="1654492"/>
                    <a:pt x="1171152" y="1654492"/>
                    <a:pt x="1171152" y="1706495"/>
                  </a:cubicBezTo>
                  <a:cubicBezTo>
                    <a:pt x="1171152" y="1721122"/>
                    <a:pt x="1159796" y="1732499"/>
                    <a:pt x="1145195" y="1732499"/>
                  </a:cubicBezTo>
                  <a:cubicBezTo>
                    <a:pt x="1145195" y="1732499"/>
                    <a:pt x="1145195" y="1732499"/>
                    <a:pt x="1119236" y="1732499"/>
                  </a:cubicBezTo>
                  <a:cubicBezTo>
                    <a:pt x="1119236" y="1732499"/>
                    <a:pt x="1119236" y="1732499"/>
                    <a:pt x="1119236" y="1836507"/>
                  </a:cubicBezTo>
                  <a:cubicBezTo>
                    <a:pt x="1119236" y="1851133"/>
                    <a:pt x="1107880" y="1862508"/>
                    <a:pt x="1093279" y="1862508"/>
                  </a:cubicBezTo>
                  <a:cubicBezTo>
                    <a:pt x="1093279" y="1862508"/>
                    <a:pt x="1093279" y="1862508"/>
                    <a:pt x="1041364" y="1862508"/>
                  </a:cubicBezTo>
                  <a:cubicBezTo>
                    <a:pt x="1026763" y="1862508"/>
                    <a:pt x="1015407" y="1851133"/>
                    <a:pt x="1015407" y="1836507"/>
                  </a:cubicBezTo>
                  <a:cubicBezTo>
                    <a:pt x="1015407" y="1836507"/>
                    <a:pt x="1015407" y="1836507"/>
                    <a:pt x="1015407" y="1732499"/>
                  </a:cubicBezTo>
                  <a:cubicBezTo>
                    <a:pt x="1015407" y="1732499"/>
                    <a:pt x="1015407" y="1732499"/>
                    <a:pt x="989449" y="1732499"/>
                  </a:cubicBezTo>
                  <a:cubicBezTo>
                    <a:pt x="974848" y="1732499"/>
                    <a:pt x="963491" y="1721122"/>
                    <a:pt x="963491" y="1706495"/>
                  </a:cubicBezTo>
                  <a:cubicBezTo>
                    <a:pt x="963491" y="1706495"/>
                    <a:pt x="963491" y="1706495"/>
                    <a:pt x="963491" y="1654492"/>
                  </a:cubicBezTo>
                  <a:cubicBezTo>
                    <a:pt x="963491" y="1610614"/>
                    <a:pt x="1008916" y="1576487"/>
                    <a:pt x="1067322" y="1576487"/>
                  </a:cubicBezTo>
                  <a:close/>
                  <a:moveTo>
                    <a:pt x="585600" y="1576487"/>
                  </a:moveTo>
                  <a:cubicBezTo>
                    <a:pt x="644004" y="1576487"/>
                    <a:pt x="689430" y="1610614"/>
                    <a:pt x="689430" y="1654492"/>
                  </a:cubicBezTo>
                  <a:cubicBezTo>
                    <a:pt x="689430" y="1654492"/>
                    <a:pt x="689430" y="1654492"/>
                    <a:pt x="689430" y="1706495"/>
                  </a:cubicBezTo>
                  <a:cubicBezTo>
                    <a:pt x="689430" y="1721122"/>
                    <a:pt x="678074" y="1732499"/>
                    <a:pt x="663473" y="1732499"/>
                  </a:cubicBezTo>
                  <a:cubicBezTo>
                    <a:pt x="663473" y="1732499"/>
                    <a:pt x="663473" y="1732499"/>
                    <a:pt x="637514" y="1732499"/>
                  </a:cubicBezTo>
                  <a:cubicBezTo>
                    <a:pt x="637514" y="1732499"/>
                    <a:pt x="637514" y="1732499"/>
                    <a:pt x="637514" y="1836507"/>
                  </a:cubicBezTo>
                  <a:cubicBezTo>
                    <a:pt x="637514" y="1851133"/>
                    <a:pt x="626159" y="1862508"/>
                    <a:pt x="611557" y="1862508"/>
                  </a:cubicBezTo>
                  <a:cubicBezTo>
                    <a:pt x="611557" y="1862508"/>
                    <a:pt x="611557" y="1862508"/>
                    <a:pt x="559642" y="1862508"/>
                  </a:cubicBezTo>
                  <a:cubicBezTo>
                    <a:pt x="545042" y="1862508"/>
                    <a:pt x="533685" y="1851133"/>
                    <a:pt x="533685" y="1836507"/>
                  </a:cubicBezTo>
                  <a:cubicBezTo>
                    <a:pt x="533685" y="1836507"/>
                    <a:pt x="533685" y="1836507"/>
                    <a:pt x="533685" y="1732499"/>
                  </a:cubicBezTo>
                  <a:cubicBezTo>
                    <a:pt x="533685" y="1732499"/>
                    <a:pt x="533685" y="1732499"/>
                    <a:pt x="507727" y="1732499"/>
                  </a:cubicBezTo>
                  <a:cubicBezTo>
                    <a:pt x="493126" y="1732499"/>
                    <a:pt x="481769" y="1721122"/>
                    <a:pt x="481769" y="1706495"/>
                  </a:cubicBezTo>
                  <a:cubicBezTo>
                    <a:pt x="481769" y="1706495"/>
                    <a:pt x="481769" y="1706495"/>
                    <a:pt x="481769" y="1654492"/>
                  </a:cubicBezTo>
                  <a:cubicBezTo>
                    <a:pt x="481769" y="1610614"/>
                    <a:pt x="527195" y="1576487"/>
                    <a:pt x="585600" y="1576487"/>
                  </a:cubicBezTo>
                  <a:close/>
                  <a:moveTo>
                    <a:pt x="103878" y="1576487"/>
                  </a:moveTo>
                  <a:cubicBezTo>
                    <a:pt x="162283" y="1576487"/>
                    <a:pt x="207708" y="1610614"/>
                    <a:pt x="207708" y="1654492"/>
                  </a:cubicBezTo>
                  <a:cubicBezTo>
                    <a:pt x="207708" y="1654492"/>
                    <a:pt x="207708" y="1654492"/>
                    <a:pt x="207708" y="1706495"/>
                  </a:cubicBezTo>
                  <a:cubicBezTo>
                    <a:pt x="207708" y="1721122"/>
                    <a:pt x="196352" y="1732499"/>
                    <a:pt x="181751" y="1732499"/>
                  </a:cubicBezTo>
                  <a:cubicBezTo>
                    <a:pt x="181751" y="1732499"/>
                    <a:pt x="181751" y="1732499"/>
                    <a:pt x="155793" y="1732499"/>
                  </a:cubicBezTo>
                  <a:cubicBezTo>
                    <a:pt x="155793" y="1732499"/>
                    <a:pt x="155793" y="1732499"/>
                    <a:pt x="155793" y="1836507"/>
                  </a:cubicBezTo>
                  <a:cubicBezTo>
                    <a:pt x="155793" y="1851133"/>
                    <a:pt x="144437" y="1862508"/>
                    <a:pt x="129835" y="1862508"/>
                  </a:cubicBezTo>
                  <a:cubicBezTo>
                    <a:pt x="129835" y="1862508"/>
                    <a:pt x="129835" y="1862508"/>
                    <a:pt x="77920" y="1862508"/>
                  </a:cubicBezTo>
                  <a:cubicBezTo>
                    <a:pt x="63320" y="1862508"/>
                    <a:pt x="51963" y="1851133"/>
                    <a:pt x="51963" y="1836507"/>
                  </a:cubicBezTo>
                  <a:cubicBezTo>
                    <a:pt x="51963" y="1836507"/>
                    <a:pt x="51963" y="1836507"/>
                    <a:pt x="51963" y="1732499"/>
                  </a:cubicBezTo>
                  <a:cubicBezTo>
                    <a:pt x="51963" y="1732499"/>
                    <a:pt x="51963" y="1732499"/>
                    <a:pt x="26006" y="1732499"/>
                  </a:cubicBezTo>
                  <a:cubicBezTo>
                    <a:pt x="11404" y="1732499"/>
                    <a:pt x="47" y="1721122"/>
                    <a:pt x="47" y="1706495"/>
                  </a:cubicBezTo>
                  <a:cubicBezTo>
                    <a:pt x="47" y="1706495"/>
                    <a:pt x="47" y="1706495"/>
                    <a:pt x="47" y="1654492"/>
                  </a:cubicBezTo>
                  <a:cubicBezTo>
                    <a:pt x="47" y="1610614"/>
                    <a:pt x="45473" y="1576487"/>
                    <a:pt x="103878" y="1576487"/>
                  </a:cubicBezTo>
                  <a:close/>
                  <a:moveTo>
                    <a:pt x="12145950" y="1445230"/>
                  </a:moveTo>
                  <a:cubicBezTo>
                    <a:pt x="12174622" y="1445230"/>
                    <a:pt x="12197866" y="1468474"/>
                    <a:pt x="12197866" y="1497145"/>
                  </a:cubicBezTo>
                  <a:cubicBezTo>
                    <a:pt x="12197866" y="1525818"/>
                    <a:pt x="12174622" y="1549060"/>
                    <a:pt x="12145950" y="1549060"/>
                  </a:cubicBezTo>
                  <a:cubicBezTo>
                    <a:pt x="12117278" y="1549060"/>
                    <a:pt x="12094035" y="1525818"/>
                    <a:pt x="12094035" y="1497145"/>
                  </a:cubicBezTo>
                  <a:cubicBezTo>
                    <a:pt x="12094035" y="1468474"/>
                    <a:pt x="12117278" y="1445230"/>
                    <a:pt x="12145950" y="1445230"/>
                  </a:cubicBezTo>
                  <a:close/>
                  <a:moveTo>
                    <a:pt x="11664226" y="1445230"/>
                  </a:moveTo>
                  <a:cubicBezTo>
                    <a:pt x="11692898" y="1445230"/>
                    <a:pt x="11716142" y="1468474"/>
                    <a:pt x="11716142" y="1497145"/>
                  </a:cubicBezTo>
                  <a:cubicBezTo>
                    <a:pt x="11716142" y="1525818"/>
                    <a:pt x="11692898" y="1549060"/>
                    <a:pt x="11664226" y="1549060"/>
                  </a:cubicBezTo>
                  <a:cubicBezTo>
                    <a:pt x="11635554" y="1549060"/>
                    <a:pt x="11612311" y="1525818"/>
                    <a:pt x="11612311" y="1497145"/>
                  </a:cubicBezTo>
                  <a:cubicBezTo>
                    <a:pt x="11612311" y="1468474"/>
                    <a:pt x="11635554" y="1445230"/>
                    <a:pt x="11664226" y="1445230"/>
                  </a:cubicBezTo>
                  <a:close/>
                  <a:moveTo>
                    <a:pt x="11182501" y="1445230"/>
                  </a:moveTo>
                  <a:cubicBezTo>
                    <a:pt x="11211173" y="1445230"/>
                    <a:pt x="11234417" y="1468474"/>
                    <a:pt x="11234417" y="1497145"/>
                  </a:cubicBezTo>
                  <a:cubicBezTo>
                    <a:pt x="11234417" y="1525818"/>
                    <a:pt x="11211173" y="1549060"/>
                    <a:pt x="11182501" y="1549060"/>
                  </a:cubicBezTo>
                  <a:cubicBezTo>
                    <a:pt x="11153829" y="1549060"/>
                    <a:pt x="11130586" y="1525818"/>
                    <a:pt x="11130586" y="1497145"/>
                  </a:cubicBezTo>
                  <a:cubicBezTo>
                    <a:pt x="11130586" y="1468474"/>
                    <a:pt x="11153829" y="1445230"/>
                    <a:pt x="11182501" y="1445230"/>
                  </a:cubicBezTo>
                  <a:close/>
                  <a:moveTo>
                    <a:pt x="10700777" y="1445230"/>
                  </a:moveTo>
                  <a:cubicBezTo>
                    <a:pt x="10729449" y="1445230"/>
                    <a:pt x="10752693" y="1468474"/>
                    <a:pt x="10752693" y="1497145"/>
                  </a:cubicBezTo>
                  <a:cubicBezTo>
                    <a:pt x="10752693" y="1525818"/>
                    <a:pt x="10729449" y="1549060"/>
                    <a:pt x="10700777" y="1549060"/>
                  </a:cubicBezTo>
                  <a:cubicBezTo>
                    <a:pt x="10672105" y="1549060"/>
                    <a:pt x="10648862" y="1525818"/>
                    <a:pt x="10648862" y="1497145"/>
                  </a:cubicBezTo>
                  <a:cubicBezTo>
                    <a:pt x="10648862" y="1468474"/>
                    <a:pt x="10672105" y="1445230"/>
                    <a:pt x="10700777" y="1445230"/>
                  </a:cubicBezTo>
                  <a:close/>
                  <a:moveTo>
                    <a:pt x="10219053" y="1445230"/>
                  </a:moveTo>
                  <a:cubicBezTo>
                    <a:pt x="10247725" y="1445230"/>
                    <a:pt x="10270969" y="1468474"/>
                    <a:pt x="10270969" y="1497145"/>
                  </a:cubicBezTo>
                  <a:cubicBezTo>
                    <a:pt x="10270969" y="1525818"/>
                    <a:pt x="10247725" y="1549060"/>
                    <a:pt x="10219053" y="1549060"/>
                  </a:cubicBezTo>
                  <a:cubicBezTo>
                    <a:pt x="10190381" y="1549060"/>
                    <a:pt x="10167138" y="1525818"/>
                    <a:pt x="10167138" y="1497145"/>
                  </a:cubicBezTo>
                  <a:cubicBezTo>
                    <a:pt x="10167138" y="1468474"/>
                    <a:pt x="10190381" y="1445230"/>
                    <a:pt x="10219053" y="1445230"/>
                  </a:cubicBezTo>
                  <a:close/>
                  <a:moveTo>
                    <a:pt x="9737328" y="1445230"/>
                  </a:moveTo>
                  <a:cubicBezTo>
                    <a:pt x="9766000" y="1445230"/>
                    <a:pt x="9789244" y="1468474"/>
                    <a:pt x="9789244" y="1497145"/>
                  </a:cubicBezTo>
                  <a:cubicBezTo>
                    <a:pt x="9789244" y="1525818"/>
                    <a:pt x="9766000" y="1549060"/>
                    <a:pt x="9737328" y="1549060"/>
                  </a:cubicBezTo>
                  <a:cubicBezTo>
                    <a:pt x="9708656" y="1549060"/>
                    <a:pt x="9685413" y="1525818"/>
                    <a:pt x="9685413" y="1497145"/>
                  </a:cubicBezTo>
                  <a:cubicBezTo>
                    <a:pt x="9685413" y="1468474"/>
                    <a:pt x="9708656" y="1445230"/>
                    <a:pt x="9737328" y="1445230"/>
                  </a:cubicBezTo>
                  <a:close/>
                  <a:moveTo>
                    <a:pt x="9255604" y="1445230"/>
                  </a:moveTo>
                  <a:cubicBezTo>
                    <a:pt x="9284276" y="1445230"/>
                    <a:pt x="9307520" y="1468474"/>
                    <a:pt x="9307520" y="1497145"/>
                  </a:cubicBezTo>
                  <a:cubicBezTo>
                    <a:pt x="9307520" y="1525818"/>
                    <a:pt x="9284276" y="1549060"/>
                    <a:pt x="9255604" y="1549060"/>
                  </a:cubicBezTo>
                  <a:cubicBezTo>
                    <a:pt x="9226932" y="1549060"/>
                    <a:pt x="9203689" y="1525818"/>
                    <a:pt x="9203689" y="1497145"/>
                  </a:cubicBezTo>
                  <a:cubicBezTo>
                    <a:pt x="9203689" y="1468474"/>
                    <a:pt x="9226932" y="1445230"/>
                    <a:pt x="9255604" y="1445230"/>
                  </a:cubicBezTo>
                  <a:close/>
                  <a:moveTo>
                    <a:pt x="8773880" y="1445230"/>
                  </a:moveTo>
                  <a:cubicBezTo>
                    <a:pt x="8802552" y="1445230"/>
                    <a:pt x="8825796" y="1468474"/>
                    <a:pt x="8825796" y="1497145"/>
                  </a:cubicBezTo>
                  <a:cubicBezTo>
                    <a:pt x="8825796" y="1525818"/>
                    <a:pt x="8802552" y="1549060"/>
                    <a:pt x="8773880" y="1549060"/>
                  </a:cubicBezTo>
                  <a:cubicBezTo>
                    <a:pt x="8745208" y="1549060"/>
                    <a:pt x="8721965" y="1525818"/>
                    <a:pt x="8721965" y="1497145"/>
                  </a:cubicBezTo>
                  <a:cubicBezTo>
                    <a:pt x="8721965" y="1468474"/>
                    <a:pt x="8745208" y="1445230"/>
                    <a:pt x="8773880" y="1445230"/>
                  </a:cubicBezTo>
                  <a:close/>
                  <a:moveTo>
                    <a:pt x="8292157" y="1445230"/>
                  </a:moveTo>
                  <a:cubicBezTo>
                    <a:pt x="8320829" y="1445230"/>
                    <a:pt x="8344072" y="1468474"/>
                    <a:pt x="8344072" y="1497145"/>
                  </a:cubicBezTo>
                  <a:cubicBezTo>
                    <a:pt x="8344072" y="1525818"/>
                    <a:pt x="8320829" y="1549060"/>
                    <a:pt x="8292157" y="1549060"/>
                  </a:cubicBezTo>
                  <a:cubicBezTo>
                    <a:pt x="8263484" y="1549060"/>
                    <a:pt x="8240241" y="1525818"/>
                    <a:pt x="8240241" y="1497145"/>
                  </a:cubicBezTo>
                  <a:cubicBezTo>
                    <a:pt x="8240241" y="1468474"/>
                    <a:pt x="8263484" y="1445230"/>
                    <a:pt x="8292157" y="1445230"/>
                  </a:cubicBezTo>
                  <a:close/>
                  <a:moveTo>
                    <a:pt x="7810433" y="1445230"/>
                  </a:moveTo>
                  <a:cubicBezTo>
                    <a:pt x="7839105" y="1445230"/>
                    <a:pt x="7862348" y="1468474"/>
                    <a:pt x="7862348" y="1497145"/>
                  </a:cubicBezTo>
                  <a:cubicBezTo>
                    <a:pt x="7862348" y="1525818"/>
                    <a:pt x="7839105" y="1549060"/>
                    <a:pt x="7810433" y="1549060"/>
                  </a:cubicBezTo>
                  <a:cubicBezTo>
                    <a:pt x="7781760" y="1549060"/>
                    <a:pt x="7758517" y="1525818"/>
                    <a:pt x="7758517" y="1497145"/>
                  </a:cubicBezTo>
                  <a:cubicBezTo>
                    <a:pt x="7758517" y="1468474"/>
                    <a:pt x="7781760" y="1445230"/>
                    <a:pt x="7810433" y="1445230"/>
                  </a:cubicBezTo>
                  <a:close/>
                  <a:moveTo>
                    <a:pt x="7328709" y="1445230"/>
                  </a:moveTo>
                  <a:cubicBezTo>
                    <a:pt x="7357381" y="1445230"/>
                    <a:pt x="7380624" y="1468474"/>
                    <a:pt x="7380624" y="1497145"/>
                  </a:cubicBezTo>
                  <a:cubicBezTo>
                    <a:pt x="7380624" y="1525818"/>
                    <a:pt x="7357381" y="1549060"/>
                    <a:pt x="7328709" y="1549060"/>
                  </a:cubicBezTo>
                  <a:cubicBezTo>
                    <a:pt x="7300036" y="1549060"/>
                    <a:pt x="7276793" y="1525818"/>
                    <a:pt x="7276793" y="1497145"/>
                  </a:cubicBezTo>
                  <a:cubicBezTo>
                    <a:pt x="7276793" y="1468474"/>
                    <a:pt x="7300036" y="1445230"/>
                    <a:pt x="7328709" y="1445230"/>
                  </a:cubicBezTo>
                  <a:close/>
                  <a:moveTo>
                    <a:pt x="6846985" y="1445230"/>
                  </a:moveTo>
                  <a:cubicBezTo>
                    <a:pt x="6875657" y="1445230"/>
                    <a:pt x="6898900" y="1468474"/>
                    <a:pt x="6898900" y="1497145"/>
                  </a:cubicBezTo>
                  <a:cubicBezTo>
                    <a:pt x="6898900" y="1525818"/>
                    <a:pt x="6875657" y="1549060"/>
                    <a:pt x="6846985" y="1549060"/>
                  </a:cubicBezTo>
                  <a:cubicBezTo>
                    <a:pt x="6818312" y="1549060"/>
                    <a:pt x="6795069" y="1525818"/>
                    <a:pt x="6795069" y="1497145"/>
                  </a:cubicBezTo>
                  <a:cubicBezTo>
                    <a:pt x="6795069" y="1468474"/>
                    <a:pt x="6818312" y="1445230"/>
                    <a:pt x="6846985" y="1445230"/>
                  </a:cubicBezTo>
                  <a:close/>
                  <a:moveTo>
                    <a:pt x="6365261" y="1445230"/>
                  </a:moveTo>
                  <a:cubicBezTo>
                    <a:pt x="6393933" y="1445230"/>
                    <a:pt x="6417176" y="1468474"/>
                    <a:pt x="6417176" y="1497145"/>
                  </a:cubicBezTo>
                  <a:cubicBezTo>
                    <a:pt x="6417176" y="1525818"/>
                    <a:pt x="6393933" y="1549060"/>
                    <a:pt x="6365261" y="1549060"/>
                  </a:cubicBezTo>
                  <a:cubicBezTo>
                    <a:pt x="6336588" y="1549060"/>
                    <a:pt x="6313345" y="1525818"/>
                    <a:pt x="6313345" y="1497145"/>
                  </a:cubicBezTo>
                  <a:cubicBezTo>
                    <a:pt x="6313345" y="1468474"/>
                    <a:pt x="6336588" y="1445230"/>
                    <a:pt x="6365261" y="1445230"/>
                  </a:cubicBezTo>
                  <a:close/>
                  <a:moveTo>
                    <a:pt x="5883550" y="1445230"/>
                  </a:moveTo>
                  <a:cubicBezTo>
                    <a:pt x="5912221" y="1445230"/>
                    <a:pt x="5935463" y="1468474"/>
                    <a:pt x="5935463" y="1497145"/>
                  </a:cubicBezTo>
                  <a:cubicBezTo>
                    <a:pt x="5935463" y="1525818"/>
                    <a:pt x="5912221" y="1549060"/>
                    <a:pt x="5883550" y="1549060"/>
                  </a:cubicBezTo>
                  <a:cubicBezTo>
                    <a:pt x="5854878" y="1549060"/>
                    <a:pt x="5831636" y="1525818"/>
                    <a:pt x="5831636" y="1497145"/>
                  </a:cubicBezTo>
                  <a:cubicBezTo>
                    <a:pt x="5831636" y="1468474"/>
                    <a:pt x="5854878" y="1445230"/>
                    <a:pt x="5883550" y="1445230"/>
                  </a:cubicBezTo>
                  <a:close/>
                  <a:moveTo>
                    <a:pt x="5401846" y="1445230"/>
                  </a:moveTo>
                  <a:cubicBezTo>
                    <a:pt x="5430515" y="1445230"/>
                    <a:pt x="5453757" y="1468474"/>
                    <a:pt x="5453757" y="1497145"/>
                  </a:cubicBezTo>
                  <a:cubicBezTo>
                    <a:pt x="5453757" y="1525818"/>
                    <a:pt x="5430515" y="1549060"/>
                    <a:pt x="5401846" y="1549060"/>
                  </a:cubicBezTo>
                  <a:cubicBezTo>
                    <a:pt x="5373180" y="1549060"/>
                    <a:pt x="5349936" y="1525818"/>
                    <a:pt x="5349936" y="1497145"/>
                  </a:cubicBezTo>
                  <a:cubicBezTo>
                    <a:pt x="5349936" y="1468474"/>
                    <a:pt x="5373180" y="1445230"/>
                    <a:pt x="5401846" y="1445230"/>
                  </a:cubicBezTo>
                  <a:close/>
                  <a:moveTo>
                    <a:pt x="4920088" y="1445230"/>
                  </a:moveTo>
                  <a:cubicBezTo>
                    <a:pt x="4948766" y="1445230"/>
                    <a:pt x="4972021" y="1468474"/>
                    <a:pt x="4972021" y="1497145"/>
                  </a:cubicBezTo>
                  <a:cubicBezTo>
                    <a:pt x="4972021" y="1525818"/>
                    <a:pt x="4948766" y="1549060"/>
                    <a:pt x="4920088" y="1549060"/>
                  </a:cubicBezTo>
                  <a:cubicBezTo>
                    <a:pt x="4891417" y="1549060"/>
                    <a:pt x="4868188" y="1525818"/>
                    <a:pt x="4868188" y="1497145"/>
                  </a:cubicBezTo>
                  <a:cubicBezTo>
                    <a:pt x="4868188" y="1468474"/>
                    <a:pt x="4891417" y="1445230"/>
                    <a:pt x="4920088" y="1445230"/>
                  </a:cubicBezTo>
                  <a:close/>
                  <a:moveTo>
                    <a:pt x="4438393" y="1445230"/>
                  </a:moveTo>
                  <a:cubicBezTo>
                    <a:pt x="4467056" y="1445230"/>
                    <a:pt x="4490299" y="1468474"/>
                    <a:pt x="4490299" y="1497145"/>
                  </a:cubicBezTo>
                  <a:cubicBezTo>
                    <a:pt x="4490299" y="1525818"/>
                    <a:pt x="4467056" y="1549060"/>
                    <a:pt x="4438393" y="1549060"/>
                  </a:cubicBezTo>
                  <a:cubicBezTo>
                    <a:pt x="4409713" y="1549060"/>
                    <a:pt x="4386471" y="1525818"/>
                    <a:pt x="4386471" y="1497145"/>
                  </a:cubicBezTo>
                  <a:cubicBezTo>
                    <a:pt x="4386471" y="1468474"/>
                    <a:pt x="4409713" y="1445230"/>
                    <a:pt x="4438393" y="1445230"/>
                  </a:cubicBezTo>
                  <a:close/>
                  <a:moveTo>
                    <a:pt x="3956683" y="1445230"/>
                  </a:moveTo>
                  <a:cubicBezTo>
                    <a:pt x="3985355" y="1445230"/>
                    <a:pt x="4008604" y="1468474"/>
                    <a:pt x="4008604" y="1497145"/>
                  </a:cubicBezTo>
                  <a:cubicBezTo>
                    <a:pt x="4008604" y="1525818"/>
                    <a:pt x="3985355" y="1549060"/>
                    <a:pt x="3956683" y="1549060"/>
                  </a:cubicBezTo>
                  <a:cubicBezTo>
                    <a:pt x="3928011" y="1549060"/>
                    <a:pt x="3904772" y="1525818"/>
                    <a:pt x="3904772" y="1497145"/>
                  </a:cubicBezTo>
                  <a:cubicBezTo>
                    <a:pt x="3904772" y="1468474"/>
                    <a:pt x="3928011" y="1445230"/>
                    <a:pt x="3956683" y="1445230"/>
                  </a:cubicBezTo>
                  <a:close/>
                  <a:moveTo>
                    <a:pt x="3474970" y="1445230"/>
                  </a:moveTo>
                  <a:cubicBezTo>
                    <a:pt x="3503644" y="1445230"/>
                    <a:pt x="3526888" y="1468474"/>
                    <a:pt x="3526888" y="1497145"/>
                  </a:cubicBezTo>
                  <a:cubicBezTo>
                    <a:pt x="3526888" y="1525818"/>
                    <a:pt x="3503644" y="1549060"/>
                    <a:pt x="3474970" y="1549060"/>
                  </a:cubicBezTo>
                  <a:cubicBezTo>
                    <a:pt x="3446298" y="1549060"/>
                    <a:pt x="3423054" y="1525818"/>
                    <a:pt x="3423054" y="1497145"/>
                  </a:cubicBezTo>
                  <a:cubicBezTo>
                    <a:pt x="3423054" y="1468474"/>
                    <a:pt x="3446298" y="1445230"/>
                    <a:pt x="3474970" y="1445230"/>
                  </a:cubicBezTo>
                  <a:close/>
                  <a:moveTo>
                    <a:pt x="2993246" y="1445230"/>
                  </a:moveTo>
                  <a:cubicBezTo>
                    <a:pt x="3021917" y="1445230"/>
                    <a:pt x="3045160" y="1468474"/>
                    <a:pt x="3045160" y="1497145"/>
                  </a:cubicBezTo>
                  <a:cubicBezTo>
                    <a:pt x="3045160" y="1525818"/>
                    <a:pt x="3021917" y="1549060"/>
                    <a:pt x="2993246" y="1549060"/>
                  </a:cubicBezTo>
                  <a:cubicBezTo>
                    <a:pt x="2964572" y="1549060"/>
                    <a:pt x="2941330" y="1525818"/>
                    <a:pt x="2941330" y="1497145"/>
                  </a:cubicBezTo>
                  <a:cubicBezTo>
                    <a:pt x="2941330" y="1468474"/>
                    <a:pt x="2964572" y="1445230"/>
                    <a:pt x="2993246" y="1445230"/>
                  </a:cubicBezTo>
                  <a:close/>
                  <a:moveTo>
                    <a:pt x="2511522" y="1445230"/>
                  </a:moveTo>
                  <a:cubicBezTo>
                    <a:pt x="2540195" y="1445230"/>
                    <a:pt x="2563437" y="1468474"/>
                    <a:pt x="2563437" y="1497145"/>
                  </a:cubicBezTo>
                  <a:cubicBezTo>
                    <a:pt x="2563437" y="1525818"/>
                    <a:pt x="2540195" y="1549060"/>
                    <a:pt x="2511522" y="1549060"/>
                  </a:cubicBezTo>
                  <a:cubicBezTo>
                    <a:pt x="2482854" y="1549060"/>
                    <a:pt x="2459610" y="1525818"/>
                    <a:pt x="2459610" y="1497145"/>
                  </a:cubicBezTo>
                  <a:cubicBezTo>
                    <a:pt x="2459610" y="1468474"/>
                    <a:pt x="2482854" y="1445230"/>
                    <a:pt x="2511522" y="1445230"/>
                  </a:cubicBezTo>
                  <a:close/>
                  <a:moveTo>
                    <a:pt x="2029787" y="1445230"/>
                  </a:moveTo>
                  <a:cubicBezTo>
                    <a:pt x="2058459" y="1445230"/>
                    <a:pt x="2081703" y="1468474"/>
                    <a:pt x="2081703" y="1497145"/>
                  </a:cubicBezTo>
                  <a:cubicBezTo>
                    <a:pt x="2081703" y="1525818"/>
                    <a:pt x="2058459" y="1549060"/>
                    <a:pt x="2029787" y="1549060"/>
                  </a:cubicBezTo>
                  <a:cubicBezTo>
                    <a:pt x="2001115" y="1549060"/>
                    <a:pt x="1977872" y="1525818"/>
                    <a:pt x="1977872" y="1497145"/>
                  </a:cubicBezTo>
                  <a:cubicBezTo>
                    <a:pt x="1977872" y="1468474"/>
                    <a:pt x="2001115" y="1445230"/>
                    <a:pt x="2029787" y="1445230"/>
                  </a:cubicBezTo>
                  <a:close/>
                  <a:moveTo>
                    <a:pt x="1548064" y="1445230"/>
                  </a:moveTo>
                  <a:cubicBezTo>
                    <a:pt x="1576736" y="1445230"/>
                    <a:pt x="1599980" y="1468474"/>
                    <a:pt x="1599980" y="1497145"/>
                  </a:cubicBezTo>
                  <a:cubicBezTo>
                    <a:pt x="1599980" y="1525818"/>
                    <a:pt x="1576736" y="1549060"/>
                    <a:pt x="1548064" y="1549060"/>
                  </a:cubicBezTo>
                  <a:cubicBezTo>
                    <a:pt x="1519392" y="1549060"/>
                    <a:pt x="1496149" y="1525818"/>
                    <a:pt x="1496149" y="1497145"/>
                  </a:cubicBezTo>
                  <a:cubicBezTo>
                    <a:pt x="1496149" y="1468474"/>
                    <a:pt x="1519392" y="1445230"/>
                    <a:pt x="1548064" y="1445230"/>
                  </a:cubicBezTo>
                  <a:close/>
                  <a:moveTo>
                    <a:pt x="1066342" y="1445230"/>
                  </a:moveTo>
                  <a:cubicBezTo>
                    <a:pt x="1095014" y="1445230"/>
                    <a:pt x="1118258" y="1468474"/>
                    <a:pt x="1118258" y="1497145"/>
                  </a:cubicBezTo>
                  <a:cubicBezTo>
                    <a:pt x="1118258" y="1525818"/>
                    <a:pt x="1095014" y="1549060"/>
                    <a:pt x="1066342" y="1549060"/>
                  </a:cubicBezTo>
                  <a:cubicBezTo>
                    <a:pt x="1037670" y="1549060"/>
                    <a:pt x="1014427" y="1525818"/>
                    <a:pt x="1014427" y="1497145"/>
                  </a:cubicBezTo>
                  <a:cubicBezTo>
                    <a:pt x="1014427" y="1468474"/>
                    <a:pt x="1037670" y="1445230"/>
                    <a:pt x="1066342" y="1445230"/>
                  </a:cubicBezTo>
                  <a:close/>
                  <a:moveTo>
                    <a:pt x="584620" y="1445230"/>
                  </a:moveTo>
                  <a:cubicBezTo>
                    <a:pt x="613292" y="1445230"/>
                    <a:pt x="636536" y="1468474"/>
                    <a:pt x="636536" y="1497145"/>
                  </a:cubicBezTo>
                  <a:cubicBezTo>
                    <a:pt x="636536" y="1525818"/>
                    <a:pt x="613292" y="1549060"/>
                    <a:pt x="584620" y="1549060"/>
                  </a:cubicBezTo>
                  <a:cubicBezTo>
                    <a:pt x="555948" y="1549060"/>
                    <a:pt x="532705" y="1525818"/>
                    <a:pt x="532705" y="1497145"/>
                  </a:cubicBezTo>
                  <a:cubicBezTo>
                    <a:pt x="532705" y="1468474"/>
                    <a:pt x="555948" y="1445230"/>
                    <a:pt x="584620" y="1445230"/>
                  </a:cubicBezTo>
                  <a:close/>
                  <a:moveTo>
                    <a:pt x="102899" y="1445230"/>
                  </a:moveTo>
                  <a:cubicBezTo>
                    <a:pt x="131570" y="1445230"/>
                    <a:pt x="154814" y="1468474"/>
                    <a:pt x="154814" y="1497145"/>
                  </a:cubicBezTo>
                  <a:cubicBezTo>
                    <a:pt x="154814" y="1525818"/>
                    <a:pt x="131570" y="1549060"/>
                    <a:pt x="102899" y="1549060"/>
                  </a:cubicBezTo>
                  <a:cubicBezTo>
                    <a:pt x="74226" y="1549060"/>
                    <a:pt x="50983" y="1525818"/>
                    <a:pt x="50983" y="1497145"/>
                  </a:cubicBezTo>
                  <a:cubicBezTo>
                    <a:pt x="50983" y="1468474"/>
                    <a:pt x="74226" y="1445230"/>
                    <a:pt x="102899" y="1445230"/>
                  </a:cubicBezTo>
                  <a:close/>
                  <a:moveTo>
                    <a:pt x="12146930" y="1094763"/>
                  </a:moveTo>
                  <a:cubicBezTo>
                    <a:pt x="12205334" y="1094763"/>
                    <a:pt x="12250760" y="1128889"/>
                    <a:pt x="12250760" y="1172768"/>
                  </a:cubicBezTo>
                  <a:cubicBezTo>
                    <a:pt x="12250760" y="1172768"/>
                    <a:pt x="12250760" y="1172768"/>
                    <a:pt x="12250760" y="1224773"/>
                  </a:cubicBezTo>
                  <a:cubicBezTo>
                    <a:pt x="12250760" y="1239399"/>
                    <a:pt x="12239404" y="1250775"/>
                    <a:pt x="12224803" y="1250775"/>
                  </a:cubicBezTo>
                  <a:cubicBezTo>
                    <a:pt x="12224803" y="1250775"/>
                    <a:pt x="12224803" y="1250775"/>
                    <a:pt x="12198844" y="1250775"/>
                  </a:cubicBezTo>
                  <a:cubicBezTo>
                    <a:pt x="12198844" y="1250775"/>
                    <a:pt x="12198844" y="1250775"/>
                    <a:pt x="12198844" y="1354785"/>
                  </a:cubicBezTo>
                  <a:cubicBezTo>
                    <a:pt x="12198844" y="1369411"/>
                    <a:pt x="12187489" y="1380786"/>
                    <a:pt x="12172887" y="1380786"/>
                  </a:cubicBezTo>
                  <a:cubicBezTo>
                    <a:pt x="12172887" y="1380786"/>
                    <a:pt x="12172887" y="1380786"/>
                    <a:pt x="12120972" y="1380786"/>
                  </a:cubicBezTo>
                  <a:cubicBezTo>
                    <a:pt x="12106372" y="1380786"/>
                    <a:pt x="12095015" y="1369411"/>
                    <a:pt x="12095015" y="1354785"/>
                  </a:cubicBezTo>
                  <a:cubicBezTo>
                    <a:pt x="12095015" y="1354785"/>
                    <a:pt x="12095015" y="1354785"/>
                    <a:pt x="12095015" y="1250775"/>
                  </a:cubicBezTo>
                  <a:cubicBezTo>
                    <a:pt x="12095015" y="1250775"/>
                    <a:pt x="12095015" y="1250775"/>
                    <a:pt x="12069057" y="1250775"/>
                  </a:cubicBezTo>
                  <a:cubicBezTo>
                    <a:pt x="12054456" y="1250775"/>
                    <a:pt x="12043099" y="1239399"/>
                    <a:pt x="12043099" y="1224773"/>
                  </a:cubicBezTo>
                  <a:cubicBezTo>
                    <a:pt x="12043099" y="1224773"/>
                    <a:pt x="12043099" y="1224773"/>
                    <a:pt x="12043099" y="1172768"/>
                  </a:cubicBezTo>
                  <a:cubicBezTo>
                    <a:pt x="12043099" y="1128889"/>
                    <a:pt x="12088525" y="1094763"/>
                    <a:pt x="12146930" y="1094763"/>
                  </a:cubicBezTo>
                  <a:close/>
                  <a:moveTo>
                    <a:pt x="11665206" y="1094763"/>
                  </a:moveTo>
                  <a:cubicBezTo>
                    <a:pt x="11723610" y="1094763"/>
                    <a:pt x="11769036" y="1128889"/>
                    <a:pt x="11769036" y="1172768"/>
                  </a:cubicBezTo>
                  <a:cubicBezTo>
                    <a:pt x="11769036" y="1172768"/>
                    <a:pt x="11769036" y="1172768"/>
                    <a:pt x="11769036" y="1224773"/>
                  </a:cubicBezTo>
                  <a:cubicBezTo>
                    <a:pt x="11769036" y="1239399"/>
                    <a:pt x="11757680" y="1250775"/>
                    <a:pt x="11743079" y="1250775"/>
                  </a:cubicBezTo>
                  <a:cubicBezTo>
                    <a:pt x="11743079" y="1250775"/>
                    <a:pt x="11743079" y="1250775"/>
                    <a:pt x="11717120" y="1250775"/>
                  </a:cubicBezTo>
                  <a:cubicBezTo>
                    <a:pt x="11717120" y="1250775"/>
                    <a:pt x="11717120" y="1250775"/>
                    <a:pt x="11717120" y="1354785"/>
                  </a:cubicBezTo>
                  <a:cubicBezTo>
                    <a:pt x="11717120" y="1369411"/>
                    <a:pt x="11705765" y="1380786"/>
                    <a:pt x="11691163" y="1380786"/>
                  </a:cubicBezTo>
                  <a:cubicBezTo>
                    <a:pt x="11691163" y="1380786"/>
                    <a:pt x="11691163" y="1380786"/>
                    <a:pt x="11639248" y="1380786"/>
                  </a:cubicBezTo>
                  <a:cubicBezTo>
                    <a:pt x="11624648" y="1380786"/>
                    <a:pt x="11613291" y="1369411"/>
                    <a:pt x="11613291" y="1354785"/>
                  </a:cubicBezTo>
                  <a:cubicBezTo>
                    <a:pt x="11613291" y="1354785"/>
                    <a:pt x="11613291" y="1354785"/>
                    <a:pt x="11613291" y="1250775"/>
                  </a:cubicBezTo>
                  <a:cubicBezTo>
                    <a:pt x="11613291" y="1250775"/>
                    <a:pt x="11613291" y="1250775"/>
                    <a:pt x="11587333" y="1250775"/>
                  </a:cubicBezTo>
                  <a:cubicBezTo>
                    <a:pt x="11572732" y="1250775"/>
                    <a:pt x="11561375" y="1239399"/>
                    <a:pt x="11561375" y="1224773"/>
                  </a:cubicBezTo>
                  <a:cubicBezTo>
                    <a:pt x="11561375" y="1224773"/>
                    <a:pt x="11561375" y="1224773"/>
                    <a:pt x="11561375" y="1172768"/>
                  </a:cubicBezTo>
                  <a:cubicBezTo>
                    <a:pt x="11561375" y="1128889"/>
                    <a:pt x="11606801" y="1094763"/>
                    <a:pt x="11665206" y="1094763"/>
                  </a:cubicBezTo>
                  <a:close/>
                  <a:moveTo>
                    <a:pt x="11183481" y="1094763"/>
                  </a:moveTo>
                  <a:cubicBezTo>
                    <a:pt x="11241885" y="1094763"/>
                    <a:pt x="11287311" y="1128889"/>
                    <a:pt x="11287311" y="1172768"/>
                  </a:cubicBezTo>
                  <a:cubicBezTo>
                    <a:pt x="11287311" y="1172768"/>
                    <a:pt x="11287311" y="1172768"/>
                    <a:pt x="11287311" y="1224773"/>
                  </a:cubicBezTo>
                  <a:cubicBezTo>
                    <a:pt x="11287311" y="1239399"/>
                    <a:pt x="11275955" y="1250775"/>
                    <a:pt x="11261354" y="1250775"/>
                  </a:cubicBezTo>
                  <a:cubicBezTo>
                    <a:pt x="11261354" y="1250775"/>
                    <a:pt x="11261354" y="1250775"/>
                    <a:pt x="11235395" y="1250775"/>
                  </a:cubicBezTo>
                  <a:cubicBezTo>
                    <a:pt x="11235395" y="1250775"/>
                    <a:pt x="11235395" y="1250775"/>
                    <a:pt x="11235395" y="1354785"/>
                  </a:cubicBezTo>
                  <a:cubicBezTo>
                    <a:pt x="11235395" y="1369411"/>
                    <a:pt x="11224040" y="1380786"/>
                    <a:pt x="11209438" y="1380786"/>
                  </a:cubicBezTo>
                  <a:cubicBezTo>
                    <a:pt x="11209438" y="1380786"/>
                    <a:pt x="11209438" y="1380786"/>
                    <a:pt x="11157523" y="1380786"/>
                  </a:cubicBezTo>
                  <a:cubicBezTo>
                    <a:pt x="11142923" y="1380786"/>
                    <a:pt x="11131566" y="1369411"/>
                    <a:pt x="11131566" y="1354785"/>
                  </a:cubicBezTo>
                  <a:cubicBezTo>
                    <a:pt x="11131566" y="1354785"/>
                    <a:pt x="11131566" y="1354785"/>
                    <a:pt x="11131566" y="1250775"/>
                  </a:cubicBezTo>
                  <a:cubicBezTo>
                    <a:pt x="11131566" y="1250775"/>
                    <a:pt x="11131566" y="1250775"/>
                    <a:pt x="11105608" y="1250775"/>
                  </a:cubicBezTo>
                  <a:cubicBezTo>
                    <a:pt x="11091007" y="1250775"/>
                    <a:pt x="11079650" y="1239399"/>
                    <a:pt x="11079650" y="1224773"/>
                  </a:cubicBezTo>
                  <a:cubicBezTo>
                    <a:pt x="11079650" y="1224773"/>
                    <a:pt x="11079650" y="1224773"/>
                    <a:pt x="11079650" y="1172768"/>
                  </a:cubicBezTo>
                  <a:cubicBezTo>
                    <a:pt x="11079650" y="1128889"/>
                    <a:pt x="11125076" y="1094763"/>
                    <a:pt x="11183481" y="1094763"/>
                  </a:cubicBezTo>
                  <a:close/>
                  <a:moveTo>
                    <a:pt x="10701757" y="1094763"/>
                  </a:moveTo>
                  <a:cubicBezTo>
                    <a:pt x="10760161" y="1094763"/>
                    <a:pt x="10805587" y="1128889"/>
                    <a:pt x="10805587" y="1172768"/>
                  </a:cubicBezTo>
                  <a:cubicBezTo>
                    <a:pt x="10805587" y="1172768"/>
                    <a:pt x="10805587" y="1172768"/>
                    <a:pt x="10805587" y="1224773"/>
                  </a:cubicBezTo>
                  <a:cubicBezTo>
                    <a:pt x="10805587" y="1239399"/>
                    <a:pt x="10794231" y="1250775"/>
                    <a:pt x="10779630" y="1250775"/>
                  </a:cubicBezTo>
                  <a:cubicBezTo>
                    <a:pt x="10779630" y="1250775"/>
                    <a:pt x="10779630" y="1250775"/>
                    <a:pt x="10753671" y="1250775"/>
                  </a:cubicBezTo>
                  <a:cubicBezTo>
                    <a:pt x="10753671" y="1250775"/>
                    <a:pt x="10753671" y="1250775"/>
                    <a:pt x="10753671" y="1354785"/>
                  </a:cubicBezTo>
                  <a:cubicBezTo>
                    <a:pt x="10753671" y="1369411"/>
                    <a:pt x="10742316" y="1380786"/>
                    <a:pt x="10727714" y="1380786"/>
                  </a:cubicBezTo>
                  <a:cubicBezTo>
                    <a:pt x="10727714" y="1380786"/>
                    <a:pt x="10727714" y="1380786"/>
                    <a:pt x="10675799" y="1380786"/>
                  </a:cubicBezTo>
                  <a:cubicBezTo>
                    <a:pt x="10661199" y="1380786"/>
                    <a:pt x="10649842" y="1369411"/>
                    <a:pt x="10649842" y="1354785"/>
                  </a:cubicBezTo>
                  <a:cubicBezTo>
                    <a:pt x="10649842" y="1354785"/>
                    <a:pt x="10649842" y="1354785"/>
                    <a:pt x="10649842" y="1250775"/>
                  </a:cubicBezTo>
                  <a:cubicBezTo>
                    <a:pt x="10649842" y="1250775"/>
                    <a:pt x="10649842" y="1250775"/>
                    <a:pt x="10623884" y="1250775"/>
                  </a:cubicBezTo>
                  <a:cubicBezTo>
                    <a:pt x="10609283" y="1250775"/>
                    <a:pt x="10597926" y="1239399"/>
                    <a:pt x="10597926" y="1224773"/>
                  </a:cubicBezTo>
                  <a:cubicBezTo>
                    <a:pt x="10597926" y="1224773"/>
                    <a:pt x="10597926" y="1224773"/>
                    <a:pt x="10597926" y="1172768"/>
                  </a:cubicBezTo>
                  <a:cubicBezTo>
                    <a:pt x="10597926" y="1128889"/>
                    <a:pt x="10643352" y="1094763"/>
                    <a:pt x="10701757" y="1094763"/>
                  </a:cubicBezTo>
                  <a:close/>
                  <a:moveTo>
                    <a:pt x="10220033" y="1094763"/>
                  </a:moveTo>
                  <a:cubicBezTo>
                    <a:pt x="10278437" y="1094763"/>
                    <a:pt x="10323863" y="1128889"/>
                    <a:pt x="10323863" y="1172768"/>
                  </a:cubicBezTo>
                  <a:cubicBezTo>
                    <a:pt x="10323863" y="1172768"/>
                    <a:pt x="10323863" y="1172768"/>
                    <a:pt x="10323863" y="1224773"/>
                  </a:cubicBezTo>
                  <a:cubicBezTo>
                    <a:pt x="10323863" y="1239399"/>
                    <a:pt x="10312507" y="1250775"/>
                    <a:pt x="10297906" y="1250775"/>
                  </a:cubicBezTo>
                  <a:cubicBezTo>
                    <a:pt x="10297906" y="1250775"/>
                    <a:pt x="10297906" y="1250775"/>
                    <a:pt x="10271947" y="1250775"/>
                  </a:cubicBezTo>
                  <a:cubicBezTo>
                    <a:pt x="10271947" y="1250775"/>
                    <a:pt x="10271947" y="1250775"/>
                    <a:pt x="10271947" y="1354785"/>
                  </a:cubicBezTo>
                  <a:cubicBezTo>
                    <a:pt x="10271947" y="1369411"/>
                    <a:pt x="10260592" y="1380786"/>
                    <a:pt x="10245990" y="1380786"/>
                  </a:cubicBezTo>
                  <a:cubicBezTo>
                    <a:pt x="10245990" y="1380786"/>
                    <a:pt x="10245990" y="1380786"/>
                    <a:pt x="10194075" y="1380786"/>
                  </a:cubicBezTo>
                  <a:cubicBezTo>
                    <a:pt x="10179475" y="1380786"/>
                    <a:pt x="10168118" y="1369411"/>
                    <a:pt x="10168118" y="1354785"/>
                  </a:cubicBezTo>
                  <a:cubicBezTo>
                    <a:pt x="10168118" y="1354785"/>
                    <a:pt x="10168118" y="1354785"/>
                    <a:pt x="10168118" y="1250775"/>
                  </a:cubicBezTo>
                  <a:cubicBezTo>
                    <a:pt x="10168118" y="1250775"/>
                    <a:pt x="10168118" y="1250775"/>
                    <a:pt x="10142160" y="1250775"/>
                  </a:cubicBezTo>
                  <a:cubicBezTo>
                    <a:pt x="10127559" y="1250775"/>
                    <a:pt x="10116202" y="1239399"/>
                    <a:pt x="10116202" y="1224773"/>
                  </a:cubicBezTo>
                  <a:cubicBezTo>
                    <a:pt x="10116202" y="1224773"/>
                    <a:pt x="10116202" y="1224773"/>
                    <a:pt x="10116202" y="1172768"/>
                  </a:cubicBezTo>
                  <a:cubicBezTo>
                    <a:pt x="10116202" y="1128889"/>
                    <a:pt x="10161628" y="1094763"/>
                    <a:pt x="10220033" y="1094763"/>
                  </a:cubicBezTo>
                  <a:close/>
                  <a:moveTo>
                    <a:pt x="9738308" y="1094763"/>
                  </a:moveTo>
                  <a:cubicBezTo>
                    <a:pt x="9796712" y="1094763"/>
                    <a:pt x="9842138" y="1128889"/>
                    <a:pt x="9842138" y="1172768"/>
                  </a:cubicBezTo>
                  <a:cubicBezTo>
                    <a:pt x="9842138" y="1172768"/>
                    <a:pt x="9842138" y="1172768"/>
                    <a:pt x="9842138" y="1224773"/>
                  </a:cubicBezTo>
                  <a:cubicBezTo>
                    <a:pt x="9842138" y="1239399"/>
                    <a:pt x="9830782" y="1250775"/>
                    <a:pt x="9816181" y="1250775"/>
                  </a:cubicBezTo>
                  <a:cubicBezTo>
                    <a:pt x="9816181" y="1250775"/>
                    <a:pt x="9816181" y="1250775"/>
                    <a:pt x="9790222" y="1250775"/>
                  </a:cubicBezTo>
                  <a:cubicBezTo>
                    <a:pt x="9790222" y="1250775"/>
                    <a:pt x="9790222" y="1250775"/>
                    <a:pt x="9790222" y="1354785"/>
                  </a:cubicBezTo>
                  <a:cubicBezTo>
                    <a:pt x="9790222" y="1369411"/>
                    <a:pt x="9778867" y="1380786"/>
                    <a:pt x="9764265" y="1380786"/>
                  </a:cubicBezTo>
                  <a:cubicBezTo>
                    <a:pt x="9764265" y="1380786"/>
                    <a:pt x="9764265" y="1380786"/>
                    <a:pt x="9712350" y="1380786"/>
                  </a:cubicBezTo>
                  <a:cubicBezTo>
                    <a:pt x="9697750" y="1380786"/>
                    <a:pt x="9686393" y="1369411"/>
                    <a:pt x="9686393" y="1354785"/>
                  </a:cubicBezTo>
                  <a:cubicBezTo>
                    <a:pt x="9686393" y="1354785"/>
                    <a:pt x="9686393" y="1354785"/>
                    <a:pt x="9686393" y="1250775"/>
                  </a:cubicBezTo>
                  <a:cubicBezTo>
                    <a:pt x="9686393" y="1250775"/>
                    <a:pt x="9686393" y="1250775"/>
                    <a:pt x="9660435" y="1250775"/>
                  </a:cubicBezTo>
                  <a:cubicBezTo>
                    <a:pt x="9645834" y="1250775"/>
                    <a:pt x="9634477" y="1239399"/>
                    <a:pt x="9634477" y="1224773"/>
                  </a:cubicBezTo>
                  <a:cubicBezTo>
                    <a:pt x="9634477" y="1224773"/>
                    <a:pt x="9634477" y="1224773"/>
                    <a:pt x="9634477" y="1172768"/>
                  </a:cubicBezTo>
                  <a:cubicBezTo>
                    <a:pt x="9634477" y="1128889"/>
                    <a:pt x="9679903" y="1094763"/>
                    <a:pt x="9738308" y="1094763"/>
                  </a:cubicBezTo>
                  <a:close/>
                  <a:moveTo>
                    <a:pt x="9256584" y="1094763"/>
                  </a:moveTo>
                  <a:cubicBezTo>
                    <a:pt x="9314988" y="1094763"/>
                    <a:pt x="9360414" y="1128889"/>
                    <a:pt x="9360414" y="1172768"/>
                  </a:cubicBezTo>
                  <a:cubicBezTo>
                    <a:pt x="9360414" y="1172768"/>
                    <a:pt x="9360414" y="1172768"/>
                    <a:pt x="9360414" y="1224773"/>
                  </a:cubicBezTo>
                  <a:cubicBezTo>
                    <a:pt x="9360414" y="1239399"/>
                    <a:pt x="9349058" y="1250775"/>
                    <a:pt x="9334457" y="1250775"/>
                  </a:cubicBezTo>
                  <a:cubicBezTo>
                    <a:pt x="9334457" y="1250775"/>
                    <a:pt x="9334457" y="1250775"/>
                    <a:pt x="9308498" y="1250775"/>
                  </a:cubicBezTo>
                  <a:cubicBezTo>
                    <a:pt x="9308498" y="1250775"/>
                    <a:pt x="9308498" y="1250775"/>
                    <a:pt x="9308498" y="1354785"/>
                  </a:cubicBezTo>
                  <a:cubicBezTo>
                    <a:pt x="9308498" y="1369411"/>
                    <a:pt x="9297143" y="1380786"/>
                    <a:pt x="9282541" y="1380786"/>
                  </a:cubicBezTo>
                  <a:cubicBezTo>
                    <a:pt x="9282541" y="1380786"/>
                    <a:pt x="9282541" y="1380786"/>
                    <a:pt x="9230626" y="1380786"/>
                  </a:cubicBezTo>
                  <a:cubicBezTo>
                    <a:pt x="9216026" y="1380786"/>
                    <a:pt x="9204669" y="1369411"/>
                    <a:pt x="9204669" y="1354785"/>
                  </a:cubicBezTo>
                  <a:cubicBezTo>
                    <a:pt x="9204669" y="1354785"/>
                    <a:pt x="9204669" y="1354785"/>
                    <a:pt x="9204669" y="1250775"/>
                  </a:cubicBezTo>
                  <a:cubicBezTo>
                    <a:pt x="9204669" y="1250775"/>
                    <a:pt x="9204669" y="1250775"/>
                    <a:pt x="9178711" y="1250775"/>
                  </a:cubicBezTo>
                  <a:cubicBezTo>
                    <a:pt x="9164110" y="1250775"/>
                    <a:pt x="9152753" y="1239399"/>
                    <a:pt x="9152753" y="1224773"/>
                  </a:cubicBezTo>
                  <a:cubicBezTo>
                    <a:pt x="9152753" y="1224773"/>
                    <a:pt x="9152753" y="1224773"/>
                    <a:pt x="9152753" y="1172768"/>
                  </a:cubicBezTo>
                  <a:cubicBezTo>
                    <a:pt x="9152753" y="1128889"/>
                    <a:pt x="9198179" y="1094763"/>
                    <a:pt x="9256584" y="1094763"/>
                  </a:cubicBezTo>
                  <a:close/>
                  <a:moveTo>
                    <a:pt x="8774860" y="1094763"/>
                  </a:moveTo>
                  <a:cubicBezTo>
                    <a:pt x="8833264" y="1094763"/>
                    <a:pt x="8878690" y="1128889"/>
                    <a:pt x="8878690" y="1172768"/>
                  </a:cubicBezTo>
                  <a:cubicBezTo>
                    <a:pt x="8878690" y="1172768"/>
                    <a:pt x="8878690" y="1172768"/>
                    <a:pt x="8878690" y="1224773"/>
                  </a:cubicBezTo>
                  <a:cubicBezTo>
                    <a:pt x="8878690" y="1239399"/>
                    <a:pt x="8867334" y="1250775"/>
                    <a:pt x="8852733" y="1250775"/>
                  </a:cubicBezTo>
                  <a:cubicBezTo>
                    <a:pt x="8852733" y="1250775"/>
                    <a:pt x="8852733" y="1250775"/>
                    <a:pt x="8826774" y="1250775"/>
                  </a:cubicBezTo>
                  <a:cubicBezTo>
                    <a:pt x="8826774" y="1250775"/>
                    <a:pt x="8826774" y="1250775"/>
                    <a:pt x="8826774" y="1354785"/>
                  </a:cubicBezTo>
                  <a:cubicBezTo>
                    <a:pt x="8826774" y="1369411"/>
                    <a:pt x="8815419" y="1380786"/>
                    <a:pt x="8800817" y="1380786"/>
                  </a:cubicBezTo>
                  <a:cubicBezTo>
                    <a:pt x="8800817" y="1380786"/>
                    <a:pt x="8800817" y="1380786"/>
                    <a:pt x="8748902" y="1380786"/>
                  </a:cubicBezTo>
                  <a:cubicBezTo>
                    <a:pt x="8734302" y="1380786"/>
                    <a:pt x="8722945" y="1369411"/>
                    <a:pt x="8722945" y="1354785"/>
                  </a:cubicBezTo>
                  <a:cubicBezTo>
                    <a:pt x="8722945" y="1354785"/>
                    <a:pt x="8722945" y="1354785"/>
                    <a:pt x="8722945" y="1250775"/>
                  </a:cubicBezTo>
                  <a:cubicBezTo>
                    <a:pt x="8722945" y="1250775"/>
                    <a:pt x="8722945" y="1250775"/>
                    <a:pt x="8696987" y="1250775"/>
                  </a:cubicBezTo>
                  <a:cubicBezTo>
                    <a:pt x="8682386" y="1250775"/>
                    <a:pt x="8671029" y="1239399"/>
                    <a:pt x="8671029" y="1224773"/>
                  </a:cubicBezTo>
                  <a:cubicBezTo>
                    <a:pt x="8671029" y="1224773"/>
                    <a:pt x="8671029" y="1224773"/>
                    <a:pt x="8671029" y="1172768"/>
                  </a:cubicBezTo>
                  <a:cubicBezTo>
                    <a:pt x="8671029" y="1128889"/>
                    <a:pt x="8716455" y="1094763"/>
                    <a:pt x="8774860" y="1094763"/>
                  </a:cubicBezTo>
                  <a:close/>
                  <a:moveTo>
                    <a:pt x="8293136" y="1094763"/>
                  </a:moveTo>
                  <a:cubicBezTo>
                    <a:pt x="8351541" y="1094763"/>
                    <a:pt x="8396966" y="1128889"/>
                    <a:pt x="8396966" y="1172768"/>
                  </a:cubicBezTo>
                  <a:cubicBezTo>
                    <a:pt x="8396966" y="1172768"/>
                    <a:pt x="8396966" y="1172768"/>
                    <a:pt x="8396966" y="1224773"/>
                  </a:cubicBezTo>
                  <a:cubicBezTo>
                    <a:pt x="8396966" y="1239399"/>
                    <a:pt x="8385610" y="1250775"/>
                    <a:pt x="8371009" y="1250775"/>
                  </a:cubicBezTo>
                  <a:cubicBezTo>
                    <a:pt x="8371009" y="1250775"/>
                    <a:pt x="8371009" y="1250775"/>
                    <a:pt x="8345051" y="1250775"/>
                  </a:cubicBezTo>
                  <a:cubicBezTo>
                    <a:pt x="8345051" y="1250775"/>
                    <a:pt x="8345051" y="1250775"/>
                    <a:pt x="8345051" y="1354785"/>
                  </a:cubicBezTo>
                  <a:cubicBezTo>
                    <a:pt x="8345051" y="1369411"/>
                    <a:pt x="8333695" y="1380786"/>
                    <a:pt x="8319094" y="1380786"/>
                  </a:cubicBezTo>
                  <a:cubicBezTo>
                    <a:pt x="8319094" y="1380786"/>
                    <a:pt x="8319094" y="1380786"/>
                    <a:pt x="8267178" y="1380786"/>
                  </a:cubicBezTo>
                  <a:cubicBezTo>
                    <a:pt x="8252578" y="1380786"/>
                    <a:pt x="8241221" y="1369411"/>
                    <a:pt x="8241221" y="1354785"/>
                  </a:cubicBezTo>
                  <a:cubicBezTo>
                    <a:pt x="8241221" y="1354785"/>
                    <a:pt x="8241221" y="1354785"/>
                    <a:pt x="8241221" y="1250775"/>
                  </a:cubicBezTo>
                  <a:cubicBezTo>
                    <a:pt x="8241221" y="1250775"/>
                    <a:pt x="8241221" y="1250775"/>
                    <a:pt x="8215264" y="1250775"/>
                  </a:cubicBezTo>
                  <a:cubicBezTo>
                    <a:pt x="8200662" y="1250775"/>
                    <a:pt x="8189305" y="1239399"/>
                    <a:pt x="8189305" y="1224773"/>
                  </a:cubicBezTo>
                  <a:cubicBezTo>
                    <a:pt x="8189305" y="1224773"/>
                    <a:pt x="8189305" y="1224773"/>
                    <a:pt x="8189305" y="1172768"/>
                  </a:cubicBezTo>
                  <a:cubicBezTo>
                    <a:pt x="8189305" y="1128889"/>
                    <a:pt x="8234731" y="1094763"/>
                    <a:pt x="8293136" y="1094763"/>
                  </a:cubicBezTo>
                  <a:close/>
                  <a:moveTo>
                    <a:pt x="7811412" y="1094763"/>
                  </a:moveTo>
                  <a:cubicBezTo>
                    <a:pt x="7869817" y="1094763"/>
                    <a:pt x="7915242" y="1128889"/>
                    <a:pt x="7915242" y="1172768"/>
                  </a:cubicBezTo>
                  <a:cubicBezTo>
                    <a:pt x="7915242" y="1172768"/>
                    <a:pt x="7915242" y="1172768"/>
                    <a:pt x="7915242" y="1224773"/>
                  </a:cubicBezTo>
                  <a:cubicBezTo>
                    <a:pt x="7915242" y="1239399"/>
                    <a:pt x="7903886" y="1250775"/>
                    <a:pt x="7889285" y="1250775"/>
                  </a:cubicBezTo>
                  <a:cubicBezTo>
                    <a:pt x="7889285" y="1250775"/>
                    <a:pt x="7889285" y="1250775"/>
                    <a:pt x="7863327" y="1250775"/>
                  </a:cubicBezTo>
                  <a:cubicBezTo>
                    <a:pt x="7863327" y="1250775"/>
                    <a:pt x="7863327" y="1250775"/>
                    <a:pt x="7863327" y="1354785"/>
                  </a:cubicBezTo>
                  <a:cubicBezTo>
                    <a:pt x="7863327" y="1369411"/>
                    <a:pt x="7851971" y="1380786"/>
                    <a:pt x="7837370" y="1380786"/>
                  </a:cubicBezTo>
                  <a:cubicBezTo>
                    <a:pt x="7837370" y="1380786"/>
                    <a:pt x="7837370" y="1380786"/>
                    <a:pt x="7785454" y="1380786"/>
                  </a:cubicBezTo>
                  <a:cubicBezTo>
                    <a:pt x="7770854" y="1380786"/>
                    <a:pt x="7759497" y="1369411"/>
                    <a:pt x="7759497" y="1354785"/>
                  </a:cubicBezTo>
                  <a:cubicBezTo>
                    <a:pt x="7759497" y="1354785"/>
                    <a:pt x="7759497" y="1354785"/>
                    <a:pt x="7759497" y="1250775"/>
                  </a:cubicBezTo>
                  <a:cubicBezTo>
                    <a:pt x="7759497" y="1250775"/>
                    <a:pt x="7759497" y="1250775"/>
                    <a:pt x="7733540" y="1250775"/>
                  </a:cubicBezTo>
                  <a:cubicBezTo>
                    <a:pt x="7718938" y="1250775"/>
                    <a:pt x="7707581" y="1239399"/>
                    <a:pt x="7707581" y="1224773"/>
                  </a:cubicBezTo>
                  <a:cubicBezTo>
                    <a:pt x="7707581" y="1224773"/>
                    <a:pt x="7707581" y="1224773"/>
                    <a:pt x="7707581" y="1172768"/>
                  </a:cubicBezTo>
                  <a:cubicBezTo>
                    <a:pt x="7707581" y="1128889"/>
                    <a:pt x="7753007" y="1094763"/>
                    <a:pt x="7811412" y="1094763"/>
                  </a:cubicBezTo>
                  <a:close/>
                  <a:moveTo>
                    <a:pt x="7329688" y="1094763"/>
                  </a:moveTo>
                  <a:cubicBezTo>
                    <a:pt x="7388093" y="1094763"/>
                    <a:pt x="7433518" y="1128889"/>
                    <a:pt x="7433518" y="1172768"/>
                  </a:cubicBezTo>
                  <a:cubicBezTo>
                    <a:pt x="7433518" y="1172768"/>
                    <a:pt x="7433518" y="1172768"/>
                    <a:pt x="7433518" y="1224773"/>
                  </a:cubicBezTo>
                  <a:cubicBezTo>
                    <a:pt x="7433518" y="1239399"/>
                    <a:pt x="7422162" y="1250775"/>
                    <a:pt x="7407561" y="1250775"/>
                  </a:cubicBezTo>
                  <a:cubicBezTo>
                    <a:pt x="7407561" y="1250775"/>
                    <a:pt x="7407561" y="1250775"/>
                    <a:pt x="7381603" y="1250775"/>
                  </a:cubicBezTo>
                  <a:cubicBezTo>
                    <a:pt x="7381603" y="1250775"/>
                    <a:pt x="7381603" y="1250775"/>
                    <a:pt x="7381603" y="1354785"/>
                  </a:cubicBezTo>
                  <a:cubicBezTo>
                    <a:pt x="7381603" y="1369411"/>
                    <a:pt x="7370247" y="1380786"/>
                    <a:pt x="7355646" y="1380786"/>
                  </a:cubicBezTo>
                  <a:cubicBezTo>
                    <a:pt x="7355646" y="1380786"/>
                    <a:pt x="7355646" y="1380786"/>
                    <a:pt x="7303730" y="1380786"/>
                  </a:cubicBezTo>
                  <a:cubicBezTo>
                    <a:pt x="7289130" y="1380786"/>
                    <a:pt x="7277773" y="1369411"/>
                    <a:pt x="7277773" y="1354785"/>
                  </a:cubicBezTo>
                  <a:cubicBezTo>
                    <a:pt x="7277773" y="1354785"/>
                    <a:pt x="7277773" y="1354785"/>
                    <a:pt x="7277773" y="1250775"/>
                  </a:cubicBezTo>
                  <a:cubicBezTo>
                    <a:pt x="7277773" y="1250775"/>
                    <a:pt x="7277773" y="1250775"/>
                    <a:pt x="7251816" y="1250775"/>
                  </a:cubicBezTo>
                  <a:cubicBezTo>
                    <a:pt x="7237214" y="1250775"/>
                    <a:pt x="7225857" y="1239399"/>
                    <a:pt x="7225857" y="1224773"/>
                  </a:cubicBezTo>
                  <a:cubicBezTo>
                    <a:pt x="7225857" y="1224773"/>
                    <a:pt x="7225857" y="1224773"/>
                    <a:pt x="7225857" y="1172768"/>
                  </a:cubicBezTo>
                  <a:cubicBezTo>
                    <a:pt x="7225857" y="1128889"/>
                    <a:pt x="7271283" y="1094763"/>
                    <a:pt x="7329688" y="1094763"/>
                  </a:cubicBezTo>
                  <a:close/>
                  <a:moveTo>
                    <a:pt x="6847964" y="1094763"/>
                  </a:moveTo>
                  <a:cubicBezTo>
                    <a:pt x="6906369" y="1094763"/>
                    <a:pt x="6951794" y="1128889"/>
                    <a:pt x="6951794" y="1172768"/>
                  </a:cubicBezTo>
                  <a:cubicBezTo>
                    <a:pt x="6951794" y="1172768"/>
                    <a:pt x="6951794" y="1172768"/>
                    <a:pt x="6951794" y="1224773"/>
                  </a:cubicBezTo>
                  <a:cubicBezTo>
                    <a:pt x="6951794" y="1239399"/>
                    <a:pt x="6940438" y="1250775"/>
                    <a:pt x="6925837" y="1250775"/>
                  </a:cubicBezTo>
                  <a:cubicBezTo>
                    <a:pt x="6925837" y="1250775"/>
                    <a:pt x="6925837" y="1250775"/>
                    <a:pt x="6899879" y="1250775"/>
                  </a:cubicBezTo>
                  <a:cubicBezTo>
                    <a:pt x="6899879" y="1250775"/>
                    <a:pt x="6899879" y="1250775"/>
                    <a:pt x="6899879" y="1354785"/>
                  </a:cubicBezTo>
                  <a:cubicBezTo>
                    <a:pt x="6899879" y="1369411"/>
                    <a:pt x="6888523" y="1380786"/>
                    <a:pt x="6873922" y="1380786"/>
                  </a:cubicBezTo>
                  <a:cubicBezTo>
                    <a:pt x="6873922" y="1380786"/>
                    <a:pt x="6873922" y="1380786"/>
                    <a:pt x="6822006" y="1380786"/>
                  </a:cubicBezTo>
                  <a:cubicBezTo>
                    <a:pt x="6807406" y="1380786"/>
                    <a:pt x="6796049" y="1369411"/>
                    <a:pt x="6796049" y="1354785"/>
                  </a:cubicBezTo>
                  <a:cubicBezTo>
                    <a:pt x="6796049" y="1354785"/>
                    <a:pt x="6796049" y="1354785"/>
                    <a:pt x="6796049" y="1250775"/>
                  </a:cubicBezTo>
                  <a:cubicBezTo>
                    <a:pt x="6796049" y="1250775"/>
                    <a:pt x="6796049" y="1250775"/>
                    <a:pt x="6770092" y="1250775"/>
                  </a:cubicBezTo>
                  <a:cubicBezTo>
                    <a:pt x="6755490" y="1250775"/>
                    <a:pt x="6744133" y="1239399"/>
                    <a:pt x="6744133" y="1224773"/>
                  </a:cubicBezTo>
                  <a:cubicBezTo>
                    <a:pt x="6744133" y="1224773"/>
                    <a:pt x="6744133" y="1224773"/>
                    <a:pt x="6744133" y="1172768"/>
                  </a:cubicBezTo>
                  <a:cubicBezTo>
                    <a:pt x="6744133" y="1128889"/>
                    <a:pt x="6789559" y="1094763"/>
                    <a:pt x="6847964" y="1094763"/>
                  </a:cubicBezTo>
                  <a:close/>
                  <a:moveTo>
                    <a:pt x="6366240" y="1094763"/>
                  </a:moveTo>
                  <a:cubicBezTo>
                    <a:pt x="6424645" y="1094763"/>
                    <a:pt x="6470070" y="1128889"/>
                    <a:pt x="6470070" y="1172768"/>
                  </a:cubicBezTo>
                  <a:cubicBezTo>
                    <a:pt x="6470070" y="1172768"/>
                    <a:pt x="6470070" y="1172768"/>
                    <a:pt x="6470070" y="1224773"/>
                  </a:cubicBezTo>
                  <a:cubicBezTo>
                    <a:pt x="6470070" y="1239399"/>
                    <a:pt x="6458714" y="1250775"/>
                    <a:pt x="6444113" y="1250775"/>
                  </a:cubicBezTo>
                  <a:cubicBezTo>
                    <a:pt x="6444113" y="1250775"/>
                    <a:pt x="6444113" y="1250775"/>
                    <a:pt x="6418155" y="1250775"/>
                  </a:cubicBezTo>
                  <a:cubicBezTo>
                    <a:pt x="6418155" y="1250775"/>
                    <a:pt x="6418155" y="1250775"/>
                    <a:pt x="6418155" y="1354785"/>
                  </a:cubicBezTo>
                  <a:cubicBezTo>
                    <a:pt x="6418155" y="1369411"/>
                    <a:pt x="6406799" y="1380786"/>
                    <a:pt x="6392198" y="1380786"/>
                  </a:cubicBezTo>
                  <a:cubicBezTo>
                    <a:pt x="6392198" y="1380786"/>
                    <a:pt x="6392198" y="1380786"/>
                    <a:pt x="6340282" y="1380786"/>
                  </a:cubicBezTo>
                  <a:cubicBezTo>
                    <a:pt x="6325682" y="1380786"/>
                    <a:pt x="6314325" y="1369411"/>
                    <a:pt x="6314325" y="1354785"/>
                  </a:cubicBezTo>
                  <a:cubicBezTo>
                    <a:pt x="6314325" y="1354785"/>
                    <a:pt x="6314325" y="1354785"/>
                    <a:pt x="6314325" y="1250775"/>
                  </a:cubicBezTo>
                  <a:cubicBezTo>
                    <a:pt x="6314325" y="1250775"/>
                    <a:pt x="6314325" y="1250775"/>
                    <a:pt x="6288368" y="1250775"/>
                  </a:cubicBezTo>
                  <a:cubicBezTo>
                    <a:pt x="6273766" y="1250775"/>
                    <a:pt x="6262409" y="1239399"/>
                    <a:pt x="6262409" y="1224773"/>
                  </a:cubicBezTo>
                  <a:cubicBezTo>
                    <a:pt x="6262409" y="1224773"/>
                    <a:pt x="6262409" y="1224773"/>
                    <a:pt x="6262409" y="1172768"/>
                  </a:cubicBezTo>
                  <a:cubicBezTo>
                    <a:pt x="6262409" y="1128889"/>
                    <a:pt x="6307835" y="1094763"/>
                    <a:pt x="6366240" y="1094763"/>
                  </a:cubicBezTo>
                  <a:close/>
                  <a:moveTo>
                    <a:pt x="5884531" y="1094763"/>
                  </a:moveTo>
                  <a:cubicBezTo>
                    <a:pt x="5942932" y="1094763"/>
                    <a:pt x="5988353" y="1128889"/>
                    <a:pt x="5988353" y="1172768"/>
                  </a:cubicBezTo>
                  <a:cubicBezTo>
                    <a:pt x="5988353" y="1172768"/>
                    <a:pt x="5988353" y="1172768"/>
                    <a:pt x="5988353" y="1224773"/>
                  </a:cubicBezTo>
                  <a:cubicBezTo>
                    <a:pt x="5988353" y="1239399"/>
                    <a:pt x="5976990" y="1250775"/>
                    <a:pt x="5962398" y="1250775"/>
                  </a:cubicBezTo>
                  <a:cubicBezTo>
                    <a:pt x="5962398" y="1250775"/>
                    <a:pt x="5962398" y="1250775"/>
                    <a:pt x="5936443" y="1250775"/>
                  </a:cubicBezTo>
                  <a:cubicBezTo>
                    <a:pt x="5936443" y="1250775"/>
                    <a:pt x="5936443" y="1250775"/>
                    <a:pt x="5936443" y="1354785"/>
                  </a:cubicBezTo>
                  <a:cubicBezTo>
                    <a:pt x="5936443" y="1369411"/>
                    <a:pt x="5925087" y="1380786"/>
                    <a:pt x="5910488" y="1380786"/>
                  </a:cubicBezTo>
                  <a:cubicBezTo>
                    <a:pt x="5910488" y="1380786"/>
                    <a:pt x="5910488" y="1380786"/>
                    <a:pt x="5858573" y="1380786"/>
                  </a:cubicBezTo>
                  <a:cubicBezTo>
                    <a:pt x="5843975" y="1380786"/>
                    <a:pt x="5832616" y="1369411"/>
                    <a:pt x="5832616" y="1354785"/>
                  </a:cubicBezTo>
                  <a:cubicBezTo>
                    <a:pt x="5832616" y="1354785"/>
                    <a:pt x="5832616" y="1354785"/>
                    <a:pt x="5832616" y="1250775"/>
                  </a:cubicBezTo>
                  <a:cubicBezTo>
                    <a:pt x="5832616" y="1250775"/>
                    <a:pt x="5832616" y="1250775"/>
                    <a:pt x="5806661" y="1250775"/>
                  </a:cubicBezTo>
                  <a:cubicBezTo>
                    <a:pt x="5792059" y="1250775"/>
                    <a:pt x="5780705" y="1239399"/>
                    <a:pt x="5780705" y="1224773"/>
                  </a:cubicBezTo>
                  <a:cubicBezTo>
                    <a:pt x="5780705" y="1224773"/>
                    <a:pt x="5780705" y="1224773"/>
                    <a:pt x="5780705" y="1172768"/>
                  </a:cubicBezTo>
                  <a:cubicBezTo>
                    <a:pt x="5780705" y="1128889"/>
                    <a:pt x="5826126" y="1094763"/>
                    <a:pt x="5884531" y="1094763"/>
                  </a:cubicBezTo>
                  <a:close/>
                  <a:moveTo>
                    <a:pt x="5402829" y="1094763"/>
                  </a:moveTo>
                  <a:cubicBezTo>
                    <a:pt x="5461229" y="1094763"/>
                    <a:pt x="5506649" y="1128889"/>
                    <a:pt x="5506649" y="1172768"/>
                  </a:cubicBezTo>
                  <a:cubicBezTo>
                    <a:pt x="5506649" y="1172768"/>
                    <a:pt x="5506649" y="1172768"/>
                    <a:pt x="5506649" y="1224773"/>
                  </a:cubicBezTo>
                  <a:cubicBezTo>
                    <a:pt x="5506649" y="1239399"/>
                    <a:pt x="5495298" y="1250775"/>
                    <a:pt x="5480697" y="1250775"/>
                  </a:cubicBezTo>
                  <a:cubicBezTo>
                    <a:pt x="5480697" y="1250775"/>
                    <a:pt x="5480697" y="1250775"/>
                    <a:pt x="5454740" y="1250775"/>
                  </a:cubicBezTo>
                  <a:cubicBezTo>
                    <a:pt x="5454740" y="1250775"/>
                    <a:pt x="5454740" y="1250775"/>
                    <a:pt x="5454740" y="1354785"/>
                  </a:cubicBezTo>
                  <a:cubicBezTo>
                    <a:pt x="5454740" y="1369411"/>
                    <a:pt x="5443385" y="1380786"/>
                    <a:pt x="5428781" y="1380786"/>
                  </a:cubicBezTo>
                  <a:cubicBezTo>
                    <a:pt x="5428781" y="1380786"/>
                    <a:pt x="5428781" y="1380786"/>
                    <a:pt x="5376873" y="1380786"/>
                  </a:cubicBezTo>
                  <a:cubicBezTo>
                    <a:pt x="5362277" y="1380786"/>
                    <a:pt x="5350918" y="1369411"/>
                    <a:pt x="5350918" y="1354785"/>
                  </a:cubicBezTo>
                  <a:cubicBezTo>
                    <a:pt x="5350918" y="1354785"/>
                    <a:pt x="5350918" y="1354785"/>
                    <a:pt x="5350918" y="1250775"/>
                  </a:cubicBezTo>
                  <a:cubicBezTo>
                    <a:pt x="5350918" y="1250775"/>
                    <a:pt x="5350918" y="1250775"/>
                    <a:pt x="5324959" y="1250775"/>
                  </a:cubicBezTo>
                  <a:cubicBezTo>
                    <a:pt x="5310357" y="1250775"/>
                    <a:pt x="5298997" y="1239399"/>
                    <a:pt x="5298997" y="1224773"/>
                  </a:cubicBezTo>
                  <a:cubicBezTo>
                    <a:pt x="5298997" y="1224773"/>
                    <a:pt x="5298997" y="1224773"/>
                    <a:pt x="5298997" y="1172768"/>
                  </a:cubicBezTo>
                  <a:cubicBezTo>
                    <a:pt x="5298997" y="1128889"/>
                    <a:pt x="5344431" y="1094763"/>
                    <a:pt x="5402829" y="1094763"/>
                  </a:cubicBezTo>
                  <a:close/>
                  <a:moveTo>
                    <a:pt x="4921068" y="1094763"/>
                  </a:moveTo>
                  <a:cubicBezTo>
                    <a:pt x="4979491" y="1094763"/>
                    <a:pt x="5024921" y="1128889"/>
                    <a:pt x="5024921" y="1172768"/>
                  </a:cubicBezTo>
                  <a:cubicBezTo>
                    <a:pt x="5024921" y="1172768"/>
                    <a:pt x="5024921" y="1172768"/>
                    <a:pt x="5024921" y="1224773"/>
                  </a:cubicBezTo>
                  <a:cubicBezTo>
                    <a:pt x="5024921" y="1239399"/>
                    <a:pt x="5013564" y="1250775"/>
                    <a:pt x="4998959" y="1250775"/>
                  </a:cubicBezTo>
                  <a:cubicBezTo>
                    <a:pt x="4998959" y="1250775"/>
                    <a:pt x="4998959" y="1250775"/>
                    <a:pt x="4973001" y="1250775"/>
                  </a:cubicBezTo>
                  <a:cubicBezTo>
                    <a:pt x="4973001" y="1250775"/>
                    <a:pt x="4973001" y="1250775"/>
                    <a:pt x="4973001" y="1354785"/>
                  </a:cubicBezTo>
                  <a:cubicBezTo>
                    <a:pt x="4973001" y="1369411"/>
                    <a:pt x="4961645" y="1380786"/>
                    <a:pt x="4947033" y="1380786"/>
                  </a:cubicBezTo>
                  <a:cubicBezTo>
                    <a:pt x="4947033" y="1380786"/>
                    <a:pt x="4947033" y="1380786"/>
                    <a:pt x="4895110" y="1380786"/>
                  </a:cubicBezTo>
                  <a:cubicBezTo>
                    <a:pt x="4880513" y="1380786"/>
                    <a:pt x="4869170" y="1369411"/>
                    <a:pt x="4869170" y="1354785"/>
                  </a:cubicBezTo>
                  <a:cubicBezTo>
                    <a:pt x="4869170" y="1354785"/>
                    <a:pt x="4869170" y="1354785"/>
                    <a:pt x="4869170" y="1250775"/>
                  </a:cubicBezTo>
                  <a:cubicBezTo>
                    <a:pt x="4869170" y="1250775"/>
                    <a:pt x="4869170" y="1250775"/>
                    <a:pt x="4843217" y="1250775"/>
                  </a:cubicBezTo>
                  <a:cubicBezTo>
                    <a:pt x="4828626" y="1250775"/>
                    <a:pt x="4817260" y="1239399"/>
                    <a:pt x="4817260" y="1224773"/>
                  </a:cubicBezTo>
                  <a:cubicBezTo>
                    <a:pt x="4817260" y="1224773"/>
                    <a:pt x="4817260" y="1224773"/>
                    <a:pt x="4817260" y="1172768"/>
                  </a:cubicBezTo>
                  <a:cubicBezTo>
                    <a:pt x="4817260" y="1128889"/>
                    <a:pt x="4862680" y="1094763"/>
                    <a:pt x="4921068" y="1094763"/>
                  </a:cubicBezTo>
                  <a:close/>
                  <a:moveTo>
                    <a:pt x="4439383" y="1094763"/>
                  </a:moveTo>
                  <a:cubicBezTo>
                    <a:pt x="4497770" y="1094763"/>
                    <a:pt x="4543199" y="1128889"/>
                    <a:pt x="4543199" y="1172768"/>
                  </a:cubicBezTo>
                  <a:cubicBezTo>
                    <a:pt x="4543199" y="1172768"/>
                    <a:pt x="4543199" y="1172768"/>
                    <a:pt x="4543199" y="1224773"/>
                  </a:cubicBezTo>
                  <a:cubicBezTo>
                    <a:pt x="4543199" y="1239399"/>
                    <a:pt x="4531839" y="1250775"/>
                    <a:pt x="4517243" y="1250775"/>
                  </a:cubicBezTo>
                  <a:cubicBezTo>
                    <a:pt x="4517243" y="1250775"/>
                    <a:pt x="4517243" y="1250775"/>
                    <a:pt x="4491279" y="1250775"/>
                  </a:cubicBezTo>
                  <a:cubicBezTo>
                    <a:pt x="4491279" y="1250775"/>
                    <a:pt x="4491279" y="1250775"/>
                    <a:pt x="4491279" y="1354785"/>
                  </a:cubicBezTo>
                  <a:cubicBezTo>
                    <a:pt x="4491279" y="1369411"/>
                    <a:pt x="4479924" y="1380786"/>
                    <a:pt x="4465322" y="1380786"/>
                  </a:cubicBezTo>
                  <a:cubicBezTo>
                    <a:pt x="4465322" y="1380786"/>
                    <a:pt x="4465322" y="1380786"/>
                    <a:pt x="4413413" y="1380786"/>
                  </a:cubicBezTo>
                  <a:cubicBezTo>
                    <a:pt x="4398811" y="1380786"/>
                    <a:pt x="4387454" y="1369411"/>
                    <a:pt x="4387454" y="1354785"/>
                  </a:cubicBezTo>
                  <a:cubicBezTo>
                    <a:pt x="4387454" y="1354785"/>
                    <a:pt x="4387454" y="1354785"/>
                    <a:pt x="4387454" y="1250775"/>
                  </a:cubicBezTo>
                  <a:cubicBezTo>
                    <a:pt x="4387454" y="1250775"/>
                    <a:pt x="4387454" y="1250775"/>
                    <a:pt x="4361490" y="1250775"/>
                  </a:cubicBezTo>
                  <a:cubicBezTo>
                    <a:pt x="4346890" y="1250775"/>
                    <a:pt x="4335538" y="1239399"/>
                    <a:pt x="4335538" y="1224773"/>
                  </a:cubicBezTo>
                  <a:cubicBezTo>
                    <a:pt x="4335538" y="1224773"/>
                    <a:pt x="4335538" y="1224773"/>
                    <a:pt x="4335538" y="1172768"/>
                  </a:cubicBezTo>
                  <a:cubicBezTo>
                    <a:pt x="4335538" y="1128889"/>
                    <a:pt x="4380962" y="1094763"/>
                    <a:pt x="4439383" y="1094763"/>
                  </a:cubicBezTo>
                  <a:close/>
                  <a:moveTo>
                    <a:pt x="3957667" y="1094763"/>
                  </a:moveTo>
                  <a:cubicBezTo>
                    <a:pt x="4016075" y="1094763"/>
                    <a:pt x="4061502" y="1128889"/>
                    <a:pt x="4061502" y="1172768"/>
                  </a:cubicBezTo>
                  <a:cubicBezTo>
                    <a:pt x="4061502" y="1172768"/>
                    <a:pt x="4061502" y="1172768"/>
                    <a:pt x="4061502" y="1224773"/>
                  </a:cubicBezTo>
                  <a:cubicBezTo>
                    <a:pt x="4061502" y="1239399"/>
                    <a:pt x="4050147" y="1250775"/>
                    <a:pt x="4035545" y="1250775"/>
                  </a:cubicBezTo>
                  <a:cubicBezTo>
                    <a:pt x="4035545" y="1250775"/>
                    <a:pt x="4035545" y="1250775"/>
                    <a:pt x="4009587" y="1250775"/>
                  </a:cubicBezTo>
                  <a:cubicBezTo>
                    <a:pt x="4009587" y="1250775"/>
                    <a:pt x="4009587" y="1250775"/>
                    <a:pt x="4009587" y="1354785"/>
                  </a:cubicBezTo>
                  <a:cubicBezTo>
                    <a:pt x="4009587" y="1369411"/>
                    <a:pt x="3998229" y="1380786"/>
                    <a:pt x="3983624" y="1380786"/>
                  </a:cubicBezTo>
                  <a:cubicBezTo>
                    <a:pt x="3983624" y="1380786"/>
                    <a:pt x="3983624" y="1380786"/>
                    <a:pt x="3931708" y="1380786"/>
                  </a:cubicBezTo>
                  <a:cubicBezTo>
                    <a:pt x="3917109" y="1380786"/>
                    <a:pt x="3905756" y="1369411"/>
                    <a:pt x="3905756" y="1354785"/>
                  </a:cubicBezTo>
                  <a:cubicBezTo>
                    <a:pt x="3905756" y="1354785"/>
                    <a:pt x="3905756" y="1354785"/>
                    <a:pt x="3905756" y="1250775"/>
                  </a:cubicBezTo>
                  <a:cubicBezTo>
                    <a:pt x="3905756" y="1250775"/>
                    <a:pt x="3905756" y="1250775"/>
                    <a:pt x="3879797" y="1250775"/>
                  </a:cubicBezTo>
                  <a:cubicBezTo>
                    <a:pt x="3865198" y="1250775"/>
                    <a:pt x="3853841" y="1239399"/>
                    <a:pt x="3853841" y="1224773"/>
                  </a:cubicBezTo>
                  <a:cubicBezTo>
                    <a:pt x="3853841" y="1224773"/>
                    <a:pt x="3853841" y="1224773"/>
                    <a:pt x="3853841" y="1172768"/>
                  </a:cubicBezTo>
                  <a:cubicBezTo>
                    <a:pt x="3853841" y="1128889"/>
                    <a:pt x="3899267" y="1094763"/>
                    <a:pt x="3957667" y="1094763"/>
                  </a:cubicBezTo>
                  <a:close/>
                  <a:moveTo>
                    <a:pt x="3475955" y="1094763"/>
                  </a:moveTo>
                  <a:cubicBezTo>
                    <a:pt x="3534361" y="1094763"/>
                    <a:pt x="3579792" y="1128889"/>
                    <a:pt x="3579792" y="1172768"/>
                  </a:cubicBezTo>
                  <a:cubicBezTo>
                    <a:pt x="3579792" y="1172768"/>
                    <a:pt x="3579792" y="1172768"/>
                    <a:pt x="3579792" y="1224773"/>
                  </a:cubicBezTo>
                  <a:cubicBezTo>
                    <a:pt x="3579792" y="1239399"/>
                    <a:pt x="3568436" y="1250775"/>
                    <a:pt x="3553831" y="1250775"/>
                  </a:cubicBezTo>
                  <a:cubicBezTo>
                    <a:pt x="3553831" y="1250775"/>
                    <a:pt x="3553831" y="1250775"/>
                    <a:pt x="3527872" y="1250775"/>
                  </a:cubicBezTo>
                  <a:cubicBezTo>
                    <a:pt x="3527872" y="1250775"/>
                    <a:pt x="3527872" y="1250775"/>
                    <a:pt x="3527872" y="1354785"/>
                  </a:cubicBezTo>
                  <a:cubicBezTo>
                    <a:pt x="3527872" y="1369411"/>
                    <a:pt x="3516516" y="1380786"/>
                    <a:pt x="3501914" y="1380786"/>
                  </a:cubicBezTo>
                  <a:cubicBezTo>
                    <a:pt x="3501914" y="1380786"/>
                    <a:pt x="3501914" y="1380786"/>
                    <a:pt x="3449998" y="1380786"/>
                  </a:cubicBezTo>
                  <a:cubicBezTo>
                    <a:pt x="3435396" y="1380786"/>
                    <a:pt x="3424040" y="1369411"/>
                    <a:pt x="3424040" y="1354785"/>
                  </a:cubicBezTo>
                  <a:cubicBezTo>
                    <a:pt x="3424040" y="1354785"/>
                    <a:pt x="3424040" y="1354785"/>
                    <a:pt x="3424040" y="1250775"/>
                  </a:cubicBezTo>
                  <a:cubicBezTo>
                    <a:pt x="3424040" y="1250775"/>
                    <a:pt x="3424040" y="1250775"/>
                    <a:pt x="3398084" y="1250775"/>
                  </a:cubicBezTo>
                  <a:cubicBezTo>
                    <a:pt x="3383482" y="1250775"/>
                    <a:pt x="3372124" y="1239399"/>
                    <a:pt x="3372124" y="1224773"/>
                  </a:cubicBezTo>
                  <a:cubicBezTo>
                    <a:pt x="3372124" y="1224773"/>
                    <a:pt x="3372124" y="1224773"/>
                    <a:pt x="3372124" y="1172768"/>
                  </a:cubicBezTo>
                  <a:cubicBezTo>
                    <a:pt x="3372124" y="1128889"/>
                    <a:pt x="3417549" y="1094763"/>
                    <a:pt x="3475955" y="1094763"/>
                  </a:cubicBezTo>
                  <a:close/>
                  <a:moveTo>
                    <a:pt x="2994231" y="1094763"/>
                  </a:moveTo>
                  <a:cubicBezTo>
                    <a:pt x="3052633" y="1094763"/>
                    <a:pt x="3098060" y="1128889"/>
                    <a:pt x="3098060" y="1172768"/>
                  </a:cubicBezTo>
                  <a:cubicBezTo>
                    <a:pt x="3098060" y="1172768"/>
                    <a:pt x="3098060" y="1172768"/>
                    <a:pt x="3098060" y="1224773"/>
                  </a:cubicBezTo>
                  <a:cubicBezTo>
                    <a:pt x="3098060" y="1239399"/>
                    <a:pt x="3086704" y="1250775"/>
                    <a:pt x="3072101" y="1250775"/>
                  </a:cubicBezTo>
                  <a:cubicBezTo>
                    <a:pt x="3072101" y="1250775"/>
                    <a:pt x="3072101" y="1250775"/>
                    <a:pt x="3046145" y="1250775"/>
                  </a:cubicBezTo>
                  <a:cubicBezTo>
                    <a:pt x="3046145" y="1250775"/>
                    <a:pt x="3046145" y="1250775"/>
                    <a:pt x="3046145" y="1354785"/>
                  </a:cubicBezTo>
                  <a:cubicBezTo>
                    <a:pt x="3046145" y="1369411"/>
                    <a:pt x="3034789" y="1380786"/>
                    <a:pt x="3020189" y="1380786"/>
                  </a:cubicBezTo>
                  <a:cubicBezTo>
                    <a:pt x="3020189" y="1380786"/>
                    <a:pt x="3020189" y="1380786"/>
                    <a:pt x="2968270" y="1380786"/>
                  </a:cubicBezTo>
                  <a:cubicBezTo>
                    <a:pt x="2953671" y="1380786"/>
                    <a:pt x="2942315" y="1369411"/>
                    <a:pt x="2942315" y="1354785"/>
                  </a:cubicBezTo>
                  <a:cubicBezTo>
                    <a:pt x="2942315" y="1354785"/>
                    <a:pt x="2942315" y="1354785"/>
                    <a:pt x="2942315" y="1250775"/>
                  </a:cubicBezTo>
                  <a:cubicBezTo>
                    <a:pt x="2942315" y="1250775"/>
                    <a:pt x="2942315" y="1250775"/>
                    <a:pt x="2916356" y="1250775"/>
                  </a:cubicBezTo>
                  <a:cubicBezTo>
                    <a:pt x="2901756" y="1250775"/>
                    <a:pt x="2890399" y="1239399"/>
                    <a:pt x="2890399" y="1224773"/>
                  </a:cubicBezTo>
                  <a:cubicBezTo>
                    <a:pt x="2890399" y="1224773"/>
                    <a:pt x="2890399" y="1224773"/>
                    <a:pt x="2890399" y="1172768"/>
                  </a:cubicBezTo>
                  <a:cubicBezTo>
                    <a:pt x="2890399" y="1128889"/>
                    <a:pt x="2935825" y="1094763"/>
                    <a:pt x="2994231" y="1094763"/>
                  </a:cubicBezTo>
                  <a:close/>
                  <a:moveTo>
                    <a:pt x="2512507" y="1094763"/>
                  </a:moveTo>
                  <a:cubicBezTo>
                    <a:pt x="2570911" y="1094763"/>
                    <a:pt x="2616337" y="1128889"/>
                    <a:pt x="2616337" y="1172768"/>
                  </a:cubicBezTo>
                  <a:cubicBezTo>
                    <a:pt x="2616337" y="1172768"/>
                    <a:pt x="2616337" y="1172768"/>
                    <a:pt x="2616337" y="1224773"/>
                  </a:cubicBezTo>
                  <a:cubicBezTo>
                    <a:pt x="2616337" y="1239399"/>
                    <a:pt x="2604981" y="1250775"/>
                    <a:pt x="2590381" y="1250775"/>
                  </a:cubicBezTo>
                  <a:cubicBezTo>
                    <a:pt x="2590381" y="1250775"/>
                    <a:pt x="2590381" y="1250775"/>
                    <a:pt x="2564422" y="1250775"/>
                  </a:cubicBezTo>
                  <a:cubicBezTo>
                    <a:pt x="2564422" y="1250775"/>
                    <a:pt x="2564422" y="1250775"/>
                    <a:pt x="2564422" y="1354785"/>
                  </a:cubicBezTo>
                  <a:cubicBezTo>
                    <a:pt x="2564422" y="1369411"/>
                    <a:pt x="2553066" y="1380786"/>
                    <a:pt x="2538465" y="1380786"/>
                  </a:cubicBezTo>
                  <a:cubicBezTo>
                    <a:pt x="2538465" y="1380786"/>
                    <a:pt x="2538465" y="1380786"/>
                    <a:pt x="2486551" y="1380786"/>
                  </a:cubicBezTo>
                  <a:cubicBezTo>
                    <a:pt x="2471952" y="1380786"/>
                    <a:pt x="2460595" y="1369411"/>
                    <a:pt x="2460595" y="1354785"/>
                  </a:cubicBezTo>
                  <a:cubicBezTo>
                    <a:pt x="2460595" y="1354785"/>
                    <a:pt x="2460595" y="1354785"/>
                    <a:pt x="2460595" y="1250775"/>
                  </a:cubicBezTo>
                  <a:cubicBezTo>
                    <a:pt x="2460595" y="1250775"/>
                    <a:pt x="2460595" y="1250775"/>
                    <a:pt x="2434639" y="1250775"/>
                  </a:cubicBezTo>
                  <a:cubicBezTo>
                    <a:pt x="2420037" y="1250775"/>
                    <a:pt x="2408680" y="1239399"/>
                    <a:pt x="2408680" y="1224773"/>
                  </a:cubicBezTo>
                  <a:cubicBezTo>
                    <a:pt x="2408680" y="1224773"/>
                    <a:pt x="2408680" y="1224773"/>
                    <a:pt x="2408680" y="1172768"/>
                  </a:cubicBezTo>
                  <a:cubicBezTo>
                    <a:pt x="2408680" y="1128889"/>
                    <a:pt x="2454105" y="1094763"/>
                    <a:pt x="2512507" y="1094763"/>
                  </a:cubicBezTo>
                  <a:close/>
                  <a:moveTo>
                    <a:pt x="2030771" y="1094763"/>
                  </a:moveTo>
                  <a:cubicBezTo>
                    <a:pt x="2089176" y="1094763"/>
                    <a:pt x="2134620" y="1128889"/>
                    <a:pt x="2134620" y="1172768"/>
                  </a:cubicBezTo>
                  <a:cubicBezTo>
                    <a:pt x="2134620" y="1172768"/>
                    <a:pt x="2134620" y="1172768"/>
                    <a:pt x="2134620" y="1224773"/>
                  </a:cubicBezTo>
                  <a:cubicBezTo>
                    <a:pt x="2134620" y="1239399"/>
                    <a:pt x="2123246" y="1250775"/>
                    <a:pt x="2108644" y="1250775"/>
                  </a:cubicBezTo>
                  <a:cubicBezTo>
                    <a:pt x="2108644" y="1250775"/>
                    <a:pt x="2108644" y="1250775"/>
                    <a:pt x="2082686" y="1250775"/>
                  </a:cubicBezTo>
                  <a:cubicBezTo>
                    <a:pt x="2082686" y="1250775"/>
                    <a:pt x="2082686" y="1250775"/>
                    <a:pt x="2082686" y="1354785"/>
                  </a:cubicBezTo>
                  <a:cubicBezTo>
                    <a:pt x="2082686" y="1369411"/>
                    <a:pt x="2071330" y="1380786"/>
                    <a:pt x="2056728" y="1380786"/>
                  </a:cubicBezTo>
                  <a:cubicBezTo>
                    <a:pt x="2056728" y="1380786"/>
                    <a:pt x="2056728" y="1380786"/>
                    <a:pt x="2004813" y="1380786"/>
                  </a:cubicBezTo>
                  <a:cubicBezTo>
                    <a:pt x="1990212" y="1380786"/>
                    <a:pt x="1978855" y="1369411"/>
                    <a:pt x="1978855" y="1354785"/>
                  </a:cubicBezTo>
                  <a:cubicBezTo>
                    <a:pt x="1978855" y="1354785"/>
                    <a:pt x="1978855" y="1354785"/>
                    <a:pt x="1978855" y="1250775"/>
                  </a:cubicBezTo>
                  <a:cubicBezTo>
                    <a:pt x="1978855" y="1250775"/>
                    <a:pt x="1978855" y="1250775"/>
                    <a:pt x="1952898" y="1250775"/>
                  </a:cubicBezTo>
                  <a:cubicBezTo>
                    <a:pt x="1938297" y="1250775"/>
                    <a:pt x="1926940" y="1239399"/>
                    <a:pt x="1926940" y="1224773"/>
                  </a:cubicBezTo>
                  <a:cubicBezTo>
                    <a:pt x="1926940" y="1224773"/>
                    <a:pt x="1926940" y="1224773"/>
                    <a:pt x="1926940" y="1172768"/>
                  </a:cubicBezTo>
                  <a:cubicBezTo>
                    <a:pt x="1926940" y="1128889"/>
                    <a:pt x="1972366" y="1094763"/>
                    <a:pt x="2030771" y="1094763"/>
                  </a:cubicBezTo>
                  <a:close/>
                  <a:moveTo>
                    <a:pt x="1549048" y="1094763"/>
                  </a:moveTo>
                  <a:cubicBezTo>
                    <a:pt x="1607452" y="1094763"/>
                    <a:pt x="1652877" y="1128889"/>
                    <a:pt x="1652877" y="1172768"/>
                  </a:cubicBezTo>
                  <a:cubicBezTo>
                    <a:pt x="1652877" y="1172768"/>
                    <a:pt x="1652877" y="1172768"/>
                    <a:pt x="1652877" y="1224773"/>
                  </a:cubicBezTo>
                  <a:cubicBezTo>
                    <a:pt x="1652877" y="1239399"/>
                    <a:pt x="1641522" y="1250775"/>
                    <a:pt x="1626921" y="1250775"/>
                  </a:cubicBezTo>
                  <a:cubicBezTo>
                    <a:pt x="1626921" y="1250775"/>
                    <a:pt x="1626921" y="1250775"/>
                    <a:pt x="1600962" y="1250775"/>
                  </a:cubicBezTo>
                  <a:cubicBezTo>
                    <a:pt x="1600962" y="1250775"/>
                    <a:pt x="1600962" y="1250775"/>
                    <a:pt x="1600962" y="1354785"/>
                  </a:cubicBezTo>
                  <a:cubicBezTo>
                    <a:pt x="1600962" y="1369411"/>
                    <a:pt x="1589607" y="1380786"/>
                    <a:pt x="1575005" y="1380786"/>
                  </a:cubicBezTo>
                  <a:cubicBezTo>
                    <a:pt x="1575005" y="1380786"/>
                    <a:pt x="1575005" y="1380786"/>
                    <a:pt x="1523090" y="1380786"/>
                  </a:cubicBezTo>
                  <a:cubicBezTo>
                    <a:pt x="1508490" y="1380786"/>
                    <a:pt x="1497132" y="1369411"/>
                    <a:pt x="1497132" y="1354785"/>
                  </a:cubicBezTo>
                  <a:cubicBezTo>
                    <a:pt x="1497132" y="1354785"/>
                    <a:pt x="1497132" y="1354785"/>
                    <a:pt x="1497132" y="1250775"/>
                  </a:cubicBezTo>
                  <a:cubicBezTo>
                    <a:pt x="1497132" y="1250775"/>
                    <a:pt x="1497132" y="1250775"/>
                    <a:pt x="1471175" y="1250775"/>
                  </a:cubicBezTo>
                  <a:cubicBezTo>
                    <a:pt x="1456574" y="1250775"/>
                    <a:pt x="1445217" y="1239399"/>
                    <a:pt x="1445217" y="1224773"/>
                  </a:cubicBezTo>
                  <a:cubicBezTo>
                    <a:pt x="1445217" y="1224773"/>
                    <a:pt x="1445217" y="1224773"/>
                    <a:pt x="1445217" y="1172768"/>
                  </a:cubicBezTo>
                  <a:cubicBezTo>
                    <a:pt x="1445217" y="1128889"/>
                    <a:pt x="1490643" y="1094763"/>
                    <a:pt x="1549048" y="1094763"/>
                  </a:cubicBezTo>
                  <a:close/>
                  <a:moveTo>
                    <a:pt x="1067326" y="1094763"/>
                  </a:moveTo>
                  <a:cubicBezTo>
                    <a:pt x="1125731" y="1094763"/>
                    <a:pt x="1171156" y="1128889"/>
                    <a:pt x="1171156" y="1172768"/>
                  </a:cubicBezTo>
                  <a:cubicBezTo>
                    <a:pt x="1171156" y="1172768"/>
                    <a:pt x="1171156" y="1172768"/>
                    <a:pt x="1171156" y="1224773"/>
                  </a:cubicBezTo>
                  <a:cubicBezTo>
                    <a:pt x="1171156" y="1239399"/>
                    <a:pt x="1159801" y="1250775"/>
                    <a:pt x="1145199" y="1250775"/>
                  </a:cubicBezTo>
                  <a:cubicBezTo>
                    <a:pt x="1145199" y="1250775"/>
                    <a:pt x="1145199" y="1250775"/>
                    <a:pt x="1119241" y="1250775"/>
                  </a:cubicBezTo>
                  <a:cubicBezTo>
                    <a:pt x="1119241" y="1250775"/>
                    <a:pt x="1119241" y="1250775"/>
                    <a:pt x="1119241" y="1354785"/>
                  </a:cubicBezTo>
                  <a:cubicBezTo>
                    <a:pt x="1119241" y="1369411"/>
                    <a:pt x="1107885" y="1380786"/>
                    <a:pt x="1093284" y="1380786"/>
                  </a:cubicBezTo>
                  <a:cubicBezTo>
                    <a:pt x="1093284" y="1380786"/>
                    <a:pt x="1093284" y="1380786"/>
                    <a:pt x="1041368" y="1380786"/>
                  </a:cubicBezTo>
                  <a:cubicBezTo>
                    <a:pt x="1026768" y="1380786"/>
                    <a:pt x="1015411" y="1369411"/>
                    <a:pt x="1015411" y="1354785"/>
                  </a:cubicBezTo>
                  <a:cubicBezTo>
                    <a:pt x="1015411" y="1354785"/>
                    <a:pt x="1015411" y="1354785"/>
                    <a:pt x="1015411" y="1250775"/>
                  </a:cubicBezTo>
                  <a:cubicBezTo>
                    <a:pt x="1015411" y="1250775"/>
                    <a:pt x="1015411" y="1250775"/>
                    <a:pt x="989454" y="1250775"/>
                  </a:cubicBezTo>
                  <a:cubicBezTo>
                    <a:pt x="974852" y="1250775"/>
                    <a:pt x="963495" y="1239399"/>
                    <a:pt x="963495" y="1224773"/>
                  </a:cubicBezTo>
                  <a:cubicBezTo>
                    <a:pt x="963495" y="1224773"/>
                    <a:pt x="963495" y="1224773"/>
                    <a:pt x="963495" y="1172768"/>
                  </a:cubicBezTo>
                  <a:cubicBezTo>
                    <a:pt x="963495" y="1128889"/>
                    <a:pt x="1008921" y="1094763"/>
                    <a:pt x="1067326" y="1094763"/>
                  </a:cubicBezTo>
                  <a:close/>
                  <a:moveTo>
                    <a:pt x="585605" y="1094763"/>
                  </a:moveTo>
                  <a:cubicBezTo>
                    <a:pt x="644009" y="1094763"/>
                    <a:pt x="689435" y="1128889"/>
                    <a:pt x="689435" y="1172768"/>
                  </a:cubicBezTo>
                  <a:cubicBezTo>
                    <a:pt x="689435" y="1172768"/>
                    <a:pt x="689435" y="1172768"/>
                    <a:pt x="689435" y="1224773"/>
                  </a:cubicBezTo>
                  <a:cubicBezTo>
                    <a:pt x="689435" y="1239399"/>
                    <a:pt x="678079" y="1250775"/>
                    <a:pt x="663478" y="1250775"/>
                  </a:cubicBezTo>
                  <a:cubicBezTo>
                    <a:pt x="663478" y="1250775"/>
                    <a:pt x="663478" y="1250775"/>
                    <a:pt x="637519" y="1250775"/>
                  </a:cubicBezTo>
                  <a:cubicBezTo>
                    <a:pt x="637519" y="1250775"/>
                    <a:pt x="637519" y="1250775"/>
                    <a:pt x="637519" y="1354785"/>
                  </a:cubicBezTo>
                  <a:cubicBezTo>
                    <a:pt x="637519" y="1369411"/>
                    <a:pt x="626163" y="1380786"/>
                    <a:pt x="611562" y="1380786"/>
                  </a:cubicBezTo>
                  <a:cubicBezTo>
                    <a:pt x="611562" y="1380786"/>
                    <a:pt x="611562" y="1380786"/>
                    <a:pt x="559646" y="1380786"/>
                  </a:cubicBezTo>
                  <a:cubicBezTo>
                    <a:pt x="545046" y="1380786"/>
                    <a:pt x="533689" y="1369411"/>
                    <a:pt x="533689" y="1354785"/>
                  </a:cubicBezTo>
                  <a:cubicBezTo>
                    <a:pt x="533689" y="1354785"/>
                    <a:pt x="533689" y="1354785"/>
                    <a:pt x="533689" y="1250775"/>
                  </a:cubicBezTo>
                  <a:cubicBezTo>
                    <a:pt x="533689" y="1250775"/>
                    <a:pt x="533689" y="1250775"/>
                    <a:pt x="507732" y="1250775"/>
                  </a:cubicBezTo>
                  <a:cubicBezTo>
                    <a:pt x="493131" y="1250775"/>
                    <a:pt x="481774" y="1239399"/>
                    <a:pt x="481774" y="1224773"/>
                  </a:cubicBezTo>
                  <a:cubicBezTo>
                    <a:pt x="481774" y="1224773"/>
                    <a:pt x="481774" y="1224773"/>
                    <a:pt x="481774" y="1172768"/>
                  </a:cubicBezTo>
                  <a:cubicBezTo>
                    <a:pt x="481774" y="1128889"/>
                    <a:pt x="527199" y="1094763"/>
                    <a:pt x="585605" y="1094763"/>
                  </a:cubicBezTo>
                  <a:close/>
                  <a:moveTo>
                    <a:pt x="103883" y="1094763"/>
                  </a:moveTo>
                  <a:cubicBezTo>
                    <a:pt x="162287" y="1094763"/>
                    <a:pt x="207713" y="1128889"/>
                    <a:pt x="207713" y="1172768"/>
                  </a:cubicBezTo>
                  <a:cubicBezTo>
                    <a:pt x="207713" y="1172768"/>
                    <a:pt x="207713" y="1172768"/>
                    <a:pt x="207713" y="1224773"/>
                  </a:cubicBezTo>
                  <a:cubicBezTo>
                    <a:pt x="207713" y="1239399"/>
                    <a:pt x="196357" y="1250775"/>
                    <a:pt x="181756" y="1250775"/>
                  </a:cubicBezTo>
                  <a:cubicBezTo>
                    <a:pt x="181756" y="1250775"/>
                    <a:pt x="181756" y="1250775"/>
                    <a:pt x="155797" y="1250775"/>
                  </a:cubicBezTo>
                  <a:cubicBezTo>
                    <a:pt x="155797" y="1250775"/>
                    <a:pt x="155797" y="1250775"/>
                    <a:pt x="155797" y="1354785"/>
                  </a:cubicBezTo>
                  <a:cubicBezTo>
                    <a:pt x="155797" y="1369411"/>
                    <a:pt x="144442" y="1380786"/>
                    <a:pt x="129840" y="1380786"/>
                  </a:cubicBezTo>
                  <a:cubicBezTo>
                    <a:pt x="129840" y="1380786"/>
                    <a:pt x="129840" y="1380786"/>
                    <a:pt x="77925" y="1380786"/>
                  </a:cubicBezTo>
                  <a:cubicBezTo>
                    <a:pt x="63324" y="1380786"/>
                    <a:pt x="51967" y="1369411"/>
                    <a:pt x="51967" y="1354785"/>
                  </a:cubicBezTo>
                  <a:cubicBezTo>
                    <a:pt x="51967" y="1354785"/>
                    <a:pt x="51967" y="1354785"/>
                    <a:pt x="51967" y="1250775"/>
                  </a:cubicBezTo>
                  <a:cubicBezTo>
                    <a:pt x="51967" y="1250775"/>
                    <a:pt x="51967" y="1250775"/>
                    <a:pt x="26010" y="1250775"/>
                  </a:cubicBezTo>
                  <a:cubicBezTo>
                    <a:pt x="11409" y="1250775"/>
                    <a:pt x="52" y="1239399"/>
                    <a:pt x="52" y="1224773"/>
                  </a:cubicBezTo>
                  <a:cubicBezTo>
                    <a:pt x="52" y="1224773"/>
                    <a:pt x="52" y="1224773"/>
                    <a:pt x="52" y="1172768"/>
                  </a:cubicBezTo>
                  <a:cubicBezTo>
                    <a:pt x="52" y="1128889"/>
                    <a:pt x="45478" y="1094763"/>
                    <a:pt x="103883" y="1094763"/>
                  </a:cubicBezTo>
                  <a:close/>
                  <a:moveTo>
                    <a:pt x="12145950" y="963505"/>
                  </a:moveTo>
                  <a:cubicBezTo>
                    <a:pt x="12174622" y="963505"/>
                    <a:pt x="12197866" y="986748"/>
                    <a:pt x="12197866" y="1015420"/>
                  </a:cubicBezTo>
                  <a:cubicBezTo>
                    <a:pt x="12197866" y="1044092"/>
                    <a:pt x="12174622" y="1067337"/>
                    <a:pt x="12145950" y="1067337"/>
                  </a:cubicBezTo>
                  <a:cubicBezTo>
                    <a:pt x="12117278" y="1067337"/>
                    <a:pt x="12094035" y="1044092"/>
                    <a:pt x="12094035" y="1015420"/>
                  </a:cubicBezTo>
                  <a:cubicBezTo>
                    <a:pt x="12094035" y="986748"/>
                    <a:pt x="12117278" y="963505"/>
                    <a:pt x="12145950" y="963505"/>
                  </a:cubicBezTo>
                  <a:close/>
                  <a:moveTo>
                    <a:pt x="11664226" y="963505"/>
                  </a:moveTo>
                  <a:cubicBezTo>
                    <a:pt x="11692898" y="963505"/>
                    <a:pt x="11716142" y="986748"/>
                    <a:pt x="11716142" y="1015420"/>
                  </a:cubicBezTo>
                  <a:cubicBezTo>
                    <a:pt x="11716142" y="1044092"/>
                    <a:pt x="11692898" y="1067337"/>
                    <a:pt x="11664226" y="1067337"/>
                  </a:cubicBezTo>
                  <a:cubicBezTo>
                    <a:pt x="11635554" y="1067337"/>
                    <a:pt x="11612311" y="1044092"/>
                    <a:pt x="11612311" y="1015420"/>
                  </a:cubicBezTo>
                  <a:cubicBezTo>
                    <a:pt x="11612311" y="986748"/>
                    <a:pt x="11635554" y="963505"/>
                    <a:pt x="11664226" y="963505"/>
                  </a:cubicBezTo>
                  <a:close/>
                  <a:moveTo>
                    <a:pt x="11182501" y="963505"/>
                  </a:moveTo>
                  <a:cubicBezTo>
                    <a:pt x="11211173" y="963505"/>
                    <a:pt x="11234417" y="986748"/>
                    <a:pt x="11234417" y="1015420"/>
                  </a:cubicBezTo>
                  <a:cubicBezTo>
                    <a:pt x="11234417" y="1044092"/>
                    <a:pt x="11211173" y="1067337"/>
                    <a:pt x="11182501" y="1067337"/>
                  </a:cubicBezTo>
                  <a:cubicBezTo>
                    <a:pt x="11153829" y="1067337"/>
                    <a:pt x="11130586" y="1044092"/>
                    <a:pt x="11130586" y="1015420"/>
                  </a:cubicBezTo>
                  <a:cubicBezTo>
                    <a:pt x="11130586" y="986748"/>
                    <a:pt x="11153829" y="963505"/>
                    <a:pt x="11182501" y="963505"/>
                  </a:cubicBezTo>
                  <a:close/>
                  <a:moveTo>
                    <a:pt x="10700777" y="963505"/>
                  </a:moveTo>
                  <a:cubicBezTo>
                    <a:pt x="10729449" y="963505"/>
                    <a:pt x="10752693" y="986748"/>
                    <a:pt x="10752693" y="1015420"/>
                  </a:cubicBezTo>
                  <a:cubicBezTo>
                    <a:pt x="10752693" y="1044092"/>
                    <a:pt x="10729449" y="1067337"/>
                    <a:pt x="10700777" y="1067337"/>
                  </a:cubicBezTo>
                  <a:cubicBezTo>
                    <a:pt x="10672105" y="1067337"/>
                    <a:pt x="10648862" y="1044092"/>
                    <a:pt x="10648862" y="1015420"/>
                  </a:cubicBezTo>
                  <a:cubicBezTo>
                    <a:pt x="10648862" y="986748"/>
                    <a:pt x="10672105" y="963505"/>
                    <a:pt x="10700777" y="963505"/>
                  </a:cubicBezTo>
                  <a:close/>
                  <a:moveTo>
                    <a:pt x="10219053" y="963505"/>
                  </a:moveTo>
                  <a:cubicBezTo>
                    <a:pt x="10247725" y="963505"/>
                    <a:pt x="10270969" y="986748"/>
                    <a:pt x="10270969" y="1015420"/>
                  </a:cubicBezTo>
                  <a:cubicBezTo>
                    <a:pt x="10270969" y="1044092"/>
                    <a:pt x="10247725" y="1067337"/>
                    <a:pt x="10219053" y="1067337"/>
                  </a:cubicBezTo>
                  <a:cubicBezTo>
                    <a:pt x="10190381" y="1067337"/>
                    <a:pt x="10167138" y="1044092"/>
                    <a:pt x="10167138" y="1015420"/>
                  </a:cubicBezTo>
                  <a:cubicBezTo>
                    <a:pt x="10167138" y="986748"/>
                    <a:pt x="10190381" y="963505"/>
                    <a:pt x="10219053" y="963505"/>
                  </a:cubicBezTo>
                  <a:close/>
                  <a:moveTo>
                    <a:pt x="9737328" y="963505"/>
                  </a:moveTo>
                  <a:cubicBezTo>
                    <a:pt x="9766000" y="963505"/>
                    <a:pt x="9789244" y="986748"/>
                    <a:pt x="9789244" y="1015420"/>
                  </a:cubicBezTo>
                  <a:cubicBezTo>
                    <a:pt x="9789244" y="1044092"/>
                    <a:pt x="9766000" y="1067337"/>
                    <a:pt x="9737328" y="1067337"/>
                  </a:cubicBezTo>
                  <a:cubicBezTo>
                    <a:pt x="9708656" y="1067337"/>
                    <a:pt x="9685413" y="1044092"/>
                    <a:pt x="9685413" y="1015420"/>
                  </a:cubicBezTo>
                  <a:cubicBezTo>
                    <a:pt x="9685413" y="986748"/>
                    <a:pt x="9708656" y="963505"/>
                    <a:pt x="9737328" y="963505"/>
                  </a:cubicBezTo>
                  <a:close/>
                  <a:moveTo>
                    <a:pt x="9255604" y="963505"/>
                  </a:moveTo>
                  <a:cubicBezTo>
                    <a:pt x="9284276" y="963505"/>
                    <a:pt x="9307520" y="986748"/>
                    <a:pt x="9307520" y="1015420"/>
                  </a:cubicBezTo>
                  <a:cubicBezTo>
                    <a:pt x="9307520" y="1044092"/>
                    <a:pt x="9284276" y="1067337"/>
                    <a:pt x="9255604" y="1067337"/>
                  </a:cubicBezTo>
                  <a:cubicBezTo>
                    <a:pt x="9226932" y="1067337"/>
                    <a:pt x="9203689" y="1044092"/>
                    <a:pt x="9203689" y="1015420"/>
                  </a:cubicBezTo>
                  <a:cubicBezTo>
                    <a:pt x="9203689" y="986748"/>
                    <a:pt x="9226932" y="963505"/>
                    <a:pt x="9255604" y="963505"/>
                  </a:cubicBezTo>
                  <a:close/>
                  <a:moveTo>
                    <a:pt x="8773880" y="963505"/>
                  </a:moveTo>
                  <a:cubicBezTo>
                    <a:pt x="8802552" y="963505"/>
                    <a:pt x="8825796" y="986748"/>
                    <a:pt x="8825796" y="1015420"/>
                  </a:cubicBezTo>
                  <a:cubicBezTo>
                    <a:pt x="8825796" y="1044092"/>
                    <a:pt x="8802552" y="1067337"/>
                    <a:pt x="8773880" y="1067337"/>
                  </a:cubicBezTo>
                  <a:cubicBezTo>
                    <a:pt x="8745208" y="1067337"/>
                    <a:pt x="8721965" y="1044092"/>
                    <a:pt x="8721965" y="1015420"/>
                  </a:cubicBezTo>
                  <a:cubicBezTo>
                    <a:pt x="8721965" y="986748"/>
                    <a:pt x="8745208" y="963505"/>
                    <a:pt x="8773880" y="963505"/>
                  </a:cubicBezTo>
                  <a:close/>
                  <a:moveTo>
                    <a:pt x="8292157" y="963505"/>
                  </a:moveTo>
                  <a:cubicBezTo>
                    <a:pt x="8320829" y="963505"/>
                    <a:pt x="8344072" y="986748"/>
                    <a:pt x="8344072" y="1015420"/>
                  </a:cubicBezTo>
                  <a:cubicBezTo>
                    <a:pt x="8344072" y="1044092"/>
                    <a:pt x="8320829" y="1067337"/>
                    <a:pt x="8292157" y="1067337"/>
                  </a:cubicBezTo>
                  <a:cubicBezTo>
                    <a:pt x="8263484" y="1067337"/>
                    <a:pt x="8240241" y="1044092"/>
                    <a:pt x="8240241" y="1015420"/>
                  </a:cubicBezTo>
                  <a:cubicBezTo>
                    <a:pt x="8240241" y="986748"/>
                    <a:pt x="8263484" y="963505"/>
                    <a:pt x="8292157" y="963505"/>
                  </a:cubicBezTo>
                  <a:close/>
                  <a:moveTo>
                    <a:pt x="7810433" y="963505"/>
                  </a:moveTo>
                  <a:cubicBezTo>
                    <a:pt x="7839105" y="963505"/>
                    <a:pt x="7862348" y="986748"/>
                    <a:pt x="7862348" y="1015420"/>
                  </a:cubicBezTo>
                  <a:cubicBezTo>
                    <a:pt x="7862348" y="1044092"/>
                    <a:pt x="7839105" y="1067337"/>
                    <a:pt x="7810433" y="1067337"/>
                  </a:cubicBezTo>
                  <a:cubicBezTo>
                    <a:pt x="7781760" y="1067337"/>
                    <a:pt x="7758517" y="1044092"/>
                    <a:pt x="7758517" y="1015420"/>
                  </a:cubicBezTo>
                  <a:cubicBezTo>
                    <a:pt x="7758517" y="986748"/>
                    <a:pt x="7781760" y="963505"/>
                    <a:pt x="7810433" y="963505"/>
                  </a:cubicBezTo>
                  <a:close/>
                  <a:moveTo>
                    <a:pt x="7328709" y="963505"/>
                  </a:moveTo>
                  <a:cubicBezTo>
                    <a:pt x="7357381" y="963505"/>
                    <a:pt x="7380624" y="986748"/>
                    <a:pt x="7380624" y="1015420"/>
                  </a:cubicBezTo>
                  <a:cubicBezTo>
                    <a:pt x="7380624" y="1044092"/>
                    <a:pt x="7357381" y="1067337"/>
                    <a:pt x="7328709" y="1067337"/>
                  </a:cubicBezTo>
                  <a:cubicBezTo>
                    <a:pt x="7300036" y="1067337"/>
                    <a:pt x="7276793" y="1044092"/>
                    <a:pt x="7276793" y="1015420"/>
                  </a:cubicBezTo>
                  <a:cubicBezTo>
                    <a:pt x="7276793" y="986748"/>
                    <a:pt x="7300036" y="963505"/>
                    <a:pt x="7328709" y="963505"/>
                  </a:cubicBezTo>
                  <a:close/>
                  <a:moveTo>
                    <a:pt x="6846985" y="963505"/>
                  </a:moveTo>
                  <a:cubicBezTo>
                    <a:pt x="6875657" y="963505"/>
                    <a:pt x="6898900" y="986748"/>
                    <a:pt x="6898900" y="1015420"/>
                  </a:cubicBezTo>
                  <a:cubicBezTo>
                    <a:pt x="6898900" y="1044092"/>
                    <a:pt x="6875657" y="1067337"/>
                    <a:pt x="6846985" y="1067337"/>
                  </a:cubicBezTo>
                  <a:cubicBezTo>
                    <a:pt x="6818312" y="1067337"/>
                    <a:pt x="6795069" y="1044092"/>
                    <a:pt x="6795069" y="1015420"/>
                  </a:cubicBezTo>
                  <a:cubicBezTo>
                    <a:pt x="6795069" y="986748"/>
                    <a:pt x="6818312" y="963505"/>
                    <a:pt x="6846985" y="963505"/>
                  </a:cubicBezTo>
                  <a:close/>
                  <a:moveTo>
                    <a:pt x="6365261" y="963505"/>
                  </a:moveTo>
                  <a:cubicBezTo>
                    <a:pt x="6393933" y="963505"/>
                    <a:pt x="6417176" y="986748"/>
                    <a:pt x="6417176" y="1015420"/>
                  </a:cubicBezTo>
                  <a:cubicBezTo>
                    <a:pt x="6417176" y="1044092"/>
                    <a:pt x="6393933" y="1067337"/>
                    <a:pt x="6365261" y="1067337"/>
                  </a:cubicBezTo>
                  <a:cubicBezTo>
                    <a:pt x="6336588" y="1067337"/>
                    <a:pt x="6313345" y="1044092"/>
                    <a:pt x="6313345" y="1015420"/>
                  </a:cubicBezTo>
                  <a:cubicBezTo>
                    <a:pt x="6313345" y="986748"/>
                    <a:pt x="6336588" y="963505"/>
                    <a:pt x="6365261" y="963505"/>
                  </a:cubicBezTo>
                  <a:close/>
                  <a:moveTo>
                    <a:pt x="5883551" y="963505"/>
                  </a:moveTo>
                  <a:cubicBezTo>
                    <a:pt x="5912222" y="963505"/>
                    <a:pt x="5935464" y="986748"/>
                    <a:pt x="5935464" y="1015420"/>
                  </a:cubicBezTo>
                  <a:cubicBezTo>
                    <a:pt x="5935464" y="1044092"/>
                    <a:pt x="5912222" y="1067337"/>
                    <a:pt x="5883551" y="1067337"/>
                  </a:cubicBezTo>
                  <a:cubicBezTo>
                    <a:pt x="5854880" y="1067337"/>
                    <a:pt x="5831638" y="1044092"/>
                    <a:pt x="5831638" y="1015420"/>
                  </a:cubicBezTo>
                  <a:cubicBezTo>
                    <a:pt x="5831638" y="986748"/>
                    <a:pt x="5854880" y="963505"/>
                    <a:pt x="5883551" y="963505"/>
                  </a:cubicBezTo>
                  <a:close/>
                  <a:moveTo>
                    <a:pt x="5401849" y="963505"/>
                  </a:moveTo>
                  <a:cubicBezTo>
                    <a:pt x="5430517" y="963505"/>
                    <a:pt x="5453760" y="986748"/>
                    <a:pt x="5453760" y="1015420"/>
                  </a:cubicBezTo>
                  <a:cubicBezTo>
                    <a:pt x="5453760" y="1044092"/>
                    <a:pt x="5430517" y="1067337"/>
                    <a:pt x="5401849" y="1067337"/>
                  </a:cubicBezTo>
                  <a:cubicBezTo>
                    <a:pt x="5373184" y="1067337"/>
                    <a:pt x="5349939" y="1044092"/>
                    <a:pt x="5349939" y="1015420"/>
                  </a:cubicBezTo>
                  <a:cubicBezTo>
                    <a:pt x="5349939" y="986748"/>
                    <a:pt x="5373184" y="963505"/>
                    <a:pt x="5401849" y="963505"/>
                  </a:cubicBezTo>
                  <a:close/>
                  <a:moveTo>
                    <a:pt x="4920088" y="963505"/>
                  </a:moveTo>
                  <a:cubicBezTo>
                    <a:pt x="4948766" y="963505"/>
                    <a:pt x="4972023" y="986748"/>
                    <a:pt x="4972023" y="1015420"/>
                  </a:cubicBezTo>
                  <a:cubicBezTo>
                    <a:pt x="4972023" y="1044092"/>
                    <a:pt x="4948766" y="1067337"/>
                    <a:pt x="4920088" y="1067337"/>
                  </a:cubicBezTo>
                  <a:cubicBezTo>
                    <a:pt x="4891417" y="1067337"/>
                    <a:pt x="4868189" y="1044092"/>
                    <a:pt x="4868189" y="1015420"/>
                  </a:cubicBezTo>
                  <a:cubicBezTo>
                    <a:pt x="4868189" y="986748"/>
                    <a:pt x="4891417" y="963505"/>
                    <a:pt x="4920088" y="963505"/>
                  </a:cubicBezTo>
                  <a:close/>
                  <a:moveTo>
                    <a:pt x="4438396" y="963505"/>
                  </a:moveTo>
                  <a:cubicBezTo>
                    <a:pt x="4467058" y="963505"/>
                    <a:pt x="4490300" y="986748"/>
                    <a:pt x="4490300" y="1015420"/>
                  </a:cubicBezTo>
                  <a:cubicBezTo>
                    <a:pt x="4490300" y="1044092"/>
                    <a:pt x="4467058" y="1067337"/>
                    <a:pt x="4438396" y="1067337"/>
                  </a:cubicBezTo>
                  <a:cubicBezTo>
                    <a:pt x="4409715" y="1067337"/>
                    <a:pt x="4386473" y="1044092"/>
                    <a:pt x="4386473" y="1015420"/>
                  </a:cubicBezTo>
                  <a:cubicBezTo>
                    <a:pt x="4386473" y="986748"/>
                    <a:pt x="4409715" y="963505"/>
                    <a:pt x="4438396" y="963505"/>
                  </a:cubicBezTo>
                  <a:close/>
                  <a:moveTo>
                    <a:pt x="3956687" y="963505"/>
                  </a:moveTo>
                  <a:cubicBezTo>
                    <a:pt x="3985359" y="963505"/>
                    <a:pt x="4008609" y="986748"/>
                    <a:pt x="4008609" y="1015420"/>
                  </a:cubicBezTo>
                  <a:cubicBezTo>
                    <a:pt x="4008609" y="1044092"/>
                    <a:pt x="3985359" y="1067337"/>
                    <a:pt x="3956687" y="1067337"/>
                  </a:cubicBezTo>
                  <a:cubicBezTo>
                    <a:pt x="3928015" y="1067337"/>
                    <a:pt x="3904776" y="1044092"/>
                    <a:pt x="3904776" y="1015420"/>
                  </a:cubicBezTo>
                  <a:cubicBezTo>
                    <a:pt x="3904776" y="986748"/>
                    <a:pt x="3928015" y="963505"/>
                    <a:pt x="3956687" y="963505"/>
                  </a:cubicBezTo>
                  <a:close/>
                  <a:moveTo>
                    <a:pt x="3474975" y="963505"/>
                  </a:moveTo>
                  <a:cubicBezTo>
                    <a:pt x="3503650" y="963505"/>
                    <a:pt x="3526893" y="986748"/>
                    <a:pt x="3526893" y="1015420"/>
                  </a:cubicBezTo>
                  <a:cubicBezTo>
                    <a:pt x="3526893" y="1044092"/>
                    <a:pt x="3503650" y="1067337"/>
                    <a:pt x="3474975" y="1067337"/>
                  </a:cubicBezTo>
                  <a:cubicBezTo>
                    <a:pt x="3446304" y="1067337"/>
                    <a:pt x="3423059" y="1044092"/>
                    <a:pt x="3423059" y="1015420"/>
                  </a:cubicBezTo>
                  <a:cubicBezTo>
                    <a:pt x="3423059" y="986748"/>
                    <a:pt x="3446304" y="963505"/>
                    <a:pt x="3474975" y="963505"/>
                  </a:cubicBezTo>
                  <a:close/>
                  <a:moveTo>
                    <a:pt x="2993251" y="963505"/>
                  </a:moveTo>
                  <a:cubicBezTo>
                    <a:pt x="3021922" y="963505"/>
                    <a:pt x="3045165" y="986748"/>
                    <a:pt x="3045165" y="1015420"/>
                  </a:cubicBezTo>
                  <a:cubicBezTo>
                    <a:pt x="3045165" y="1044092"/>
                    <a:pt x="3021922" y="1067337"/>
                    <a:pt x="2993251" y="1067337"/>
                  </a:cubicBezTo>
                  <a:cubicBezTo>
                    <a:pt x="2964578" y="1067337"/>
                    <a:pt x="2941335" y="1044092"/>
                    <a:pt x="2941335" y="1015420"/>
                  </a:cubicBezTo>
                  <a:cubicBezTo>
                    <a:pt x="2941335" y="986748"/>
                    <a:pt x="2964578" y="963505"/>
                    <a:pt x="2993251" y="963505"/>
                  </a:cubicBezTo>
                  <a:close/>
                  <a:moveTo>
                    <a:pt x="2511528" y="963505"/>
                  </a:moveTo>
                  <a:cubicBezTo>
                    <a:pt x="2540200" y="963505"/>
                    <a:pt x="2563443" y="986748"/>
                    <a:pt x="2563443" y="1015420"/>
                  </a:cubicBezTo>
                  <a:cubicBezTo>
                    <a:pt x="2563443" y="1044092"/>
                    <a:pt x="2540200" y="1067337"/>
                    <a:pt x="2511528" y="1067337"/>
                  </a:cubicBezTo>
                  <a:cubicBezTo>
                    <a:pt x="2482859" y="1067337"/>
                    <a:pt x="2459615" y="1044092"/>
                    <a:pt x="2459615" y="1015420"/>
                  </a:cubicBezTo>
                  <a:cubicBezTo>
                    <a:pt x="2459615" y="986748"/>
                    <a:pt x="2482859" y="963505"/>
                    <a:pt x="2511528" y="963505"/>
                  </a:cubicBezTo>
                  <a:close/>
                  <a:moveTo>
                    <a:pt x="2029791" y="963505"/>
                  </a:moveTo>
                  <a:cubicBezTo>
                    <a:pt x="2058463" y="963505"/>
                    <a:pt x="2081707" y="986748"/>
                    <a:pt x="2081707" y="1015420"/>
                  </a:cubicBezTo>
                  <a:cubicBezTo>
                    <a:pt x="2081707" y="1044092"/>
                    <a:pt x="2058463" y="1067337"/>
                    <a:pt x="2029791" y="1067337"/>
                  </a:cubicBezTo>
                  <a:cubicBezTo>
                    <a:pt x="2001119" y="1067337"/>
                    <a:pt x="1977876" y="1044092"/>
                    <a:pt x="1977876" y="1015420"/>
                  </a:cubicBezTo>
                  <a:cubicBezTo>
                    <a:pt x="1977876" y="986748"/>
                    <a:pt x="2001119" y="963505"/>
                    <a:pt x="2029791" y="963505"/>
                  </a:cubicBezTo>
                  <a:close/>
                  <a:moveTo>
                    <a:pt x="1548068" y="963505"/>
                  </a:moveTo>
                  <a:cubicBezTo>
                    <a:pt x="1576740" y="963505"/>
                    <a:pt x="1599984" y="986748"/>
                    <a:pt x="1599984" y="1015420"/>
                  </a:cubicBezTo>
                  <a:cubicBezTo>
                    <a:pt x="1599984" y="1044092"/>
                    <a:pt x="1576740" y="1067337"/>
                    <a:pt x="1548068" y="1067337"/>
                  </a:cubicBezTo>
                  <a:cubicBezTo>
                    <a:pt x="1519396" y="1067337"/>
                    <a:pt x="1496153" y="1044092"/>
                    <a:pt x="1496153" y="1015420"/>
                  </a:cubicBezTo>
                  <a:cubicBezTo>
                    <a:pt x="1496153" y="986748"/>
                    <a:pt x="1519396" y="963505"/>
                    <a:pt x="1548068" y="963505"/>
                  </a:cubicBezTo>
                  <a:close/>
                  <a:moveTo>
                    <a:pt x="1066347" y="963505"/>
                  </a:moveTo>
                  <a:cubicBezTo>
                    <a:pt x="1095019" y="963505"/>
                    <a:pt x="1118262" y="986748"/>
                    <a:pt x="1118262" y="1015420"/>
                  </a:cubicBezTo>
                  <a:cubicBezTo>
                    <a:pt x="1118262" y="1044092"/>
                    <a:pt x="1095019" y="1067337"/>
                    <a:pt x="1066347" y="1067337"/>
                  </a:cubicBezTo>
                  <a:cubicBezTo>
                    <a:pt x="1037674" y="1067337"/>
                    <a:pt x="1014431" y="1044092"/>
                    <a:pt x="1014431" y="1015420"/>
                  </a:cubicBezTo>
                  <a:cubicBezTo>
                    <a:pt x="1014431" y="986748"/>
                    <a:pt x="1037674" y="963505"/>
                    <a:pt x="1066347" y="963505"/>
                  </a:cubicBezTo>
                  <a:close/>
                  <a:moveTo>
                    <a:pt x="584625" y="963505"/>
                  </a:moveTo>
                  <a:cubicBezTo>
                    <a:pt x="613297" y="963505"/>
                    <a:pt x="636540" y="986748"/>
                    <a:pt x="636540" y="1015420"/>
                  </a:cubicBezTo>
                  <a:cubicBezTo>
                    <a:pt x="636540" y="1044092"/>
                    <a:pt x="613297" y="1067337"/>
                    <a:pt x="584625" y="1067337"/>
                  </a:cubicBezTo>
                  <a:cubicBezTo>
                    <a:pt x="555953" y="1067337"/>
                    <a:pt x="532709" y="1044092"/>
                    <a:pt x="532709" y="1015420"/>
                  </a:cubicBezTo>
                  <a:cubicBezTo>
                    <a:pt x="532709" y="986748"/>
                    <a:pt x="555953" y="963505"/>
                    <a:pt x="584625" y="963505"/>
                  </a:cubicBezTo>
                  <a:close/>
                  <a:moveTo>
                    <a:pt x="102903" y="963505"/>
                  </a:moveTo>
                  <a:cubicBezTo>
                    <a:pt x="131575" y="963505"/>
                    <a:pt x="154819" y="986748"/>
                    <a:pt x="154819" y="1015420"/>
                  </a:cubicBezTo>
                  <a:cubicBezTo>
                    <a:pt x="154819" y="1044092"/>
                    <a:pt x="131575" y="1067337"/>
                    <a:pt x="102903" y="1067337"/>
                  </a:cubicBezTo>
                  <a:cubicBezTo>
                    <a:pt x="74231" y="1067337"/>
                    <a:pt x="50988" y="1044092"/>
                    <a:pt x="50988" y="1015420"/>
                  </a:cubicBezTo>
                  <a:cubicBezTo>
                    <a:pt x="50988" y="986748"/>
                    <a:pt x="74231" y="963505"/>
                    <a:pt x="102903" y="963505"/>
                  </a:cubicBezTo>
                  <a:close/>
                  <a:moveTo>
                    <a:pt x="12146930" y="613039"/>
                  </a:moveTo>
                  <a:cubicBezTo>
                    <a:pt x="12205334" y="613039"/>
                    <a:pt x="12250760" y="647167"/>
                    <a:pt x="12250760" y="691046"/>
                  </a:cubicBezTo>
                  <a:cubicBezTo>
                    <a:pt x="12250760" y="691046"/>
                    <a:pt x="12250760" y="691046"/>
                    <a:pt x="12250760" y="743050"/>
                  </a:cubicBezTo>
                  <a:cubicBezTo>
                    <a:pt x="12250760" y="757676"/>
                    <a:pt x="12239404" y="769053"/>
                    <a:pt x="12224803" y="769053"/>
                  </a:cubicBezTo>
                  <a:cubicBezTo>
                    <a:pt x="12224803" y="769053"/>
                    <a:pt x="12224803" y="769053"/>
                    <a:pt x="12198844" y="769053"/>
                  </a:cubicBezTo>
                  <a:cubicBezTo>
                    <a:pt x="12198844" y="769053"/>
                    <a:pt x="12198844" y="769053"/>
                    <a:pt x="12198844" y="873061"/>
                  </a:cubicBezTo>
                  <a:cubicBezTo>
                    <a:pt x="12198844" y="887688"/>
                    <a:pt x="12187489" y="899063"/>
                    <a:pt x="12172887" y="899063"/>
                  </a:cubicBezTo>
                  <a:cubicBezTo>
                    <a:pt x="12172887" y="899063"/>
                    <a:pt x="12172887" y="899063"/>
                    <a:pt x="12120972" y="899063"/>
                  </a:cubicBezTo>
                  <a:cubicBezTo>
                    <a:pt x="12106372" y="899063"/>
                    <a:pt x="12095015" y="887688"/>
                    <a:pt x="12095015" y="873061"/>
                  </a:cubicBezTo>
                  <a:cubicBezTo>
                    <a:pt x="12095015" y="873061"/>
                    <a:pt x="12095015" y="873061"/>
                    <a:pt x="12095015" y="769053"/>
                  </a:cubicBezTo>
                  <a:cubicBezTo>
                    <a:pt x="12095015" y="769053"/>
                    <a:pt x="12095015" y="769053"/>
                    <a:pt x="12069057" y="769053"/>
                  </a:cubicBezTo>
                  <a:cubicBezTo>
                    <a:pt x="12054456" y="769053"/>
                    <a:pt x="12043099" y="757676"/>
                    <a:pt x="12043099" y="743050"/>
                  </a:cubicBezTo>
                  <a:cubicBezTo>
                    <a:pt x="12043099" y="743050"/>
                    <a:pt x="12043099" y="743050"/>
                    <a:pt x="12043099" y="691046"/>
                  </a:cubicBezTo>
                  <a:cubicBezTo>
                    <a:pt x="12043099" y="647167"/>
                    <a:pt x="12088525" y="613039"/>
                    <a:pt x="12146930" y="613039"/>
                  </a:cubicBezTo>
                  <a:close/>
                  <a:moveTo>
                    <a:pt x="11665206" y="613039"/>
                  </a:moveTo>
                  <a:cubicBezTo>
                    <a:pt x="11723610" y="613039"/>
                    <a:pt x="11769036" y="647167"/>
                    <a:pt x="11769036" y="691046"/>
                  </a:cubicBezTo>
                  <a:cubicBezTo>
                    <a:pt x="11769036" y="691046"/>
                    <a:pt x="11769036" y="691046"/>
                    <a:pt x="11769036" y="743050"/>
                  </a:cubicBezTo>
                  <a:cubicBezTo>
                    <a:pt x="11769036" y="757676"/>
                    <a:pt x="11757680" y="769053"/>
                    <a:pt x="11743079" y="769053"/>
                  </a:cubicBezTo>
                  <a:cubicBezTo>
                    <a:pt x="11743079" y="769053"/>
                    <a:pt x="11743079" y="769053"/>
                    <a:pt x="11717120" y="769053"/>
                  </a:cubicBezTo>
                  <a:cubicBezTo>
                    <a:pt x="11717120" y="769053"/>
                    <a:pt x="11717120" y="769053"/>
                    <a:pt x="11717120" y="873061"/>
                  </a:cubicBezTo>
                  <a:cubicBezTo>
                    <a:pt x="11717120" y="887688"/>
                    <a:pt x="11705765" y="899063"/>
                    <a:pt x="11691163" y="899063"/>
                  </a:cubicBezTo>
                  <a:cubicBezTo>
                    <a:pt x="11691163" y="899063"/>
                    <a:pt x="11691163" y="899063"/>
                    <a:pt x="11639248" y="899063"/>
                  </a:cubicBezTo>
                  <a:cubicBezTo>
                    <a:pt x="11624648" y="899063"/>
                    <a:pt x="11613291" y="887688"/>
                    <a:pt x="11613291" y="873061"/>
                  </a:cubicBezTo>
                  <a:cubicBezTo>
                    <a:pt x="11613291" y="873061"/>
                    <a:pt x="11613291" y="873061"/>
                    <a:pt x="11613291" y="769053"/>
                  </a:cubicBezTo>
                  <a:cubicBezTo>
                    <a:pt x="11613291" y="769053"/>
                    <a:pt x="11613291" y="769053"/>
                    <a:pt x="11587333" y="769053"/>
                  </a:cubicBezTo>
                  <a:cubicBezTo>
                    <a:pt x="11572732" y="769053"/>
                    <a:pt x="11561375" y="757676"/>
                    <a:pt x="11561375" y="743050"/>
                  </a:cubicBezTo>
                  <a:cubicBezTo>
                    <a:pt x="11561375" y="743050"/>
                    <a:pt x="11561375" y="743050"/>
                    <a:pt x="11561375" y="691046"/>
                  </a:cubicBezTo>
                  <a:cubicBezTo>
                    <a:pt x="11561375" y="647167"/>
                    <a:pt x="11606801" y="613039"/>
                    <a:pt x="11665206" y="613039"/>
                  </a:cubicBezTo>
                  <a:close/>
                  <a:moveTo>
                    <a:pt x="11183481" y="613039"/>
                  </a:moveTo>
                  <a:cubicBezTo>
                    <a:pt x="11241885" y="613039"/>
                    <a:pt x="11287311" y="647167"/>
                    <a:pt x="11287311" y="691046"/>
                  </a:cubicBezTo>
                  <a:cubicBezTo>
                    <a:pt x="11287311" y="691046"/>
                    <a:pt x="11287311" y="691046"/>
                    <a:pt x="11287311" y="743050"/>
                  </a:cubicBezTo>
                  <a:cubicBezTo>
                    <a:pt x="11287311" y="757676"/>
                    <a:pt x="11275955" y="769053"/>
                    <a:pt x="11261354" y="769053"/>
                  </a:cubicBezTo>
                  <a:cubicBezTo>
                    <a:pt x="11261354" y="769053"/>
                    <a:pt x="11261354" y="769053"/>
                    <a:pt x="11235395" y="769053"/>
                  </a:cubicBezTo>
                  <a:cubicBezTo>
                    <a:pt x="11235395" y="769053"/>
                    <a:pt x="11235395" y="769053"/>
                    <a:pt x="11235395" y="873061"/>
                  </a:cubicBezTo>
                  <a:cubicBezTo>
                    <a:pt x="11235395" y="887688"/>
                    <a:pt x="11224040" y="899063"/>
                    <a:pt x="11209438" y="899063"/>
                  </a:cubicBezTo>
                  <a:cubicBezTo>
                    <a:pt x="11209438" y="899063"/>
                    <a:pt x="11209438" y="899063"/>
                    <a:pt x="11157523" y="899063"/>
                  </a:cubicBezTo>
                  <a:cubicBezTo>
                    <a:pt x="11142923" y="899063"/>
                    <a:pt x="11131566" y="887688"/>
                    <a:pt x="11131566" y="873061"/>
                  </a:cubicBezTo>
                  <a:cubicBezTo>
                    <a:pt x="11131566" y="873061"/>
                    <a:pt x="11131566" y="873061"/>
                    <a:pt x="11131566" y="769053"/>
                  </a:cubicBezTo>
                  <a:cubicBezTo>
                    <a:pt x="11131566" y="769053"/>
                    <a:pt x="11131566" y="769053"/>
                    <a:pt x="11105608" y="769053"/>
                  </a:cubicBezTo>
                  <a:cubicBezTo>
                    <a:pt x="11091007" y="769053"/>
                    <a:pt x="11079650" y="757676"/>
                    <a:pt x="11079650" y="743050"/>
                  </a:cubicBezTo>
                  <a:cubicBezTo>
                    <a:pt x="11079650" y="743050"/>
                    <a:pt x="11079650" y="743050"/>
                    <a:pt x="11079650" y="691046"/>
                  </a:cubicBezTo>
                  <a:cubicBezTo>
                    <a:pt x="11079650" y="647167"/>
                    <a:pt x="11125076" y="613039"/>
                    <a:pt x="11183481" y="613039"/>
                  </a:cubicBezTo>
                  <a:close/>
                  <a:moveTo>
                    <a:pt x="10701757" y="613039"/>
                  </a:moveTo>
                  <a:cubicBezTo>
                    <a:pt x="10760161" y="613039"/>
                    <a:pt x="10805587" y="647167"/>
                    <a:pt x="10805587" y="691046"/>
                  </a:cubicBezTo>
                  <a:cubicBezTo>
                    <a:pt x="10805587" y="691046"/>
                    <a:pt x="10805587" y="691046"/>
                    <a:pt x="10805587" y="743050"/>
                  </a:cubicBezTo>
                  <a:cubicBezTo>
                    <a:pt x="10805587" y="757676"/>
                    <a:pt x="10794231" y="769053"/>
                    <a:pt x="10779630" y="769053"/>
                  </a:cubicBezTo>
                  <a:cubicBezTo>
                    <a:pt x="10779630" y="769053"/>
                    <a:pt x="10779630" y="769053"/>
                    <a:pt x="10753671" y="769053"/>
                  </a:cubicBezTo>
                  <a:cubicBezTo>
                    <a:pt x="10753671" y="769053"/>
                    <a:pt x="10753671" y="769053"/>
                    <a:pt x="10753671" y="873061"/>
                  </a:cubicBezTo>
                  <a:cubicBezTo>
                    <a:pt x="10753671" y="887688"/>
                    <a:pt x="10742316" y="899063"/>
                    <a:pt x="10727714" y="899063"/>
                  </a:cubicBezTo>
                  <a:cubicBezTo>
                    <a:pt x="10727714" y="899063"/>
                    <a:pt x="10727714" y="899063"/>
                    <a:pt x="10675799" y="899063"/>
                  </a:cubicBezTo>
                  <a:cubicBezTo>
                    <a:pt x="10661199" y="899063"/>
                    <a:pt x="10649842" y="887688"/>
                    <a:pt x="10649842" y="873061"/>
                  </a:cubicBezTo>
                  <a:cubicBezTo>
                    <a:pt x="10649842" y="873061"/>
                    <a:pt x="10649842" y="873061"/>
                    <a:pt x="10649842" y="769053"/>
                  </a:cubicBezTo>
                  <a:cubicBezTo>
                    <a:pt x="10649842" y="769053"/>
                    <a:pt x="10649842" y="769053"/>
                    <a:pt x="10623884" y="769053"/>
                  </a:cubicBezTo>
                  <a:cubicBezTo>
                    <a:pt x="10609283" y="769053"/>
                    <a:pt x="10597926" y="757676"/>
                    <a:pt x="10597926" y="743050"/>
                  </a:cubicBezTo>
                  <a:cubicBezTo>
                    <a:pt x="10597926" y="743050"/>
                    <a:pt x="10597926" y="743050"/>
                    <a:pt x="10597926" y="691046"/>
                  </a:cubicBezTo>
                  <a:cubicBezTo>
                    <a:pt x="10597926" y="647167"/>
                    <a:pt x="10643352" y="613039"/>
                    <a:pt x="10701757" y="613039"/>
                  </a:cubicBezTo>
                  <a:close/>
                  <a:moveTo>
                    <a:pt x="10220033" y="613039"/>
                  </a:moveTo>
                  <a:cubicBezTo>
                    <a:pt x="10278437" y="613039"/>
                    <a:pt x="10323863" y="647167"/>
                    <a:pt x="10323863" y="691046"/>
                  </a:cubicBezTo>
                  <a:cubicBezTo>
                    <a:pt x="10323863" y="691046"/>
                    <a:pt x="10323863" y="691046"/>
                    <a:pt x="10323863" y="743050"/>
                  </a:cubicBezTo>
                  <a:cubicBezTo>
                    <a:pt x="10323863" y="757676"/>
                    <a:pt x="10312507" y="769053"/>
                    <a:pt x="10297906" y="769053"/>
                  </a:cubicBezTo>
                  <a:cubicBezTo>
                    <a:pt x="10297906" y="769053"/>
                    <a:pt x="10297906" y="769053"/>
                    <a:pt x="10271947" y="769053"/>
                  </a:cubicBezTo>
                  <a:cubicBezTo>
                    <a:pt x="10271947" y="769053"/>
                    <a:pt x="10271947" y="769053"/>
                    <a:pt x="10271947" y="873061"/>
                  </a:cubicBezTo>
                  <a:cubicBezTo>
                    <a:pt x="10271947" y="887688"/>
                    <a:pt x="10260592" y="899063"/>
                    <a:pt x="10245990" y="899063"/>
                  </a:cubicBezTo>
                  <a:cubicBezTo>
                    <a:pt x="10245990" y="899063"/>
                    <a:pt x="10245990" y="899063"/>
                    <a:pt x="10194075" y="899063"/>
                  </a:cubicBezTo>
                  <a:cubicBezTo>
                    <a:pt x="10179475" y="899063"/>
                    <a:pt x="10168118" y="887688"/>
                    <a:pt x="10168118" y="873061"/>
                  </a:cubicBezTo>
                  <a:cubicBezTo>
                    <a:pt x="10168118" y="873061"/>
                    <a:pt x="10168118" y="873061"/>
                    <a:pt x="10168118" y="769053"/>
                  </a:cubicBezTo>
                  <a:cubicBezTo>
                    <a:pt x="10168118" y="769053"/>
                    <a:pt x="10168118" y="769053"/>
                    <a:pt x="10142160" y="769053"/>
                  </a:cubicBezTo>
                  <a:cubicBezTo>
                    <a:pt x="10127559" y="769053"/>
                    <a:pt x="10116202" y="757676"/>
                    <a:pt x="10116202" y="743050"/>
                  </a:cubicBezTo>
                  <a:cubicBezTo>
                    <a:pt x="10116202" y="743050"/>
                    <a:pt x="10116202" y="743050"/>
                    <a:pt x="10116202" y="691046"/>
                  </a:cubicBezTo>
                  <a:cubicBezTo>
                    <a:pt x="10116202" y="647167"/>
                    <a:pt x="10161628" y="613039"/>
                    <a:pt x="10220033" y="613039"/>
                  </a:cubicBezTo>
                  <a:close/>
                  <a:moveTo>
                    <a:pt x="9738308" y="613039"/>
                  </a:moveTo>
                  <a:cubicBezTo>
                    <a:pt x="9796712" y="613039"/>
                    <a:pt x="9842138" y="647167"/>
                    <a:pt x="9842138" y="691046"/>
                  </a:cubicBezTo>
                  <a:cubicBezTo>
                    <a:pt x="9842138" y="691046"/>
                    <a:pt x="9842138" y="691046"/>
                    <a:pt x="9842138" y="743050"/>
                  </a:cubicBezTo>
                  <a:cubicBezTo>
                    <a:pt x="9842138" y="757676"/>
                    <a:pt x="9830782" y="769053"/>
                    <a:pt x="9816181" y="769053"/>
                  </a:cubicBezTo>
                  <a:cubicBezTo>
                    <a:pt x="9816181" y="769053"/>
                    <a:pt x="9816181" y="769053"/>
                    <a:pt x="9790222" y="769053"/>
                  </a:cubicBezTo>
                  <a:cubicBezTo>
                    <a:pt x="9790222" y="769053"/>
                    <a:pt x="9790222" y="769053"/>
                    <a:pt x="9790222" y="873061"/>
                  </a:cubicBezTo>
                  <a:cubicBezTo>
                    <a:pt x="9790222" y="887688"/>
                    <a:pt x="9778867" y="899063"/>
                    <a:pt x="9764265" y="899063"/>
                  </a:cubicBezTo>
                  <a:cubicBezTo>
                    <a:pt x="9764265" y="899063"/>
                    <a:pt x="9764265" y="899063"/>
                    <a:pt x="9712350" y="899063"/>
                  </a:cubicBezTo>
                  <a:cubicBezTo>
                    <a:pt x="9697750" y="899063"/>
                    <a:pt x="9686393" y="887688"/>
                    <a:pt x="9686393" y="873061"/>
                  </a:cubicBezTo>
                  <a:cubicBezTo>
                    <a:pt x="9686393" y="873061"/>
                    <a:pt x="9686393" y="873061"/>
                    <a:pt x="9686393" y="769053"/>
                  </a:cubicBezTo>
                  <a:cubicBezTo>
                    <a:pt x="9686393" y="769053"/>
                    <a:pt x="9686393" y="769053"/>
                    <a:pt x="9660435" y="769053"/>
                  </a:cubicBezTo>
                  <a:cubicBezTo>
                    <a:pt x="9645834" y="769053"/>
                    <a:pt x="9634477" y="757676"/>
                    <a:pt x="9634477" y="743050"/>
                  </a:cubicBezTo>
                  <a:cubicBezTo>
                    <a:pt x="9634477" y="743050"/>
                    <a:pt x="9634477" y="743050"/>
                    <a:pt x="9634477" y="691046"/>
                  </a:cubicBezTo>
                  <a:cubicBezTo>
                    <a:pt x="9634477" y="647167"/>
                    <a:pt x="9679903" y="613039"/>
                    <a:pt x="9738308" y="613039"/>
                  </a:cubicBezTo>
                  <a:close/>
                  <a:moveTo>
                    <a:pt x="9256584" y="613039"/>
                  </a:moveTo>
                  <a:cubicBezTo>
                    <a:pt x="9314988" y="613039"/>
                    <a:pt x="9360414" y="647167"/>
                    <a:pt x="9360414" y="691046"/>
                  </a:cubicBezTo>
                  <a:cubicBezTo>
                    <a:pt x="9360414" y="691046"/>
                    <a:pt x="9360414" y="691046"/>
                    <a:pt x="9360414" y="743050"/>
                  </a:cubicBezTo>
                  <a:cubicBezTo>
                    <a:pt x="9360414" y="757676"/>
                    <a:pt x="9349058" y="769053"/>
                    <a:pt x="9334457" y="769053"/>
                  </a:cubicBezTo>
                  <a:cubicBezTo>
                    <a:pt x="9334457" y="769053"/>
                    <a:pt x="9334457" y="769053"/>
                    <a:pt x="9308498" y="769053"/>
                  </a:cubicBezTo>
                  <a:cubicBezTo>
                    <a:pt x="9308498" y="769053"/>
                    <a:pt x="9308498" y="769053"/>
                    <a:pt x="9308498" y="873061"/>
                  </a:cubicBezTo>
                  <a:cubicBezTo>
                    <a:pt x="9308498" y="887688"/>
                    <a:pt x="9297143" y="899063"/>
                    <a:pt x="9282541" y="899063"/>
                  </a:cubicBezTo>
                  <a:cubicBezTo>
                    <a:pt x="9282541" y="899063"/>
                    <a:pt x="9282541" y="899063"/>
                    <a:pt x="9230626" y="899063"/>
                  </a:cubicBezTo>
                  <a:cubicBezTo>
                    <a:pt x="9216026" y="899063"/>
                    <a:pt x="9204669" y="887688"/>
                    <a:pt x="9204669" y="873061"/>
                  </a:cubicBezTo>
                  <a:cubicBezTo>
                    <a:pt x="9204669" y="873061"/>
                    <a:pt x="9204669" y="873061"/>
                    <a:pt x="9204669" y="769053"/>
                  </a:cubicBezTo>
                  <a:cubicBezTo>
                    <a:pt x="9204669" y="769053"/>
                    <a:pt x="9204669" y="769053"/>
                    <a:pt x="9178711" y="769053"/>
                  </a:cubicBezTo>
                  <a:cubicBezTo>
                    <a:pt x="9164110" y="769053"/>
                    <a:pt x="9152753" y="757676"/>
                    <a:pt x="9152753" y="743050"/>
                  </a:cubicBezTo>
                  <a:cubicBezTo>
                    <a:pt x="9152753" y="743050"/>
                    <a:pt x="9152753" y="743050"/>
                    <a:pt x="9152753" y="691046"/>
                  </a:cubicBezTo>
                  <a:cubicBezTo>
                    <a:pt x="9152753" y="647167"/>
                    <a:pt x="9198179" y="613039"/>
                    <a:pt x="9256584" y="613039"/>
                  </a:cubicBezTo>
                  <a:close/>
                  <a:moveTo>
                    <a:pt x="8774860" y="613039"/>
                  </a:moveTo>
                  <a:cubicBezTo>
                    <a:pt x="8833264" y="613039"/>
                    <a:pt x="8878690" y="647167"/>
                    <a:pt x="8878690" y="691046"/>
                  </a:cubicBezTo>
                  <a:cubicBezTo>
                    <a:pt x="8878690" y="691046"/>
                    <a:pt x="8878690" y="691046"/>
                    <a:pt x="8878690" y="743050"/>
                  </a:cubicBezTo>
                  <a:cubicBezTo>
                    <a:pt x="8878690" y="757676"/>
                    <a:pt x="8867334" y="769053"/>
                    <a:pt x="8852733" y="769053"/>
                  </a:cubicBezTo>
                  <a:cubicBezTo>
                    <a:pt x="8852733" y="769053"/>
                    <a:pt x="8852733" y="769053"/>
                    <a:pt x="8826774" y="769053"/>
                  </a:cubicBezTo>
                  <a:cubicBezTo>
                    <a:pt x="8826774" y="769053"/>
                    <a:pt x="8826774" y="769053"/>
                    <a:pt x="8826774" y="873061"/>
                  </a:cubicBezTo>
                  <a:cubicBezTo>
                    <a:pt x="8826774" y="887688"/>
                    <a:pt x="8815419" y="899063"/>
                    <a:pt x="8800817" y="899063"/>
                  </a:cubicBezTo>
                  <a:cubicBezTo>
                    <a:pt x="8800817" y="899063"/>
                    <a:pt x="8800817" y="899063"/>
                    <a:pt x="8748902" y="899063"/>
                  </a:cubicBezTo>
                  <a:cubicBezTo>
                    <a:pt x="8734302" y="899063"/>
                    <a:pt x="8722945" y="887688"/>
                    <a:pt x="8722945" y="873061"/>
                  </a:cubicBezTo>
                  <a:cubicBezTo>
                    <a:pt x="8722945" y="873061"/>
                    <a:pt x="8722945" y="873061"/>
                    <a:pt x="8722945" y="769053"/>
                  </a:cubicBezTo>
                  <a:cubicBezTo>
                    <a:pt x="8722945" y="769053"/>
                    <a:pt x="8722945" y="769053"/>
                    <a:pt x="8696987" y="769053"/>
                  </a:cubicBezTo>
                  <a:cubicBezTo>
                    <a:pt x="8682386" y="769053"/>
                    <a:pt x="8671029" y="757676"/>
                    <a:pt x="8671029" y="743050"/>
                  </a:cubicBezTo>
                  <a:cubicBezTo>
                    <a:pt x="8671029" y="743050"/>
                    <a:pt x="8671029" y="743050"/>
                    <a:pt x="8671029" y="691046"/>
                  </a:cubicBezTo>
                  <a:cubicBezTo>
                    <a:pt x="8671029" y="647167"/>
                    <a:pt x="8716455" y="613039"/>
                    <a:pt x="8774860" y="613039"/>
                  </a:cubicBezTo>
                  <a:close/>
                  <a:moveTo>
                    <a:pt x="8293136" y="613039"/>
                  </a:moveTo>
                  <a:cubicBezTo>
                    <a:pt x="8351541" y="613039"/>
                    <a:pt x="8396966" y="647167"/>
                    <a:pt x="8396966" y="691046"/>
                  </a:cubicBezTo>
                  <a:cubicBezTo>
                    <a:pt x="8396966" y="691046"/>
                    <a:pt x="8396966" y="691046"/>
                    <a:pt x="8396966" y="743050"/>
                  </a:cubicBezTo>
                  <a:cubicBezTo>
                    <a:pt x="8396966" y="757676"/>
                    <a:pt x="8385610" y="769053"/>
                    <a:pt x="8371009" y="769053"/>
                  </a:cubicBezTo>
                  <a:cubicBezTo>
                    <a:pt x="8371009" y="769053"/>
                    <a:pt x="8371009" y="769053"/>
                    <a:pt x="8345051" y="769053"/>
                  </a:cubicBezTo>
                  <a:cubicBezTo>
                    <a:pt x="8345051" y="769053"/>
                    <a:pt x="8345051" y="769053"/>
                    <a:pt x="8345051" y="873061"/>
                  </a:cubicBezTo>
                  <a:cubicBezTo>
                    <a:pt x="8345051" y="887688"/>
                    <a:pt x="8333695" y="899063"/>
                    <a:pt x="8319094" y="899063"/>
                  </a:cubicBezTo>
                  <a:cubicBezTo>
                    <a:pt x="8319094" y="899063"/>
                    <a:pt x="8319094" y="899063"/>
                    <a:pt x="8267178" y="899063"/>
                  </a:cubicBezTo>
                  <a:cubicBezTo>
                    <a:pt x="8252578" y="899063"/>
                    <a:pt x="8241221" y="887688"/>
                    <a:pt x="8241221" y="873061"/>
                  </a:cubicBezTo>
                  <a:cubicBezTo>
                    <a:pt x="8241221" y="873061"/>
                    <a:pt x="8241221" y="873061"/>
                    <a:pt x="8241221" y="769053"/>
                  </a:cubicBezTo>
                  <a:cubicBezTo>
                    <a:pt x="8241221" y="769053"/>
                    <a:pt x="8241221" y="769053"/>
                    <a:pt x="8215264" y="769053"/>
                  </a:cubicBezTo>
                  <a:cubicBezTo>
                    <a:pt x="8200662" y="769053"/>
                    <a:pt x="8189305" y="757676"/>
                    <a:pt x="8189305" y="743050"/>
                  </a:cubicBezTo>
                  <a:cubicBezTo>
                    <a:pt x="8189305" y="743050"/>
                    <a:pt x="8189305" y="743050"/>
                    <a:pt x="8189305" y="691046"/>
                  </a:cubicBezTo>
                  <a:cubicBezTo>
                    <a:pt x="8189305" y="647167"/>
                    <a:pt x="8234731" y="613039"/>
                    <a:pt x="8293136" y="613039"/>
                  </a:cubicBezTo>
                  <a:close/>
                  <a:moveTo>
                    <a:pt x="7811412" y="613039"/>
                  </a:moveTo>
                  <a:cubicBezTo>
                    <a:pt x="7869817" y="613039"/>
                    <a:pt x="7915242" y="647167"/>
                    <a:pt x="7915242" y="691046"/>
                  </a:cubicBezTo>
                  <a:cubicBezTo>
                    <a:pt x="7915242" y="691046"/>
                    <a:pt x="7915242" y="691046"/>
                    <a:pt x="7915242" y="743050"/>
                  </a:cubicBezTo>
                  <a:cubicBezTo>
                    <a:pt x="7915242" y="757676"/>
                    <a:pt x="7903886" y="769053"/>
                    <a:pt x="7889285" y="769053"/>
                  </a:cubicBezTo>
                  <a:cubicBezTo>
                    <a:pt x="7889285" y="769053"/>
                    <a:pt x="7889285" y="769053"/>
                    <a:pt x="7863327" y="769053"/>
                  </a:cubicBezTo>
                  <a:cubicBezTo>
                    <a:pt x="7863327" y="769053"/>
                    <a:pt x="7863327" y="769053"/>
                    <a:pt x="7863327" y="873061"/>
                  </a:cubicBezTo>
                  <a:cubicBezTo>
                    <a:pt x="7863327" y="887688"/>
                    <a:pt x="7851971" y="899063"/>
                    <a:pt x="7837370" y="899063"/>
                  </a:cubicBezTo>
                  <a:cubicBezTo>
                    <a:pt x="7837370" y="899063"/>
                    <a:pt x="7837370" y="899063"/>
                    <a:pt x="7785454" y="899063"/>
                  </a:cubicBezTo>
                  <a:cubicBezTo>
                    <a:pt x="7770854" y="899063"/>
                    <a:pt x="7759497" y="887688"/>
                    <a:pt x="7759497" y="873061"/>
                  </a:cubicBezTo>
                  <a:cubicBezTo>
                    <a:pt x="7759497" y="873061"/>
                    <a:pt x="7759497" y="873061"/>
                    <a:pt x="7759497" y="769053"/>
                  </a:cubicBezTo>
                  <a:cubicBezTo>
                    <a:pt x="7759497" y="769053"/>
                    <a:pt x="7759497" y="769053"/>
                    <a:pt x="7733540" y="769053"/>
                  </a:cubicBezTo>
                  <a:cubicBezTo>
                    <a:pt x="7718938" y="769053"/>
                    <a:pt x="7707581" y="757676"/>
                    <a:pt x="7707581" y="743050"/>
                  </a:cubicBezTo>
                  <a:cubicBezTo>
                    <a:pt x="7707581" y="743050"/>
                    <a:pt x="7707581" y="743050"/>
                    <a:pt x="7707581" y="691046"/>
                  </a:cubicBezTo>
                  <a:cubicBezTo>
                    <a:pt x="7707581" y="647167"/>
                    <a:pt x="7753007" y="613039"/>
                    <a:pt x="7811412" y="613039"/>
                  </a:cubicBezTo>
                  <a:close/>
                  <a:moveTo>
                    <a:pt x="7329688" y="613039"/>
                  </a:moveTo>
                  <a:cubicBezTo>
                    <a:pt x="7388093" y="613039"/>
                    <a:pt x="7433518" y="647167"/>
                    <a:pt x="7433518" y="691046"/>
                  </a:cubicBezTo>
                  <a:cubicBezTo>
                    <a:pt x="7433518" y="691046"/>
                    <a:pt x="7433518" y="691046"/>
                    <a:pt x="7433518" y="743050"/>
                  </a:cubicBezTo>
                  <a:cubicBezTo>
                    <a:pt x="7433518" y="757676"/>
                    <a:pt x="7422162" y="769053"/>
                    <a:pt x="7407561" y="769053"/>
                  </a:cubicBezTo>
                  <a:cubicBezTo>
                    <a:pt x="7407561" y="769053"/>
                    <a:pt x="7407561" y="769053"/>
                    <a:pt x="7381603" y="769053"/>
                  </a:cubicBezTo>
                  <a:cubicBezTo>
                    <a:pt x="7381603" y="769053"/>
                    <a:pt x="7381603" y="769053"/>
                    <a:pt x="7381603" y="873061"/>
                  </a:cubicBezTo>
                  <a:cubicBezTo>
                    <a:pt x="7381603" y="887688"/>
                    <a:pt x="7370247" y="899063"/>
                    <a:pt x="7355646" y="899063"/>
                  </a:cubicBezTo>
                  <a:cubicBezTo>
                    <a:pt x="7355646" y="899063"/>
                    <a:pt x="7355646" y="899063"/>
                    <a:pt x="7303730" y="899063"/>
                  </a:cubicBezTo>
                  <a:cubicBezTo>
                    <a:pt x="7289130" y="899063"/>
                    <a:pt x="7277773" y="887688"/>
                    <a:pt x="7277773" y="873061"/>
                  </a:cubicBezTo>
                  <a:cubicBezTo>
                    <a:pt x="7277773" y="873061"/>
                    <a:pt x="7277773" y="873061"/>
                    <a:pt x="7277773" y="769053"/>
                  </a:cubicBezTo>
                  <a:cubicBezTo>
                    <a:pt x="7277773" y="769053"/>
                    <a:pt x="7277773" y="769053"/>
                    <a:pt x="7251816" y="769053"/>
                  </a:cubicBezTo>
                  <a:cubicBezTo>
                    <a:pt x="7237214" y="769053"/>
                    <a:pt x="7225857" y="757676"/>
                    <a:pt x="7225857" y="743050"/>
                  </a:cubicBezTo>
                  <a:cubicBezTo>
                    <a:pt x="7225857" y="743050"/>
                    <a:pt x="7225857" y="743050"/>
                    <a:pt x="7225857" y="691046"/>
                  </a:cubicBezTo>
                  <a:cubicBezTo>
                    <a:pt x="7225857" y="647167"/>
                    <a:pt x="7271283" y="613039"/>
                    <a:pt x="7329688" y="613039"/>
                  </a:cubicBezTo>
                  <a:close/>
                  <a:moveTo>
                    <a:pt x="6847964" y="613039"/>
                  </a:moveTo>
                  <a:cubicBezTo>
                    <a:pt x="6906369" y="613039"/>
                    <a:pt x="6951794" y="647167"/>
                    <a:pt x="6951794" y="691046"/>
                  </a:cubicBezTo>
                  <a:cubicBezTo>
                    <a:pt x="6951794" y="691046"/>
                    <a:pt x="6951794" y="691046"/>
                    <a:pt x="6951794" y="743050"/>
                  </a:cubicBezTo>
                  <a:cubicBezTo>
                    <a:pt x="6951794" y="757676"/>
                    <a:pt x="6940438" y="769053"/>
                    <a:pt x="6925837" y="769053"/>
                  </a:cubicBezTo>
                  <a:cubicBezTo>
                    <a:pt x="6925837" y="769053"/>
                    <a:pt x="6925837" y="769053"/>
                    <a:pt x="6899879" y="769053"/>
                  </a:cubicBezTo>
                  <a:cubicBezTo>
                    <a:pt x="6899879" y="769053"/>
                    <a:pt x="6899879" y="769053"/>
                    <a:pt x="6899879" y="873061"/>
                  </a:cubicBezTo>
                  <a:cubicBezTo>
                    <a:pt x="6899879" y="887688"/>
                    <a:pt x="6888523" y="899063"/>
                    <a:pt x="6873922" y="899063"/>
                  </a:cubicBezTo>
                  <a:cubicBezTo>
                    <a:pt x="6873922" y="899063"/>
                    <a:pt x="6873922" y="899063"/>
                    <a:pt x="6822006" y="899063"/>
                  </a:cubicBezTo>
                  <a:cubicBezTo>
                    <a:pt x="6807406" y="899063"/>
                    <a:pt x="6796049" y="887688"/>
                    <a:pt x="6796049" y="873061"/>
                  </a:cubicBezTo>
                  <a:cubicBezTo>
                    <a:pt x="6796049" y="873061"/>
                    <a:pt x="6796049" y="873061"/>
                    <a:pt x="6796049" y="769053"/>
                  </a:cubicBezTo>
                  <a:cubicBezTo>
                    <a:pt x="6796049" y="769053"/>
                    <a:pt x="6796049" y="769053"/>
                    <a:pt x="6770092" y="769053"/>
                  </a:cubicBezTo>
                  <a:cubicBezTo>
                    <a:pt x="6755490" y="769053"/>
                    <a:pt x="6744133" y="757676"/>
                    <a:pt x="6744133" y="743050"/>
                  </a:cubicBezTo>
                  <a:cubicBezTo>
                    <a:pt x="6744133" y="743050"/>
                    <a:pt x="6744133" y="743050"/>
                    <a:pt x="6744133" y="691046"/>
                  </a:cubicBezTo>
                  <a:cubicBezTo>
                    <a:pt x="6744133" y="647167"/>
                    <a:pt x="6789559" y="613039"/>
                    <a:pt x="6847964" y="613039"/>
                  </a:cubicBezTo>
                  <a:close/>
                  <a:moveTo>
                    <a:pt x="6366240" y="613039"/>
                  </a:moveTo>
                  <a:cubicBezTo>
                    <a:pt x="6424645" y="613039"/>
                    <a:pt x="6470070" y="647167"/>
                    <a:pt x="6470070" y="691046"/>
                  </a:cubicBezTo>
                  <a:cubicBezTo>
                    <a:pt x="6470070" y="691046"/>
                    <a:pt x="6470070" y="691046"/>
                    <a:pt x="6470070" y="743050"/>
                  </a:cubicBezTo>
                  <a:cubicBezTo>
                    <a:pt x="6470070" y="757676"/>
                    <a:pt x="6458714" y="769053"/>
                    <a:pt x="6444113" y="769053"/>
                  </a:cubicBezTo>
                  <a:cubicBezTo>
                    <a:pt x="6444113" y="769053"/>
                    <a:pt x="6444113" y="769053"/>
                    <a:pt x="6418155" y="769053"/>
                  </a:cubicBezTo>
                  <a:cubicBezTo>
                    <a:pt x="6418155" y="769053"/>
                    <a:pt x="6418155" y="769053"/>
                    <a:pt x="6418155" y="873061"/>
                  </a:cubicBezTo>
                  <a:cubicBezTo>
                    <a:pt x="6418155" y="887688"/>
                    <a:pt x="6406799" y="899063"/>
                    <a:pt x="6392198" y="899063"/>
                  </a:cubicBezTo>
                  <a:cubicBezTo>
                    <a:pt x="6392198" y="899063"/>
                    <a:pt x="6392198" y="899063"/>
                    <a:pt x="6340282" y="899063"/>
                  </a:cubicBezTo>
                  <a:cubicBezTo>
                    <a:pt x="6325682" y="899063"/>
                    <a:pt x="6314325" y="887688"/>
                    <a:pt x="6314325" y="873061"/>
                  </a:cubicBezTo>
                  <a:cubicBezTo>
                    <a:pt x="6314325" y="873061"/>
                    <a:pt x="6314325" y="873061"/>
                    <a:pt x="6314325" y="769053"/>
                  </a:cubicBezTo>
                  <a:cubicBezTo>
                    <a:pt x="6314325" y="769053"/>
                    <a:pt x="6314325" y="769053"/>
                    <a:pt x="6288368" y="769053"/>
                  </a:cubicBezTo>
                  <a:cubicBezTo>
                    <a:pt x="6273766" y="769053"/>
                    <a:pt x="6262409" y="757676"/>
                    <a:pt x="6262409" y="743050"/>
                  </a:cubicBezTo>
                  <a:cubicBezTo>
                    <a:pt x="6262409" y="743050"/>
                    <a:pt x="6262409" y="743050"/>
                    <a:pt x="6262409" y="691046"/>
                  </a:cubicBezTo>
                  <a:cubicBezTo>
                    <a:pt x="6262409" y="647167"/>
                    <a:pt x="6307835" y="613039"/>
                    <a:pt x="6366240" y="613039"/>
                  </a:cubicBezTo>
                  <a:close/>
                  <a:moveTo>
                    <a:pt x="5884533" y="613039"/>
                  </a:moveTo>
                  <a:cubicBezTo>
                    <a:pt x="5942933" y="613039"/>
                    <a:pt x="5988353" y="647167"/>
                    <a:pt x="5988353" y="691046"/>
                  </a:cubicBezTo>
                  <a:cubicBezTo>
                    <a:pt x="5988353" y="691046"/>
                    <a:pt x="5988353" y="691046"/>
                    <a:pt x="5988353" y="743050"/>
                  </a:cubicBezTo>
                  <a:cubicBezTo>
                    <a:pt x="5988353" y="757676"/>
                    <a:pt x="5976990" y="769053"/>
                    <a:pt x="5962398" y="769053"/>
                  </a:cubicBezTo>
                  <a:cubicBezTo>
                    <a:pt x="5962398" y="769053"/>
                    <a:pt x="5962398" y="769053"/>
                    <a:pt x="5936444" y="769053"/>
                  </a:cubicBezTo>
                  <a:cubicBezTo>
                    <a:pt x="5936444" y="769053"/>
                    <a:pt x="5936444" y="769053"/>
                    <a:pt x="5936444" y="873061"/>
                  </a:cubicBezTo>
                  <a:cubicBezTo>
                    <a:pt x="5936444" y="887688"/>
                    <a:pt x="5925088" y="899063"/>
                    <a:pt x="5910489" y="899063"/>
                  </a:cubicBezTo>
                  <a:cubicBezTo>
                    <a:pt x="5910489" y="899063"/>
                    <a:pt x="5910489" y="899063"/>
                    <a:pt x="5858575" y="899063"/>
                  </a:cubicBezTo>
                  <a:cubicBezTo>
                    <a:pt x="5843976" y="899063"/>
                    <a:pt x="5832617" y="887688"/>
                    <a:pt x="5832617" y="873061"/>
                  </a:cubicBezTo>
                  <a:cubicBezTo>
                    <a:pt x="5832617" y="873061"/>
                    <a:pt x="5832617" y="873061"/>
                    <a:pt x="5832617" y="769053"/>
                  </a:cubicBezTo>
                  <a:cubicBezTo>
                    <a:pt x="5832617" y="769053"/>
                    <a:pt x="5832617" y="769053"/>
                    <a:pt x="5806662" y="769053"/>
                  </a:cubicBezTo>
                  <a:cubicBezTo>
                    <a:pt x="5792060" y="769053"/>
                    <a:pt x="5780706" y="757676"/>
                    <a:pt x="5780706" y="743050"/>
                  </a:cubicBezTo>
                  <a:cubicBezTo>
                    <a:pt x="5780706" y="743050"/>
                    <a:pt x="5780706" y="743050"/>
                    <a:pt x="5780706" y="691046"/>
                  </a:cubicBezTo>
                  <a:cubicBezTo>
                    <a:pt x="5780706" y="647167"/>
                    <a:pt x="5826127" y="613039"/>
                    <a:pt x="5884533" y="613039"/>
                  </a:cubicBezTo>
                  <a:close/>
                  <a:moveTo>
                    <a:pt x="5402832" y="613039"/>
                  </a:moveTo>
                  <a:cubicBezTo>
                    <a:pt x="5461232" y="613039"/>
                    <a:pt x="5506651" y="647167"/>
                    <a:pt x="5506651" y="691046"/>
                  </a:cubicBezTo>
                  <a:cubicBezTo>
                    <a:pt x="5506651" y="691046"/>
                    <a:pt x="5506651" y="691046"/>
                    <a:pt x="5506651" y="743050"/>
                  </a:cubicBezTo>
                  <a:cubicBezTo>
                    <a:pt x="5506651" y="757676"/>
                    <a:pt x="5495300" y="769053"/>
                    <a:pt x="5480700" y="769053"/>
                  </a:cubicBezTo>
                  <a:cubicBezTo>
                    <a:pt x="5480700" y="769053"/>
                    <a:pt x="5480700" y="769053"/>
                    <a:pt x="5454743" y="769053"/>
                  </a:cubicBezTo>
                  <a:cubicBezTo>
                    <a:pt x="5454743" y="769053"/>
                    <a:pt x="5454743" y="769053"/>
                    <a:pt x="5454743" y="873061"/>
                  </a:cubicBezTo>
                  <a:cubicBezTo>
                    <a:pt x="5454743" y="887688"/>
                    <a:pt x="5443387" y="899063"/>
                    <a:pt x="5428784" y="899063"/>
                  </a:cubicBezTo>
                  <a:cubicBezTo>
                    <a:pt x="5428784" y="899063"/>
                    <a:pt x="5428784" y="899063"/>
                    <a:pt x="5376877" y="899063"/>
                  </a:cubicBezTo>
                  <a:cubicBezTo>
                    <a:pt x="5362281" y="899063"/>
                    <a:pt x="5350922" y="887688"/>
                    <a:pt x="5350922" y="873061"/>
                  </a:cubicBezTo>
                  <a:cubicBezTo>
                    <a:pt x="5350922" y="873061"/>
                    <a:pt x="5350922" y="873061"/>
                    <a:pt x="5350922" y="769053"/>
                  </a:cubicBezTo>
                  <a:cubicBezTo>
                    <a:pt x="5350922" y="769053"/>
                    <a:pt x="5350922" y="769053"/>
                    <a:pt x="5324962" y="769053"/>
                  </a:cubicBezTo>
                  <a:cubicBezTo>
                    <a:pt x="5310360" y="769053"/>
                    <a:pt x="5299000" y="757676"/>
                    <a:pt x="5299000" y="743050"/>
                  </a:cubicBezTo>
                  <a:cubicBezTo>
                    <a:pt x="5299000" y="743050"/>
                    <a:pt x="5299000" y="743050"/>
                    <a:pt x="5299000" y="691046"/>
                  </a:cubicBezTo>
                  <a:cubicBezTo>
                    <a:pt x="5299000" y="647167"/>
                    <a:pt x="5344434" y="613039"/>
                    <a:pt x="5402832" y="613039"/>
                  </a:cubicBezTo>
                  <a:close/>
                  <a:moveTo>
                    <a:pt x="4921068" y="613039"/>
                  </a:moveTo>
                  <a:cubicBezTo>
                    <a:pt x="4979493" y="613039"/>
                    <a:pt x="5024922" y="647167"/>
                    <a:pt x="5024922" y="691046"/>
                  </a:cubicBezTo>
                  <a:cubicBezTo>
                    <a:pt x="5024922" y="691046"/>
                    <a:pt x="5024922" y="691046"/>
                    <a:pt x="5024922" y="743050"/>
                  </a:cubicBezTo>
                  <a:cubicBezTo>
                    <a:pt x="5024922" y="757676"/>
                    <a:pt x="5013566" y="769053"/>
                    <a:pt x="4998961" y="769053"/>
                  </a:cubicBezTo>
                  <a:cubicBezTo>
                    <a:pt x="4998961" y="769053"/>
                    <a:pt x="4998961" y="769053"/>
                    <a:pt x="4973002" y="769053"/>
                  </a:cubicBezTo>
                  <a:cubicBezTo>
                    <a:pt x="4973002" y="769053"/>
                    <a:pt x="4973002" y="769053"/>
                    <a:pt x="4973002" y="873061"/>
                  </a:cubicBezTo>
                  <a:cubicBezTo>
                    <a:pt x="4973002" y="887688"/>
                    <a:pt x="4961646" y="899063"/>
                    <a:pt x="4947033" y="899063"/>
                  </a:cubicBezTo>
                  <a:cubicBezTo>
                    <a:pt x="4947033" y="899063"/>
                    <a:pt x="4947033" y="899063"/>
                    <a:pt x="4895110" y="899063"/>
                  </a:cubicBezTo>
                  <a:cubicBezTo>
                    <a:pt x="4880513" y="899063"/>
                    <a:pt x="4869170" y="887688"/>
                    <a:pt x="4869170" y="873061"/>
                  </a:cubicBezTo>
                  <a:cubicBezTo>
                    <a:pt x="4869170" y="873061"/>
                    <a:pt x="4869170" y="873061"/>
                    <a:pt x="4869170" y="769053"/>
                  </a:cubicBezTo>
                  <a:cubicBezTo>
                    <a:pt x="4869170" y="769053"/>
                    <a:pt x="4869170" y="769053"/>
                    <a:pt x="4843220" y="769053"/>
                  </a:cubicBezTo>
                  <a:cubicBezTo>
                    <a:pt x="4828629" y="769053"/>
                    <a:pt x="4817263" y="757676"/>
                    <a:pt x="4817263" y="743050"/>
                  </a:cubicBezTo>
                  <a:cubicBezTo>
                    <a:pt x="4817263" y="743050"/>
                    <a:pt x="4817263" y="743050"/>
                    <a:pt x="4817263" y="691046"/>
                  </a:cubicBezTo>
                  <a:cubicBezTo>
                    <a:pt x="4817263" y="647167"/>
                    <a:pt x="4862682" y="613039"/>
                    <a:pt x="4921068" y="613039"/>
                  </a:cubicBezTo>
                  <a:close/>
                  <a:moveTo>
                    <a:pt x="4439387" y="613039"/>
                  </a:moveTo>
                  <a:cubicBezTo>
                    <a:pt x="4497773" y="613039"/>
                    <a:pt x="4543202" y="647167"/>
                    <a:pt x="4543202" y="691046"/>
                  </a:cubicBezTo>
                  <a:cubicBezTo>
                    <a:pt x="4543202" y="691046"/>
                    <a:pt x="4543202" y="691046"/>
                    <a:pt x="4543202" y="743050"/>
                  </a:cubicBezTo>
                  <a:cubicBezTo>
                    <a:pt x="4543202" y="757676"/>
                    <a:pt x="4531841" y="769053"/>
                    <a:pt x="4517245" y="769053"/>
                  </a:cubicBezTo>
                  <a:cubicBezTo>
                    <a:pt x="4517245" y="769053"/>
                    <a:pt x="4517245" y="769053"/>
                    <a:pt x="4491281" y="769053"/>
                  </a:cubicBezTo>
                  <a:cubicBezTo>
                    <a:pt x="4491281" y="769053"/>
                    <a:pt x="4491281" y="769053"/>
                    <a:pt x="4491281" y="873061"/>
                  </a:cubicBezTo>
                  <a:cubicBezTo>
                    <a:pt x="4491281" y="887688"/>
                    <a:pt x="4479926" y="899063"/>
                    <a:pt x="4465325" y="899063"/>
                  </a:cubicBezTo>
                  <a:cubicBezTo>
                    <a:pt x="4465325" y="899063"/>
                    <a:pt x="4465325" y="899063"/>
                    <a:pt x="4413415" y="899063"/>
                  </a:cubicBezTo>
                  <a:cubicBezTo>
                    <a:pt x="4398813" y="899063"/>
                    <a:pt x="4387456" y="887688"/>
                    <a:pt x="4387456" y="873061"/>
                  </a:cubicBezTo>
                  <a:cubicBezTo>
                    <a:pt x="4387456" y="873061"/>
                    <a:pt x="4387456" y="873061"/>
                    <a:pt x="4387456" y="769053"/>
                  </a:cubicBezTo>
                  <a:cubicBezTo>
                    <a:pt x="4387456" y="769053"/>
                    <a:pt x="4387456" y="769053"/>
                    <a:pt x="4361492" y="769053"/>
                  </a:cubicBezTo>
                  <a:cubicBezTo>
                    <a:pt x="4346891" y="769053"/>
                    <a:pt x="4335541" y="757676"/>
                    <a:pt x="4335541" y="743050"/>
                  </a:cubicBezTo>
                  <a:cubicBezTo>
                    <a:pt x="4335541" y="743050"/>
                    <a:pt x="4335541" y="743050"/>
                    <a:pt x="4335541" y="691046"/>
                  </a:cubicBezTo>
                  <a:cubicBezTo>
                    <a:pt x="4335541" y="647167"/>
                    <a:pt x="4380963" y="613039"/>
                    <a:pt x="4439387" y="613039"/>
                  </a:cubicBezTo>
                  <a:close/>
                  <a:moveTo>
                    <a:pt x="3957672" y="613039"/>
                  </a:moveTo>
                  <a:cubicBezTo>
                    <a:pt x="4016080" y="613039"/>
                    <a:pt x="4061506" y="647167"/>
                    <a:pt x="4061506" y="691046"/>
                  </a:cubicBezTo>
                  <a:cubicBezTo>
                    <a:pt x="4061506" y="691046"/>
                    <a:pt x="4061506" y="691046"/>
                    <a:pt x="4061506" y="743050"/>
                  </a:cubicBezTo>
                  <a:cubicBezTo>
                    <a:pt x="4061506" y="757676"/>
                    <a:pt x="4050151" y="769053"/>
                    <a:pt x="4035550" y="769053"/>
                  </a:cubicBezTo>
                  <a:cubicBezTo>
                    <a:pt x="4035550" y="769053"/>
                    <a:pt x="4035550" y="769053"/>
                    <a:pt x="4009591" y="769053"/>
                  </a:cubicBezTo>
                  <a:cubicBezTo>
                    <a:pt x="4009591" y="769053"/>
                    <a:pt x="4009591" y="769053"/>
                    <a:pt x="4009591" y="873061"/>
                  </a:cubicBezTo>
                  <a:cubicBezTo>
                    <a:pt x="4009591" y="887688"/>
                    <a:pt x="3998233" y="899063"/>
                    <a:pt x="3983628" y="899063"/>
                  </a:cubicBezTo>
                  <a:cubicBezTo>
                    <a:pt x="3983628" y="899063"/>
                    <a:pt x="3983628" y="899063"/>
                    <a:pt x="3931713" y="899063"/>
                  </a:cubicBezTo>
                  <a:cubicBezTo>
                    <a:pt x="3917114" y="899063"/>
                    <a:pt x="3905761" y="887688"/>
                    <a:pt x="3905761" y="873061"/>
                  </a:cubicBezTo>
                  <a:cubicBezTo>
                    <a:pt x="3905761" y="873061"/>
                    <a:pt x="3905761" y="873061"/>
                    <a:pt x="3905761" y="769053"/>
                  </a:cubicBezTo>
                  <a:cubicBezTo>
                    <a:pt x="3905761" y="769053"/>
                    <a:pt x="3905761" y="769053"/>
                    <a:pt x="3879802" y="769053"/>
                  </a:cubicBezTo>
                  <a:cubicBezTo>
                    <a:pt x="3865203" y="769053"/>
                    <a:pt x="3853845" y="757676"/>
                    <a:pt x="3853845" y="743050"/>
                  </a:cubicBezTo>
                  <a:cubicBezTo>
                    <a:pt x="3853845" y="743050"/>
                    <a:pt x="3853845" y="743050"/>
                    <a:pt x="3853845" y="691046"/>
                  </a:cubicBezTo>
                  <a:cubicBezTo>
                    <a:pt x="3853845" y="647167"/>
                    <a:pt x="3899271" y="613039"/>
                    <a:pt x="3957672" y="613039"/>
                  </a:cubicBezTo>
                  <a:close/>
                  <a:moveTo>
                    <a:pt x="3475960" y="613039"/>
                  </a:moveTo>
                  <a:cubicBezTo>
                    <a:pt x="3534366" y="613039"/>
                    <a:pt x="3579797" y="647167"/>
                    <a:pt x="3579797" y="691046"/>
                  </a:cubicBezTo>
                  <a:cubicBezTo>
                    <a:pt x="3579797" y="691046"/>
                    <a:pt x="3579797" y="691046"/>
                    <a:pt x="3579797" y="743050"/>
                  </a:cubicBezTo>
                  <a:cubicBezTo>
                    <a:pt x="3579797" y="757676"/>
                    <a:pt x="3568441" y="769053"/>
                    <a:pt x="3553836" y="769053"/>
                  </a:cubicBezTo>
                  <a:cubicBezTo>
                    <a:pt x="3553836" y="769053"/>
                    <a:pt x="3553836" y="769053"/>
                    <a:pt x="3527877" y="769053"/>
                  </a:cubicBezTo>
                  <a:cubicBezTo>
                    <a:pt x="3527877" y="769053"/>
                    <a:pt x="3527877" y="769053"/>
                    <a:pt x="3527877" y="873061"/>
                  </a:cubicBezTo>
                  <a:cubicBezTo>
                    <a:pt x="3527877" y="887688"/>
                    <a:pt x="3516520" y="899063"/>
                    <a:pt x="3501919" y="899063"/>
                  </a:cubicBezTo>
                  <a:cubicBezTo>
                    <a:pt x="3501919" y="899063"/>
                    <a:pt x="3501919" y="899063"/>
                    <a:pt x="3450003" y="899063"/>
                  </a:cubicBezTo>
                  <a:cubicBezTo>
                    <a:pt x="3435401" y="899063"/>
                    <a:pt x="3424045" y="887688"/>
                    <a:pt x="3424045" y="873061"/>
                  </a:cubicBezTo>
                  <a:cubicBezTo>
                    <a:pt x="3424045" y="873061"/>
                    <a:pt x="3424045" y="873061"/>
                    <a:pt x="3424045" y="769053"/>
                  </a:cubicBezTo>
                  <a:cubicBezTo>
                    <a:pt x="3424045" y="769053"/>
                    <a:pt x="3424045" y="769053"/>
                    <a:pt x="3398088" y="769053"/>
                  </a:cubicBezTo>
                  <a:cubicBezTo>
                    <a:pt x="3383487" y="769053"/>
                    <a:pt x="3372129" y="757676"/>
                    <a:pt x="3372129" y="743050"/>
                  </a:cubicBezTo>
                  <a:cubicBezTo>
                    <a:pt x="3372129" y="743050"/>
                    <a:pt x="3372129" y="743050"/>
                    <a:pt x="3372129" y="691046"/>
                  </a:cubicBezTo>
                  <a:cubicBezTo>
                    <a:pt x="3372129" y="647167"/>
                    <a:pt x="3417554" y="613039"/>
                    <a:pt x="3475960" y="613039"/>
                  </a:cubicBezTo>
                  <a:close/>
                  <a:moveTo>
                    <a:pt x="2994236" y="613039"/>
                  </a:moveTo>
                  <a:cubicBezTo>
                    <a:pt x="3052638" y="613039"/>
                    <a:pt x="3098065" y="647167"/>
                    <a:pt x="3098065" y="691046"/>
                  </a:cubicBezTo>
                  <a:cubicBezTo>
                    <a:pt x="3098065" y="691046"/>
                    <a:pt x="3098065" y="691046"/>
                    <a:pt x="3098065" y="743050"/>
                  </a:cubicBezTo>
                  <a:cubicBezTo>
                    <a:pt x="3098065" y="757676"/>
                    <a:pt x="3086709" y="769053"/>
                    <a:pt x="3072106" y="769053"/>
                  </a:cubicBezTo>
                  <a:cubicBezTo>
                    <a:pt x="3072106" y="769053"/>
                    <a:pt x="3072106" y="769053"/>
                    <a:pt x="3046150" y="769053"/>
                  </a:cubicBezTo>
                  <a:cubicBezTo>
                    <a:pt x="3046150" y="769053"/>
                    <a:pt x="3046150" y="769053"/>
                    <a:pt x="3046150" y="873061"/>
                  </a:cubicBezTo>
                  <a:cubicBezTo>
                    <a:pt x="3046150" y="887688"/>
                    <a:pt x="3034793" y="899063"/>
                    <a:pt x="3020194" y="899063"/>
                  </a:cubicBezTo>
                  <a:cubicBezTo>
                    <a:pt x="3020194" y="899063"/>
                    <a:pt x="3020194" y="899063"/>
                    <a:pt x="2968275" y="899063"/>
                  </a:cubicBezTo>
                  <a:cubicBezTo>
                    <a:pt x="2953676" y="899063"/>
                    <a:pt x="2942320" y="887688"/>
                    <a:pt x="2942320" y="873061"/>
                  </a:cubicBezTo>
                  <a:cubicBezTo>
                    <a:pt x="2942320" y="873061"/>
                    <a:pt x="2942320" y="873061"/>
                    <a:pt x="2942320" y="769053"/>
                  </a:cubicBezTo>
                  <a:cubicBezTo>
                    <a:pt x="2942320" y="769053"/>
                    <a:pt x="2942320" y="769053"/>
                    <a:pt x="2916361" y="769053"/>
                  </a:cubicBezTo>
                  <a:cubicBezTo>
                    <a:pt x="2901761" y="769053"/>
                    <a:pt x="2890404" y="757676"/>
                    <a:pt x="2890404" y="743050"/>
                  </a:cubicBezTo>
                  <a:cubicBezTo>
                    <a:pt x="2890404" y="743050"/>
                    <a:pt x="2890404" y="743050"/>
                    <a:pt x="2890404" y="691046"/>
                  </a:cubicBezTo>
                  <a:cubicBezTo>
                    <a:pt x="2890404" y="647167"/>
                    <a:pt x="2935830" y="613039"/>
                    <a:pt x="2994236" y="613039"/>
                  </a:cubicBezTo>
                  <a:close/>
                  <a:moveTo>
                    <a:pt x="2512512" y="613039"/>
                  </a:moveTo>
                  <a:cubicBezTo>
                    <a:pt x="2570916" y="613039"/>
                    <a:pt x="2616342" y="647167"/>
                    <a:pt x="2616342" y="691046"/>
                  </a:cubicBezTo>
                  <a:cubicBezTo>
                    <a:pt x="2616342" y="691046"/>
                    <a:pt x="2616342" y="691046"/>
                    <a:pt x="2616342" y="743050"/>
                  </a:cubicBezTo>
                  <a:cubicBezTo>
                    <a:pt x="2616342" y="757676"/>
                    <a:pt x="2604986" y="769053"/>
                    <a:pt x="2590385" y="769053"/>
                  </a:cubicBezTo>
                  <a:cubicBezTo>
                    <a:pt x="2590385" y="769053"/>
                    <a:pt x="2590385" y="769053"/>
                    <a:pt x="2564428" y="769053"/>
                  </a:cubicBezTo>
                  <a:cubicBezTo>
                    <a:pt x="2564428" y="769053"/>
                    <a:pt x="2564428" y="769053"/>
                    <a:pt x="2564428" y="873061"/>
                  </a:cubicBezTo>
                  <a:cubicBezTo>
                    <a:pt x="2564428" y="887688"/>
                    <a:pt x="2553072" y="899063"/>
                    <a:pt x="2538470" y="899063"/>
                  </a:cubicBezTo>
                  <a:cubicBezTo>
                    <a:pt x="2538470" y="899063"/>
                    <a:pt x="2538470" y="899063"/>
                    <a:pt x="2486557" y="899063"/>
                  </a:cubicBezTo>
                  <a:cubicBezTo>
                    <a:pt x="2471957" y="899063"/>
                    <a:pt x="2460600" y="887688"/>
                    <a:pt x="2460600" y="873061"/>
                  </a:cubicBezTo>
                  <a:cubicBezTo>
                    <a:pt x="2460600" y="873061"/>
                    <a:pt x="2460600" y="873061"/>
                    <a:pt x="2460600" y="769053"/>
                  </a:cubicBezTo>
                  <a:cubicBezTo>
                    <a:pt x="2460600" y="769053"/>
                    <a:pt x="2460600" y="769053"/>
                    <a:pt x="2434644" y="769053"/>
                  </a:cubicBezTo>
                  <a:cubicBezTo>
                    <a:pt x="2420042" y="769053"/>
                    <a:pt x="2408685" y="757676"/>
                    <a:pt x="2408685" y="743050"/>
                  </a:cubicBezTo>
                  <a:cubicBezTo>
                    <a:pt x="2408685" y="743050"/>
                    <a:pt x="2408685" y="743050"/>
                    <a:pt x="2408685" y="691046"/>
                  </a:cubicBezTo>
                  <a:cubicBezTo>
                    <a:pt x="2408685" y="647167"/>
                    <a:pt x="2454110" y="613039"/>
                    <a:pt x="2512512" y="613039"/>
                  </a:cubicBezTo>
                  <a:close/>
                  <a:moveTo>
                    <a:pt x="2030775" y="613039"/>
                  </a:moveTo>
                  <a:cubicBezTo>
                    <a:pt x="2089180" y="613039"/>
                    <a:pt x="2134625" y="647167"/>
                    <a:pt x="2134625" y="691046"/>
                  </a:cubicBezTo>
                  <a:cubicBezTo>
                    <a:pt x="2134625" y="691046"/>
                    <a:pt x="2134625" y="691046"/>
                    <a:pt x="2134625" y="743050"/>
                  </a:cubicBezTo>
                  <a:cubicBezTo>
                    <a:pt x="2134625" y="757676"/>
                    <a:pt x="2123251" y="769053"/>
                    <a:pt x="2108648" y="769053"/>
                  </a:cubicBezTo>
                  <a:cubicBezTo>
                    <a:pt x="2108648" y="769053"/>
                    <a:pt x="2108648" y="769053"/>
                    <a:pt x="2082690" y="769053"/>
                  </a:cubicBezTo>
                  <a:cubicBezTo>
                    <a:pt x="2082690" y="769053"/>
                    <a:pt x="2082690" y="769053"/>
                    <a:pt x="2082690" y="873061"/>
                  </a:cubicBezTo>
                  <a:cubicBezTo>
                    <a:pt x="2082690" y="887688"/>
                    <a:pt x="2071334" y="899063"/>
                    <a:pt x="2056732" y="899063"/>
                  </a:cubicBezTo>
                  <a:cubicBezTo>
                    <a:pt x="2056732" y="899063"/>
                    <a:pt x="2056732" y="899063"/>
                    <a:pt x="2004817" y="899063"/>
                  </a:cubicBezTo>
                  <a:cubicBezTo>
                    <a:pt x="1990216" y="899063"/>
                    <a:pt x="1978859" y="887688"/>
                    <a:pt x="1978859" y="873061"/>
                  </a:cubicBezTo>
                  <a:cubicBezTo>
                    <a:pt x="1978859" y="873061"/>
                    <a:pt x="1978859" y="873061"/>
                    <a:pt x="1978859" y="769053"/>
                  </a:cubicBezTo>
                  <a:cubicBezTo>
                    <a:pt x="1978859" y="769053"/>
                    <a:pt x="1978859" y="769053"/>
                    <a:pt x="1952902" y="769053"/>
                  </a:cubicBezTo>
                  <a:cubicBezTo>
                    <a:pt x="1938301" y="769053"/>
                    <a:pt x="1926944" y="757676"/>
                    <a:pt x="1926944" y="743050"/>
                  </a:cubicBezTo>
                  <a:cubicBezTo>
                    <a:pt x="1926944" y="743050"/>
                    <a:pt x="1926944" y="743050"/>
                    <a:pt x="1926944" y="691046"/>
                  </a:cubicBezTo>
                  <a:cubicBezTo>
                    <a:pt x="1926944" y="647167"/>
                    <a:pt x="1972370" y="613039"/>
                    <a:pt x="2030775" y="613039"/>
                  </a:cubicBezTo>
                  <a:close/>
                  <a:moveTo>
                    <a:pt x="1549052" y="613039"/>
                  </a:moveTo>
                  <a:cubicBezTo>
                    <a:pt x="1607457" y="613039"/>
                    <a:pt x="1652881" y="647167"/>
                    <a:pt x="1652881" y="691046"/>
                  </a:cubicBezTo>
                  <a:cubicBezTo>
                    <a:pt x="1652881" y="691046"/>
                    <a:pt x="1652881" y="691046"/>
                    <a:pt x="1652881" y="743050"/>
                  </a:cubicBezTo>
                  <a:cubicBezTo>
                    <a:pt x="1652881" y="757676"/>
                    <a:pt x="1641526" y="769053"/>
                    <a:pt x="1626925" y="769053"/>
                  </a:cubicBezTo>
                  <a:cubicBezTo>
                    <a:pt x="1626925" y="769053"/>
                    <a:pt x="1626925" y="769053"/>
                    <a:pt x="1600967" y="769053"/>
                  </a:cubicBezTo>
                  <a:cubicBezTo>
                    <a:pt x="1600967" y="769053"/>
                    <a:pt x="1600967" y="769053"/>
                    <a:pt x="1600967" y="873061"/>
                  </a:cubicBezTo>
                  <a:cubicBezTo>
                    <a:pt x="1600967" y="887688"/>
                    <a:pt x="1589611" y="899063"/>
                    <a:pt x="1575009" y="899063"/>
                  </a:cubicBezTo>
                  <a:cubicBezTo>
                    <a:pt x="1575009" y="899063"/>
                    <a:pt x="1575009" y="899063"/>
                    <a:pt x="1523094" y="899063"/>
                  </a:cubicBezTo>
                  <a:cubicBezTo>
                    <a:pt x="1508494" y="899063"/>
                    <a:pt x="1497137" y="887688"/>
                    <a:pt x="1497137" y="873061"/>
                  </a:cubicBezTo>
                  <a:cubicBezTo>
                    <a:pt x="1497137" y="873061"/>
                    <a:pt x="1497137" y="873061"/>
                    <a:pt x="1497137" y="769053"/>
                  </a:cubicBezTo>
                  <a:cubicBezTo>
                    <a:pt x="1497137" y="769053"/>
                    <a:pt x="1497137" y="769053"/>
                    <a:pt x="1471180" y="769053"/>
                  </a:cubicBezTo>
                  <a:cubicBezTo>
                    <a:pt x="1456578" y="769053"/>
                    <a:pt x="1445221" y="757676"/>
                    <a:pt x="1445221" y="743050"/>
                  </a:cubicBezTo>
                  <a:cubicBezTo>
                    <a:pt x="1445221" y="743050"/>
                    <a:pt x="1445221" y="743050"/>
                    <a:pt x="1445221" y="691046"/>
                  </a:cubicBezTo>
                  <a:cubicBezTo>
                    <a:pt x="1445221" y="647167"/>
                    <a:pt x="1490647" y="613039"/>
                    <a:pt x="1549052" y="613039"/>
                  </a:cubicBezTo>
                  <a:close/>
                  <a:moveTo>
                    <a:pt x="1067331" y="613039"/>
                  </a:moveTo>
                  <a:cubicBezTo>
                    <a:pt x="1125735" y="613039"/>
                    <a:pt x="1171160" y="647167"/>
                    <a:pt x="1171160" y="691046"/>
                  </a:cubicBezTo>
                  <a:cubicBezTo>
                    <a:pt x="1171160" y="691046"/>
                    <a:pt x="1171160" y="691046"/>
                    <a:pt x="1171160" y="743050"/>
                  </a:cubicBezTo>
                  <a:cubicBezTo>
                    <a:pt x="1171160" y="757676"/>
                    <a:pt x="1159805" y="769053"/>
                    <a:pt x="1145203" y="769053"/>
                  </a:cubicBezTo>
                  <a:cubicBezTo>
                    <a:pt x="1145203" y="769053"/>
                    <a:pt x="1145203" y="769053"/>
                    <a:pt x="1119245" y="769053"/>
                  </a:cubicBezTo>
                  <a:cubicBezTo>
                    <a:pt x="1119245" y="769053"/>
                    <a:pt x="1119245" y="769053"/>
                    <a:pt x="1119245" y="873061"/>
                  </a:cubicBezTo>
                  <a:cubicBezTo>
                    <a:pt x="1119245" y="887688"/>
                    <a:pt x="1107889" y="899063"/>
                    <a:pt x="1093288" y="899063"/>
                  </a:cubicBezTo>
                  <a:cubicBezTo>
                    <a:pt x="1093288" y="899063"/>
                    <a:pt x="1093288" y="899063"/>
                    <a:pt x="1041372" y="899063"/>
                  </a:cubicBezTo>
                  <a:cubicBezTo>
                    <a:pt x="1026772" y="899063"/>
                    <a:pt x="1015415" y="887688"/>
                    <a:pt x="1015415" y="873061"/>
                  </a:cubicBezTo>
                  <a:cubicBezTo>
                    <a:pt x="1015415" y="873061"/>
                    <a:pt x="1015415" y="873061"/>
                    <a:pt x="1015415" y="769053"/>
                  </a:cubicBezTo>
                  <a:cubicBezTo>
                    <a:pt x="1015415" y="769053"/>
                    <a:pt x="1015415" y="769053"/>
                    <a:pt x="989458" y="769053"/>
                  </a:cubicBezTo>
                  <a:cubicBezTo>
                    <a:pt x="974857" y="769053"/>
                    <a:pt x="963500" y="757676"/>
                    <a:pt x="963500" y="743050"/>
                  </a:cubicBezTo>
                  <a:cubicBezTo>
                    <a:pt x="963500" y="743050"/>
                    <a:pt x="963500" y="743050"/>
                    <a:pt x="963500" y="691046"/>
                  </a:cubicBezTo>
                  <a:cubicBezTo>
                    <a:pt x="963500" y="647167"/>
                    <a:pt x="1008925" y="613039"/>
                    <a:pt x="1067331" y="613039"/>
                  </a:cubicBezTo>
                  <a:close/>
                  <a:moveTo>
                    <a:pt x="585609" y="613039"/>
                  </a:moveTo>
                  <a:cubicBezTo>
                    <a:pt x="644013" y="613039"/>
                    <a:pt x="689439" y="647167"/>
                    <a:pt x="689439" y="691046"/>
                  </a:cubicBezTo>
                  <a:cubicBezTo>
                    <a:pt x="689439" y="691046"/>
                    <a:pt x="689439" y="691046"/>
                    <a:pt x="689439" y="743050"/>
                  </a:cubicBezTo>
                  <a:cubicBezTo>
                    <a:pt x="689439" y="757676"/>
                    <a:pt x="678083" y="769053"/>
                    <a:pt x="663482" y="769053"/>
                  </a:cubicBezTo>
                  <a:cubicBezTo>
                    <a:pt x="663482" y="769053"/>
                    <a:pt x="663482" y="769053"/>
                    <a:pt x="637524" y="769053"/>
                  </a:cubicBezTo>
                  <a:cubicBezTo>
                    <a:pt x="637524" y="769053"/>
                    <a:pt x="637524" y="769053"/>
                    <a:pt x="637524" y="873061"/>
                  </a:cubicBezTo>
                  <a:cubicBezTo>
                    <a:pt x="637524" y="887688"/>
                    <a:pt x="626168" y="899063"/>
                    <a:pt x="611566" y="899063"/>
                  </a:cubicBezTo>
                  <a:cubicBezTo>
                    <a:pt x="611566" y="899063"/>
                    <a:pt x="611566" y="899063"/>
                    <a:pt x="559651" y="899063"/>
                  </a:cubicBezTo>
                  <a:cubicBezTo>
                    <a:pt x="545051" y="899063"/>
                    <a:pt x="533694" y="887688"/>
                    <a:pt x="533694" y="873061"/>
                  </a:cubicBezTo>
                  <a:cubicBezTo>
                    <a:pt x="533694" y="873061"/>
                    <a:pt x="533694" y="873061"/>
                    <a:pt x="533694" y="769053"/>
                  </a:cubicBezTo>
                  <a:cubicBezTo>
                    <a:pt x="533694" y="769053"/>
                    <a:pt x="533694" y="769053"/>
                    <a:pt x="507737" y="769053"/>
                  </a:cubicBezTo>
                  <a:cubicBezTo>
                    <a:pt x="493135" y="769053"/>
                    <a:pt x="481778" y="757676"/>
                    <a:pt x="481778" y="743050"/>
                  </a:cubicBezTo>
                  <a:cubicBezTo>
                    <a:pt x="481778" y="743050"/>
                    <a:pt x="481778" y="743050"/>
                    <a:pt x="481778" y="691046"/>
                  </a:cubicBezTo>
                  <a:cubicBezTo>
                    <a:pt x="481778" y="647167"/>
                    <a:pt x="527204" y="613039"/>
                    <a:pt x="585609" y="613039"/>
                  </a:cubicBezTo>
                  <a:close/>
                  <a:moveTo>
                    <a:pt x="103888" y="613039"/>
                  </a:moveTo>
                  <a:cubicBezTo>
                    <a:pt x="162292" y="613039"/>
                    <a:pt x="207718" y="647167"/>
                    <a:pt x="207718" y="691046"/>
                  </a:cubicBezTo>
                  <a:cubicBezTo>
                    <a:pt x="207718" y="691046"/>
                    <a:pt x="207718" y="691046"/>
                    <a:pt x="207718" y="743050"/>
                  </a:cubicBezTo>
                  <a:cubicBezTo>
                    <a:pt x="207718" y="757676"/>
                    <a:pt x="196362" y="769053"/>
                    <a:pt x="181761" y="769053"/>
                  </a:cubicBezTo>
                  <a:cubicBezTo>
                    <a:pt x="181761" y="769053"/>
                    <a:pt x="181761" y="769053"/>
                    <a:pt x="155802" y="769053"/>
                  </a:cubicBezTo>
                  <a:cubicBezTo>
                    <a:pt x="155802" y="769053"/>
                    <a:pt x="155802" y="769053"/>
                    <a:pt x="155802" y="873061"/>
                  </a:cubicBezTo>
                  <a:cubicBezTo>
                    <a:pt x="155802" y="887688"/>
                    <a:pt x="144446" y="899063"/>
                    <a:pt x="129845" y="899063"/>
                  </a:cubicBezTo>
                  <a:cubicBezTo>
                    <a:pt x="129845" y="899063"/>
                    <a:pt x="129845" y="899063"/>
                    <a:pt x="77929" y="899063"/>
                  </a:cubicBezTo>
                  <a:cubicBezTo>
                    <a:pt x="63329" y="899063"/>
                    <a:pt x="51972" y="887688"/>
                    <a:pt x="51972" y="873061"/>
                  </a:cubicBezTo>
                  <a:cubicBezTo>
                    <a:pt x="51972" y="873061"/>
                    <a:pt x="51972" y="873061"/>
                    <a:pt x="51972" y="769053"/>
                  </a:cubicBezTo>
                  <a:cubicBezTo>
                    <a:pt x="51972" y="769053"/>
                    <a:pt x="51972" y="769053"/>
                    <a:pt x="26015" y="769053"/>
                  </a:cubicBezTo>
                  <a:cubicBezTo>
                    <a:pt x="11414" y="769053"/>
                    <a:pt x="57" y="757676"/>
                    <a:pt x="57" y="743050"/>
                  </a:cubicBezTo>
                  <a:cubicBezTo>
                    <a:pt x="57" y="743050"/>
                    <a:pt x="57" y="743050"/>
                    <a:pt x="57" y="691046"/>
                  </a:cubicBezTo>
                  <a:cubicBezTo>
                    <a:pt x="57" y="647167"/>
                    <a:pt x="45482" y="613039"/>
                    <a:pt x="103888" y="613039"/>
                  </a:cubicBezTo>
                  <a:close/>
                  <a:moveTo>
                    <a:pt x="12145950" y="481782"/>
                  </a:moveTo>
                  <a:cubicBezTo>
                    <a:pt x="12174622" y="481782"/>
                    <a:pt x="12197866" y="505025"/>
                    <a:pt x="12197866" y="533698"/>
                  </a:cubicBezTo>
                  <a:cubicBezTo>
                    <a:pt x="12197866" y="562369"/>
                    <a:pt x="12174622" y="585612"/>
                    <a:pt x="12145950" y="585612"/>
                  </a:cubicBezTo>
                  <a:cubicBezTo>
                    <a:pt x="12117278" y="585612"/>
                    <a:pt x="12094035" y="562369"/>
                    <a:pt x="12094035" y="533698"/>
                  </a:cubicBezTo>
                  <a:cubicBezTo>
                    <a:pt x="12094035" y="505025"/>
                    <a:pt x="12117278" y="481782"/>
                    <a:pt x="12145950" y="481782"/>
                  </a:cubicBezTo>
                  <a:close/>
                  <a:moveTo>
                    <a:pt x="11664226" y="481782"/>
                  </a:moveTo>
                  <a:cubicBezTo>
                    <a:pt x="11692898" y="481782"/>
                    <a:pt x="11716142" y="505025"/>
                    <a:pt x="11716142" y="533698"/>
                  </a:cubicBezTo>
                  <a:cubicBezTo>
                    <a:pt x="11716142" y="562369"/>
                    <a:pt x="11692898" y="585612"/>
                    <a:pt x="11664226" y="585612"/>
                  </a:cubicBezTo>
                  <a:cubicBezTo>
                    <a:pt x="11635554" y="585612"/>
                    <a:pt x="11612311" y="562369"/>
                    <a:pt x="11612311" y="533698"/>
                  </a:cubicBezTo>
                  <a:cubicBezTo>
                    <a:pt x="11612311" y="505025"/>
                    <a:pt x="11635554" y="481782"/>
                    <a:pt x="11664226" y="481782"/>
                  </a:cubicBezTo>
                  <a:close/>
                  <a:moveTo>
                    <a:pt x="11182501" y="481782"/>
                  </a:moveTo>
                  <a:cubicBezTo>
                    <a:pt x="11211173" y="481782"/>
                    <a:pt x="11234417" y="505025"/>
                    <a:pt x="11234417" y="533698"/>
                  </a:cubicBezTo>
                  <a:cubicBezTo>
                    <a:pt x="11234417" y="562369"/>
                    <a:pt x="11211173" y="585612"/>
                    <a:pt x="11182501" y="585612"/>
                  </a:cubicBezTo>
                  <a:cubicBezTo>
                    <a:pt x="11153829" y="585612"/>
                    <a:pt x="11130586" y="562369"/>
                    <a:pt x="11130586" y="533698"/>
                  </a:cubicBezTo>
                  <a:cubicBezTo>
                    <a:pt x="11130586" y="505025"/>
                    <a:pt x="11153829" y="481782"/>
                    <a:pt x="11182501" y="481782"/>
                  </a:cubicBezTo>
                  <a:close/>
                  <a:moveTo>
                    <a:pt x="10700777" y="481782"/>
                  </a:moveTo>
                  <a:cubicBezTo>
                    <a:pt x="10729449" y="481782"/>
                    <a:pt x="10752693" y="505025"/>
                    <a:pt x="10752693" y="533698"/>
                  </a:cubicBezTo>
                  <a:cubicBezTo>
                    <a:pt x="10752693" y="562369"/>
                    <a:pt x="10729449" y="585612"/>
                    <a:pt x="10700777" y="585612"/>
                  </a:cubicBezTo>
                  <a:cubicBezTo>
                    <a:pt x="10672105" y="585612"/>
                    <a:pt x="10648862" y="562369"/>
                    <a:pt x="10648862" y="533698"/>
                  </a:cubicBezTo>
                  <a:cubicBezTo>
                    <a:pt x="10648862" y="505025"/>
                    <a:pt x="10672105" y="481782"/>
                    <a:pt x="10700777" y="481782"/>
                  </a:cubicBezTo>
                  <a:close/>
                  <a:moveTo>
                    <a:pt x="10219053" y="481782"/>
                  </a:moveTo>
                  <a:cubicBezTo>
                    <a:pt x="10247725" y="481782"/>
                    <a:pt x="10270969" y="505025"/>
                    <a:pt x="10270969" y="533698"/>
                  </a:cubicBezTo>
                  <a:cubicBezTo>
                    <a:pt x="10270969" y="562369"/>
                    <a:pt x="10247725" y="585612"/>
                    <a:pt x="10219053" y="585612"/>
                  </a:cubicBezTo>
                  <a:cubicBezTo>
                    <a:pt x="10190381" y="585612"/>
                    <a:pt x="10167138" y="562369"/>
                    <a:pt x="10167138" y="533698"/>
                  </a:cubicBezTo>
                  <a:cubicBezTo>
                    <a:pt x="10167138" y="505025"/>
                    <a:pt x="10190381" y="481782"/>
                    <a:pt x="10219053" y="481782"/>
                  </a:cubicBezTo>
                  <a:close/>
                  <a:moveTo>
                    <a:pt x="9737328" y="481782"/>
                  </a:moveTo>
                  <a:cubicBezTo>
                    <a:pt x="9766000" y="481782"/>
                    <a:pt x="9789244" y="505025"/>
                    <a:pt x="9789244" y="533698"/>
                  </a:cubicBezTo>
                  <a:cubicBezTo>
                    <a:pt x="9789244" y="562369"/>
                    <a:pt x="9766000" y="585612"/>
                    <a:pt x="9737328" y="585612"/>
                  </a:cubicBezTo>
                  <a:cubicBezTo>
                    <a:pt x="9708656" y="585612"/>
                    <a:pt x="9685413" y="562369"/>
                    <a:pt x="9685413" y="533698"/>
                  </a:cubicBezTo>
                  <a:cubicBezTo>
                    <a:pt x="9685413" y="505025"/>
                    <a:pt x="9708656" y="481782"/>
                    <a:pt x="9737328" y="481782"/>
                  </a:cubicBezTo>
                  <a:close/>
                  <a:moveTo>
                    <a:pt x="9255604" y="481782"/>
                  </a:moveTo>
                  <a:cubicBezTo>
                    <a:pt x="9284276" y="481782"/>
                    <a:pt x="9307520" y="505025"/>
                    <a:pt x="9307520" y="533698"/>
                  </a:cubicBezTo>
                  <a:cubicBezTo>
                    <a:pt x="9307520" y="562369"/>
                    <a:pt x="9284276" y="585612"/>
                    <a:pt x="9255604" y="585612"/>
                  </a:cubicBezTo>
                  <a:cubicBezTo>
                    <a:pt x="9226932" y="585612"/>
                    <a:pt x="9203689" y="562369"/>
                    <a:pt x="9203689" y="533698"/>
                  </a:cubicBezTo>
                  <a:cubicBezTo>
                    <a:pt x="9203689" y="505025"/>
                    <a:pt x="9226932" y="481782"/>
                    <a:pt x="9255604" y="481782"/>
                  </a:cubicBezTo>
                  <a:close/>
                  <a:moveTo>
                    <a:pt x="8773880" y="481782"/>
                  </a:moveTo>
                  <a:cubicBezTo>
                    <a:pt x="8802552" y="481782"/>
                    <a:pt x="8825796" y="505025"/>
                    <a:pt x="8825796" y="533698"/>
                  </a:cubicBezTo>
                  <a:cubicBezTo>
                    <a:pt x="8825796" y="562369"/>
                    <a:pt x="8802552" y="585612"/>
                    <a:pt x="8773880" y="585612"/>
                  </a:cubicBezTo>
                  <a:cubicBezTo>
                    <a:pt x="8745208" y="585612"/>
                    <a:pt x="8721965" y="562369"/>
                    <a:pt x="8721965" y="533698"/>
                  </a:cubicBezTo>
                  <a:cubicBezTo>
                    <a:pt x="8721965" y="505025"/>
                    <a:pt x="8745208" y="481782"/>
                    <a:pt x="8773880" y="481782"/>
                  </a:cubicBezTo>
                  <a:close/>
                  <a:moveTo>
                    <a:pt x="8292157" y="481782"/>
                  </a:moveTo>
                  <a:cubicBezTo>
                    <a:pt x="8320829" y="481782"/>
                    <a:pt x="8344072" y="505025"/>
                    <a:pt x="8344072" y="533698"/>
                  </a:cubicBezTo>
                  <a:cubicBezTo>
                    <a:pt x="8344072" y="562369"/>
                    <a:pt x="8320829" y="585612"/>
                    <a:pt x="8292157" y="585612"/>
                  </a:cubicBezTo>
                  <a:cubicBezTo>
                    <a:pt x="8263484" y="585612"/>
                    <a:pt x="8240241" y="562369"/>
                    <a:pt x="8240241" y="533698"/>
                  </a:cubicBezTo>
                  <a:cubicBezTo>
                    <a:pt x="8240241" y="505025"/>
                    <a:pt x="8263484" y="481782"/>
                    <a:pt x="8292157" y="481782"/>
                  </a:cubicBezTo>
                  <a:close/>
                  <a:moveTo>
                    <a:pt x="7810433" y="481782"/>
                  </a:moveTo>
                  <a:cubicBezTo>
                    <a:pt x="7839105" y="481782"/>
                    <a:pt x="7862348" y="505025"/>
                    <a:pt x="7862348" y="533698"/>
                  </a:cubicBezTo>
                  <a:cubicBezTo>
                    <a:pt x="7862348" y="562369"/>
                    <a:pt x="7839105" y="585612"/>
                    <a:pt x="7810433" y="585612"/>
                  </a:cubicBezTo>
                  <a:cubicBezTo>
                    <a:pt x="7781760" y="585612"/>
                    <a:pt x="7758517" y="562369"/>
                    <a:pt x="7758517" y="533698"/>
                  </a:cubicBezTo>
                  <a:cubicBezTo>
                    <a:pt x="7758517" y="505025"/>
                    <a:pt x="7781760" y="481782"/>
                    <a:pt x="7810433" y="481782"/>
                  </a:cubicBezTo>
                  <a:close/>
                  <a:moveTo>
                    <a:pt x="7328709" y="481782"/>
                  </a:moveTo>
                  <a:cubicBezTo>
                    <a:pt x="7357381" y="481782"/>
                    <a:pt x="7380624" y="505025"/>
                    <a:pt x="7380624" y="533698"/>
                  </a:cubicBezTo>
                  <a:cubicBezTo>
                    <a:pt x="7380624" y="562369"/>
                    <a:pt x="7357381" y="585612"/>
                    <a:pt x="7328709" y="585612"/>
                  </a:cubicBezTo>
                  <a:cubicBezTo>
                    <a:pt x="7300036" y="585612"/>
                    <a:pt x="7276793" y="562369"/>
                    <a:pt x="7276793" y="533698"/>
                  </a:cubicBezTo>
                  <a:cubicBezTo>
                    <a:pt x="7276793" y="505025"/>
                    <a:pt x="7300036" y="481782"/>
                    <a:pt x="7328709" y="481782"/>
                  </a:cubicBezTo>
                  <a:close/>
                  <a:moveTo>
                    <a:pt x="6846985" y="481782"/>
                  </a:moveTo>
                  <a:cubicBezTo>
                    <a:pt x="6875657" y="481782"/>
                    <a:pt x="6898900" y="505025"/>
                    <a:pt x="6898900" y="533698"/>
                  </a:cubicBezTo>
                  <a:cubicBezTo>
                    <a:pt x="6898900" y="562369"/>
                    <a:pt x="6875657" y="585612"/>
                    <a:pt x="6846985" y="585612"/>
                  </a:cubicBezTo>
                  <a:cubicBezTo>
                    <a:pt x="6818312" y="585612"/>
                    <a:pt x="6795069" y="562369"/>
                    <a:pt x="6795069" y="533698"/>
                  </a:cubicBezTo>
                  <a:cubicBezTo>
                    <a:pt x="6795069" y="505025"/>
                    <a:pt x="6818312" y="481782"/>
                    <a:pt x="6846985" y="481782"/>
                  </a:cubicBezTo>
                  <a:close/>
                  <a:moveTo>
                    <a:pt x="6365261" y="481782"/>
                  </a:moveTo>
                  <a:cubicBezTo>
                    <a:pt x="6393933" y="481782"/>
                    <a:pt x="6417176" y="505025"/>
                    <a:pt x="6417176" y="533698"/>
                  </a:cubicBezTo>
                  <a:cubicBezTo>
                    <a:pt x="6417176" y="562369"/>
                    <a:pt x="6393933" y="585612"/>
                    <a:pt x="6365261" y="585612"/>
                  </a:cubicBezTo>
                  <a:cubicBezTo>
                    <a:pt x="6336588" y="585612"/>
                    <a:pt x="6313345" y="562369"/>
                    <a:pt x="6313345" y="533698"/>
                  </a:cubicBezTo>
                  <a:cubicBezTo>
                    <a:pt x="6313345" y="505025"/>
                    <a:pt x="6336588" y="481782"/>
                    <a:pt x="6365261" y="481782"/>
                  </a:cubicBezTo>
                  <a:close/>
                  <a:moveTo>
                    <a:pt x="5883552" y="481782"/>
                  </a:moveTo>
                  <a:cubicBezTo>
                    <a:pt x="5912223" y="481782"/>
                    <a:pt x="5935465" y="505025"/>
                    <a:pt x="5935465" y="533698"/>
                  </a:cubicBezTo>
                  <a:cubicBezTo>
                    <a:pt x="5935465" y="562369"/>
                    <a:pt x="5912223" y="585612"/>
                    <a:pt x="5883552" y="585612"/>
                  </a:cubicBezTo>
                  <a:cubicBezTo>
                    <a:pt x="5854882" y="585612"/>
                    <a:pt x="5831639" y="562369"/>
                    <a:pt x="5831639" y="533698"/>
                  </a:cubicBezTo>
                  <a:cubicBezTo>
                    <a:pt x="5831639" y="505025"/>
                    <a:pt x="5854882" y="481782"/>
                    <a:pt x="5883552" y="481782"/>
                  </a:cubicBezTo>
                  <a:close/>
                  <a:moveTo>
                    <a:pt x="5401852" y="481782"/>
                  </a:moveTo>
                  <a:cubicBezTo>
                    <a:pt x="5430520" y="481782"/>
                    <a:pt x="5453763" y="505025"/>
                    <a:pt x="5453763" y="533698"/>
                  </a:cubicBezTo>
                  <a:cubicBezTo>
                    <a:pt x="5453763" y="562369"/>
                    <a:pt x="5430520" y="585612"/>
                    <a:pt x="5401852" y="585612"/>
                  </a:cubicBezTo>
                  <a:cubicBezTo>
                    <a:pt x="5373187" y="585612"/>
                    <a:pt x="5349943" y="562369"/>
                    <a:pt x="5349943" y="533698"/>
                  </a:cubicBezTo>
                  <a:cubicBezTo>
                    <a:pt x="5349943" y="505025"/>
                    <a:pt x="5373187" y="481782"/>
                    <a:pt x="5401852" y="481782"/>
                  </a:cubicBezTo>
                  <a:close/>
                  <a:moveTo>
                    <a:pt x="4920088" y="481782"/>
                  </a:moveTo>
                  <a:cubicBezTo>
                    <a:pt x="4948766" y="481782"/>
                    <a:pt x="4972024" y="505025"/>
                    <a:pt x="4972024" y="533698"/>
                  </a:cubicBezTo>
                  <a:cubicBezTo>
                    <a:pt x="4972024" y="562369"/>
                    <a:pt x="4948766" y="585612"/>
                    <a:pt x="4920088" y="585612"/>
                  </a:cubicBezTo>
                  <a:cubicBezTo>
                    <a:pt x="4891417" y="585612"/>
                    <a:pt x="4868192" y="562369"/>
                    <a:pt x="4868192" y="533698"/>
                  </a:cubicBezTo>
                  <a:cubicBezTo>
                    <a:pt x="4868192" y="505025"/>
                    <a:pt x="4891417" y="481782"/>
                    <a:pt x="4920088" y="481782"/>
                  </a:cubicBezTo>
                  <a:close/>
                  <a:moveTo>
                    <a:pt x="4438400" y="481782"/>
                  </a:moveTo>
                  <a:cubicBezTo>
                    <a:pt x="4467059" y="481782"/>
                    <a:pt x="4490302" y="505025"/>
                    <a:pt x="4490302" y="533698"/>
                  </a:cubicBezTo>
                  <a:cubicBezTo>
                    <a:pt x="4490302" y="562369"/>
                    <a:pt x="4467059" y="585612"/>
                    <a:pt x="4438400" y="585612"/>
                  </a:cubicBezTo>
                  <a:cubicBezTo>
                    <a:pt x="4409717" y="585612"/>
                    <a:pt x="4386476" y="562369"/>
                    <a:pt x="4386476" y="533698"/>
                  </a:cubicBezTo>
                  <a:cubicBezTo>
                    <a:pt x="4386476" y="505025"/>
                    <a:pt x="4409717" y="481782"/>
                    <a:pt x="4438400" y="481782"/>
                  </a:cubicBezTo>
                  <a:close/>
                  <a:moveTo>
                    <a:pt x="3956692" y="481782"/>
                  </a:moveTo>
                  <a:cubicBezTo>
                    <a:pt x="3985363" y="481782"/>
                    <a:pt x="4008614" y="505025"/>
                    <a:pt x="4008614" y="533698"/>
                  </a:cubicBezTo>
                  <a:cubicBezTo>
                    <a:pt x="4008614" y="562369"/>
                    <a:pt x="3985363" y="585612"/>
                    <a:pt x="3956692" y="585612"/>
                  </a:cubicBezTo>
                  <a:cubicBezTo>
                    <a:pt x="3928019" y="585612"/>
                    <a:pt x="3904781" y="562369"/>
                    <a:pt x="3904781" y="533698"/>
                  </a:cubicBezTo>
                  <a:cubicBezTo>
                    <a:pt x="3904781" y="505025"/>
                    <a:pt x="3928019" y="481782"/>
                    <a:pt x="3956692" y="481782"/>
                  </a:cubicBezTo>
                  <a:close/>
                  <a:moveTo>
                    <a:pt x="3474980" y="481782"/>
                  </a:moveTo>
                  <a:cubicBezTo>
                    <a:pt x="3503655" y="481782"/>
                    <a:pt x="3526898" y="505025"/>
                    <a:pt x="3526898" y="533698"/>
                  </a:cubicBezTo>
                  <a:cubicBezTo>
                    <a:pt x="3526898" y="562369"/>
                    <a:pt x="3503655" y="585612"/>
                    <a:pt x="3474980" y="585612"/>
                  </a:cubicBezTo>
                  <a:cubicBezTo>
                    <a:pt x="3446309" y="585612"/>
                    <a:pt x="3423064" y="562369"/>
                    <a:pt x="3423064" y="533698"/>
                  </a:cubicBezTo>
                  <a:cubicBezTo>
                    <a:pt x="3423064" y="505025"/>
                    <a:pt x="3446309" y="481782"/>
                    <a:pt x="3474980" y="481782"/>
                  </a:cubicBezTo>
                  <a:close/>
                  <a:moveTo>
                    <a:pt x="2993257" y="481782"/>
                  </a:moveTo>
                  <a:cubicBezTo>
                    <a:pt x="3021927" y="481782"/>
                    <a:pt x="3045170" y="505025"/>
                    <a:pt x="3045170" y="533698"/>
                  </a:cubicBezTo>
                  <a:cubicBezTo>
                    <a:pt x="3045170" y="562369"/>
                    <a:pt x="3021927" y="585612"/>
                    <a:pt x="2993257" y="585612"/>
                  </a:cubicBezTo>
                  <a:cubicBezTo>
                    <a:pt x="2964583" y="585612"/>
                    <a:pt x="2941340" y="562369"/>
                    <a:pt x="2941340" y="533698"/>
                  </a:cubicBezTo>
                  <a:cubicBezTo>
                    <a:pt x="2941340" y="505025"/>
                    <a:pt x="2964583" y="481782"/>
                    <a:pt x="2993257" y="481782"/>
                  </a:cubicBezTo>
                  <a:close/>
                  <a:moveTo>
                    <a:pt x="2511533" y="481782"/>
                  </a:moveTo>
                  <a:cubicBezTo>
                    <a:pt x="2540205" y="481782"/>
                    <a:pt x="2563448" y="505025"/>
                    <a:pt x="2563448" y="533698"/>
                  </a:cubicBezTo>
                  <a:cubicBezTo>
                    <a:pt x="2563448" y="562369"/>
                    <a:pt x="2540205" y="585612"/>
                    <a:pt x="2511533" y="585612"/>
                  </a:cubicBezTo>
                  <a:cubicBezTo>
                    <a:pt x="2482864" y="585612"/>
                    <a:pt x="2459620" y="562369"/>
                    <a:pt x="2459620" y="533698"/>
                  </a:cubicBezTo>
                  <a:cubicBezTo>
                    <a:pt x="2459620" y="505025"/>
                    <a:pt x="2482864" y="481782"/>
                    <a:pt x="2511533" y="481782"/>
                  </a:cubicBezTo>
                  <a:close/>
                  <a:moveTo>
                    <a:pt x="2029795" y="481782"/>
                  </a:moveTo>
                  <a:cubicBezTo>
                    <a:pt x="2058467" y="481782"/>
                    <a:pt x="2081711" y="505025"/>
                    <a:pt x="2081711" y="533698"/>
                  </a:cubicBezTo>
                  <a:cubicBezTo>
                    <a:pt x="2081711" y="562369"/>
                    <a:pt x="2058467" y="585612"/>
                    <a:pt x="2029795" y="585612"/>
                  </a:cubicBezTo>
                  <a:cubicBezTo>
                    <a:pt x="2001123" y="585612"/>
                    <a:pt x="1977880" y="562369"/>
                    <a:pt x="1977880" y="533698"/>
                  </a:cubicBezTo>
                  <a:cubicBezTo>
                    <a:pt x="1977880" y="505025"/>
                    <a:pt x="2001123" y="481782"/>
                    <a:pt x="2029795" y="481782"/>
                  </a:cubicBezTo>
                  <a:close/>
                  <a:moveTo>
                    <a:pt x="1548072" y="481782"/>
                  </a:moveTo>
                  <a:cubicBezTo>
                    <a:pt x="1576745" y="481782"/>
                    <a:pt x="1599988" y="505025"/>
                    <a:pt x="1599988" y="533698"/>
                  </a:cubicBezTo>
                  <a:cubicBezTo>
                    <a:pt x="1599988" y="562369"/>
                    <a:pt x="1576745" y="585612"/>
                    <a:pt x="1548072" y="585612"/>
                  </a:cubicBezTo>
                  <a:cubicBezTo>
                    <a:pt x="1519400" y="585612"/>
                    <a:pt x="1496157" y="562369"/>
                    <a:pt x="1496157" y="533698"/>
                  </a:cubicBezTo>
                  <a:cubicBezTo>
                    <a:pt x="1496157" y="505025"/>
                    <a:pt x="1519400" y="481782"/>
                    <a:pt x="1548072" y="481782"/>
                  </a:cubicBezTo>
                  <a:close/>
                  <a:moveTo>
                    <a:pt x="1066351" y="481782"/>
                  </a:moveTo>
                  <a:cubicBezTo>
                    <a:pt x="1095023" y="481782"/>
                    <a:pt x="1118266" y="505025"/>
                    <a:pt x="1118266" y="533698"/>
                  </a:cubicBezTo>
                  <a:cubicBezTo>
                    <a:pt x="1118266" y="562369"/>
                    <a:pt x="1095023" y="585612"/>
                    <a:pt x="1066351" y="585612"/>
                  </a:cubicBezTo>
                  <a:cubicBezTo>
                    <a:pt x="1037679" y="585612"/>
                    <a:pt x="1014435" y="562369"/>
                    <a:pt x="1014435" y="533698"/>
                  </a:cubicBezTo>
                  <a:cubicBezTo>
                    <a:pt x="1014435" y="505025"/>
                    <a:pt x="1037679" y="481782"/>
                    <a:pt x="1066351" y="481782"/>
                  </a:cubicBezTo>
                  <a:close/>
                  <a:moveTo>
                    <a:pt x="584629" y="481782"/>
                  </a:moveTo>
                  <a:cubicBezTo>
                    <a:pt x="613301" y="481782"/>
                    <a:pt x="636545" y="505025"/>
                    <a:pt x="636545" y="533698"/>
                  </a:cubicBezTo>
                  <a:cubicBezTo>
                    <a:pt x="636545" y="562369"/>
                    <a:pt x="613301" y="585612"/>
                    <a:pt x="584629" y="585612"/>
                  </a:cubicBezTo>
                  <a:cubicBezTo>
                    <a:pt x="555957" y="585612"/>
                    <a:pt x="532714" y="562369"/>
                    <a:pt x="532714" y="533698"/>
                  </a:cubicBezTo>
                  <a:cubicBezTo>
                    <a:pt x="532714" y="505025"/>
                    <a:pt x="555957" y="481782"/>
                    <a:pt x="584629" y="481782"/>
                  </a:cubicBezTo>
                  <a:close/>
                  <a:moveTo>
                    <a:pt x="102908" y="481782"/>
                  </a:moveTo>
                  <a:cubicBezTo>
                    <a:pt x="131580" y="481782"/>
                    <a:pt x="154824" y="505025"/>
                    <a:pt x="154824" y="533698"/>
                  </a:cubicBezTo>
                  <a:cubicBezTo>
                    <a:pt x="154824" y="562369"/>
                    <a:pt x="131580" y="585612"/>
                    <a:pt x="102908" y="585612"/>
                  </a:cubicBezTo>
                  <a:cubicBezTo>
                    <a:pt x="74236" y="585612"/>
                    <a:pt x="50992" y="562369"/>
                    <a:pt x="50992" y="533698"/>
                  </a:cubicBezTo>
                  <a:cubicBezTo>
                    <a:pt x="50992" y="505025"/>
                    <a:pt x="74236" y="481782"/>
                    <a:pt x="102908" y="481782"/>
                  </a:cubicBezTo>
                  <a:close/>
                  <a:moveTo>
                    <a:pt x="12146930" y="131316"/>
                  </a:moveTo>
                  <a:cubicBezTo>
                    <a:pt x="12205334" y="131316"/>
                    <a:pt x="12250760" y="165444"/>
                    <a:pt x="12250760" y="209322"/>
                  </a:cubicBezTo>
                  <a:cubicBezTo>
                    <a:pt x="12250760" y="209322"/>
                    <a:pt x="12250760" y="209322"/>
                    <a:pt x="12250760" y="261326"/>
                  </a:cubicBezTo>
                  <a:cubicBezTo>
                    <a:pt x="12250760" y="275952"/>
                    <a:pt x="12239404" y="287329"/>
                    <a:pt x="12224803" y="287329"/>
                  </a:cubicBezTo>
                  <a:cubicBezTo>
                    <a:pt x="12224803" y="287329"/>
                    <a:pt x="12224803" y="287329"/>
                    <a:pt x="12198844" y="287329"/>
                  </a:cubicBezTo>
                  <a:cubicBezTo>
                    <a:pt x="12198844" y="287329"/>
                    <a:pt x="12198844" y="287329"/>
                    <a:pt x="12198844" y="391337"/>
                  </a:cubicBezTo>
                  <a:cubicBezTo>
                    <a:pt x="12198844" y="405963"/>
                    <a:pt x="12187489" y="417339"/>
                    <a:pt x="12172887" y="417339"/>
                  </a:cubicBezTo>
                  <a:cubicBezTo>
                    <a:pt x="12172887" y="417339"/>
                    <a:pt x="12172887" y="417339"/>
                    <a:pt x="12120972" y="417339"/>
                  </a:cubicBezTo>
                  <a:cubicBezTo>
                    <a:pt x="12106372" y="417339"/>
                    <a:pt x="12095015" y="405963"/>
                    <a:pt x="12095015" y="391337"/>
                  </a:cubicBezTo>
                  <a:cubicBezTo>
                    <a:pt x="12095015" y="391337"/>
                    <a:pt x="12095015" y="391337"/>
                    <a:pt x="12095015" y="287329"/>
                  </a:cubicBezTo>
                  <a:cubicBezTo>
                    <a:pt x="12095015" y="287329"/>
                    <a:pt x="12095015" y="287329"/>
                    <a:pt x="12069057" y="287329"/>
                  </a:cubicBezTo>
                  <a:cubicBezTo>
                    <a:pt x="12054456" y="287329"/>
                    <a:pt x="12043099" y="275952"/>
                    <a:pt x="12043099" y="261326"/>
                  </a:cubicBezTo>
                  <a:cubicBezTo>
                    <a:pt x="12043099" y="261326"/>
                    <a:pt x="12043099" y="261326"/>
                    <a:pt x="12043099" y="209322"/>
                  </a:cubicBezTo>
                  <a:cubicBezTo>
                    <a:pt x="12043099" y="165444"/>
                    <a:pt x="12088525" y="131316"/>
                    <a:pt x="12146930" y="131316"/>
                  </a:cubicBezTo>
                  <a:close/>
                  <a:moveTo>
                    <a:pt x="11665206" y="131316"/>
                  </a:moveTo>
                  <a:cubicBezTo>
                    <a:pt x="11723610" y="131316"/>
                    <a:pt x="11769036" y="165444"/>
                    <a:pt x="11769036" y="209322"/>
                  </a:cubicBezTo>
                  <a:cubicBezTo>
                    <a:pt x="11769036" y="209322"/>
                    <a:pt x="11769036" y="209322"/>
                    <a:pt x="11769036" y="261326"/>
                  </a:cubicBezTo>
                  <a:cubicBezTo>
                    <a:pt x="11769036" y="275952"/>
                    <a:pt x="11757680" y="287329"/>
                    <a:pt x="11743079" y="287329"/>
                  </a:cubicBezTo>
                  <a:cubicBezTo>
                    <a:pt x="11743079" y="287329"/>
                    <a:pt x="11743079" y="287329"/>
                    <a:pt x="11717120" y="287329"/>
                  </a:cubicBezTo>
                  <a:cubicBezTo>
                    <a:pt x="11717120" y="287329"/>
                    <a:pt x="11717120" y="287329"/>
                    <a:pt x="11717120" y="391337"/>
                  </a:cubicBezTo>
                  <a:cubicBezTo>
                    <a:pt x="11717120" y="405963"/>
                    <a:pt x="11705765" y="417339"/>
                    <a:pt x="11691163" y="417339"/>
                  </a:cubicBezTo>
                  <a:cubicBezTo>
                    <a:pt x="11691163" y="417339"/>
                    <a:pt x="11691163" y="417339"/>
                    <a:pt x="11639248" y="417339"/>
                  </a:cubicBezTo>
                  <a:cubicBezTo>
                    <a:pt x="11624648" y="417339"/>
                    <a:pt x="11613291" y="405963"/>
                    <a:pt x="11613291" y="391337"/>
                  </a:cubicBezTo>
                  <a:cubicBezTo>
                    <a:pt x="11613291" y="391337"/>
                    <a:pt x="11613291" y="391337"/>
                    <a:pt x="11613291" y="287329"/>
                  </a:cubicBezTo>
                  <a:cubicBezTo>
                    <a:pt x="11613291" y="287329"/>
                    <a:pt x="11613291" y="287329"/>
                    <a:pt x="11587333" y="287329"/>
                  </a:cubicBezTo>
                  <a:cubicBezTo>
                    <a:pt x="11572732" y="287329"/>
                    <a:pt x="11561375" y="275952"/>
                    <a:pt x="11561375" y="261326"/>
                  </a:cubicBezTo>
                  <a:cubicBezTo>
                    <a:pt x="11561375" y="261326"/>
                    <a:pt x="11561375" y="261326"/>
                    <a:pt x="11561375" y="209322"/>
                  </a:cubicBezTo>
                  <a:cubicBezTo>
                    <a:pt x="11561375" y="165444"/>
                    <a:pt x="11606801" y="131316"/>
                    <a:pt x="11665206" y="131316"/>
                  </a:cubicBezTo>
                  <a:close/>
                  <a:moveTo>
                    <a:pt x="11183481" y="131316"/>
                  </a:moveTo>
                  <a:cubicBezTo>
                    <a:pt x="11241885" y="131316"/>
                    <a:pt x="11287311" y="165444"/>
                    <a:pt x="11287311" y="209322"/>
                  </a:cubicBezTo>
                  <a:cubicBezTo>
                    <a:pt x="11287311" y="209322"/>
                    <a:pt x="11287311" y="209322"/>
                    <a:pt x="11287311" y="261326"/>
                  </a:cubicBezTo>
                  <a:cubicBezTo>
                    <a:pt x="11287311" y="275952"/>
                    <a:pt x="11275955" y="287329"/>
                    <a:pt x="11261354" y="287329"/>
                  </a:cubicBezTo>
                  <a:cubicBezTo>
                    <a:pt x="11261354" y="287329"/>
                    <a:pt x="11261354" y="287329"/>
                    <a:pt x="11235395" y="287329"/>
                  </a:cubicBezTo>
                  <a:cubicBezTo>
                    <a:pt x="11235395" y="287329"/>
                    <a:pt x="11235395" y="287329"/>
                    <a:pt x="11235395" y="391337"/>
                  </a:cubicBezTo>
                  <a:cubicBezTo>
                    <a:pt x="11235395" y="405963"/>
                    <a:pt x="11224040" y="417339"/>
                    <a:pt x="11209438" y="417339"/>
                  </a:cubicBezTo>
                  <a:cubicBezTo>
                    <a:pt x="11209438" y="417339"/>
                    <a:pt x="11209438" y="417339"/>
                    <a:pt x="11157523" y="417339"/>
                  </a:cubicBezTo>
                  <a:cubicBezTo>
                    <a:pt x="11142923" y="417339"/>
                    <a:pt x="11131566" y="405963"/>
                    <a:pt x="11131566" y="391337"/>
                  </a:cubicBezTo>
                  <a:cubicBezTo>
                    <a:pt x="11131566" y="391337"/>
                    <a:pt x="11131566" y="391337"/>
                    <a:pt x="11131566" y="287329"/>
                  </a:cubicBezTo>
                  <a:cubicBezTo>
                    <a:pt x="11131566" y="287329"/>
                    <a:pt x="11131566" y="287329"/>
                    <a:pt x="11105608" y="287329"/>
                  </a:cubicBezTo>
                  <a:cubicBezTo>
                    <a:pt x="11091007" y="287329"/>
                    <a:pt x="11079650" y="275952"/>
                    <a:pt x="11079650" y="261326"/>
                  </a:cubicBezTo>
                  <a:cubicBezTo>
                    <a:pt x="11079650" y="261326"/>
                    <a:pt x="11079650" y="261326"/>
                    <a:pt x="11079650" y="209322"/>
                  </a:cubicBezTo>
                  <a:cubicBezTo>
                    <a:pt x="11079650" y="165444"/>
                    <a:pt x="11125076" y="131316"/>
                    <a:pt x="11183481" y="131316"/>
                  </a:cubicBezTo>
                  <a:close/>
                  <a:moveTo>
                    <a:pt x="10701757" y="131316"/>
                  </a:moveTo>
                  <a:cubicBezTo>
                    <a:pt x="10760161" y="131316"/>
                    <a:pt x="10805587" y="165444"/>
                    <a:pt x="10805587" y="209322"/>
                  </a:cubicBezTo>
                  <a:cubicBezTo>
                    <a:pt x="10805587" y="209322"/>
                    <a:pt x="10805587" y="209322"/>
                    <a:pt x="10805587" y="261326"/>
                  </a:cubicBezTo>
                  <a:cubicBezTo>
                    <a:pt x="10805587" y="275952"/>
                    <a:pt x="10794231" y="287329"/>
                    <a:pt x="10779630" y="287329"/>
                  </a:cubicBezTo>
                  <a:cubicBezTo>
                    <a:pt x="10779630" y="287329"/>
                    <a:pt x="10779630" y="287329"/>
                    <a:pt x="10753671" y="287329"/>
                  </a:cubicBezTo>
                  <a:cubicBezTo>
                    <a:pt x="10753671" y="287329"/>
                    <a:pt x="10753671" y="287329"/>
                    <a:pt x="10753671" y="391337"/>
                  </a:cubicBezTo>
                  <a:cubicBezTo>
                    <a:pt x="10753671" y="405963"/>
                    <a:pt x="10742316" y="417339"/>
                    <a:pt x="10727714" y="417339"/>
                  </a:cubicBezTo>
                  <a:cubicBezTo>
                    <a:pt x="10727714" y="417339"/>
                    <a:pt x="10727714" y="417339"/>
                    <a:pt x="10675799" y="417339"/>
                  </a:cubicBezTo>
                  <a:cubicBezTo>
                    <a:pt x="10661199" y="417339"/>
                    <a:pt x="10649842" y="405963"/>
                    <a:pt x="10649842" y="391337"/>
                  </a:cubicBezTo>
                  <a:cubicBezTo>
                    <a:pt x="10649842" y="391337"/>
                    <a:pt x="10649842" y="391337"/>
                    <a:pt x="10649842" y="287329"/>
                  </a:cubicBezTo>
                  <a:cubicBezTo>
                    <a:pt x="10649842" y="287329"/>
                    <a:pt x="10649842" y="287329"/>
                    <a:pt x="10623884" y="287329"/>
                  </a:cubicBezTo>
                  <a:cubicBezTo>
                    <a:pt x="10609283" y="287329"/>
                    <a:pt x="10597926" y="275952"/>
                    <a:pt x="10597926" y="261326"/>
                  </a:cubicBezTo>
                  <a:cubicBezTo>
                    <a:pt x="10597926" y="261326"/>
                    <a:pt x="10597926" y="261326"/>
                    <a:pt x="10597926" y="209322"/>
                  </a:cubicBezTo>
                  <a:cubicBezTo>
                    <a:pt x="10597926" y="165444"/>
                    <a:pt x="10643352" y="131316"/>
                    <a:pt x="10701757" y="131316"/>
                  </a:cubicBezTo>
                  <a:close/>
                  <a:moveTo>
                    <a:pt x="10220033" y="131316"/>
                  </a:moveTo>
                  <a:cubicBezTo>
                    <a:pt x="10278437" y="131316"/>
                    <a:pt x="10323863" y="165444"/>
                    <a:pt x="10323863" y="209322"/>
                  </a:cubicBezTo>
                  <a:cubicBezTo>
                    <a:pt x="10323863" y="209322"/>
                    <a:pt x="10323863" y="209322"/>
                    <a:pt x="10323863" y="261326"/>
                  </a:cubicBezTo>
                  <a:cubicBezTo>
                    <a:pt x="10323863" y="275952"/>
                    <a:pt x="10312507" y="287329"/>
                    <a:pt x="10297906" y="287329"/>
                  </a:cubicBezTo>
                  <a:cubicBezTo>
                    <a:pt x="10297906" y="287329"/>
                    <a:pt x="10297906" y="287329"/>
                    <a:pt x="10271947" y="287329"/>
                  </a:cubicBezTo>
                  <a:cubicBezTo>
                    <a:pt x="10271947" y="287329"/>
                    <a:pt x="10271947" y="287329"/>
                    <a:pt x="10271947" y="391337"/>
                  </a:cubicBezTo>
                  <a:cubicBezTo>
                    <a:pt x="10271947" y="405963"/>
                    <a:pt x="10260592" y="417339"/>
                    <a:pt x="10245990" y="417339"/>
                  </a:cubicBezTo>
                  <a:cubicBezTo>
                    <a:pt x="10245990" y="417339"/>
                    <a:pt x="10245990" y="417339"/>
                    <a:pt x="10194075" y="417339"/>
                  </a:cubicBezTo>
                  <a:cubicBezTo>
                    <a:pt x="10179475" y="417339"/>
                    <a:pt x="10168118" y="405963"/>
                    <a:pt x="10168118" y="391337"/>
                  </a:cubicBezTo>
                  <a:cubicBezTo>
                    <a:pt x="10168118" y="391337"/>
                    <a:pt x="10168118" y="391337"/>
                    <a:pt x="10168118" y="287329"/>
                  </a:cubicBezTo>
                  <a:cubicBezTo>
                    <a:pt x="10168118" y="287329"/>
                    <a:pt x="10168118" y="287329"/>
                    <a:pt x="10142160" y="287329"/>
                  </a:cubicBezTo>
                  <a:cubicBezTo>
                    <a:pt x="10127559" y="287329"/>
                    <a:pt x="10116202" y="275952"/>
                    <a:pt x="10116202" y="261326"/>
                  </a:cubicBezTo>
                  <a:cubicBezTo>
                    <a:pt x="10116202" y="261326"/>
                    <a:pt x="10116202" y="261326"/>
                    <a:pt x="10116202" y="209322"/>
                  </a:cubicBezTo>
                  <a:cubicBezTo>
                    <a:pt x="10116202" y="165444"/>
                    <a:pt x="10161628" y="131316"/>
                    <a:pt x="10220033" y="131316"/>
                  </a:cubicBezTo>
                  <a:close/>
                  <a:moveTo>
                    <a:pt x="9738308" y="131316"/>
                  </a:moveTo>
                  <a:cubicBezTo>
                    <a:pt x="9796712" y="131316"/>
                    <a:pt x="9842138" y="165444"/>
                    <a:pt x="9842138" y="209322"/>
                  </a:cubicBezTo>
                  <a:cubicBezTo>
                    <a:pt x="9842138" y="209322"/>
                    <a:pt x="9842138" y="209322"/>
                    <a:pt x="9842138" y="261326"/>
                  </a:cubicBezTo>
                  <a:cubicBezTo>
                    <a:pt x="9842138" y="275952"/>
                    <a:pt x="9830782" y="287329"/>
                    <a:pt x="9816181" y="287329"/>
                  </a:cubicBezTo>
                  <a:cubicBezTo>
                    <a:pt x="9816181" y="287329"/>
                    <a:pt x="9816181" y="287329"/>
                    <a:pt x="9790222" y="287329"/>
                  </a:cubicBezTo>
                  <a:cubicBezTo>
                    <a:pt x="9790222" y="287329"/>
                    <a:pt x="9790222" y="287329"/>
                    <a:pt x="9790222" y="391337"/>
                  </a:cubicBezTo>
                  <a:cubicBezTo>
                    <a:pt x="9790222" y="405963"/>
                    <a:pt x="9778867" y="417339"/>
                    <a:pt x="9764265" y="417339"/>
                  </a:cubicBezTo>
                  <a:cubicBezTo>
                    <a:pt x="9764265" y="417339"/>
                    <a:pt x="9764265" y="417339"/>
                    <a:pt x="9712350" y="417339"/>
                  </a:cubicBezTo>
                  <a:cubicBezTo>
                    <a:pt x="9697750" y="417339"/>
                    <a:pt x="9686393" y="405963"/>
                    <a:pt x="9686393" y="391337"/>
                  </a:cubicBezTo>
                  <a:cubicBezTo>
                    <a:pt x="9686393" y="391337"/>
                    <a:pt x="9686393" y="391337"/>
                    <a:pt x="9686393" y="287329"/>
                  </a:cubicBezTo>
                  <a:cubicBezTo>
                    <a:pt x="9686393" y="287329"/>
                    <a:pt x="9686393" y="287329"/>
                    <a:pt x="9660435" y="287329"/>
                  </a:cubicBezTo>
                  <a:cubicBezTo>
                    <a:pt x="9645834" y="287329"/>
                    <a:pt x="9634477" y="275952"/>
                    <a:pt x="9634477" y="261326"/>
                  </a:cubicBezTo>
                  <a:cubicBezTo>
                    <a:pt x="9634477" y="261326"/>
                    <a:pt x="9634477" y="261326"/>
                    <a:pt x="9634477" y="209322"/>
                  </a:cubicBezTo>
                  <a:cubicBezTo>
                    <a:pt x="9634477" y="165444"/>
                    <a:pt x="9679903" y="131316"/>
                    <a:pt x="9738308" y="131316"/>
                  </a:cubicBezTo>
                  <a:close/>
                  <a:moveTo>
                    <a:pt x="9256584" y="131316"/>
                  </a:moveTo>
                  <a:cubicBezTo>
                    <a:pt x="9314988" y="131316"/>
                    <a:pt x="9360414" y="165444"/>
                    <a:pt x="9360414" y="209322"/>
                  </a:cubicBezTo>
                  <a:cubicBezTo>
                    <a:pt x="9360414" y="209322"/>
                    <a:pt x="9360414" y="209322"/>
                    <a:pt x="9360414" y="261326"/>
                  </a:cubicBezTo>
                  <a:cubicBezTo>
                    <a:pt x="9360414" y="275952"/>
                    <a:pt x="9349058" y="287329"/>
                    <a:pt x="9334457" y="287329"/>
                  </a:cubicBezTo>
                  <a:cubicBezTo>
                    <a:pt x="9334457" y="287329"/>
                    <a:pt x="9334457" y="287329"/>
                    <a:pt x="9308498" y="287329"/>
                  </a:cubicBezTo>
                  <a:cubicBezTo>
                    <a:pt x="9308498" y="287329"/>
                    <a:pt x="9308498" y="287329"/>
                    <a:pt x="9308498" y="391337"/>
                  </a:cubicBezTo>
                  <a:cubicBezTo>
                    <a:pt x="9308498" y="405963"/>
                    <a:pt x="9297143" y="417339"/>
                    <a:pt x="9282541" y="417339"/>
                  </a:cubicBezTo>
                  <a:cubicBezTo>
                    <a:pt x="9282541" y="417339"/>
                    <a:pt x="9282541" y="417339"/>
                    <a:pt x="9230626" y="417339"/>
                  </a:cubicBezTo>
                  <a:cubicBezTo>
                    <a:pt x="9216026" y="417339"/>
                    <a:pt x="9204669" y="405963"/>
                    <a:pt x="9204669" y="391337"/>
                  </a:cubicBezTo>
                  <a:cubicBezTo>
                    <a:pt x="9204669" y="391337"/>
                    <a:pt x="9204669" y="391337"/>
                    <a:pt x="9204669" y="287329"/>
                  </a:cubicBezTo>
                  <a:cubicBezTo>
                    <a:pt x="9204669" y="287329"/>
                    <a:pt x="9204669" y="287329"/>
                    <a:pt x="9178711" y="287329"/>
                  </a:cubicBezTo>
                  <a:cubicBezTo>
                    <a:pt x="9164110" y="287329"/>
                    <a:pt x="9152753" y="275952"/>
                    <a:pt x="9152753" y="261326"/>
                  </a:cubicBezTo>
                  <a:cubicBezTo>
                    <a:pt x="9152753" y="261326"/>
                    <a:pt x="9152753" y="261326"/>
                    <a:pt x="9152753" y="209322"/>
                  </a:cubicBezTo>
                  <a:cubicBezTo>
                    <a:pt x="9152753" y="165444"/>
                    <a:pt x="9198179" y="131316"/>
                    <a:pt x="9256584" y="131316"/>
                  </a:cubicBezTo>
                  <a:close/>
                  <a:moveTo>
                    <a:pt x="8774860" y="131316"/>
                  </a:moveTo>
                  <a:cubicBezTo>
                    <a:pt x="8833264" y="131316"/>
                    <a:pt x="8878690" y="165444"/>
                    <a:pt x="8878690" y="209322"/>
                  </a:cubicBezTo>
                  <a:cubicBezTo>
                    <a:pt x="8878690" y="209322"/>
                    <a:pt x="8878690" y="209322"/>
                    <a:pt x="8878690" y="261326"/>
                  </a:cubicBezTo>
                  <a:cubicBezTo>
                    <a:pt x="8878690" y="275952"/>
                    <a:pt x="8867334" y="287329"/>
                    <a:pt x="8852733" y="287329"/>
                  </a:cubicBezTo>
                  <a:cubicBezTo>
                    <a:pt x="8852733" y="287329"/>
                    <a:pt x="8852733" y="287329"/>
                    <a:pt x="8826774" y="287329"/>
                  </a:cubicBezTo>
                  <a:cubicBezTo>
                    <a:pt x="8826774" y="287329"/>
                    <a:pt x="8826774" y="287329"/>
                    <a:pt x="8826774" y="391337"/>
                  </a:cubicBezTo>
                  <a:cubicBezTo>
                    <a:pt x="8826774" y="405963"/>
                    <a:pt x="8815419" y="417339"/>
                    <a:pt x="8800817" y="417339"/>
                  </a:cubicBezTo>
                  <a:cubicBezTo>
                    <a:pt x="8800817" y="417339"/>
                    <a:pt x="8800817" y="417339"/>
                    <a:pt x="8748902" y="417339"/>
                  </a:cubicBezTo>
                  <a:cubicBezTo>
                    <a:pt x="8734302" y="417339"/>
                    <a:pt x="8722945" y="405963"/>
                    <a:pt x="8722945" y="391337"/>
                  </a:cubicBezTo>
                  <a:cubicBezTo>
                    <a:pt x="8722945" y="391337"/>
                    <a:pt x="8722945" y="391337"/>
                    <a:pt x="8722945" y="287329"/>
                  </a:cubicBezTo>
                  <a:cubicBezTo>
                    <a:pt x="8722945" y="287329"/>
                    <a:pt x="8722945" y="287329"/>
                    <a:pt x="8696987" y="287329"/>
                  </a:cubicBezTo>
                  <a:cubicBezTo>
                    <a:pt x="8682386" y="287329"/>
                    <a:pt x="8671029" y="275952"/>
                    <a:pt x="8671029" y="261326"/>
                  </a:cubicBezTo>
                  <a:cubicBezTo>
                    <a:pt x="8671029" y="261326"/>
                    <a:pt x="8671029" y="261326"/>
                    <a:pt x="8671029" y="209322"/>
                  </a:cubicBezTo>
                  <a:cubicBezTo>
                    <a:pt x="8671029" y="165444"/>
                    <a:pt x="8716455" y="131316"/>
                    <a:pt x="8774860" y="131316"/>
                  </a:cubicBezTo>
                  <a:close/>
                  <a:moveTo>
                    <a:pt x="8293136" y="131316"/>
                  </a:moveTo>
                  <a:cubicBezTo>
                    <a:pt x="8351541" y="131316"/>
                    <a:pt x="8396966" y="165444"/>
                    <a:pt x="8396966" y="209322"/>
                  </a:cubicBezTo>
                  <a:cubicBezTo>
                    <a:pt x="8396966" y="209322"/>
                    <a:pt x="8396966" y="209322"/>
                    <a:pt x="8396966" y="261326"/>
                  </a:cubicBezTo>
                  <a:cubicBezTo>
                    <a:pt x="8396966" y="275952"/>
                    <a:pt x="8385610" y="287329"/>
                    <a:pt x="8371009" y="287329"/>
                  </a:cubicBezTo>
                  <a:cubicBezTo>
                    <a:pt x="8371009" y="287329"/>
                    <a:pt x="8371009" y="287329"/>
                    <a:pt x="8345051" y="287329"/>
                  </a:cubicBezTo>
                  <a:cubicBezTo>
                    <a:pt x="8345051" y="287329"/>
                    <a:pt x="8345051" y="287329"/>
                    <a:pt x="8345051" y="391337"/>
                  </a:cubicBezTo>
                  <a:cubicBezTo>
                    <a:pt x="8345051" y="405963"/>
                    <a:pt x="8333695" y="417339"/>
                    <a:pt x="8319094" y="417339"/>
                  </a:cubicBezTo>
                  <a:cubicBezTo>
                    <a:pt x="8319094" y="417339"/>
                    <a:pt x="8319094" y="417339"/>
                    <a:pt x="8267178" y="417339"/>
                  </a:cubicBezTo>
                  <a:cubicBezTo>
                    <a:pt x="8252578" y="417339"/>
                    <a:pt x="8241221" y="405963"/>
                    <a:pt x="8241221" y="391337"/>
                  </a:cubicBezTo>
                  <a:cubicBezTo>
                    <a:pt x="8241221" y="391337"/>
                    <a:pt x="8241221" y="391337"/>
                    <a:pt x="8241221" y="287329"/>
                  </a:cubicBezTo>
                  <a:cubicBezTo>
                    <a:pt x="8241221" y="287329"/>
                    <a:pt x="8241221" y="287329"/>
                    <a:pt x="8215264" y="287329"/>
                  </a:cubicBezTo>
                  <a:cubicBezTo>
                    <a:pt x="8200662" y="287329"/>
                    <a:pt x="8189305" y="275952"/>
                    <a:pt x="8189305" y="261326"/>
                  </a:cubicBezTo>
                  <a:cubicBezTo>
                    <a:pt x="8189305" y="261326"/>
                    <a:pt x="8189305" y="261326"/>
                    <a:pt x="8189305" y="209322"/>
                  </a:cubicBezTo>
                  <a:cubicBezTo>
                    <a:pt x="8189305" y="165444"/>
                    <a:pt x="8234731" y="131316"/>
                    <a:pt x="8293136" y="131316"/>
                  </a:cubicBezTo>
                  <a:close/>
                  <a:moveTo>
                    <a:pt x="7811412" y="131316"/>
                  </a:moveTo>
                  <a:cubicBezTo>
                    <a:pt x="7869817" y="131316"/>
                    <a:pt x="7915242" y="165444"/>
                    <a:pt x="7915242" y="209322"/>
                  </a:cubicBezTo>
                  <a:cubicBezTo>
                    <a:pt x="7915242" y="209322"/>
                    <a:pt x="7915242" y="209322"/>
                    <a:pt x="7915242" y="261326"/>
                  </a:cubicBezTo>
                  <a:cubicBezTo>
                    <a:pt x="7915242" y="275952"/>
                    <a:pt x="7903886" y="287329"/>
                    <a:pt x="7889285" y="287329"/>
                  </a:cubicBezTo>
                  <a:cubicBezTo>
                    <a:pt x="7889285" y="287329"/>
                    <a:pt x="7889285" y="287329"/>
                    <a:pt x="7863327" y="287329"/>
                  </a:cubicBezTo>
                  <a:cubicBezTo>
                    <a:pt x="7863327" y="287329"/>
                    <a:pt x="7863327" y="287329"/>
                    <a:pt x="7863327" y="391337"/>
                  </a:cubicBezTo>
                  <a:cubicBezTo>
                    <a:pt x="7863327" y="405963"/>
                    <a:pt x="7851971" y="417339"/>
                    <a:pt x="7837370" y="417339"/>
                  </a:cubicBezTo>
                  <a:cubicBezTo>
                    <a:pt x="7837370" y="417339"/>
                    <a:pt x="7837370" y="417339"/>
                    <a:pt x="7785454" y="417339"/>
                  </a:cubicBezTo>
                  <a:cubicBezTo>
                    <a:pt x="7770854" y="417339"/>
                    <a:pt x="7759497" y="405963"/>
                    <a:pt x="7759497" y="391337"/>
                  </a:cubicBezTo>
                  <a:cubicBezTo>
                    <a:pt x="7759497" y="391337"/>
                    <a:pt x="7759497" y="391337"/>
                    <a:pt x="7759497" y="287329"/>
                  </a:cubicBezTo>
                  <a:cubicBezTo>
                    <a:pt x="7759497" y="287329"/>
                    <a:pt x="7759497" y="287329"/>
                    <a:pt x="7733540" y="287329"/>
                  </a:cubicBezTo>
                  <a:cubicBezTo>
                    <a:pt x="7718938" y="287329"/>
                    <a:pt x="7707581" y="275952"/>
                    <a:pt x="7707581" y="261326"/>
                  </a:cubicBezTo>
                  <a:cubicBezTo>
                    <a:pt x="7707581" y="261326"/>
                    <a:pt x="7707581" y="261326"/>
                    <a:pt x="7707581" y="209322"/>
                  </a:cubicBezTo>
                  <a:cubicBezTo>
                    <a:pt x="7707581" y="165444"/>
                    <a:pt x="7753007" y="131316"/>
                    <a:pt x="7811412" y="131316"/>
                  </a:cubicBezTo>
                  <a:close/>
                  <a:moveTo>
                    <a:pt x="7329688" y="131316"/>
                  </a:moveTo>
                  <a:cubicBezTo>
                    <a:pt x="7388093" y="131316"/>
                    <a:pt x="7433518" y="165444"/>
                    <a:pt x="7433518" y="209322"/>
                  </a:cubicBezTo>
                  <a:cubicBezTo>
                    <a:pt x="7433518" y="209322"/>
                    <a:pt x="7433518" y="209322"/>
                    <a:pt x="7433518" y="261326"/>
                  </a:cubicBezTo>
                  <a:cubicBezTo>
                    <a:pt x="7433518" y="275952"/>
                    <a:pt x="7422162" y="287329"/>
                    <a:pt x="7407561" y="287329"/>
                  </a:cubicBezTo>
                  <a:cubicBezTo>
                    <a:pt x="7407561" y="287329"/>
                    <a:pt x="7407561" y="287329"/>
                    <a:pt x="7381603" y="287329"/>
                  </a:cubicBezTo>
                  <a:cubicBezTo>
                    <a:pt x="7381603" y="287329"/>
                    <a:pt x="7381603" y="287329"/>
                    <a:pt x="7381603" y="391337"/>
                  </a:cubicBezTo>
                  <a:cubicBezTo>
                    <a:pt x="7381603" y="405963"/>
                    <a:pt x="7370247" y="417339"/>
                    <a:pt x="7355646" y="417339"/>
                  </a:cubicBezTo>
                  <a:cubicBezTo>
                    <a:pt x="7355646" y="417339"/>
                    <a:pt x="7355646" y="417339"/>
                    <a:pt x="7303730" y="417339"/>
                  </a:cubicBezTo>
                  <a:cubicBezTo>
                    <a:pt x="7289130" y="417339"/>
                    <a:pt x="7277773" y="405963"/>
                    <a:pt x="7277773" y="391337"/>
                  </a:cubicBezTo>
                  <a:cubicBezTo>
                    <a:pt x="7277773" y="391337"/>
                    <a:pt x="7277773" y="391337"/>
                    <a:pt x="7277773" y="287329"/>
                  </a:cubicBezTo>
                  <a:cubicBezTo>
                    <a:pt x="7277773" y="287329"/>
                    <a:pt x="7277773" y="287329"/>
                    <a:pt x="7251816" y="287329"/>
                  </a:cubicBezTo>
                  <a:cubicBezTo>
                    <a:pt x="7237214" y="287329"/>
                    <a:pt x="7225857" y="275952"/>
                    <a:pt x="7225857" y="261326"/>
                  </a:cubicBezTo>
                  <a:cubicBezTo>
                    <a:pt x="7225857" y="261326"/>
                    <a:pt x="7225857" y="261326"/>
                    <a:pt x="7225857" y="209322"/>
                  </a:cubicBezTo>
                  <a:cubicBezTo>
                    <a:pt x="7225857" y="165444"/>
                    <a:pt x="7271283" y="131316"/>
                    <a:pt x="7329688" y="131316"/>
                  </a:cubicBezTo>
                  <a:close/>
                  <a:moveTo>
                    <a:pt x="6847964" y="131316"/>
                  </a:moveTo>
                  <a:cubicBezTo>
                    <a:pt x="6906369" y="131316"/>
                    <a:pt x="6951794" y="165444"/>
                    <a:pt x="6951794" y="209322"/>
                  </a:cubicBezTo>
                  <a:cubicBezTo>
                    <a:pt x="6951794" y="209322"/>
                    <a:pt x="6951794" y="209322"/>
                    <a:pt x="6951794" y="261326"/>
                  </a:cubicBezTo>
                  <a:cubicBezTo>
                    <a:pt x="6951794" y="275952"/>
                    <a:pt x="6940438" y="287329"/>
                    <a:pt x="6925837" y="287329"/>
                  </a:cubicBezTo>
                  <a:cubicBezTo>
                    <a:pt x="6925837" y="287329"/>
                    <a:pt x="6925837" y="287329"/>
                    <a:pt x="6899879" y="287329"/>
                  </a:cubicBezTo>
                  <a:cubicBezTo>
                    <a:pt x="6899879" y="287329"/>
                    <a:pt x="6899879" y="287329"/>
                    <a:pt x="6899879" y="391337"/>
                  </a:cubicBezTo>
                  <a:cubicBezTo>
                    <a:pt x="6899879" y="405963"/>
                    <a:pt x="6888523" y="417339"/>
                    <a:pt x="6873922" y="417339"/>
                  </a:cubicBezTo>
                  <a:cubicBezTo>
                    <a:pt x="6873922" y="417339"/>
                    <a:pt x="6873922" y="417339"/>
                    <a:pt x="6822006" y="417339"/>
                  </a:cubicBezTo>
                  <a:cubicBezTo>
                    <a:pt x="6807406" y="417339"/>
                    <a:pt x="6796049" y="405963"/>
                    <a:pt x="6796049" y="391337"/>
                  </a:cubicBezTo>
                  <a:cubicBezTo>
                    <a:pt x="6796049" y="391337"/>
                    <a:pt x="6796049" y="391337"/>
                    <a:pt x="6796049" y="287329"/>
                  </a:cubicBezTo>
                  <a:cubicBezTo>
                    <a:pt x="6796049" y="287329"/>
                    <a:pt x="6796049" y="287329"/>
                    <a:pt x="6770092" y="287329"/>
                  </a:cubicBezTo>
                  <a:cubicBezTo>
                    <a:pt x="6755490" y="287329"/>
                    <a:pt x="6744133" y="275952"/>
                    <a:pt x="6744133" y="261326"/>
                  </a:cubicBezTo>
                  <a:cubicBezTo>
                    <a:pt x="6744133" y="261326"/>
                    <a:pt x="6744133" y="261326"/>
                    <a:pt x="6744133" y="209322"/>
                  </a:cubicBezTo>
                  <a:cubicBezTo>
                    <a:pt x="6744133" y="165444"/>
                    <a:pt x="6789559" y="131316"/>
                    <a:pt x="6847964" y="131316"/>
                  </a:cubicBezTo>
                  <a:close/>
                  <a:moveTo>
                    <a:pt x="6366240" y="131316"/>
                  </a:moveTo>
                  <a:cubicBezTo>
                    <a:pt x="6424645" y="131316"/>
                    <a:pt x="6470070" y="165444"/>
                    <a:pt x="6470070" y="209322"/>
                  </a:cubicBezTo>
                  <a:cubicBezTo>
                    <a:pt x="6470070" y="209322"/>
                    <a:pt x="6470070" y="209322"/>
                    <a:pt x="6470070" y="261326"/>
                  </a:cubicBezTo>
                  <a:cubicBezTo>
                    <a:pt x="6470070" y="275952"/>
                    <a:pt x="6458714" y="287329"/>
                    <a:pt x="6444113" y="287329"/>
                  </a:cubicBezTo>
                  <a:cubicBezTo>
                    <a:pt x="6444113" y="287329"/>
                    <a:pt x="6444113" y="287329"/>
                    <a:pt x="6418155" y="287329"/>
                  </a:cubicBezTo>
                  <a:cubicBezTo>
                    <a:pt x="6418155" y="287329"/>
                    <a:pt x="6418155" y="287329"/>
                    <a:pt x="6418155" y="391337"/>
                  </a:cubicBezTo>
                  <a:cubicBezTo>
                    <a:pt x="6418155" y="405963"/>
                    <a:pt x="6406799" y="417339"/>
                    <a:pt x="6392198" y="417339"/>
                  </a:cubicBezTo>
                  <a:cubicBezTo>
                    <a:pt x="6392198" y="417339"/>
                    <a:pt x="6392198" y="417339"/>
                    <a:pt x="6340282" y="417339"/>
                  </a:cubicBezTo>
                  <a:cubicBezTo>
                    <a:pt x="6325682" y="417339"/>
                    <a:pt x="6314325" y="405963"/>
                    <a:pt x="6314325" y="391337"/>
                  </a:cubicBezTo>
                  <a:cubicBezTo>
                    <a:pt x="6314325" y="391337"/>
                    <a:pt x="6314325" y="391337"/>
                    <a:pt x="6314325" y="287329"/>
                  </a:cubicBezTo>
                  <a:cubicBezTo>
                    <a:pt x="6314325" y="287329"/>
                    <a:pt x="6314325" y="287329"/>
                    <a:pt x="6288368" y="287329"/>
                  </a:cubicBezTo>
                  <a:cubicBezTo>
                    <a:pt x="6273766" y="287329"/>
                    <a:pt x="6262409" y="275952"/>
                    <a:pt x="6262409" y="261326"/>
                  </a:cubicBezTo>
                  <a:cubicBezTo>
                    <a:pt x="6262409" y="261326"/>
                    <a:pt x="6262409" y="261326"/>
                    <a:pt x="6262409" y="209322"/>
                  </a:cubicBezTo>
                  <a:cubicBezTo>
                    <a:pt x="6262409" y="165444"/>
                    <a:pt x="6307835" y="131316"/>
                    <a:pt x="6366240" y="131316"/>
                  </a:cubicBezTo>
                  <a:close/>
                  <a:moveTo>
                    <a:pt x="5884534" y="131316"/>
                  </a:moveTo>
                  <a:cubicBezTo>
                    <a:pt x="5942935" y="131316"/>
                    <a:pt x="5988353" y="165444"/>
                    <a:pt x="5988353" y="209322"/>
                  </a:cubicBezTo>
                  <a:cubicBezTo>
                    <a:pt x="5988353" y="209322"/>
                    <a:pt x="5988353" y="209322"/>
                    <a:pt x="5988353" y="261326"/>
                  </a:cubicBezTo>
                  <a:cubicBezTo>
                    <a:pt x="5988353" y="275952"/>
                    <a:pt x="5976990" y="287329"/>
                    <a:pt x="5962398" y="287329"/>
                  </a:cubicBezTo>
                  <a:cubicBezTo>
                    <a:pt x="5962398" y="287329"/>
                    <a:pt x="5962398" y="287329"/>
                    <a:pt x="5936444" y="287329"/>
                  </a:cubicBezTo>
                  <a:cubicBezTo>
                    <a:pt x="5936444" y="287329"/>
                    <a:pt x="5936444" y="287329"/>
                    <a:pt x="5936444" y="391337"/>
                  </a:cubicBezTo>
                  <a:cubicBezTo>
                    <a:pt x="5936444" y="405963"/>
                    <a:pt x="5925088" y="417339"/>
                    <a:pt x="5910489" y="417339"/>
                  </a:cubicBezTo>
                  <a:cubicBezTo>
                    <a:pt x="5910489" y="417339"/>
                    <a:pt x="5910489" y="417339"/>
                    <a:pt x="5858577" y="417339"/>
                  </a:cubicBezTo>
                  <a:cubicBezTo>
                    <a:pt x="5843977" y="417339"/>
                    <a:pt x="5832618" y="405963"/>
                    <a:pt x="5832618" y="391337"/>
                  </a:cubicBezTo>
                  <a:cubicBezTo>
                    <a:pt x="5832618" y="391337"/>
                    <a:pt x="5832618" y="391337"/>
                    <a:pt x="5832618" y="287329"/>
                  </a:cubicBezTo>
                  <a:cubicBezTo>
                    <a:pt x="5832618" y="287329"/>
                    <a:pt x="5832618" y="287329"/>
                    <a:pt x="5806662" y="287329"/>
                  </a:cubicBezTo>
                  <a:cubicBezTo>
                    <a:pt x="5792062" y="287329"/>
                    <a:pt x="5780706" y="275952"/>
                    <a:pt x="5780706" y="261326"/>
                  </a:cubicBezTo>
                  <a:cubicBezTo>
                    <a:pt x="5780706" y="261326"/>
                    <a:pt x="5780706" y="261326"/>
                    <a:pt x="5780706" y="209322"/>
                  </a:cubicBezTo>
                  <a:cubicBezTo>
                    <a:pt x="5780706" y="165444"/>
                    <a:pt x="5826129" y="131316"/>
                    <a:pt x="5884534" y="131316"/>
                  </a:cubicBezTo>
                  <a:close/>
                  <a:moveTo>
                    <a:pt x="5402834" y="131316"/>
                  </a:moveTo>
                  <a:cubicBezTo>
                    <a:pt x="5461232" y="131316"/>
                    <a:pt x="5506651" y="165444"/>
                    <a:pt x="5506651" y="209322"/>
                  </a:cubicBezTo>
                  <a:cubicBezTo>
                    <a:pt x="5506651" y="209322"/>
                    <a:pt x="5506651" y="209322"/>
                    <a:pt x="5506651" y="261326"/>
                  </a:cubicBezTo>
                  <a:cubicBezTo>
                    <a:pt x="5506651" y="275952"/>
                    <a:pt x="5495300" y="287329"/>
                    <a:pt x="5480700" y="287329"/>
                  </a:cubicBezTo>
                  <a:cubicBezTo>
                    <a:pt x="5480700" y="287329"/>
                    <a:pt x="5480700" y="287329"/>
                    <a:pt x="5454743" y="287329"/>
                  </a:cubicBezTo>
                  <a:cubicBezTo>
                    <a:pt x="5454743" y="287329"/>
                    <a:pt x="5454743" y="287329"/>
                    <a:pt x="5454743" y="391337"/>
                  </a:cubicBezTo>
                  <a:cubicBezTo>
                    <a:pt x="5454743" y="405963"/>
                    <a:pt x="5443387" y="417339"/>
                    <a:pt x="5428787" y="417339"/>
                  </a:cubicBezTo>
                  <a:cubicBezTo>
                    <a:pt x="5428787" y="417339"/>
                    <a:pt x="5428787" y="417339"/>
                    <a:pt x="5376880" y="417339"/>
                  </a:cubicBezTo>
                  <a:cubicBezTo>
                    <a:pt x="5362281" y="417339"/>
                    <a:pt x="5350922" y="405963"/>
                    <a:pt x="5350922" y="391337"/>
                  </a:cubicBezTo>
                  <a:cubicBezTo>
                    <a:pt x="5350922" y="391337"/>
                    <a:pt x="5350922" y="391337"/>
                    <a:pt x="5350922" y="287329"/>
                  </a:cubicBezTo>
                  <a:cubicBezTo>
                    <a:pt x="5350922" y="287329"/>
                    <a:pt x="5350922" y="287329"/>
                    <a:pt x="5324962" y="287329"/>
                  </a:cubicBezTo>
                  <a:cubicBezTo>
                    <a:pt x="5310360" y="287329"/>
                    <a:pt x="5299000" y="275952"/>
                    <a:pt x="5299000" y="261326"/>
                  </a:cubicBezTo>
                  <a:cubicBezTo>
                    <a:pt x="5299000" y="261326"/>
                    <a:pt x="5299000" y="261326"/>
                    <a:pt x="5299000" y="209322"/>
                  </a:cubicBezTo>
                  <a:cubicBezTo>
                    <a:pt x="5299000" y="165444"/>
                    <a:pt x="5344434" y="131316"/>
                    <a:pt x="5402834" y="131316"/>
                  </a:cubicBezTo>
                  <a:close/>
                  <a:moveTo>
                    <a:pt x="4921068" y="131316"/>
                  </a:moveTo>
                  <a:cubicBezTo>
                    <a:pt x="4979493" y="131316"/>
                    <a:pt x="5024922" y="165444"/>
                    <a:pt x="5024922" y="209322"/>
                  </a:cubicBezTo>
                  <a:cubicBezTo>
                    <a:pt x="5024922" y="209322"/>
                    <a:pt x="5024922" y="209322"/>
                    <a:pt x="5024922" y="261326"/>
                  </a:cubicBezTo>
                  <a:cubicBezTo>
                    <a:pt x="5024922" y="275952"/>
                    <a:pt x="5013566" y="287329"/>
                    <a:pt x="4998962" y="287329"/>
                  </a:cubicBezTo>
                  <a:cubicBezTo>
                    <a:pt x="4998962" y="287329"/>
                    <a:pt x="4998962" y="287329"/>
                    <a:pt x="4973004" y="287329"/>
                  </a:cubicBezTo>
                  <a:cubicBezTo>
                    <a:pt x="4973004" y="287329"/>
                    <a:pt x="4973004" y="287329"/>
                    <a:pt x="4973004" y="391337"/>
                  </a:cubicBezTo>
                  <a:cubicBezTo>
                    <a:pt x="4973004" y="405963"/>
                    <a:pt x="4961646" y="417339"/>
                    <a:pt x="4947033" y="417339"/>
                  </a:cubicBezTo>
                  <a:cubicBezTo>
                    <a:pt x="4947033" y="417339"/>
                    <a:pt x="4947033" y="417339"/>
                    <a:pt x="4895110" y="417339"/>
                  </a:cubicBezTo>
                  <a:cubicBezTo>
                    <a:pt x="4880513" y="417339"/>
                    <a:pt x="4869170" y="405963"/>
                    <a:pt x="4869170" y="391337"/>
                  </a:cubicBezTo>
                  <a:cubicBezTo>
                    <a:pt x="4869170" y="391337"/>
                    <a:pt x="4869170" y="391337"/>
                    <a:pt x="4869170" y="287329"/>
                  </a:cubicBezTo>
                  <a:cubicBezTo>
                    <a:pt x="4869170" y="287329"/>
                    <a:pt x="4869170" y="287329"/>
                    <a:pt x="4843220" y="287329"/>
                  </a:cubicBezTo>
                  <a:cubicBezTo>
                    <a:pt x="4828629" y="287329"/>
                    <a:pt x="4817263" y="275952"/>
                    <a:pt x="4817263" y="261326"/>
                  </a:cubicBezTo>
                  <a:cubicBezTo>
                    <a:pt x="4817263" y="261326"/>
                    <a:pt x="4817263" y="261326"/>
                    <a:pt x="4817263" y="209322"/>
                  </a:cubicBezTo>
                  <a:cubicBezTo>
                    <a:pt x="4817263" y="165444"/>
                    <a:pt x="4862683" y="131316"/>
                    <a:pt x="4921068" y="131316"/>
                  </a:cubicBezTo>
                  <a:close/>
                  <a:moveTo>
                    <a:pt x="4439387" y="131316"/>
                  </a:moveTo>
                  <a:cubicBezTo>
                    <a:pt x="4497773" y="131316"/>
                    <a:pt x="4543204" y="165444"/>
                    <a:pt x="4543204" y="209322"/>
                  </a:cubicBezTo>
                  <a:cubicBezTo>
                    <a:pt x="4543204" y="209322"/>
                    <a:pt x="4543204" y="209322"/>
                    <a:pt x="4543204" y="261326"/>
                  </a:cubicBezTo>
                  <a:cubicBezTo>
                    <a:pt x="4543204" y="275952"/>
                    <a:pt x="4531844" y="287329"/>
                    <a:pt x="4517247" y="287329"/>
                  </a:cubicBezTo>
                  <a:cubicBezTo>
                    <a:pt x="4517247" y="287329"/>
                    <a:pt x="4517247" y="287329"/>
                    <a:pt x="4491283" y="287329"/>
                  </a:cubicBezTo>
                  <a:cubicBezTo>
                    <a:pt x="4491283" y="287329"/>
                    <a:pt x="4491283" y="287329"/>
                    <a:pt x="4491283" y="391337"/>
                  </a:cubicBezTo>
                  <a:cubicBezTo>
                    <a:pt x="4491283" y="405963"/>
                    <a:pt x="4479926" y="417339"/>
                    <a:pt x="4465326" y="417339"/>
                  </a:cubicBezTo>
                  <a:cubicBezTo>
                    <a:pt x="4465326" y="417339"/>
                    <a:pt x="4465326" y="417339"/>
                    <a:pt x="4413418" y="417339"/>
                  </a:cubicBezTo>
                  <a:cubicBezTo>
                    <a:pt x="4398813" y="417339"/>
                    <a:pt x="4387458" y="405963"/>
                    <a:pt x="4387458" y="391337"/>
                  </a:cubicBezTo>
                  <a:cubicBezTo>
                    <a:pt x="4387458" y="391337"/>
                    <a:pt x="4387458" y="391337"/>
                    <a:pt x="4387458" y="287329"/>
                  </a:cubicBezTo>
                  <a:cubicBezTo>
                    <a:pt x="4387458" y="287329"/>
                    <a:pt x="4387458" y="287329"/>
                    <a:pt x="4361493" y="287329"/>
                  </a:cubicBezTo>
                  <a:cubicBezTo>
                    <a:pt x="4346891" y="287329"/>
                    <a:pt x="4335543" y="275952"/>
                    <a:pt x="4335543" y="261326"/>
                  </a:cubicBezTo>
                  <a:cubicBezTo>
                    <a:pt x="4335543" y="261326"/>
                    <a:pt x="4335543" y="261326"/>
                    <a:pt x="4335543" y="209322"/>
                  </a:cubicBezTo>
                  <a:cubicBezTo>
                    <a:pt x="4335543" y="165444"/>
                    <a:pt x="4380963" y="131316"/>
                    <a:pt x="4439387" y="131316"/>
                  </a:cubicBezTo>
                  <a:close/>
                  <a:moveTo>
                    <a:pt x="3957673" y="131316"/>
                  </a:moveTo>
                  <a:cubicBezTo>
                    <a:pt x="4016085" y="131316"/>
                    <a:pt x="4061509" y="165444"/>
                    <a:pt x="4061509" y="209322"/>
                  </a:cubicBezTo>
                  <a:cubicBezTo>
                    <a:pt x="4061509" y="209322"/>
                    <a:pt x="4061509" y="209322"/>
                    <a:pt x="4061509" y="261326"/>
                  </a:cubicBezTo>
                  <a:cubicBezTo>
                    <a:pt x="4061509" y="275952"/>
                    <a:pt x="4050156" y="287329"/>
                    <a:pt x="4035553" y="287329"/>
                  </a:cubicBezTo>
                  <a:cubicBezTo>
                    <a:pt x="4035553" y="287329"/>
                    <a:pt x="4035553" y="287329"/>
                    <a:pt x="4009593" y="287329"/>
                  </a:cubicBezTo>
                  <a:cubicBezTo>
                    <a:pt x="4009593" y="287329"/>
                    <a:pt x="4009593" y="287329"/>
                    <a:pt x="4009593" y="391337"/>
                  </a:cubicBezTo>
                  <a:cubicBezTo>
                    <a:pt x="4009593" y="405963"/>
                    <a:pt x="3998236" y="417339"/>
                    <a:pt x="3983632" y="417339"/>
                  </a:cubicBezTo>
                  <a:cubicBezTo>
                    <a:pt x="3983632" y="417339"/>
                    <a:pt x="3983632" y="417339"/>
                    <a:pt x="3931716" y="417339"/>
                  </a:cubicBezTo>
                  <a:cubicBezTo>
                    <a:pt x="3917116" y="417339"/>
                    <a:pt x="3905763" y="405963"/>
                    <a:pt x="3905763" y="391337"/>
                  </a:cubicBezTo>
                  <a:cubicBezTo>
                    <a:pt x="3905763" y="391337"/>
                    <a:pt x="3905763" y="391337"/>
                    <a:pt x="3905763" y="287329"/>
                  </a:cubicBezTo>
                  <a:cubicBezTo>
                    <a:pt x="3905763" y="287329"/>
                    <a:pt x="3905763" y="287329"/>
                    <a:pt x="3879806" y="287329"/>
                  </a:cubicBezTo>
                  <a:cubicBezTo>
                    <a:pt x="3865205" y="287329"/>
                    <a:pt x="3853850" y="275952"/>
                    <a:pt x="3853850" y="261326"/>
                  </a:cubicBezTo>
                  <a:cubicBezTo>
                    <a:pt x="3853850" y="261326"/>
                    <a:pt x="3853850" y="261326"/>
                    <a:pt x="3853850" y="209322"/>
                  </a:cubicBezTo>
                  <a:cubicBezTo>
                    <a:pt x="3853850" y="165444"/>
                    <a:pt x="3899274" y="131316"/>
                    <a:pt x="3957673" y="131316"/>
                  </a:cubicBezTo>
                  <a:close/>
                  <a:moveTo>
                    <a:pt x="3475963" y="131316"/>
                  </a:moveTo>
                  <a:cubicBezTo>
                    <a:pt x="3534370" y="131316"/>
                    <a:pt x="3579801" y="165444"/>
                    <a:pt x="3579801" y="209322"/>
                  </a:cubicBezTo>
                  <a:cubicBezTo>
                    <a:pt x="3579801" y="209322"/>
                    <a:pt x="3579801" y="209322"/>
                    <a:pt x="3579801" y="261326"/>
                  </a:cubicBezTo>
                  <a:cubicBezTo>
                    <a:pt x="3579801" y="275952"/>
                    <a:pt x="3568443" y="287329"/>
                    <a:pt x="3553840" y="287329"/>
                  </a:cubicBezTo>
                  <a:cubicBezTo>
                    <a:pt x="3553840" y="287329"/>
                    <a:pt x="3553840" y="287329"/>
                    <a:pt x="3527880" y="287329"/>
                  </a:cubicBezTo>
                  <a:cubicBezTo>
                    <a:pt x="3527880" y="287329"/>
                    <a:pt x="3527880" y="287329"/>
                    <a:pt x="3527880" y="391337"/>
                  </a:cubicBezTo>
                  <a:cubicBezTo>
                    <a:pt x="3527880" y="405963"/>
                    <a:pt x="3516524" y="417339"/>
                    <a:pt x="3501923" y="417339"/>
                  </a:cubicBezTo>
                  <a:cubicBezTo>
                    <a:pt x="3501923" y="417339"/>
                    <a:pt x="3501923" y="417339"/>
                    <a:pt x="3450005" y="417339"/>
                  </a:cubicBezTo>
                  <a:cubicBezTo>
                    <a:pt x="3435405" y="417339"/>
                    <a:pt x="3424047" y="405963"/>
                    <a:pt x="3424047" y="391337"/>
                  </a:cubicBezTo>
                  <a:cubicBezTo>
                    <a:pt x="3424047" y="391337"/>
                    <a:pt x="3424047" y="391337"/>
                    <a:pt x="3424047" y="287329"/>
                  </a:cubicBezTo>
                  <a:cubicBezTo>
                    <a:pt x="3424047" y="287329"/>
                    <a:pt x="3424047" y="287329"/>
                    <a:pt x="3398092" y="287329"/>
                  </a:cubicBezTo>
                  <a:cubicBezTo>
                    <a:pt x="3383491" y="287329"/>
                    <a:pt x="3372132" y="275952"/>
                    <a:pt x="3372132" y="261326"/>
                  </a:cubicBezTo>
                  <a:cubicBezTo>
                    <a:pt x="3372132" y="261326"/>
                    <a:pt x="3372132" y="261326"/>
                    <a:pt x="3372132" y="209322"/>
                  </a:cubicBezTo>
                  <a:cubicBezTo>
                    <a:pt x="3372132" y="165444"/>
                    <a:pt x="3417556" y="131316"/>
                    <a:pt x="3475963" y="131316"/>
                  </a:cubicBezTo>
                  <a:close/>
                  <a:moveTo>
                    <a:pt x="2994237" y="131316"/>
                  </a:moveTo>
                  <a:cubicBezTo>
                    <a:pt x="3052641" y="131316"/>
                    <a:pt x="3098070" y="165444"/>
                    <a:pt x="3098070" y="209322"/>
                  </a:cubicBezTo>
                  <a:cubicBezTo>
                    <a:pt x="3098070" y="209322"/>
                    <a:pt x="3098070" y="209322"/>
                    <a:pt x="3098070" y="261326"/>
                  </a:cubicBezTo>
                  <a:cubicBezTo>
                    <a:pt x="3098070" y="275952"/>
                    <a:pt x="3086712" y="287329"/>
                    <a:pt x="3072112" y="287329"/>
                  </a:cubicBezTo>
                  <a:cubicBezTo>
                    <a:pt x="3072112" y="287329"/>
                    <a:pt x="3072112" y="287329"/>
                    <a:pt x="3046151" y="287329"/>
                  </a:cubicBezTo>
                  <a:cubicBezTo>
                    <a:pt x="3046151" y="287329"/>
                    <a:pt x="3046151" y="287329"/>
                    <a:pt x="3046151" y="391337"/>
                  </a:cubicBezTo>
                  <a:cubicBezTo>
                    <a:pt x="3046151" y="405963"/>
                    <a:pt x="3034797" y="417339"/>
                    <a:pt x="3020195" y="417339"/>
                  </a:cubicBezTo>
                  <a:cubicBezTo>
                    <a:pt x="3020195" y="417339"/>
                    <a:pt x="3020195" y="417339"/>
                    <a:pt x="2968279" y="417339"/>
                  </a:cubicBezTo>
                  <a:cubicBezTo>
                    <a:pt x="2953679" y="417339"/>
                    <a:pt x="2942324" y="405963"/>
                    <a:pt x="2942324" y="391337"/>
                  </a:cubicBezTo>
                  <a:cubicBezTo>
                    <a:pt x="2942324" y="391337"/>
                    <a:pt x="2942324" y="391337"/>
                    <a:pt x="2942324" y="287329"/>
                  </a:cubicBezTo>
                  <a:cubicBezTo>
                    <a:pt x="2942324" y="287329"/>
                    <a:pt x="2942324" y="287329"/>
                    <a:pt x="2916364" y="287329"/>
                  </a:cubicBezTo>
                  <a:cubicBezTo>
                    <a:pt x="2901764" y="287329"/>
                    <a:pt x="2890408" y="275952"/>
                    <a:pt x="2890408" y="261326"/>
                  </a:cubicBezTo>
                  <a:cubicBezTo>
                    <a:pt x="2890408" y="261326"/>
                    <a:pt x="2890408" y="261326"/>
                    <a:pt x="2890408" y="209322"/>
                  </a:cubicBezTo>
                  <a:cubicBezTo>
                    <a:pt x="2890408" y="165444"/>
                    <a:pt x="2935833" y="131316"/>
                    <a:pt x="2994237" y="131316"/>
                  </a:cubicBezTo>
                  <a:close/>
                  <a:moveTo>
                    <a:pt x="2512516" y="131316"/>
                  </a:moveTo>
                  <a:cubicBezTo>
                    <a:pt x="2570920" y="131316"/>
                    <a:pt x="2616345" y="165444"/>
                    <a:pt x="2616345" y="209322"/>
                  </a:cubicBezTo>
                  <a:cubicBezTo>
                    <a:pt x="2616345" y="209322"/>
                    <a:pt x="2616345" y="209322"/>
                    <a:pt x="2616345" y="261326"/>
                  </a:cubicBezTo>
                  <a:cubicBezTo>
                    <a:pt x="2616345" y="275952"/>
                    <a:pt x="2604989" y="287329"/>
                    <a:pt x="2590388" y="287329"/>
                  </a:cubicBezTo>
                  <a:cubicBezTo>
                    <a:pt x="2590388" y="287329"/>
                    <a:pt x="2590388" y="287329"/>
                    <a:pt x="2564430" y="287329"/>
                  </a:cubicBezTo>
                  <a:cubicBezTo>
                    <a:pt x="2564430" y="287329"/>
                    <a:pt x="2564430" y="287329"/>
                    <a:pt x="2564430" y="391337"/>
                  </a:cubicBezTo>
                  <a:cubicBezTo>
                    <a:pt x="2564430" y="405963"/>
                    <a:pt x="2553073" y="417339"/>
                    <a:pt x="2538474" y="417339"/>
                  </a:cubicBezTo>
                  <a:cubicBezTo>
                    <a:pt x="2538474" y="417339"/>
                    <a:pt x="2538474" y="417339"/>
                    <a:pt x="2486559" y="417339"/>
                  </a:cubicBezTo>
                  <a:cubicBezTo>
                    <a:pt x="2471961" y="417339"/>
                    <a:pt x="2460604" y="405963"/>
                    <a:pt x="2460604" y="391337"/>
                  </a:cubicBezTo>
                  <a:cubicBezTo>
                    <a:pt x="2460604" y="391337"/>
                    <a:pt x="2460604" y="391337"/>
                    <a:pt x="2460604" y="287329"/>
                  </a:cubicBezTo>
                  <a:cubicBezTo>
                    <a:pt x="2460604" y="287329"/>
                    <a:pt x="2460604" y="287329"/>
                    <a:pt x="2434646" y="287329"/>
                  </a:cubicBezTo>
                  <a:cubicBezTo>
                    <a:pt x="2420046" y="287329"/>
                    <a:pt x="2408689" y="275952"/>
                    <a:pt x="2408689" y="261326"/>
                  </a:cubicBezTo>
                  <a:cubicBezTo>
                    <a:pt x="2408689" y="261326"/>
                    <a:pt x="2408689" y="261326"/>
                    <a:pt x="2408689" y="209322"/>
                  </a:cubicBezTo>
                  <a:cubicBezTo>
                    <a:pt x="2408689" y="165444"/>
                    <a:pt x="2454113" y="131316"/>
                    <a:pt x="2512516" y="131316"/>
                  </a:cubicBezTo>
                  <a:close/>
                  <a:moveTo>
                    <a:pt x="2030778" y="131316"/>
                  </a:moveTo>
                  <a:cubicBezTo>
                    <a:pt x="2089183" y="131316"/>
                    <a:pt x="2134627" y="165444"/>
                    <a:pt x="2134627" y="209322"/>
                  </a:cubicBezTo>
                  <a:cubicBezTo>
                    <a:pt x="2134627" y="209322"/>
                    <a:pt x="2134627" y="209322"/>
                    <a:pt x="2134627" y="261326"/>
                  </a:cubicBezTo>
                  <a:cubicBezTo>
                    <a:pt x="2134627" y="275952"/>
                    <a:pt x="2123254" y="287329"/>
                    <a:pt x="2108652" y="287329"/>
                  </a:cubicBezTo>
                  <a:cubicBezTo>
                    <a:pt x="2108652" y="287329"/>
                    <a:pt x="2108652" y="287329"/>
                    <a:pt x="2082693" y="287329"/>
                  </a:cubicBezTo>
                  <a:cubicBezTo>
                    <a:pt x="2082693" y="287329"/>
                    <a:pt x="2082693" y="287329"/>
                    <a:pt x="2082693" y="391337"/>
                  </a:cubicBezTo>
                  <a:cubicBezTo>
                    <a:pt x="2082693" y="405963"/>
                    <a:pt x="2071337" y="417339"/>
                    <a:pt x="2056735" y="417339"/>
                  </a:cubicBezTo>
                  <a:cubicBezTo>
                    <a:pt x="2056735" y="417339"/>
                    <a:pt x="2056735" y="417339"/>
                    <a:pt x="2004820" y="417339"/>
                  </a:cubicBezTo>
                  <a:cubicBezTo>
                    <a:pt x="1990219" y="417339"/>
                    <a:pt x="1978862" y="405963"/>
                    <a:pt x="1978862" y="391337"/>
                  </a:cubicBezTo>
                  <a:cubicBezTo>
                    <a:pt x="1978862" y="391337"/>
                    <a:pt x="1978862" y="391337"/>
                    <a:pt x="1978862" y="287329"/>
                  </a:cubicBezTo>
                  <a:cubicBezTo>
                    <a:pt x="1978862" y="287329"/>
                    <a:pt x="1978862" y="287329"/>
                    <a:pt x="1952905" y="287329"/>
                  </a:cubicBezTo>
                  <a:cubicBezTo>
                    <a:pt x="1938304" y="287329"/>
                    <a:pt x="1926946" y="275952"/>
                    <a:pt x="1926946" y="261326"/>
                  </a:cubicBezTo>
                  <a:cubicBezTo>
                    <a:pt x="1926946" y="261326"/>
                    <a:pt x="1926946" y="261326"/>
                    <a:pt x="1926946" y="209322"/>
                  </a:cubicBezTo>
                  <a:cubicBezTo>
                    <a:pt x="1926946" y="165444"/>
                    <a:pt x="1972372" y="131316"/>
                    <a:pt x="2030778" y="131316"/>
                  </a:cubicBezTo>
                  <a:close/>
                  <a:moveTo>
                    <a:pt x="1549055" y="131316"/>
                  </a:moveTo>
                  <a:cubicBezTo>
                    <a:pt x="1607459" y="131316"/>
                    <a:pt x="1652884" y="165444"/>
                    <a:pt x="1652884" y="209322"/>
                  </a:cubicBezTo>
                  <a:cubicBezTo>
                    <a:pt x="1652884" y="209322"/>
                    <a:pt x="1652884" y="209322"/>
                    <a:pt x="1652884" y="261326"/>
                  </a:cubicBezTo>
                  <a:cubicBezTo>
                    <a:pt x="1652884" y="275952"/>
                    <a:pt x="1641529" y="287329"/>
                    <a:pt x="1626927" y="287329"/>
                  </a:cubicBezTo>
                  <a:cubicBezTo>
                    <a:pt x="1626927" y="287329"/>
                    <a:pt x="1626927" y="287329"/>
                    <a:pt x="1600969" y="287329"/>
                  </a:cubicBezTo>
                  <a:cubicBezTo>
                    <a:pt x="1600969" y="287329"/>
                    <a:pt x="1600969" y="287329"/>
                    <a:pt x="1600969" y="391337"/>
                  </a:cubicBezTo>
                  <a:cubicBezTo>
                    <a:pt x="1600969" y="405963"/>
                    <a:pt x="1589613" y="417339"/>
                    <a:pt x="1575012" y="417339"/>
                  </a:cubicBezTo>
                  <a:cubicBezTo>
                    <a:pt x="1575012" y="417339"/>
                    <a:pt x="1575012" y="417339"/>
                    <a:pt x="1523096" y="417339"/>
                  </a:cubicBezTo>
                  <a:cubicBezTo>
                    <a:pt x="1508497" y="417339"/>
                    <a:pt x="1497139" y="405963"/>
                    <a:pt x="1497139" y="391337"/>
                  </a:cubicBezTo>
                  <a:cubicBezTo>
                    <a:pt x="1497139" y="391337"/>
                    <a:pt x="1497139" y="391337"/>
                    <a:pt x="1497139" y="287329"/>
                  </a:cubicBezTo>
                  <a:cubicBezTo>
                    <a:pt x="1497139" y="287329"/>
                    <a:pt x="1497139" y="287329"/>
                    <a:pt x="1471182" y="287329"/>
                  </a:cubicBezTo>
                  <a:cubicBezTo>
                    <a:pt x="1456581" y="287329"/>
                    <a:pt x="1445224" y="275952"/>
                    <a:pt x="1445224" y="261326"/>
                  </a:cubicBezTo>
                  <a:cubicBezTo>
                    <a:pt x="1445224" y="261326"/>
                    <a:pt x="1445224" y="261326"/>
                    <a:pt x="1445224" y="209322"/>
                  </a:cubicBezTo>
                  <a:cubicBezTo>
                    <a:pt x="1445224" y="165444"/>
                    <a:pt x="1490649" y="131316"/>
                    <a:pt x="1549055" y="131316"/>
                  </a:cubicBezTo>
                  <a:close/>
                  <a:moveTo>
                    <a:pt x="1067333" y="131316"/>
                  </a:moveTo>
                  <a:cubicBezTo>
                    <a:pt x="1125738" y="131316"/>
                    <a:pt x="1171163" y="165444"/>
                    <a:pt x="1171163" y="209322"/>
                  </a:cubicBezTo>
                  <a:cubicBezTo>
                    <a:pt x="1171163" y="209322"/>
                    <a:pt x="1171163" y="209322"/>
                    <a:pt x="1171163" y="261326"/>
                  </a:cubicBezTo>
                  <a:cubicBezTo>
                    <a:pt x="1171163" y="275952"/>
                    <a:pt x="1159807" y="287329"/>
                    <a:pt x="1145206" y="287329"/>
                  </a:cubicBezTo>
                  <a:cubicBezTo>
                    <a:pt x="1145206" y="287329"/>
                    <a:pt x="1145206" y="287329"/>
                    <a:pt x="1119247" y="287329"/>
                  </a:cubicBezTo>
                  <a:cubicBezTo>
                    <a:pt x="1119247" y="287329"/>
                    <a:pt x="1119247" y="287329"/>
                    <a:pt x="1119247" y="391337"/>
                  </a:cubicBezTo>
                  <a:cubicBezTo>
                    <a:pt x="1119247" y="405963"/>
                    <a:pt x="1107892" y="417339"/>
                    <a:pt x="1093291" y="417339"/>
                  </a:cubicBezTo>
                  <a:cubicBezTo>
                    <a:pt x="1093291" y="417339"/>
                    <a:pt x="1093291" y="417339"/>
                    <a:pt x="1041375" y="417339"/>
                  </a:cubicBezTo>
                  <a:cubicBezTo>
                    <a:pt x="1026775" y="417339"/>
                    <a:pt x="1015418" y="405963"/>
                    <a:pt x="1015418" y="391337"/>
                  </a:cubicBezTo>
                  <a:cubicBezTo>
                    <a:pt x="1015418" y="391337"/>
                    <a:pt x="1015418" y="391337"/>
                    <a:pt x="1015418" y="287329"/>
                  </a:cubicBezTo>
                  <a:cubicBezTo>
                    <a:pt x="1015418" y="287329"/>
                    <a:pt x="1015418" y="287329"/>
                    <a:pt x="989461" y="287329"/>
                  </a:cubicBezTo>
                  <a:cubicBezTo>
                    <a:pt x="974859" y="287329"/>
                    <a:pt x="963503" y="275952"/>
                    <a:pt x="963503" y="261326"/>
                  </a:cubicBezTo>
                  <a:cubicBezTo>
                    <a:pt x="963503" y="261326"/>
                    <a:pt x="963503" y="261326"/>
                    <a:pt x="963503" y="209322"/>
                  </a:cubicBezTo>
                  <a:cubicBezTo>
                    <a:pt x="963503" y="165444"/>
                    <a:pt x="1008928" y="131316"/>
                    <a:pt x="1067333" y="131316"/>
                  </a:cubicBezTo>
                  <a:close/>
                  <a:moveTo>
                    <a:pt x="585612" y="131316"/>
                  </a:moveTo>
                  <a:cubicBezTo>
                    <a:pt x="644016" y="131316"/>
                    <a:pt x="689442" y="165444"/>
                    <a:pt x="689442" y="209322"/>
                  </a:cubicBezTo>
                  <a:cubicBezTo>
                    <a:pt x="689442" y="209322"/>
                    <a:pt x="689442" y="209322"/>
                    <a:pt x="689442" y="261326"/>
                  </a:cubicBezTo>
                  <a:cubicBezTo>
                    <a:pt x="689442" y="275952"/>
                    <a:pt x="678086" y="287329"/>
                    <a:pt x="663485" y="287329"/>
                  </a:cubicBezTo>
                  <a:cubicBezTo>
                    <a:pt x="663485" y="287329"/>
                    <a:pt x="663485" y="287329"/>
                    <a:pt x="637526" y="287329"/>
                  </a:cubicBezTo>
                  <a:cubicBezTo>
                    <a:pt x="637526" y="287329"/>
                    <a:pt x="637526" y="287329"/>
                    <a:pt x="637526" y="391337"/>
                  </a:cubicBezTo>
                  <a:cubicBezTo>
                    <a:pt x="637526" y="405963"/>
                    <a:pt x="626170" y="417339"/>
                    <a:pt x="611569" y="417339"/>
                  </a:cubicBezTo>
                  <a:cubicBezTo>
                    <a:pt x="611569" y="417339"/>
                    <a:pt x="611569" y="417339"/>
                    <a:pt x="559654" y="417339"/>
                  </a:cubicBezTo>
                  <a:cubicBezTo>
                    <a:pt x="545053" y="417339"/>
                    <a:pt x="533696" y="405963"/>
                    <a:pt x="533696" y="391337"/>
                  </a:cubicBezTo>
                  <a:cubicBezTo>
                    <a:pt x="533696" y="391337"/>
                    <a:pt x="533696" y="391337"/>
                    <a:pt x="533696" y="287329"/>
                  </a:cubicBezTo>
                  <a:cubicBezTo>
                    <a:pt x="533696" y="287329"/>
                    <a:pt x="533696" y="287329"/>
                    <a:pt x="507739" y="287329"/>
                  </a:cubicBezTo>
                  <a:cubicBezTo>
                    <a:pt x="493138" y="287329"/>
                    <a:pt x="481781" y="275952"/>
                    <a:pt x="481781" y="261326"/>
                  </a:cubicBezTo>
                  <a:cubicBezTo>
                    <a:pt x="481781" y="261326"/>
                    <a:pt x="481781" y="261326"/>
                    <a:pt x="481781" y="209322"/>
                  </a:cubicBezTo>
                  <a:cubicBezTo>
                    <a:pt x="481781" y="165444"/>
                    <a:pt x="527207" y="131316"/>
                    <a:pt x="585612" y="131316"/>
                  </a:cubicBezTo>
                  <a:close/>
                  <a:moveTo>
                    <a:pt x="110006" y="131257"/>
                  </a:moveTo>
                  <a:cubicBezTo>
                    <a:pt x="168411" y="131257"/>
                    <a:pt x="213836" y="165385"/>
                    <a:pt x="213836" y="209263"/>
                  </a:cubicBezTo>
                  <a:cubicBezTo>
                    <a:pt x="213836" y="209263"/>
                    <a:pt x="213836" y="209263"/>
                    <a:pt x="213836" y="261267"/>
                  </a:cubicBezTo>
                  <a:cubicBezTo>
                    <a:pt x="213836" y="275893"/>
                    <a:pt x="202480" y="287270"/>
                    <a:pt x="187879" y="287270"/>
                  </a:cubicBezTo>
                  <a:cubicBezTo>
                    <a:pt x="187879" y="287270"/>
                    <a:pt x="187879" y="287270"/>
                    <a:pt x="161920" y="287270"/>
                  </a:cubicBezTo>
                  <a:cubicBezTo>
                    <a:pt x="161920" y="287270"/>
                    <a:pt x="161920" y="287270"/>
                    <a:pt x="161920" y="391278"/>
                  </a:cubicBezTo>
                  <a:cubicBezTo>
                    <a:pt x="161920" y="405904"/>
                    <a:pt x="150565" y="417280"/>
                    <a:pt x="135963" y="417280"/>
                  </a:cubicBezTo>
                  <a:cubicBezTo>
                    <a:pt x="135963" y="417280"/>
                    <a:pt x="135963" y="417280"/>
                    <a:pt x="84048" y="417280"/>
                  </a:cubicBezTo>
                  <a:cubicBezTo>
                    <a:pt x="69448" y="417280"/>
                    <a:pt x="58090" y="405904"/>
                    <a:pt x="58090" y="391278"/>
                  </a:cubicBezTo>
                  <a:cubicBezTo>
                    <a:pt x="58090" y="391278"/>
                    <a:pt x="58090" y="391278"/>
                    <a:pt x="58090" y="287270"/>
                  </a:cubicBezTo>
                  <a:cubicBezTo>
                    <a:pt x="58090" y="287270"/>
                    <a:pt x="58090" y="287270"/>
                    <a:pt x="32134" y="287270"/>
                  </a:cubicBezTo>
                  <a:cubicBezTo>
                    <a:pt x="17532" y="287270"/>
                    <a:pt x="6175" y="275893"/>
                    <a:pt x="6175" y="261267"/>
                  </a:cubicBezTo>
                  <a:cubicBezTo>
                    <a:pt x="6175" y="261267"/>
                    <a:pt x="6175" y="261267"/>
                    <a:pt x="6175" y="209263"/>
                  </a:cubicBezTo>
                  <a:cubicBezTo>
                    <a:pt x="6175" y="165385"/>
                    <a:pt x="51601" y="131257"/>
                    <a:pt x="110006" y="131257"/>
                  </a:cubicBezTo>
                  <a:close/>
                  <a:moveTo>
                    <a:pt x="12145950" y="59"/>
                  </a:moveTo>
                  <a:cubicBezTo>
                    <a:pt x="12174622" y="59"/>
                    <a:pt x="12197866" y="23302"/>
                    <a:pt x="12197866" y="51974"/>
                  </a:cubicBezTo>
                  <a:cubicBezTo>
                    <a:pt x="12197866" y="80646"/>
                    <a:pt x="12174622" y="103889"/>
                    <a:pt x="12145950" y="103889"/>
                  </a:cubicBezTo>
                  <a:cubicBezTo>
                    <a:pt x="12117278" y="103889"/>
                    <a:pt x="12094035" y="80646"/>
                    <a:pt x="12094035" y="51974"/>
                  </a:cubicBezTo>
                  <a:cubicBezTo>
                    <a:pt x="12094035" y="23302"/>
                    <a:pt x="12117278" y="59"/>
                    <a:pt x="12145950" y="59"/>
                  </a:cubicBezTo>
                  <a:close/>
                  <a:moveTo>
                    <a:pt x="11664226" y="59"/>
                  </a:moveTo>
                  <a:cubicBezTo>
                    <a:pt x="11692898" y="59"/>
                    <a:pt x="11716142" y="23302"/>
                    <a:pt x="11716142" y="51974"/>
                  </a:cubicBezTo>
                  <a:cubicBezTo>
                    <a:pt x="11716142" y="80646"/>
                    <a:pt x="11692898" y="103889"/>
                    <a:pt x="11664226" y="103889"/>
                  </a:cubicBezTo>
                  <a:cubicBezTo>
                    <a:pt x="11635554" y="103889"/>
                    <a:pt x="11612311" y="80646"/>
                    <a:pt x="11612311" y="51974"/>
                  </a:cubicBezTo>
                  <a:cubicBezTo>
                    <a:pt x="11612311" y="23302"/>
                    <a:pt x="11635554" y="59"/>
                    <a:pt x="11664226" y="59"/>
                  </a:cubicBezTo>
                  <a:close/>
                  <a:moveTo>
                    <a:pt x="11182501" y="59"/>
                  </a:moveTo>
                  <a:cubicBezTo>
                    <a:pt x="11211173" y="59"/>
                    <a:pt x="11234417" y="23302"/>
                    <a:pt x="11234417" y="51974"/>
                  </a:cubicBezTo>
                  <a:cubicBezTo>
                    <a:pt x="11234417" y="80646"/>
                    <a:pt x="11211173" y="103889"/>
                    <a:pt x="11182501" y="103889"/>
                  </a:cubicBezTo>
                  <a:cubicBezTo>
                    <a:pt x="11153829" y="103889"/>
                    <a:pt x="11130586" y="80646"/>
                    <a:pt x="11130586" y="51974"/>
                  </a:cubicBezTo>
                  <a:cubicBezTo>
                    <a:pt x="11130586" y="23302"/>
                    <a:pt x="11153829" y="59"/>
                    <a:pt x="11182501" y="59"/>
                  </a:cubicBezTo>
                  <a:close/>
                  <a:moveTo>
                    <a:pt x="10700777" y="59"/>
                  </a:moveTo>
                  <a:cubicBezTo>
                    <a:pt x="10729449" y="59"/>
                    <a:pt x="10752693" y="23302"/>
                    <a:pt x="10752693" y="51974"/>
                  </a:cubicBezTo>
                  <a:cubicBezTo>
                    <a:pt x="10752693" y="80646"/>
                    <a:pt x="10729449" y="103889"/>
                    <a:pt x="10700777" y="103889"/>
                  </a:cubicBezTo>
                  <a:cubicBezTo>
                    <a:pt x="10672105" y="103889"/>
                    <a:pt x="10648862" y="80646"/>
                    <a:pt x="10648862" y="51974"/>
                  </a:cubicBezTo>
                  <a:cubicBezTo>
                    <a:pt x="10648862" y="23302"/>
                    <a:pt x="10672105" y="59"/>
                    <a:pt x="10700777" y="59"/>
                  </a:cubicBezTo>
                  <a:close/>
                  <a:moveTo>
                    <a:pt x="10219053" y="59"/>
                  </a:moveTo>
                  <a:cubicBezTo>
                    <a:pt x="10247725" y="59"/>
                    <a:pt x="10270969" y="23302"/>
                    <a:pt x="10270969" y="51974"/>
                  </a:cubicBezTo>
                  <a:cubicBezTo>
                    <a:pt x="10270969" y="80646"/>
                    <a:pt x="10247725" y="103889"/>
                    <a:pt x="10219053" y="103889"/>
                  </a:cubicBezTo>
                  <a:cubicBezTo>
                    <a:pt x="10190381" y="103889"/>
                    <a:pt x="10167138" y="80646"/>
                    <a:pt x="10167138" y="51974"/>
                  </a:cubicBezTo>
                  <a:cubicBezTo>
                    <a:pt x="10167138" y="23302"/>
                    <a:pt x="10190381" y="59"/>
                    <a:pt x="10219053" y="59"/>
                  </a:cubicBezTo>
                  <a:close/>
                  <a:moveTo>
                    <a:pt x="9737328" y="59"/>
                  </a:moveTo>
                  <a:cubicBezTo>
                    <a:pt x="9766000" y="59"/>
                    <a:pt x="9789244" y="23302"/>
                    <a:pt x="9789244" y="51974"/>
                  </a:cubicBezTo>
                  <a:cubicBezTo>
                    <a:pt x="9789244" y="80646"/>
                    <a:pt x="9766000" y="103889"/>
                    <a:pt x="9737328" y="103889"/>
                  </a:cubicBezTo>
                  <a:cubicBezTo>
                    <a:pt x="9708656" y="103889"/>
                    <a:pt x="9685413" y="80646"/>
                    <a:pt x="9685413" y="51974"/>
                  </a:cubicBezTo>
                  <a:cubicBezTo>
                    <a:pt x="9685413" y="23302"/>
                    <a:pt x="9708656" y="59"/>
                    <a:pt x="9737328" y="59"/>
                  </a:cubicBezTo>
                  <a:close/>
                  <a:moveTo>
                    <a:pt x="9255604" y="59"/>
                  </a:moveTo>
                  <a:cubicBezTo>
                    <a:pt x="9284276" y="59"/>
                    <a:pt x="9307520" y="23302"/>
                    <a:pt x="9307520" y="51974"/>
                  </a:cubicBezTo>
                  <a:cubicBezTo>
                    <a:pt x="9307520" y="80646"/>
                    <a:pt x="9284276" y="103889"/>
                    <a:pt x="9255604" y="103889"/>
                  </a:cubicBezTo>
                  <a:cubicBezTo>
                    <a:pt x="9226932" y="103889"/>
                    <a:pt x="9203689" y="80646"/>
                    <a:pt x="9203689" y="51974"/>
                  </a:cubicBezTo>
                  <a:cubicBezTo>
                    <a:pt x="9203689" y="23302"/>
                    <a:pt x="9226932" y="59"/>
                    <a:pt x="9255604" y="59"/>
                  </a:cubicBezTo>
                  <a:close/>
                  <a:moveTo>
                    <a:pt x="8773880" y="59"/>
                  </a:moveTo>
                  <a:cubicBezTo>
                    <a:pt x="8802552" y="59"/>
                    <a:pt x="8825796" y="23302"/>
                    <a:pt x="8825796" y="51974"/>
                  </a:cubicBezTo>
                  <a:cubicBezTo>
                    <a:pt x="8825796" y="80646"/>
                    <a:pt x="8802552" y="103889"/>
                    <a:pt x="8773880" y="103889"/>
                  </a:cubicBezTo>
                  <a:cubicBezTo>
                    <a:pt x="8745208" y="103889"/>
                    <a:pt x="8721965" y="80646"/>
                    <a:pt x="8721965" y="51974"/>
                  </a:cubicBezTo>
                  <a:cubicBezTo>
                    <a:pt x="8721965" y="23302"/>
                    <a:pt x="8745208" y="59"/>
                    <a:pt x="8773880" y="59"/>
                  </a:cubicBezTo>
                  <a:close/>
                  <a:moveTo>
                    <a:pt x="8292157" y="59"/>
                  </a:moveTo>
                  <a:cubicBezTo>
                    <a:pt x="8320829" y="59"/>
                    <a:pt x="8344072" y="23302"/>
                    <a:pt x="8344072" y="51974"/>
                  </a:cubicBezTo>
                  <a:cubicBezTo>
                    <a:pt x="8344072" y="80646"/>
                    <a:pt x="8320829" y="103889"/>
                    <a:pt x="8292157" y="103889"/>
                  </a:cubicBezTo>
                  <a:cubicBezTo>
                    <a:pt x="8263484" y="103889"/>
                    <a:pt x="8240241" y="80646"/>
                    <a:pt x="8240241" y="51974"/>
                  </a:cubicBezTo>
                  <a:cubicBezTo>
                    <a:pt x="8240241" y="23302"/>
                    <a:pt x="8263484" y="59"/>
                    <a:pt x="8292157" y="59"/>
                  </a:cubicBezTo>
                  <a:close/>
                  <a:moveTo>
                    <a:pt x="7810433" y="59"/>
                  </a:moveTo>
                  <a:cubicBezTo>
                    <a:pt x="7839105" y="59"/>
                    <a:pt x="7862348" y="23302"/>
                    <a:pt x="7862348" y="51974"/>
                  </a:cubicBezTo>
                  <a:cubicBezTo>
                    <a:pt x="7862348" y="80646"/>
                    <a:pt x="7839105" y="103889"/>
                    <a:pt x="7810433" y="103889"/>
                  </a:cubicBezTo>
                  <a:cubicBezTo>
                    <a:pt x="7781760" y="103889"/>
                    <a:pt x="7758517" y="80646"/>
                    <a:pt x="7758517" y="51974"/>
                  </a:cubicBezTo>
                  <a:cubicBezTo>
                    <a:pt x="7758517" y="23302"/>
                    <a:pt x="7781760" y="59"/>
                    <a:pt x="7810433" y="59"/>
                  </a:cubicBezTo>
                  <a:close/>
                  <a:moveTo>
                    <a:pt x="7328709" y="59"/>
                  </a:moveTo>
                  <a:cubicBezTo>
                    <a:pt x="7357381" y="59"/>
                    <a:pt x="7380624" y="23302"/>
                    <a:pt x="7380624" y="51974"/>
                  </a:cubicBezTo>
                  <a:cubicBezTo>
                    <a:pt x="7380624" y="80646"/>
                    <a:pt x="7357381" y="103889"/>
                    <a:pt x="7328709" y="103889"/>
                  </a:cubicBezTo>
                  <a:cubicBezTo>
                    <a:pt x="7300036" y="103889"/>
                    <a:pt x="7276793" y="80646"/>
                    <a:pt x="7276793" y="51974"/>
                  </a:cubicBezTo>
                  <a:cubicBezTo>
                    <a:pt x="7276793" y="23302"/>
                    <a:pt x="7300036" y="59"/>
                    <a:pt x="7328709" y="59"/>
                  </a:cubicBezTo>
                  <a:close/>
                  <a:moveTo>
                    <a:pt x="6846985" y="59"/>
                  </a:moveTo>
                  <a:cubicBezTo>
                    <a:pt x="6875657" y="59"/>
                    <a:pt x="6898900" y="23302"/>
                    <a:pt x="6898900" y="51974"/>
                  </a:cubicBezTo>
                  <a:cubicBezTo>
                    <a:pt x="6898900" y="80646"/>
                    <a:pt x="6875657" y="103889"/>
                    <a:pt x="6846985" y="103889"/>
                  </a:cubicBezTo>
                  <a:cubicBezTo>
                    <a:pt x="6818312" y="103889"/>
                    <a:pt x="6795069" y="80646"/>
                    <a:pt x="6795069" y="51974"/>
                  </a:cubicBezTo>
                  <a:cubicBezTo>
                    <a:pt x="6795069" y="23302"/>
                    <a:pt x="6818312" y="59"/>
                    <a:pt x="6846985" y="59"/>
                  </a:cubicBezTo>
                  <a:close/>
                  <a:moveTo>
                    <a:pt x="6365261" y="59"/>
                  </a:moveTo>
                  <a:cubicBezTo>
                    <a:pt x="6393933" y="59"/>
                    <a:pt x="6417176" y="23302"/>
                    <a:pt x="6417176" y="51974"/>
                  </a:cubicBezTo>
                  <a:cubicBezTo>
                    <a:pt x="6417176" y="80646"/>
                    <a:pt x="6393933" y="103889"/>
                    <a:pt x="6365261" y="103889"/>
                  </a:cubicBezTo>
                  <a:cubicBezTo>
                    <a:pt x="6336588" y="103889"/>
                    <a:pt x="6313345" y="80646"/>
                    <a:pt x="6313345" y="51974"/>
                  </a:cubicBezTo>
                  <a:cubicBezTo>
                    <a:pt x="6313345" y="23302"/>
                    <a:pt x="6336588" y="59"/>
                    <a:pt x="6365261" y="59"/>
                  </a:cubicBezTo>
                  <a:close/>
                  <a:moveTo>
                    <a:pt x="5883552" y="59"/>
                  </a:moveTo>
                  <a:cubicBezTo>
                    <a:pt x="5912223" y="59"/>
                    <a:pt x="5935466" y="23302"/>
                    <a:pt x="5935466" y="51974"/>
                  </a:cubicBezTo>
                  <a:cubicBezTo>
                    <a:pt x="5935466" y="80646"/>
                    <a:pt x="5912223" y="103889"/>
                    <a:pt x="5883552" y="103889"/>
                  </a:cubicBezTo>
                  <a:cubicBezTo>
                    <a:pt x="5854882" y="103889"/>
                    <a:pt x="5831640" y="80646"/>
                    <a:pt x="5831640" y="51974"/>
                  </a:cubicBezTo>
                  <a:cubicBezTo>
                    <a:pt x="5831640" y="23302"/>
                    <a:pt x="5854882" y="59"/>
                    <a:pt x="5883552" y="59"/>
                  </a:cubicBezTo>
                  <a:close/>
                  <a:moveTo>
                    <a:pt x="5401854" y="59"/>
                  </a:moveTo>
                  <a:cubicBezTo>
                    <a:pt x="5430523" y="59"/>
                    <a:pt x="5453765" y="23302"/>
                    <a:pt x="5453765" y="51974"/>
                  </a:cubicBezTo>
                  <a:cubicBezTo>
                    <a:pt x="5453765" y="80646"/>
                    <a:pt x="5430523" y="103889"/>
                    <a:pt x="5401854" y="103889"/>
                  </a:cubicBezTo>
                  <a:cubicBezTo>
                    <a:pt x="5373187" y="103889"/>
                    <a:pt x="5349943" y="80646"/>
                    <a:pt x="5349943" y="51974"/>
                  </a:cubicBezTo>
                  <a:cubicBezTo>
                    <a:pt x="5349943" y="23302"/>
                    <a:pt x="5373187" y="59"/>
                    <a:pt x="5401854" y="59"/>
                  </a:cubicBezTo>
                  <a:close/>
                  <a:moveTo>
                    <a:pt x="4920088" y="59"/>
                  </a:moveTo>
                  <a:cubicBezTo>
                    <a:pt x="4948766" y="59"/>
                    <a:pt x="4972024" y="23302"/>
                    <a:pt x="4972024" y="51974"/>
                  </a:cubicBezTo>
                  <a:cubicBezTo>
                    <a:pt x="4972024" y="80646"/>
                    <a:pt x="4948766" y="103889"/>
                    <a:pt x="4920088" y="103889"/>
                  </a:cubicBezTo>
                  <a:cubicBezTo>
                    <a:pt x="4891417" y="103889"/>
                    <a:pt x="4868193" y="80646"/>
                    <a:pt x="4868193" y="51974"/>
                  </a:cubicBezTo>
                  <a:cubicBezTo>
                    <a:pt x="4868193" y="23302"/>
                    <a:pt x="4891417" y="59"/>
                    <a:pt x="4920088" y="59"/>
                  </a:cubicBezTo>
                  <a:close/>
                  <a:moveTo>
                    <a:pt x="4438400" y="59"/>
                  </a:moveTo>
                  <a:cubicBezTo>
                    <a:pt x="4467059" y="59"/>
                    <a:pt x="4490304" y="23302"/>
                    <a:pt x="4490304" y="51974"/>
                  </a:cubicBezTo>
                  <a:cubicBezTo>
                    <a:pt x="4490304" y="80646"/>
                    <a:pt x="4467059" y="103889"/>
                    <a:pt x="4438400" y="103889"/>
                  </a:cubicBezTo>
                  <a:cubicBezTo>
                    <a:pt x="4409719" y="103889"/>
                    <a:pt x="4386479" y="80646"/>
                    <a:pt x="4386479" y="51974"/>
                  </a:cubicBezTo>
                  <a:cubicBezTo>
                    <a:pt x="4386479" y="23302"/>
                    <a:pt x="4409719" y="59"/>
                    <a:pt x="4438400" y="59"/>
                  </a:cubicBezTo>
                  <a:close/>
                  <a:moveTo>
                    <a:pt x="3956693" y="59"/>
                  </a:moveTo>
                  <a:cubicBezTo>
                    <a:pt x="3985366" y="59"/>
                    <a:pt x="4008615" y="23302"/>
                    <a:pt x="4008615" y="51974"/>
                  </a:cubicBezTo>
                  <a:cubicBezTo>
                    <a:pt x="4008615" y="80646"/>
                    <a:pt x="3985366" y="103889"/>
                    <a:pt x="3956693" y="103889"/>
                  </a:cubicBezTo>
                  <a:cubicBezTo>
                    <a:pt x="3928023" y="103889"/>
                    <a:pt x="3904786" y="80646"/>
                    <a:pt x="3904786" y="51974"/>
                  </a:cubicBezTo>
                  <a:cubicBezTo>
                    <a:pt x="3904786" y="23302"/>
                    <a:pt x="3928023" y="59"/>
                    <a:pt x="3956693" y="59"/>
                  </a:cubicBezTo>
                  <a:close/>
                  <a:moveTo>
                    <a:pt x="3474983" y="59"/>
                  </a:moveTo>
                  <a:cubicBezTo>
                    <a:pt x="3503657" y="59"/>
                    <a:pt x="3526903" y="23302"/>
                    <a:pt x="3526903" y="51974"/>
                  </a:cubicBezTo>
                  <a:cubicBezTo>
                    <a:pt x="3526903" y="80646"/>
                    <a:pt x="3503657" y="103889"/>
                    <a:pt x="3474983" y="103889"/>
                  </a:cubicBezTo>
                  <a:cubicBezTo>
                    <a:pt x="3446314" y="103889"/>
                    <a:pt x="3423068" y="80646"/>
                    <a:pt x="3423068" y="51974"/>
                  </a:cubicBezTo>
                  <a:cubicBezTo>
                    <a:pt x="3423068" y="23302"/>
                    <a:pt x="3446314" y="59"/>
                    <a:pt x="3474983" y="59"/>
                  </a:cubicBezTo>
                  <a:close/>
                  <a:moveTo>
                    <a:pt x="2993259" y="59"/>
                  </a:moveTo>
                  <a:cubicBezTo>
                    <a:pt x="3021930" y="59"/>
                    <a:pt x="3045174" y="23302"/>
                    <a:pt x="3045174" y="51974"/>
                  </a:cubicBezTo>
                  <a:cubicBezTo>
                    <a:pt x="3045174" y="80646"/>
                    <a:pt x="3021930" y="103889"/>
                    <a:pt x="2993259" y="103889"/>
                  </a:cubicBezTo>
                  <a:cubicBezTo>
                    <a:pt x="2964586" y="103889"/>
                    <a:pt x="2941344" y="80646"/>
                    <a:pt x="2941344" y="51974"/>
                  </a:cubicBezTo>
                  <a:cubicBezTo>
                    <a:pt x="2941344" y="23302"/>
                    <a:pt x="2964586" y="59"/>
                    <a:pt x="2993259" y="59"/>
                  </a:cubicBezTo>
                  <a:close/>
                  <a:moveTo>
                    <a:pt x="2511536" y="59"/>
                  </a:moveTo>
                  <a:cubicBezTo>
                    <a:pt x="2540208" y="59"/>
                    <a:pt x="2563451" y="23302"/>
                    <a:pt x="2563451" y="51974"/>
                  </a:cubicBezTo>
                  <a:cubicBezTo>
                    <a:pt x="2563451" y="80646"/>
                    <a:pt x="2540208" y="103889"/>
                    <a:pt x="2511536" y="103889"/>
                  </a:cubicBezTo>
                  <a:cubicBezTo>
                    <a:pt x="2482867" y="103889"/>
                    <a:pt x="2459623" y="80646"/>
                    <a:pt x="2459623" y="51974"/>
                  </a:cubicBezTo>
                  <a:cubicBezTo>
                    <a:pt x="2459623" y="23302"/>
                    <a:pt x="2482867" y="59"/>
                    <a:pt x="2511536" y="59"/>
                  </a:cubicBezTo>
                  <a:close/>
                  <a:moveTo>
                    <a:pt x="2029798" y="59"/>
                  </a:moveTo>
                  <a:cubicBezTo>
                    <a:pt x="2058470" y="59"/>
                    <a:pt x="2081714" y="23302"/>
                    <a:pt x="2081714" y="51974"/>
                  </a:cubicBezTo>
                  <a:cubicBezTo>
                    <a:pt x="2081714" y="80646"/>
                    <a:pt x="2058470" y="103889"/>
                    <a:pt x="2029798" y="103889"/>
                  </a:cubicBezTo>
                  <a:cubicBezTo>
                    <a:pt x="2001126" y="103889"/>
                    <a:pt x="1977882" y="80646"/>
                    <a:pt x="1977882" y="51974"/>
                  </a:cubicBezTo>
                  <a:cubicBezTo>
                    <a:pt x="1977882" y="23302"/>
                    <a:pt x="2001126" y="59"/>
                    <a:pt x="2029798" y="59"/>
                  </a:cubicBezTo>
                  <a:close/>
                  <a:moveTo>
                    <a:pt x="1548075" y="59"/>
                  </a:moveTo>
                  <a:cubicBezTo>
                    <a:pt x="1576747" y="59"/>
                    <a:pt x="1599991" y="23302"/>
                    <a:pt x="1599991" y="51974"/>
                  </a:cubicBezTo>
                  <a:cubicBezTo>
                    <a:pt x="1599991" y="80646"/>
                    <a:pt x="1576747" y="103889"/>
                    <a:pt x="1548075" y="103889"/>
                  </a:cubicBezTo>
                  <a:cubicBezTo>
                    <a:pt x="1519403" y="103889"/>
                    <a:pt x="1496160" y="80646"/>
                    <a:pt x="1496160" y="51974"/>
                  </a:cubicBezTo>
                  <a:cubicBezTo>
                    <a:pt x="1496160" y="23302"/>
                    <a:pt x="1519403" y="59"/>
                    <a:pt x="1548075" y="59"/>
                  </a:cubicBezTo>
                  <a:close/>
                  <a:moveTo>
                    <a:pt x="1066353" y="59"/>
                  </a:moveTo>
                  <a:cubicBezTo>
                    <a:pt x="1095026" y="59"/>
                    <a:pt x="1118269" y="23302"/>
                    <a:pt x="1118269" y="51974"/>
                  </a:cubicBezTo>
                  <a:cubicBezTo>
                    <a:pt x="1118269" y="80646"/>
                    <a:pt x="1095026" y="103889"/>
                    <a:pt x="1066353" y="103889"/>
                  </a:cubicBezTo>
                  <a:cubicBezTo>
                    <a:pt x="1037681" y="103889"/>
                    <a:pt x="1014438" y="80646"/>
                    <a:pt x="1014438" y="51974"/>
                  </a:cubicBezTo>
                  <a:cubicBezTo>
                    <a:pt x="1014438" y="23302"/>
                    <a:pt x="1037681" y="59"/>
                    <a:pt x="1066353" y="59"/>
                  </a:cubicBezTo>
                  <a:close/>
                  <a:moveTo>
                    <a:pt x="584632" y="59"/>
                  </a:moveTo>
                  <a:cubicBezTo>
                    <a:pt x="613304" y="59"/>
                    <a:pt x="636548" y="23302"/>
                    <a:pt x="636548" y="51974"/>
                  </a:cubicBezTo>
                  <a:cubicBezTo>
                    <a:pt x="636548" y="80646"/>
                    <a:pt x="613304" y="103889"/>
                    <a:pt x="584632" y="103889"/>
                  </a:cubicBezTo>
                  <a:cubicBezTo>
                    <a:pt x="555960" y="103889"/>
                    <a:pt x="532717" y="80646"/>
                    <a:pt x="532717" y="51974"/>
                  </a:cubicBezTo>
                  <a:cubicBezTo>
                    <a:pt x="532717" y="23302"/>
                    <a:pt x="555960" y="59"/>
                    <a:pt x="584632" y="59"/>
                  </a:cubicBezTo>
                  <a:close/>
                  <a:moveTo>
                    <a:pt x="109026" y="0"/>
                  </a:moveTo>
                  <a:cubicBezTo>
                    <a:pt x="137698" y="0"/>
                    <a:pt x="160942" y="23243"/>
                    <a:pt x="160942" y="51915"/>
                  </a:cubicBezTo>
                  <a:cubicBezTo>
                    <a:pt x="160942" y="80587"/>
                    <a:pt x="137698" y="103830"/>
                    <a:pt x="109026" y="103830"/>
                  </a:cubicBezTo>
                  <a:cubicBezTo>
                    <a:pt x="80354" y="103830"/>
                    <a:pt x="57111" y="80587"/>
                    <a:pt x="57111" y="51915"/>
                  </a:cubicBezTo>
                  <a:cubicBezTo>
                    <a:pt x="57111" y="23243"/>
                    <a:pt x="80354" y="0"/>
                    <a:pt x="109026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57000"/>
              </a:schemeClr>
            </a:solidFill>
            <a:ln>
              <a:noFill/>
            </a:ln>
          </p:spPr>
        </p:sp>
      </p:grpSp>
      <p:sp>
        <p:nvSpPr>
          <p:cNvPr id="24" name="AutoShape 9"/>
          <p:cNvSpPr>
            <a:spLocks noChangeAspect="1" noChangeArrowheads="1" noTextEdit="1"/>
          </p:cNvSpPr>
          <p:nvPr/>
        </p:nvSpPr>
        <p:spPr bwMode="auto">
          <a:xfrm rot="21009492">
            <a:off x="8637361" y="3998686"/>
            <a:ext cx="27527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3" name="Freeform 9">
            <a:extLst>
              <a:ext uri="{FF2B5EF4-FFF2-40B4-BE49-F238E27FC236}">
                <a16:creationId xmlns:a16="http://schemas.microsoft.com/office/drawing/2014/main" id="{5E0CA092-6FC8-4B69-944C-D4D4275E75FB}"/>
              </a:ext>
            </a:extLst>
          </p:cNvPr>
          <p:cNvSpPr>
            <a:spLocks/>
          </p:cNvSpPr>
          <p:nvPr/>
        </p:nvSpPr>
        <p:spPr bwMode="auto">
          <a:xfrm rot="21428199">
            <a:off x="2054556" y="1190490"/>
            <a:ext cx="7878312" cy="4129818"/>
          </a:xfrm>
          <a:custGeom>
            <a:avLst/>
            <a:gdLst>
              <a:gd name="T0" fmla="*/ 53 w 3285"/>
              <a:gd name="T1" fmla="*/ 300 h 1722"/>
              <a:gd name="T2" fmla="*/ 3267 w 3285"/>
              <a:gd name="T3" fmla="*/ 0 h 1722"/>
              <a:gd name="T4" fmla="*/ 3285 w 3285"/>
              <a:gd name="T5" fmla="*/ 1434 h 1722"/>
              <a:gd name="T6" fmla="*/ 0 w 3285"/>
              <a:gd name="T7" fmla="*/ 1722 h 1722"/>
              <a:gd name="T8" fmla="*/ 53 w 3285"/>
              <a:gd name="T9" fmla="*/ 300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5" h="1722">
                <a:moveTo>
                  <a:pt x="53" y="300"/>
                </a:moveTo>
                <a:lnTo>
                  <a:pt x="3267" y="0"/>
                </a:lnTo>
                <a:lnTo>
                  <a:pt x="3285" y="1434"/>
                </a:lnTo>
                <a:lnTo>
                  <a:pt x="0" y="1722"/>
                </a:lnTo>
                <a:lnTo>
                  <a:pt x="53" y="3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5" name="Freeform 11">
            <a:extLst>
              <a:ext uri="{FF2B5EF4-FFF2-40B4-BE49-F238E27FC236}">
                <a16:creationId xmlns:a16="http://schemas.microsoft.com/office/drawing/2014/main" id="{08962767-F747-4E7E-AB61-4A0A8A7AE1AC}"/>
              </a:ext>
            </a:extLst>
          </p:cNvPr>
          <p:cNvSpPr>
            <a:spLocks/>
          </p:cNvSpPr>
          <p:nvPr/>
        </p:nvSpPr>
        <p:spPr bwMode="auto">
          <a:xfrm rot="21428199">
            <a:off x="9876607" y="988043"/>
            <a:ext cx="321368" cy="3808450"/>
          </a:xfrm>
          <a:custGeom>
            <a:avLst/>
            <a:gdLst>
              <a:gd name="T0" fmla="*/ 134 w 134"/>
              <a:gd name="T1" fmla="*/ 1588 h 1588"/>
              <a:gd name="T2" fmla="*/ 18 w 134"/>
              <a:gd name="T3" fmla="*/ 1434 h 1588"/>
              <a:gd name="T4" fmla="*/ 0 w 134"/>
              <a:gd name="T5" fmla="*/ 0 h 1588"/>
              <a:gd name="T6" fmla="*/ 61 w 134"/>
              <a:gd name="T7" fmla="*/ 102 h 1588"/>
              <a:gd name="T8" fmla="*/ 134 w 134"/>
              <a:gd name="T9" fmla="*/ 1588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" h="1588">
                <a:moveTo>
                  <a:pt x="134" y="1588"/>
                </a:moveTo>
                <a:lnTo>
                  <a:pt x="18" y="1434"/>
                </a:lnTo>
                <a:lnTo>
                  <a:pt x="0" y="0"/>
                </a:lnTo>
                <a:lnTo>
                  <a:pt x="61" y="102"/>
                </a:lnTo>
                <a:lnTo>
                  <a:pt x="134" y="158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66" name="组合 665"/>
          <p:cNvGrpSpPr/>
          <p:nvPr/>
        </p:nvGrpSpPr>
        <p:grpSpPr>
          <a:xfrm rot="489872">
            <a:off x="9272587" y="368910"/>
            <a:ext cx="3050288" cy="5630666"/>
            <a:chOff x="311150" y="2003425"/>
            <a:chExt cx="2349500" cy="4337050"/>
          </a:xfrm>
        </p:grpSpPr>
        <p:sp>
          <p:nvSpPr>
            <p:cNvPr id="643" name="Freeform 113"/>
            <p:cNvSpPr>
              <a:spLocks/>
            </p:cNvSpPr>
            <p:nvPr/>
          </p:nvSpPr>
          <p:spPr bwMode="auto">
            <a:xfrm>
              <a:off x="2032000" y="5638800"/>
              <a:ext cx="628650" cy="355600"/>
            </a:xfrm>
            <a:custGeom>
              <a:avLst/>
              <a:gdLst>
                <a:gd name="T0" fmla="*/ 135 w 327"/>
                <a:gd name="T1" fmla="*/ 0 h 185"/>
                <a:gd name="T2" fmla="*/ 151 w 327"/>
                <a:gd name="T3" fmla="*/ 76 h 185"/>
                <a:gd name="T4" fmla="*/ 248 w 327"/>
                <a:gd name="T5" fmla="*/ 56 h 185"/>
                <a:gd name="T6" fmla="*/ 325 w 327"/>
                <a:gd name="T7" fmla="*/ 106 h 185"/>
                <a:gd name="T8" fmla="*/ 327 w 327"/>
                <a:gd name="T9" fmla="*/ 124 h 185"/>
                <a:gd name="T10" fmla="*/ 36 w 327"/>
                <a:gd name="T11" fmla="*/ 185 h 185"/>
                <a:gd name="T12" fmla="*/ 30 w 327"/>
                <a:gd name="T13" fmla="*/ 169 h 185"/>
                <a:gd name="T14" fmla="*/ 0 w 327"/>
                <a:gd name="T15" fmla="*/ 29 h 185"/>
                <a:gd name="T16" fmla="*/ 135 w 327"/>
                <a:gd name="T1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7" h="185">
                  <a:moveTo>
                    <a:pt x="135" y="0"/>
                  </a:moveTo>
                  <a:cubicBezTo>
                    <a:pt x="151" y="76"/>
                    <a:pt x="151" y="76"/>
                    <a:pt x="151" y="76"/>
                  </a:cubicBezTo>
                  <a:cubicBezTo>
                    <a:pt x="248" y="56"/>
                    <a:pt x="248" y="56"/>
                    <a:pt x="248" y="56"/>
                  </a:cubicBezTo>
                  <a:cubicBezTo>
                    <a:pt x="283" y="48"/>
                    <a:pt x="318" y="71"/>
                    <a:pt x="325" y="106"/>
                  </a:cubicBezTo>
                  <a:cubicBezTo>
                    <a:pt x="327" y="112"/>
                    <a:pt x="327" y="118"/>
                    <a:pt x="327" y="124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3" y="180"/>
                    <a:pt x="31" y="174"/>
                    <a:pt x="30" y="169"/>
                  </a:cubicBezTo>
                  <a:cubicBezTo>
                    <a:pt x="0" y="29"/>
                    <a:pt x="0" y="29"/>
                    <a:pt x="0" y="2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4" name="Freeform 114"/>
            <p:cNvSpPr>
              <a:spLocks/>
            </p:cNvSpPr>
            <p:nvPr/>
          </p:nvSpPr>
          <p:spPr bwMode="auto">
            <a:xfrm>
              <a:off x="2092325" y="5849938"/>
              <a:ext cx="568325" cy="144463"/>
            </a:xfrm>
            <a:custGeom>
              <a:avLst/>
              <a:gdLst>
                <a:gd name="T0" fmla="*/ 295 w 296"/>
                <a:gd name="T1" fmla="*/ 0 h 75"/>
                <a:gd name="T2" fmla="*/ 296 w 296"/>
                <a:gd name="T3" fmla="*/ 14 h 75"/>
                <a:gd name="T4" fmla="*/ 5 w 296"/>
                <a:gd name="T5" fmla="*/ 75 h 75"/>
                <a:gd name="T6" fmla="*/ 0 w 296"/>
                <a:gd name="T7" fmla="*/ 62 h 75"/>
                <a:gd name="T8" fmla="*/ 295 w 296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75">
                  <a:moveTo>
                    <a:pt x="295" y="0"/>
                  </a:moveTo>
                  <a:cubicBezTo>
                    <a:pt x="296" y="5"/>
                    <a:pt x="296" y="9"/>
                    <a:pt x="296" y="1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3" y="71"/>
                    <a:pt x="1" y="67"/>
                    <a:pt x="0" y="62"/>
                  </a:cubicBezTo>
                  <a:lnTo>
                    <a:pt x="295" y="0"/>
                  </a:lnTo>
                  <a:close/>
                </a:path>
              </a:pathLst>
            </a:custGeom>
            <a:solidFill>
              <a:srgbClr val="422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5" name="Freeform 115"/>
            <p:cNvSpPr>
              <a:spLocks/>
            </p:cNvSpPr>
            <p:nvPr/>
          </p:nvSpPr>
          <p:spPr bwMode="auto">
            <a:xfrm>
              <a:off x="1103313" y="5576888"/>
              <a:ext cx="549275" cy="542925"/>
            </a:xfrm>
            <a:custGeom>
              <a:avLst/>
              <a:gdLst>
                <a:gd name="T0" fmla="*/ 194 w 286"/>
                <a:gd name="T1" fmla="*/ 65 h 282"/>
                <a:gd name="T2" fmla="*/ 157 w 286"/>
                <a:gd name="T3" fmla="*/ 133 h 282"/>
                <a:gd name="T4" fmla="*/ 243 w 286"/>
                <a:gd name="T5" fmla="*/ 180 h 282"/>
                <a:gd name="T6" fmla="*/ 269 w 286"/>
                <a:gd name="T7" fmla="*/ 268 h 282"/>
                <a:gd name="T8" fmla="*/ 259 w 286"/>
                <a:gd name="T9" fmla="*/ 282 h 282"/>
                <a:gd name="T10" fmla="*/ 0 w 286"/>
                <a:gd name="T11" fmla="*/ 141 h 282"/>
                <a:gd name="T12" fmla="*/ 6 w 286"/>
                <a:gd name="T13" fmla="*/ 124 h 282"/>
                <a:gd name="T14" fmla="*/ 74 w 286"/>
                <a:gd name="T15" fmla="*/ 0 h 282"/>
                <a:gd name="T16" fmla="*/ 194 w 286"/>
                <a:gd name="T17" fmla="*/ 6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282">
                  <a:moveTo>
                    <a:pt x="194" y="65"/>
                  </a:moveTo>
                  <a:cubicBezTo>
                    <a:pt x="157" y="133"/>
                    <a:pt x="157" y="133"/>
                    <a:pt x="157" y="133"/>
                  </a:cubicBezTo>
                  <a:cubicBezTo>
                    <a:pt x="243" y="180"/>
                    <a:pt x="243" y="180"/>
                    <a:pt x="243" y="180"/>
                  </a:cubicBezTo>
                  <a:cubicBezTo>
                    <a:pt x="275" y="197"/>
                    <a:pt x="286" y="236"/>
                    <a:pt x="269" y="268"/>
                  </a:cubicBezTo>
                  <a:cubicBezTo>
                    <a:pt x="266" y="273"/>
                    <a:pt x="263" y="278"/>
                    <a:pt x="259" y="282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" y="135"/>
                    <a:pt x="4" y="130"/>
                    <a:pt x="6" y="124"/>
                  </a:cubicBezTo>
                  <a:cubicBezTo>
                    <a:pt x="74" y="0"/>
                    <a:pt x="74" y="0"/>
                    <a:pt x="74" y="0"/>
                  </a:cubicBezTo>
                  <a:lnTo>
                    <a:pt x="194" y="65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6" name="Freeform 116"/>
            <p:cNvSpPr>
              <a:spLocks/>
            </p:cNvSpPr>
            <p:nvPr/>
          </p:nvSpPr>
          <p:spPr bwMode="auto">
            <a:xfrm>
              <a:off x="1103313" y="5822950"/>
              <a:ext cx="512763" cy="296863"/>
            </a:xfrm>
            <a:custGeom>
              <a:avLst/>
              <a:gdLst>
                <a:gd name="T0" fmla="*/ 267 w 267"/>
                <a:gd name="T1" fmla="*/ 143 h 154"/>
                <a:gd name="T2" fmla="*/ 259 w 267"/>
                <a:gd name="T3" fmla="*/ 154 h 154"/>
                <a:gd name="T4" fmla="*/ 0 w 267"/>
                <a:gd name="T5" fmla="*/ 13 h 154"/>
                <a:gd name="T6" fmla="*/ 5 w 267"/>
                <a:gd name="T7" fmla="*/ 0 h 154"/>
                <a:gd name="T8" fmla="*/ 267 w 267"/>
                <a:gd name="T9" fmla="*/ 14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54">
                  <a:moveTo>
                    <a:pt x="267" y="143"/>
                  </a:moveTo>
                  <a:cubicBezTo>
                    <a:pt x="265" y="147"/>
                    <a:pt x="262" y="150"/>
                    <a:pt x="259" y="15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9"/>
                    <a:pt x="3" y="4"/>
                    <a:pt x="5" y="0"/>
                  </a:cubicBezTo>
                  <a:lnTo>
                    <a:pt x="267" y="143"/>
                  </a:lnTo>
                  <a:close/>
                </a:path>
              </a:pathLst>
            </a:custGeom>
            <a:solidFill>
              <a:srgbClr val="422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7" name="Freeform 117"/>
            <p:cNvSpPr>
              <a:spLocks/>
            </p:cNvSpPr>
            <p:nvPr/>
          </p:nvSpPr>
          <p:spPr bwMode="auto">
            <a:xfrm>
              <a:off x="706438" y="2003425"/>
              <a:ext cx="790575" cy="992188"/>
            </a:xfrm>
            <a:custGeom>
              <a:avLst/>
              <a:gdLst>
                <a:gd name="T0" fmla="*/ 375 w 411"/>
                <a:gd name="T1" fmla="*/ 127 h 516"/>
                <a:gd name="T2" fmla="*/ 409 w 411"/>
                <a:gd name="T3" fmla="*/ 55 h 516"/>
                <a:gd name="T4" fmla="*/ 367 w 411"/>
                <a:gd name="T5" fmla="*/ 89 h 516"/>
                <a:gd name="T6" fmla="*/ 365 w 411"/>
                <a:gd name="T7" fmla="*/ 22 h 516"/>
                <a:gd name="T8" fmla="*/ 346 w 411"/>
                <a:gd name="T9" fmla="*/ 65 h 516"/>
                <a:gd name="T10" fmla="*/ 305 w 411"/>
                <a:gd name="T11" fmla="*/ 0 h 516"/>
                <a:gd name="T12" fmla="*/ 277 w 411"/>
                <a:gd name="T13" fmla="*/ 55 h 516"/>
                <a:gd name="T14" fmla="*/ 53 w 411"/>
                <a:gd name="T15" fmla="*/ 229 h 516"/>
                <a:gd name="T16" fmla="*/ 114 w 411"/>
                <a:gd name="T17" fmla="*/ 408 h 516"/>
                <a:gd name="T18" fmla="*/ 256 w 411"/>
                <a:gd name="T19" fmla="*/ 516 h 516"/>
                <a:gd name="T20" fmla="*/ 265 w 411"/>
                <a:gd name="T21" fmla="*/ 502 h 516"/>
                <a:gd name="T22" fmla="*/ 276 w 411"/>
                <a:gd name="T23" fmla="*/ 505 h 516"/>
                <a:gd name="T24" fmla="*/ 282 w 411"/>
                <a:gd name="T25" fmla="*/ 493 h 516"/>
                <a:gd name="T26" fmla="*/ 296 w 411"/>
                <a:gd name="T27" fmla="*/ 493 h 516"/>
                <a:gd name="T28" fmla="*/ 375 w 411"/>
                <a:gd name="T29" fmla="*/ 127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1" h="516">
                  <a:moveTo>
                    <a:pt x="375" y="127"/>
                  </a:moveTo>
                  <a:cubicBezTo>
                    <a:pt x="375" y="127"/>
                    <a:pt x="411" y="90"/>
                    <a:pt x="409" y="55"/>
                  </a:cubicBezTo>
                  <a:cubicBezTo>
                    <a:pt x="409" y="55"/>
                    <a:pt x="381" y="87"/>
                    <a:pt x="367" y="89"/>
                  </a:cubicBezTo>
                  <a:cubicBezTo>
                    <a:pt x="367" y="89"/>
                    <a:pt x="388" y="49"/>
                    <a:pt x="365" y="22"/>
                  </a:cubicBezTo>
                  <a:cubicBezTo>
                    <a:pt x="365" y="22"/>
                    <a:pt x="364" y="62"/>
                    <a:pt x="346" y="65"/>
                  </a:cubicBezTo>
                  <a:cubicBezTo>
                    <a:pt x="346" y="65"/>
                    <a:pt x="346" y="13"/>
                    <a:pt x="305" y="0"/>
                  </a:cubicBezTo>
                  <a:cubicBezTo>
                    <a:pt x="305" y="0"/>
                    <a:pt x="321" y="47"/>
                    <a:pt x="277" y="55"/>
                  </a:cubicBezTo>
                  <a:cubicBezTo>
                    <a:pt x="232" y="63"/>
                    <a:pt x="32" y="92"/>
                    <a:pt x="53" y="229"/>
                  </a:cubicBezTo>
                  <a:cubicBezTo>
                    <a:pt x="53" y="229"/>
                    <a:pt x="0" y="312"/>
                    <a:pt x="114" y="408"/>
                  </a:cubicBezTo>
                  <a:cubicBezTo>
                    <a:pt x="228" y="504"/>
                    <a:pt x="234" y="458"/>
                    <a:pt x="256" y="516"/>
                  </a:cubicBezTo>
                  <a:cubicBezTo>
                    <a:pt x="265" y="502"/>
                    <a:pt x="265" y="502"/>
                    <a:pt x="265" y="502"/>
                  </a:cubicBezTo>
                  <a:cubicBezTo>
                    <a:pt x="276" y="505"/>
                    <a:pt x="276" y="505"/>
                    <a:pt x="276" y="505"/>
                  </a:cubicBezTo>
                  <a:cubicBezTo>
                    <a:pt x="282" y="493"/>
                    <a:pt x="282" y="493"/>
                    <a:pt x="282" y="493"/>
                  </a:cubicBezTo>
                  <a:cubicBezTo>
                    <a:pt x="296" y="493"/>
                    <a:pt x="296" y="493"/>
                    <a:pt x="296" y="493"/>
                  </a:cubicBezTo>
                  <a:lnTo>
                    <a:pt x="375" y="127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8" name="Freeform 118"/>
            <p:cNvSpPr>
              <a:spLocks/>
            </p:cNvSpPr>
            <p:nvPr/>
          </p:nvSpPr>
          <p:spPr bwMode="auto">
            <a:xfrm>
              <a:off x="976313" y="2247900"/>
              <a:ext cx="663575" cy="717550"/>
            </a:xfrm>
            <a:custGeom>
              <a:avLst/>
              <a:gdLst>
                <a:gd name="T0" fmla="*/ 99 w 345"/>
                <a:gd name="T1" fmla="*/ 198 h 373"/>
                <a:gd name="T2" fmla="*/ 135 w 345"/>
                <a:gd name="T3" fmla="*/ 227 h 373"/>
                <a:gd name="T4" fmla="*/ 149 w 345"/>
                <a:gd name="T5" fmla="*/ 212 h 373"/>
                <a:gd name="T6" fmla="*/ 121 w 345"/>
                <a:gd name="T7" fmla="*/ 155 h 373"/>
                <a:gd name="T8" fmla="*/ 119 w 345"/>
                <a:gd name="T9" fmla="*/ 41 h 373"/>
                <a:gd name="T10" fmla="*/ 235 w 345"/>
                <a:gd name="T11" fmla="*/ 0 h 373"/>
                <a:gd name="T12" fmla="*/ 265 w 345"/>
                <a:gd name="T13" fmla="*/ 56 h 373"/>
                <a:gd name="T14" fmla="*/ 308 w 345"/>
                <a:gd name="T15" fmla="*/ 97 h 373"/>
                <a:gd name="T16" fmla="*/ 308 w 345"/>
                <a:gd name="T17" fmla="*/ 127 h 373"/>
                <a:gd name="T18" fmla="*/ 342 w 345"/>
                <a:gd name="T19" fmla="*/ 227 h 373"/>
                <a:gd name="T20" fmla="*/ 234 w 345"/>
                <a:gd name="T21" fmla="*/ 287 h 373"/>
                <a:gd name="T22" fmla="*/ 242 w 345"/>
                <a:gd name="T23" fmla="*/ 355 h 373"/>
                <a:gd name="T24" fmla="*/ 160 w 345"/>
                <a:gd name="T25" fmla="*/ 373 h 373"/>
                <a:gd name="T26" fmla="*/ 130 w 345"/>
                <a:gd name="T27" fmla="*/ 278 h 373"/>
                <a:gd name="T28" fmla="*/ 121 w 345"/>
                <a:gd name="T29" fmla="*/ 267 h 373"/>
                <a:gd name="T30" fmla="*/ 22 w 345"/>
                <a:gd name="T31" fmla="*/ 238 h 373"/>
                <a:gd name="T32" fmla="*/ 99 w 345"/>
                <a:gd name="T33" fmla="*/ 198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373">
                  <a:moveTo>
                    <a:pt x="99" y="198"/>
                  </a:moveTo>
                  <a:cubicBezTo>
                    <a:pt x="135" y="227"/>
                    <a:pt x="135" y="227"/>
                    <a:pt x="135" y="227"/>
                  </a:cubicBezTo>
                  <a:cubicBezTo>
                    <a:pt x="149" y="212"/>
                    <a:pt x="149" y="212"/>
                    <a:pt x="149" y="212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1" y="155"/>
                    <a:pt x="78" y="59"/>
                    <a:pt x="119" y="41"/>
                  </a:cubicBezTo>
                  <a:cubicBezTo>
                    <a:pt x="119" y="41"/>
                    <a:pt x="200" y="51"/>
                    <a:pt x="235" y="0"/>
                  </a:cubicBezTo>
                  <a:cubicBezTo>
                    <a:pt x="235" y="0"/>
                    <a:pt x="260" y="22"/>
                    <a:pt x="265" y="56"/>
                  </a:cubicBezTo>
                  <a:cubicBezTo>
                    <a:pt x="271" y="89"/>
                    <a:pt x="290" y="91"/>
                    <a:pt x="308" y="97"/>
                  </a:cubicBezTo>
                  <a:cubicBezTo>
                    <a:pt x="327" y="102"/>
                    <a:pt x="308" y="127"/>
                    <a:pt x="308" y="127"/>
                  </a:cubicBezTo>
                  <a:cubicBezTo>
                    <a:pt x="308" y="127"/>
                    <a:pt x="345" y="200"/>
                    <a:pt x="342" y="227"/>
                  </a:cubicBezTo>
                  <a:cubicBezTo>
                    <a:pt x="340" y="249"/>
                    <a:pt x="291" y="278"/>
                    <a:pt x="234" y="287"/>
                  </a:cubicBezTo>
                  <a:cubicBezTo>
                    <a:pt x="234" y="303"/>
                    <a:pt x="233" y="341"/>
                    <a:pt x="242" y="355"/>
                  </a:cubicBezTo>
                  <a:cubicBezTo>
                    <a:pt x="160" y="373"/>
                    <a:pt x="160" y="373"/>
                    <a:pt x="160" y="373"/>
                  </a:cubicBezTo>
                  <a:cubicBezTo>
                    <a:pt x="160" y="373"/>
                    <a:pt x="132" y="335"/>
                    <a:pt x="130" y="278"/>
                  </a:cubicBezTo>
                  <a:cubicBezTo>
                    <a:pt x="121" y="273"/>
                    <a:pt x="121" y="267"/>
                    <a:pt x="121" y="267"/>
                  </a:cubicBezTo>
                  <a:cubicBezTo>
                    <a:pt x="121" y="267"/>
                    <a:pt x="43" y="302"/>
                    <a:pt x="22" y="238"/>
                  </a:cubicBezTo>
                  <a:cubicBezTo>
                    <a:pt x="0" y="174"/>
                    <a:pt x="99" y="198"/>
                    <a:pt x="99" y="198"/>
                  </a:cubicBezTo>
                  <a:close/>
                </a:path>
              </a:pathLst>
            </a:custGeom>
            <a:solidFill>
              <a:srgbClr val="FED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9" name="Freeform 119"/>
            <p:cNvSpPr>
              <a:spLocks/>
            </p:cNvSpPr>
            <p:nvPr/>
          </p:nvSpPr>
          <p:spPr bwMode="auto">
            <a:xfrm>
              <a:off x="1169988" y="4260850"/>
              <a:ext cx="581025" cy="1487488"/>
            </a:xfrm>
            <a:custGeom>
              <a:avLst/>
              <a:gdLst>
                <a:gd name="T0" fmla="*/ 190 w 366"/>
                <a:gd name="T1" fmla="*/ 937 h 937"/>
                <a:gd name="T2" fmla="*/ 366 w 366"/>
                <a:gd name="T3" fmla="*/ 413 h 937"/>
                <a:gd name="T4" fmla="*/ 353 w 366"/>
                <a:gd name="T5" fmla="*/ 0 h 937"/>
                <a:gd name="T6" fmla="*/ 153 w 366"/>
                <a:gd name="T7" fmla="*/ 6 h 937"/>
                <a:gd name="T8" fmla="*/ 165 w 366"/>
                <a:gd name="T9" fmla="*/ 384 h 937"/>
                <a:gd name="T10" fmla="*/ 0 w 366"/>
                <a:gd name="T11" fmla="*/ 873 h 937"/>
                <a:gd name="T12" fmla="*/ 190 w 366"/>
                <a:gd name="T13" fmla="*/ 937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6" h="937">
                  <a:moveTo>
                    <a:pt x="190" y="937"/>
                  </a:moveTo>
                  <a:lnTo>
                    <a:pt x="366" y="413"/>
                  </a:lnTo>
                  <a:lnTo>
                    <a:pt x="353" y="0"/>
                  </a:lnTo>
                  <a:lnTo>
                    <a:pt x="153" y="6"/>
                  </a:lnTo>
                  <a:lnTo>
                    <a:pt x="165" y="384"/>
                  </a:lnTo>
                  <a:lnTo>
                    <a:pt x="0" y="873"/>
                  </a:lnTo>
                  <a:lnTo>
                    <a:pt x="190" y="937"/>
                  </a:lnTo>
                  <a:close/>
                </a:path>
              </a:pathLst>
            </a:custGeom>
            <a:solidFill>
              <a:srgbClr val="285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0" name="Freeform 120"/>
            <p:cNvSpPr>
              <a:spLocks/>
            </p:cNvSpPr>
            <p:nvPr/>
          </p:nvSpPr>
          <p:spPr bwMode="auto">
            <a:xfrm>
              <a:off x="1335088" y="3811588"/>
              <a:ext cx="1006475" cy="1935163"/>
            </a:xfrm>
            <a:custGeom>
              <a:avLst/>
              <a:gdLst>
                <a:gd name="T0" fmla="*/ 125 w 523"/>
                <a:gd name="T1" fmla="*/ 16 h 1005"/>
                <a:gd name="T2" fmla="*/ 293 w 523"/>
                <a:gd name="T3" fmla="*/ 125 h 1005"/>
                <a:gd name="T4" fmla="*/ 322 w 523"/>
                <a:gd name="T5" fmla="*/ 266 h 1005"/>
                <a:gd name="T6" fmla="*/ 464 w 523"/>
                <a:gd name="T7" fmla="*/ 532 h 1005"/>
                <a:gd name="T8" fmla="*/ 523 w 523"/>
                <a:gd name="T9" fmla="*/ 984 h 1005"/>
                <a:gd name="T10" fmla="*/ 359 w 523"/>
                <a:gd name="T11" fmla="*/ 1005 h 1005"/>
                <a:gd name="T12" fmla="*/ 304 w 523"/>
                <a:gd name="T13" fmla="*/ 583 h 1005"/>
                <a:gd name="T14" fmla="*/ 159 w 523"/>
                <a:gd name="T15" fmla="*/ 436 h 1005"/>
                <a:gd name="T16" fmla="*/ 46 w 523"/>
                <a:gd name="T17" fmla="*/ 326 h 1005"/>
                <a:gd name="T18" fmla="*/ 16 w 523"/>
                <a:gd name="T19" fmla="*/ 183 h 1005"/>
                <a:gd name="T20" fmla="*/ 125 w 523"/>
                <a:gd name="T21" fmla="*/ 16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3" h="1005">
                  <a:moveTo>
                    <a:pt x="125" y="16"/>
                  </a:moveTo>
                  <a:cubicBezTo>
                    <a:pt x="201" y="0"/>
                    <a:pt x="276" y="49"/>
                    <a:pt x="293" y="125"/>
                  </a:cubicBezTo>
                  <a:cubicBezTo>
                    <a:pt x="322" y="266"/>
                    <a:pt x="322" y="266"/>
                    <a:pt x="322" y="266"/>
                  </a:cubicBezTo>
                  <a:cubicBezTo>
                    <a:pt x="464" y="532"/>
                    <a:pt x="464" y="532"/>
                    <a:pt x="464" y="532"/>
                  </a:cubicBezTo>
                  <a:cubicBezTo>
                    <a:pt x="523" y="984"/>
                    <a:pt x="523" y="984"/>
                    <a:pt x="523" y="984"/>
                  </a:cubicBezTo>
                  <a:cubicBezTo>
                    <a:pt x="359" y="1005"/>
                    <a:pt x="359" y="1005"/>
                    <a:pt x="359" y="1005"/>
                  </a:cubicBezTo>
                  <a:cubicBezTo>
                    <a:pt x="304" y="583"/>
                    <a:pt x="304" y="583"/>
                    <a:pt x="304" y="583"/>
                  </a:cubicBezTo>
                  <a:cubicBezTo>
                    <a:pt x="159" y="436"/>
                    <a:pt x="159" y="436"/>
                    <a:pt x="159" y="436"/>
                  </a:cubicBezTo>
                  <a:cubicBezTo>
                    <a:pt x="104" y="426"/>
                    <a:pt x="58" y="384"/>
                    <a:pt x="46" y="32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0" y="107"/>
                    <a:pt x="48" y="32"/>
                    <a:pt x="125" y="16"/>
                  </a:cubicBezTo>
                  <a:close/>
                </a:path>
              </a:pathLst>
            </a:custGeom>
            <a:solidFill>
              <a:srgbClr val="2D6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1" name="Freeform 121"/>
            <p:cNvSpPr>
              <a:spLocks/>
            </p:cNvSpPr>
            <p:nvPr/>
          </p:nvSpPr>
          <p:spPr bwMode="auto">
            <a:xfrm>
              <a:off x="1108075" y="2922588"/>
              <a:ext cx="836613" cy="1360488"/>
            </a:xfrm>
            <a:custGeom>
              <a:avLst/>
              <a:gdLst>
                <a:gd name="T0" fmla="*/ 87 w 435"/>
                <a:gd name="T1" fmla="*/ 22 h 707"/>
                <a:gd name="T2" fmla="*/ 192 w 435"/>
                <a:gd name="T3" fmla="*/ 0 h 707"/>
                <a:gd name="T4" fmla="*/ 326 w 435"/>
                <a:gd name="T5" fmla="*/ 125 h 707"/>
                <a:gd name="T6" fmla="*/ 414 w 435"/>
                <a:gd name="T7" fmla="*/ 543 h 707"/>
                <a:gd name="T8" fmla="*/ 435 w 435"/>
                <a:gd name="T9" fmla="*/ 642 h 707"/>
                <a:gd name="T10" fmla="*/ 123 w 435"/>
                <a:gd name="T11" fmla="*/ 707 h 707"/>
                <a:gd name="T12" fmla="*/ 102 w 435"/>
                <a:gd name="T13" fmla="*/ 609 h 707"/>
                <a:gd name="T14" fmla="*/ 14 w 435"/>
                <a:gd name="T15" fmla="*/ 191 h 707"/>
                <a:gd name="T16" fmla="*/ 87 w 435"/>
                <a:gd name="T17" fmla="*/ 22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707">
                  <a:moveTo>
                    <a:pt x="87" y="22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257" y="9"/>
                    <a:pt x="312" y="57"/>
                    <a:pt x="326" y="125"/>
                  </a:cubicBezTo>
                  <a:cubicBezTo>
                    <a:pt x="414" y="543"/>
                    <a:pt x="414" y="543"/>
                    <a:pt x="414" y="543"/>
                  </a:cubicBezTo>
                  <a:cubicBezTo>
                    <a:pt x="414" y="543"/>
                    <a:pt x="414" y="544"/>
                    <a:pt x="435" y="642"/>
                  </a:cubicBezTo>
                  <a:cubicBezTo>
                    <a:pt x="123" y="707"/>
                    <a:pt x="123" y="707"/>
                    <a:pt x="123" y="707"/>
                  </a:cubicBezTo>
                  <a:cubicBezTo>
                    <a:pt x="102" y="609"/>
                    <a:pt x="102" y="609"/>
                    <a:pt x="102" y="609"/>
                  </a:cubicBezTo>
                  <a:cubicBezTo>
                    <a:pt x="14" y="191"/>
                    <a:pt x="14" y="191"/>
                    <a:pt x="14" y="191"/>
                  </a:cubicBezTo>
                  <a:cubicBezTo>
                    <a:pt x="0" y="123"/>
                    <a:pt x="31" y="56"/>
                    <a:pt x="87" y="2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2" name="Freeform 122"/>
            <p:cNvSpPr>
              <a:spLocks/>
            </p:cNvSpPr>
            <p:nvPr/>
          </p:nvSpPr>
          <p:spPr bwMode="auto">
            <a:xfrm>
              <a:off x="1103313" y="2879725"/>
              <a:ext cx="563563" cy="1230313"/>
            </a:xfrm>
            <a:custGeom>
              <a:avLst/>
              <a:gdLst>
                <a:gd name="T0" fmla="*/ 118 w 293"/>
                <a:gd name="T1" fmla="*/ 640 h 640"/>
                <a:gd name="T2" fmla="*/ 275 w 293"/>
                <a:gd name="T3" fmla="*/ 187 h 640"/>
                <a:gd name="T4" fmla="*/ 209 w 293"/>
                <a:gd name="T5" fmla="*/ 52 h 640"/>
                <a:gd name="T6" fmla="*/ 0 w 293"/>
                <a:gd name="T7" fmla="*/ 132 h 640"/>
                <a:gd name="T8" fmla="*/ 15 w 293"/>
                <a:gd name="T9" fmla="*/ 143 h 640"/>
                <a:gd name="T10" fmla="*/ 201 w 293"/>
                <a:gd name="T11" fmla="*/ 70 h 640"/>
                <a:gd name="T12" fmla="*/ 257 w 293"/>
                <a:gd name="T13" fmla="*/ 189 h 640"/>
                <a:gd name="T14" fmla="*/ 106 w 293"/>
                <a:gd name="T15" fmla="*/ 625 h 640"/>
                <a:gd name="T16" fmla="*/ 118 w 293"/>
                <a:gd name="T17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3" h="640">
                  <a:moveTo>
                    <a:pt x="118" y="640"/>
                  </a:moveTo>
                  <a:cubicBezTo>
                    <a:pt x="238" y="545"/>
                    <a:pt x="293" y="335"/>
                    <a:pt x="275" y="187"/>
                  </a:cubicBezTo>
                  <a:cubicBezTo>
                    <a:pt x="267" y="117"/>
                    <a:pt x="244" y="69"/>
                    <a:pt x="209" y="52"/>
                  </a:cubicBezTo>
                  <a:cubicBezTo>
                    <a:pt x="97" y="0"/>
                    <a:pt x="1" y="131"/>
                    <a:pt x="0" y="132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6" y="142"/>
                    <a:pt x="103" y="24"/>
                    <a:pt x="201" y="70"/>
                  </a:cubicBezTo>
                  <a:cubicBezTo>
                    <a:pt x="229" y="83"/>
                    <a:pt x="249" y="126"/>
                    <a:pt x="257" y="189"/>
                  </a:cubicBezTo>
                  <a:cubicBezTo>
                    <a:pt x="273" y="332"/>
                    <a:pt x="221" y="534"/>
                    <a:pt x="106" y="625"/>
                  </a:cubicBezTo>
                  <a:lnTo>
                    <a:pt x="118" y="640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3" name="Freeform 123"/>
            <p:cNvSpPr>
              <a:spLocks/>
            </p:cNvSpPr>
            <p:nvPr/>
          </p:nvSpPr>
          <p:spPr bwMode="auto">
            <a:xfrm>
              <a:off x="841375" y="3122613"/>
              <a:ext cx="515938" cy="1150938"/>
            </a:xfrm>
            <a:custGeom>
              <a:avLst/>
              <a:gdLst>
                <a:gd name="T0" fmla="*/ 62 w 268"/>
                <a:gd name="T1" fmla="*/ 14 h 598"/>
                <a:gd name="T2" fmla="*/ 122 w 268"/>
                <a:gd name="T3" fmla="*/ 1 h 598"/>
                <a:gd name="T4" fmla="*/ 149 w 268"/>
                <a:gd name="T5" fmla="*/ 1 h 598"/>
                <a:gd name="T6" fmla="*/ 268 w 268"/>
                <a:gd name="T7" fmla="*/ 567 h 598"/>
                <a:gd name="T8" fmla="*/ 244 w 268"/>
                <a:gd name="T9" fmla="*/ 577 h 598"/>
                <a:gd name="T10" fmla="*/ 184 w 268"/>
                <a:gd name="T11" fmla="*/ 590 h 598"/>
                <a:gd name="T12" fmla="*/ 101 w 268"/>
                <a:gd name="T13" fmla="*/ 536 h 598"/>
                <a:gd name="T14" fmla="*/ 8 w 268"/>
                <a:gd name="T15" fmla="*/ 97 h 598"/>
                <a:gd name="T16" fmla="*/ 62 w 268"/>
                <a:gd name="T17" fmla="*/ 1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8" h="598">
                  <a:moveTo>
                    <a:pt x="62" y="14"/>
                  </a:moveTo>
                  <a:cubicBezTo>
                    <a:pt x="122" y="1"/>
                    <a:pt x="122" y="1"/>
                    <a:pt x="122" y="1"/>
                  </a:cubicBezTo>
                  <a:cubicBezTo>
                    <a:pt x="131" y="0"/>
                    <a:pt x="140" y="0"/>
                    <a:pt x="149" y="1"/>
                  </a:cubicBezTo>
                  <a:cubicBezTo>
                    <a:pt x="268" y="567"/>
                    <a:pt x="268" y="567"/>
                    <a:pt x="268" y="567"/>
                  </a:cubicBezTo>
                  <a:cubicBezTo>
                    <a:pt x="261" y="572"/>
                    <a:pt x="253" y="575"/>
                    <a:pt x="244" y="577"/>
                  </a:cubicBezTo>
                  <a:cubicBezTo>
                    <a:pt x="184" y="590"/>
                    <a:pt x="184" y="590"/>
                    <a:pt x="184" y="590"/>
                  </a:cubicBezTo>
                  <a:cubicBezTo>
                    <a:pt x="146" y="598"/>
                    <a:pt x="109" y="574"/>
                    <a:pt x="101" y="536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0" y="59"/>
                    <a:pt x="25" y="22"/>
                    <a:pt x="62" y="14"/>
                  </a:cubicBez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4" name="Freeform 124"/>
            <p:cNvSpPr>
              <a:spLocks/>
            </p:cNvSpPr>
            <p:nvPr/>
          </p:nvSpPr>
          <p:spPr bwMode="auto">
            <a:xfrm>
              <a:off x="1385888" y="3198813"/>
              <a:ext cx="155575" cy="1273175"/>
            </a:xfrm>
            <a:custGeom>
              <a:avLst/>
              <a:gdLst>
                <a:gd name="T0" fmla="*/ 3 w 81"/>
                <a:gd name="T1" fmla="*/ 0 h 662"/>
                <a:gd name="T2" fmla="*/ 81 w 81"/>
                <a:gd name="T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" h="662">
                  <a:moveTo>
                    <a:pt x="3" y="0"/>
                  </a:moveTo>
                  <a:cubicBezTo>
                    <a:pt x="3" y="0"/>
                    <a:pt x="0" y="352"/>
                    <a:pt x="81" y="662"/>
                  </a:cubicBezTo>
                </a:path>
              </a:pathLst>
            </a:custGeom>
            <a:noFill/>
            <a:ln w="109538" cap="rnd">
              <a:solidFill>
                <a:srgbClr val="FED0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5" name="Freeform 125"/>
            <p:cNvSpPr>
              <a:spLocks/>
            </p:cNvSpPr>
            <p:nvPr/>
          </p:nvSpPr>
          <p:spPr bwMode="auto">
            <a:xfrm>
              <a:off x="1033463" y="2995613"/>
              <a:ext cx="604838" cy="1239838"/>
            </a:xfrm>
            <a:custGeom>
              <a:avLst/>
              <a:gdLst>
                <a:gd name="T0" fmla="*/ 203 w 314"/>
                <a:gd name="T1" fmla="*/ 14 h 644"/>
                <a:gd name="T2" fmla="*/ 270 w 314"/>
                <a:gd name="T3" fmla="*/ 219 h 644"/>
                <a:gd name="T4" fmla="*/ 314 w 314"/>
                <a:gd name="T5" fmla="*/ 619 h 644"/>
                <a:gd name="T6" fmla="*/ 183 w 314"/>
                <a:gd name="T7" fmla="*/ 644 h 644"/>
                <a:gd name="T8" fmla="*/ 203 w 314"/>
                <a:gd name="T9" fmla="*/ 1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44">
                  <a:moveTo>
                    <a:pt x="203" y="14"/>
                  </a:moveTo>
                  <a:cubicBezTo>
                    <a:pt x="266" y="19"/>
                    <a:pt x="293" y="99"/>
                    <a:pt x="270" y="219"/>
                  </a:cubicBezTo>
                  <a:cubicBezTo>
                    <a:pt x="256" y="288"/>
                    <a:pt x="314" y="619"/>
                    <a:pt x="314" y="619"/>
                  </a:cubicBezTo>
                  <a:cubicBezTo>
                    <a:pt x="183" y="644"/>
                    <a:pt x="183" y="644"/>
                    <a:pt x="183" y="644"/>
                  </a:cubicBezTo>
                  <a:cubicBezTo>
                    <a:pt x="183" y="644"/>
                    <a:pt x="0" y="0"/>
                    <a:pt x="203" y="1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6" name="Freeform 126"/>
            <p:cNvSpPr>
              <a:spLocks/>
            </p:cNvSpPr>
            <p:nvPr/>
          </p:nvSpPr>
          <p:spPr bwMode="auto">
            <a:xfrm>
              <a:off x="311150" y="4732338"/>
              <a:ext cx="1001713" cy="1462088"/>
            </a:xfrm>
            <a:custGeom>
              <a:avLst/>
              <a:gdLst>
                <a:gd name="T0" fmla="*/ 390 w 520"/>
                <a:gd name="T1" fmla="*/ 31 h 760"/>
                <a:gd name="T2" fmla="*/ 520 w 520"/>
                <a:gd name="T3" fmla="*/ 84 h 760"/>
                <a:gd name="T4" fmla="*/ 246 w 520"/>
                <a:gd name="T5" fmla="*/ 760 h 760"/>
                <a:gd name="T6" fmla="*/ 116 w 520"/>
                <a:gd name="T7" fmla="*/ 707 h 760"/>
                <a:gd name="T8" fmla="*/ 32 w 520"/>
                <a:gd name="T9" fmla="*/ 508 h 760"/>
                <a:gd name="T10" fmla="*/ 191 w 520"/>
                <a:gd name="T11" fmla="*/ 116 h 760"/>
                <a:gd name="T12" fmla="*/ 390 w 520"/>
                <a:gd name="T13" fmla="*/ 31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0" h="760">
                  <a:moveTo>
                    <a:pt x="390" y="31"/>
                  </a:moveTo>
                  <a:cubicBezTo>
                    <a:pt x="520" y="84"/>
                    <a:pt x="520" y="84"/>
                    <a:pt x="520" y="84"/>
                  </a:cubicBezTo>
                  <a:cubicBezTo>
                    <a:pt x="246" y="760"/>
                    <a:pt x="246" y="760"/>
                    <a:pt x="246" y="760"/>
                  </a:cubicBezTo>
                  <a:cubicBezTo>
                    <a:pt x="116" y="707"/>
                    <a:pt x="116" y="707"/>
                    <a:pt x="116" y="707"/>
                  </a:cubicBezTo>
                  <a:cubicBezTo>
                    <a:pt x="38" y="676"/>
                    <a:pt x="0" y="587"/>
                    <a:pt x="32" y="508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222" y="37"/>
                    <a:pt x="312" y="0"/>
                    <a:pt x="390" y="3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7" name="Freeform 127"/>
            <p:cNvSpPr>
              <a:spLocks/>
            </p:cNvSpPr>
            <p:nvPr/>
          </p:nvSpPr>
          <p:spPr bwMode="auto">
            <a:xfrm>
              <a:off x="755650" y="4459288"/>
              <a:ext cx="757238" cy="1747838"/>
            </a:xfrm>
            <a:custGeom>
              <a:avLst/>
              <a:gdLst>
                <a:gd name="T0" fmla="*/ 36 w 477"/>
                <a:gd name="T1" fmla="*/ 1101 h 1101"/>
                <a:gd name="T2" fmla="*/ 477 w 477"/>
                <a:gd name="T3" fmla="*/ 14 h 1101"/>
                <a:gd name="T4" fmla="*/ 442 w 477"/>
                <a:gd name="T5" fmla="*/ 0 h 1101"/>
                <a:gd name="T6" fmla="*/ 0 w 477"/>
                <a:gd name="T7" fmla="*/ 1086 h 1101"/>
                <a:gd name="T8" fmla="*/ 36 w 477"/>
                <a:gd name="T9" fmla="*/ 1101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7" h="1101">
                  <a:moveTo>
                    <a:pt x="36" y="1101"/>
                  </a:moveTo>
                  <a:lnTo>
                    <a:pt x="477" y="14"/>
                  </a:lnTo>
                  <a:lnTo>
                    <a:pt x="442" y="0"/>
                  </a:lnTo>
                  <a:lnTo>
                    <a:pt x="0" y="1086"/>
                  </a:lnTo>
                  <a:lnTo>
                    <a:pt x="36" y="1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8" name="Freeform 128"/>
            <p:cNvSpPr>
              <a:spLocks/>
            </p:cNvSpPr>
            <p:nvPr/>
          </p:nvSpPr>
          <p:spPr bwMode="auto">
            <a:xfrm>
              <a:off x="1397000" y="4381500"/>
              <a:ext cx="174625" cy="176213"/>
            </a:xfrm>
            <a:custGeom>
              <a:avLst/>
              <a:gdLst>
                <a:gd name="T0" fmla="*/ 5 w 91"/>
                <a:gd name="T1" fmla="*/ 54 h 91"/>
                <a:gd name="T2" fmla="*/ 54 w 91"/>
                <a:gd name="T3" fmla="*/ 86 h 91"/>
                <a:gd name="T4" fmla="*/ 86 w 91"/>
                <a:gd name="T5" fmla="*/ 37 h 91"/>
                <a:gd name="T6" fmla="*/ 37 w 91"/>
                <a:gd name="T7" fmla="*/ 5 h 91"/>
                <a:gd name="T8" fmla="*/ 5 w 91"/>
                <a:gd name="T9" fmla="*/ 5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5" y="54"/>
                  </a:moveTo>
                  <a:cubicBezTo>
                    <a:pt x="10" y="77"/>
                    <a:pt x="31" y="91"/>
                    <a:pt x="54" y="86"/>
                  </a:cubicBezTo>
                  <a:cubicBezTo>
                    <a:pt x="76" y="81"/>
                    <a:pt x="91" y="59"/>
                    <a:pt x="86" y="37"/>
                  </a:cubicBezTo>
                  <a:cubicBezTo>
                    <a:pt x="81" y="15"/>
                    <a:pt x="59" y="0"/>
                    <a:pt x="37" y="5"/>
                  </a:cubicBezTo>
                  <a:cubicBezTo>
                    <a:pt x="14" y="10"/>
                    <a:pt x="0" y="32"/>
                    <a:pt x="5" y="5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9" name="Freeform 129"/>
            <p:cNvSpPr>
              <a:spLocks noEditPoints="1"/>
            </p:cNvSpPr>
            <p:nvPr/>
          </p:nvSpPr>
          <p:spPr bwMode="auto">
            <a:xfrm>
              <a:off x="638175" y="6048375"/>
              <a:ext cx="290513" cy="292100"/>
            </a:xfrm>
            <a:custGeom>
              <a:avLst/>
              <a:gdLst>
                <a:gd name="T0" fmla="*/ 8 w 151"/>
                <a:gd name="T1" fmla="*/ 90 h 152"/>
                <a:gd name="T2" fmla="*/ 61 w 151"/>
                <a:gd name="T3" fmla="*/ 8 h 152"/>
                <a:gd name="T4" fmla="*/ 144 w 151"/>
                <a:gd name="T5" fmla="*/ 62 h 152"/>
                <a:gd name="T6" fmla="*/ 90 w 151"/>
                <a:gd name="T7" fmla="*/ 144 h 152"/>
                <a:gd name="T8" fmla="*/ 8 w 151"/>
                <a:gd name="T9" fmla="*/ 90 h 152"/>
                <a:gd name="T10" fmla="*/ 37 w 151"/>
                <a:gd name="T11" fmla="*/ 84 h 152"/>
                <a:gd name="T12" fmla="*/ 84 w 151"/>
                <a:gd name="T13" fmla="*/ 115 h 152"/>
                <a:gd name="T14" fmla="*/ 115 w 151"/>
                <a:gd name="T15" fmla="*/ 68 h 152"/>
                <a:gd name="T16" fmla="*/ 67 w 151"/>
                <a:gd name="T17" fmla="*/ 37 h 152"/>
                <a:gd name="T18" fmla="*/ 37 w 151"/>
                <a:gd name="T19" fmla="*/ 8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2">
                  <a:moveTo>
                    <a:pt x="8" y="90"/>
                  </a:moveTo>
                  <a:cubicBezTo>
                    <a:pt x="0" y="53"/>
                    <a:pt x="24" y="16"/>
                    <a:pt x="61" y="8"/>
                  </a:cubicBezTo>
                  <a:cubicBezTo>
                    <a:pt x="99" y="0"/>
                    <a:pt x="136" y="24"/>
                    <a:pt x="144" y="62"/>
                  </a:cubicBezTo>
                  <a:cubicBezTo>
                    <a:pt x="151" y="99"/>
                    <a:pt x="127" y="136"/>
                    <a:pt x="90" y="144"/>
                  </a:cubicBezTo>
                  <a:cubicBezTo>
                    <a:pt x="52" y="152"/>
                    <a:pt x="16" y="128"/>
                    <a:pt x="8" y="90"/>
                  </a:cubicBezTo>
                  <a:close/>
                  <a:moveTo>
                    <a:pt x="37" y="84"/>
                  </a:moveTo>
                  <a:cubicBezTo>
                    <a:pt x="41" y="106"/>
                    <a:pt x="62" y="119"/>
                    <a:pt x="84" y="115"/>
                  </a:cubicBezTo>
                  <a:cubicBezTo>
                    <a:pt x="105" y="110"/>
                    <a:pt x="119" y="89"/>
                    <a:pt x="115" y="68"/>
                  </a:cubicBezTo>
                  <a:cubicBezTo>
                    <a:pt x="110" y="46"/>
                    <a:pt x="89" y="32"/>
                    <a:pt x="67" y="37"/>
                  </a:cubicBezTo>
                  <a:cubicBezTo>
                    <a:pt x="46" y="42"/>
                    <a:pt x="32" y="63"/>
                    <a:pt x="37" y="8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0" name="Freeform 130"/>
            <p:cNvSpPr>
              <a:spLocks/>
            </p:cNvSpPr>
            <p:nvPr/>
          </p:nvSpPr>
          <p:spPr bwMode="auto">
            <a:xfrm>
              <a:off x="598488" y="4818063"/>
              <a:ext cx="552450" cy="1311275"/>
            </a:xfrm>
            <a:custGeom>
              <a:avLst/>
              <a:gdLst>
                <a:gd name="T0" fmla="*/ 15 w 348"/>
                <a:gd name="T1" fmla="*/ 826 h 826"/>
                <a:gd name="T2" fmla="*/ 348 w 348"/>
                <a:gd name="T3" fmla="*/ 7 h 826"/>
                <a:gd name="T4" fmla="*/ 333 w 348"/>
                <a:gd name="T5" fmla="*/ 0 h 826"/>
                <a:gd name="T6" fmla="*/ 0 w 348"/>
                <a:gd name="T7" fmla="*/ 820 h 826"/>
                <a:gd name="T8" fmla="*/ 15 w 348"/>
                <a:gd name="T9" fmla="*/ 82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826">
                  <a:moveTo>
                    <a:pt x="15" y="826"/>
                  </a:moveTo>
                  <a:lnTo>
                    <a:pt x="348" y="7"/>
                  </a:lnTo>
                  <a:lnTo>
                    <a:pt x="333" y="0"/>
                  </a:lnTo>
                  <a:lnTo>
                    <a:pt x="0" y="820"/>
                  </a:lnTo>
                  <a:lnTo>
                    <a:pt x="15" y="82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03020" flipH="1">
            <a:off x="-43143" y="932660"/>
            <a:ext cx="3760467" cy="1141107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91AAF4DF-B4A9-4680-874C-5DDE27941A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3949" y="180851"/>
            <a:ext cx="4495142" cy="115833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28BCF3C-26C1-4B09-9D5E-A4BF488B0B24}"/>
              </a:ext>
            </a:extLst>
          </p:cNvPr>
          <p:cNvSpPr/>
          <p:nvPr/>
        </p:nvSpPr>
        <p:spPr>
          <a:xfrm>
            <a:off x="2575189" y="1252941"/>
            <a:ext cx="6612694" cy="943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000" b="1" dirty="0">
                <a:solidFill>
                  <a:srgbClr val="000000"/>
                </a:solidFill>
                <a:latin typeface="Marta"/>
              </a:rPr>
              <a:t>CARRERA DE INGENIERÍA EN ADMINISTRACIÓN </a:t>
            </a:r>
          </a:p>
          <a:p>
            <a:pPr algn="ctr">
              <a:lnSpc>
                <a:spcPts val="3519"/>
              </a:lnSpc>
            </a:pPr>
            <a:r>
              <a:rPr lang="en-US" sz="2000" b="1" dirty="0">
                <a:solidFill>
                  <a:srgbClr val="000000"/>
                </a:solidFill>
                <a:latin typeface="Marta"/>
              </a:rPr>
              <a:t>TURÍSTICA Y HOTELERA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AA859AE-0EC7-4D38-9E9A-F2BAA771E727}"/>
              </a:ext>
            </a:extLst>
          </p:cNvPr>
          <p:cNvSpPr/>
          <p:nvPr/>
        </p:nvSpPr>
        <p:spPr>
          <a:xfrm>
            <a:off x="1719962" y="2164739"/>
            <a:ext cx="82549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ESTRATEGIAS DE COMPETITIVIDAD DEL CANTÓN PUERTO LÓPEZ COMO APORTE AL DESARROLLO TURÍSTICO LOCAL</a:t>
            </a:r>
            <a:endParaRPr lang="en-US" sz="4800" b="1" dirty="0">
              <a:solidFill>
                <a:srgbClr val="000000"/>
              </a:solidFill>
              <a:latin typeface="Marta" panose="02000503060000020003" charset="0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49A516C0-4076-44E5-A996-11D8C7C2EE01}"/>
              </a:ext>
            </a:extLst>
          </p:cNvPr>
          <p:cNvSpPr txBox="1"/>
          <p:nvPr/>
        </p:nvSpPr>
        <p:spPr>
          <a:xfrm>
            <a:off x="902989" y="4257972"/>
            <a:ext cx="8647613" cy="379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s-EC" sz="2400" b="1" dirty="0">
                <a:latin typeface="Marta" panose="02000503060000020003" charset="0"/>
              </a:rPr>
              <a:t>TUTOR: </a:t>
            </a:r>
            <a:r>
              <a:rPr lang="es-ES" sz="2400" b="1" dirty="0"/>
              <a:t>MG. MONTUFAR GUEVARA, SILVIA PATRICIA</a:t>
            </a:r>
            <a:endParaRPr lang="en-US" sz="2400" b="1" dirty="0">
              <a:solidFill>
                <a:srgbClr val="000000"/>
              </a:solidFill>
              <a:latin typeface="Marta" panose="02000503060000020003" charset="0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EB1CFCB0-8359-4C9F-A60E-C21BFA4F9F75}"/>
              </a:ext>
            </a:extLst>
          </p:cNvPr>
          <p:cNvSpPr txBox="1"/>
          <p:nvPr/>
        </p:nvSpPr>
        <p:spPr>
          <a:xfrm>
            <a:off x="294234" y="5058793"/>
            <a:ext cx="9925073" cy="118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AUTORES:</a:t>
            </a:r>
          </a:p>
          <a:p>
            <a:pPr algn="ctr"/>
            <a:r>
              <a:rPr lang="es-ES" sz="2400" b="1" dirty="0"/>
              <a:t>ARIAS </a:t>
            </a:r>
            <a:r>
              <a:rPr lang="es-ES" sz="2400" b="1" dirty="0" err="1"/>
              <a:t>ARIAS</a:t>
            </a:r>
            <a:r>
              <a:rPr lang="es-ES" sz="2400" b="1" dirty="0"/>
              <a:t>, PAOLA ESTEFANIA</a:t>
            </a:r>
            <a:endParaRPr lang="es-ES" sz="2400" dirty="0"/>
          </a:p>
          <a:p>
            <a:pPr algn="ctr"/>
            <a:r>
              <a:rPr lang="es-ES" sz="2400" b="1" dirty="0"/>
              <a:t>PLAZA PACHECO, MORELIA KATHERINE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20761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47306" y="-940856"/>
            <a:ext cx="2032778" cy="47273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0696" y="1225463"/>
            <a:ext cx="224085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s-EC" sz="2800" b="1" i="1" spc="-39" dirty="0">
                <a:solidFill>
                  <a:srgbClr val="FFFFFF"/>
                </a:solidFill>
                <a:latin typeface="Playfair Display" panose="020B0604020202020204" charset="0"/>
              </a:rPr>
              <a:t>Demanda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109200" y="1725970"/>
            <a:ext cx="1524000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133" dirty="0">
                <a:solidFill>
                  <a:schemeClr val="bg1"/>
                </a:solidFill>
                <a:latin typeface="Playfair Display" panose="020B0604020202020204" charset="0"/>
              </a:rPr>
              <a:t>Situación actual del cantón Puerto López</a:t>
            </a:r>
          </a:p>
        </p:txBody>
      </p:sp>
      <p:pic>
        <p:nvPicPr>
          <p:cNvPr id="5126" name="Picture 6" descr="Resultado de imagen para puerto lopez provincia de manabi">
            <a:extLst>
              <a:ext uri="{FF2B5EF4-FFF2-40B4-BE49-F238E27FC236}">
                <a16:creationId xmlns:a16="http://schemas.microsoft.com/office/drawing/2014/main" id="{FAEAE014-03AA-4C1D-AABA-BE2D4117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0"/>
            <a:ext cx="516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para hoteles gif">
            <a:extLst>
              <a:ext uri="{FF2B5EF4-FFF2-40B4-BE49-F238E27FC236}">
                <a16:creationId xmlns:a16="http://schemas.microsoft.com/office/drawing/2014/main" id="{8B8B54BC-07BE-4D75-A77D-91AC0778C6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2259366"/>
            <a:ext cx="1524000" cy="154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n para 2 gif">
            <a:extLst>
              <a:ext uri="{FF2B5EF4-FFF2-40B4-BE49-F238E27FC236}">
                <a16:creationId xmlns:a16="http://schemas.microsoft.com/office/drawing/2014/main" id="{14894ECE-403F-49D3-A200-8D90699140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9458"/>
            <a:ext cx="3308350" cy="39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D5EE735-84EE-43DA-9D07-5C2771CE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65478"/>
              </p:ext>
            </p:extLst>
          </p:nvPr>
        </p:nvGraphicFramePr>
        <p:xfrm>
          <a:off x="61190" y="968679"/>
          <a:ext cx="6851653" cy="4475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132" name="Picture 12" descr="Resultado de imagen para observacion de ballenas gif">
            <a:extLst>
              <a:ext uri="{FF2B5EF4-FFF2-40B4-BE49-F238E27FC236}">
                <a16:creationId xmlns:a16="http://schemas.microsoft.com/office/drawing/2014/main" id="{F03BCDE6-5C7D-489A-BB37-516E7F370B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10" y="0"/>
            <a:ext cx="3594447" cy="225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DC4F5DE-91EB-4501-B406-186A267C75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917" y="579231"/>
            <a:ext cx="1505843" cy="646232"/>
          </a:xfrm>
          <a:prstGeom prst="rect">
            <a:avLst/>
          </a:prstGeom>
        </p:spPr>
      </p:pic>
      <p:grpSp>
        <p:nvGrpSpPr>
          <p:cNvPr id="89" name="组合 3">
            <a:extLst>
              <a:ext uri="{FF2B5EF4-FFF2-40B4-BE49-F238E27FC236}">
                <a16:creationId xmlns:a16="http://schemas.microsoft.com/office/drawing/2014/main" id="{4F7A3183-B0BE-4B95-A9CA-4E0DEC3FF41F}"/>
              </a:ext>
            </a:extLst>
          </p:cNvPr>
          <p:cNvGrpSpPr/>
          <p:nvPr/>
        </p:nvGrpSpPr>
        <p:grpSpPr>
          <a:xfrm>
            <a:off x="4059031" y="3928781"/>
            <a:ext cx="2036969" cy="2929219"/>
            <a:chOff x="7752375" y="361399"/>
            <a:chExt cx="4515578" cy="6074369"/>
          </a:xfrm>
        </p:grpSpPr>
        <p:sp>
          <p:nvSpPr>
            <p:cNvPr id="90" name="Rectangle 111">
              <a:extLst>
                <a:ext uri="{FF2B5EF4-FFF2-40B4-BE49-F238E27FC236}">
                  <a16:creationId xmlns:a16="http://schemas.microsoft.com/office/drawing/2014/main" id="{58141404-B813-4A2C-BF3D-C2070072B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0283" y="1619199"/>
              <a:ext cx="2167670" cy="1404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440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rPr>
                <a:t>25</a:t>
              </a:r>
              <a:r>
                <a:rPr kumimoji="0" lang="zh-CN" altLang="zh-CN" sz="4400" i="0" u="none" strike="noStrike" cap="none" normalizeH="0" baseline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Impact" panose="020B0806030902050204" pitchFamily="34" charset="0"/>
                </a:rPr>
                <a:t>%</a:t>
              </a:r>
              <a:endParaRPr kumimoji="0" lang="zh-CN" altLang="zh-CN" sz="440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endParaRPr>
            </a:p>
          </p:txBody>
        </p:sp>
        <p:grpSp>
          <p:nvGrpSpPr>
            <p:cNvPr id="91" name="组合 14442">
              <a:extLst>
                <a:ext uri="{FF2B5EF4-FFF2-40B4-BE49-F238E27FC236}">
                  <a16:creationId xmlns:a16="http://schemas.microsoft.com/office/drawing/2014/main" id="{6185C01C-BDD1-49E7-B737-5E1B06FAF662}"/>
                </a:ext>
              </a:extLst>
            </p:cNvPr>
            <p:cNvGrpSpPr/>
            <p:nvPr/>
          </p:nvGrpSpPr>
          <p:grpSpPr>
            <a:xfrm>
              <a:off x="9797929" y="2329153"/>
              <a:ext cx="1556767" cy="3332477"/>
              <a:chOff x="1131888" y="1136650"/>
              <a:chExt cx="1839912" cy="3938588"/>
            </a:xfrm>
          </p:grpSpPr>
          <p:sp>
            <p:nvSpPr>
              <p:cNvPr id="144" name="Freeform 92">
                <a:extLst>
                  <a:ext uri="{FF2B5EF4-FFF2-40B4-BE49-F238E27FC236}">
                    <a16:creationId xmlns:a16="http://schemas.microsoft.com/office/drawing/2014/main" id="{7A523D48-3520-4FEC-ABDB-2807B2D5F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175" y="4751388"/>
                <a:ext cx="368300" cy="258763"/>
              </a:xfrm>
              <a:custGeom>
                <a:avLst/>
                <a:gdLst>
                  <a:gd name="T0" fmla="*/ 24 w 130"/>
                  <a:gd name="T1" fmla="*/ 91 h 91"/>
                  <a:gd name="T2" fmla="*/ 6 w 130"/>
                  <a:gd name="T3" fmla="*/ 15 h 91"/>
                  <a:gd name="T4" fmla="*/ 37 w 130"/>
                  <a:gd name="T5" fmla="*/ 6 h 91"/>
                  <a:gd name="T6" fmla="*/ 124 w 130"/>
                  <a:gd name="T7" fmla="*/ 15 h 91"/>
                  <a:gd name="T8" fmla="*/ 128 w 130"/>
                  <a:gd name="T9" fmla="*/ 73 h 91"/>
                  <a:gd name="T10" fmla="*/ 126 w 130"/>
                  <a:gd name="T11" fmla="*/ 81 h 91"/>
                  <a:gd name="T12" fmla="*/ 24 w 130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91">
                    <a:moveTo>
                      <a:pt x="24" y="91"/>
                    </a:moveTo>
                    <a:cubicBezTo>
                      <a:pt x="20" y="79"/>
                      <a:pt x="0" y="24"/>
                      <a:pt x="6" y="15"/>
                    </a:cubicBezTo>
                    <a:cubicBezTo>
                      <a:pt x="13" y="6"/>
                      <a:pt x="33" y="6"/>
                      <a:pt x="37" y="6"/>
                    </a:cubicBezTo>
                    <a:cubicBezTo>
                      <a:pt x="80" y="3"/>
                      <a:pt x="110" y="0"/>
                      <a:pt x="124" y="15"/>
                    </a:cubicBezTo>
                    <a:cubicBezTo>
                      <a:pt x="129" y="20"/>
                      <a:pt x="125" y="68"/>
                      <a:pt x="128" y="73"/>
                    </a:cubicBezTo>
                    <a:cubicBezTo>
                      <a:pt x="130" y="77"/>
                      <a:pt x="129" y="82"/>
                      <a:pt x="126" y="81"/>
                    </a:cubicBezTo>
                    <a:cubicBezTo>
                      <a:pt x="124" y="80"/>
                      <a:pt x="24" y="91"/>
                      <a:pt x="24" y="9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93">
                <a:extLst>
                  <a:ext uri="{FF2B5EF4-FFF2-40B4-BE49-F238E27FC236}">
                    <a16:creationId xmlns:a16="http://schemas.microsoft.com/office/drawing/2014/main" id="{829B59CD-CE8B-4570-B156-4FCADAE7E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3800" y="4852988"/>
                <a:ext cx="438150" cy="222250"/>
              </a:xfrm>
              <a:custGeom>
                <a:avLst/>
                <a:gdLst>
                  <a:gd name="T0" fmla="*/ 77 w 154"/>
                  <a:gd name="T1" fmla="*/ 0 h 78"/>
                  <a:gd name="T2" fmla="*/ 0 w 154"/>
                  <a:gd name="T3" fmla="*/ 74 h 78"/>
                  <a:gd name="T4" fmla="*/ 0 w 154"/>
                  <a:gd name="T5" fmla="*/ 78 h 78"/>
                  <a:gd name="T6" fmla="*/ 154 w 154"/>
                  <a:gd name="T7" fmla="*/ 78 h 78"/>
                  <a:gd name="T8" fmla="*/ 154 w 154"/>
                  <a:gd name="T9" fmla="*/ 74 h 78"/>
                  <a:gd name="T10" fmla="*/ 77 w 154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78">
                    <a:moveTo>
                      <a:pt x="77" y="0"/>
                    </a:moveTo>
                    <a:cubicBezTo>
                      <a:pt x="8" y="1"/>
                      <a:pt x="0" y="33"/>
                      <a:pt x="0" y="74"/>
                    </a:cubicBezTo>
                    <a:cubicBezTo>
                      <a:pt x="0" y="76"/>
                      <a:pt x="0" y="77"/>
                      <a:pt x="0" y="78"/>
                    </a:cubicBezTo>
                    <a:cubicBezTo>
                      <a:pt x="154" y="78"/>
                      <a:pt x="154" y="78"/>
                      <a:pt x="154" y="78"/>
                    </a:cubicBezTo>
                    <a:cubicBezTo>
                      <a:pt x="154" y="77"/>
                      <a:pt x="154" y="76"/>
                      <a:pt x="154" y="74"/>
                    </a:cubicBezTo>
                    <a:cubicBezTo>
                      <a:pt x="154" y="33"/>
                      <a:pt x="146" y="0"/>
                      <a:pt x="77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94">
                <a:extLst>
                  <a:ext uri="{FF2B5EF4-FFF2-40B4-BE49-F238E27FC236}">
                    <a16:creationId xmlns:a16="http://schemas.microsoft.com/office/drawing/2014/main" id="{D48443A5-DBB5-4F93-9B5A-69B1EC9FA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3800" y="4995863"/>
                <a:ext cx="438150" cy="79375"/>
              </a:xfrm>
              <a:custGeom>
                <a:avLst/>
                <a:gdLst>
                  <a:gd name="T0" fmla="*/ 0 w 154"/>
                  <a:gd name="T1" fmla="*/ 12 h 28"/>
                  <a:gd name="T2" fmla="*/ 0 w 154"/>
                  <a:gd name="T3" fmla="*/ 24 h 28"/>
                  <a:gd name="T4" fmla="*/ 0 w 154"/>
                  <a:gd name="T5" fmla="*/ 28 h 28"/>
                  <a:gd name="T6" fmla="*/ 154 w 154"/>
                  <a:gd name="T7" fmla="*/ 28 h 28"/>
                  <a:gd name="T8" fmla="*/ 154 w 154"/>
                  <a:gd name="T9" fmla="*/ 24 h 28"/>
                  <a:gd name="T10" fmla="*/ 154 w 154"/>
                  <a:gd name="T11" fmla="*/ 13 h 28"/>
                  <a:gd name="T12" fmla="*/ 36 w 154"/>
                  <a:gd name="T13" fmla="*/ 9 h 28"/>
                  <a:gd name="T14" fmla="*/ 0 w 154"/>
                  <a:gd name="T15" fmla="*/ 1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28">
                    <a:moveTo>
                      <a:pt x="0" y="12"/>
                    </a:moveTo>
                    <a:cubicBezTo>
                      <a:pt x="0" y="16"/>
                      <a:pt x="0" y="20"/>
                      <a:pt x="0" y="24"/>
                    </a:cubicBezTo>
                    <a:cubicBezTo>
                      <a:pt x="0" y="26"/>
                      <a:pt x="0" y="27"/>
                      <a:pt x="0" y="28"/>
                    </a:cubicBezTo>
                    <a:cubicBezTo>
                      <a:pt x="154" y="28"/>
                      <a:pt x="154" y="28"/>
                      <a:pt x="154" y="28"/>
                    </a:cubicBezTo>
                    <a:cubicBezTo>
                      <a:pt x="154" y="27"/>
                      <a:pt x="154" y="26"/>
                      <a:pt x="154" y="24"/>
                    </a:cubicBezTo>
                    <a:cubicBezTo>
                      <a:pt x="154" y="20"/>
                      <a:pt x="154" y="17"/>
                      <a:pt x="154" y="13"/>
                    </a:cubicBezTo>
                    <a:cubicBezTo>
                      <a:pt x="109" y="6"/>
                      <a:pt x="102" y="0"/>
                      <a:pt x="36" y="9"/>
                    </a:cubicBezTo>
                    <a:cubicBezTo>
                      <a:pt x="25" y="11"/>
                      <a:pt x="10" y="11"/>
                      <a:pt x="0" y="12"/>
                    </a:cubicBez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95">
                <a:extLst>
                  <a:ext uri="{FF2B5EF4-FFF2-40B4-BE49-F238E27FC236}">
                    <a16:creationId xmlns:a16="http://schemas.microsoft.com/office/drawing/2014/main" id="{4F776994-F223-41F6-92B2-909382FFC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950" y="4751388"/>
                <a:ext cx="371475" cy="258763"/>
              </a:xfrm>
              <a:custGeom>
                <a:avLst/>
                <a:gdLst>
                  <a:gd name="T0" fmla="*/ 106 w 131"/>
                  <a:gd name="T1" fmla="*/ 91 h 91"/>
                  <a:gd name="T2" fmla="*/ 124 w 131"/>
                  <a:gd name="T3" fmla="*/ 15 h 91"/>
                  <a:gd name="T4" fmla="*/ 93 w 131"/>
                  <a:gd name="T5" fmla="*/ 6 h 91"/>
                  <a:gd name="T6" fmla="*/ 6 w 131"/>
                  <a:gd name="T7" fmla="*/ 15 h 91"/>
                  <a:gd name="T8" fmla="*/ 2 w 131"/>
                  <a:gd name="T9" fmla="*/ 73 h 91"/>
                  <a:gd name="T10" fmla="*/ 4 w 131"/>
                  <a:gd name="T11" fmla="*/ 82 h 91"/>
                  <a:gd name="T12" fmla="*/ 106 w 131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91">
                    <a:moveTo>
                      <a:pt x="106" y="91"/>
                    </a:moveTo>
                    <a:cubicBezTo>
                      <a:pt x="110" y="79"/>
                      <a:pt x="131" y="24"/>
                      <a:pt x="124" y="15"/>
                    </a:cubicBezTo>
                    <a:cubicBezTo>
                      <a:pt x="117" y="6"/>
                      <a:pt x="97" y="7"/>
                      <a:pt x="93" y="6"/>
                    </a:cubicBezTo>
                    <a:cubicBezTo>
                      <a:pt x="51" y="4"/>
                      <a:pt x="20" y="0"/>
                      <a:pt x="6" y="15"/>
                    </a:cubicBezTo>
                    <a:cubicBezTo>
                      <a:pt x="1" y="20"/>
                      <a:pt x="5" y="69"/>
                      <a:pt x="2" y="73"/>
                    </a:cubicBezTo>
                    <a:cubicBezTo>
                      <a:pt x="0" y="78"/>
                      <a:pt x="1" y="83"/>
                      <a:pt x="4" y="82"/>
                    </a:cubicBezTo>
                    <a:cubicBezTo>
                      <a:pt x="6" y="81"/>
                      <a:pt x="106" y="91"/>
                      <a:pt x="106" y="9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8" name="Freeform 96">
                <a:extLst>
                  <a:ext uri="{FF2B5EF4-FFF2-40B4-BE49-F238E27FC236}">
                    <a16:creationId xmlns:a16="http://schemas.microsoft.com/office/drawing/2014/main" id="{479E28FF-20D0-4E93-9CF1-BAE95836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063" y="4852988"/>
                <a:ext cx="436562" cy="222250"/>
              </a:xfrm>
              <a:custGeom>
                <a:avLst/>
                <a:gdLst>
                  <a:gd name="T0" fmla="*/ 77 w 154"/>
                  <a:gd name="T1" fmla="*/ 0 h 78"/>
                  <a:gd name="T2" fmla="*/ 154 w 154"/>
                  <a:gd name="T3" fmla="*/ 75 h 78"/>
                  <a:gd name="T4" fmla="*/ 154 w 154"/>
                  <a:gd name="T5" fmla="*/ 78 h 78"/>
                  <a:gd name="T6" fmla="*/ 0 w 154"/>
                  <a:gd name="T7" fmla="*/ 78 h 78"/>
                  <a:gd name="T8" fmla="*/ 0 w 154"/>
                  <a:gd name="T9" fmla="*/ 75 h 78"/>
                  <a:gd name="T10" fmla="*/ 77 w 154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78">
                    <a:moveTo>
                      <a:pt x="77" y="0"/>
                    </a:moveTo>
                    <a:cubicBezTo>
                      <a:pt x="146" y="1"/>
                      <a:pt x="154" y="34"/>
                      <a:pt x="154" y="75"/>
                    </a:cubicBezTo>
                    <a:cubicBezTo>
                      <a:pt x="154" y="76"/>
                      <a:pt x="154" y="77"/>
                      <a:pt x="154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7"/>
                      <a:pt x="0" y="76"/>
                      <a:pt x="0" y="75"/>
                    </a:cubicBezTo>
                    <a:cubicBezTo>
                      <a:pt x="0" y="34"/>
                      <a:pt x="8" y="0"/>
                      <a:pt x="77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9" name="Freeform 97">
                <a:extLst>
                  <a:ext uri="{FF2B5EF4-FFF2-40B4-BE49-F238E27FC236}">
                    <a16:creationId xmlns:a16="http://schemas.microsoft.com/office/drawing/2014/main" id="{3520AE51-A7F9-4AAC-AF50-E76DC93FB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063" y="4995863"/>
                <a:ext cx="436562" cy="79375"/>
              </a:xfrm>
              <a:custGeom>
                <a:avLst/>
                <a:gdLst>
                  <a:gd name="T0" fmla="*/ 154 w 154"/>
                  <a:gd name="T1" fmla="*/ 12 h 28"/>
                  <a:gd name="T2" fmla="*/ 154 w 154"/>
                  <a:gd name="T3" fmla="*/ 25 h 28"/>
                  <a:gd name="T4" fmla="*/ 154 w 154"/>
                  <a:gd name="T5" fmla="*/ 28 h 28"/>
                  <a:gd name="T6" fmla="*/ 0 w 154"/>
                  <a:gd name="T7" fmla="*/ 28 h 28"/>
                  <a:gd name="T8" fmla="*/ 0 w 154"/>
                  <a:gd name="T9" fmla="*/ 25 h 28"/>
                  <a:gd name="T10" fmla="*/ 0 w 154"/>
                  <a:gd name="T11" fmla="*/ 13 h 28"/>
                  <a:gd name="T12" fmla="*/ 118 w 154"/>
                  <a:gd name="T13" fmla="*/ 9 h 28"/>
                  <a:gd name="T14" fmla="*/ 154 w 154"/>
                  <a:gd name="T15" fmla="*/ 1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28">
                    <a:moveTo>
                      <a:pt x="154" y="12"/>
                    </a:moveTo>
                    <a:cubicBezTo>
                      <a:pt x="154" y="16"/>
                      <a:pt x="154" y="20"/>
                      <a:pt x="154" y="25"/>
                    </a:cubicBezTo>
                    <a:cubicBezTo>
                      <a:pt x="154" y="26"/>
                      <a:pt x="154" y="27"/>
                      <a:pt x="154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6"/>
                      <a:pt x="0" y="25"/>
                    </a:cubicBezTo>
                    <a:cubicBezTo>
                      <a:pt x="0" y="21"/>
                      <a:pt x="0" y="17"/>
                      <a:pt x="0" y="13"/>
                    </a:cubicBezTo>
                    <a:cubicBezTo>
                      <a:pt x="45" y="6"/>
                      <a:pt x="53" y="0"/>
                      <a:pt x="118" y="9"/>
                    </a:cubicBezTo>
                    <a:cubicBezTo>
                      <a:pt x="129" y="11"/>
                      <a:pt x="144" y="12"/>
                      <a:pt x="154" y="12"/>
                    </a:cubicBez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98">
                <a:extLst>
                  <a:ext uri="{FF2B5EF4-FFF2-40B4-BE49-F238E27FC236}">
                    <a16:creationId xmlns:a16="http://schemas.microsoft.com/office/drawing/2014/main" id="{F952F5E3-E4B2-4AD6-8115-8982C3B38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438" y="3473450"/>
                <a:ext cx="1235075" cy="1419225"/>
              </a:xfrm>
              <a:custGeom>
                <a:avLst/>
                <a:gdLst>
                  <a:gd name="T0" fmla="*/ 86 w 435"/>
                  <a:gd name="T1" fmla="*/ 0 h 501"/>
                  <a:gd name="T2" fmla="*/ 0 w 435"/>
                  <a:gd name="T3" fmla="*/ 484 h 501"/>
                  <a:gd name="T4" fmla="*/ 153 w 435"/>
                  <a:gd name="T5" fmla="*/ 484 h 501"/>
                  <a:gd name="T6" fmla="*/ 216 w 435"/>
                  <a:gd name="T7" fmla="*/ 206 h 501"/>
                  <a:gd name="T8" fmla="*/ 283 w 435"/>
                  <a:gd name="T9" fmla="*/ 487 h 501"/>
                  <a:gd name="T10" fmla="*/ 435 w 435"/>
                  <a:gd name="T11" fmla="*/ 487 h 501"/>
                  <a:gd name="T12" fmla="*/ 346 w 435"/>
                  <a:gd name="T13" fmla="*/ 0 h 501"/>
                  <a:gd name="T14" fmla="*/ 216 w 435"/>
                  <a:gd name="T15" fmla="*/ 8 h 501"/>
                  <a:gd name="T16" fmla="*/ 86 w 435"/>
                  <a:gd name="T17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5" h="501">
                    <a:moveTo>
                      <a:pt x="86" y="0"/>
                    </a:moveTo>
                    <a:cubicBezTo>
                      <a:pt x="64" y="61"/>
                      <a:pt x="3" y="402"/>
                      <a:pt x="0" y="484"/>
                    </a:cubicBezTo>
                    <a:cubicBezTo>
                      <a:pt x="0" y="484"/>
                      <a:pt x="153" y="498"/>
                      <a:pt x="153" y="484"/>
                    </a:cubicBezTo>
                    <a:cubicBezTo>
                      <a:pt x="153" y="473"/>
                      <a:pt x="205" y="250"/>
                      <a:pt x="216" y="206"/>
                    </a:cubicBezTo>
                    <a:cubicBezTo>
                      <a:pt x="227" y="250"/>
                      <a:pt x="283" y="476"/>
                      <a:pt x="283" y="487"/>
                    </a:cubicBezTo>
                    <a:cubicBezTo>
                      <a:pt x="283" y="501"/>
                      <a:pt x="435" y="487"/>
                      <a:pt x="435" y="487"/>
                    </a:cubicBezTo>
                    <a:cubicBezTo>
                      <a:pt x="432" y="405"/>
                      <a:pt x="368" y="61"/>
                      <a:pt x="346" y="0"/>
                    </a:cubicBezTo>
                    <a:cubicBezTo>
                      <a:pt x="216" y="8"/>
                      <a:pt x="216" y="8"/>
                      <a:pt x="216" y="8"/>
                    </a:cubicBez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512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99">
                <a:extLst>
                  <a:ext uri="{FF2B5EF4-FFF2-40B4-BE49-F238E27FC236}">
                    <a16:creationId xmlns:a16="http://schemas.microsoft.com/office/drawing/2014/main" id="{1ECED53F-09A8-4403-A849-C35FB3F28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463" y="3067050"/>
                <a:ext cx="541337" cy="542925"/>
              </a:xfrm>
              <a:custGeom>
                <a:avLst/>
                <a:gdLst>
                  <a:gd name="T0" fmla="*/ 0 w 191"/>
                  <a:gd name="T1" fmla="*/ 154 h 191"/>
                  <a:gd name="T2" fmla="*/ 20 w 191"/>
                  <a:gd name="T3" fmla="*/ 191 h 191"/>
                  <a:gd name="T4" fmla="*/ 178 w 191"/>
                  <a:gd name="T5" fmla="*/ 57 h 191"/>
                  <a:gd name="T6" fmla="*/ 124 w 191"/>
                  <a:gd name="T7" fmla="*/ 10 h 191"/>
                  <a:gd name="T8" fmla="*/ 0 w 191"/>
                  <a:gd name="T9" fmla="*/ 15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191">
                    <a:moveTo>
                      <a:pt x="0" y="154"/>
                    </a:moveTo>
                    <a:cubicBezTo>
                      <a:pt x="9" y="177"/>
                      <a:pt x="11" y="191"/>
                      <a:pt x="20" y="191"/>
                    </a:cubicBezTo>
                    <a:cubicBezTo>
                      <a:pt x="48" y="191"/>
                      <a:pt x="149" y="102"/>
                      <a:pt x="178" y="57"/>
                    </a:cubicBezTo>
                    <a:cubicBezTo>
                      <a:pt x="191" y="36"/>
                      <a:pt x="174" y="0"/>
                      <a:pt x="124" y="10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F9D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100">
                <a:extLst>
                  <a:ext uri="{FF2B5EF4-FFF2-40B4-BE49-F238E27FC236}">
                    <a16:creationId xmlns:a16="http://schemas.microsoft.com/office/drawing/2014/main" id="{15BCCFFF-6BAF-4924-808F-25EC9E537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875" y="2867025"/>
                <a:ext cx="266700" cy="333375"/>
              </a:xfrm>
              <a:custGeom>
                <a:avLst/>
                <a:gdLst>
                  <a:gd name="T0" fmla="*/ 0 w 94"/>
                  <a:gd name="T1" fmla="*/ 26 h 118"/>
                  <a:gd name="T2" fmla="*/ 23 w 94"/>
                  <a:gd name="T3" fmla="*/ 105 h 118"/>
                  <a:gd name="T4" fmla="*/ 75 w 94"/>
                  <a:gd name="T5" fmla="*/ 116 h 118"/>
                  <a:gd name="T6" fmla="*/ 93 w 94"/>
                  <a:gd name="T7" fmla="*/ 107 h 118"/>
                  <a:gd name="T8" fmla="*/ 57 w 94"/>
                  <a:gd name="T9" fmla="*/ 0 h 118"/>
                  <a:gd name="T10" fmla="*/ 0 w 94"/>
                  <a:gd name="T11" fmla="*/ 2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18">
                    <a:moveTo>
                      <a:pt x="0" y="26"/>
                    </a:moveTo>
                    <a:cubicBezTo>
                      <a:pt x="23" y="105"/>
                      <a:pt x="23" y="105"/>
                      <a:pt x="23" y="105"/>
                    </a:cubicBezTo>
                    <a:cubicBezTo>
                      <a:pt x="23" y="105"/>
                      <a:pt x="56" y="118"/>
                      <a:pt x="75" y="116"/>
                    </a:cubicBezTo>
                    <a:cubicBezTo>
                      <a:pt x="94" y="114"/>
                      <a:pt x="93" y="107"/>
                      <a:pt x="93" y="107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F9D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101">
                <a:extLst>
                  <a:ext uri="{FF2B5EF4-FFF2-40B4-BE49-F238E27FC236}">
                    <a16:creationId xmlns:a16="http://schemas.microsoft.com/office/drawing/2014/main" id="{FD27B30A-3701-4E68-8E86-D3962BD7E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8088" y="2554288"/>
                <a:ext cx="454025" cy="601663"/>
              </a:xfrm>
              <a:custGeom>
                <a:avLst/>
                <a:gdLst>
                  <a:gd name="T0" fmla="*/ 0 w 160"/>
                  <a:gd name="T1" fmla="*/ 37 h 212"/>
                  <a:gd name="T2" fmla="*/ 42 w 160"/>
                  <a:gd name="T3" fmla="*/ 0 h 212"/>
                  <a:gd name="T4" fmla="*/ 86 w 160"/>
                  <a:gd name="T5" fmla="*/ 15 h 212"/>
                  <a:gd name="T6" fmla="*/ 158 w 160"/>
                  <a:gd name="T7" fmla="*/ 171 h 212"/>
                  <a:gd name="T8" fmla="*/ 83 w 160"/>
                  <a:gd name="T9" fmla="*/ 210 h 212"/>
                  <a:gd name="T10" fmla="*/ 0 w 160"/>
                  <a:gd name="T11" fmla="*/ 37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0" h="212">
                    <a:moveTo>
                      <a:pt x="0" y="37"/>
                    </a:moveTo>
                    <a:cubicBezTo>
                      <a:pt x="5" y="32"/>
                      <a:pt x="42" y="0"/>
                      <a:pt x="42" y="0"/>
                    </a:cubicBezTo>
                    <a:cubicBezTo>
                      <a:pt x="42" y="0"/>
                      <a:pt x="69" y="2"/>
                      <a:pt x="86" y="15"/>
                    </a:cubicBezTo>
                    <a:cubicBezTo>
                      <a:pt x="121" y="40"/>
                      <a:pt x="155" y="164"/>
                      <a:pt x="158" y="171"/>
                    </a:cubicBezTo>
                    <a:cubicBezTo>
                      <a:pt x="160" y="175"/>
                      <a:pt x="86" y="212"/>
                      <a:pt x="83" y="210"/>
                    </a:cubicBezTo>
                    <a:cubicBezTo>
                      <a:pt x="81" y="207"/>
                      <a:pt x="0" y="37"/>
                      <a:pt x="0" y="37"/>
                    </a:cubicBezTo>
                    <a:close/>
                  </a:path>
                </a:pathLst>
              </a:custGeom>
              <a:solidFill>
                <a:srgbClr val="404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102">
                <a:extLst>
                  <a:ext uri="{FF2B5EF4-FFF2-40B4-BE49-F238E27FC236}">
                    <a16:creationId xmlns:a16="http://schemas.microsoft.com/office/drawing/2014/main" id="{009CA202-A3D7-4388-BE30-202CEF27C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914" y="2500312"/>
                <a:ext cx="1212850" cy="1244601"/>
              </a:xfrm>
              <a:custGeom>
                <a:avLst/>
                <a:gdLst>
                  <a:gd name="T0" fmla="*/ 216 w 427"/>
                  <a:gd name="T1" fmla="*/ 9 h 439"/>
                  <a:gd name="T2" fmla="*/ 215 w 427"/>
                  <a:gd name="T3" fmla="*/ 9 h 439"/>
                  <a:gd name="T4" fmla="*/ 214 w 427"/>
                  <a:gd name="T5" fmla="*/ 9 h 439"/>
                  <a:gd name="T6" fmla="*/ 146 w 427"/>
                  <a:gd name="T7" fmla="*/ 6 h 439"/>
                  <a:gd name="T8" fmla="*/ 138 w 427"/>
                  <a:gd name="T9" fmla="*/ 1 h 439"/>
                  <a:gd name="T10" fmla="*/ 31 w 427"/>
                  <a:gd name="T11" fmla="*/ 30 h 439"/>
                  <a:gd name="T12" fmla="*/ 67 w 427"/>
                  <a:gd name="T13" fmla="*/ 422 h 439"/>
                  <a:gd name="T14" fmla="*/ 192 w 427"/>
                  <a:gd name="T15" fmla="*/ 414 h 439"/>
                  <a:gd name="T16" fmla="*/ 305 w 427"/>
                  <a:gd name="T17" fmla="*/ 428 h 439"/>
                  <a:gd name="T18" fmla="*/ 374 w 427"/>
                  <a:gd name="T19" fmla="*/ 434 h 439"/>
                  <a:gd name="T20" fmla="*/ 374 w 427"/>
                  <a:gd name="T21" fmla="*/ 147 h 439"/>
                  <a:gd name="T22" fmla="*/ 393 w 427"/>
                  <a:gd name="T23" fmla="*/ 29 h 439"/>
                  <a:gd name="T24" fmla="*/ 282 w 427"/>
                  <a:gd name="T25" fmla="*/ 1 h 439"/>
                  <a:gd name="T26" fmla="*/ 273 w 427"/>
                  <a:gd name="T27" fmla="*/ 4 h 439"/>
                  <a:gd name="T28" fmla="*/ 216 w 427"/>
                  <a:gd name="T29" fmla="*/ 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7" h="439">
                    <a:moveTo>
                      <a:pt x="216" y="9"/>
                    </a:moveTo>
                    <a:cubicBezTo>
                      <a:pt x="215" y="9"/>
                      <a:pt x="215" y="9"/>
                      <a:pt x="215" y="9"/>
                    </a:cubicBezTo>
                    <a:cubicBezTo>
                      <a:pt x="214" y="9"/>
                      <a:pt x="214" y="9"/>
                      <a:pt x="214" y="9"/>
                    </a:cubicBezTo>
                    <a:cubicBezTo>
                      <a:pt x="188" y="8"/>
                      <a:pt x="166" y="7"/>
                      <a:pt x="146" y="6"/>
                    </a:cubicBezTo>
                    <a:cubicBezTo>
                      <a:pt x="145" y="6"/>
                      <a:pt x="139" y="1"/>
                      <a:pt x="138" y="1"/>
                    </a:cubicBezTo>
                    <a:cubicBezTo>
                      <a:pt x="96" y="3"/>
                      <a:pt x="62" y="9"/>
                      <a:pt x="31" y="30"/>
                    </a:cubicBezTo>
                    <a:cubicBezTo>
                      <a:pt x="44" y="115"/>
                      <a:pt x="0" y="351"/>
                      <a:pt x="67" y="422"/>
                    </a:cubicBezTo>
                    <a:cubicBezTo>
                      <a:pt x="69" y="424"/>
                      <a:pt x="120" y="439"/>
                      <a:pt x="192" y="414"/>
                    </a:cubicBezTo>
                    <a:cubicBezTo>
                      <a:pt x="229" y="402"/>
                      <a:pt x="298" y="429"/>
                      <a:pt x="305" y="428"/>
                    </a:cubicBezTo>
                    <a:cubicBezTo>
                      <a:pt x="353" y="421"/>
                      <a:pt x="349" y="428"/>
                      <a:pt x="374" y="434"/>
                    </a:cubicBezTo>
                    <a:cubicBezTo>
                      <a:pt x="427" y="331"/>
                      <a:pt x="385" y="222"/>
                      <a:pt x="374" y="147"/>
                    </a:cubicBezTo>
                    <a:cubicBezTo>
                      <a:pt x="367" y="101"/>
                      <a:pt x="388" y="61"/>
                      <a:pt x="393" y="29"/>
                    </a:cubicBezTo>
                    <a:cubicBezTo>
                      <a:pt x="371" y="5"/>
                      <a:pt x="323" y="0"/>
                      <a:pt x="282" y="1"/>
                    </a:cubicBezTo>
                    <a:cubicBezTo>
                      <a:pt x="281" y="1"/>
                      <a:pt x="274" y="4"/>
                      <a:pt x="273" y="4"/>
                    </a:cubicBezTo>
                    <a:cubicBezTo>
                      <a:pt x="247" y="5"/>
                      <a:pt x="234" y="8"/>
                      <a:pt x="216" y="9"/>
                    </a:cubicBezTo>
                    <a:close/>
                  </a:path>
                </a:pathLst>
              </a:custGeom>
              <a:solidFill>
                <a:srgbClr val="404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103">
                <a:extLst>
                  <a:ext uri="{FF2B5EF4-FFF2-40B4-BE49-F238E27FC236}">
                    <a16:creationId xmlns:a16="http://schemas.microsoft.com/office/drawing/2014/main" id="{083F3316-A336-42A0-BB71-BD6921C2E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738" y="2301875"/>
                <a:ext cx="438150" cy="303213"/>
              </a:xfrm>
              <a:custGeom>
                <a:avLst/>
                <a:gdLst>
                  <a:gd name="T0" fmla="*/ 44 w 154"/>
                  <a:gd name="T1" fmla="*/ 0 h 107"/>
                  <a:gd name="T2" fmla="*/ 5 w 154"/>
                  <a:gd name="T3" fmla="*/ 71 h 107"/>
                  <a:gd name="T4" fmla="*/ 77 w 154"/>
                  <a:gd name="T5" fmla="*/ 107 h 107"/>
                  <a:gd name="T6" fmla="*/ 149 w 154"/>
                  <a:gd name="T7" fmla="*/ 71 h 107"/>
                  <a:gd name="T8" fmla="*/ 111 w 154"/>
                  <a:gd name="T9" fmla="*/ 0 h 107"/>
                  <a:gd name="T10" fmla="*/ 77 w 154"/>
                  <a:gd name="T11" fmla="*/ 2 h 107"/>
                  <a:gd name="T12" fmla="*/ 44 w 154"/>
                  <a:gd name="T13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107">
                    <a:moveTo>
                      <a:pt x="44" y="0"/>
                    </a:moveTo>
                    <a:cubicBezTo>
                      <a:pt x="46" y="23"/>
                      <a:pt x="45" y="78"/>
                      <a:pt x="5" y="71"/>
                    </a:cubicBezTo>
                    <a:cubicBezTo>
                      <a:pt x="0" y="98"/>
                      <a:pt x="54" y="107"/>
                      <a:pt x="77" y="107"/>
                    </a:cubicBezTo>
                    <a:cubicBezTo>
                      <a:pt x="100" y="107"/>
                      <a:pt x="154" y="98"/>
                      <a:pt x="149" y="71"/>
                    </a:cubicBezTo>
                    <a:cubicBezTo>
                      <a:pt x="109" y="77"/>
                      <a:pt x="109" y="23"/>
                      <a:pt x="111" y="0"/>
                    </a:cubicBezTo>
                    <a:cubicBezTo>
                      <a:pt x="77" y="2"/>
                      <a:pt x="77" y="2"/>
                      <a:pt x="77" y="2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7CC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56" name="Oval 104">
                <a:extLst>
                  <a:ext uri="{FF2B5EF4-FFF2-40B4-BE49-F238E27FC236}">
                    <a16:creationId xmlns:a16="http://schemas.microsoft.com/office/drawing/2014/main" id="{55AC60D8-CFED-4AED-8B4E-9B4CAA6C7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663" y="1803400"/>
                <a:ext cx="195262" cy="241300"/>
              </a:xfrm>
              <a:prstGeom prst="ellipse">
                <a:avLst/>
              </a:prstGeom>
              <a:solidFill>
                <a:srgbClr val="F9D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57" name="Oval 105">
                <a:extLst>
                  <a:ext uri="{FF2B5EF4-FFF2-40B4-BE49-F238E27FC236}">
                    <a16:creationId xmlns:a16="http://schemas.microsoft.com/office/drawing/2014/main" id="{D1B06BBD-A989-43F9-B433-8D4A5AD5D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463" y="1851025"/>
                <a:ext cx="90487" cy="157163"/>
              </a:xfrm>
              <a:prstGeom prst="ellipse">
                <a:avLst/>
              </a:prstGeom>
              <a:solidFill>
                <a:srgbClr val="F7CC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58" name="Oval 106">
                <a:extLst>
                  <a:ext uri="{FF2B5EF4-FFF2-40B4-BE49-F238E27FC236}">
                    <a16:creationId xmlns:a16="http://schemas.microsoft.com/office/drawing/2014/main" id="{213E5B24-6A4E-49E1-9BBC-42914D86E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413" y="1803400"/>
                <a:ext cx="195262" cy="241300"/>
              </a:xfrm>
              <a:prstGeom prst="ellipse">
                <a:avLst/>
              </a:prstGeom>
              <a:solidFill>
                <a:srgbClr val="F9D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59" name="Oval 107">
                <a:extLst>
                  <a:ext uri="{FF2B5EF4-FFF2-40B4-BE49-F238E27FC236}">
                    <a16:creationId xmlns:a16="http://schemas.microsoft.com/office/drawing/2014/main" id="{815FCE9F-43E6-4BE5-A6E2-8C5086122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0500" y="1843088"/>
                <a:ext cx="90487" cy="155575"/>
              </a:xfrm>
              <a:prstGeom prst="ellipse">
                <a:avLst/>
              </a:prstGeom>
              <a:solidFill>
                <a:srgbClr val="F7CC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108">
                <a:extLst>
                  <a:ext uri="{FF2B5EF4-FFF2-40B4-BE49-F238E27FC236}">
                    <a16:creationId xmlns:a16="http://schemas.microsoft.com/office/drawing/2014/main" id="{D5683223-A9BA-4284-B34D-DE0419879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2263" y="1316038"/>
                <a:ext cx="1169987" cy="1128713"/>
              </a:xfrm>
              <a:custGeom>
                <a:avLst/>
                <a:gdLst>
                  <a:gd name="T0" fmla="*/ 412 w 412"/>
                  <a:gd name="T1" fmla="*/ 216 h 398"/>
                  <a:gd name="T2" fmla="*/ 209 w 412"/>
                  <a:gd name="T3" fmla="*/ 396 h 398"/>
                  <a:gd name="T4" fmla="*/ 0 w 412"/>
                  <a:gd name="T5" fmla="*/ 216 h 398"/>
                  <a:gd name="T6" fmla="*/ 206 w 412"/>
                  <a:gd name="T7" fmla="*/ 0 h 398"/>
                  <a:gd name="T8" fmla="*/ 412 w 412"/>
                  <a:gd name="T9" fmla="*/ 216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398">
                    <a:moveTo>
                      <a:pt x="412" y="216"/>
                    </a:moveTo>
                    <a:cubicBezTo>
                      <a:pt x="412" y="336"/>
                      <a:pt x="328" y="398"/>
                      <a:pt x="209" y="396"/>
                    </a:cubicBezTo>
                    <a:cubicBezTo>
                      <a:pt x="86" y="393"/>
                      <a:pt x="0" y="336"/>
                      <a:pt x="0" y="216"/>
                    </a:cubicBezTo>
                    <a:cubicBezTo>
                      <a:pt x="0" y="97"/>
                      <a:pt x="92" y="0"/>
                      <a:pt x="206" y="0"/>
                    </a:cubicBezTo>
                    <a:cubicBezTo>
                      <a:pt x="320" y="0"/>
                      <a:pt x="412" y="97"/>
                      <a:pt x="412" y="216"/>
                    </a:cubicBezTo>
                    <a:close/>
                  </a:path>
                </a:pathLst>
              </a:custGeom>
              <a:solidFill>
                <a:srgbClr val="F9D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61" name="Oval 109">
                <a:extLst>
                  <a:ext uri="{FF2B5EF4-FFF2-40B4-BE49-F238E27FC236}">
                    <a16:creationId xmlns:a16="http://schemas.microsoft.com/office/drawing/2014/main" id="{FC95B771-5E70-411B-A875-CA6256EC8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6650" y="1835150"/>
                <a:ext cx="103187" cy="107950"/>
              </a:xfrm>
              <a:prstGeom prst="ellipse">
                <a:avLst/>
              </a:prstGeom>
              <a:solidFill>
                <a:srgbClr val="5141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62" name="Oval 110">
                <a:extLst>
                  <a:ext uri="{FF2B5EF4-FFF2-40B4-BE49-F238E27FC236}">
                    <a16:creationId xmlns:a16="http://schemas.microsoft.com/office/drawing/2014/main" id="{F0203FB6-BC0A-4D28-999D-2643017CB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9038" y="1854200"/>
                <a:ext cx="33337" cy="365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111">
                <a:extLst>
                  <a:ext uri="{FF2B5EF4-FFF2-40B4-BE49-F238E27FC236}">
                    <a16:creationId xmlns:a16="http://schemas.microsoft.com/office/drawing/2014/main" id="{A7B508E2-7E1B-4DDA-842B-0D32E344A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675" y="1835150"/>
                <a:ext cx="104775" cy="107950"/>
              </a:xfrm>
              <a:prstGeom prst="ellipse">
                <a:avLst/>
              </a:prstGeom>
              <a:solidFill>
                <a:srgbClr val="5141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64" name="Oval 112">
                <a:extLst>
                  <a:ext uri="{FF2B5EF4-FFF2-40B4-BE49-F238E27FC236}">
                    <a16:creationId xmlns:a16="http://schemas.microsoft.com/office/drawing/2014/main" id="{BB7773F9-CBA6-4A1E-83AC-1F9376BB5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650" y="1854200"/>
                <a:ext cx="34925" cy="365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pic>
            <p:nvPicPr>
              <p:cNvPr id="165" name="Picture 113">
                <a:extLst>
                  <a:ext uri="{FF2B5EF4-FFF2-40B4-BE49-F238E27FC236}">
                    <a16:creationId xmlns:a16="http://schemas.microsoft.com/office/drawing/2014/main" id="{F0F51EA4-1EC4-4AE9-BA5E-A8D8CECC88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3075" y="1690688"/>
                <a:ext cx="323850" cy="12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6" name="Picture 114">
                <a:extLst>
                  <a:ext uri="{FF2B5EF4-FFF2-40B4-BE49-F238E27FC236}">
                    <a16:creationId xmlns:a16="http://schemas.microsoft.com/office/drawing/2014/main" id="{24738861-679C-472A-82B7-B4D9D700B9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8700" y="1677988"/>
                <a:ext cx="323850" cy="128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" name="Freeform 115">
                <a:extLst>
                  <a:ext uri="{FF2B5EF4-FFF2-40B4-BE49-F238E27FC236}">
                    <a16:creationId xmlns:a16="http://schemas.microsoft.com/office/drawing/2014/main" id="{7EC06E84-3E80-4E1A-A864-E444282A0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013" y="2568575"/>
                <a:ext cx="423862" cy="612775"/>
              </a:xfrm>
              <a:custGeom>
                <a:avLst/>
                <a:gdLst>
                  <a:gd name="T0" fmla="*/ 149 w 149"/>
                  <a:gd name="T1" fmla="*/ 60 h 216"/>
                  <a:gd name="T2" fmla="*/ 121 w 149"/>
                  <a:gd name="T3" fmla="*/ 0 h 216"/>
                  <a:gd name="T4" fmla="*/ 61 w 149"/>
                  <a:gd name="T5" fmla="*/ 63 h 216"/>
                  <a:gd name="T6" fmla="*/ 3 w 149"/>
                  <a:gd name="T7" fmla="*/ 171 h 216"/>
                  <a:gd name="T8" fmla="*/ 61 w 149"/>
                  <a:gd name="T9" fmla="*/ 208 h 216"/>
                  <a:gd name="T10" fmla="*/ 149 w 149"/>
                  <a:gd name="T11" fmla="*/ 6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216">
                    <a:moveTo>
                      <a:pt x="149" y="60"/>
                    </a:moveTo>
                    <a:cubicBezTo>
                      <a:pt x="145" y="55"/>
                      <a:pt x="121" y="0"/>
                      <a:pt x="121" y="0"/>
                    </a:cubicBezTo>
                    <a:cubicBezTo>
                      <a:pt x="121" y="0"/>
                      <a:pt x="73" y="4"/>
                      <a:pt x="61" y="63"/>
                    </a:cubicBezTo>
                    <a:cubicBezTo>
                      <a:pt x="59" y="70"/>
                      <a:pt x="4" y="157"/>
                      <a:pt x="3" y="171"/>
                    </a:cubicBezTo>
                    <a:cubicBezTo>
                      <a:pt x="0" y="216"/>
                      <a:pt x="34" y="216"/>
                      <a:pt x="61" y="208"/>
                    </a:cubicBezTo>
                    <a:lnTo>
                      <a:pt x="149" y="60"/>
                    </a:lnTo>
                    <a:close/>
                  </a:path>
                </a:pathLst>
              </a:custGeom>
              <a:solidFill>
                <a:srgbClr val="F9D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116">
                <a:extLst>
                  <a:ext uri="{FF2B5EF4-FFF2-40B4-BE49-F238E27FC236}">
                    <a16:creationId xmlns:a16="http://schemas.microsoft.com/office/drawing/2014/main" id="{7E5A8685-9D50-4F48-816E-50D30CA00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2560638"/>
                <a:ext cx="431800" cy="490538"/>
              </a:xfrm>
              <a:custGeom>
                <a:avLst/>
                <a:gdLst>
                  <a:gd name="T0" fmla="*/ 152 w 152"/>
                  <a:gd name="T1" fmla="*/ 37 h 173"/>
                  <a:gd name="T2" fmla="*/ 109 w 152"/>
                  <a:gd name="T3" fmla="*/ 0 h 173"/>
                  <a:gd name="T4" fmla="*/ 65 w 152"/>
                  <a:gd name="T5" fmla="*/ 15 h 173"/>
                  <a:gd name="T6" fmla="*/ 2 w 152"/>
                  <a:gd name="T7" fmla="*/ 132 h 173"/>
                  <a:gd name="T8" fmla="*/ 77 w 152"/>
                  <a:gd name="T9" fmla="*/ 171 h 173"/>
                  <a:gd name="T10" fmla="*/ 152 w 152"/>
                  <a:gd name="T11" fmla="*/ 37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173">
                    <a:moveTo>
                      <a:pt x="152" y="37"/>
                    </a:moveTo>
                    <a:cubicBezTo>
                      <a:pt x="147" y="33"/>
                      <a:pt x="109" y="0"/>
                      <a:pt x="109" y="0"/>
                    </a:cubicBezTo>
                    <a:cubicBezTo>
                      <a:pt x="109" y="0"/>
                      <a:pt x="82" y="3"/>
                      <a:pt x="65" y="15"/>
                    </a:cubicBezTo>
                    <a:cubicBezTo>
                      <a:pt x="31" y="41"/>
                      <a:pt x="5" y="125"/>
                      <a:pt x="2" y="132"/>
                    </a:cubicBezTo>
                    <a:cubicBezTo>
                      <a:pt x="0" y="136"/>
                      <a:pt x="74" y="173"/>
                      <a:pt x="77" y="171"/>
                    </a:cubicBezTo>
                    <a:cubicBezTo>
                      <a:pt x="79" y="168"/>
                      <a:pt x="152" y="37"/>
                      <a:pt x="152" y="37"/>
                    </a:cubicBezTo>
                    <a:close/>
                  </a:path>
                </a:pathLst>
              </a:custGeom>
              <a:solidFill>
                <a:srgbClr val="404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117">
                <a:extLst>
                  <a:ext uri="{FF2B5EF4-FFF2-40B4-BE49-F238E27FC236}">
                    <a16:creationId xmlns:a16="http://schemas.microsoft.com/office/drawing/2014/main" id="{2284B2D5-0694-4581-AB72-2A559880A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950" y="2546350"/>
                <a:ext cx="334962" cy="693738"/>
              </a:xfrm>
              <a:custGeom>
                <a:avLst/>
                <a:gdLst>
                  <a:gd name="T0" fmla="*/ 52 w 118"/>
                  <a:gd name="T1" fmla="*/ 9 h 245"/>
                  <a:gd name="T2" fmla="*/ 9 w 118"/>
                  <a:gd name="T3" fmla="*/ 8 h 245"/>
                  <a:gd name="T4" fmla="*/ 45 w 118"/>
                  <a:gd name="T5" fmla="*/ 207 h 245"/>
                  <a:gd name="T6" fmla="*/ 118 w 118"/>
                  <a:gd name="T7" fmla="*/ 187 h 245"/>
                  <a:gd name="T8" fmla="*/ 52 w 118"/>
                  <a:gd name="T9" fmla="*/ 9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245">
                    <a:moveTo>
                      <a:pt x="52" y="9"/>
                    </a:moveTo>
                    <a:cubicBezTo>
                      <a:pt x="27" y="6"/>
                      <a:pt x="14" y="0"/>
                      <a:pt x="9" y="8"/>
                    </a:cubicBezTo>
                    <a:cubicBezTo>
                      <a:pt x="0" y="25"/>
                      <a:pt x="33" y="188"/>
                      <a:pt x="45" y="207"/>
                    </a:cubicBezTo>
                    <a:cubicBezTo>
                      <a:pt x="69" y="245"/>
                      <a:pt x="102" y="235"/>
                      <a:pt x="118" y="187"/>
                    </a:cubicBezTo>
                    <a:lnTo>
                      <a:pt x="52" y="9"/>
                    </a:lnTo>
                    <a:close/>
                  </a:path>
                </a:pathLst>
              </a:custGeom>
              <a:solidFill>
                <a:srgbClr val="F9D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118">
                <a:extLst>
                  <a:ext uri="{FF2B5EF4-FFF2-40B4-BE49-F238E27FC236}">
                    <a16:creationId xmlns:a16="http://schemas.microsoft.com/office/drawing/2014/main" id="{08F61873-5401-4167-A291-0786BF73B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888" y="2157413"/>
                <a:ext cx="439737" cy="576263"/>
              </a:xfrm>
              <a:custGeom>
                <a:avLst/>
                <a:gdLst>
                  <a:gd name="T0" fmla="*/ 62 w 155"/>
                  <a:gd name="T1" fmla="*/ 10 h 203"/>
                  <a:gd name="T2" fmla="*/ 77 w 155"/>
                  <a:gd name="T3" fmla="*/ 76 h 203"/>
                  <a:gd name="T4" fmla="*/ 78 w 155"/>
                  <a:gd name="T5" fmla="*/ 76 h 203"/>
                  <a:gd name="T6" fmla="*/ 77 w 155"/>
                  <a:gd name="T7" fmla="*/ 21 h 203"/>
                  <a:gd name="T8" fmla="*/ 92 w 155"/>
                  <a:gd name="T9" fmla="*/ 23 h 203"/>
                  <a:gd name="T10" fmla="*/ 97 w 155"/>
                  <a:gd name="T11" fmla="*/ 88 h 203"/>
                  <a:gd name="T12" fmla="*/ 100 w 155"/>
                  <a:gd name="T13" fmla="*/ 107 h 203"/>
                  <a:gd name="T14" fmla="*/ 131 w 155"/>
                  <a:gd name="T15" fmla="*/ 78 h 203"/>
                  <a:gd name="T16" fmla="*/ 138 w 155"/>
                  <a:gd name="T17" fmla="*/ 93 h 203"/>
                  <a:gd name="T18" fmla="*/ 101 w 155"/>
                  <a:gd name="T19" fmla="*/ 158 h 203"/>
                  <a:gd name="T20" fmla="*/ 107 w 155"/>
                  <a:gd name="T21" fmla="*/ 184 h 203"/>
                  <a:gd name="T22" fmla="*/ 60 w 155"/>
                  <a:gd name="T23" fmla="*/ 203 h 203"/>
                  <a:gd name="T24" fmla="*/ 57 w 155"/>
                  <a:gd name="T25" fmla="*/ 177 h 203"/>
                  <a:gd name="T26" fmla="*/ 38 w 155"/>
                  <a:gd name="T27" fmla="*/ 155 h 203"/>
                  <a:gd name="T28" fmla="*/ 16 w 155"/>
                  <a:gd name="T29" fmla="*/ 101 h 203"/>
                  <a:gd name="T30" fmla="*/ 16 w 155"/>
                  <a:gd name="T31" fmla="*/ 101 h 203"/>
                  <a:gd name="T32" fmla="*/ 1 w 155"/>
                  <a:gd name="T33" fmla="*/ 49 h 203"/>
                  <a:gd name="T34" fmla="*/ 13 w 155"/>
                  <a:gd name="T35" fmla="*/ 47 h 203"/>
                  <a:gd name="T36" fmla="*/ 31 w 155"/>
                  <a:gd name="T37" fmla="*/ 86 h 203"/>
                  <a:gd name="T38" fmla="*/ 31 w 155"/>
                  <a:gd name="T39" fmla="*/ 86 h 203"/>
                  <a:gd name="T40" fmla="*/ 21 w 155"/>
                  <a:gd name="T41" fmla="*/ 25 h 203"/>
                  <a:gd name="T42" fmla="*/ 35 w 155"/>
                  <a:gd name="T43" fmla="*/ 19 h 203"/>
                  <a:gd name="T44" fmla="*/ 54 w 155"/>
                  <a:gd name="T45" fmla="*/ 81 h 203"/>
                  <a:gd name="T46" fmla="*/ 54 w 155"/>
                  <a:gd name="T47" fmla="*/ 81 h 203"/>
                  <a:gd name="T48" fmla="*/ 48 w 155"/>
                  <a:gd name="T49" fmla="*/ 14 h 203"/>
                  <a:gd name="T50" fmla="*/ 62 w 155"/>
                  <a:gd name="T51" fmla="*/ 1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203">
                    <a:moveTo>
                      <a:pt x="62" y="10"/>
                    </a:moveTo>
                    <a:cubicBezTo>
                      <a:pt x="65" y="18"/>
                      <a:pt x="73" y="59"/>
                      <a:pt x="77" y="76"/>
                    </a:cubicBezTo>
                    <a:cubicBezTo>
                      <a:pt x="77" y="76"/>
                      <a:pt x="77" y="76"/>
                      <a:pt x="78" y="76"/>
                    </a:cubicBezTo>
                    <a:cubicBezTo>
                      <a:pt x="77" y="62"/>
                      <a:pt x="76" y="31"/>
                      <a:pt x="77" y="21"/>
                    </a:cubicBezTo>
                    <a:cubicBezTo>
                      <a:pt x="77" y="9"/>
                      <a:pt x="91" y="10"/>
                      <a:pt x="92" y="23"/>
                    </a:cubicBezTo>
                    <a:cubicBezTo>
                      <a:pt x="92" y="36"/>
                      <a:pt x="95" y="81"/>
                      <a:pt x="97" y="88"/>
                    </a:cubicBezTo>
                    <a:cubicBezTo>
                      <a:pt x="98" y="93"/>
                      <a:pt x="99" y="99"/>
                      <a:pt x="100" y="107"/>
                    </a:cubicBezTo>
                    <a:cubicBezTo>
                      <a:pt x="105" y="103"/>
                      <a:pt x="120" y="89"/>
                      <a:pt x="131" y="78"/>
                    </a:cubicBezTo>
                    <a:cubicBezTo>
                      <a:pt x="143" y="66"/>
                      <a:pt x="155" y="77"/>
                      <a:pt x="138" y="93"/>
                    </a:cubicBezTo>
                    <a:cubicBezTo>
                      <a:pt x="122" y="110"/>
                      <a:pt x="99" y="145"/>
                      <a:pt x="101" y="158"/>
                    </a:cubicBezTo>
                    <a:cubicBezTo>
                      <a:pt x="107" y="184"/>
                      <a:pt x="107" y="184"/>
                      <a:pt x="107" y="184"/>
                    </a:cubicBezTo>
                    <a:cubicBezTo>
                      <a:pt x="60" y="203"/>
                      <a:pt x="60" y="203"/>
                      <a:pt x="60" y="203"/>
                    </a:cubicBezTo>
                    <a:cubicBezTo>
                      <a:pt x="58" y="187"/>
                      <a:pt x="57" y="177"/>
                      <a:pt x="57" y="177"/>
                    </a:cubicBezTo>
                    <a:cubicBezTo>
                      <a:pt x="52" y="169"/>
                      <a:pt x="43" y="163"/>
                      <a:pt x="38" y="155"/>
                    </a:cubicBezTo>
                    <a:cubicBezTo>
                      <a:pt x="29" y="140"/>
                      <a:pt x="22" y="119"/>
                      <a:pt x="16" y="101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9" y="85"/>
                      <a:pt x="0" y="63"/>
                      <a:pt x="1" y="49"/>
                    </a:cubicBezTo>
                    <a:cubicBezTo>
                      <a:pt x="1" y="36"/>
                      <a:pt x="7" y="37"/>
                      <a:pt x="13" y="47"/>
                    </a:cubicBezTo>
                    <a:cubicBezTo>
                      <a:pt x="25" y="71"/>
                      <a:pt x="30" y="84"/>
                      <a:pt x="31" y="86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0" y="82"/>
                      <a:pt x="24" y="37"/>
                      <a:pt x="21" y="25"/>
                    </a:cubicBezTo>
                    <a:cubicBezTo>
                      <a:pt x="19" y="13"/>
                      <a:pt x="32" y="11"/>
                      <a:pt x="35" y="19"/>
                    </a:cubicBezTo>
                    <a:cubicBezTo>
                      <a:pt x="38" y="25"/>
                      <a:pt x="51" y="69"/>
                      <a:pt x="54" y="81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3" y="69"/>
                      <a:pt x="48" y="22"/>
                      <a:pt x="48" y="14"/>
                    </a:cubicBezTo>
                    <a:cubicBezTo>
                      <a:pt x="48" y="4"/>
                      <a:pt x="58" y="0"/>
                      <a:pt x="62" y="10"/>
                    </a:cubicBezTo>
                    <a:close/>
                  </a:path>
                </a:pathLst>
              </a:custGeom>
              <a:solidFill>
                <a:srgbClr val="F9D9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119">
                <a:extLst>
                  <a:ext uri="{FF2B5EF4-FFF2-40B4-BE49-F238E27FC236}">
                    <a16:creationId xmlns:a16="http://schemas.microsoft.com/office/drawing/2014/main" id="{FFF402A7-3490-4495-B9E5-AEEAF3DD2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325" y="1136650"/>
                <a:ext cx="1243012" cy="717550"/>
              </a:xfrm>
              <a:custGeom>
                <a:avLst/>
                <a:gdLst>
                  <a:gd name="T0" fmla="*/ 430 w 438"/>
                  <a:gd name="T1" fmla="*/ 206 h 253"/>
                  <a:gd name="T2" fmla="*/ 397 w 438"/>
                  <a:gd name="T3" fmla="*/ 50 h 253"/>
                  <a:gd name="T4" fmla="*/ 430 w 438"/>
                  <a:gd name="T5" fmla="*/ 29 h 253"/>
                  <a:gd name="T6" fmla="*/ 380 w 438"/>
                  <a:gd name="T7" fmla="*/ 33 h 253"/>
                  <a:gd name="T8" fmla="*/ 430 w 438"/>
                  <a:gd name="T9" fmla="*/ 14 h 253"/>
                  <a:gd name="T10" fmla="*/ 319 w 438"/>
                  <a:gd name="T11" fmla="*/ 14 h 253"/>
                  <a:gd name="T12" fmla="*/ 201 w 438"/>
                  <a:gd name="T13" fmla="*/ 2 h 253"/>
                  <a:gd name="T14" fmla="*/ 201 w 438"/>
                  <a:gd name="T15" fmla="*/ 3 h 253"/>
                  <a:gd name="T16" fmla="*/ 105 w 438"/>
                  <a:gd name="T17" fmla="*/ 43 h 253"/>
                  <a:gd name="T18" fmla="*/ 21 w 438"/>
                  <a:gd name="T19" fmla="*/ 119 h 253"/>
                  <a:gd name="T20" fmla="*/ 8 w 438"/>
                  <a:gd name="T21" fmla="*/ 239 h 253"/>
                  <a:gd name="T22" fmla="*/ 43 w 438"/>
                  <a:gd name="T23" fmla="*/ 250 h 253"/>
                  <a:gd name="T24" fmla="*/ 55 w 438"/>
                  <a:gd name="T25" fmla="*/ 176 h 253"/>
                  <a:gd name="T26" fmla="*/ 100 w 438"/>
                  <a:gd name="T27" fmla="*/ 124 h 253"/>
                  <a:gd name="T28" fmla="*/ 203 w 438"/>
                  <a:gd name="T29" fmla="*/ 139 h 253"/>
                  <a:gd name="T30" fmla="*/ 330 w 438"/>
                  <a:gd name="T31" fmla="*/ 130 h 253"/>
                  <a:gd name="T32" fmla="*/ 395 w 438"/>
                  <a:gd name="T33" fmla="*/ 253 h 253"/>
                  <a:gd name="T34" fmla="*/ 430 w 438"/>
                  <a:gd name="T35" fmla="*/ 237 h 253"/>
                  <a:gd name="T36" fmla="*/ 430 w 438"/>
                  <a:gd name="T37" fmla="*/ 206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8" h="253">
                    <a:moveTo>
                      <a:pt x="430" y="206"/>
                    </a:moveTo>
                    <a:cubicBezTo>
                      <a:pt x="438" y="66"/>
                      <a:pt x="397" y="50"/>
                      <a:pt x="397" y="50"/>
                    </a:cubicBezTo>
                    <a:cubicBezTo>
                      <a:pt x="427" y="46"/>
                      <a:pt x="430" y="29"/>
                      <a:pt x="430" y="29"/>
                    </a:cubicBezTo>
                    <a:cubicBezTo>
                      <a:pt x="414" y="39"/>
                      <a:pt x="380" y="33"/>
                      <a:pt x="380" y="33"/>
                    </a:cubicBezTo>
                    <a:cubicBezTo>
                      <a:pt x="411" y="35"/>
                      <a:pt x="430" y="14"/>
                      <a:pt x="430" y="14"/>
                    </a:cubicBezTo>
                    <a:cubicBezTo>
                      <a:pt x="430" y="14"/>
                      <a:pt x="389" y="29"/>
                      <a:pt x="319" y="14"/>
                    </a:cubicBezTo>
                    <a:cubicBezTo>
                      <a:pt x="250" y="0"/>
                      <a:pt x="201" y="2"/>
                      <a:pt x="201" y="2"/>
                    </a:cubicBezTo>
                    <a:cubicBezTo>
                      <a:pt x="201" y="3"/>
                      <a:pt x="201" y="3"/>
                      <a:pt x="201" y="3"/>
                    </a:cubicBezTo>
                    <a:cubicBezTo>
                      <a:pt x="164" y="1"/>
                      <a:pt x="128" y="10"/>
                      <a:pt x="105" y="43"/>
                    </a:cubicBezTo>
                    <a:cubicBezTo>
                      <a:pt x="105" y="43"/>
                      <a:pt x="42" y="50"/>
                      <a:pt x="21" y="119"/>
                    </a:cubicBezTo>
                    <a:cubicBezTo>
                      <a:pt x="0" y="187"/>
                      <a:pt x="8" y="239"/>
                      <a:pt x="8" y="239"/>
                    </a:cubicBezTo>
                    <a:cubicBezTo>
                      <a:pt x="8" y="239"/>
                      <a:pt x="25" y="221"/>
                      <a:pt x="43" y="250"/>
                    </a:cubicBezTo>
                    <a:cubicBezTo>
                      <a:pt x="43" y="250"/>
                      <a:pt x="56" y="205"/>
                      <a:pt x="55" y="176"/>
                    </a:cubicBezTo>
                    <a:cubicBezTo>
                      <a:pt x="55" y="176"/>
                      <a:pt x="100" y="143"/>
                      <a:pt x="100" y="124"/>
                    </a:cubicBezTo>
                    <a:cubicBezTo>
                      <a:pt x="100" y="124"/>
                      <a:pt x="129" y="143"/>
                      <a:pt x="203" y="139"/>
                    </a:cubicBezTo>
                    <a:cubicBezTo>
                      <a:pt x="277" y="136"/>
                      <a:pt x="311" y="121"/>
                      <a:pt x="330" y="130"/>
                    </a:cubicBezTo>
                    <a:cubicBezTo>
                      <a:pt x="349" y="138"/>
                      <a:pt x="397" y="191"/>
                      <a:pt x="395" y="253"/>
                    </a:cubicBezTo>
                    <a:cubicBezTo>
                      <a:pt x="395" y="253"/>
                      <a:pt x="409" y="216"/>
                      <a:pt x="430" y="237"/>
                    </a:cubicBezTo>
                    <a:cubicBezTo>
                      <a:pt x="430" y="237"/>
                      <a:pt x="431" y="224"/>
                      <a:pt x="430" y="206"/>
                    </a:cubicBezTo>
                    <a:close/>
                  </a:path>
                </a:pathLst>
              </a:custGeom>
              <a:solidFill>
                <a:srgbClr val="5E38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2" name="Oval 120">
                <a:extLst>
                  <a:ext uri="{FF2B5EF4-FFF2-40B4-BE49-F238E27FC236}">
                    <a16:creationId xmlns:a16="http://schemas.microsoft.com/office/drawing/2014/main" id="{3D0D9AD8-24BD-4D25-AD45-B46DB899D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838" y="2073275"/>
                <a:ext cx="96837" cy="58738"/>
              </a:xfrm>
              <a:prstGeom prst="ellipse">
                <a:avLst/>
              </a:prstGeom>
              <a:solidFill>
                <a:srgbClr val="EEB8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121">
                <a:extLst>
                  <a:ext uri="{FF2B5EF4-FFF2-40B4-BE49-F238E27FC236}">
                    <a16:creationId xmlns:a16="http://schemas.microsoft.com/office/drawing/2014/main" id="{34999590-3D58-4E8E-8487-836831A9E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3113" y="2171700"/>
                <a:ext cx="280987" cy="119063"/>
              </a:xfrm>
              <a:custGeom>
                <a:avLst/>
                <a:gdLst>
                  <a:gd name="T0" fmla="*/ 2 w 99"/>
                  <a:gd name="T1" fmla="*/ 10 h 42"/>
                  <a:gd name="T2" fmla="*/ 97 w 99"/>
                  <a:gd name="T3" fmla="*/ 8 h 42"/>
                  <a:gd name="T4" fmla="*/ 89 w 99"/>
                  <a:gd name="T5" fmla="*/ 6 h 42"/>
                  <a:gd name="T6" fmla="*/ 9 w 99"/>
                  <a:gd name="T7" fmla="*/ 6 h 42"/>
                  <a:gd name="T8" fmla="*/ 2 w 99"/>
                  <a:gd name="T9" fmla="*/ 1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42">
                    <a:moveTo>
                      <a:pt x="2" y="10"/>
                    </a:moveTo>
                    <a:cubicBezTo>
                      <a:pt x="16" y="42"/>
                      <a:pt x="85" y="41"/>
                      <a:pt x="97" y="8"/>
                    </a:cubicBezTo>
                    <a:cubicBezTo>
                      <a:pt x="99" y="2"/>
                      <a:pt x="91" y="0"/>
                      <a:pt x="89" y="6"/>
                    </a:cubicBezTo>
                    <a:cubicBezTo>
                      <a:pt x="81" y="26"/>
                      <a:pt x="18" y="26"/>
                      <a:pt x="9" y="6"/>
                    </a:cubicBezTo>
                    <a:cubicBezTo>
                      <a:pt x="7" y="1"/>
                      <a:pt x="0" y="5"/>
                      <a:pt x="2" y="10"/>
                    </a:cubicBezTo>
                    <a:close/>
                  </a:path>
                </a:pathLst>
              </a:custGeom>
              <a:solidFill>
                <a:srgbClr val="F1A5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122">
                <a:extLst>
                  <a:ext uri="{FF2B5EF4-FFF2-40B4-BE49-F238E27FC236}">
                    <a16:creationId xmlns:a16="http://schemas.microsoft.com/office/drawing/2014/main" id="{89F07027-6D3C-47A4-8D1A-A63CDCAAFE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3550" y="1771650"/>
                <a:ext cx="898525" cy="238125"/>
              </a:xfrm>
              <a:custGeom>
                <a:avLst/>
                <a:gdLst>
                  <a:gd name="T0" fmla="*/ 301 w 316"/>
                  <a:gd name="T1" fmla="*/ 0 h 84"/>
                  <a:gd name="T2" fmla="*/ 196 w 316"/>
                  <a:gd name="T3" fmla="*/ 0 h 84"/>
                  <a:gd name="T4" fmla="*/ 181 w 316"/>
                  <a:gd name="T5" fmla="*/ 12 h 84"/>
                  <a:gd name="T6" fmla="*/ 181 w 316"/>
                  <a:gd name="T7" fmla="*/ 34 h 84"/>
                  <a:gd name="T8" fmla="*/ 135 w 316"/>
                  <a:gd name="T9" fmla="*/ 35 h 84"/>
                  <a:gd name="T10" fmla="*/ 135 w 316"/>
                  <a:gd name="T11" fmla="*/ 12 h 84"/>
                  <a:gd name="T12" fmla="*/ 120 w 316"/>
                  <a:gd name="T13" fmla="*/ 0 h 84"/>
                  <a:gd name="T14" fmla="*/ 15 w 316"/>
                  <a:gd name="T15" fmla="*/ 0 h 84"/>
                  <a:gd name="T16" fmla="*/ 0 w 316"/>
                  <a:gd name="T17" fmla="*/ 12 h 84"/>
                  <a:gd name="T18" fmla="*/ 0 w 316"/>
                  <a:gd name="T19" fmla="*/ 71 h 84"/>
                  <a:gd name="T20" fmla="*/ 15 w 316"/>
                  <a:gd name="T21" fmla="*/ 84 h 84"/>
                  <a:gd name="T22" fmla="*/ 120 w 316"/>
                  <a:gd name="T23" fmla="*/ 84 h 84"/>
                  <a:gd name="T24" fmla="*/ 135 w 316"/>
                  <a:gd name="T25" fmla="*/ 71 h 84"/>
                  <a:gd name="T26" fmla="*/ 135 w 316"/>
                  <a:gd name="T27" fmla="*/ 44 h 84"/>
                  <a:gd name="T28" fmla="*/ 181 w 316"/>
                  <a:gd name="T29" fmla="*/ 44 h 84"/>
                  <a:gd name="T30" fmla="*/ 181 w 316"/>
                  <a:gd name="T31" fmla="*/ 71 h 84"/>
                  <a:gd name="T32" fmla="*/ 196 w 316"/>
                  <a:gd name="T33" fmla="*/ 84 h 84"/>
                  <a:gd name="T34" fmla="*/ 301 w 316"/>
                  <a:gd name="T35" fmla="*/ 84 h 84"/>
                  <a:gd name="T36" fmla="*/ 316 w 316"/>
                  <a:gd name="T37" fmla="*/ 71 h 84"/>
                  <a:gd name="T38" fmla="*/ 316 w 316"/>
                  <a:gd name="T39" fmla="*/ 12 h 84"/>
                  <a:gd name="T40" fmla="*/ 301 w 316"/>
                  <a:gd name="T41" fmla="*/ 0 h 84"/>
                  <a:gd name="T42" fmla="*/ 125 w 316"/>
                  <a:gd name="T43" fmla="*/ 71 h 84"/>
                  <a:gd name="T44" fmla="*/ 120 w 316"/>
                  <a:gd name="T45" fmla="*/ 76 h 84"/>
                  <a:gd name="T46" fmla="*/ 15 w 316"/>
                  <a:gd name="T47" fmla="*/ 76 h 84"/>
                  <a:gd name="T48" fmla="*/ 10 w 316"/>
                  <a:gd name="T49" fmla="*/ 71 h 84"/>
                  <a:gd name="T50" fmla="*/ 10 w 316"/>
                  <a:gd name="T51" fmla="*/ 12 h 84"/>
                  <a:gd name="T52" fmla="*/ 15 w 316"/>
                  <a:gd name="T53" fmla="*/ 8 h 84"/>
                  <a:gd name="T54" fmla="*/ 120 w 316"/>
                  <a:gd name="T55" fmla="*/ 8 h 84"/>
                  <a:gd name="T56" fmla="*/ 125 w 316"/>
                  <a:gd name="T57" fmla="*/ 12 h 84"/>
                  <a:gd name="T58" fmla="*/ 125 w 316"/>
                  <a:gd name="T59" fmla="*/ 71 h 84"/>
                  <a:gd name="T60" fmla="*/ 306 w 316"/>
                  <a:gd name="T61" fmla="*/ 71 h 84"/>
                  <a:gd name="T62" fmla="*/ 301 w 316"/>
                  <a:gd name="T63" fmla="*/ 76 h 84"/>
                  <a:gd name="T64" fmla="*/ 196 w 316"/>
                  <a:gd name="T65" fmla="*/ 76 h 84"/>
                  <a:gd name="T66" fmla="*/ 191 w 316"/>
                  <a:gd name="T67" fmla="*/ 71 h 84"/>
                  <a:gd name="T68" fmla="*/ 191 w 316"/>
                  <a:gd name="T69" fmla="*/ 12 h 84"/>
                  <a:gd name="T70" fmla="*/ 196 w 316"/>
                  <a:gd name="T71" fmla="*/ 8 h 84"/>
                  <a:gd name="T72" fmla="*/ 301 w 316"/>
                  <a:gd name="T73" fmla="*/ 8 h 84"/>
                  <a:gd name="T74" fmla="*/ 306 w 316"/>
                  <a:gd name="T75" fmla="*/ 12 h 84"/>
                  <a:gd name="T76" fmla="*/ 306 w 316"/>
                  <a:gd name="T77" fmla="*/ 7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6" h="84">
                    <a:moveTo>
                      <a:pt x="301" y="0"/>
                    </a:moveTo>
                    <a:cubicBezTo>
                      <a:pt x="196" y="0"/>
                      <a:pt x="196" y="0"/>
                      <a:pt x="196" y="0"/>
                    </a:cubicBezTo>
                    <a:cubicBezTo>
                      <a:pt x="188" y="0"/>
                      <a:pt x="181" y="5"/>
                      <a:pt x="181" y="12"/>
                    </a:cubicBezTo>
                    <a:cubicBezTo>
                      <a:pt x="181" y="34"/>
                      <a:pt x="181" y="34"/>
                      <a:pt x="181" y="34"/>
                    </a:cubicBezTo>
                    <a:cubicBezTo>
                      <a:pt x="162" y="26"/>
                      <a:pt x="145" y="30"/>
                      <a:pt x="135" y="35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35" y="5"/>
                      <a:pt x="128" y="0"/>
                      <a:pt x="12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5"/>
                      <a:pt x="0" y="12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8"/>
                      <a:pt x="7" y="84"/>
                      <a:pt x="15" y="84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28" y="84"/>
                      <a:pt x="135" y="78"/>
                      <a:pt x="135" y="71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41" y="41"/>
                      <a:pt x="160" y="32"/>
                      <a:pt x="181" y="44"/>
                    </a:cubicBezTo>
                    <a:cubicBezTo>
                      <a:pt x="181" y="71"/>
                      <a:pt x="181" y="71"/>
                      <a:pt x="181" y="71"/>
                    </a:cubicBezTo>
                    <a:cubicBezTo>
                      <a:pt x="181" y="78"/>
                      <a:pt x="188" y="84"/>
                      <a:pt x="196" y="84"/>
                    </a:cubicBezTo>
                    <a:cubicBezTo>
                      <a:pt x="301" y="84"/>
                      <a:pt x="301" y="84"/>
                      <a:pt x="301" y="84"/>
                    </a:cubicBezTo>
                    <a:cubicBezTo>
                      <a:pt x="309" y="84"/>
                      <a:pt x="316" y="78"/>
                      <a:pt x="316" y="71"/>
                    </a:cubicBezTo>
                    <a:cubicBezTo>
                      <a:pt x="316" y="12"/>
                      <a:pt x="316" y="12"/>
                      <a:pt x="316" y="12"/>
                    </a:cubicBezTo>
                    <a:cubicBezTo>
                      <a:pt x="316" y="5"/>
                      <a:pt x="309" y="0"/>
                      <a:pt x="301" y="0"/>
                    </a:cubicBezTo>
                    <a:close/>
                    <a:moveTo>
                      <a:pt x="125" y="71"/>
                    </a:moveTo>
                    <a:cubicBezTo>
                      <a:pt x="125" y="74"/>
                      <a:pt x="123" y="76"/>
                      <a:pt x="120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2" y="76"/>
                      <a:pt x="10" y="74"/>
                      <a:pt x="10" y="7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0"/>
                      <a:pt x="12" y="8"/>
                      <a:pt x="15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3" y="8"/>
                      <a:pt x="125" y="10"/>
                      <a:pt x="125" y="12"/>
                    </a:cubicBezTo>
                    <a:lnTo>
                      <a:pt x="125" y="71"/>
                    </a:lnTo>
                    <a:close/>
                    <a:moveTo>
                      <a:pt x="306" y="71"/>
                    </a:moveTo>
                    <a:cubicBezTo>
                      <a:pt x="306" y="74"/>
                      <a:pt x="304" y="76"/>
                      <a:pt x="301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3" y="76"/>
                      <a:pt x="191" y="74"/>
                      <a:pt x="191" y="71"/>
                    </a:cubicBezTo>
                    <a:cubicBezTo>
                      <a:pt x="191" y="12"/>
                      <a:pt x="191" y="12"/>
                      <a:pt x="191" y="12"/>
                    </a:cubicBezTo>
                    <a:cubicBezTo>
                      <a:pt x="191" y="10"/>
                      <a:pt x="193" y="8"/>
                      <a:pt x="196" y="8"/>
                    </a:cubicBezTo>
                    <a:cubicBezTo>
                      <a:pt x="301" y="8"/>
                      <a:pt x="301" y="8"/>
                      <a:pt x="301" y="8"/>
                    </a:cubicBezTo>
                    <a:cubicBezTo>
                      <a:pt x="304" y="8"/>
                      <a:pt x="306" y="10"/>
                      <a:pt x="306" y="12"/>
                    </a:cubicBezTo>
                    <a:lnTo>
                      <a:pt x="306" y="71"/>
                    </a:lnTo>
                    <a:close/>
                  </a:path>
                </a:pathLst>
              </a:custGeom>
              <a:solidFill>
                <a:srgbClr val="404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123">
                <a:extLst>
                  <a:ext uri="{FF2B5EF4-FFF2-40B4-BE49-F238E27FC236}">
                    <a16:creationId xmlns:a16="http://schemas.microsoft.com/office/drawing/2014/main" id="{DB01D369-2731-4891-B204-53A32628E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738" y="2486025"/>
                <a:ext cx="438150" cy="479425"/>
              </a:xfrm>
              <a:custGeom>
                <a:avLst/>
                <a:gdLst>
                  <a:gd name="T0" fmla="*/ 134 w 276"/>
                  <a:gd name="T1" fmla="*/ 302 h 302"/>
                  <a:gd name="T2" fmla="*/ 276 w 276"/>
                  <a:gd name="T3" fmla="*/ 25 h 302"/>
                  <a:gd name="T4" fmla="*/ 233 w 276"/>
                  <a:gd name="T5" fmla="*/ 0 h 302"/>
                  <a:gd name="T6" fmla="*/ 183 w 276"/>
                  <a:gd name="T7" fmla="*/ 50 h 302"/>
                  <a:gd name="T8" fmla="*/ 142 w 276"/>
                  <a:gd name="T9" fmla="*/ 50 h 302"/>
                  <a:gd name="T10" fmla="*/ 136 w 276"/>
                  <a:gd name="T11" fmla="*/ 50 h 302"/>
                  <a:gd name="T12" fmla="*/ 93 w 276"/>
                  <a:gd name="T13" fmla="*/ 50 h 302"/>
                  <a:gd name="T14" fmla="*/ 43 w 276"/>
                  <a:gd name="T15" fmla="*/ 0 h 302"/>
                  <a:gd name="T16" fmla="*/ 0 w 276"/>
                  <a:gd name="T17" fmla="*/ 25 h 302"/>
                  <a:gd name="T18" fmla="*/ 134 w 276"/>
                  <a:gd name="T1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6" h="302">
                    <a:moveTo>
                      <a:pt x="134" y="302"/>
                    </a:moveTo>
                    <a:lnTo>
                      <a:pt x="276" y="25"/>
                    </a:lnTo>
                    <a:lnTo>
                      <a:pt x="233" y="0"/>
                    </a:lnTo>
                    <a:lnTo>
                      <a:pt x="183" y="50"/>
                    </a:lnTo>
                    <a:lnTo>
                      <a:pt x="142" y="50"/>
                    </a:lnTo>
                    <a:lnTo>
                      <a:pt x="136" y="50"/>
                    </a:lnTo>
                    <a:lnTo>
                      <a:pt x="93" y="50"/>
                    </a:lnTo>
                    <a:lnTo>
                      <a:pt x="43" y="0"/>
                    </a:lnTo>
                    <a:lnTo>
                      <a:pt x="0" y="25"/>
                    </a:lnTo>
                    <a:lnTo>
                      <a:pt x="134" y="302"/>
                    </a:lnTo>
                    <a:close/>
                  </a:path>
                </a:pathLst>
              </a:custGeom>
              <a:solidFill>
                <a:srgbClr val="F5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124">
                <a:extLst>
                  <a:ext uri="{FF2B5EF4-FFF2-40B4-BE49-F238E27FC236}">
                    <a16:creationId xmlns:a16="http://schemas.microsoft.com/office/drawing/2014/main" id="{1E94CC1A-4B40-4E98-A068-DC40B25A5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738" y="2486025"/>
                <a:ext cx="438150" cy="479425"/>
              </a:xfrm>
              <a:custGeom>
                <a:avLst/>
                <a:gdLst>
                  <a:gd name="T0" fmla="*/ 134 w 276"/>
                  <a:gd name="T1" fmla="*/ 302 h 302"/>
                  <a:gd name="T2" fmla="*/ 276 w 276"/>
                  <a:gd name="T3" fmla="*/ 25 h 302"/>
                  <a:gd name="T4" fmla="*/ 233 w 276"/>
                  <a:gd name="T5" fmla="*/ 0 h 302"/>
                  <a:gd name="T6" fmla="*/ 183 w 276"/>
                  <a:gd name="T7" fmla="*/ 50 h 302"/>
                  <a:gd name="T8" fmla="*/ 142 w 276"/>
                  <a:gd name="T9" fmla="*/ 50 h 302"/>
                  <a:gd name="T10" fmla="*/ 136 w 276"/>
                  <a:gd name="T11" fmla="*/ 50 h 302"/>
                  <a:gd name="T12" fmla="*/ 93 w 276"/>
                  <a:gd name="T13" fmla="*/ 50 h 302"/>
                  <a:gd name="T14" fmla="*/ 43 w 276"/>
                  <a:gd name="T15" fmla="*/ 0 h 302"/>
                  <a:gd name="T16" fmla="*/ 0 w 276"/>
                  <a:gd name="T17" fmla="*/ 25 h 302"/>
                  <a:gd name="T18" fmla="*/ 134 w 276"/>
                  <a:gd name="T1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6" h="302">
                    <a:moveTo>
                      <a:pt x="134" y="302"/>
                    </a:moveTo>
                    <a:lnTo>
                      <a:pt x="276" y="25"/>
                    </a:lnTo>
                    <a:lnTo>
                      <a:pt x="233" y="0"/>
                    </a:lnTo>
                    <a:lnTo>
                      <a:pt x="183" y="50"/>
                    </a:lnTo>
                    <a:lnTo>
                      <a:pt x="142" y="50"/>
                    </a:lnTo>
                    <a:lnTo>
                      <a:pt x="136" y="50"/>
                    </a:lnTo>
                    <a:lnTo>
                      <a:pt x="93" y="50"/>
                    </a:lnTo>
                    <a:lnTo>
                      <a:pt x="43" y="0"/>
                    </a:lnTo>
                    <a:lnTo>
                      <a:pt x="0" y="25"/>
                    </a:lnTo>
                    <a:lnTo>
                      <a:pt x="134" y="30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125">
                <a:extLst>
                  <a:ext uri="{FF2B5EF4-FFF2-40B4-BE49-F238E27FC236}">
                    <a16:creationId xmlns:a16="http://schemas.microsoft.com/office/drawing/2014/main" id="{ED556ED8-356B-433A-83F6-D071E496E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1375" y="2565400"/>
                <a:ext cx="142875" cy="71438"/>
              </a:xfrm>
              <a:custGeom>
                <a:avLst/>
                <a:gdLst>
                  <a:gd name="T0" fmla="*/ 49 w 90"/>
                  <a:gd name="T1" fmla="*/ 0 h 45"/>
                  <a:gd name="T2" fmla="*/ 41 w 90"/>
                  <a:gd name="T3" fmla="*/ 0 h 45"/>
                  <a:gd name="T4" fmla="*/ 0 w 90"/>
                  <a:gd name="T5" fmla="*/ 0 h 45"/>
                  <a:gd name="T6" fmla="*/ 24 w 90"/>
                  <a:gd name="T7" fmla="*/ 45 h 45"/>
                  <a:gd name="T8" fmla="*/ 41 w 90"/>
                  <a:gd name="T9" fmla="*/ 45 h 45"/>
                  <a:gd name="T10" fmla="*/ 49 w 90"/>
                  <a:gd name="T11" fmla="*/ 45 h 45"/>
                  <a:gd name="T12" fmla="*/ 66 w 90"/>
                  <a:gd name="T13" fmla="*/ 45 h 45"/>
                  <a:gd name="T14" fmla="*/ 90 w 90"/>
                  <a:gd name="T15" fmla="*/ 0 h 45"/>
                  <a:gd name="T16" fmla="*/ 49 w 90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45">
                    <a:moveTo>
                      <a:pt x="49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24" y="45"/>
                    </a:lnTo>
                    <a:lnTo>
                      <a:pt x="41" y="45"/>
                    </a:lnTo>
                    <a:lnTo>
                      <a:pt x="49" y="45"/>
                    </a:lnTo>
                    <a:lnTo>
                      <a:pt x="66" y="45"/>
                    </a:lnTo>
                    <a:lnTo>
                      <a:pt x="9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512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126">
                <a:extLst>
                  <a:ext uri="{FF2B5EF4-FFF2-40B4-BE49-F238E27FC236}">
                    <a16:creationId xmlns:a16="http://schemas.microsoft.com/office/drawing/2014/main" id="{2BB91BC9-5F3D-4FAA-A3E4-77D2DD35D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150" y="2636838"/>
                <a:ext cx="187325" cy="720725"/>
              </a:xfrm>
              <a:custGeom>
                <a:avLst/>
                <a:gdLst>
                  <a:gd name="T0" fmla="*/ 80 w 118"/>
                  <a:gd name="T1" fmla="*/ 0 h 454"/>
                  <a:gd name="T2" fmla="*/ 55 w 118"/>
                  <a:gd name="T3" fmla="*/ 0 h 454"/>
                  <a:gd name="T4" fmla="*/ 38 w 118"/>
                  <a:gd name="T5" fmla="*/ 0 h 454"/>
                  <a:gd name="T6" fmla="*/ 0 w 118"/>
                  <a:gd name="T7" fmla="*/ 25 h 454"/>
                  <a:gd name="T8" fmla="*/ 55 w 118"/>
                  <a:gd name="T9" fmla="*/ 454 h 454"/>
                  <a:gd name="T10" fmla="*/ 118 w 118"/>
                  <a:gd name="T11" fmla="*/ 25 h 454"/>
                  <a:gd name="T12" fmla="*/ 80 w 118"/>
                  <a:gd name="T13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8" h="454">
                    <a:moveTo>
                      <a:pt x="80" y="0"/>
                    </a:moveTo>
                    <a:lnTo>
                      <a:pt x="55" y="0"/>
                    </a:lnTo>
                    <a:lnTo>
                      <a:pt x="38" y="0"/>
                    </a:lnTo>
                    <a:lnTo>
                      <a:pt x="0" y="25"/>
                    </a:lnTo>
                    <a:lnTo>
                      <a:pt x="55" y="454"/>
                    </a:lnTo>
                    <a:lnTo>
                      <a:pt x="118" y="2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512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127">
                <a:extLst>
                  <a:ext uri="{FF2B5EF4-FFF2-40B4-BE49-F238E27FC236}">
                    <a16:creationId xmlns:a16="http://schemas.microsoft.com/office/drawing/2014/main" id="{E6A3D852-679D-43FD-9FB4-751191DF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788" y="3621088"/>
                <a:ext cx="965200" cy="109538"/>
              </a:xfrm>
              <a:custGeom>
                <a:avLst/>
                <a:gdLst>
                  <a:gd name="T0" fmla="*/ 579 w 608"/>
                  <a:gd name="T1" fmla="*/ 69 h 69"/>
                  <a:gd name="T2" fmla="*/ 30 w 608"/>
                  <a:gd name="T3" fmla="*/ 69 h 69"/>
                  <a:gd name="T4" fmla="*/ 0 w 608"/>
                  <a:gd name="T5" fmla="*/ 5 h 69"/>
                  <a:gd name="T6" fmla="*/ 608 w 608"/>
                  <a:gd name="T7" fmla="*/ 0 h 69"/>
                  <a:gd name="T8" fmla="*/ 579 w 608"/>
                  <a:gd name="T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8" h="69">
                    <a:moveTo>
                      <a:pt x="579" y="69"/>
                    </a:moveTo>
                    <a:lnTo>
                      <a:pt x="30" y="69"/>
                    </a:lnTo>
                    <a:lnTo>
                      <a:pt x="0" y="5"/>
                    </a:lnTo>
                    <a:lnTo>
                      <a:pt x="608" y="0"/>
                    </a:lnTo>
                    <a:lnTo>
                      <a:pt x="579" y="69"/>
                    </a:lnTo>
                    <a:close/>
                  </a:path>
                </a:pathLst>
              </a:custGeom>
              <a:solidFill>
                <a:srgbClr val="283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80" name="Rectangle 128">
                <a:extLst>
                  <a:ext uri="{FF2B5EF4-FFF2-40B4-BE49-F238E27FC236}">
                    <a16:creationId xmlns:a16="http://schemas.microsoft.com/office/drawing/2014/main" id="{1EAE7F2E-9572-4364-A533-E545D2896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2013" y="3595688"/>
                <a:ext cx="161925" cy="160338"/>
              </a:xfrm>
              <a:prstGeom prst="rect">
                <a:avLst/>
              </a:prstGeom>
              <a:solidFill>
                <a:srgbClr val="1217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81" name="Rectangle 129">
                <a:extLst>
                  <a:ext uri="{FF2B5EF4-FFF2-40B4-BE49-F238E27FC236}">
                    <a16:creationId xmlns:a16="http://schemas.microsoft.com/office/drawing/2014/main" id="{EA57642E-1762-491C-B49E-95821AE62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8476" y="2908051"/>
                <a:ext cx="1016000" cy="869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2" name="组合 14496">
              <a:extLst>
                <a:ext uri="{FF2B5EF4-FFF2-40B4-BE49-F238E27FC236}">
                  <a16:creationId xmlns:a16="http://schemas.microsoft.com/office/drawing/2014/main" id="{CA90D70D-5356-4D57-B542-21B1F809B703}"/>
                </a:ext>
              </a:extLst>
            </p:cNvPr>
            <p:cNvGrpSpPr/>
            <p:nvPr/>
          </p:nvGrpSpPr>
          <p:grpSpPr>
            <a:xfrm>
              <a:off x="7752375" y="1041399"/>
              <a:ext cx="1933872" cy="3946525"/>
              <a:chOff x="8774113" y="868363"/>
              <a:chExt cx="2065338" cy="4214812"/>
            </a:xfrm>
          </p:grpSpPr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F561CF0A-B90F-4704-9ED8-ADBB9AFA6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4013" y="2873375"/>
                <a:ext cx="774700" cy="1025525"/>
              </a:xfrm>
              <a:custGeom>
                <a:avLst/>
                <a:gdLst>
                  <a:gd name="T0" fmla="*/ 29 w 239"/>
                  <a:gd name="T1" fmla="*/ 113 h 317"/>
                  <a:gd name="T2" fmla="*/ 13 w 239"/>
                  <a:gd name="T3" fmla="*/ 235 h 317"/>
                  <a:gd name="T4" fmla="*/ 15 w 239"/>
                  <a:gd name="T5" fmla="*/ 301 h 317"/>
                  <a:gd name="T6" fmla="*/ 160 w 239"/>
                  <a:gd name="T7" fmla="*/ 298 h 317"/>
                  <a:gd name="T8" fmla="*/ 232 w 239"/>
                  <a:gd name="T9" fmla="*/ 170 h 317"/>
                  <a:gd name="T10" fmla="*/ 154 w 239"/>
                  <a:gd name="T11" fmla="*/ 26 h 317"/>
                  <a:gd name="T12" fmla="*/ 80 w 239"/>
                  <a:gd name="T13" fmla="*/ 24 h 317"/>
                  <a:gd name="T14" fmla="*/ 29 w 239"/>
                  <a:gd name="T15" fmla="*/ 113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9" h="317">
                    <a:moveTo>
                      <a:pt x="29" y="113"/>
                    </a:moveTo>
                    <a:cubicBezTo>
                      <a:pt x="23" y="126"/>
                      <a:pt x="26" y="200"/>
                      <a:pt x="13" y="235"/>
                    </a:cubicBezTo>
                    <a:cubicBezTo>
                      <a:pt x="1" y="269"/>
                      <a:pt x="0" y="292"/>
                      <a:pt x="15" y="301"/>
                    </a:cubicBezTo>
                    <a:cubicBezTo>
                      <a:pt x="31" y="310"/>
                      <a:pt x="113" y="317"/>
                      <a:pt x="160" y="298"/>
                    </a:cubicBezTo>
                    <a:cubicBezTo>
                      <a:pt x="207" y="280"/>
                      <a:pt x="239" y="210"/>
                      <a:pt x="232" y="170"/>
                    </a:cubicBezTo>
                    <a:cubicBezTo>
                      <a:pt x="225" y="130"/>
                      <a:pt x="179" y="41"/>
                      <a:pt x="154" y="26"/>
                    </a:cubicBezTo>
                    <a:cubicBezTo>
                      <a:pt x="128" y="11"/>
                      <a:pt x="92" y="0"/>
                      <a:pt x="80" y="24"/>
                    </a:cubicBezTo>
                    <a:cubicBezTo>
                      <a:pt x="68" y="48"/>
                      <a:pt x="29" y="113"/>
                      <a:pt x="29" y="113"/>
                    </a:cubicBezTo>
                    <a:close/>
                  </a:path>
                </a:pathLst>
              </a:custGeom>
              <a:solidFill>
                <a:srgbClr val="A156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C8A8E884-5434-49AB-A81B-CBDAB92B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0363" y="2805113"/>
                <a:ext cx="431800" cy="703262"/>
              </a:xfrm>
              <a:custGeom>
                <a:avLst/>
                <a:gdLst>
                  <a:gd name="T0" fmla="*/ 133 w 133"/>
                  <a:gd name="T1" fmla="*/ 11 h 217"/>
                  <a:gd name="T2" fmla="*/ 66 w 133"/>
                  <a:gd name="T3" fmla="*/ 30 h 217"/>
                  <a:gd name="T4" fmla="*/ 0 w 133"/>
                  <a:gd name="T5" fmla="*/ 176 h 217"/>
                  <a:gd name="T6" fmla="*/ 18 w 133"/>
                  <a:gd name="T7" fmla="*/ 201 h 217"/>
                  <a:gd name="T8" fmla="*/ 43 w 133"/>
                  <a:gd name="T9" fmla="*/ 130 h 217"/>
                  <a:gd name="T10" fmla="*/ 102 w 133"/>
                  <a:gd name="T11" fmla="*/ 50 h 217"/>
                  <a:gd name="T12" fmla="*/ 133 w 133"/>
                  <a:gd name="T13" fmla="*/ 1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217">
                    <a:moveTo>
                      <a:pt x="133" y="11"/>
                    </a:moveTo>
                    <a:cubicBezTo>
                      <a:pt x="119" y="0"/>
                      <a:pt x="97" y="1"/>
                      <a:pt x="66" y="30"/>
                    </a:cubicBezTo>
                    <a:cubicBezTo>
                      <a:pt x="35" y="60"/>
                      <a:pt x="0" y="149"/>
                      <a:pt x="0" y="176"/>
                    </a:cubicBezTo>
                    <a:cubicBezTo>
                      <a:pt x="1" y="204"/>
                      <a:pt x="12" y="217"/>
                      <a:pt x="18" y="201"/>
                    </a:cubicBezTo>
                    <a:cubicBezTo>
                      <a:pt x="23" y="185"/>
                      <a:pt x="31" y="146"/>
                      <a:pt x="43" y="130"/>
                    </a:cubicBezTo>
                    <a:cubicBezTo>
                      <a:pt x="56" y="114"/>
                      <a:pt x="73" y="53"/>
                      <a:pt x="102" y="50"/>
                    </a:cubicBezTo>
                    <a:cubicBezTo>
                      <a:pt x="130" y="46"/>
                      <a:pt x="133" y="11"/>
                      <a:pt x="133" y="11"/>
                    </a:cubicBezTo>
                    <a:close/>
                  </a:path>
                </a:pathLst>
              </a:custGeom>
              <a:solidFill>
                <a:srgbClr val="806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59C14F9D-55D7-4F5D-ACD9-924907B2B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0538" y="3430588"/>
                <a:ext cx="1095375" cy="1425575"/>
              </a:xfrm>
              <a:custGeom>
                <a:avLst/>
                <a:gdLst>
                  <a:gd name="T0" fmla="*/ 51 w 338"/>
                  <a:gd name="T1" fmla="*/ 0 h 441"/>
                  <a:gd name="T2" fmla="*/ 0 w 338"/>
                  <a:gd name="T3" fmla="*/ 422 h 441"/>
                  <a:gd name="T4" fmla="*/ 83 w 338"/>
                  <a:gd name="T5" fmla="*/ 415 h 441"/>
                  <a:gd name="T6" fmla="*/ 168 w 338"/>
                  <a:gd name="T7" fmla="*/ 186 h 441"/>
                  <a:gd name="T8" fmla="*/ 262 w 338"/>
                  <a:gd name="T9" fmla="*/ 430 h 441"/>
                  <a:gd name="T10" fmla="*/ 338 w 338"/>
                  <a:gd name="T11" fmla="*/ 415 h 441"/>
                  <a:gd name="T12" fmla="*/ 286 w 338"/>
                  <a:gd name="T13" fmla="*/ 0 h 441"/>
                  <a:gd name="T14" fmla="*/ 168 w 338"/>
                  <a:gd name="T15" fmla="*/ 6 h 441"/>
                  <a:gd name="T16" fmla="*/ 51 w 338"/>
                  <a:gd name="T17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8" h="441">
                    <a:moveTo>
                      <a:pt x="51" y="0"/>
                    </a:moveTo>
                    <a:cubicBezTo>
                      <a:pt x="30" y="55"/>
                      <a:pt x="3" y="347"/>
                      <a:pt x="0" y="422"/>
                    </a:cubicBezTo>
                    <a:cubicBezTo>
                      <a:pt x="0" y="422"/>
                      <a:pt x="83" y="426"/>
                      <a:pt x="83" y="415"/>
                    </a:cubicBezTo>
                    <a:cubicBezTo>
                      <a:pt x="83" y="404"/>
                      <a:pt x="158" y="226"/>
                      <a:pt x="168" y="186"/>
                    </a:cubicBezTo>
                    <a:cubicBezTo>
                      <a:pt x="178" y="226"/>
                      <a:pt x="262" y="419"/>
                      <a:pt x="262" y="430"/>
                    </a:cubicBezTo>
                    <a:cubicBezTo>
                      <a:pt x="262" y="441"/>
                      <a:pt x="338" y="415"/>
                      <a:pt x="338" y="415"/>
                    </a:cubicBezTo>
                    <a:cubicBezTo>
                      <a:pt x="335" y="341"/>
                      <a:pt x="306" y="55"/>
                      <a:pt x="286" y="0"/>
                    </a:cubicBezTo>
                    <a:cubicBezTo>
                      <a:pt x="168" y="6"/>
                      <a:pt x="168" y="6"/>
                      <a:pt x="168" y="6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3D8C69B-549A-4181-A677-35281D6B2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4113" y="1457325"/>
                <a:ext cx="1209675" cy="620712"/>
              </a:xfrm>
              <a:custGeom>
                <a:avLst/>
                <a:gdLst>
                  <a:gd name="T0" fmla="*/ 212 w 373"/>
                  <a:gd name="T1" fmla="*/ 0 h 192"/>
                  <a:gd name="T2" fmla="*/ 33 w 373"/>
                  <a:gd name="T3" fmla="*/ 138 h 192"/>
                  <a:gd name="T4" fmla="*/ 120 w 373"/>
                  <a:gd name="T5" fmla="*/ 192 h 192"/>
                  <a:gd name="T6" fmla="*/ 297 w 373"/>
                  <a:gd name="T7" fmla="*/ 154 h 192"/>
                  <a:gd name="T8" fmla="*/ 363 w 373"/>
                  <a:gd name="T9" fmla="*/ 44 h 192"/>
                  <a:gd name="T10" fmla="*/ 212 w 373"/>
                  <a:gd name="T11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192">
                    <a:moveTo>
                      <a:pt x="212" y="0"/>
                    </a:moveTo>
                    <a:cubicBezTo>
                      <a:pt x="214" y="9"/>
                      <a:pt x="51" y="113"/>
                      <a:pt x="33" y="138"/>
                    </a:cubicBezTo>
                    <a:cubicBezTo>
                      <a:pt x="0" y="183"/>
                      <a:pt x="46" y="192"/>
                      <a:pt x="120" y="192"/>
                    </a:cubicBezTo>
                    <a:cubicBezTo>
                      <a:pt x="194" y="192"/>
                      <a:pt x="284" y="165"/>
                      <a:pt x="297" y="154"/>
                    </a:cubicBezTo>
                    <a:cubicBezTo>
                      <a:pt x="310" y="142"/>
                      <a:pt x="373" y="47"/>
                      <a:pt x="363" y="44"/>
                    </a:cubicBezTo>
                    <a:cubicBezTo>
                      <a:pt x="353" y="42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C9ECF328-3E51-42AE-9831-B5F13B561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93163" y="1463675"/>
                <a:ext cx="1212850" cy="620712"/>
              </a:xfrm>
              <a:custGeom>
                <a:avLst/>
                <a:gdLst>
                  <a:gd name="T0" fmla="*/ 212 w 374"/>
                  <a:gd name="T1" fmla="*/ 0 h 192"/>
                  <a:gd name="T2" fmla="*/ 33 w 374"/>
                  <a:gd name="T3" fmla="*/ 138 h 192"/>
                  <a:gd name="T4" fmla="*/ 121 w 374"/>
                  <a:gd name="T5" fmla="*/ 192 h 192"/>
                  <a:gd name="T6" fmla="*/ 297 w 374"/>
                  <a:gd name="T7" fmla="*/ 154 h 192"/>
                  <a:gd name="T8" fmla="*/ 364 w 374"/>
                  <a:gd name="T9" fmla="*/ 45 h 192"/>
                  <a:gd name="T10" fmla="*/ 212 w 374"/>
                  <a:gd name="T11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92">
                    <a:moveTo>
                      <a:pt x="212" y="0"/>
                    </a:moveTo>
                    <a:cubicBezTo>
                      <a:pt x="214" y="9"/>
                      <a:pt x="52" y="113"/>
                      <a:pt x="33" y="138"/>
                    </a:cubicBezTo>
                    <a:cubicBezTo>
                      <a:pt x="0" y="183"/>
                      <a:pt x="47" y="192"/>
                      <a:pt x="121" y="192"/>
                    </a:cubicBezTo>
                    <a:cubicBezTo>
                      <a:pt x="194" y="192"/>
                      <a:pt x="284" y="166"/>
                      <a:pt x="297" y="154"/>
                    </a:cubicBezTo>
                    <a:cubicBezTo>
                      <a:pt x="310" y="142"/>
                      <a:pt x="374" y="47"/>
                      <a:pt x="364" y="45"/>
                    </a:cubicBezTo>
                    <a:cubicBezTo>
                      <a:pt x="354" y="42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rgbClr val="594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AA2A8482-B239-44AE-96D0-D136BA458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363" y="4749800"/>
                <a:ext cx="382588" cy="265112"/>
              </a:xfrm>
              <a:custGeom>
                <a:avLst/>
                <a:gdLst>
                  <a:gd name="T0" fmla="*/ 22 w 118"/>
                  <a:gd name="T1" fmla="*/ 82 h 82"/>
                  <a:gd name="T2" fmla="*/ 6 w 118"/>
                  <a:gd name="T3" fmla="*/ 13 h 82"/>
                  <a:gd name="T4" fmla="*/ 34 w 118"/>
                  <a:gd name="T5" fmla="*/ 5 h 82"/>
                  <a:gd name="T6" fmla="*/ 112 w 118"/>
                  <a:gd name="T7" fmla="*/ 13 h 82"/>
                  <a:gd name="T8" fmla="*/ 116 w 118"/>
                  <a:gd name="T9" fmla="*/ 66 h 82"/>
                  <a:gd name="T10" fmla="*/ 115 w 118"/>
                  <a:gd name="T11" fmla="*/ 74 h 82"/>
                  <a:gd name="T12" fmla="*/ 22 w 118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8" h="82">
                    <a:moveTo>
                      <a:pt x="22" y="82"/>
                    </a:moveTo>
                    <a:cubicBezTo>
                      <a:pt x="18" y="72"/>
                      <a:pt x="0" y="21"/>
                      <a:pt x="6" y="13"/>
                    </a:cubicBezTo>
                    <a:cubicBezTo>
                      <a:pt x="12" y="5"/>
                      <a:pt x="30" y="6"/>
                      <a:pt x="34" y="5"/>
                    </a:cubicBezTo>
                    <a:cubicBezTo>
                      <a:pt x="72" y="3"/>
                      <a:pt x="100" y="0"/>
                      <a:pt x="112" y="13"/>
                    </a:cubicBezTo>
                    <a:cubicBezTo>
                      <a:pt x="117" y="18"/>
                      <a:pt x="114" y="62"/>
                      <a:pt x="116" y="66"/>
                    </a:cubicBezTo>
                    <a:cubicBezTo>
                      <a:pt x="118" y="70"/>
                      <a:pt x="117" y="75"/>
                      <a:pt x="115" y="74"/>
                    </a:cubicBezTo>
                    <a:cubicBezTo>
                      <a:pt x="112" y="73"/>
                      <a:pt x="22" y="82"/>
                      <a:pt x="22" y="82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FEFADD87-6377-4963-B347-6EE7E6123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8150" y="4749800"/>
                <a:ext cx="382588" cy="268287"/>
              </a:xfrm>
              <a:custGeom>
                <a:avLst/>
                <a:gdLst>
                  <a:gd name="T0" fmla="*/ 97 w 118"/>
                  <a:gd name="T1" fmla="*/ 83 h 83"/>
                  <a:gd name="T2" fmla="*/ 112 w 118"/>
                  <a:gd name="T3" fmla="*/ 13 h 83"/>
                  <a:gd name="T4" fmla="*/ 85 w 118"/>
                  <a:gd name="T5" fmla="*/ 6 h 83"/>
                  <a:gd name="T6" fmla="*/ 6 w 118"/>
                  <a:gd name="T7" fmla="*/ 13 h 83"/>
                  <a:gd name="T8" fmla="*/ 2 w 118"/>
                  <a:gd name="T9" fmla="*/ 66 h 83"/>
                  <a:gd name="T10" fmla="*/ 4 w 118"/>
                  <a:gd name="T11" fmla="*/ 74 h 83"/>
                  <a:gd name="T12" fmla="*/ 97 w 118"/>
                  <a:gd name="T13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8" h="83">
                    <a:moveTo>
                      <a:pt x="97" y="83"/>
                    </a:moveTo>
                    <a:cubicBezTo>
                      <a:pt x="100" y="72"/>
                      <a:pt x="118" y="22"/>
                      <a:pt x="112" y="13"/>
                    </a:cubicBezTo>
                    <a:cubicBezTo>
                      <a:pt x="107" y="5"/>
                      <a:pt x="88" y="6"/>
                      <a:pt x="85" y="6"/>
                    </a:cubicBezTo>
                    <a:cubicBezTo>
                      <a:pt x="46" y="3"/>
                      <a:pt x="18" y="0"/>
                      <a:pt x="6" y="13"/>
                    </a:cubicBezTo>
                    <a:cubicBezTo>
                      <a:pt x="1" y="18"/>
                      <a:pt x="5" y="62"/>
                      <a:pt x="2" y="66"/>
                    </a:cubicBezTo>
                    <a:cubicBezTo>
                      <a:pt x="0" y="70"/>
                      <a:pt x="1" y="75"/>
                      <a:pt x="4" y="74"/>
                    </a:cubicBezTo>
                    <a:cubicBezTo>
                      <a:pt x="6" y="73"/>
                      <a:pt x="97" y="83"/>
                      <a:pt x="97" y="83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07318CEC-CE99-4CAF-BECE-CDC007C20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0063" y="2420938"/>
                <a:ext cx="1044575" cy="1462087"/>
              </a:xfrm>
              <a:custGeom>
                <a:avLst/>
                <a:gdLst>
                  <a:gd name="T0" fmla="*/ 162 w 322"/>
                  <a:gd name="T1" fmla="*/ 9 h 452"/>
                  <a:gd name="T2" fmla="*/ 161 w 322"/>
                  <a:gd name="T3" fmla="*/ 9 h 452"/>
                  <a:gd name="T4" fmla="*/ 160 w 322"/>
                  <a:gd name="T5" fmla="*/ 9 h 452"/>
                  <a:gd name="T6" fmla="*/ 99 w 322"/>
                  <a:gd name="T7" fmla="*/ 6 h 452"/>
                  <a:gd name="T8" fmla="*/ 91 w 322"/>
                  <a:gd name="T9" fmla="*/ 2 h 452"/>
                  <a:gd name="T10" fmla="*/ 0 w 322"/>
                  <a:gd name="T11" fmla="*/ 33 h 452"/>
                  <a:gd name="T12" fmla="*/ 12 w 322"/>
                  <a:gd name="T13" fmla="*/ 382 h 452"/>
                  <a:gd name="T14" fmla="*/ 212 w 322"/>
                  <a:gd name="T15" fmla="*/ 447 h 452"/>
                  <a:gd name="T16" fmla="*/ 317 w 322"/>
                  <a:gd name="T17" fmla="*/ 381 h 452"/>
                  <a:gd name="T18" fmla="*/ 322 w 322"/>
                  <a:gd name="T19" fmla="*/ 27 h 452"/>
                  <a:gd name="T20" fmla="*/ 222 w 322"/>
                  <a:gd name="T21" fmla="*/ 2 h 452"/>
                  <a:gd name="T22" fmla="*/ 214 w 322"/>
                  <a:gd name="T23" fmla="*/ 4 h 452"/>
                  <a:gd name="T24" fmla="*/ 162 w 322"/>
                  <a:gd name="T25" fmla="*/ 9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2" h="452">
                    <a:moveTo>
                      <a:pt x="162" y="9"/>
                    </a:moveTo>
                    <a:cubicBezTo>
                      <a:pt x="162" y="9"/>
                      <a:pt x="161" y="9"/>
                      <a:pt x="161" y="9"/>
                    </a:cubicBezTo>
                    <a:cubicBezTo>
                      <a:pt x="161" y="9"/>
                      <a:pt x="161" y="9"/>
                      <a:pt x="160" y="9"/>
                    </a:cubicBezTo>
                    <a:cubicBezTo>
                      <a:pt x="137" y="8"/>
                      <a:pt x="117" y="7"/>
                      <a:pt x="99" y="6"/>
                    </a:cubicBezTo>
                    <a:cubicBezTo>
                      <a:pt x="98" y="6"/>
                      <a:pt x="92" y="2"/>
                      <a:pt x="91" y="2"/>
                    </a:cubicBezTo>
                    <a:cubicBezTo>
                      <a:pt x="54" y="4"/>
                      <a:pt x="19" y="12"/>
                      <a:pt x="0" y="33"/>
                    </a:cubicBezTo>
                    <a:cubicBezTo>
                      <a:pt x="11" y="111"/>
                      <a:pt x="60" y="230"/>
                      <a:pt x="12" y="382"/>
                    </a:cubicBezTo>
                    <a:cubicBezTo>
                      <a:pt x="11" y="385"/>
                      <a:pt x="174" y="452"/>
                      <a:pt x="212" y="447"/>
                    </a:cubicBezTo>
                    <a:cubicBezTo>
                      <a:pt x="255" y="440"/>
                      <a:pt x="318" y="385"/>
                      <a:pt x="317" y="381"/>
                    </a:cubicBezTo>
                    <a:cubicBezTo>
                      <a:pt x="306" y="222"/>
                      <a:pt x="311" y="104"/>
                      <a:pt x="322" y="27"/>
                    </a:cubicBezTo>
                    <a:cubicBezTo>
                      <a:pt x="303" y="5"/>
                      <a:pt x="259" y="0"/>
                      <a:pt x="222" y="2"/>
                    </a:cubicBezTo>
                    <a:cubicBezTo>
                      <a:pt x="221" y="2"/>
                      <a:pt x="215" y="4"/>
                      <a:pt x="214" y="4"/>
                    </a:cubicBezTo>
                    <a:cubicBezTo>
                      <a:pt x="191" y="5"/>
                      <a:pt x="179" y="8"/>
                      <a:pt x="162" y="9"/>
                    </a:cubicBezTo>
                    <a:close/>
                  </a:path>
                </a:pathLst>
              </a:custGeom>
              <a:solidFill>
                <a:srgbClr val="384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A05A8499-2AF5-42FB-9B5F-6B043F3E3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6988" y="2427288"/>
                <a:ext cx="746125" cy="912812"/>
              </a:xfrm>
              <a:custGeom>
                <a:avLst/>
                <a:gdLst>
                  <a:gd name="T0" fmla="*/ 209 w 230"/>
                  <a:gd name="T1" fmla="*/ 3 h 282"/>
                  <a:gd name="T2" fmla="*/ 157 w 230"/>
                  <a:gd name="T3" fmla="*/ 22 h 282"/>
                  <a:gd name="T4" fmla="*/ 134 w 230"/>
                  <a:gd name="T5" fmla="*/ 45 h 282"/>
                  <a:gd name="T6" fmla="*/ 25 w 230"/>
                  <a:gd name="T7" fmla="*/ 195 h 282"/>
                  <a:gd name="T8" fmla="*/ 109 w 230"/>
                  <a:gd name="T9" fmla="*/ 259 h 282"/>
                  <a:gd name="T10" fmla="*/ 229 w 230"/>
                  <a:gd name="T11" fmla="*/ 107 h 282"/>
                  <a:gd name="T12" fmla="*/ 209 w 230"/>
                  <a:gd name="T13" fmla="*/ 3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" h="282">
                    <a:moveTo>
                      <a:pt x="209" y="3"/>
                    </a:moveTo>
                    <a:cubicBezTo>
                      <a:pt x="204" y="0"/>
                      <a:pt x="157" y="22"/>
                      <a:pt x="157" y="22"/>
                    </a:cubicBezTo>
                    <a:cubicBezTo>
                      <a:pt x="157" y="22"/>
                      <a:pt x="145" y="29"/>
                      <a:pt x="134" y="45"/>
                    </a:cubicBezTo>
                    <a:cubicBezTo>
                      <a:pt x="122" y="60"/>
                      <a:pt x="51" y="149"/>
                      <a:pt x="25" y="195"/>
                    </a:cubicBezTo>
                    <a:cubicBezTo>
                      <a:pt x="0" y="242"/>
                      <a:pt x="85" y="282"/>
                      <a:pt x="109" y="259"/>
                    </a:cubicBezTo>
                    <a:cubicBezTo>
                      <a:pt x="127" y="241"/>
                      <a:pt x="230" y="109"/>
                      <a:pt x="229" y="107"/>
                    </a:cubicBezTo>
                    <a:cubicBezTo>
                      <a:pt x="225" y="103"/>
                      <a:pt x="209" y="3"/>
                      <a:pt x="209" y="3"/>
                    </a:cubicBezTo>
                    <a:close/>
                  </a:path>
                </a:pathLst>
              </a:custGeom>
              <a:solidFill>
                <a:srgbClr val="384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7777BEE5-CECB-4F76-A985-02CBA7037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2925" y="2378075"/>
                <a:ext cx="249238" cy="938212"/>
              </a:xfrm>
              <a:custGeom>
                <a:avLst/>
                <a:gdLst>
                  <a:gd name="T0" fmla="*/ 36 w 77"/>
                  <a:gd name="T1" fmla="*/ 8 h 290"/>
                  <a:gd name="T2" fmla="*/ 19 w 77"/>
                  <a:gd name="T3" fmla="*/ 290 h 290"/>
                  <a:gd name="T4" fmla="*/ 69 w 77"/>
                  <a:gd name="T5" fmla="*/ 2 h 290"/>
                  <a:gd name="T6" fmla="*/ 36 w 77"/>
                  <a:gd name="T7" fmla="*/ 8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290">
                    <a:moveTo>
                      <a:pt x="36" y="8"/>
                    </a:moveTo>
                    <a:cubicBezTo>
                      <a:pt x="15" y="76"/>
                      <a:pt x="0" y="179"/>
                      <a:pt x="19" y="290"/>
                    </a:cubicBezTo>
                    <a:cubicBezTo>
                      <a:pt x="23" y="260"/>
                      <a:pt x="77" y="5"/>
                      <a:pt x="69" y="2"/>
                    </a:cubicBezTo>
                    <a:cubicBezTo>
                      <a:pt x="59" y="0"/>
                      <a:pt x="36" y="8"/>
                      <a:pt x="36" y="8"/>
                    </a:cubicBezTo>
                    <a:close/>
                  </a:path>
                </a:pathLst>
              </a:custGeom>
              <a:solidFill>
                <a:srgbClr val="603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17600A1B-E526-4B02-A252-AF7F7954D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9750" y="2249488"/>
                <a:ext cx="893763" cy="442912"/>
              </a:xfrm>
              <a:custGeom>
                <a:avLst/>
                <a:gdLst>
                  <a:gd name="T0" fmla="*/ 155 w 276"/>
                  <a:gd name="T1" fmla="*/ 137 h 137"/>
                  <a:gd name="T2" fmla="*/ 28 w 276"/>
                  <a:gd name="T3" fmla="*/ 76 h 137"/>
                  <a:gd name="T4" fmla="*/ 115 w 276"/>
                  <a:gd name="T5" fmla="*/ 9 h 137"/>
                  <a:gd name="T6" fmla="*/ 211 w 276"/>
                  <a:gd name="T7" fmla="*/ 10 h 137"/>
                  <a:gd name="T8" fmla="*/ 268 w 276"/>
                  <a:gd name="T9" fmla="*/ 39 h 137"/>
                  <a:gd name="T10" fmla="*/ 227 w 276"/>
                  <a:gd name="T11" fmla="*/ 109 h 137"/>
                  <a:gd name="T12" fmla="*/ 155 w 276"/>
                  <a:gd name="T13" fmla="*/ 137 h 137"/>
                  <a:gd name="T14" fmla="*/ 200 w 276"/>
                  <a:gd name="T15" fmla="*/ 74 h 137"/>
                  <a:gd name="T16" fmla="*/ 209 w 276"/>
                  <a:gd name="T17" fmla="*/ 58 h 137"/>
                  <a:gd name="T18" fmla="*/ 98 w 276"/>
                  <a:gd name="T19" fmla="*/ 57 h 137"/>
                  <a:gd name="T20" fmla="*/ 77 w 276"/>
                  <a:gd name="T21" fmla="*/ 61 h 137"/>
                  <a:gd name="T22" fmla="*/ 99 w 276"/>
                  <a:gd name="T23" fmla="*/ 76 h 137"/>
                  <a:gd name="T24" fmla="*/ 155 w 276"/>
                  <a:gd name="T25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6" h="137">
                    <a:moveTo>
                      <a:pt x="155" y="137"/>
                    </a:moveTo>
                    <a:cubicBezTo>
                      <a:pt x="155" y="137"/>
                      <a:pt x="45" y="102"/>
                      <a:pt x="28" y="76"/>
                    </a:cubicBezTo>
                    <a:cubicBezTo>
                      <a:pt x="0" y="33"/>
                      <a:pt x="90" y="14"/>
                      <a:pt x="115" y="9"/>
                    </a:cubicBezTo>
                    <a:cubicBezTo>
                      <a:pt x="134" y="5"/>
                      <a:pt x="198" y="0"/>
                      <a:pt x="211" y="10"/>
                    </a:cubicBezTo>
                    <a:cubicBezTo>
                      <a:pt x="224" y="20"/>
                      <a:pt x="259" y="17"/>
                      <a:pt x="268" y="39"/>
                    </a:cubicBezTo>
                    <a:cubicBezTo>
                      <a:pt x="276" y="61"/>
                      <a:pt x="247" y="97"/>
                      <a:pt x="227" y="109"/>
                    </a:cubicBezTo>
                    <a:cubicBezTo>
                      <a:pt x="207" y="122"/>
                      <a:pt x="157" y="137"/>
                      <a:pt x="155" y="137"/>
                    </a:cubicBezTo>
                    <a:cubicBezTo>
                      <a:pt x="159" y="134"/>
                      <a:pt x="194" y="89"/>
                      <a:pt x="200" y="74"/>
                    </a:cubicBezTo>
                    <a:cubicBezTo>
                      <a:pt x="206" y="59"/>
                      <a:pt x="209" y="58"/>
                      <a:pt x="209" y="58"/>
                    </a:cubicBezTo>
                    <a:cubicBezTo>
                      <a:pt x="209" y="58"/>
                      <a:pt x="108" y="54"/>
                      <a:pt x="98" y="57"/>
                    </a:cubicBezTo>
                    <a:cubicBezTo>
                      <a:pt x="87" y="60"/>
                      <a:pt x="74" y="62"/>
                      <a:pt x="77" y="61"/>
                    </a:cubicBezTo>
                    <a:cubicBezTo>
                      <a:pt x="78" y="61"/>
                      <a:pt x="88" y="66"/>
                      <a:pt x="99" y="76"/>
                    </a:cubicBezTo>
                    <a:cubicBezTo>
                      <a:pt x="119" y="93"/>
                      <a:pt x="155" y="137"/>
                      <a:pt x="155" y="137"/>
                    </a:cubicBezTo>
                    <a:close/>
                  </a:path>
                </a:pathLst>
              </a:custGeom>
              <a:solidFill>
                <a:srgbClr val="435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144">
                <a:extLst>
                  <a:ext uri="{FF2B5EF4-FFF2-40B4-BE49-F238E27FC236}">
                    <a16:creationId xmlns:a16="http://schemas.microsoft.com/office/drawing/2014/main" id="{A2E63190-9B7F-4B4B-AAF0-40C77E72A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2638" y="2216150"/>
                <a:ext cx="450850" cy="314325"/>
              </a:xfrm>
              <a:custGeom>
                <a:avLst/>
                <a:gdLst>
                  <a:gd name="T0" fmla="*/ 40 w 139"/>
                  <a:gd name="T1" fmla="*/ 0 h 97"/>
                  <a:gd name="T2" fmla="*/ 4 w 139"/>
                  <a:gd name="T3" fmla="*/ 65 h 97"/>
                  <a:gd name="T4" fmla="*/ 70 w 139"/>
                  <a:gd name="T5" fmla="*/ 97 h 97"/>
                  <a:gd name="T6" fmla="*/ 135 w 139"/>
                  <a:gd name="T7" fmla="*/ 65 h 97"/>
                  <a:gd name="T8" fmla="*/ 100 w 139"/>
                  <a:gd name="T9" fmla="*/ 0 h 97"/>
                  <a:gd name="T10" fmla="*/ 70 w 139"/>
                  <a:gd name="T11" fmla="*/ 2 h 97"/>
                  <a:gd name="T12" fmla="*/ 40 w 139"/>
                  <a:gd name="T1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7">
                    <a:moveTo>
                      <a:pt x="40" y="0"/>
                    </a:moveTo>
                    <a:cubicBezTo>
                      <a:pt x="41" y="21"/>
                      <a:pt x="41" y="71"/>
                      <a:pt x="4" y="65"/>
                    </a:cubicBezTo>
                    <a:cubicBezTo>
                      <a:pt x="0" y="89"/>
                      <a:pt x="49" y="97"/>
                      <a:pt x="70" y="97"/>
                    </a:cubicBezTo>
                    <a:cubicBezTo>
                      <a:pt x="91" y="97"/>
                      <a:pt x="139" y="89"/>
                      <a:pt x="135" y="65"/>
                    </a:cubicBezTo>
                    <a:cubicBezTo>
                      <a:pt x="99" y="70"/>
                      <a:pt x="98" y="21"/>
                      <a:pt x="100" y="0"/>
                    </a:cubicBezTo>
                    <a:cubicBezTo>
                      <a:pt x="70" y="2"/>
                      <a:pt x="70" y="2"/>
                      <a:pt x="70" y="2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2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8" name="Oval 145">
                <a:extLst>
                  <a:ext uri="{FF2B5EF4-FFF2-40B4-BE49-F238E27FC236}">
                    <a16:creationId xmlns:a16="http://schemas.microsoft.com/office/drawing/2014/main" id="{94B72391-3EEC-434D-A274-318232FA5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2100" y="1692275"/>
                <a:ext cx="204788" cy="252412"/>
              </a:xfrm>
              <a:prstGeom prst="ellipse">
                <a:avLst/>
              </a:prstGeom>
              <a:solidFill>
                <a:srgbClr val="D8B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9" name="Oval 146">
                <a:extLst>
                  <a:ext uri="{FF2B5EF4-FFF2-40B4-BE49-F238E27FC236}">
                    <a16:creationId xmlns:a16="http://schemas.microsoft.com/office/drawing/2014/main" id="{C47D8B72-536B-44BB-AE23-61367C433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4488" y="1744663"/>
                <a:ext cx="93663" cy="161925"/>
              </a:xfrm>
              <a:prstGeom prst="ellipse">
                <a:avLst/>
              </a:prstGeom>
              <a:solidFill>
                <a:srgbClr val="B796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10" name="Oval 147">
                <a:extLst>
                  <a:ext uri="{FF2B5EF4-FFF2-40B4-BE49-F238E27FC236}">
                    <a16:creationId xmlns:a16="http://schemas.microsoft.com/office/drawing/2014/main" id="{363D0C56-B013-437B-9B3A-D694C81B5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8125" y="1692275"/>
                <a:ext cx="201613" cy="252412"/>
              </a:xfrm>
              <a:prstGeom prst="ellipse">
                <a:avLst/>
              </a:prstGeom>
              <a:solidFill>
                <a:srgbClr val="D8B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11" name="Oval 148">
                <a:extLst>
                  <a:ext uri="{FF2B5EF4-FFF2-40B4-BE49-F238E27FC236}">
                    <a16:creationId xmlns:a16="http://schemas.microsoft.com/office/drawing/2014/main" id="{97415AE3-8FB4-44AD-94E9-6F9CDB2BA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6388" y="1735138"/>
                <a:ext cx="93663" cy="161925"/>
              </a:xfrm>
              <a:prstGeom prst="ellipse">
                <a:avLst/>
              </a:prstGeom>
              <a:solidFill>
                <a:srgbClr val="B796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12" name="Freeform 149">
                <a:extLst>
                  <a:ext uri="{FF2B5EF4-FFF2-40B4-BE49-F238E27FC236}">
                    <a16:creationId xmlns:a16="http://schemas.microsoft.com/office/drawing/2014/main" id="{841336E8-1DF3-4E84-A201-43489C773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6875" y="1187450"/>
                <a:ext cx="1212850" cy="1168400"/>
              </a:xfrm>
              <a:custGeom>
                <a:avLst/>
                <a:gdLst>
                  <a:gd name="T0" fmla="*/ 374 w 374"/>
                  <a:gd name="T1" fmla="*/ 196 h 361"/>
                  <a:gd name="T2" fmla="*/ 190 w 374"/>
                  <a:gd name="T3" fmla="*/ 359 h 361"/>
                  <a:gd name="T4" fmla="*/ 0 w 374"/>
                  <a:gd name="T5" fmla="*/ 196 h 361"/>
                  <a:gd name="T6" fmla="*/ 187 w 374"/>
                  <a:gd name="T7" fmla="*/ 0 h 361"/>
                  <a:gd name="T8" fmla="*/ 374 w 374"/>
                  <a:gd name="T9" fmla="*/ 196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361">
                    <a:moveTo>
                      <a:pt x="374" y="196"/>
                    </a:moveTo>
                    <a:cubicBezTo>
                      <a:pt x="374" y="305"/>
                      <a:pt x="297" y="361"/>
                      <a:pt x="190" y="359"/>
                    </a:cubicBezTo>
                    <a:cubicBezTo>
                      <a:pt x="78" y="356"/>
                      <a:pt x="0" y="305"/>
                      <a:pt x="0" y="196"/>
                    </a:cubicBezTo>
                    <a:cubicBezTo>
                      <a:pt x="0" y="88"/>
                      <a:pt x="84" y="0"/>
                      <a:pt x="187" y="0"/>
                    </a:cubicBezTo>
                    <a:cubicBezTo>
                      <a:pt x="290" y="0"/>
                      <a:pt x="374" y="88"/>
                      <a:pt x="374" y="196"/>
                    </a:cubicBezTo>
                    <a:close/>
                  </a:path>
                </a:pathLst>
              </a:custGeom>
              <a:solidFill>
                <a:srgbClr val="F2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13" name="Oval 150">
                <a:extLst>
                  <a:ext uri="{FF2B5EF4-FFF2-40B4-BE49-F238E27FC236}">
                    <a16:creationId xmlns:a16="http://schemas.microsoft.com/office/drawing/2014/main" id="{BC0A2E1D-E2DA-4007-AC20-B88E5D3AC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9838" y="1725613"/>
                <a:ext cx="106363" cy="112712"/>
              </a:xfrm>
              <a:prstGeom prst="ellipse">
                <a:avLst/>
              </a:prstGeom>
              <a:solidFill>
                <a:srgbClr val="5141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14" name="Oval 151">
                <a:extLst>
                  <a:ext uri="{FF2B5EF4-FFF2-40B4-BE49-F238E27FC236}">
                    <a16:creationId xmlns:a16="http://schemas.microsoft.com/office/drawing/2014/main" id="{F06691C9-BDE0-4017-88AB-60AE1D68A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85400" y="1747838"/>
                <a:ext cx="34925" cy="349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15" name="Oval 152">
                <a:extLst>
                  <a:ext uri="{FF2B5EF4-FFF2-40B4-BE49-F238E27FC236}">
                    <a16:creationId xmlns:a16="http://schemas.microsoft.com/office/drawing/2014/main" id="{00E62A49-A6AE-4846-9903-62C4F03F0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8813" y="1725613"/>
                <a:ext cx="107950" cy="112712"/>
              </a:xfrm>
              <a:prstGeom prst="ellipse">
                <a:avLst/>
              </a:prstGeom>
              <a:solidFill>
                <a:srgbClr val="5141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16" name="Oval 153">
                <a:extLst>
                  <a:ext uri="{FF2B5EF4-FFF2-40B4-BE49-F238E27FC236}">
                    <a16:creationId xmlns:a16="http://schemas.microsoft.com/office/drawing/2014/main" id="{96383D6C-034B-45DD-A34A-F47149899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4375" y="1747838"/>
                <a:ext cx="34925" cy="349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154">
                <a:extLst>
                  <a:ext uri="{FF2B5EF4-FFF2-40B4-BE49-F238E27FC236}">
                    <a16:creationId xmlns:a16="http://schemas.microsoft.com/office/drawing/2014/main" id="{44DDCD46-EADA-4D2E-8F24-A0BE0A1E2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4088" y="1906588"/>
                <a:ext cx="106363" cy="44450"/>
              </a:xfrm>
              <a:custGeom>
                <a:avLst/>
                <a:gdLst>
                  <a:gd name="T0" fmla="*/ 33 w 33"/>
                  <a:gd name="T1" fmla="*/ 1 h 14"/>
                  <a:gd name="T2" fmla="*/ 17 w 33"/>
                  <a:gd name="T3" fmla="*/ 14 h 14"/>
                  <a:gd name="T4" fmla="*/ 0 w 33"/>
                  <a:gd name="T5" fmla="*/ 1 h 14"/>
                  <a:gd name="T6" fmla="*/ 0 w 33"/>
                  <a:gd name="T7" fmla="*/ 1 h 14"/>
                  <a:gd name="T8" fmla="*/ 15 w 33"/>
                  <a:gd name="T9" fmla="*/ 2 h 14"/>
                  <a:gd name="T10" fmla="*/ 33 w 33"/>
                  <a:gd name="T11" fmla="*/ 0 h 14"/>
                  <a:gd name="T12" fmla="*/ 33 w 33"/>
                  <a:gd name="T1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4">
                    <a:moveTo>
                      <a:pt x="33" y="1"/>
                    </a:moveTo>
                    <a:cubicBezTo>
                      <a:pt x="33" y="8"/>
                      <a:pt x="26" y="14"/>
                      <a:pt x="17" y="14"/>
                    </a:cubicBezTo>
                    <a:cubicBezTo>
                      <a:pt x="8" y="14"/>
                      <a:pt x="0" y="8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2"/>
                      <a:pt x="10" y="2"/>
                      <a:pt x="15" y="2"/>
                    </a:cubicBezTo>
                    <a:cubicBezTo>
                      <a:pt x="22" y="2"/>
                      <a:pt x="28" y="2"/>
                      <a:pt x="33" y="0"/>
                    </a:cubicBezTo>
                    <a:cubicBezTo>
                      <a:pt x="33" y="1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rgbClr val="CFA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155">
                <a:extLst>
                  <a:ext uri="{FF2B5EF4-FFF2-40B4-BE49-F238E27FC236}">
                    <a16:creationId xmlns:a16="http://schemas.microsoft.com/office/drawing/2014/main" id="{D491D1BF-E5C4-49D2-B990-76B59F2E8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9875" y="1052513"/>
                <a:ext cx="1397000" cy="947737"/>
              </a:xfrm>
              <a:custGeom>
                <a:avLst/>
                <a:gdLst>
                  <a:gd name="T0" fmla="*/ 47 w 431"/>
                  <a:gd name="T1" fmla="*/ 293 h 293"/>
                  <a:gd name="T2" fmla="*/ 226 w 431"/>
                  <a:gd name="T3" fmla="*/ 13 h 293"/>
                  <a:gd name="T4" fmla="*/ 408 w 431"/>
                  <a:gd name="T5" fmla="*/ 87 h 293"/>
                  <a:gd name="T6" fmla="*/ 404 w 431"/>
                  <a:gd name="T7" fmla="*/ 293 h 293"/>
                  <a:gd name="T8" fmla="*/ 387 w 431"/>
                  <a:gd name="T9" fmla="*/ 141 h 293"/>
                  <a:gd name="T10" fmla="*/ 64 w 431"/>
                  <a:gd name="T11" fmla="*/ 141 h 293"/>
                  <a:gd name="T12" fmla="*/ 47 w 431"/>
                  <a:gd name="T13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293">
                    <a:moveTo>
                      <a:pt x="47" y="293"/>
                    </a:moveTo>
                    <a:cubicBezTo>
                      <a:pt x="0" y="114"/>
                      <a:pt x="33" y="0"/>
                      <a:pt x="226" y="13"/>
                    </a:cubicBezTo>
                    <a:cubicBezTo>
                      <a:pt x="326" y="7"/>
                      <a:pt x="383" y="34"/>
                      <a:pt x="408" y="87"/>
                    </a:cubicBezTo>
                    <a:cubicBezTo>
                      <a:pt x="431" y="136"/>
                      <a:pt x="427" y="207"/>
                      <a:pt x="404" y="293"/>
                    </a:cubicBezTo>
                    <a:cubicBezTo>
                      <a:pt x="414" y="218"/>
                      <a:pt x="391" y="144"/>
                      <a:pt x="387" y="141"/>
                    </a:cubicBezTo>
                    <a:cubicBezTo>
                      <a:pt x="357" y="116"/>
                      <a:pt x="95" y="116"/>
                      <a:pt x="64" y="141"/>
                    </a:cubicBezTo>
                    <a:cubicBezTo>
                      <a:pt x="60" y="144"/>
                      <a:pt x="37" y="218"/>
                      <a:pt x="47" y="293"/>
                    </a:cubicBezTo>
                    <a:close/>
                  </a:path>
                </a:pathLst>
              </a:custGeom>
              <a:solidFill>
                <a:srgbClr val="A156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156">
                <a:extLst>
                  <a:ext uri="{FF2B5EF4-FFF2-40B4-BE49-F238E27FC236}">
                    <a16:creationId xmlns:a16="http://schemas.microsoft.com/office/drawing/2014/main" id="{6C78909E-BE12-46DD-92F9-88CA729AC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5150" y="1582738"/>
                <a:ext cx="311150" cy="122237"/>
              </a:xfrm>
              <a:custGeom>
                <a:avLst/>
                <a:gdLst>
                  <a:gd name="T0" fmla="*/ 0 w 96"/>
                  <a:gd name="T1" fmla="*/ 27 h 38"/>
                  <a:gd name="T2" fmla="*/ 94 w 96"/>
                  <a:gd name="T3" fmla="*/ 33 h 38"/>
                  <a:gd name="T4" fmla="*/ 96 w 96"/>
                  <a:gd name="T5" fmla="*/ 36 h 38"/>
                  <a:gd name="T6" fmla="*/ 0 w 96"/>
                  <a:gd name="T7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8">
                    <a:moveTo>
                      <a:pt x="0" y="27"/>
                    </a:moveTo>
                    <a:cubicBezTo>
                      <a:pt x="29" y="0"/>
                      <a:pt x="64" y="12"/>
                      <a:pt x="94" y="33"/>
                    </a:cubicBezTo>
                    <a:cubicBezTo>
                      <a:pt x="95" y="34"/>
                      <a:pt x="95" y="34"/>
                      <a:pt x="96" y="36"/>
                    </a:cubicBezTo>
                    <a:cubicBezTo>
                      <a:pt x="92" y="38"/>
                      <a:pt x="25" y="25"/>
                      <a:pt x="0" y="27"/>
                    </a:cubicBezTo>
                    <a:close/>
                  </a:path>
                </a:pathLst>
              </a:custGeom>
              <a:solidFill>
                <a:srgbClr val="8D4B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157">
                <a:extLst>
                  <a:ext uri="{FF2B5EF4-FFF2-40B4-BE49-F238E27FC236}">
                    <a16:creationId xmlns:a16="http://schemas.microsoft.com/office/drawing/2014/main" id="{227F3A70-2CDB-43C5-AE14-66CE56747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6175" y="1573213"/>
                <a:ext cx="307975" cy="131762"/>
              </a:xfrm>
              <a:custGeom>
                <a:avLst/>
                <a:gdLst>
                  <a:gd name="T0" fmla="*/ 95 w 95"/>
                  <a:gd name="T1" fmla="*/ 25 h 41"/>
                  <a:gd name="T2" fmla="*/ 1 w 95"/>
                  <a:gd name="T3" fmla="*/ 36 h 41"/>
                  <a:gd name="T4" fmla="*/ 0 w 95"/>
                  <a:gd name="T5" fmla="*/ 39 h 41"/>
                  <a:gd name="T6" fmla="*/ 95 w 95"/>
                  <a:gd name="T7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" h="41">
                    <a:moveTo>
                      <a:pt x="95" y="25"/>
                    </a:moveTo>
                    <a:cubicBezTo>
                      <a:pt x="65" y="0"/>
                      <a:pt x="30" y="13"/>
                      <a:pt x="1" y="36"/>
                    </a:cubicBezTo>
                    <a:cubicBezTo>
                      <a:pt x="0" y="37"/>
                      <a:pt x="0" y="37"/>
                      <a:pt x="0" y="39"/>
                    </a:cubicBezTo>
                    <a:cubicBezTo>
                      <a:pt x="3" y="41"/>
                      <a:pt x="70" y="25"/>
                      <a:pt x="95" y="25"/>
                    </a:cubicBezTo>
                    <a:close/>
                  </a:path>
                </a:pathLst>
              </a:custGeom>
              <a:solidFill>
                <a:srgbClr val="8D4B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158">
                <a:extLst>
                  <a:ext uri="{FF2B5EF4-FFF2-40B4-BE49-F238E27FC236}">
                    <a16:creationId xmlns:a16="http://schemas.microsoft.com/office/drawing/2014/main" id="{B93B1E26-20DF-4842-9D72-0E277EA06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7550" y="2016125"/>
                <a:ext cx="522288" cy="177800"/>
              </a:xfrm>
              <a:custGeom>
                <a:avLst/>
                <a:gdLst>
                  <a:gd name="T0" fmla="*/ 0 w 161"/>
                  <a:gd name="T1" fmla="*/ 0 h 55"/>
                  <a:gd name="T2" fmla="*/ 161 w 161"/>
                  <a:gd name="T3" fmla="*/ 24 h 55"/>
                  <a:gd name="T4" fmla="*/ 0 w 161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1" h="55">
                    <a:moveTo>
                      <a:pt x="0" y="0"/>
                    </a:moveTo>
                    <a:cubicBezTo>
                      <a:pt x="2" y="39"/>
                      <a:pt x="129" y="42"/>
                      <a:pt x="161" y="24"/>
                    </a:cubicBezTo>
                    <a:cubicBezTo>
                      <a:pt x="98" y="55"/>
                      <a:pt x="0" y="35"/>
                      <a:pt x="0" y="0"/>
                    </a:cubicBezTo>
                    <a:close/>
                  </a:path>
                </a:pathLst>
              </a:custGeom>
              <a:solidFill>
                <a:srgbClr val="542F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159">
                <a:extLst>
                  <a:ext uri="{FF2B5EF4-FFF2-40B4-BE49-F238E27FC236}">
                    <a16:creationId xmlns:a16="http://schemas.microsoft.com/office/drawing/2014/main" id="{172AE57F-344A-4E6B-ABA6-B8A3A2B63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6100" y="1268413"/>
                <a:ext cx="1046163" cy="388937"/>
              </a:xfrm>
              <a:custGeom>
                <a:avLst/>
                <a:gdLst>
                  <a:gd name="T0" fmla="*/ 10 w 323"/>
                  <a:gd name="T1" fmla="*/ 44 h 120"/>
                  <a:gd name="T2" fmla="*/ 83 w 323"/>
                  <a:gd name="T3" fmla="*/ 100 h 120"/>
                  <a:gd name="T4" fmla="*/ 141 w 323"/>
                  <a:gd name="T5" fmla="*/ 115 h 120"/>
                  <a:gd name="T6" fmla="*/ 106 w 323"/>
                  <a:gd name="T7" fmla="*/ 89 h 120"/>
                  <a:gd name="T8" fmla="*/ 207 w 323"/>
                  <a:gd name="T9" fmla="*/ 113 h 120"/>
                  <a:gd name="T10" fmla="*/ 173 w 323"/>
                  <a:gd name="T11" fmla="*/ 81 h 120"/>
                  <a:gd name="T12" fmla="*/ 298 w 323"/>
                  <a:gd name="T13" fmla="*/ 111 h 120"/>
                  <a:gd name="T14" fmla="*/ 253 w 323"/>
                  <a:gd name="T15" fmla="*/ 80 h 120"/>
                  <a:gd name="T16" fmla="*/ 323 w 323"/>
                  <a:gd name="T17" fmla="*/ 98 h 120"/>
                  <a:gd name="T18" fmla="*/ 292 w 323"/>
                  <a:gd name="T19" fmla="*/ 45 h 120"/>
                  <a:gd name="T20" fmla="*/ 10 w 323"/>
                  <a:gd name="T21" fmla="*/ 4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3" h="120">
                    <a:moveTo>
                      <a:pt x="10" y="44"/>
                    </a:moveTo>
                    <a:cubicBezTo>
                      <a:pt x="10" y="44"/>
                      <a:pt x="39" y="85"/>
                      <a:pt x="83" y="100"/>
                    </a:cubicBezTo>
                    <a:cubicBezTo>
                      <a:pt x="126" y="114"/>
                      <a:pt x="145" y="115"/>
                      <a:pt x="141" y="115"/>
                    </a:cubicBezTo>
                    <a:cubicBezTo>
                      <a:pt x="138" y="114"/>
                      <a:pt x="106" y="89"/>
                      <a:pt x="106" y="89"/>
                    </a:cubicBezTo>
                    <a:cubicBezTo>
                      <a:pt x="136" y="107"/>
                      <a:pt x="181" y="120"/>
                      <a:pt x="207" y="113"/>
                    </a:cubicBezTo>
                    <a:cubicBezTo>
                      <a:pt x="202" y="110"/>
                      <a:pt x="173" y="84"/>
                      <a:pt x="173" y="81"/>
                    </a:cubicBezTo>
                    <a:cubicBezTo>
                      <a:pt x="225" y="118"/>
                      <a:pt x="299" y="111"/>
                      <a:pt x="298" y="111"/>
                    </a:cubicBezTo>
                    <a:cubicBezTo>
                      <a:pt x="294" y="110"/>
                      <a:pt x="253" y="80"/>
                      <a:pt x="253" y="80"/>
                    </a:cubicBezTo>
                    <a:cubicBezTo>
                      <a:pt x="323" y="98"/>
                      <a:pt x="323" y="98"/>
                      <a:pt x="323" y="98"/>
                    </a:cubicBezTo>
                    <a:cubicBezTo>
                      <a:pt x="292" y="45"/>
                      <a:pt x="292" y="45"/>
                      <a:pt x="292" y="45"/>
                    </a:cubicBezTo>
                    <a:cubicBezTo>
                      <a:pt x="268" y="41"/>
                      <a:pt x="0" y="0"/>
                      <a:pt x="10" y="44"/>
                    </a:cubicBezTo>
                    <a:close/>
                  </a:path>
                </a:pathLst>
              </a:custGeom>
              <a:solidFill>
                <a:srgbClr val="A156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160">
                <a:extLst>
                  <a:ext uri="{FF2B5EF4-FFF2-40B4-BE49-F238E27FC236}">
                    <a16:creationId xmlns:a16="http://schemas.microsoft.com/office/drawing/2014/main" id="{8525DCE3-D5F7-4395-95E6-1B546AE29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9875" y="868363"/>
                <a:ext cx="1343025" cy="804862"/>
              </a:xfrm>
              <a:custGeom>
                <a:avLst/>
                <a:gdLst>
                  <a:gd name="T0" fmla="*/ 406 w 414"/>
                  <a:gd name="T1" fmla="*/ 145 h 249"/>
                  <a:gd name="T2" fmla="*/ 298 w 414"/>
                  <a:gd name="T3" fmla="*/ 172 h 249"/>
                  <a:gd name="T4" fmla="*/ 91 w 414"/>
                  <a:gd name="T5" fmla="*/ 219 h 249"/>
                  <a:gd name="T6" fmla="*/ 12 w 414"/>
                  <a:gd name="T7" fmla="*/ 245 h 249"/>
                  <a:gd name="T8" fmla="*/ 13 w 414"/>
                  <a:gd name="T9" fmla="*/ 134 h 249"/>
                  <a:gd name="T10" fmla="*/ 168 w 414"/>
                  <a:gd name="T11" fmla="*/ 9 h 249"/>
                  <a:gd name="T12" fmla="*/ 341 w 414"/>
                  <a:gd name="T13" fmla="*/ 18 h 249"/>
                  <a:gd name="T14" fmla="*/ 410 w 414"/>
                  <a:gd name="T15" fmla="*/ 95 h 249"/>
                  <a:gd name="T16" fmla="*/ 406 w 414"/>
                  <a:gd name="T17" fmla="*/ 1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4" h="249">
                    <a:moveTo>
                      <a:pt x="406" y="145"/>
                    </a:moveTo>
                    <a:cubicBezTo>
                      <a:pt x="404" y="146"/>
                      <a:pt x="360" y="159"/>
                      <a:pt x="298" y="172"/>
                    </a:cubicBezTo>
                    <a:cubicBezTo>
                      <a:pt x="224" y="188"/>
                      <a:pt x="127" y="204"/>
                      <a:pt x="91" y="219"/>
                    </a:cubicBezTo>
                    <a:cubicBezTo>
                      <a:pt x="25" y="247"/>
                      <a:pt x="11" y="249"/>
                      <a:pt x="12" y="245"/>
                    </a:cubicBezTo>
                    <a:cubicBezTo>
                      <a:pt x="12" y="241"/>
                      <a:pt x="0" y="155"/>
                      <a:pt x="13" y="134"/>
                    </a:cubicBezTo>
                    <a:cubicBezTo>
                      <a:pt x="48" y="77"/>
                      <a:pt x="113" y="22"/>
                      <a:pt x="168" y="9"/>
                    </a:cubicBezTo>
                    <a:cubicBezTo>
                      <a:pt x="207" y="0"/>
                      <a:pt x="291" y="2"/>
                      <a:pt x="341" y="18"/>
                    </a:cubicBezTo>
                    <a:cubicBezTo>
                      <a:pt x="363" y="26"/>
                      <a:pt x="406" y="84"/>
                      <a:pt x="410" y="95"/>
                    </a:cubicBezTo>
                    <a:cubicBezTo>
                      <a:pt x="414" y="105"/>
                      <a:pt x="406" y="145"/>
                      <a:pt x="406" y="145"/>
                    </a:cubicBezTo>
                    <a:close/>
                  </a:path>
                </a:pathLst>
              </a:custGeom>
              <a:solidFill>
                <a:srgbClr val="EF41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161">
                <a:extLst>
                  <a:ext uri="{FF2B5EF4-FFF2-40B4-BE49-F238E27FC236}">
                    <a16:creationId xmlns:a16="http://schemas.microsoft.com/office/drawing/2014/main" id="{0E545B70-F64A-48CE-8607-229DB2049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1100" y="1052513"/>
                <a:ext cx="398463" cy="317500"/>
              </a:xfrm>
              <a:custGeom>
                <a:avLst/>
                <a:gdLst>
                  <a:gd name="T0" fmla="*/ 27 w 123"/>
                  <a:gd name="T1" fmla="*/ 98 h 98"/>
                  <a:gd name="T2" fmla="*/ 3 w 123"/>
                  <a:gd name="T3" fmla="*/ 31 h 98"/>
                  <a:gd name="T4" fmla="*/ 63 w 123"/>
                  <a:gd name="T5" fmla="*/ 2 h 98"/>
                  <a:gd name="T6" fmla="*/ 116 w 123"/>
                  <a:gd name="T7" fmla="*/ 30 h 98"/>
                  <a:gd name="T8" fmla="*/ 123 w 123"/>
                  <a:gd name="T9" fmla="*/ 79 h 98"/>
                  <a:gd name="T10" fmla="*/ 27 w 123"/>
                  <a:gd name="T11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" h="98">
                    <a:moveTo>
                      <a:pt x="27" y="98"/>
                    </a:moveTo>
                    <a:cubicBezTo>
                      <a:pt x="25" y="92"/>
                      <a:pt x="0" y="43"/>
                      <a:pt x="3" y="31"/>
                    </a:cubicBezTo>
                    <a:cubicBezTo>
                      <a:pt x="6" y="20"/>
                      <a:pt x="42" y="0"/>
                      <a:pt x="63" y="2"/>
                    </a:cubicBezTo>
                    <a:cubicBezTo>
                      <a:pt x="85" y="3"/>
                      <a:pt x="114" y="22"/>
                      <a:pt x="116" y="30"/>
                    </a:cubicBezTo>
                    <a:cubicBezTo>
                      <a:pt x="117" y="38"/>
                      <a:pt x="123" y="79"/>
                      <a:pt x="123" y="79"/>
                    </a:cubicBezTo>
                    <a:lnTo>
                      <a:pt x="27" y="98"/>
                    </a:lnTo>
                    <a:close/>
                  </a:path>
                </a:pathLst>
              </a:custGeom>
              <a:solidFill>
                <a:srgbClr val="A156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62">
                <a:extLst>
                  <a:ext uri="{FF2B5EF4-FFF2-40B4-BE49-F238E27FC236}">
                    <a16:creationId xmlns:a16="http://schemas.microsoft.com/office/drawing/2014/main" id="{6569F308-33F6-4E94-8822-578F5BC6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5888" y="1058863"/>
                <a:ext cx="193675" cy="252412"/>
              </a:xfrm>
              <a:custGeom>
                <a:avLst/>
                <a:gdLst>
                  <a:gd name="T0" fmla="*/ 0 w 60"/>
                  <a:gd name="T1" fmla="*/ 0 h 78"/>
                  <a:gd name="T2" fmla="*/ 53 w 60"/>
                  <a:gd name="T3" fmla="*/ 28 h 78"/>
                  <a:gd name="T4" fmla="*/ 60 w 60"/>
                  <a:gd name="T5" fmla="*/ 77 h 78"/>
                  <a:gd name="T6" fmla="*/ 56 w 60"/>
                  <a:gd name="T7" fmla="*/ 78 h 78"/>
                  <a:gd name="T8" fmla="*/ 46 w 60"/>
                  <a:gd name="T9" fmla="*/ 25 h 78"/>
                  <a:gd name="T10" fmla="*/ 0 w 60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78">
                    <a:moveTo>
                      <a:pt x="0" y="0"/>
                    </a:moveTo>
                    <a:cubicBezTo>
                      <a:pt x="22" y="1"/>
                      <a:pt x="51" y="20"/>
                      <a:pt x="53" y="28"/>
                    </a:cubicBezTo>
                    <a:cubicBezTo>
                      <a:pt x="54" y="36"/>
                      <a:pt x="60" y="77"/>
                      <a:pt x="60" y="77"/>
                    </a:cubicBezTo>
                    <a:cubicBezTo>
                      <a:pt x="56" y="78"/>
                      <a:pt x="56" y="78"/>
                      <a:pt x="56" y="78"/>
                    </a:cubicBezTo>
                    <a:cubicBezTo>
                      <a:pt x="43" y="69"/>
                      <a:pt x="57" y="38"/>
                      <a:pt x="46" y="25"/>
                    </a:cubicBezTo>
                    <a:cubicBezTo>
                      <a:pt x="33" y="1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163">
                <a:extLst>
                  <a:ext uri="{FF2B5EF4-FFF2-40B4-BE49-F238E27FC236}">
                    <a16:creationId xmlns:a16="http://schemas.microsoft.com/office/drawing/2014/main" id="{7E7BACA5-5B5A-47C9-8568-AD7C9F3DF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2850" y="1262063"/>
                <a:ext cx="412750" cy="168275"/>
              </a:xfrm>
              <a:custGeom>
                <a:avLst/>
                <a:gdLst>
                  <a:gd name="T0" fmla="*/ 6 w 127"/>
                  <a:gd name="T1" fmla="*/ 45 h 52"/>
                  <a:gd name="T2" fmla="*/ 0 w 127"/>
                  <a:gd name="T3" fmla="*/ 19 h 52"/>
                  <a:gd name="T4" fmla="*/ 92 w 127"/>
                  <a:gd name="T5" fmla="*/ 4 h 52"/>
                  <a:gd name="T6" fmla="*/ 126 w 127"/>
                  <a:gd name="T7" fmla="*/ 13 h 52"/>
                  <a:gd name="T8" fmla="*/ 109 w 127"/>
                  <a:gd name="T9" fmla="*/ 32 h 52"/>
                  <a:gd name="T10" fmla="*/ 7 w 127"/>
                  <a:gd name="T11" fmla="*/ 50 h 52"/>
                  <a:gd name="T12" fmla="*/ 6 w 127"/>
                  <a:gd name="T13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52">
                    <a:moveTo>
                      <a:pt x="6" y="45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71" y="7"/>
                      <a:pt x="92" y="4"/>
                    </a:cubicBezTo>
                    <a:cubicBezTo>
                      <a:pt x="112" y="0"/>
                      <a:pt x="125" y="4"/>
                      <a:pt x="126" y="13"/>
                    </a:cubicBezTo>
                    <a:cubicBezTo>
                      <a:pt x="127" y="23"/>
                      <a:pt x="124" y="30"/>
                      <a:pt x="109" y="32"/>
                    </a:cubicBezTo>
                    <a:cubicBezTo>
                      <a:pt x="95" y="34"/>
                      <a:pt x="9" y="52"/>
                      <a:pt x="7" y="50"/>
                    </a:cubicBezTo>
                    <a:cubicBezTo>
                      <a:pt x="6" y="48"/>
                      <a:pt x="6" y="45"/>
                      <a:pt x="6" y="45"/>
                    </a:cubicBezTo>
                    <a:close/>
                  </a:path>
                </a:pathLst>
              </a:custGeom>
              <a:solidFill>
                <a:srgbClr val="A372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64">
                <a:extLst>
                  <a:ext uri="{FF2B5EF4-FFF2-40B4-BE49-F238E27FC236}">
                    <a16:creationId xmlns:a16="http://schemas.microsoft.com/office/drawing/2014/main" id="{0F6C3224-206F-4C0D-B2E5-6B52E6AA1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7988" y="3602038"/>
                <a:ext cx="271463" cy="312737"/>
              </a:xfrm>
              <a:custGeom>
                <a:avLst/>
                <a:gdLst>
                  <a:gd name="T0" fmla="*/ 19 w 84"/>
                  <a:gd name="T1" fmla="*/ 10 h 97"/>
                  <a:gd name="T2" fmla="*/ 3 w 84"/>
                  <a:gd name="T3" fmla="*/ 69 h 97"/>
                  <a:gd name="T4" fmla="*/ 23 w 84"/>
                  <a:gd name="T5" fmla="*/ 80 h 97"/>
                  <a:gd name="T6" fmla="*/ 35 w 84"/>
                  <a:gd name="T7" fmla="*/ 94 h 97"/>
                  <a:gd name="T8" fmla="*/ 50 w 84"/>
                  <a:gd name="T9" fmla="*/ 95 h 97"/>
                  <a:gd name="T10" fmla="*/ 65 w 84"/>
                  <a:gd name="T11" fmla="*/ 94 h 97"/>
                  <a:gd name="T12" fmla="*/ 73 w 84"/>
                  <a:gd name="T13" fmla="*/ 90 h 97"/>
                  <a:gd name="T14" fmla="*/ 83 w 84"/>
                  <a:gd name="T15" fmla="*/ 82 h 97"/>
                  <a:gd name="T16" fmla="*/ 59 w 84"/>
                  <a:gd name="T17" fmla="*/ 3 h 97"/>
                  <a:gd name="T18" fmla="*/ 19 w 84"/>
                  <a:gd name="T19" fmla="*/ 1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" h="97">
                    <a:moveTo>
                      <a:pt x="19" y="10"/>
                    </a:moveTo>
                    <a:cubicBezTo>
                      <a:pt x="15" y="22"/>
                      <a:pt x="0" y="55"/>
                      <a:pt x="3" y="69"/>
                    </a:cubicBezTo>
                    <a:cubicBezTo>
                      <a:pt x="6" y="83"/>
                      <a:pt x="23" y="80"/>
                      <a:pt x="23" y="80"/>
                    </a:cubicBezTo>
                    <a:cubicBezTo>
                      <a:pt x="23" y="80"/>
                      <a:pt x="23" y="91"/>
                      <a:pt x="35" y="94"/>
                    </a:cubicBezTo>
                    <a:cubicBezTo>
                      <a:pt x="47" y="97"/>
                      <a:pt x="47" y="94"/>
                      <a:pt x="50" y="95"/>
                    </a:cubicBezTo>
                    <a:cubicBezTo>
                      <a:pt x="53" y="95"/>
                      <a:pt x="60" y="97"/>
                      <a:pt x="65" y="94"/>
                    </a:cubicBezTo>
                    <a:cubicBezTo>
                      <a:pt x="70" y="91"/>
                      <a:pt x="71" y="91"/>
                      <a:pt x="73" y="90"/>
                    </a:cubicBezTo>
                    <a:cubicBezTo>
                      <a:pt x="76" y="89"/>
                      <a:pt x="81" y="86"/>
                      <a:pt x="83" y="82"/>
                    </a:cubicBezTo>
                    <a:cubicBezTo>
                      <a:pt x="84" y="78"/>
                      <a:pt x="73" y="6"/>
                      <a:pt x="59" y="3"/>
                    </a:cubicBezTo>
                    <a:cubicBezTo>
                      <a:pt x="45" y="0"/>
                      <a:pt x="19" y="10"/>
                      <a:pt x="19" y="10"/>
                    </a:cubicBezTo>
                    <a:close/>
                  </a:path>
                </a:pathLst>
              </a:custGeom>
              <a:solidFill>
                <a:srgbClr val="F2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65">
                <a:extLst>
                  <a:ext uri="{FF2B5EF4-FFF2-40B4-BE49-F238E27FC236}">
                    <a16:creationId xmlns:a16="http://schemas.microsoft.com/office/drawing/2014/main" id="{A45C3A59-32CD-481F-A45D-EBF25A173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7463" y="2462213"/>
                <a:ext cx="633413" cy="1255712"/>
              </a:xfrm>
              <a:custGeom>
                <a:avLst/>
                <a:gdLst>
                  <a:gd name="T0" fmla="*/ 59 w 195"/>
                  <a:gd name="T1" fmla="*/ 1 h 388"/>
                  <a:gd name="T2" fmla="*/ 99 w 195"/>
                  <a:gd name="T3" fmla="*/ 35 h 388"/>
                  <a:gd name="T4" fmla="*/ 113 w 195"/>
                  <a:gd name="T5" fmla="*/ 65 h 388"/>
                  <a:gd name="T6" fmla="*/ 190 w 195"/>
                  <a:gd name="T7" fmla="*/ 364 h 388"/>
                  <a:gd name="T8" fmla="*/ 135 w 195"/>
                  <a:gd name="T9" fmla="*/ 384 h 388"/>
                  <a:gd name="T10" fmla="*/ 58 w 195"/>
                  <a:gd name="T11" fmla="*/ 190 h 388"/>
                  <a:gd name="T12" fmla="*/ 2 w 195"/>
                  <a:gd name="T13" fmla="*/ 92 h 388"/>
                  <a:gd name="T14" fmla="*/ 59 w 195"/>
                  <a:gd name="T15" fmla="*/ 1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388">
                    <a:moveTo>
                      <a:pt x="59" y="1"/>
                    </a:moveTo>
                    <a:cubicBezTo>
                      <a:pt x="65" y="0"/>
                      <a:pt x="99" y="35"/>
                      <a:pt x="99" y="35"/>
                    </a:cubicBezTo>
                    <a:cubicBezTo>
                      <a:pt x="99" y="35"/>
                      <a:pt x="107" y="46"/>
                      <a:pt x="113" y="65"/>
                    </a:cubicBezTo>
                    <a:cubicBezTo>
                      <a:pt x="119" y="84"/>
                      <a:pt x="195" y="351"/>
                      <a:pt x="190" y="364"/>
                    </a:cubicBezTo>
                    <a:cubicBezTo>
                      <a:pt x="185" y="377"/>
                      <a:pt x="136" y="383"/>
                      <a:pt x="135" y="384"/>
                    </a:cubicBezTo>
                    <a:cubicBezTo>
                      <a:pt x="129" y="388"/>
                      <a:pt x="86" y="281"/>
                      <a:pt x="58" y="190"/>
                    </a:cubicBezTo>
                    <a:cubicBezTo>
                      <a:pt x="37" y="121"/>
                      <a:pt x="0" y="93"/>
                      <a:pt x="2" y="92"/>
                    </a:cubicBezTo>
                    <a:cubicBezTo>
                      <a:pt x="7" y="89"/>
                      <a:pt x="59" y="1"/>
                      <a:pt x="59" y="1"/>
                    </a:cubicBezTo>
                    <a:close/>
                  </a:path>
                </a:pathLst>
              </a:custGeom>
              <a:solidFill>
                <a:srgbClr val="384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66">
                <a:extLst>
                  <a:ext uri="{FF2B5EF4-FFF2-40B4-BE49-F238E27FC236}">
                    <a16:creationId xmlns:a16="http://schemas.microsoft.com/office/drawing/2014/main" id="{58A688CB-5696-4906-A859-B356B50B3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588" y="4659313"/>
                <a:ext cx="323850" cy="277812"/>
              </a:xfrm>
              <a:custGeom>
                <a:avLst/>
                <a:gdLst>
                  <a:gd name="T0" fmla="*/ 31 w 100"/>
                  <a:gd name="T1" fmla="*/ 7 h 86"/>
                  <a:gd name="T2" fmla="*/ 98 w 100"/>
                  <a:gd name="T3" fmla="*/ 12 h 86"/>
                  <a:gd name="T4" fmla="*/ 92 w 100"/>
                  <a:gd name="T5" fmla="*/ 71 h 86"/>
                  <a:gd name="T6" fmla="*/ 68 w 100"/>
                  <a:gd name="T7" fmla="*/ 80 h 86"/>
                  <a:gd name="T8" fmla="*/ 30 w 100"/>
                  <a:gd name="T9" fmla="*/ 72 h 86"/>
                  <a:gd name="T10" fmla="*/ 31 w 100"/>
                  <a:gd name="T11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86">
                    <a:moveTo>
                      <a:pt x="31" y="7"/>
                    </a:moveTo>
                    <a:cubicBezTo>
                      <a:pt x="61" y="0"/>
                      <a:pt x="96" y="1"/>
                      <a:pt x="98" y="12"/>
                    </a:cubicBezTo>
                    <a:cubicBezTo>
                      <a:pt x="100" y="27"/>
                      <a:pt x="90" y="62"/>
                      <a:pt x="92" y="71"/>
                    </a:cubicBezTo>
                    <a:cubicBezTo>
                      <a:pt x="93" y="75"/>
                      <a:pt x="79" y="78"/>
                      <a:pt x="68" y="80"/>
                    </a:cubicBezTo>
                    <a:cubicBezTo>
                      <a:pt x="56" y="82"/>
                      <a:pt x="36" y="86"/>
                      <a:pt x="30" y="72"/>
                    </a:cubicBezTo>
                    <a:cubicBezTo>
                      <a:pt x="23" y="53"/>
                      <a:pt x="0" y="13"/>
                      <a:pt x="31" y="7"/>
                    </a:cubicBez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167">
                <a:extLst>
                  <a:ext uri="{FF2B5EF4-FFF2-40B4-BE49-F238E27FC236}">
                    <a16:creationId xmlns:a16="http://schemas.microsoft.com/office/drawing/2014/main" id="{1AFEF1AC-6BA6-4F67-B64B-ABB24B804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4663" y="4659313"/>
                <a:ext cx="323850" cy="277812"/>
              </a:xfrm>
              <a:custGeom>
                <a:avLst/>
                <a:gdLst>
                  <a:gd name="T0" fmla="*/ 70 w 100"/>
                  <a:gd name="T1" fmla="*/ 7 h 86"/>
                  <a:gd name="T2" fmla="*/ 2 w 100"/>
                  <a:gd name="T3" fmla="*/ 12 h 86"/>
                  <a:gd name="T4" fmla="*/ 9 w 100"/>
                  <a:gd name="T5" fmla="*/ 71 h 86"/>
                  <a:gd name="T6" fmla="*/ 33 w 100"/>
                  <a:gd name="T7" fmla="*/ 80 h 86"/>
                  <a:gd name="T8" fmla="*/ 70 w 100"/>
                  <a:gd name="T9" fmla="*/ 72 h 86"/>
                  <a:gd name="T10" fmla="*/ 70 w 100"/>
                  <a:gd name="T11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86">
                    <a:moveTo>
                      <a:pt x="70" y="7"/>
                    </a:moveTo>
                    <a:cubicBezTo>
                      <a:pt x="39" y="0"/>
                      <a:pt x="4" y="1"/>
                      <a:pt x="2" y="12"/>
                    </a:cubicBezTo>
                    <a:cubicBezTo>
                      <a:pt x="0" y="27"/>
                      <a:pt x="11" y="62"/>
                      <a:pt x="9" y="71"/>
                    </a:cubicBezTo>
                    <a:cubicBezTo>
                      <a:pt x="8" y="75"/>
                      <a:pt x="21" y="78"/>
                      <a:pt x="33" y="80"/>
                    </a:cubicBezTo>
                    <a:cubicBezTo>
                      <a:pt x="45" y="82"/>
                      <a:pt x="64" y="86"/>
                      <a:pt x="70" y="72"/>
                    </a:cubicBezTo>
                    <a:cubicBezTo>
                      <a:pt x="78" y="53"/>
                      <a:pt x="100" y="13"/>
                      <a:pt x="70" y="7"/>
                    </a:cubicBez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8">
                <a:extLst>
                  <a:ext uri="{FF2B5EF4-FFF2-40B4-BE49-F238E27FC236}">
                    <a16:creationId xmlns:a16="http://schemas.microsoft.com/office/drawing/2014/main" id="{929C273E-293F-4FDF-AB52-E0F66164F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1750" y="4852988"/>
                <a:ext cx="449263" cy="230187"/>
              </a:xfrm>
              <a:custGeom>
                <a:avLst/>
                <a:gdLst>
                  <a:gd name="T0" fmla="*/ 69 w 139"/>
                  <a:gd name="T1" fmla="*/ 1 h 71"/>
                  <a:gd name="T2" fmla="*/ 0 w 139"/>
                  <a:gd name="T3" fmla="*/ 68 h 71"/>
                  <a:gd name="T4" fmla="*/ 0 w 139"/>
                  <a:gd name="T5" fmla="*/ 71 h 71"/>
                  <a:gd name="T6" fmla="*/ 139 w 139"/>
                  <a:gd name="T7" fmla="*/ 71 h 71"/>
                  <a:gd name="T8" fmla="*/ 139 w 139"/>
                  <a:gd name="T9" fmla="*/ 68 h 71"/>
                  <a:gd name="T10" fmla="*/ 69 w 139"/>
                  <a:gd name="T11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71">
                    <a:moveTo>
                      <a:pt x="69" y="1"/>
                    </a:moveTo>
                    <a:cubicBezTo>
                      <a:pt x="7" y="1"/>
                      <a:pt x="0" y="31"/>
                      <a:pt x="0" y="68"/>
                    </a:cubicBezTo>
                    <a:cubicBezTo>
                      <a:pt x="0" y="69"/>
                      <a:pt x="0" y="70"/>
                      <a:pt x="0" y="71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9" y="70"/>
                      <a:pt x="139" y="69"/>
                      <a:pt x="139" y="68"/>
                    </a:cubicBezTo>
                    <a:cubicBezTo>
                      <a:pt x="139" y="31"/>
                      <a:pt x="132" y="0"/>
                      <a:pt x="69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69">
                <a:extLst>
                  <a:ext uri="{FF2B5EF4-FFF2-40B4-BE49-F238E27FC236}">
                    <a16:creationId xmlns:a16="http://schemas.microsoft.com/office/drawing/2014/main" id="{7FCC09D9-2BA1-49AD-81A0-FA77C44CD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1750" y="5002213"/>
                <a:ext cx="449263" cy="80962"/>
              </a:xfrm>
              <a:custGeom>
                <a:avLst/>
                <a:gdLst>
                  <a:gd name="T0" fmla="*/ 0 w 139"/>
                  <a:gd name="T1" fmla="*/ 11 h 25"/>
                  <a:gd name="T2" fmla="*/ 0 w 139"/>
                  <a:gd name="T3" fmla="*/ 22 h 25"/>
                  <a:gd name="T4" fmla="*/ 0 w 139"/>
                  <a:gd name="T5" fmla="*/ 25 h 25"/>
                  <a:gd name="T6" fmla="*/ 139 w 139"/>
                  <a:gd name="T7" fmla="*/ 25 h 25"/>
                  <a:gd name="T8" fmla="*/ 139 w 139"/>
                  <a:gd name="T9" fmla="*/ 22 h 25"/>
                  <a:gd name="T10" fmla="*/ 139 w 139"/>
                  <a:gd name="T11" fmla="*/ 11 h 25"/>
                  <a:gd name="T12" fmla="*/ 33 w 139"/>
                  <a:gd name="T13" fmla="*/ 8 h 25"/>
                  <a:gd name="T14" fmla="*/ 0 w 139"/>
                  <a:gd name="T1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25">
                    <a:moveTo>
                      <a:pt x="0" y="11"/>
                    </a:moveTo>
                    <a:cubicBezTo>
                      <a:pt x="0" y="14"/>
                      <a:pt x="0" y="18"/>
                      <a:pt x="0" y="22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139" y="25"/>
                      <a:pt x="139" y="25"/>
                      <a:pt x="139" y="25"/>
                    </a:cubicBezTo>
                    <a:cubicBezTo>
                      <a:pt x="139" y="24"/>
                      <a:pt x="139" y="23"/>
                      <a:pt x="139" y="22"/>
                    </a:cubicBezTo>
                    <a:cubicBezTo>
                      <a:pt x="139" y="18"/>
                      <a:pt x="139" y="15"/>
                      <a:pt x="139" y="11"/>
                    </a:cubicBezTo>
                    <a:cubicBezTo>
                      <a:pt x="99" y="5"/>
                      <a:pt x="92" y="0"/>
                      <a:pt x="33" y="8"/>
                    </a:cubicBezTo>
                    <a:cubicBezTo>
                      <a:pt x="22" y="9"/>
                      <a:pt x="9" y="10"/>
                      <a:pt x="0" y="11"/>
                    </a:cubicBezTo>
                    <a:close/>
                  </a:path>
                </a:pathLst>
              </a:custGeom>
              <a:solidFill>
                <a:srgbClr val="C49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70">
                <a:extLst>
                  <a:ext uri="{FF2B5EF4-FFF2-40B4-BE49-F238E27FC236}">
                    <a16:creationId xmlns:a16="http://schemas.microsoft.com/office/drawing/2014/main" id="{C2A2C05F-FFCA-4FAE-BC26-6560856B7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9088" y="4852988"/>
                <a:ext cx="454025" cy="230187"/>
              </a:xfrm>
              <a:custGeom>
                <a:avLst/>
                <a:gdLst>
                  <a:gd name="T0" fmla="*/ 70 w 140"/>
                  <a:gd name="T1" fmla="*/ 1 h 71"/>
                  <a:gd name="T2" fmla="*/ 140 w 140"/>
                  <a:gd name="T3" fmla="*/ 68 h 71"/>
                  <a:gd name="T4" fmla="*/ 140 w 140"/>
                  <a:gd name="T5" fmla="*/ 71 h 71"/>
                  <a:gd name="T6" fmla="*/ 0 w 140"/>
                  <a:gd name="T7" fmla="*/ 71 h 71"/>
                  <a:gd name="T8" fmla="*/ 0 w 140"/>
                  <a:gd name="T9" fmla="*/ 68 h 71"/>
                  <a:gd name="T10" fmla="*/ 70 w 140"/>
                  <a:gd name="T11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" h="71">
                    <a:moveTo>
                      <a:pt x="70" y="1"/>
                    </a:moveTo>
                    <a:cubicBezTo>
                      <a:pt x="132" y="1"/>
                      <a:pt x="140" y="31"/>
                      <a:pt x="140" y="68"/>
                    </a:cubicBezTo>
                    <a:cubicBezTo>
                      <a:pt x="140" y="69"/>
                      <a:pt x="140" y="70"/>
                      <a:pt x="14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69"/>
                      <a:pt x="0" y="68"/>
                    </a:cubicBezTo>
                    <a:cubicBezTo>
                      <a:pt x="0" y="31"/>
                      <a:pt x="7" y="0"/>
                      <a:pt x="70" y="1"/>
                    </a:cubicBez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4" name="Freeform 171">
                <a:extLst>
                  <a:ext uri="{FF2B5EF4-FFF2-40B4-BE49-F238E27FC236}">
                    <a16:creationId xmlns:a16="http://schemas.microsoft.com/office/drawing/2014/main" id="{E93E443F-241A-432A-9187-2F66BD823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9088" y="5002213"/>
                <a:ext cx="454025" cy="80962"/>
              </a:xfrm>
              <a:custGeom>
                <a:avLst/>
                <a:gdLst>
                  <a:gd name="T0" fmla="*/ 139 w 140"/>
                  <a:gd name="T1" fmla="*/ 11 h 25"/>
                  <a:gd name="T2" fmla="*/ 140 w 140"/>
                  <a:gd name="T3" fmla="*/ 22 h 25"/>
                  <a:gd name="T4" fmla="*/ 140 w 140"/>
                  <a:gd name="T5" fmla="*/ 25 h 25"/>
                  <a:gd name="T6" fmla="*/ 0 w 140"/>
                  <a:gd name="T7" fmla="*/ 25 h 25"/>
                  <a:gd name="T8" fmla="*/ 0 w 140"/>
                  <a:gd name="T9" fmla="*/ 22 h 25"/>
                  <a:gd name="T10" fmla="*/ 0 w 140"/>
                  <a:gd name="T11" fmla="*/ 12 h 25"/>
                  <a:gd name="T12" fmla="*/ 107 w 140"/>
                  <a:gd name="T13" fmla="*/ 8 h 25"/>
                  <a:gd name="T14" fmla="*/ 139 w 140"/>
                  <a:gd name="T1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" h="25">
                    <a:moveTo>
                      <a:pt x="139" y="11"/>
                    </a:moveTo>
                    <a:cubicBezTo>
                      <a:pt x="140" y="14"/>
                      <a:pt x="140" y="18"/>
                      <a:pt x="140" y="22"/>
                    </a:cubicBezTo>
                    <a:cubicBezTo>
                      <a:pt x="140" y="23"/>
                      <a:pt x="140" y="24"/>
                      <a:pt x="14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0" y="19"/>
                      <a:pt x="0" y="15"/>
                      <a:pt x="0" y="12"/>
                    </a:cubicBezTo>
                    <a:cubicBezTo>
                      <a:pt x="41" y="5"/>
                      <a:pt x="48" y="0"/>
                      <a:pt x="107" y="8"/>
                    </a:cubicBezTo>
                    <a:cubicBezTo>
                      <a:pt x="117" y="10"/>
                      <a:pt x="131" y="10"/>
                      <a:pt x="139" y="11"/>
                    </a:cubicBezTo>
                    <a:close/>
                  </a:path>
                </a:pathLst>
              </a:custGeom>
              <a:solidFill>
                <a:srgbClr val="C49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172">
                <a:extLst>
                  <a:ext uri="{FF2B5EF4-FFF2-40B4-BE49-F238E27FC236}">
                    <a16:creationId xmlns:a16="http://schemas.microsoft.com/office/drawing/2014/main" id="{1F34AA8C-17DB-4769-8B61-208067E03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0" y="1120775"/>
                <a:ext cx="379413" cy="271462"/>
              </a:xfrm>
              <a:custGeom>
                <a:avLst/>
                <a:gdLst>
                  <a:gd name="T0" fmla="*/ 95 w 117"/>
                  <a:gd name="T1" fmla="*/ 1 h 84"/>
                  <a:gd name="T2" fmla="*/ 107 w 117"/>
                  <a:gd name="T3" fmla="*/ 69 h 84"/>
                  <a:gd name="T4" fmla="*/ 84 w 117"/>
                  <a:gd name="T5" fmla="*/ 52 h 84"/>
                  <a:gd name="T6" fmla="*/ 80 w 117"/>
                  <a:gd name="T7" fmla="*/ 78 h 84"/>
                  <a:gd name="T8" fmla="*/ 56 w 117"/>
                  <a:gd name="T9" fmla="*/ 56 h 84"/>
                  <a:gd name="T10" fmla="*/ 60 w 117"/>
                  <a:gd name="T11" fmla="*/ 84 h 84"/>
                  <a:gd name="T12" fmla="*/ 14 w 117"/>
                  <a:gd name="T13" fmla="*/ 45 h 84"/>
                  <a:gd name="T14" fmla="*/ 22 w 117"/>
                  <a:gd name="T15" fmla="*/ 13 h 84"/>
                  <a:gd name="T16" fmla="*/ 81 w 117"/>
                  <a:gd name="T17" fmla="*/ 0 h 84"/>
                  <a:gd name="T18" fmla="*/ 84 w 117"/>
                  <a:gd name="T19" fmla="*/ 0 h 84"/>
                  <a:gd name="T20" fmla="*/ 95 w 117"/>
                  <a:gd name="T21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4">
                    <a:moveTo>
                      <a:pt x="95" y="1"/>
                    </a:moveTo>
                    <a:cubicBezTo>
                      <a:pt x="111" y="13"/>
                      <a:pt x="117" y="49"/>
                      <a:pt x="107" y="69"/>
                    </a:cubicBezTo>
                    <a:cubicBezTo>
                      <a:pt x="107" y="69"/>
                      <a:pt x="84" y="53"/>
                      <a:pt x="84" y="52"/>
                    </a:cubicBezTo>
                    <a:cubicBezTo>
                      <a:pt x="84" y="50"/>
                      <a:pt x="91" y="67"/>
                      <a:pt x="80" y="78"/>
                    </a:cubicBezTo>
                    <a:cubicBezTo>
                      <a:pt x="75" y="70"/>
                      <a:pt x="66" y="60"/>
                      <a:pt x="56" y="56"/>
                    </a:cubicBezTo>
                    <a:cubicBezTo>
                      <a:pt x="66" y="70"/>
                      <a:pt x="61" y="76"/>
                      <a:pt x="60" y="84"/>
                    </a:cubicBezTo>
                    <a:cubicBezTo>
                      <a:pt x="41" y="60"/>
                      <a:pt x="14" y="49"/>
                      <a:pt x="14" y="45"/>
                    </a:cubicBezTo>
                    <a:cubicBezTo>
                      <a:pt x="14" y="41"/>
                      <a:pt x="0" y="28"/>
                      <a:pt x="22" y="13"/>
                    </a:cubicBezTo>
                    <a:cubicBezTo>
                      <a:pt x="37" y="3"/>
                      <a:pt x="64" y="1"/>
                      <a:pt x="81" y="0"/>
                    </a:cubicBezTo>
                    <a:cubicBezTo>
                      <a:pt x="82" y="0"/>
                      <a:pt x="83" y="0"/>
                      <a:pt x="84" y="0"/>
                    </a:cubicBezTo>
                    <a:cubicBezTo>
                      <a:pt x="91" y="0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rgbClr val="A156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173">
                <a:extLst>
                  <a:ext uri="{FF2B5EF4-FFF2-40B4-BE49-F238E27FC236}">
                    <a16:creationId xmlns:a16="http://schemas.microsoft.com/office/drawing/2014/main" id="{F014519C-CD9A-457E-B3FE-4568B419E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300" y="2489200"/>
                <a:ext cx="311150" cy="203200"/>
              </a:xfrm>
              <a:custGeom>
                <a:avLst/>
                <a:gdLst>
                  <a:gd name="T0" fmla="*/ 96 w 96"/>
                  <a:gd name="T1" fmla="*/ 0 h 63"/>
                  <a:gd name="T2" fmla="*/ 41 w 96"/>
                  <a:gd name="T3" fmla="*/ 13 h 63"/>
                  <a:gd name="T4" fmla="*/ 0 w 96"/>
                  <a:gd name="T5" fmla="*/ 6 h 63"/>
                  <a:gd name="T6" fmla="*/ 51 w 96"/>
                  <a:gd name="T7" fmla="*/ 63 h 63"/>
                  <a:gd name="T8" fmla="*/ 96 w 96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63">
                    <a:moveTo>
                      <a:pt x="96" y="0"/>
                    </a:moveTo>
                    <a:cubicBezTo>
                      <a:pt x="81" y="9"/>
                      <a:pt x="55" y="13"/>
                      <a:pt x="41" y="13"/>
                    </a:cubicBezTo>
                    <a:cubicBezTo>
                      <a:pt x="31" y="13"/>
                      <a:pt x="14" y="11"/>
                      <a:pt x="0" y="6"/>
                    </a:cubicBezTo>
                    <a:cubicBezTo>
                      <a:pt x="20" y="26"/>
                      <a:pt x="51" y="63"/>
                      <a:pt x="51" y="63"/>
                    </a:cubicBezTo>
                    <a:cubicBezTo>
                      <a:pt x="55" y="60"/>
                      <a:pt x="90" y="15"/>
                      <a:pt x="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174">
                <a:extLst>
                  <a:ext uri="{FF2B5EF4-FFF2-40B4-BE49-F238E27FC236}">
                    <a16:creationId xmlns:a16="http://schemas.microsoft.com/office/drawing/2014/main" id="{D6B7873B-2A7D-4F83-8E47-C709ED6E5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66375" y="1136650"/>
                <a:ext cx="149225" cy="155575"/>
              </a:xfrm>
              <a:custGeom>
                <a:avLst/>
                <a:gdLst>
                  <a:gd name="T0" fmla="*/ 0 w 46"/>
                  <a:gd name="T1" fmla="*/ 5 h 48"/>
                  <a:gd name="T2" fmla="*/ 18 w 46"/>
                  <a:gd name="T3" fmla="*/ 1 h 48"/>
                  <a:gd name="T4" fmla="*/ 30 w 46"/>
                  <a:gd name="T5" fmla="*/ 15 h 48"/>
                  <a:gd name="T6" fmla="*/ 45 w 46"/>
                  <a:gd name="T7" fmla="*/ 45 h 48"/>
                  <a:gd name="T8" fmla="*/ 18 w 46"/>
                  <a:gd name="T9" fmla="*/ 24 h 48"/>
                  <a:gd name="T10" fmla="*/ 0 w 46"/>
                  <a:gd name="T11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48">
                    <a:moveTo>
                      <a:pt x="0" y="5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9" y="0"/>
                      <a:pt x="30" y="15"/>
                    </a:cubicBezTo>
                    <a:cubicBezTo>
                      <a:pt x="40" y="29"/>
                      <a:pt x="46" y="48"/>
                      <a:pt x="45" y="45"/>
                    </a:cubicBezTo>
                    <a:cubicBezTo>
                      <a:pt x="44" y="42"/>
                      <a:pt x="18" y="24"/>
                      <a:pt x="18" y="2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156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175">
                <a:extLst>
                  <a:ext uri="{FF2B5EF4-FFF2-40B4-BE49-F238E27FC236}">
                    <a16:creationId xmlns:a16="http://schemas.microsoft.com/office/drawing/2014/main" id="{065AEA06-CF78-4C77-80D4-D803C5583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4775" y="2474913"/>
                <a:ext cx="373063" cy="690562"/>
              </a:xfrm>
              <a:custGeom>
                <a:avLst/>
                <a:gdLst>
                  <a:gd name="T0" fmla="*/ 90 w 115"/>
                  <a:gd name="T1" fmla="*/ 107 h 213"/>
                  <a:gd name="T2" fmla="*/ 55 w 115"/>
                  <a:gd name="T3" fmla="*/ 24 h 213"/>
                  <a:gd name="T4" fmla="*/ 20 w 115"/>
                  <a:gd name="T5" fmla="*/ 32 h 213"/>
                  <a:gd name="T6" fmla="*/ 49 w 115"/>
                  <a:gd name="T7" fmla="*/ 88 h 213"/>
                  <a:gd name="T8" fmla="*/ 5 w 115"/>
                  <a:gd name="T9" fmla="*/ 124 h 213"/>
                  <a:gd name="T10" fmla="*/ 7 w 115"/>
                  <a:gd name="T11" fmla="*/ 153 h 213"/>
                  <a:gd name="T12" fmla="*/ 10 w 115"/>
                  <a:gd name="T13" fmla="*/ 171 h 213"/>
                  <a:gd name="T14" fmla="*/ 26 w 115"/>
                  <a:gd name="T15" fmla="*/ 190 h 213"/>
                  <a:gd name="T16" fmla="*/ 35 w 115"/>
                  <a:gd name="T17" fmla="*/ 202 h 213"/>
                  <a:gd name="T18" fmla="*/ 41 w 115"/>
                  <a:gd name="T19" fmla="*/ 206 h 213"/>
                  <a:gd name="T20" fmla="*/ 55 w 115"/>
                  <a:gd name="T21" fmla="*/ 212 h 213"/>
                  <a:gd name="T22" fmla="*/ 94 w 115"/>
                  <a:gd name="T23" fmla="*/ 193 h 213"/>
                  <a:gd name="T24" fmla="*/ 114 w 115"/>
                  <a:gd name="T25" fmla="*/ 165 h 213"/>
                  <a:gd name="T26" fmla="*/ 106 w 115"/>
                  <a:gd name="T27" fmla="*/ 147 h 213"/>
                  <a:gd name="T28" fmla="*/ 96 w 115"/>
                  <a:gd name="T29" fmla="*/ 120 h 213"/>
                  <a:gd name="T30" fmla="*/ 90 w 115"/>
                  <a:gd name="T31" fmla="*/ 107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5" h="213">
                    <a:moveTo>
                      <a:pt x="90" y="107"/>
                    </a:moveTo>
                    <a:cubicBezTo>
                      <a:pt x="90" y="107"/>
                      <a:pt x="81" y="49"/>
                      <a:pt x="55" y="24"/>
                    </a:cubicBezTo>
                    <a:cubicBezTo>
                      <a:pt x="30" y="0"/>
                      <a:pt x="14" y="20"/>
                      <a:pt x="20" y="32"/>
                    </a:cubicBezTo>
                    <a:cubicBezTo>
                      <a:pt x="27" y="43"/>
                      <a:pt x="49" y="88"/>
                      <a:pt x="49" y="88"/>
                    </a:cubicBezTo>
                    <a:cubicBezTo>
                      <a:pt x="49" y="88"/>
                      <a:pt x="10" y="109"/>
                      <a:pt x="5" y="124"/>
                    </a:cubicBezTo>
                    <a:cubicBezTo>
                      <a:pt x="0" y="140"/>
                      <a:pt x="7" y="149"/>
                      <a:pt x="7" y="153"/>
                    </a:cubicBezTo>
                    <a:cubicBezTo>
                      <a:pt x="7" y="157"/>
                      <a:pt x="2" y="160"/>
                      <a:pt x="10" y="171"/>
                    </a:cubicBezTo>
                    <a:cubicBezTo>
                      <a:pt x="18" y="183"/>
                      <a:pt x="26" y="186"/>
                      <a:pt x="26" y="190"/>
                    </a:cubicBezTo>
                    <a:cubicBezTo>
                      <a:pt x="26" y="193"/>
                      <a:pt x="30" y="201"/>
                      <a:pt x="35" y="202"/>
                    </a:cubicBezTo>
                    <a:cubicBezTo>
                      <a:pt x="39" y="204"/>
                      <a:pt x="41" y="206"/>
                      <a:pt x="41" y="206"/>
                    </a:cubicBezTo>
                    <a:cubicBezTo>
                      <a:pt x="41" y="206"/>
                      <a:pt x="42" y="211"/>
                      <a:pt x="55" y="212"/>
                    </a:cubicBezTo>
                    <a:cubicBezTo>
                      <a:pt x="68" y="213"/>
                      <a:pt x="79" y="207"/>
                      <a:pt x="94" y="193"/>
                    </a:cubicBezTo>
                    <a:cubicBezTo>
                      <a:pt x="108" y="178"/>
                      <a:pt x="113" y="173"/>
                      <a:pt x="114" y="165"/>
                    </a:cubicBezTo>
                    <a:cubicBezTo>
                      <a:pt x="115" y="158"/>
                      <a:pt x="110" y="150"/>
                      <a:pt x="106" y="147"/>
                    </a:cubicBezTo>
                    <a:cubicBezTo>
                      <a:pt x="102" y="144"/>
                      <a:pt x="102" y="134"/>
                      <a:pt x="96" y="120"/>
                    </a:cubicBezTo>
                    <a:cubicBezTo>
                      <a:pt x="90" y="107"/>
                      <a:pt x="90" y="107"/>
                      <a:pt x="90" y="107"/>
                    </a:cubicBezTo>
                    <a:close/>
                  </a:path>
                </a:pathLst>
              </a:custGeom>
              <a:solidFill>
                <a:srgbClr val="F2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176">
                <a:extLst>
                  <a:ext uri="{FF2B5EF4-FFF2-40B4-BE49-F238E27FC236}">
                    <a16:creationId xmlns:a16="http://schemas.microsoft.com/office/drawing/2014/main" id="{6DE770BE-D696-4D79-BB5F-C086915F8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8438" y="2757488"/>
                <a:ext cx="149225" cy="184150"/>
              </a:xfrm>
              <a:custGeom>
                <a:avLst/>
                <a:gdLst>
                  <a:gd name="T0" fmla="*/ 1 w 46"/>
                  <a:gd name="T1" fmla="*/ 57 h 57"/>
                  <a:gd name="T2" fmla="*/ 0 w 46"/>
                  <a:gd name="T3" fmla="*/ 55 h 57"/>
                  <a:gd name="T4" fmla="*/ 42 w 46"/>
                  <a:gd name="T5" fmla="*/ 19 h 57"/>
                  <a:gd name="T6" fmla="*/ 43 w 46"/>
                  <a:gd name="T7" fmla="*/ 13 h 57"/>
                  <a:gd name="T8" fmla="*/ 20 w 46"/>
                  <a:gd name="T9" fmla="*/ 2 h 57"/>
                  <a:gd name="T10" fmla="*/ 20 w 46"/>
                  <a:gd name="T11" fmla="*/ 0 h 57"/>
                  <a:gd name="T12" fmla="*/ 45 w 46"/>
                  <a:gd name="T13" fmla="*/ 13 h 57"/>
                  <a:gd name="T14" fmla="*/ 43 w 46"/>
                  <a:gd name="T15" fmla="*/ 20 h 57"/>
                  <a:gd name="T16" fmla="*/ 1 w 46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57">
                    <a:moveTo>
                      <a:pt x="1" y="57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1" y="55"/>
                      <a:pt x="33" y="32"/>
                      <a:pt x="42" y="19"/>
                    </a:cubicBezTo>
                    <a:cubicBezTo>
                      <a:pt x="43" y="16"/>
                      <a:pt x="44" y="15"/>
                      <a:pt x="43" y="13"/>
                    </a:cubicBezTo>
                    <a:cubicBezTo>
                      <a:pt x="42" y="3"/>
                      <a:pt x="20" y="2"/>
                      <a:pt x="20" y="2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43" y="2"/>
                      <a:pt x="45" y="13"/>
                    </a:cubicBezTo>
                    <a:cubicBezTo>
                      <a:pt x="46" y="15"/>
                      <a:pt x="45" y="17"/>
                      <a:pt x="43" y="20"/>
                    </a:cubicBezTo>
                    <a:cubicBezTo>
                      <a:pt x="35" y="33"/>
                      <a:pt x="3" y="56"/>
                      <a:pt x="1" y="57"/>
                    </a:cubicBezTo>
                    <a:close/>
                  </a:path>
                </a:pathLst>
              </a:custGeom>
              <a:solidFill>
                <a:srgbClr val="C49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0" name="Freeform 177">
                <a:extLst>
                  <a:ext uri="{FF2B5EF4-FFF2-40B4-BE49-F238E27FC236}">
                    <a16:creationId xmlns:a16="http://schemas.microsoft.com/office/drawing/2014/main" id="{6036DB87-5553-41DC-8FF5-BB24019C1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6700" y="2828925"/>
                <a:ext cx="130175" cy="177800"/>
              </a:xfrm>
              <a:custGeom>
                <a:avLst/>
                <a:gdLst>
                  <a:gd name="T0" fmla="*/ 1 w 40"/>
                  <a:gd name="T1" fmla="*/ 55 h 55"/>
                  <a:gd name="T2" fmla="*/ 0 w 40"/>
                  <a:gd name="T3" fmla="*/ 54 h 55"/>
                  <a:gd name="T4" fmla="*/ 4 w 40"/>
                  <a:gd name="T5" fmla="*/ 51 h 55"/>
                  <a:gd name="T6" fmla="*/ 36 w 40"/>
                  <a:gd name="T7" fmla="*/ 22 h 55"/>
                  <a:gd name="T8" fmla="*/ 28 w 40"/>
                  <a:gd name="T9" fmla="*/ 5 h 55"/>
                  <a:gd name="T10" fmla="*/ 18 w 40"/>
                  <a:gd name="T11" fmla="*/ 2 h 55"/>
                  <a:gd name="T12" fmla="*/ 18 w 40"/>
                  <a:gd name="T13" fmla="*/ 0 h 55"/>
                  <a:gd name="T14" fmla="*/ 28 w 40"/>
                  <a:gd name="T15" fmla="*/ 3 h 55"/>
                  <a:gd name="T16" fmla="*/ 38 w 40"/>
                  <a:gd name="T17" fmla="*/ 23 h 55"/>
                  <a:gd name="T18" fmla="*/ 5 w 40"/>
                  <a:gd name="T19" fmla="*/ 53 h 55"/>
                  <a:gd name="T20" fmla="*/ 1 w 40"/>
                  <a:gd name="T2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55">
                    <a:moveTo>
                      <a:pt x="1" y="55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1" y="53"/>
                      <a:pt x="4" y="51"/>
                    </a:cubicBezTo>
                    <a:cubicBezTo>
                      <a:pt x="12" y="45"/>
                      <a:pt x="35" y="30"/>
                      <a:pt x="36" y="22"/>
                    </a:cubicBezTo>
                    <a:cubicBezTo>
                      <a:pt x="38" y="14"/>
                      <a:pt x="35" y="8"/>
                      <a:pt x="28" y="5"/>
                    </a:cubicBezTo>
                    <a:cubicBezTo>
                      <a:pt x="21" y="2"/>
                      <a:pt x="18" y="2"/>
                      <a:pt x="18" y="2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1" y="0"/>
                      <a:pt x="28" y="3"/>
                    </a:cubicBezTo>
                    <a:cubicBezTo>
                      <a:pt x="36" y="6"/>
                      <a:pt x="40" y="13"/>
                      <a:pt x="38" y="23"/>
                    </a:cubicBezTo>
                    <a:cubicBezTo>
                      <a:pt x="37" y="30"/>
                      <a:pt x="20" y="43"/>
                      <a:pt x="5" y="53"/>
                    </a:cubicBezTo>
                    <a:cubicBezTo>
                      <a:pt x="3" y="54"/>
                      <a:pt x="2" y="55"/>
                      <a:pt x="1" y="55"/>
                    </a:cubicBezTo>
                    <a:close/>
                  </a:path>
                </a:pathLst>
              </a:custGeom>
              <a:solidFill>
                <a:srgbClr val="C49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178">
                <a:extLst>
                  <a:ext uri="{FF2B5EF4-FFF2-40B4-BE49-F238E27FC236}">
                    <a16:creationId xmlns:a16="http://schemas.microsoft.com/office/drawing/2014/main" id="{902E938C-F2BB-4D79-B3B6-472D94214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1788" y="2909888"/>
                <a:ext cx="100013" cy="163512"/>
              </a:xfrm>
              <a:custGeom>
                <a:avLst/>
                <a:gdLst>
                  <a:gd name="T0" fmla="*/ 1 w 31"/>
                  <a:gd name="T1" fmla="*/ 51 h 51"/>
                  <a:gd name="T2" fmla="*/ 0 w 31"/>
                  <a:gd name="T3" fmla="*/ 50 h 51"/>
                  <a:gd name="T4" fmla="*/ 27 w 31"/>
                  <a:gd name="T5" fmla="*/ 21 h 51"/>
                  <a:gd name="T6" fmla="*/ 22 w 31"/>
                  <a:gd name="T7" fmla="*/ 7 h 51"/>
                  <a:gd name="T8" fmla="*/ 15 w 31"/>
                  <a:gd name="T9" fmla="*/ 2 h 51"/>
                  <a:gd name="T10" fmla="*/ 16 w 31"/>
                  <a:gd name="T11" fmla="*/ 0 h 51"/>
                  <a:gd name="T12" fmla="*/ 23 w 31"/>
                  <a:gd name="T13" fmla="*/ 5 h 51"/>
                  <a:gd name="T14" fmla="*/ 28 w 31"/>
                  <a:gd name="T15" fmla="*/ 22 h 51"/>
                  <a:gd name="T16" fmla="*/ 1 w 31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51">
                    <a:moveTo>
                      <a:pt x="1" y="51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7" y="43"/>
                      <a:pt x="25" y="26"/>
                      <a:pt x="27" y="21"/>
                    </a:cubicBezTo>
                    <a:cubicBezTo>
                      <a:pt x="29" y="15"/>
                      <a:pt x="29" y="11"/>
                      <a:pt x="22" y="7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31" y="10"/>
                      <a:pt x="31" y="15"/>
                      <a:pt x="28" y="22"/>
                    </a:cubicBezTo>
                    <a:cubicBezTo>
                      <a:pt x="26" y="28"/>
                      <a:pt x="2" y="50"/>
                      <a:pt x="1" y="51"/>
                    </a:cubicBezTo>
                    <a:close/>
                  </a:path>
                </a:pathLst>
              </a:custGeom>
              <a:solidFill>
                <a:srgbClr val="C49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179">
                <a:extLst>
                  <a:ext uri="{FF2B5EF4-FFF2-40B4-BE49-F238E27FC236}">
                    <a16:creationId xmlns:a16="http://schemas.microsoft.com/office/drawing/2014/main" id="{DE66BFD2-807F-46CE-B10B-A2A091105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2275" y="2941638"/>
                <a:ext cx="61913" cy="90487"/>
              </a:xfrm>
              <a:custGeom>
                <a:avLst/>
                <a:gdLst>
                  <a:gd name="T0" fmla="*/ 15 w 19"/>
                  <a:gd name="T1" fmla="*/ 28 h 28"/>
                  <a:gd name="T2" fmla="*/ 13 w 19"/>
                  <a:gd name="T3" fmla="*/ 28 h 28"/>
                  <a:gd name="T4" fmla="*/ 11 w 19"/>
                  <a:gd name="T5" fmla="*/ 6 h 28"/>
                  <a:gd name="T6" fmla="*/ 1 w 19"/>
                  <a:gd name="T7" fmla="*/ 3 h 28"/>
                  <a:gd name="T8" fmla="*/ 0 w 19"/>
                  <a:gd name="T9" fmla="*/ 1 h 28"/>
                  <a:gd name="T10" fmla="*/ 12 w 19"/>
                  <a:gd name="T11" fmla="*/ 4 h 28"/>
                  <a:gd name="T12" fmla="*/ 15 w 19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8">
                    <a:moveTo>
                      <a:pt x="15" y="28"/>
                    </a:moveTo>
                    <a:cubicBezTo>
                      <a:pt x="13" y="28"/>
                      <a:pt x="13" y="28"/>
                      <a:pt x="13" y="28"/>
                    </a:cubicBezTo>
                    <a:cubicBezTo>
                      <a:pt x="17" y="19"/>
                      <a:pt x="15" y="10"/>
                      <a:pt x="11" y="6"/>
                    </a:cubicBezTo>
                    <a:cubicBezTo>
                      <a:pt x="8" y="3"/>
                      <a:pt x="4" y="2"/>
                      <a:pt x="1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0"/>
                      <a:pt x="9" y="1"/>
                      <a:pt x="12" y="4"/>
                    </a:cubicBezTo>
                    <a:cubicBezTo>
                      <a:pt x="17" y="9"/>
                      <a:pt x="19" y="18"/>
                      <a:pt x="15" y="28"/>
                    </a:cubicBezTo>
                    <a:close/>
                  </a:path>
                </a:pathLst>
              </a:custGeom>
              <a:solidFill>
                <a:srgbClr val="C49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3" name="Rectangle 180">
                <a:extLst>
                  <a:ext uri="{FF2B5EF4-FFF2-40B4-BE49-F238E27FC236}">
                    <a16:creationId xmlns:a16="http://schemas.microsoft.com/office/drawing/2014/main" id="{389BC97D-3AFE-4561-B0A3-421C0F311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64845" y="2722188"/>
                <a:ext cx="1106488" cy="944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3" name="Rectangle 111">
              <a:extLst>
                <a:ext uri="{FF2B5EF4-FFF2-40B4-BE49-F238E27FC236}">
                  <a16:creationId xmlns:a16="http://schemas.microsoft.com/office/drawing/2014/main" id="{270A6F73-705F-4876-9FDC-8E3CB0C69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5920" y="361399"/>
              <a:ext cx="2029082" cy="1404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440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</a:rPr>
                <a:t>75</a:t>
              </a:r>
              <a:r>
                <a:rPr kumimoji="0" lang="zh-CN" altLang="zh-CN" sz="4400" i="0" u="none" strike="noStrike" cap="none" normalizeH="0" baseline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Impact" panose="020B0806030902050204" pitchFamily="34" charset="0"/>
                </a:rPr>
                <a:t>%</a:t>
              </a:r>
              <a:endParaRPr kumimoji="0" lang="zh-CN" altLang="zh-CN" sz="440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endParaRPr>
            </a:p>
          </p:txBody>
        </p:sp>
        <p:sp>
          <p:nvSpPr>
            <p:cNvPr id="94" name="矩形 7">
              <a:extLst>
                <a:ext uri="{FF2B5EF4-FFF2-40B4-BE49-F238E27FC236}">
                  <a16:creationId xmlns:a16="http://schemas.microsoft.com/office/drawing/2014/main" id="{0F2CF775-430B-4895-96D0-A26C9B42FB5C}"/>
                </a:ext>
              </a:extLst>
            </p:cNvPr>
            <p:cNvSpPr/>
            <p:nvPr/>
          </p:nvSpPr>
          <p:spPr>
            <a:xfrm>
              <a:off x="8111657" y="4977474"/>
              <a:ext cx="1377329" cy="145829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b="1" dirty="0">
                <a:solidFill>
                  <a:schemeClr val="bg1"/>
                </a:solidFill>
                <a:latin typeface="+mj-ea"/>
              </a:endParaRPr>
            </a:p>
          </p:txBody>
        </p:sp>
        <p:sp>
          <p:nvSpPr>
            <p:cNvPr id="95" name="矩形 136">
              <a:extLst>
                <a:ext uri="{FF2B5EF4-FFF2-40B4-BE49-F238E27FC236}">
                  <a16:creationId xmlns:a16="http://schemas.microsoft.com/office/drawing/2014/main" id="{A6986315-6B15-43F2-B460-6795BD849C4E}"/>
                </a:ext>
              </a:extLst>
            </p:cNvPr>
            <p:cNvSpPr/>
            <p:nvPr/>
          </p:nvSpPr>
          <p:spPr>
            <a:xfrm>
              <a:off x="10006619" y="5661630"/>
              <a:ext cx="1377329" cy="7741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b="1" dirty="0">
                <a:solidFill>
                  <a:schemeClr val="bg1"/>
                </a:solidFill>
                <a:latin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26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475391" y="-1068941"/>
            <a:ext cx="2226029" cy="51768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7840" y="1333516"/>
            <a:ext cx="275266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s-EC" sz="2800" b="1" i="1" spc="-39" dirty="0">
                <a:solidFill>
                  <a:srgbClr val="FFFFFF"/>
                </a:solidFill>
                <a:latin typeface="Playfair Display" panose="020B0604020202020204" charset="0"/>
              </a:rPr>
              <a:t>Superestructura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CD9A34-2FFC-4200-BA53-16E92F7535B6}"/>
              </a:ext>
            </a:extLst>
          </p:cNvPr>
          <p:cNvSpPr txBox="1"/>
          <p:nvPr/>
        </p:nvSpPr>
        <p:spPr>
          <a:xfrm>
            <a:off x="685801" y="708137"/>
            <a:ext cx="141316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MACRO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DB9D9E2-41BE-4C56-AB64-152DD8C82C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3705902"/>
              </p:ext>
            </p:extLst>
          </p:nvPr>
        </p:nvGraphicFramePr>
        <p:xfrm>
          <a:off x="3943727" y="397264"/>
          <a:ext cx="7340600" cy="3228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1E751CD9-D8E6-4DEB-9F2C-B98D120341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242012"/>
              </p:ext>
            </p:extLst>
          </p:nvPr>
        </p:nvGraphicFramePr>
        <p:xfrm>
          <a:off x="7444681" y="-22283"/>
          <a:ext cx="6889585" cy="6825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5" name="Imagen 84">
            <a:extLst>
              <a:ext uri="{FF2B5EF4-FFF2-40B4-BE49-F238E27FC236}">
                <a16:creationId xmlns:a16="http://schemas.microsoft.com/office/drawing/2014/main" id="{0375F585-CCDC-4813-8345-F3CF1A7C7DCB}"/>
              </a:ext>
            </a:extLst>
          </p:cNvPr>
          <p:cNvPicPr/>
          <p:nvPr/>
        </p:nvPicPr>
        <p:blipFill rotWithShape="1">
          <a:blip r:embed="rId13"/>
          <a:srcRect l="13632" t="37898" r="43869" b="37579"/>
          <a:stretch/>
        </p:blipFill>
        <p:spPr bwMode="auto">
          <a:xfrm>
            <a:off x="-566203" y="2679877"/>
            <a:ext cx="6309215" cy="2912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8C23850-E074-4BE0-B796-78D68EA1DB65}"/>
              </a:ext>
            </a:extLst>
          </p:cNvPr>
          <p:cNvSpPr txBox="1"/>
          <p:nvPr/>
        </p:nvSpPr>
        <p:spPr>
          <a:xfrm>
            <a:off x="58586" y="5720356"/>
            <a:ext cx="3574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12 </a:t>
            </a:r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</a:rPr>
              <a:t>PNM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ABD7EBF-C7F9-448E-988F-7174E01E3BDD}"/>
              </a:ext>
            </a:extLst>
          </p:cNvPr>
          <p:cNvSpPr/>
          <p:nvPr/>
        </p:nvSpPr>
        <p:spPr>
          <a:xfrm>
            <a:off x="3395901" y="5333214"/>
            <a:ext cx="6836487" cy="1151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S" sz="4000" b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Nacional de Turismo 2030 </a:t>
            </a:r>
            <a:endParaRPr lang="es-E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68D6253A-90AF-487A-95CF-B1D4B1B4BF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741199"/>
              </p:ext>
            </p:extLst>
          </p:nvPr>
        </p:nvGraphicFramePr>
        <p:xfrm>
          <a:off x="4372277" y="1295208"/>
          <a:ext cx="7088540" cy="4613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8" name="Flecha: hacia arriba 17">
            <a:extLst>
              <a:ext uri="{FF2B5EF4-FFF2-40B4-BE49-F238E27FC236}">
                <a16:creationId xmlns:a16="http://schemas.microsoft.com/office/drawing/2014/main" id="{D649295A-8619-4901-B454-BC15AD86BD11}"/>
              </a:ext>
            </a:extLst>
          </p:cNvPr>
          <p:cNvSpPr/>
          <p:nvPr/>
        </p:nvSpPr>
        <p:spPr>
          <a:xfrm rot="1853967">
            <a:off x="5807919" y="2962172"/>
            <a:ext cx="1029797" cy="1422735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511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475391" y="-1068941"/>
            <a:ext cx="2226029" cy="51768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7840" y="1333516"/>
            <a:ext cx="2752668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s-EC" sz="2800" b="1" i="1" spc="-39" dirty="0">
                <a:solidFill>
                  <a:srgbClr val="FFFFFF"/>
                </a:solidFill>
                <a:latin typeface="Playfair Display" panose="020B0604020202020204" charset="0"/>
              </a:rPr>
              <a:t>Equipamiento e instalaciones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CD9A34-2FFC-4200-BA53-16E92F7535B6}"/>
              </a:ext>
            </a:extLst>
          </p:cNvPr>
          <p:cNvSpPr txBox="1"/>
          <p:nvPr/>
        </p:nvSpPr>
        <p:spPr>
          <a:xfrm>
            <a:off x="803676" y="757080"/>
            <a:ext cx="111566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MESO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59F12A5-571F-4609-A3CD-86DEF8851B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111434"/>
              </p:ext>
            </p:extLst>
          </p:nvPr>
        </p:nvGraphicFramePr>
        <p:xfrm>
          <a:off x="4567382" y="-1003922"/>
          <a:ext cx="7624618" cy="522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492D2B9-DA08-4351-8745-C5D4149BF92A}"/>
              </a:ext>
            </a:extLst>
          </p:cNvPr>
          <p:cNvSpPr/>
          <p:nvPr/>
        </p:nvSpPr>
        <p:spPr>
          <a:xfrm rot="1501152">
            <a:off x="9589214" y="216703"/>
            <a:ext cx="1097493" cy="5656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171</a:t>
            </a:r>
          </a:p>
        </p:txBody>
      </p:sp>
      <p:grpSp>
        <p:nvGrpSpPr>
          <p:cNvPr id="26" name="组合 78">
            <a:extLst>
              <a:ext uri="{FF2B5EF4-FFF2-40B4-BE49-F238E27FC236}">
                <a16:creationId xmlns:a16="http://schemas.microsoft.com/office/drawing/2014/main" id="{CFC2DC3E-536A-4AED-A248-6E1A665D3A28}"/>
              </a:ext>
            </a:extLst>
          </p:cNvPr>
          <p:cNvGrpSpPr/>
          <p:nvPr/>
        </p:nvGrpSpPr>
        <p:grpSpPr>
          <a:xfrm>
            <a:off x="3600233" y="2656790"/>
            <a:ext cx="2880000" cy="2538000"/>
            <a:chOff x="6131590" y="1973998"/>
            <a:chExt cx="4620496" cy="3379892"/>
          </a:xfrm>
        </p:grpSpPr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7F1C9FCE-074E-4DC1-8F41-274BF24A2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692" y="2576145"/>
              <a:ext cx="853989" cy="46931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40</a:t>
              </a:r>
              <a:r>
                <a:rPr kumimoji="0" lang="zh-CN" altLang="zh-CN" sz="3200" b="0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Impact" panose="020B0806030902050204" pitchFamily="34" charset="0"/>
                </a:rPr>
                <a:t>%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2E3653DE-42E5-4263-A733-32A48A7B6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2388" y="1973998"/>
              <a:ext cx="690523" cy="46931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60</a:t>
              </a:r>
              <a:r>
                <a:rPr kumimoji="0" lang="zh-CN" altLang="zh-CN" sz="3200" b="0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Impact" panose="020B0806030902050204" pitchFamily="34" charset="0"/>
                </a:rPr>
                <a:t>%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6DD35D91-5615-4529-9B26-A31F3F2BD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3361" y="3346228"/>
              <a:ext cx="4556952" cy="2007662"/>
            </a:xfrm>
            <a:custGeom>
              <a:avLst/>
              <a:gdLst>
                <a:gd name="T0" fmla="*/ 2405 w 2482"/>
                <a:gd name="T1" fmla="*/ 453 h 1093"/>
                <a:gd name="T2" fmla="*/ 2405 w 2482"/>
                <a:gd name="T3" fmla="*/ 476 h 1093"/>
                <a:gd name="T4" fmla="*/ 693 w 2482"/>
                <a:gd name="T5" fmla="*/ 15 h 1093"/>
                <a:gd name="T6" fmla="*/ 527 w 2482"/>
                <a:gd name="T7" fmla="*/ 45 h 1093"/>
                <a:gd name="T8" fmla="*/ 61 w 2482"/>
                <a:gd name="T9" fmla="*/ 484 h 1093"/>
                <a:gd name="T10" fmla="*/ 61 w 2482"/>
                <a:gd name="T11" fmla="*/ 480 h 1093"/>
                <a:gd name="T12" fmla="*/ 0 w 2482"/>
                <a:gd name="T13" fmla="*/ 480 h 1093"/>
                <a:gd name="T14" fmla="*/ 0 w 2482"/>
                <a:gd name="T15" fmla="*/ 559 h 1093"/>
                <a:gd name="T16" fmla="*/ 0 w 2482"/>
                <a:gd name="T17" fmla="*/ 559 h 1093"/>
                <a:gd name="T18" fmla="*/ 61 w 2482"/>
                <a:gd name="T19" fmla="*/ 612 h 1093"/>
                <a:gd name="T20" fmla="*/ 1789 w 2482"/>
                <a:gd name="T21" fmla="*/ 1077 h 1093"/>
                <a:gd name="T22" fmla="*/ 1955 w 2482"/>
                <a:gd name="T23" fmla="*/ 1048 h 1093"/>
                <a:gd name="T24" fmla="*/ 2465 w 2482"/>
                <a:gd name="T25" fmla="*/ 566 h 1093"/>
                <a:gd name="T26" fmla="*/ 2481 w 2482"/>
                <a:gd name="T27" fmla="*/ 531 h 1093"/>
                <a:gd name="T28" fmla="*/ 2481 w 2482"/>
                <a:gd name="T29" fmla="*/ 453 h 1093"/>
                <a:gd name="T30" fmla="*/ 2405 w 2482"/>
                <a:gd name="T31" fmla="*/ 453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82" h="1093">
                  <a:moveTo>
                    <a:pt x="2405" y="453"/>
                  </a:moveTo>
                  <a:cubicBezTo>
                    <a:pt x="2405" y="476"/>
                    <a:pt x="2405" y="476"/>
                    <a:pt x="2405" y="476"/>
                  </a:cubicBezTo>
                  <a:cubicBezTo>
                    <a:pt x="693" y="15"/>
                    <a:pt x="693" y="15"/>
                    <a:pt x="693" y="15"/>
                  </a:cubicBezTo>
                  <a:cubicBezTo>
                    <a:pt x="635" y="0"/>
                    <a:pt x="560" y="13"/>
                    <a:pt x="527" y="45"/>
                  </a:cubicBezTo>
                  <a:cubicBezTo>
                    <a:pt x="61" y="484"/>
                    <a:pt x="61" y="484"/>
                    <a:pt x="61" y="484"/>
                  </a:cubicBezTo>
                  <a:cubicBezTo>
                    <a:pt x="61" y="480"/>
                    <a:pt x="61" y="480"/>
                    <a:pt x="61" y="480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81"/>
                    <a:pt x="22" y="602"/>
                    <a:pt x="61" y="612"/>
                  </a:cubicBezTo>
                  <a:cubicBezTo>
                    <a:pt x="1789" y="1077"/>
                    <a:pt x="1789" y="1077"/>
                    <a:pt x="1789" y="1077"/>
                  </a:cubicBezTo>
                  <a:cubicBezTo>
                    <a:pt x="1847" y="1093"/>
                    <a:pt x="1922" y="1079"/>
                    <a:pt x="1955" y="1048"/>
                  </a:cubicBezTo>
                  <a:cubicBezTo>
                    <a:pt x="2465" y="566"/>
                    <a:pt x="2465" y="566"/>
                    <a:pt x="2465" y="566"/>
                  </a:cubicBezTo>
                  <a:cubicBezTo>
                    <a:pt x="2477" y="555"/>
                    <a:pt x="2482" y="543"/>
                    <a:pt x="2481" y="531"/>
                  </a:cubicBezTo>
                  <a:cubicBezTo>
                    <a:pt x="2481" y="453"/>
                    <a:pt x="2481" y="453"/>
                    <a:pt x="2481" y="453"/>
                  </a:cubicBezTo>
                  <a:lnTo>
                    <a:pt x="2405" y="45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7FF45E6E-0A02-4FA5-A8FD-85238025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1590" y="3199473"/>
              <a:ext cx="4620496" cy="2007662"/>
            </a:xfrm>
            <a:custGeom>
              <a:avLst/>
              <a:gdLst>
                <a:gd name="T0" fmla="*/ 2438 w 2516"/>
                <a:gd name="T1" fmla="*/ 481 h 1093"/>
                <a:gd name="T2" fmla="*/ 2482 w 2516"/>
                <a:gd name="T3" fmla="*/ 567 h 1093"/>
                <a:gd name="T4" fmla="*/ 1972 w 2516"/>
                <a:gd name="T5" fmla="*/ 1048 h 1093"/>
                <a:gd name="T6" fmla="*/ 1806 w 2516"/>
                <a:gd name="T7" fmla="*/ 1078 h 1093"/>
                <a:gd name="T8" fmla="*/ 78 w 2516"/>
                <a:gd name="T9" fmla="*/ 613 h 1093"/>
                <a:gd name="T10" fmla="*/ 34 w 2516"/>
                <a:gd name="T11" fmla="*/ 527 h 1093"/>
                <a:gd name="T12" fmla="*/ 544 w 2516"/>
                <a:gd name="T13" fmla="*/ 45 h 1093"/>
                <a:gd name="T14" fmla="*/ 710 w 2516"/>
                <a:gd name="T15" fmla="*/ 16 h 1093"/>
                <a:gd name="T16" fmla="*/ 2438 w 2516"/>
                <a:gd name="T17" fmla="*/ 481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6" h="1093">
                  <a:moveTo>
                    <a:pt x="2438" y="481"/>
                  </a:moveTo>
                  <a:cubicBezTo>
                    <a:pt x="2496" y="497"/>
                    <a:pt x="2516" y="535"/>
                    <a:pt x="2482" y="567"/>
                  </a:cubicBezTo>
                  <a:cubicBezTo>
                    <a:pt x="1972" y="1048"/>
                    <a:pt x="1972" y="1048"/>
                    <a:pt x="1972" y="1048"/>
                  </a:cubicBezTo>
                  <a:cubicBezTo>
                    <a:pt x="1939" y="1080"/>
                    <a:pt x="1864" y="1093"/>
                    <a:pt x="1806" y="1078"/>
                  </a:cubicBezTo>
                  <a:cubicBezTo>
                    <a:pt x="78" y="613"/>
                    <a:pt x="78" y="613"/>
                    <a:pt x="78" y="613"/>
                  </a:cubicBezTo>
                  <a:cubicBezTo>
                    <a:pt x="20" y="597"/>
                    <a:pt x="0" y="559"/>
                    <a:pt x="34" y="527"/>
                  </a:cubicBezTo>
                  <a:cubicBezTo>
                    <a:pt x="544" y="45"/>
                    <a:pt x="544" y="45"/>
                    <a:pt x="544" y="45"/>
                  </a:cubicBezTo>
                  <a:cubicBezTo>
                    <a:pt x="577" y="14"/>
                    <a:pt x="652" y="0"/>
                    <a:pt x="710" y="16"/>
                  </a:cubicBezTo>
                  <a:lnTo>
                    <a:pt x="2438" y="48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C44C8CD6-8B7E-4044-948A-3522BF8C4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96" y="3358332"/>
              <a:ext cx="3705172" cy="1688433"/>
            </a:xfrm>
            <a:custGeom>
              <a:avLst/>
              <a:gdLst>
                <a:gd name="T0" fmla="*/ 677 w 2449"/>
                <a:gd name="T1" fmla="*/ 0 h 1116"/>
                <a:gd name="T2" fmla="*/ 0 w 2449"/>
                <a:gd name="T3" fmla="*/ 640 h 1116"/>
                <a:gd name="T4" fmla="*/ 1772 w 2449"/>
                <a:gd name="T5" fmla="*/ 1116 h 1116"/>
                <a:gd name="T6" fmla="*/ 2449 w 2449"/>
                <a:gd name="T7" fmla="*/ 477 h 1116"/>
                <a:gd name="T8" fmla="*/ 677 w 2449"/>
                <a:gd name="T9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9" h="1116">
                  <a:moveTo>
                    <a:pt x="677" y="0"/>
                  </a:moveTo>
                  <a:lnTo>
                    <a:pt x="0" y="640"/>
                  </a:lnTo>
                  <a:lnTo>
                    <a:pt x="1772" y="1116"/>
                  </a:lnTo>
                  <a:lnTo>
                    <a:pt x="2449" y="47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grpSp>
          <p:nvGrpSpPr>
            <p:cNvPr id="32" name="组合 61">
              <a:extLst>
                <a:ext uri="{FF2B5EF4-FFF2-40B4-BE49-F238E27FC236}">
                  <a16:creationId xmlns:a16="http://schemas.microsoft.com/office/drawing/2014/main" id="{F25744A8-FF16-4B25-8FAA-F3C94FEF3307}"/>
                </a:ext>
              </a:extLst>
            </p:cNvPr>
            <p:cNvGrpSpPr/>
            <p:nvPr/>
          </p:nvGrpSpPr>
          <p:grpSpPr>
            <a:xfrm>
              <a:off x="7439964" y="3329585"/>
              <a:ext cx="983407" cy="1152855"/>
              <a:chOff x="8099425" y="4154488"/>
              <a:chExt cx="1031876" cy="1209675"/>
            </a:xfrm>
          </p:grpSpPr>
          <p:sp>
            <p:nvSpPr>
              <p:cNvPr id="50" name="Freeform 39">
                <a:extLst>
                  <a:ext uri="{FF2B5EF4-FFF2-40B4-BE49-F238E27FC236}">
                    <a16:creationId xmlns:a16="http://schemas.microsoft.com/office/drawing/2014/main" id="{4A5811EC-6948-4219-834C-A202F0CAF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9425" y="5121275"/>
                <a:ext cx="673100" cy="242888"/>
              </a:xfrm>
              <a:custGeom>
                <a:avLst/>
                <a:gdLst>
                  <a:gd name="T0" fmla="*/ 0 w 424"/>
                  <a:gd name="T1" fmla="*/ 56 h 153"/>
                  <a:gd name="T2" fmla="*/ 360 w 424"/>
                  <a:gd name="T3" fmla="*/ 153 h 153"/>
                  <a:gd name="T4" fmla="*/ 424 w 424"/>
                  <a:gd name="T5" fmla="*/ 90 h 153"/>
                  <a:gd name="T6" fmla="*/ 59 w 424"/>
                  <a:gd name="T7" fmla="*/ 0 h 153"/>
                  <a:gd name="T8" fmla="*/ 0 w 424"/>
                  <a:gd name="T9" fmla="*/ 5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153">
                    <a:moveTo>
                      <a:pt x="0" y="56"/>
                    </a:moveTo>
                    <a:lnTo>
                      <a:pt x="360" y="153"/>
                    </a:lnTo>
                    <a:lnTo>
                      <a:pt x="424" y="90"/>
                    </a:lnTo>
                    <a:lnTo>
                      <a:pt x="59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8DCEEEE7-D518-425F-8CA4-7E6786A1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0463" y="4284663"/>
                <a:ext cx="350838" cy="944563"/>
              </a:xfrm>
              <a:custGeom>
                <a:avLst/>
                <a:gdLst>
                  <a:gd name="T0" fmla="*/ 0 w 221"/>
                  <a:gd name="T1" fmla="*/ 34 h 595"/>
                  <a:gd name="T2" fmla="*/ 0 w 221"/>
                  <a:gd name="T3" fmla="*/ 595 h 595"/>
                  <a:gd name="T4" fmla="*/ 221 w 221"/>
                  <a:gd name="T5" fmla="*/ 422 h 595"/>
                  <a:gd name="T6" fmla="*/ 221 w 221"/>
                  <a:gd name="T7" fmla="*/ 0 h 595"/>
                  <a:gd name="T8" fmla="*/ 0 w 221"/>
                  <a:gd name="T9" fmla="*/ 34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595">
                    <a:moveTo>
                      <a:pt x="0" y="34"/>
                    </a:moveTo>
                    <a:lnTo>
                      <a:pt x="0" y="595"/>
                    </a:lnTo>
                    <a:lnTo>
                      <a:pt x="221" y="422"/>
                    </a:lnTo>
                    <a:lnTo>
                      <a:pt x="221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C47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D924F757-0987-4521-BA89-2558C9EBF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200" y="4338638"/>
                <a:ext cx="576263" cy="890588"/>
              </a:xfrm>
              <a:custGeom>
                <a:avLst/>
                <a:gdLst>
                  <a:gd name="T0" fmla="*/ 0 w 363"/>
                  <a:gd name="T1" fmla="*/ 57 h 561"/>
                  <a:gd name="T2" fmla="*/ 0 w 363"/>
                  <a:gd name="T3" fmla="*/ 479 h 561"/>
                  <a:gd name="T4" fmla="*/ 363 w 363"/>
                  <a:gd name="T5" fmla="*/ 561 h 561"/>
                  <a:gd name="T6" fmla="*/ 363 w 363"/>
                  <a:gd name="T7" fmla="*/ 0 h 561"/>
                  <a:gd name="T8" fmla="*/ 0 w 363"/>
                  <a:gd name="T9" fmla="*/ 57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561">
                    <a:moveTo>
                      <a:pt x="0" y="57"/>
                    </a:moveTo>
                    <a:lnTo>
                      <a:pt x="0" y="479"/>
                    </a:lnTo>
                    <a:lnTo>
                      <a:pt x="363" y="561"/>
                    </a:lnTo>
                    <a:lnTo>
                      <a:pt x="363" y="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C7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40883F2A-08DD-4E15-96BB-478E0122A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200" y="4154488"/>
                <a:ext cx="927100" cy="406400"/>
              </a:xfrm>
              <a:custGeom>
                <a:avLst/>
                <a:gdLst>
                  <a:gd name="T0" fmla="*/ 363 w 584"/>
                  <a:gd name="T1" fmla="*/ 256 h 256"/>
                  <a:gd name="T2" fmla="*/ 0 w 584"/>
                  <a:gd name="T3" fmla="*/ 173 h 256"/>
                  <a:gd name="T4" fmla="*/ 221 w 584"/>
                  <a:gd name="T5" fmla="*/ 0 h 256"/>
                  <a:gd name="T6" fmla="*/ 584 w 584"/>
                  <a:gd name="T7" fmla="*/ 82 h 256"/>
                  <a:gd name="T8" fmla="*/ 363 w 584"/>
                  <a:gd name="T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4" h="256">
                    <a:moveTo>
                      <a:pt x="363" y="256"/>
                    </a:moveTo>
                    <a:lnTo>
                      <a:pt x="0" y="173"/>
                    </a:lnTo>
                    <a:lnTo>
                      <a:pt x="221" y="0"/>
                    </a:lnTo>
                    <a:lnTo>
                      <a:pt x="584" y="82"/>
                    </a:lnTo>
                    <a:lnTo>
                      <a:pt x="363" y="256"/>
                    </a:lnTo>
                    <a:close/>
                  </a:path>
                </a:pathLst>
              </a:custGeom>
              <a:solidFill>
                <a:srgbClr val="D87F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3" name="组合 60">
              <a:extLst>
                <a:ext uri="{FF2B5EF4-FFF2-40B4-BE49-F238E27FC236}">
                  <a16:creationId xmlns:a16="http://schemas.microsoft.com/office/drawing/2014/main" id="{4DF285FF-3646-4116-8A95-2C77A18A9199}"/>
                </a:ext>
              </a:extLst>
            </p:cNvPr>
            <p:cNvGrpSpPr/>
            <p:nvPr/>
          </p:nvGrpSpPr>
          <p:grpSpPr>
            <a:xfrm>
              <a:off x="8473297" y="2297766"/>
              <a:ext cx="986432" cy="2432795"/>
              <a:chOff x="9183688" y="3071813"/>
              <a:chExt cx="1035050" cy="2552700"/>
            </a:xfrm>
          </p:grpSpPr>
          <p:sp>
            <p:nvSpPr>
              <p:cNvPr id="43" name="Freeform 40">
                <a:extLst>
                  <a:ext uri="{FF2B5EF4-FFF2-40B4-BE49-F238E27FC236}">
                    <a16:creationId xmlns:a16="http://schemas.microsoft.com/office/drawing/2014/main" id="{6D965E16-C469-4336-9844-0FD4024FC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3688" y="5381625"/>
                <a:ext cx="674688" cy="242888"/>
              </a:xfrm>
              <a:custGeom>
                <a:avLst/>
                <a:gdLst>
                  <a:gd name="T0" fmla="*/ 0 w 425"/>
                  <a:gd name="T1" fmla="*/ 56 h 153"/>
                  <a:gd name="T2" fmla="*/ 360 w 425"/>
                  <a:gd name="T3" fmla="*/ 153 h 153"/>
                  <a:gd name="T4" fmla="*/ 425 w 425"/>
                  <a:gd name="T5" fmla="*/ 89 h 153"/>
                  <a:gd name="T6" fmla="*/ 59 w 425"/>
                  <a:gd name="T7" fmla="*/ 0 h 153"/>
                  <a:gd name="T8" fmla="*/ 0 w 425"/>
                  <a:gd name="T9" fmla="*/ 5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153">
                    <a:moveTo>
                      <a:pt x="0" y="56"/>
                    </a:moveTo>
                    <a:lnTo>
                      <a:pt x="360" y="153"/>
                    </a:lnTo>
                    <a:lnTo>
                      <a:pt x="425" y="89"/>
                    </a:lnTo>
                    <a:lnTo>
                      <a:pt x="59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2AB7BE33-C5DF-422B-8DFD-73F5CD7B7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488" y="3836988"/>
                <a:ext cx="349250" cy="1638300"/>
              </a:xfrm>
              <a:custGeom>
                <a:avLst/>
                <a:gdLst>
                  <a:gd name="T0" fmla="*/ 220 w 220"/>
                  <a:gd name="T1" fmla="*/ 0 h 1032"/>
                  <a:gd name="T2" fmla="*/ 0 w 220"/>
                  <a:gd name="T3" fmla="*/ 35 h 1032"/>
                  <a:gd name="T4" fmla="*/ 0 w 220"/>
                  <a:gd name="T5" fmla="*/ 1032 h 1032"/>
                  <a:gd name="T6" fmla="*/ 220 w 220"/>
                  <a:gd name="T7" fmla="*/ 858 h 1032"/>
                  <a:gd name="T8" fmla="*/ 220 w 220"/>
                  <a:gd name="T9" fmla="*/ 858 h 1032"/>
                  <a:gd name="T10" fmla="*/ 220 w 220"/>
                  <a:gd name="T11" fmla="*/ 0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1032">
                    <a:moveTo>
                      <a:pt x="220" y="0"/>
                    </a:moveTo>
                    <a:lnTo>
                      <a:pt x="0" y="35"/>
                    </a:lnTo>
                    <a:lnTo>
                      <a:pt x="0" y="1032"/>
                    </a:lnTo>
                    <a:lnTo>
                      <a:pt x="220" y="858"/>
                    </a:lnTo>
                    <a:lnTo>
                      <a:pt x="220" y="85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A8AD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2DF6B3C4-8AAB-45C6-8D14-6E8A71ACC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892550"/>
                <a:ext cx="576263" cy="1582738"/>
              </a:xfrm>
              <a:custGeom>
                <a:avLst/>
                <a:gdLst>
                  <a:gd name="T0" fmla="*/ 0 w 363"/>
                  <a:gd name="T1" fmla="*/ 56 h 997"/>
                  <a:gd name="T2" fmla="*/ 0 w 363"/>
                  <a:gd name="T3" fmla="*/ 914 h 997"/>
                  <a:gd name="T4" fmla="*/ 363 w 363"/>
                  <a:gd name="T5" fmla="*/ 997 h 997"/>
                  <a:gd name="T6" fmla="*/ 363 w 363"/>
                  <a:gd name="T7" fmla="*/ 0 h 997"/>
                  <a:gd name="T8" fmla="*/ 0 w 363"/>
                  <a:gd name="T9" fmla="*/ 56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997">
                    <a:moveTo>
                      <a:pt x="0" y="56"/>
                    </a:moveTo>
                    <a:lnTo>
                      <a:pt x="0" y="914"/>
                    </a:lnTo>
                    <a:lnTo>
                      <a:pt x="363" y="997"/>
                    </a:lnTo>
                    <a:lnTo>
                      <a:pt x="363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5B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ECFE028B-FA8C-4A5F-9970-321B87A69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705225"/>
                <a:ext cx="925513" cy="406400"/>
              </a:xfrm>
              <a:custGeom>
                <a:avLst/>
                <a:gdLst>
                  <a:gd name="T0" fmla="*/ 363 w 583"/>
                  <a:gd name="T1" fmla="*/ 256 h 256"/>
                  <a:gd name="T2" fmla="*/ 0 w 583"/>
                  <a:gd name="T3" fmla="*/ 174 h 256"/>
                  <a:gd name="T4" fmla="*/ 220 w 583"/>
                  <a:gd name="T5" fmla="*/ 0 h 256"/>
                  <a:gd name="T6" fmla="*/ 583 w 583"/>
                  <a:gd name="T7" fmla="*/ 83 h 256"/>
                  <a:gd name="T8" fmla="*/ 363 w 583"/>
                  <a:gd name="T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3" h="256">
                    <a:moveTo>
                      <a:pt x="363" y="256"/>
                    </a:moveTo>
                    <a:lnTo>
                      <a:pt x="0" y="174"/>
                    </a:lnTo>
                    <a:lnTo>
                      <a:pt x="220" y="0"/>
                    </a:lnTo>
                    <a:lnTo>
                      <a:pt x="583" y="83"/>
                    </a:lnTo>
                    <a:lnTo>
                      <a:pt x="363" y="256"/>
                    </a:lnTo>
                    <a:close/>
                  </a:path>
                </a:pathLst>
              </a:custGeom>
              <a:solidFill>
                <a:srgbClr val="C2C7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E97A6AE5-4E71-4D2F-91DC-9A260BAE9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488" y="3201988"/>
                <a:ext cx="349250" cy="1636713"/>
              </a:xfrm>
              <a:custGeom>
                <a:avLst/>
                <a:gdLst>
                  <a:gd name="T0" fmla="*/ 220 w 220"/>
                  <a:gd name="T1" fmla="*/ 0 h 1031"/>
                  <a:gd name="T2" fmla="*/ 0 w 220"/>
                  <a:gd name="T3" fmla="*/ 34 h 1031"/>
                  <a:gd name="T4" fmla="*/ 0 w 220"/>
                  <a:gd name="T5" fmla="*/ 1031 h 1031"/>
                  <a:gd name="T6" fmla="*/ 220 w 220"/>
                  <a:gd name="T7" fmla="*/ 858 h 1031"/>
                  <a:gd name="T8" fmla="*/ 220 w 220"/>
                  <a:gd name="T9" fmla="*/ 858 h 1031"/>
                  <a:gd name="T10" fmla="*/ 220 w 220"/>
                  <a:gd name="T11" fmla="*/ 0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1031">
                    <a:moveTo>
                      <a:pt x="220" y="0"/>
                    </a:moveTo>
                    <a:lnTo>
                      <a:pt x="0" y="34"/>
                    </a:lnTo>
                    <a:lnTo>
                      <a:pt x="0" y="1031"/>
                    </a:lnTo>
                    <a:lnTo>
                      <a:pt x="220" y="858"/>
                    </a:lnTo>
                    <a:lnTo>
                      <a:pt x="220" y="85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A8AD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48">
                <a:extLst>
                  <a:ext uri="{FF2B5EF4-FFF2-40B4-BE49-F238E27FC236}">
                    <a16:creationId xmlns:a16="http://schemas.microsoft.com/office/drawing/2014/main" id="{B52F9270-B104-4EAE-A5B4-FB4AF5E89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255963"/>
                <a:ext cx="576263" cy="1582738"/>
              </a:xfrm>
              <a:custGeom>
                <a:avLst/>
                <a:gdLst>
                  <a:gd name="T0" fmla="*/ 0 w 363"/>
                  <a:gd name="T1" fmla="*/ 56 h 997"/>
                  <a:gd name="T2" fmla="*/ 0 w 363"/>
                  <a:gd name="T3" fmla="*/ 914 h 997"/>
                  <a:gd name="T4" fmla="*/ 363 w 363"/>
                  <a:gd name="T5" fmla="*/ 997 h 997"/>
                  <a:gd name="T6" fmla="*/ 363 w 363"/>
                  <a:gd name="T7" fmla="*/ 0 h 997"/>
                  <a:gd name="T8" fmla="*/ 0 w 363"/>
                  <a:gd name="T9" fmla="*/ 56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997">
                    <a:moveTo>
                      <a:pt x="0" y="56"/>
                    </a:moveTo>
                    <a:lnTo>
                      <a:pt x="0" y="914"/>
                    </a:lnTo>
                    <a:lnTo>
                      <a:pt x="363" y="997"/>
                    </a:lnTo>
                    <a:lnTo>
                      <a:pt x="363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5B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F19B2DC0-1BE8-4AB8-9F8F-DFF734E68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071813"/>
                <a:ext cx="925513" cy="403225"/>
              </a:xfrm>
              <a:custGeom>
                <a:avLst/>
                <a:gdLst>
                  <a:gd name="T0" fmla="*/ 363 w 583"/>
                  <a:gd name="T1" fmla="*/ 254 h 254"/>
                  <a:gd name="T2" fmla="*/ 0 w 583"/>
                  <a:gd name="T3" fmla="*/ 172 h 254"/>
                  <a:gd name="T4" fmla="*/ 220 w 583"/>
                  <a:gd name="T5" fmla="*/ 0 h 254"/>
                  <a:gd name="T6" fmla="*/ 583 w 583"/>
                  <a:gd name="T7" fmla="*/ 82 h 254"/>
                  <a:gd name="T8" fmla="*/ 363 w 583"/>
                  <a:gd name="T9" fmla="*/ 25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3" h="254">
                    <a:moveTo>
                      <a:pt x="363" y="254"/>
                    </a:moveTo>
                    <a:lnTo>
                      <a:pt x="0" y="172"/>
                    </a:lnTo>
                    <a:lnTo>
                      <a:pt x="220" y="0"/>
                    </a:lnTo>
                    <a:lnTo>
                      <a:pt x="583" y="82"/>
                    </a:lnTo>
                    <a:lnTo>
                      <a:pt x="363" y="254"/>
                    </a:lnTo>
                    <a:close/>
                  </a:path>
                </a:pathLst>
              </a:custGeom>
              <a:solidFill>
                <a:srgbClr val="C2C7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4" name="组合 59">
              <a:extLst>
                <a:ext uri="{FF2B5EF4-FFF2-40B4-BE49-F238E27FC236}">
                  <a16:creationId xmlns:a16="http://schemas.microsoft.com/office/drawing/2014/main" id="{7A263684-8B63-4C9B-B2D8-3C4F34C408B2}"/>
                </a:ext>
              </a:extLst>
            </p:cNvPr>
            <p:cNvGrpSpPr/>
            <p:nvPr/>
          </p:nvGrpSpPr>
          <p:grpSpPr>
            <a:xfrm>
              <a:off x="7411219" y="2780390"/>
              <a:ext cx="537091" cy="715618"/>
              <a:chOff x="8069263" y="3578225"/>
              <a:chExt cx="563562" cy="750888"/>
            </a:xfrm>
            <a:solidFill>
              <a:schemeClr val="accent1"/>
            </a:solidFill>
          </p:grpSpPr>
          <p:sp>
            <p:nvSpPr>
              <p:cNvPr id="41" name="Freeform 50">
                <a:extLst>
                  <a:ext uri="{FF2B5EF4-FFF2-40B4-BE49-F238E27FC236}">
                    <a16:creationId xmlns:a16="http://schemas.microsoft.com/office/drawing/2014/main" id="{FB9688C9-9928-431A-AB89-7E4D99D95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9263" y="3578225"/>
                <a:ext cx="514350" cy="673100"/>
              </a:xfrm>
              <a:custGeom>
                <a:avLst/>
                <a:gdLst>
                  <a:gd name="T0" fmla="*/ 187 w 267"/>
                  <a:gd name="T1" fmla="*/ 3 h 349"/>
                  <a:gd name="T2" fmla="*/ 183 w 267"/>
                  <a:gd name="T3" fmla="*/ 0 h 349"/>
                  <a:gd name="T4" fmla="*/ 4 w 267"/>
                  <a:gd name="T5" fmla="*/ 0 h 349"/>
                  <a:gd name="T6" fmla="*/ 0 w 267"/>
                  <a:gd name="T7" fmla="*/ 4 h 349"/>
                  <a:gd name="T8" fmla="*/ 4 w 267"/>
                  <a:gd name="T9" fmla="*/ 8 h 349"/>
                  <a:gd name="T10" fmla="*/ 181 w 267"/>
                  <a:gd name="T11" fmla="*/ 8 h 349"/>
                  <a:gd name="T12" fmla="*/ 260 w 267"/>
                  <a:gd name="T13" fmla="*/ 349 h 349"/>
                  <a:gd name="T14" fmla="*/ 267 w 267"/>
                  <a:gd name="T15" fmla="*/ 347 h 349"/>
                  <a:gd name="T16" fmla="*/ 187 w 267"/>
                  <a:gd name="T17" fmla="*/ 3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7" h="349">
                    <a:moveTo>
                      <a:pt x="187" y="3"/>
                    </a:moveTo>
                    <a:cubicBezTo>
                      <a:pt x="187" y="1"/>
                      <a:pt x="185" y="0"/>
                      <a:pt x="18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181" y="8"/>
                      <a:pt x="181" y="8"/>
                      <a:pt x="181" y="8"/>
                    </a:cubicBezTo>
                    <a:cubicBezTo>
                      <a:pt x="260" y="349"/>
                      <a:pt x="260" y="349"/>
                      <a:pt x="260" y="349"/>
                    </a:cubicBezTo>
                    <a:cubicBezTo>
                      <a:pt x="262" y="348"/>
                      <a:pt x="264" y="347"/>
                      <a:pt x="267" y="347"/>
                    </a:cubicBezTo>
                    <a:lnTo>
                      <a:pt x="187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1">
                <a:extLst>
                  <a:ext uri="{FF2B5EF4-FFF2-40B4-BE49-F238E27FC236}">
                    <a16:creationId xmlns:a16="http://schemas.microsoft.com/office/drawing/2014/main" id="{A97BB8A6-7B65-450D-AEF7-BF62F8F60B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47100" y="4246563"/>
                <a:ext cx="85725" cy="82550"/>
              </a:xfrm>
              <a:custGeom>
                <a:avLst/>
                <a:gdLst>
                  <a:gd name="T0" fmla="*/ 22 w 44"/>
                  <a:gd name="T1" fmla="*/ 0 h 43"/>
                  <a:gd name="T2" fmla="*/ 19 w 44"/>
                  <a:gd name="T3" fmla="*/ 0 h 43"/>
                  <a:gd name="T4" fmla="*/ 12 w 44"/>
                  <a:gd name="T5" fmla="*/ 2 h 43"/>
                  <a:gd name="T6" fmla="*/ 0 w 44"/>
                  <a:gd name="T7" fmla="*/ 21 h 43"/>
                  <a:gd name="T8" fmla="*/ 22 w 44"/>
                  <a:gd name="T9" fmla="*/ 43 h 43"/>
                  <a:gd name="T10" fmla="*/ 44 w 44"/>
                  <a:gd name="T11" fmla="*/ 21 h 43"/>
                  <a:gd name="T12" fmla="*/ 22 w 44"/>
                  <a:gd name="T13" fmla="*/ 0 h 43"/>
                  <a:gd name="T14" fmla="*/ 22 w 44"/>
                  <a:gd name="T15" fmla="*/ 35 h 43"/>
                  <a:gd name="T16" fmla="*/ 8 w 44"/>
                  <a:gd name="T17" fmla="*/ 21 h 43"/>
                  <a:gd name="T18" fmla="*/ 14 w 44"/>
                  <a:gd name="T19" fmla="*/ 10 h 43"/>
                  <a:gd name="T20" fmla="*/ 22 w 44"/>
                  <a:gd name="T21" fmla="*/ 8 h 43"/>
                  <a:gd name="T22" fmla="*/ 22 w 44"/>
                  <a:gd name="T23" fmla="*/ 8 h 43"/>
                  <a:gd name="T24" fmla="*/ 36 w 44"/>
                  <a:gd name="T25" fmla="*/ 21 h 43"/>
                  <a:gd name="T26" fmla="*/ 22 w 44"/>
                  <a:gd name="T27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3">
                    <a:moveTo>
                      <a:pt x="22" y="0"/>
                    </a:moveTo>
                    <a:cubicBezTo>
                      <a:pt x="21" y="0"/>
                      <a:pt x="20" y="0"/>
                      <a:pt x="19" y="0"/>
                    </a:cubicBezTo>
                    <a:cubicBezTo>
                      <a:pt x="16" y="0"/>
                      <a:pt x="14" y="1"/>
                      <a:pt x="12" y="2"/>
                    </a:cubicBezTo>
                    <a:cubicBezTo>
                      <a:pt x="5" y="6"/>
                      <a:pt x="0" y="13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ubicBezTo>
                      <a:pt x="34" y="43"/>
                      <a:pt x="44" y="33"/>
                      <a:pt x="44" y="21"/>
                    </a:cubicBezTo>
                    <a:cubicBezTo>
                      <a:pt x="44" y="9"/>
                      <a:pt x="34" y="0"/>
                      <a:pt x="22" y="0"/>
                    </a:cubicBezTo>
                    <a:close/>
                    <a:moveTo>
                      <a:pt x="22" y="35"/>
                    </a:moveTo>
                    <a:cubicBezTo>
                      <a:pt x="14" y="35"/>
                      <a:pt x="8" y="29"/>
                      <a:pt x="8" y="21"/>
                    </a:cubicBezTo>
                    <a:cubicBezTo>
                      <a:pt x="8" y="17"/>
                      <a:pt x="11" y="13"/>
                      <a:pt x="14" y="10"/>
                    </a:cubicBezTo>
                    <a:cubicBezTo>
                      <a:pt x="16" y="9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30" y="8"/>
                      <a:pt x="36" y="14"/>
                      <a:pt x="36" y="21"/>
                    </a:cubicBezTo>
                    <a:cubicBezTo>
                      <a:pt x="36" y="29"/>
                      <a:pt x="30" y="35"/>
                      <a:pt x="22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5" name="组合 58">
              <a:extLst>
                <a:ext uri="{FF2B5EF4-FFF2-40B4-BE49-F238E27FC236}">
                  <a16:creationId xmlns:a16="http://schemas.microsoft.com/office/drawing/2014/main" id="{C2BC1684-8BEC-477F-8B22-BCC6B2754656}"/>
                </a:ext>
              </a:extLst>
            </p:cNvPr>
            <p:cNvGrpSpPr/>
            <p:nvPr/>
          </p:nvGrpSpPr>
          <p:grpSpPr>
            <a:xfrm>
              <a:off x="9020979" y="2213041"/>
              <a:ext cx="661151" cy="252659"/>
              <a:chOff x="9758363" y="2982913"/>
              <a:chExt cx="693737" cy="265112"/>
            </a:xfrm>
            <a:solidFill>
              <a:schemeClr val="accent1"/>
            </a:solidFill>
          </p:grpSpPr>
          <p:sp>
            <p:nvSpPr>
              <p:cNvPr id="39" name="Freeform 52">
                <a:extLst>
                  <a:ext uri="{FF2B5EF4-FFF2-40B4-BE49-F238E27FC236}">
                    <a16:creationId xmlns:a16="http://schemas.microsoft.com/office/drawing/2014/main" id="{2E83E1D8-50A1-401D-82EF-00DBEEF90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3450" y="2982913"/>
                <a:ext cx="628650" cy="200025"/>
              </a:xfrm>
              <a:custGeom>
                <a:avLst/>
                <a:gdLst>
                  <a:gd name="T0" fmla="*/ 322 w 326"/>
                  <a:gd name="T1" fmla="*/ 0 h 104"/>
                  <a:gd name="T2" fmla="*/ 103 w 326"/>
                  <a:gd name="T3" fmla="*/ 0 h 104"/>
                  <a:gd name="T4" fmla="*/ 100 w 326"/>
                  <a:gd name="T5" fmla="*/ 1 h 104"/>
                  <a:gd name="T6" fmla="*/ 0 w 326"/>
                  <a:gd name="T7" fmla="*/ 99 h 104"/>
                  <a:gd name="T8" fmla="*/ 6 w 326"/>
                  <a:gd name="T9" fmla="*/ 104 h 104"/>
                  <a:gd name="T10" fmla="*/ 104 w 326"/>
                  <a:gd name="T11" fmla="*/ 8 h 104"/>
                  <a:gd name="T12" fmla="*/ 322 w 326"/>
                  <a:gd name="T13" fmla="*/ 8 h 104"/>
                  <a:gd name="T14" fmla="*/ 326 w 326"/>
                  <a:gd name="T15" fmla="*/ 4 h 104"/>
                  <a:gd name="T16" fmla="*/ 322 w 326"/>
                  <a:gd name="T1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04">
                    <a:moveTo>
                      <a:pt x="322" y="0"/>
                    </a:moveTo>
                    <a:cubicBezTo>
                      <a:pt x="103" y="0"/>
                      <a:pt x="103" y="0"/>
                      <a:pt x="103" y="0"/>
                    </a:cubicBezTo>
                    <a:cubicBezTo>
                      <a:pt x="102" y="0"/>
                      <a:pt x="101" y="0"/>
                      <a:pt x="100" y="1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2" y="100"/>
                      <a:pt x="4" y="102"/>
                      <a:pt x="6" y="104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322" y="8"/>
                      <a:pt x="322" y="8"/>
                      <a:pt x="322" y="8"/>
                    </a:cubicBezTo>
                    <a:cubicBezTo>
                      <a:pt x="324" y="8"/>
                      <a:pt x="326" y="6"/>
                      <a:pt x="326" y="4"/>
                    </a:cubicBezTo>
                    <a:cubicBezTo>
                      <a:pt x="326" y="2"/>
                      <a:pt x="324" y="0"/>
                      <a:pt x="3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53">
                <a:extLst>
                  <a:ext uri="{FF2B5EF4-FFF2-40B4-BE49-F238E27FC236}">
                    <a16:creationId xmlns:a16="http://schemas.microsoft.com/office/drawing/2014/main" id="{7EFCC7AF-6A31-404B-AD7D-B6FE0E5CF6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8363" y="3165475"/>
                <a:ext cx="82550" cy="82550"/>
              </a:xfrm>
              <a:custGeom>
                <a:avLst/>
                <a:gdLst>
                  <a:gd name="T0" fmla="*/ 34 w 43"/>
                  <a:gd name="T1" fmla="*/ 4 h 43"/>
                  <a:gd name="T2" fmla="*/ 22 w 43"/>
                  <a:gd name="T3" fmla="*/ 0 h 43"/>
                  <a:gd name="T4" fmla="*/ 0 w 43"/>
                  <a:gd name="T5" fmla="*/ 21 h 43"/>
                  <a:gd name="T6" fmla="*/ 22 w 43"/>
                  <a:gd name="T7" fmla="*/ 43 h 43"/>
                  <a:gd name="T8" fmla="*/ 43 w 43"/>
                  <a:gd name="T9" fmla="*/ 21 h 43"/>
                  <a:gd name="T10" fmla="*/ 40 w 43"/>
                  <a:gd name="T11" fmla="*/ 9 h 43"/>
                  <a:gd name="T12" fmla="*/ 34 w 43"/>
                  <a:gd name="T13" fmla="*/ 4 h 43"/>
                  <a:gd name="T14" fmla="*/ 36 w 43"/>
                  <a:gd name="T15" fmla="*/ 21 h 43"/>
                  <a:gd name="T16" fmla="*/ 22 w 43"/>
                  <a:gd name="T17" fmla="*/ 35 h 43"/>
                  <a:gd name="T18" fmla="*/ 8 w 43"/>
                  <a:gd name="T19" fmla="*/ 21 h 43"/>
                  <a:gd name="T20" fmla="*/ 22 w 43"/>
                  <a:gd name="T21" fmla="*/ 8 h 43"/>
                  <a:gd name="T22" fmla="*/ 28 w 43"/>
                  <a:gd name="T23" fmla="*/ 9 h 43"/>
                  <a:gd name="T24" fmla="*/ 34 w 43"/>
                  <a:gd name="T25" fmla="*/ 15 h 43"/>
                  <a:gd name="T26" fmla="*/ 36 w 43"/>
                  <a:gd name="T27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43">
                    <a:moveTo>
                      <a:pt x="34" y="4"/>
                    </a:moveTo>
                    <a:cubicBezTo>
                      <a:pt x="31" y="1"/>
                      <a:pt x="26" y="0"/>
                      <a:pt x="22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ubicBezTo>
                      <a:pt x="34" y="43"/>
                      <a:pt x="43" y="33"/>
                      <a:pt x="43" y="21"/>
                    </a:cubicBezTo>
                    <a:cubicBezTo>
                      <a:pt x="43" y="17"/>
                      <a:pt x="42" y="13"/>
                      <a:pt x="40" y="9"/>
                    </a:cubicBezTo>
                    <a:cubicBezTo>
                      <a:pt x="38" y="7"/>
                      <a:pt x="36" y="5"/>
                      <a:pt x="34" y="4"/>
                    </a:cubicBezTo>
                    <a:close/>
                    <a:moveTo>
                      <a:pt x="36" y="21"/>
                    </a:moveTo>
                    <a:cubicBezTo>
                      <a:pt x="36" y="29"/>
                      <a:pt x="29" y="35"/>
                      <a:pt x="22" y="35"/>
                    </a:cubicBezTo>
                    <a:cubicBezTo>
                      <a:pt x="14" y="35"/>
                      <a:pt x="8" y="29"/>
                      <a:pt x="8" y="21"/>
                    </a:cubicBezTo>
                    <a:cubicBezTo>
                      <a:pt x="8" y="14"/>
                      <a:pt x="14" y="8"/>
                      <a:pt x="22" y="8"/>
                    </a:cubicBezTo>
                    <a:cubicBezTo>
                      <a:pt x="24" y="8"/>
                      <a:pt x="26" y="8"/>
                      <a:pt x="28" y="9"/>
                    </a:cubicBezTo>
                    <a:cubicBezTo>
                      <a:pt x="31" y="11"/>
                      <a:pt x="33" y="13"/>
                      <a:pt x="34" y="15"/>
                    </a:cubicBezTo>
                    <a:cubicBezTo>
                      <a:pt x="35" y="17"/>
                      <a:pt x="36" y="19"/>
                      <a:pt x="3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6" name="组合 56">
              <a:extLst>
                <a:ext uri="{FF2B5EF4-FFF2-40B4-BE49-F238E27FC236}">
                  <a16:creationId xmlns:a16="http://schemas.microsoft.com/office/drawing/2014/main" id="{49275AFD-B7F6-414F-8268-0ECFA0DD8A64}"/>
                </a:ext>
              </a:extLst>
            </p:cNvPr>
            <p:cNvGrpSpPr/>
            <p:nvPr/>
          </p:nvGrpSpPr>
          <p:grpSpPr>
            <a:xfrm>
              <a:off x="7822424" y="2170678"/>
              <a:ext cx="583992" cy="449341"/>
              <a:chOff x="8586788" y="3033713"/>
              <a:chExt cx="612775" cy="471488"/>
            </a:xfrm>
            <a:solidFill>
              <a:schemeClr val="accent1"/>
            </a:solidFill>
          </p:grpSpPr>
          <p:sp>
            <p:nvSpPr>
              <p:cNvPr id="37" name="Freeform 54">
                <a:extLst>
                  <a:ext uri="{FF2B5EF4-FFF2-40B4-BE49-F238E27FC236}">
                    <a16:creationId xmlns:a16="http://schemas.microsoft.com/office/drawing/2014/main" id="{6AE91366-D742-46BC-B361-59CBDE648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6788" y="3074988"/>
                <a:ext cx="473075" cy="430213"/>
              </a:xfrm>
              <a:custGeom>
                <a:avLst/>
                <a:gdLst>
                  <a:gd name="T0" fmla="*/ 0 w 246"/>
                  <a:gd name="T1" fmla="*/ 170 h 223"/>
                  <a:gd name="T2" fmla="*/ 246 w 246"/>
                  <a:gd name="T3" fmla="*/ 0 h 223"/>
                  <a:gd name="T4" fmla="*/ 13 w 246"/>
                  <a:gd name="T5" fmla="*/ 223 h 223"/>
                  <a:gd name="T6" fmla="*/ 0 w 246"/>
                  <a:gd name="T7" fmla="*/ 17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6" h="223">
                    <a:moveTo>
                      <a:pt x="0" y="170"/>
                    </a:moveTo>
                    <a:cubicBezTo>
                      <a:pt x="0" y="170"/>
                      <a:pt x="180" y="156"/>
                      <a:pt x="246" y="0"/>
                    </a:cubicBezTo>
                    <a:cubicBezTo>
                      <a:pt x="246" y="0"/>
                      <a:pt x="235" y="170"/>
                      <a:pt x="13" y="223"/>
                    </a:cubicBezTo>
                    <a:lnTo>
                      <a:pt x="0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55">
                <a:extLst>
                  <a:ext uri="{FF2B5EF4-FFF2-40B4-BE49-F238E27FC236}">
                    <a16:creationId xmlns:a16="http://schemas.microsoft.com/office/drawing/2014/main" id="{70BFA039-C414-4277-9821-899BF0CD5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0950" y="3033713"/>
                <a:ext cx="328613" cy="169863"/>
              </a:xfrm>
              <a:custGeom>
                <a:avLst/>
                <a:gdLst>
                  <a:gd name="T0" fmla="*/ 15 w 207"/>
                  <a:gd name="T1" fmla="*/ 78 h 107"/>
                  <a:gd name="T2" fmla="*/ 119 w 207"/>
                  <a:gd name="T3" fmla="*/ 26 h 107"/>
                  <a:gd name="T4" fmla="*/ 154 w 207"/>
                  <a:gd name="T5" fmla="*/ 107 h 107"/>
                  <a:gd name="T6" fmla="*/ 207 w 207"/>
                  <a:gd name="T7" fmla="*/ 75 h 107"/>
                  <a:gd name="T8" fmla="*/ 119 w 207"/>
                  <a:gd name="T9" fmla="*/ 0 h 107"/>
                  <a:gd name="T10" fmla="*/ 0 w 207"/>
                  <a:gd name="T11" fmla="*/ 26 h 107"/>
                  <a:gd name="T12" fmla="*/ 15 w 207"/>
                  <a:gd name="T13" fmla="*/ 7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107">
                    <a:moveTo>
                      <a:pt x="15" y="78"/>
                    </a:moveTo>
                    <a:lnTo>
                      <a:pt x="119" y="26"/>
                    </a:lnTo>
                    <a:lnTo>
                      <a:pt x="154" y="107"/>
                    </a:lnTo>
                    <a:lnTo>
                      <a:pt x="207" y="75"/>
                    </a:lnTo>
                    <a:lnTo>
                      <a:pt x="119" y="0"/>
                    </a:lnTo>
                    <a:lnTo>
                      <a:pt x="0" y="26"/>
                    </a:lnTo>
                    <a:lnTo>
                      <a:pt x="15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组合 78">
            <a:extLst>
              <a:ext uri="{FF2B5EF4-FFF2-40B4-BE49-F238E27FC236}">
                <a16:creationId xmlns:a16="http://schemas.microsoft.com/office/drawing/2014/main" id="{7AB44768-C599-425C-84E1-FC7B289DAEE6}"/>
              </a:ext>
            </a:extLst>
          </p:cNvPr>
          <p:cNvGrpSpPr/>
          <p:nvPr/>
        </p:nvGrpSpPr>
        <p:grpSpPr>
          <a:xfrm>
            <a:off x="504091" y="3356108"/>
            <a:ext cx="2880000" cy="2537295"/>
            <a:chOff x="6131590" y="1973998"/>
            <a:chExt cx="4620496" cy="3379892"/>
          </a:xfrm>
        </p:grpSpPr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6BCA4BEA-18BF-4C9C-8ED3-E046D4CDB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692" y="2576145"/>
              <a:ext cx="853989" cy="46931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5</a:t>
              </a:r>
              <a:r>
                <a:rPr kumimoji="0" lang="zh-CN" altLang="zh-CN" sz="3200" b="0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Impact" panose="020B0806030902050204" pitchFamily="34" charset="0"/>
                </a:rPr>
                <a:t>%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0F0D1444-14C9-476C-8021-542F3669A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2388" y="1973998"/>
              <a:ext cx="690523" cy="46931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95</a:t>
              </a:r>
              <a:r>
                <a:rPr kumimoji="0" lang="zh-CN" altLang="zh-CN" sz="3200" b="0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Impact" panose="020B0806030902050204" pitchFamily="34" charset="0"/>
                </a:rPr>
                <a:t>%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4716168F-EAD2-41EF-AC7F-3840AC681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3361" y="3346228"/>
              <a:ext cx="4556952" cy="2007662"/>
            </a:xfrm>
            <a:custGeom>
              <a:avLst/>
              <a:gdLst>
                <a:gd name="T0" fmla="*/ 2405 w 2482"/>
                <a:gd name="T1" fmla="*/ 453 h 1093"/>
                <a:gd name="T2" fmla="*/ 2405 w 2482"/>
                <a:gd name="T3" fmla="*/ 476 h 1093"/>
                <a:gd name="T4" fmla="*/ 693 w 2482"/>
                <a:gd name="T5" fmla="*/ 15 h 1093"/>
                <a:gd name="T6" fmla="*/ 527 w 2482"/>
                <a:gd name="T7" fmla="*/ 45 h 1093"/>
                <a:gd name="T8" fmla="*/ 61 w 2482"/>
                <a:gd name="T9" fmla="*/ 484 h 1093"/>
                <a:gd name="T10" fmla="*/ 61 w 2482"/>
                <a:gd name="T11" fmla="*/ 480 h 1093"/>
                <a:gd name="T12" fmla="*/ 0 w 2482"/>
                <a:gd name="T13" fmla="*/ 480 h 1093"/>
                <a:gd name="T14" fmla="*/ 0 w 2482"/>
                <a:gd name="T15" fmla="*/ 559 h 1093"/>
                <a:gd name="T16" fmla="*/ 0 w 2482"/>
                <a:gd name="T17" fmla="*/ 559 h 1093"/>
                <a:gd name="T18" fmla="*/ 61 w 2482"/>
                <a:gd name="T19" fmla="*/ 612 h 1093"/>
                <a:gd name="T20" fmla="*/ 1789 w 2482"/>
                <a:gd name="T21" fmla="*/ 1077 h 1093"/>
                <a:gd name="T22" fmla="*/ 1955 w 2482"/>
                <a:gd name="T23" fmla="*/ 1048 h 1093"/>
                <a:gd name="T24" fmla="*/ 2465 w 2482"/>
                <a:gd name="T25" fmla="*/ 566 h 1093"/>
                <a:gd name="T26" fmla="*/ 2481 w 2482"/>
                <a:gd name="T27" fmla="*/ 531 h 1093"/>
                <a:gd name="T28" fmla="*/ 2481 w 2482"/>
                <a:gd name="T29" fmla="*/ 453 h 1093"/>
                <a:gd name="T30" fmla="*/ 2405 w 2482"/>
                <a:gd name="T31" fmla="*/ 453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82" h="1093">
                  <a:moveTo>
                    <a:pt x="2405" y="453"/>
                  </a:moveTo>
                  <a:cubicBezTo>
                    <a:pt x="2405" y="476"/>
                    <a:pt x="2405" y="476"/>
                    <a:pt x="2405" y="476"/>
                  </a:cubicBezTo>
                  <a:cubicBezTo>
                    <a:pt x="693" y="15"/>
                    <a:pt x="693" y="15"/>
                    <a:pt x="693" y="15"/>
                  </a:cubicBezTo>
                  <a:cubicBezTo>
                    <a:pt x="635" y="0"/>
                    <a:pt x="560" y="13"/>
                    <a:pt x="527" y="45"/>
                  </a:cubicBezTo>
                  <a:cubicBezTo>
                    <a:pt x="61" y="484"/>
                    <a:pt x="61" y="484"/>
                    <a:pt x="61" y="484"/>
                  </a:cubicBezTo>
                  <a:cubicBezTo>
                    <a:pt x="61" y="480"/>
                    <a:pt x="61" y="480"/>
                    <a:pt x="61" y="480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81"/>
                    <a:pt x="22" y="602"/>
                    <a:pt x="61" y="612"/>
                  </a:cubicBezTo>
                  <a:cubicBezTo>
                    <a:pt x="1789" y="1077"/>
                    <a:pt x="1789" y="1077"/>
                    <a:pt x="1789" y="1077"/>
                  </a:cubicBezTo>
                  <a:cubicBezTo>
                    <a:pt x="1847" y="1093"/>
                    <a:pt x="1922" y="1079"/>
                    <a:pt x="1955" y="1048"/>
                  </a:cubicBezTo>
                  <a:cubicBezTo>
                    <a:pt x="2465" y="566"/>
                    <a:pt x="2465" y="566"/>
                    <a:pt x="2465" y="566"/>
                  </a:cubicBezTo>
                  <a:cubicBezTo>
                    <a:pt x="2477" y="555"/>
                    <a:pt x="2482" y="543"/>
                    <a:pt x="2481" y="531"/>
                  </a:cubicBezTo>
                  <a:cubicBezTo>
                    <a:pt x="2481" y="453"/>
                    <a:pt x="2481" y="453"/>
                    <a:pt x="2481" y="453"/>
                  </a:cubicBezTo>
                  <a:lnTo>
                    <a:pt x="2405" y="45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20168D9B-CAF8-4E1F-A294-C18ED8C6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1590" y="3199473"/>
              <a:ext cx="4620496" cy="2007662"/>
            </a:xfrm>
            <a:custGeom>
              <a:avLst/>
              <a:gdLst>
                <a:gd name="T0" fmla="*/ 2438 w 2516"/>
                <a:gd name="T1" fmla="*/ 481 h 1093"/>
                <a:gd name="T2" fmla="*/ 2482 w 2516"/>
                <a:gd name="T3" fmla="*/ 567 h 1093"/>
                <a:gd name="T4" fmla="*/ 1972 w 2516"/>
                <a:gd name="T5" fmla="*/ 1048 h 1093"/>
                <a:gd name="T6" fmla="*/ 1806 w 2516"/>
                <a:gd name="T7" fmla="*/ 1078 h 1093"/>
                <a:gd name="T8" fmla="*/ 78 w 2516"/>
                <a:gd name="T9" fmla="*/ 613 h 1093"/>
                <a:gd name="T10" fmla="*/ 34 w 2516"/>
                <a:gd name="T11" fmla="*/ 527 h 1093"/>
                <a:gd name="T12" fmla="*/ 544 w 2516"/>
                <a:gd name="T13" fmla="*/ 45 h 1093"/>
                <a:gd name="T14" fmla="*/ 710 w 2516"/>
                <a:gd name="T15" fmla="*/ 16 h 1093"/>
                <a:gd name="T16" fmla="*/ 2438 w 2516"/>
                <a:gd name="T17" fmla="*/ 481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6" h="1093">
                  <a:moveTo>
                    <a:pt x="2438" y="481"/>
                  </a:moveTo>
                  <a:cubicBezTo>
                    <a:pt x="2496" y="497"/>
                    <a:pt x="2516" y="535"/>
                    <a:pt x="2482" y="567"/>
                  </a:cubicBezTo>
                  <a:cubicBezTo>
                    <a:pt x="1972" y="1048"/>
                    <a:pt x="1972" y="1048"/>
                    <a:pt x="1972" y="1048"/>
                  </a:cubicBezTo>
                  <a:cubicBezTo>
                    <a:pt x="1939" y="1080"/>
                    <a:pt x="1864" y="1093"/>
                    <a:pt x="1806" y="1078"/>
                  </a:cubicBezTo>
                  <a:cubicBezTo>
                    <a:pt x="78" y="613"/>
                    <a:pt x="78" y="613"/>
                    <a:pt x="78" y="613"/>
                  </a:cubicBezTo>
                  <a:cubicBezTo>
                    <a:pt x="20" y="597"/>
                    <a:pt x="0" y="559"/>
                    <a:pt x="34" y="527"/>
                  </a:cubicBezTo>
                  <a:cubicBezTo>
                    <a:pt x="544" y="45"/>
                    <a:pt x="544" y="45"/>
                    <a:pt x="544" y="45"/>
                  </a:cubicBezTo>
                  <a:cubicBezTo>
                    <a:pt x="577" y="14"/>
                    <a:pt x="652" y="0"/>
                    <a:pt x="710" y="16"/>
                  </a:cubicBezTo>
                  <a:lnTo>
                    <a:pt x="2438" y="48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724D2042-D17D-4023-B488-0F739F362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96" y="3358332"/>
              <a:ext cx="3705172" cy="1688433"/>
            </a:xfrm>
            <a:custGeom>
              <a:avLst/>
              <a:gdLst>
                <a:gd name="T0" fmla="*/ 677 w 2449"/>
                <a:gd name="T1" fmla="*/ 0 h 1116"/>
                <a:gd name="T2" fmla="*/ 0 w 2449"/>
                <a:gd name="T3" fmla="*/ 640 h 1116"/>
                <a:gd name="T4" fmla="*/ 1772 w 2449"/>
                <a:gd name="T5" fmla="*/ 1116 h 1116"/>
                <a:gd name="T6" fmla="*/ 2449 w 2449"/>
                <a:gd name="T7" fmla="*/ 477 h 1116"/>
                <a:gd name="T8" fmla="*/ 677 w 2449"/>
                <a:gd name="T9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9" h="1116">
                  <a:moveTo>
                    <a:pt x="677" y="0"/>
                  </a:moveTo>
                  <a:lnTo>
                    <a:pt x="0" y="640"/>
                  </a:lnTo>
                  <a:lnTo>
                    <a:pt x="1772" y="1116"/>
                  </a:lnTo>
                  <a:lnTo>
                    <a:pt x="2449" y="47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grpSp>
          <p:nvGrpSpPr>
            <p:cNvPr id="60" name="组合 61">
              <a:extLst>
                <a:ext uri="{FF2B5EF4-FFF2-40B4-BE49-F238E27FC236}">
                  <a16:creationId xmlns:a16="http://schemas.microsoft.com/office/drawing/2014/main" id="{CDCA123D-C799-451F-BEDC-DE9461A0C21C}"/>
                </a:ext>
              </a:extLst>
            </p:cNvPr>
            <p:cNvGrpSpPr/>
            <p:nvPr/>
          </p:nvGrpSpPr>
          <p:grpSpPr>
            <a:xfrm>
              <a:off x="7439964" y="3329585"/>
              <a:ext cx="983407" cy="1152855"/>
              <a:chOff x="8099425" y="4154488"/>
              <a:chExt cx="1031876" cy="1209675"/>
            </a:xfrm>
          </p:grpSpPr>
          <p:sp>
            <p:nvSpPr>
              <p:cNvPr id="78" name="Freeform 39">
                <a:extLst>
                  <a:ext uri="{FF2B5EF4-FFF2-40B4-BE49-F238E27FC236}">
                    <a16:creationId xmlns:a16="http://schemas.microsoft.com/office/drawing/2014/main" id="{50CD3D9A-B281-4B9A-9091-DD8A2D1CD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9425" y="5121275"/>
                <a:ext cx="673100" cy="242888"/>
              </a:xfrm>
              <a:custGeom>
                <a:avLst/>
                <a:gdLst>
                  <a:gd name="T0" fmla="*/ 0 w 424"/>
                  <a:gd name="T1" fmla="*/ 56 h 153"/>
                  <a:gd name="T2" fmla="*/ 360 w 424"/>
                  <a:gd name="T3" fmla="*/ 153 h 153"/>
                  <a:gd name="T4" fmla="*/ 424 w 424"/>
                  <a:gd name="T5" fmla="*/ 90 h 153"/>
                  <a:gd name="T6" fmla="*/ 59 w 424"/>
                  <a:gd name="T7" fmla="*/ 0 h 153"/>
                  <a:gd name="T8" fmla="*/ 0 w 424"/>
                  <a:gd name="T9" fmla="*/ 5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153">
                    <a:moveTo>
                      <a:pt x="0" y="56"/>
                    </a:moveTo>
                    <a:lnTo>
                      <a:pt x="360" y="153"/>
                    </a:lnTo>
                    <a:lnTo>
                      <a:pt x="424" y="90"/>
                    </a:lnTo>
                    <a:lnTo>
                      <a:pt x="59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41">
                <a:extLst>
                  <a:ext uri="{FF2B5EF4-FFF2-40B4-BE49-F238E27FC236}">
                    <a16:creationId xmlns:a16="http://schemas.microsoft.com/office/drawing/2014/main" id="{A96F4EED-78D9-4B45-BE2D-8B5F58E8D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0463" y="4284663"/>
                <a:ext cx="350838" cy="944563"/>
              </a:xfrm>
              <a:custGeom>
                <a:avLst/>
                <a:gdLst>
                  <a:gd name="T0" fmla="*/ 0 w 221"/>
                  <a:gd name="T1" fmla="*/ 34 h 595"/>
                  <a:gd name="T2" fmla="*/ 0 w 221"/>
                  <a:gd name="T3" fmla="*/ 595 h 595"/>
                  <a:gd name="T4" fmla="*/ 221 w 221"/>
                  <a:gd name="T5" fmla="*/ 422 h 595"/>
                  <a:gd name="T6" fmla="*/ 221 w 221"/>
                  <a:gd name="T7" fmla="*/ 0 h 595"/>
                  <a:gd name="T8" fmla="*/ 0 w 221"/>
                  <a:gd name="T9" fmla="*/ 34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595">
                    <a:moveTo>
                      <a:pt x="0" y="34"/>
                    </a:moveTo>
                    <a:lnTo>
                      <a:pt x="0" y="595"/>
                    </a:lnTo>
                    <a:lnTo>
                      <a:pt x="221" y="422"/>
                    </a:lnTo>
                    <a:lnTo>
                      <a:pt x="221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C47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42">
                <a:extLst>
                  <a:ext uri="{FF2B5EF4-FFF2-40B4-BE49-F238E27FC236}">
                    <a16:creationId xmlns:a16="http://schemas.microsoft.com/office/drawing/2014/main" id="{AD555677-0CBF-425F-B417-B40F39720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200" y="4338638"/>
                <a:ext cx="576263" cy="890588"/>
              </a:xfrm>
              <a:custGeom>
                <a:avLst/>
                <a:gdLst>
                  <a:gd name="T0" fmla="*/ 0 w 363"/>
                  <a:gd name="T1" fmla="*/ 57 h 561"/>
                  <a:gd name="T2" fmla="*/ 0 w 363"/>
                  <a:gd name="T3" fmla="*/ 479 h 561"/>
                  <a:gd name="T4" fmla="*/ 363 w 363"/>
                  <a:gd name="T5" fmla="*/ 561 h 561"/>
                  <a:gd name="T6" fmla="*/ 363 w 363"/>
                  <a:gd name="T7" fmla="*/ 0 h 561"/>
                  <a:gd name="T8" fmla="*/ 0 w 363"/>
                  <a:gd name="T9" fmla="*/ 57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561">
                    <a:moveTo>
                      <a:pt x="0" y="57"/>
                    </a:moveTo>
                    <a:lnTo>
                      <a:pt x="0" y="479"/>
                    </a:lnTo>
                    <a:lnTo>
                      <a:pt x="363" y="561"/>
                    </a:lnTo>
                    <a:lnTo>
                      <a:pt x="363" y="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C7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43">
                <a:extLst>
                  <a:ext uri="{FF2B5EF4-FFF2-40B4-BE49-F238E27FC236}">
                    <a16:creationId xmlns:a16="http://schemas.microsoft.com/office/drawing/2014/main" id="{D0CE83D3-2906-44DA-9C07-A61A22AE3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200" y="4154488"/>
                <a:ext cx="927100" cy="406400"/>
              </a:xfrm>
              <a:custGeom>
                <a:avLst/>
                <a:gdLst>
                  <a:gd name="T0" fmla="*/ 363 w 584"/>
                  <a:gd name="T1" fmla="*/ 256 h 256"/>
                  <a:gd name="T2" fmla="*/ 0 w 584"/>
                  <a:gd name="T3" fmla="*/ 173 h 256"/>
                  <a:gd name="T4" fmla="*/ 221 w 584"/>
                  <a:gd name="T5" fmla="*/ 0 h 256"/>
                  <a:gd name="T6" fmla="*/ 584 w 584"/>
                  <a:gd name="T7" fmla="*/ 82 h 256"/>
                  <a:gd name="T8" fmla="*/ 363 w 584"/>
                  <a:gd name="T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4" h="256">
                    <a:moveTo>
                      <a:pt x="363" y="256"/>
                    </a:moveTo>
                    <a:lnTo>
                      <a:pt x="0" y="173"/>
                    </a:lnTo>
                    <a:lnTo>
                      <a:pt x="221" y="0"/>
                    </a:lnTo>
                    <a:lnTo>
                      <a:pt x="584" y="82"/>
                    </a:lnTo>
                    <a:lnTo>
                      <a:pt x="363" y="256"/>
                    </a:lnTo>
                    <a:close/>
                  </a:path>
                </a:pathLst>
              </a:custGeom>
              <a:solidFill>
                <a:srgbClr val="D87F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319AC1BB-6681-4B11-A192-8FEF983BECC1}"/>
                </a:ext>
              </a:extLst>
            </p:cNvPr>
            <p:cNvGrpSpPr/>
            <p:nvPr/>
          </p:nvGrpSpPr>
          <p:grpSpPr>
            <a:xfrm>
              <a:off x="8473297" y="2297766"/>
              <a:ext cx="986432" cy="2432795"/>
              <a:chOff x="9183688" y="3071813"/>
              <a:chExt cx="1035050" cy="2552700"/>
            </a:xfrm>
          </p:grpSpPr>
          <p:sp>
            <p:nvSpPr>
              <p:cNvPr id="71" name="Freeform 40">
                <a:extLst>
                  <a:ext uri="{FF2B5EF4-FFF2-40B4-BE49-F238E27FC236}">
                    <a16:creationId xmlns:a16="http://schemas.microsoft.com/office/drawing/2014/main" id="{2FFEEE33-9805-4FBB-BDA5-19F135E53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3688" y="5381625"/>
                <a:ext cx="674688" cy="242888"/>
              </a:xfrm>
              <a:custGeom>
                <a:avLst/>
                <a:gdLst>
                  <a:gd name="T0" fmla="*/ 0 w 425"/>
                  <a:gd name="T1" fmla="*/ 56 h 153"/>
                  <a:gd name="T2" fmla="*/ 360 w 425"/>
                  <a:gd name="T3" fmla="*/ 153 h 153"/>
                  <a:gd name="T4" fmla="*/ 425 w 425"/>
                  <a:gd name="T5" fmla="*/ 89 h 153"/>
                  <a:gd name="T6" fmla="*/ 59 w 425"/>
                  <a:gd name="T7" fmla="*/ 0 h 153"/>
                  <a:gd name="T8" fmla="*/ 0 w 425"/>
                  <a:gd name="T9" fmla="*/ 5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153">
                    <a:moveTo>
                      <a:pt x="0" y="56"/>
                    </a:moveTo>
                    <a:lnTo>
                      <a:pt x="360" y="153"/>
                    </a:lnTo>
                    <a:lnTo>
                      <a:pt x="425" y="89"/>
                    </a:lnTo>
                    <a:lnTo>
                      <a:pt x="59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44">
                <a:extLst>
                  <a:ext uri="{FF2B5EF4-FFF2-40B4-BE49-F238E27FC236}">
                    <a16:creationId xmlns:a16="http://schemas.microsoft.com/office/drawing/2014/main" id="{68EF776D-3E0C-4E90-A034-5C4ADBF8F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488" y="3836988"/>
                <a:ext cx="349250" cy="1638300"/>
              </a:xfrm>
              <a:custGeom>
                <a:avLst/>
                <a:gdLst>
                  <a:gd name="T0" fmla="*/ 220 w 220"/>
                  <a:gd name="T1" fmla="*/ 0 h 1032"/>
                  <a:gd name="T2" fmla="*/ 0 w 220"/>
                  <a:gd name="T3" fmla="*/ 35 h 1032"/>
                  <a:gd name="T4" fmla="*/ 0 w 220"/>
                  <a:gd name="T5" fmla="*/ 1032 h 1032"/>
                  <a:gd name="T6" fmla="*/ 220 w 220"/>
                  <a:gd name="T7" fmla="*/ 858 h 1032"/>
                  <a:gd name="T8" fmla="*/ 220 w 220"/>
                  <a:gd name="T9" fmla="*/ 858 h 1032"/>
                  <a:gd name="T10" fmla="*/ 220 w 220"/>
                  <a:gd name="T11" fmla="*/ 0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1032">
                    <a:moveTo>
                      <a:pt x="220" y="0"/>
                    </a:moveTo>
                    <a:lnTo>
                      <a:pt x="0" y="35"/>
                    </a:lnTo>
                    <a:lnTo>
                      <a:pt x="0" y="1032"/>
                    </a:lnTo>
                    <a:lnTo>
                      <a:pt x="220" y="858"/>
                    </a:lnTo>
                    <a:lnTo>
                      <a:pt x="220" y="85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A8AD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45">
                <a:extLst>
                  <a:ext uri="{FF2B5EF4-FFF2-40B4-BE49-F238E27FC236}">
                    <a16:creationId xmlns:a16="http://schemas.microsoft.com/office/drawing/2014/main" id="{35313FEC-0179-4A01-9EE4-C0DBBF0A6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892550"/>
                <a:ext cx="576263" cy="1582738"/>
              </a:xfrm>
              <a:custGeom>
                <a:avLst/>
                <a:gdLst>
                  <a:gd name="T0" fmla="*/ 0 w 363"/>
                  <a:gd name="T1" fmla="*/ 56 h 997"/>
                  <a:gd name="T2" fmla="*/ 0 w 363"/>
                  <a:gd name="T3" fmla="*/ 914 h 997"/>
                  <a:gd name="T4" fmla="*/ 363 w 363"/>
                  <a:gd name="T5" fmla="*/ 997 h 997"/>
                  <a:gd name="T6" fmla="*/ 363 w 363"/>
                  <a:gd name="T7" fmla="*/ 0 h 997"/>
                  <a:gd name="T8" fmla="*/ 0 w 363"/>
                  <a:gd name="T9" fmla="*/ 56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997">
                    <a:moveTo>
                      <a:pt x="0" y="56"/>
                    </a:moveTo>
                    <a:lnTo>
                      <a:pt x="0" y="914"/>
                    </a:lnTo>
                    <a:lnTo>
                      <a:pt x="363" y="997"/>
                    </a:lnTo>
                    <a:lnTo>
                      <a:pt x="363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5B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46">
                <a:extLst>
                  <a:ext uri="{FF2B5EF4-FFF2-40B4-BE49-F238E27FC236}">
                    <a16:creationId xmlns:a16="http://schemas.microsoft.com/office/drawing/2014/main" id="{B9ECF463-2295-40A2-984B-3C85C066F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705225"/>
                <a:ext cx="925513" cy="406400"/>
              </a:xfrm>
              <a:custGeom>
                <a:avLst/>
                <a:gdLst>
                  <a:gd name="T0" fmla="*/ 363 w 583"/>
                  <a:gd name="T1" fmla="*/ 256 h 256"/>
                  <a:gd name="T2" fmla="*/ 0 w 583"/>
                  <a:gd name="T3" fmla="*/ 174 h 256"/>
                  <a:gd name="T4" fmla="*/ 220 w 583"/>
                  <a:gd name="T5" fmla="*/ 0 h 256"/>
                  <a:gd name="T6" fmla="*/ 583 w 583"/>
                  <a:gd name="T7" fmla="*/ 83 h 256"/>
                  <a:gd name="T8" fmla="*/ 363 w 583"/>
                  <a:gd name="T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3" h="256">
                    <a:moveTo>
                      <a:pt x="363" y="256"/>
                    </a:moveTo>
                    <a:lnTo>
                      <a:pt x="0" y="174"/>
                    </a:lnTo>
                    <a:lnTo>
                      <a:pt x="220" y="0"/>
                    </a:lnTo>
                    <a:lnTo>
                      <a:pt x="583" y="83"/>
                    </a:lnTo>
                    <a:lnTo>
                      <a:pt x="363" y="256"/>
                    </a:lnTo>
                    <a:close/>
                  </a:path>
                </a:pathLst>
              </a:custGeom>
              <a:solidFill>
                <a:srgbClr val="C2C7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47">
                <a:extLst>
                  <a:ext uri="{FF2B5EF4-FFF2-40B4-BE49-F238E27FC236}">
                    <a16:creationId xmlns:a16="http://schemas.microsoft.com/office/drawing/2014/main" id="{41C42F9F-F3C8-4607-8E80-3639A7FC6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488" y="3201988"/>
                <a:ext cx="349250" cy="1636713"/>
              </a:xfrm>
              <a:custGeom>
                <a:avLst/>
                <a:gdLst>
                  <a:gd name="T0" fmla="*/ 220 w 220"/>
                  <a:gd name="T1" fmla="*/ 0 h 1031"/>
                  <a:gd name="T2" fmla="*/ 0 w 220"/>
                  <a:gd name="T3" fmla="*/ 34 h 1031"/>
                  <a:gd name="T4" fmla="*/ 0 w 220"/>
                  <a:gd name="T5" fmla="*/ 1031 h 1031"/>
                  <a:gd name="T6" fmla="*/ 220 w 220"/>
                  <a:gd name="T7" fmla="*/ 858 h 1031"/>
                  <a:gd name="T8" fmla="*/ 220 w 220"/>
                  <a:gd name="T9" fmla="*/ 858 h 1031"/>
                  <a:gd name="T10" fmla="*/ 220 w 220"/>
                  <a:gd name="T11" fmla="*/ 0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1031">
                    <a:moveTo>
                      <a:pt x="220" y="0"/>
                    </a:moveTo>
                    <a:lnTo>
                      <a:pt x="0" y="34"/>
                    </a:lnTo>
                    <a:lnTo>
                      <a:pt x="0" y="1031"/>
                    </a:lnTo>
                    <a:lnTo>
                      <a:pt x="220" y="858"/>
                    </a:lnTo>
                    <a:lnTo>
                      <a:pt x="220" y="85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A8AD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48">
                <a:extLst>
                  <a:ext uri="{FF2B5EF4-FFF2-40B4-BE49-F238E27FC236}">
                    <a16:creationId xmlns:a16="http://schemas.microsoft.com/office/drawing/2014/main" id="{237F1253-04A3-4D3B-8990-68DE5EF57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255963"/>
                <a:ext cx="576263" cy="1582738"/>
              </a:xfrm>
              <a:custGeom>
                <a:avLst/>
                <a:gdLst>
                  <a:gd name="T0" fmla="*/ 0 w 363"/>
                  <a:gd name="T1" fmla="*/ 56 h 997"/>
                  <a:gd name="T2" fmla="*/ 0 w 363"/>
                  <a:gd name="T3" fmla="*/ 914 h 997"/>
                  <a:gd name="T4" fmla="*/ 363 w 363"/>
                  <a:gd name="T5" fmla="*/ 997 h 997"/>
                  <a:gd name="T6" fmla="*/ 363 w 363"/>
                  <a:gd name="T7" fmla="*/ 0 h 997"/>
                  <a:gd name="T8" fmla="*/ 0 w 363"/>
                  <a:gd name="T9" fmla="*/ 56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997">
                    <a:moveTo>
                      <a:pt x="0" y="56"/>
                    </a:moveTo>
                    <a:lnTo>
                      <a:pt x="0" y="914"/>
                    </a:lnTo>
                    <a:lnTo>
                      <a:pt x="363" y="997"/>
                    </a:lnTo>
                    <a:lnTo>
                      <a:pt x="363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5B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49">
                <a:extLst>
                  <a:ext uri="{FF2B5EF4-FFF2-40B4-BE49-F238E27FC236}">
                    <a16:creationId xmlns:a16="http://schemas.microsoft.com/office/drawing/2014/main" id="{281909C4-750D-42D4-8691-DE108BBA4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071813"/>
                <a:ext cx="925513" cy="403225"/>
              </a:xfrm>
              <a:custGeom>
                <a:avLst/>
                <a:gdLst>
                  <a:gd name="T0" fmla="*/ 363 w 583"/>
                  <a:gd name="T1" fmla="*/ 254 h 254"/>
                  <a:gd name="T2" fmla="*/ 0 w 583"/>
                  <a:gd name="T3" fmla="*/ 172 h 254"/>
                  <a:gd name="T4" fmla="*/ 220 w 583"/>
                  <a:gd name="T5" fmla="*/ 0 h 254"/>
                  <a:gd name="T6" fmla="*/ 583 w 583"/>
                  <a:gd name="T7" fmla="*/ 82 h 254"/>
                  <a:gd name="T8" fmla="*/ 363 w 583"/>
                  <a:gd name="T9" fmla="*/ 25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3" h="254">
                    <a:moveTo>
                      <a:pt x="363" y="254"/>
                    </a:moveTo>
                    <a:lnTo>
                      <a:pt x="0" y="172"/>
                    </a:lnTo>
                    <a:lnTo>
                      <a:pt x="220" y="0"/>
                    </a:lnTo>
                    <a:lnTo>
                      <a:pt x="583" y="82"/>
                    </a:lnTo>
                    <a:lnTo>
                      <a:pt x="363" y="254"/>
                    </a:lnTo>
                    <a:close/>
                  </a:path>
                </a:pathLst>
              </a:custGeom>
              <a:solidFill>
                <a:srgbClr val="C2C7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2" name="组合 59">
              <a:extLst>
                <a:ext uri="{FF2B5EF4-FFF2-40B4-BE49-F238E27FC236}">
                  <a16:creationId xmlns:a16="http://schemas.microsoft.com/office/drawing/2014/main" id="{FD7C2EA7-2861-479E-9139-B155F765BE65}"/>
                </a:ext>
              </a:extLst>
            </p:cNvPr>
            <p:cNvGrpSpPr/>
            <p:nvPr/>
          </p:nvGrpSpPr>
          <p:grpSpPr>
            <a:xfrm>
              <a:off x="7411219" y="2780390"/>
              <a:ext cx="537091" cy="715618"/>
              <a:chOff x="8069263" y="3578225"/>
              <a:chExt cx="563562" cy="750888"/>
            </a:xfrm>
            <a:solidFill>
              <a:schemeClr val="accent1"/>
            </a:solidFill>
          </p:grpSpPr>
          <p:sp>
            <p:nvSpPr>
              <p:cNvPr id="69" name="Freeform 50">
                <a:extLst>
                  <a:ext uri="{FF2B5EF4-FFF2-40B4-BE49-F238E27FC236}">
                    <a16:creationId xmlns:a16="http://schemas.microsoft.com/office/drawing/2014/main" id="{B678B759-922F-427B-9C81-FF38F5AC0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9263" y="3578225"/>
                <a:ext cx="514350" cy="673100"/>
              </a:xfrm>
              <a:custGeom>
                <a:avLst/>
                <a:gdLst>
                  <a:gd name="T0" fmla="*/ 187 w 267"/>
                  <a:gd name="T1" fmla="*/ 3 h 349"/>
                  <a:gd name="T2" fmla="*/ 183 w 267"/>
                  <a:gd name="T3" fmla="*/ 0 h 349"/>
                  <a:gd name="T4" fmla="*/ 4 w 267"/>
                  <a:gd name="T5" fmla="*/ 0 h 349"/>
                  <a:gd name="T6" fmla="*/ 0 w 267"/>
                  <a:gd name="T7" fmla="*/ 4 h 349"/>
                  <a:gd name="T8" fmla="*/ 4 w 267"/>
                  <a:gd name="T9" fmla="*/ 8 h 349"/>
                  <a:gd name="T10" fmla="*/ 181 w 267"/>
                  <a:gd name="T11" fmla="*/ 8 h 349"/>
                  <a:gd name="T12" fmla="*/ 260 w 267"/>
                  <a:gd name="T13" fmla="*/ 349 h 349"/>
                  <a:gd name="T14" fmla="*/ 267 w 267"/>
                  <a:gd name="T15" fmla="*/ 347 h 349"/>
                  <a:gd name="T16" fmla="*/ 187 w 267"/>
                  <a:gd name="T17" fmla="*/ 3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7" h="349">
                    <a:moveTo>
                      <a:pt x="187" y="3"/>
                    </a:moveTo>
                    <a:cubicBezTo>
                      <a:pt x="187" y="1"/>
                      <a:pt x="185" y="0"/>
                      <a:pt x="18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181" y="8"/>
                      <a:pt x="181" y="8"/>
                      <a:pt x="181" y="8"/>
                    </a:cubicBezTo>
                    <a:cubicBezTo>
                      <a:pt x="260" y="349"/>
                      <a:pt x="260" y="349"/>
                      <a:pt x="260" y="349"/>
                    </a:cubicBezTo>
                    <a:cubicBezTo>
                      <a:pt x="262" y="348"/>
                      <a:pt x="264" y="347"/>
                      <a:pt x="267" y="347"/>
                    </a:cubicBezTo>
                    <a:lnTo>
                      <a:pt x="187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51">
                <a:extLst>
                  <a:ext uri="{FF2B5EF4-FFF2-40B4-BE49-F238E27FC236}">
                    <a16:creationId xmlns:a16="http://schemas.microsoft.com/office/drawing/2014/main" id="{563BCC9F-6AFC-4565-9B91-1814C2A0C2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47100" y="4246563"/>
                <a:ext cx="85725" cy="82550"/>
              </a:xfrm>
              <a:custGeom>
                <a:avLst/>
                <a:gdLst>
                  <a:gd name="T0" fmla="*/ 22 w 44"/>
                  <a:gd name="T1" fmla="*/ 0 h 43"/>
                  <a:gd name="T2" fmla="*/ 19 w 44"/>
                  <a:gd name="T3" fmla="*/ 0 h 43"/>
                  <a:gd name="T4" fmla="*/ 12 w 44"/>
                  <a:gd name="T5" fmla="*/ 2 h 43"/>
                  <a:gd name="T6" fmla="*/ 0 w 44"/>
                  <a:gd name="T7" fmla="*/ 21 h 43"/>
                  <a:gd name="T8" fmla="*/ 22 w 44"/>
                  <a:gd name="T9" fmla="*/ 43 h 43"/>
                  <a:gd name="T10" fmla="*/ 44 w 44"/>
                  <a:gd name="T11" fmla="*/ 21 h 43"/>
                  <a:gd name="T12" fmla="*/ 22 w 44"/>
                  <a:gd name="T13" fmla="*/ 0 h 43"/>
                  <a:gd name="T14" fmla="*/ 22 w 44"/>
                  <a:gd name="T15" fmla="*/ 35 h 43"/>
                  <a:gd name="T16" fmla="*/ 8 w 44"/>
                  <a:gd name="T17" fmla="*/ 21 h 43"/>
                  <a:gd name="T18" fmla="*/ 14 w 44"/>
                  <a:gd name="T19" fmla="*/ 10 h 43"/>
                  <a:gd name="T20" fmla="*/ 22 w 44"/>
                  <a:gd name="T21" fmla="*/ 8 h 43"/>
                  <a:gd name="T22" fmla="*/ 22 w 44"/>
                  <a:gd name="T23" fmla="*/ 8 h 43"/>
                  <a:gd name="T24" fmla="*/ 36 w 44"/>
                  <a:gd name="T25" fmla="*/ 21 h 43"/>
                  <a:gd name="T26" fmla="*/ 22 w 44"/>
                  <a:gd name="T27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3">
                    <a:moveTo>
                      <a:pt x="22" y="0"/>
                    </a:moveTo>
                    <a:cubicBezTo>
                      <a:pt x="21" y="0"/>
                      <a:pt x="20" y="0"/>
                      <a:pt x="19" y="0"/>
                    </a:cubicBezTo>
                    <a:cubicBezTo>
                      <a:pt x="16" y="0"/>
                      <a:pt x="14" y="1"/>
                      <a:pt x="12" y="2"/>
                    </a:cubicBezTo>
                    <a:cubicBezTo>
                      <a:pt x="5" y="6"/>
                      <a:pt x="0" y="13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ubicBezTo>
                      <a:pt x="34" y="43"/>
                      <a:pt x="44" y="33"/>
                      <a:pt x="44" y="21"/>
                    </a:cubicBezTo>
                    <a:cubicBezTo>
                      <a:pt x="44" y="9"/>
                      <a:pt x="34" y="0"/>
                      <a:pt x="22" y="0"/>
                    </a:cubicBezTo>
                    <a:close/>
                    <a:moveTo>
                      <a:pt x="22" y="35"/>
                    </a:moveTo>
                    <a:cubicBezTo>
                      <a:pt x="14" y="35"/>
                      <a:pt x="8" y="29"/>
                      <a:pt x="8" y="21"/>
                    </a:cubicBezTo>
                    <a:cubicBezTo>
                      <a:pt x="8" y="17"/>
                      <a:pt x="11" y="13"/>
                      <a:pt x="14" y="10"/>
                    </a:cubicBezTo>
                    <a:cubicBezTo>
                      <a:pt x="16" y="9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30" y="8"/>
                      <a:pt x="36" y="14"/>
                      <a:pt x="36" y="21"/>
                    </a:cubicBezTo>
                    <a:cubicBezTo>
                      <a:pt x="36" y="29"/>
                      <a:pt x="30" y="35"/>
                      <a:pt x="22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3" name="组合 58">
              <a:extLst>
                <a:ext uri="{FF2B5EF4-FFF2-40B4-BE49-F238E27FC236}">
                  <a16:creationId xmlns:a16="http://schemas.microsoft.com/office/drawing/2014/main" id="{D68133C3-1C66-4663-BC7E-90A63684C7D2}"/>
                </a:ext>
              </a:extLst>
            </p:cNvPr>
            <p:cNvGrpSpPr/>
            <p:nvPr/>
          </p:nvGrpSpPr>
          <p:grpSpPr>
            <a:xfrm>
              <a:off x="9020979" y="2213041"/>
              <a:ext cx="661151" cy="252659"/>
              <a:chOff x="9758363" y="2982913"/>
              <a:chExt cx="693737" cy="265112"/>
            </a:xfrm>
            <a:solidFill>
              <a:schemeClr val="accent1"/>
            </a:solidFill>
          </p:grpSpPr>
          <p:sp>
            <p:nvSpPr>
              <p:cNvPr id="67" name="Freeform 52">
                <a:extLst>
                  <a:ext uri="{FF2B5EF4-FFF2-40B4-BE49-F238E27FC236}">
                    <a16:creationId xmlns:a16="http://schemas.microsoft.com/office/drawing/2014/main" id="{060E672E-D3B5-4ED4-9C64-AD7D019BB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3450" y="2982913"/>
                <a:ext cx="628650" cy="200025"/>
              </a:xfrm>
              <a:custGeom>
                <a:avLst/>
                <a:gdLst>
                  <a:gd name="T0" fmla="*/ 322 w 326"/>
                  <a:gd name="T1" fmla="*/ 0 h 104"/>
                  <a:gd name="T2" fmla="*/ 103 w 326"/>
                  <a:gd name="T3" fmla="*/ 0 h 104"/>
                  <a:gd name="T4" fmla="*/ 100 w 326"/>
                  <a:gd name="T5" fmla="*/ 1 h 104"/>
                  <a:gd name="T6" fmla="*/ 0 w 326"/>
                  <a:gd name="T7" fmla="*/ 99 h 104"/>
                  <a:gd name="T8" fmla="*/ 6 w 326"/>
                  <a:gd name="T9" fmla="*/ 104 h 104"/>
                  <a:gd name="T10" fmla="*/ 104 w 326"/>
                  <a:gd name="T11" fmla="*/ 8 h 104"/>
                  <a:gd name="T12" fmla="*/ 322 w 326"/>
                  <a:gd name="T13" fmla="*/ 8 h 104"/>
                  <a:gd name="T14" fmla="*/ 326 w 326"/>
                  <a:gd name="T15" fmla="*/ 4 h 104"/>
                  <a:gd name="T16" fmla="*/ 322 w 326"/>
                  <a:gd name="T1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04">
                    <a:moveTo>
                      <a:pt x="322" y="0"/>
                    </a:moveTo>
                    <a:cubicBezTo>
                      <a:pt x="103" y="0"/>
                      <a:pt x="103" y="0"/>
                      <a:pt x="103" y="0"/>
                    </a:cubicBezTo>
                    <a:cubicBezTo>
                      <a:pt x="102" y="0"/>
                      <a:pt x="101" y="0"/>
                      <a:pt x="100" y="1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2" y="100"/>
                      <a:pt x="4" y="102"/>
                      <a:pt x="6" y="104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322" y="8"/>
                      <a:pt x="322" y="8"/>
                      <a:pt x="322" y="8"/>
                    </a:cubicBezTo>
                    <a:cubicBezTo>
                      <a:pt x="324" y="8"/>
                      <a:pt x="326" y="6"/>
                      <a:pt x="326" y="4"/>
                    </a:cubicBezTo>
                    <a:cubicBezTo>
                      <a:pt x="326" y="2"/>
                      <a:pt x="324" y="0"/>
                      <a:pt x="3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53">
                <a:extLst>
                  <a:ext uri="{FF2B5EF4-FFF2-40B4-BE49-F238E27FC236}">
                    <a16:creationId xmlns:a16="http://schemas.microsoft.com/office/drawing/2014/main" id="{5A0F7614-8EDC-4339-A73B-FE318F28E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8363" y="3165475"/>
                <a:ext cx="82550" cy="82550"/>
              </a:xfrm>
              <a:custGeom>
                <a:avLst/>
                <a:gdLst>
                  <a:gd name="T0" fmla="*/ 34 w 43"/>
                  <a:gd name="T1" fmla="*/ 4 h 43"/>
                  <a:gd name="T2" fmla="*/ 22 w 43"/>
                  <a:gd name="T3" fmla="*/ 0 h 43"/>
                  <a:gd name="T4" fmla="*/ 0 w 43"/>
                  <a:gd name="T5" fmla="*/ 21 h 43"/>
                  <a:gd name="T6" fmla="*/ 22 w 43"/>
                  <a:gd name="T7" fmla="*/ 43 h 43"/>
                  <a:gd name="T8" fmla="*/ 43 w 43"/>
                  <a:gd name="T9" fmla="*/ 21 h 43"/>
                  <a:gd name="T10" fmla="*/ 40 w 43"/>
                  <a:gd name="T11" fmla="*/ 9 h 43"/>
                  <a:gd name="T12" fmla="*/ 34 w 43"/>
                  <a:gd name="T13" fmla="*/ 4 h 43"/>
                  <a:gd name="T14" fmla="*/ 36 w 43"/>
                  <a:gd name="T15" fmla="*/ 21 h 43"/>
                  <a:gd name="T16" fmla="*/ 22 w 43"/>
                  <a:gd name="T17" fmla="*/ 35 h 43"/>
                  <a:gd name="T18" fmla="*/ 8 w 43"/>
                  <a:gd name="T19" fmla="*/ 21 h 43"/>
                  <a:gd name="T20" fmla="*/ 22 w 43"/>
                  <a:gd name="T21" fmla="*/ 8 h 43"/>
                  <a:gd name="T22" fmla="*/ 28 w 43"/>
                  <a:gd name="T23" fmla="*/ 9 h 43"/>
                  <a:gd name="T24" fmla="*/ 34 w 43"/>
                  <a:gd name="T25" fmla="*/ 15 h 43"/>
                  <a:gd name="T26" fmla="*/ 36 w 43"/>
                  <a:gd name="T27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43">
                    <a:moveTo>
                      <a:pt x="34" y="4"/>
                    </a:moveTo>
                    <a:cubicBezTo>
                      <a:pt x="31" y="1"/>
                      <a:pt x="26" y="0"/>
                      <a:pt x="22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ubicBezTo>
                      <a:pt x="34" y="43"/>
                      <a:pt x="43" y="33"/>
                      <a:pt x="43" y="21"/>
                    </a:cubicBezTo>
                    <a:cubicBezTo>
                      <a:pt x="43" y="17"/>
                      <a:pt x="42" y="13"/>
                      <a:pt x="40" y="9"/>
                    </a:cubicBezTo>
                    <a:cubicBezTo>
                      <a:pt x="38" y="7"/>
                      <a:pt x="36" y="5"/>
                      <a:pt x="34" y="4"/>
                    </a:cubicBezTo>
                    <a:close/>
                    <a:moveTo>
                      <a:pt x="36" y="21"/>
                    </a:moveTo>
                    <a:cubicBezTo>
                      <a:pt x="36" y="29"/>
                      <a:pt x="29" y="35"/>
                      <a:pt x="22" y="35"/>
                    </a:cubicBezTo>
                    <a:cubicBezTo>
                      <a:pt x="14" y="35"/>
                      <a:pt x="8" y="29"/>
                      <a:pt x="8" y="21"/>
                    </a:cubicBezTo>
                    <a:cubicBezTo>
                      <a:pt x="8" y="14"/>
                      <a:pt x="14" y="8"/>
                      <a:pt x="22" y="8"/>
                    </a:cubicBezTo>
                    <a:cubicBezTo>
                      <a:pt x="24" y="8"/>
                      <a:pt x="26" y="8"/>
                      <a:pt x="28" y="9"/>
                    </a:cubicBezTo>
                    <a:cubicBezTo>
                      <a:pt x="31" y="11"/>
                      <a:pt x="33" y="13"/>
                      <a:pt x="34" y="15"/>
                    </a:cubicBezTo>
                    <a:cubicBezTo>
                      <a:pt x="35" y="17"/>
                      <a:pt x="36" y="19"/>
                      <a:pt x="3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4" name="组合 56">
              <a:extLst>
                <a:ext uri="{FF2B5EF4-FFF2-40B4-BE49-F238E27FC236}">
                  <a16:creationId xmlns:a16="http://schemas.microsoft.com/office/drawing/2014/main" id="{4B4A90F1-D075-4681-A417-652341E5B1AA}"/>
                </a:ext>
              </a:extLst>
            </p:cNvPr>
            <p:cNvGrpSpPr/>
            <p:nvPr/>
          </p:nvGrpSpPr>
          <p:grpSpPr>
            <a:xfrm>
              <a:off x="7822424" y="2170678"/>
              <a:ext cx="583992" cy="449341"/>
              <a:chOff x="8586788" y="3033713"/>
              <a:chExt cx="612775" cy="471488"/>
            </a:xfrm>
            <a:solidFill>
              <a:schemeClr val="accent1"/>
            </a:solidFill>
          </p:grpSpPr>
          <p:sp>
            <p:nvSpPr>
              <p:cNvPr id="65" name="Freeform 54">
                <a:extLst>
                  <a:ext uri="{FF2B5EF4-FFF2-40B4-BE49-F238E27FC236}">
                    <a16:creationId xmlns:a16="http://schemas.microsoft.com/office/drawing/2014/main" id="{78C89149-290D-4E36-AE07-237BC1EEB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6788" y="3074988"/>
                <a:ext cx="473075" cy="430213"/>
              </a:xfrm>
              <a:custGeom>
                <a:avLst/>
                <a:gdLst>
                  <a:gd name="T0" fmla="*/ 0 w 246"/>
                  <a:gd name="T1" fmla="*/ 170 h 223"/>
                  <a:gd name="T2" fmla="*/ 246 w 246"/>
                  <a:gd name="T3" fmla="*/ 0 h 223"/>
                  <a:gd name="T4" fmla="*/ 13 w 246"/>
                  <a:gd name="T5" fmla="*/ 223 h 223"/>
                  <a:gd name="T6" fmla="*/ 0 w 246"/>
                  <a:gd name="T7" fmla="*/ 17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6" h="223">
                    <a:moveTo>
                      <a:pt x="0" y="170"/>
                    </a:moveTo>
                    <a:cubicBezTo>
                      <a:pt x="0" y="170"/>
                      <a:pt x="180" y="156"/>
                      <a:pt x="246" y="0"/>
                    </a:cubicBezTo>
                    <a:cubicBezTo>
                      <a:pt x="246" y="0"/>
                      <a:pt x="235" y="170"/>
                      <a:pt x="13" y="223"/>
                    </a:cubicBezTo>
                    <a:lnTo>
                      <a:pt x="0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55">
                <a:extLst>
                  <a:ext uri="{FF2B5EF4-FFF2-40B4-BE49-F238E27FC236}">
                    <a16:creationId xmlns:a16="http://schemas.microsoft.com/office/drawing/2014/main" id="{27A7CA68-26A8-4FAA-89E8-68E2137D9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0950" y="3033713"/>
                <a:ext cx="328613" cy="169863"/>
              </a:xfrm>
              <a:custGeom>
                <a:avLst/>
                <a:gdLst>
                  <a:gd name="T0" fmla="*/ 15 w 207"/>
                  <a:gd name="T1" fmla="*/ 78 h 107"/>
                  <a:gd name="T2" fmla="*/ 119 w 207"/>
                  <a:gd name="T3" fmla="*/ 26 h 107"/>
                  <a:gd name="T4" fmla="*/ 154 w 207"/>
                  <a:gd name="T5" fmla="*/ 107 h 107"/>
                  <a:gd name="T6" fmla="*/ 207 w 207"/>
                  <a:gd name="T7" fmla="*/ 75 h 107"/>
                  <a:gd name="T8" fmla="*/ 119 w 207"/>
                  <a:gd name="T9" fmla="*/ 0 h 107"/>
                  <a:gd name="T10" fmla="*/ 0 w 207"/>
                  <a:gd name="T11" fmla="*/ 26 h 107"/>
                  <a:gd name="T12" fmla="*/ 15 w 207"/>
                  <a:gd name="T13" fmla="*/ 7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107">
                    <a:moveTo>
                      <a:pt x="15" y="78"/>
                    </a:moveTo>
                    <a:lnTo>
                      <a:pt x="119" y="26"/>
                    </a:lnTo>
                    <a:lnTo>
                      <a:pt x="154" y="107"/>
                    </a:lnTo>
                    <a:lnTo>
                      <a:pt x="207" y="75"/>
                    </a:lnTo>
                    <a:lnTo>
                      <a:pt x="119" y="0"/>
                    </a:lnTo>
                    <a:lnTo>
                      <a:pt x="0" y="26"/>
                    </a:lnTo>
                    <a:lnTo>
                      <a:pt x="15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2" name="组合 78">
            <a:extLst>
              <a:ext uri="{FF2B5EF4-FFF2-40B4-BE49-F238E27FC236}">
                <a16:creationId xmlns:a16="http://schemas.microsoft.com/office/drawing/2014/main" id="{2853D5FB-C0E9-4B4F-827A-1C6B2DA993CF}"/>
              </a:ext>
            </a:extLst>
          </p:cNvPr>
          <p:cNvGrpSpPr/>
          <p:nvPr/>
        </p:nvGrpSpPr>
        <p:grpSpPr>
          <a:xfrm>
            <a:off x="6807658" y="2875521"/>
            <a:ext cx="2880000" cy="2700000"/>
            <a:chOff x="6131590" y="1973998"/>
            <a:chExt cx="4620496" cy="3379892"/>
          </a:xfrm>
        </p:grpSpPr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AC6D912E-DD8F-4B64-B2DA-2D5E3B1ED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692" y="2576145"/>
              <a:ext cx="853989" cy="46931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20</a:t>
              </a:r>
              <a:r>
                <a:rPr kumimoji="0" lang="zh-CN" altLang="zh-CN" sz="3200" b="0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Impact" panose="020B0806030902050204" pitchFamily="34" charset="0"/>
                </a:rPr>
                <a:t>%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84" name="Rectangle 30">
              <a:extLst>
                <a:ext uri="{FF2B5EF4-FFF2-40B4-BE49-F238E27FC236}">
                  <a16:creationId xmlns:a16="http://schemas.microsoft.com/office/drawing/2014/main" id="{87588FAA-C334-4D26-9056-D0537250A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2388" y="1973998"/>
              <a:ext cx="690523" cy="46931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80</a:t>
              </a:r>
              <a:r>
                <a:rPr kumimoji="0" lang="zh-CN" altLang="zh-CN" sz="3200" b="0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Impact" panose="020B0806030902050204" pitchFamily="34" charset="0"/>
                </a:rPr>
                <a:t>%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86" name="Freeform 36">
              <a:extLst>
                <a:ext uri="{FF2B5EF4-FFF2-40B4-BE49-F238E27FC236}">
                  <a16:creationId xmlns:a16="http://schemas.microsoft.com/office/drawing/2014/main" id="{A145C8DD-BBCC-4413-BF3B-B0AEE006A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3361" y="3346228"/>
              <a:ext cx="4556952" cy="2007662"/>
            </a:xfrm>
            <a:custGeom>
              <a:avLst/>
              <a:gdLst>
                <a:gd name="T0" fmla="*/ 2405 w 2482"/>
                <a:gd name="T1" fmla="*/ 453 h 1093"/>
                <a:gd name="T2" fmla="*/ 2405 w 2482"/>
                <a:gd name="T3" fmla="*/ 476 h 1093"/>
                <a:gd name="T4" fmla="*/ 693 w 2482"/>
                <a:gd name="T5" fmla="*/ 15 h 1093"/>
                <a:gd name="T6" fmla="*/ 527 w 2482"/>
                <a:gd name="T7" fmla="*/ 45 h 1093"/>
                <a:gd name="T8" fmla="*/ 61 w 2482"/>
                <a:gd name="T9" fmla="*/ 484 h 1093"/>
                <a:gd name="T10" fmla="*/ 61 w 2482"/>
                <a:gd name="T11" fmla="*/ 480 h 1093"/>
                <a:gd name="T12" fmla="*/ 0 w 2482"/>
                <a:gd name="T13" fmla="*/ 480 h 1093"/>
                <a:gd name="T14" fmla="*/ 0 w 2482"/>
                <a:gd name="T15" fmla="*/ 559 h 1093"/>
                <a:gd name="T16" fmla="*/ 0 w 2482"/>
                <a:gd name="T17" fmla="*/ 559 h 1093"/>
                <a:gd name="T18" fmla="*/ 61 w 2482"/>
                <a:gd name="T19" fmla="*/ 612 h 1093"/>
                <a:gd name="T20" fmla="*/ 1789 w 2482"/>
                <a:gd name="T21" fmla="*/ 1077 h 1093"/>
                <a:gd name="T22" fmla="*/ 1955 w 2482"/>
                <a:gd name="T23" fmla="*/ 1048 h 1093"/>
                <a:gd name="T24" fmla="*/ 2465 w 2482"/>
                <a:gd name="T25" fmla="*/ 566 h 1093"/>
                <a:gd name="T26" fmla="*/ 2481 w 2482"/>
                <a:gd name="T27" fmla="*/ 531 h 1093"/>
                <a:gd name="T28" fmla="*/ 2481 w 2482"/>
                <a:gd name="T29" fmla="*/ 453 h 1093"/>
                <a:gd name="T30" fmla="*/ 2405 w 2482"/>
                <a:gd name="T31" fmla="*/ 453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82" h="1093">
                  <a:moveTo>
                    <a:pt x="2405" y="453"/>
                  </a:moveTo>
                  <a:cubicBezTo>
                    <a:pt x="2405" y="476"/>
                    <a:pt x="2405" y="476"/>
                    <a:pt x="2405" y="476"/>
                  </a:cubicBezTo>
                  <a:cubicBezTo>
                    <a:pt x="693" y="15"/>
                    <a:pt x="693" y="15"/>
                    <a:pt x="693" y="15"/>
                  </a:cubicBezTo>
                  <a:cubicBezTo>
                    <a:pt x="635" y="0"/>
                    <a:pt x="560" y="13"/>
                    <a:pt x="527" y="45"/>
                  </a:cubicBezTo>
                  <a:cubicBezTo>
                    <a:pt x="61" y="484"/>
                    <a:pt x="61" y="484"/>
                    <a:pt x="61" y="484"/>
                  </a:cubicBezTo>
                  <a:cubicBezTo>
                    <a:pt x="61" y="480"/>
                    <a:pt x="61" y="480"/>
                    <a:pt x="61" y="480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81"/>
                    <a:pt x="22" y="602"/>
                    <a:pt x="61" y="612"/>
                  </a:cubicBezTo>
                  <a:cubicBezTo>
                    <a:pt x="1789" y="1077"/>
                    <a:pt x="1789" y="1077"/>
                    <a:pt x="1789" y="1077"/>
                  </a:cubicBezTo>
                  <a:cubicBezTo>
                    <a:pt x="1847" y="1093"/>
                    <a:pt x="1922" y="1079"/>
                    <a:pt x="1955" y="1048"/>
                  </a:cubicBezTo>
                  <a:cubicBezTo>
                    <a:pt x="2465" y="566"/>
                    <a:pt x="2465" y="566"/>
                    <a:pt x="2465" y="566"/>
                  </a:cubicBezTo>
                  <a:cubicBezTo>
                    <a:pt x="2477" y="555"/>
                    <a:pt x="2482" y="543"/>
                    <a:pt x="2481" y="531"/>
                  </a:cubicBezTo>
                  <a:cubicBezTo>
                    <a:pt x="2481" y="453"/>
                    <a:pt x="2481" y="453"/>
                    <a:pt x="2481" y="453"/>
                  </a:cubicBezTo>
                  <a:lnTo>
                    <a:pt x="2405" y="45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87" name="Freeform 37">
              <a:extLst>
                <a:ext uri="{FF2B5EF4-FFF2-40B4-BE49-F238E27FC236}">
                  <a16:creationId xmlns:a16="http://schemas.microsoft.com/office/drawing/2014/main" id="{56A5E963-D159-44A9-AB53-BA1CB8656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1590" y="3199473"/>
              <a:ext cx="4620496" cy="2007662"/>
            </a:xfrm>
            <a:custGeom>
              <a:avLst/>
              <a:gdLst>
                <a:gd name="T0" fmla="*/ 2438 w 2516"/>
                <a:gd name="T1" fmla="*/ 481 h 1093"/>
                <a:gd name="T2" fmla="*/ 2482 w 2516"/>
                <a:gd name="T3" fmla="*/ 567 h 1093"/>
                <a:gd name="T4" fmla="*/ 1972 w 2516"/>
                <a:gd name="T5" fmla="*/ 1048 h 1093"/>
                <a:gd name="T6" fmla="*/ 1806 w 2516"/>
                <a:gd name="T7" fmla="*/ 1078 h 1093"/>
                <a:gd name="T8" fmla="*/ 78 w 2516"/>
                <a:gd name="T9" fmla="*/ 613 h 1093"/>
                <a:gd name="T10" fmla="*/ 34 w 2516"/>
                <a:gd name="T11" fmla="*/ 527 h 1093"/>
                <a:gd name="T12" fmla="*/ 544 w 2516"/>
                <a:gd name="T13" fmla="*/ 45 h 1093"/>
                <a:gd name="T14" fmla="*/ 710 w 2516"/>
                <a:gd name="T15" fmla="*/ 16 h 1093"/>
                <a:gd name="T16" fmla="*/ 2438 w 2516"/>
                <a:gd name="T17" fmla="*/ 481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6" h="1093">
                  <a:moveTo>
                    <a:pt x="2438" y="481"/>
                  </a:moveTo>
                  <a:cubicBezTo>
                    <a:pt x="2496" y="497"/>
                    <a:pt x="2516" y="535"/>
                    <a:pt x="2482" y="567"/>
                  </a:cubicBezTo>
                  <a:cubicBezTo>
                    <a:pt x="1972" y="1048"/>
                    <a:pt x="1972" y="1048"/>
                    <a:pt x="1972" y="1048"/>
                  </a:cubicBezTo>
                  <a:cubicBezTo>
                    <a:pt x="1939" y="1080"/>
                    <a:pt x="1864" y="1093"/>
                    <a:pt x="1806" y="1078"/>
                  </a:cubicBezTo>
                  <a:cubicBezTo>
                    <a:pt x="78" y="613"/>
                    <a:pt x="78" y="613"/>
                    <a:pt x="78" y="613"/>
                  </a:cubicBezTo>
                  <a:cubicBezTo>
                    <a:pt x="20" y="597"/>
                    <a:pt x="0" y="559"/>
                    <a:pt x="34" y="527"/>
                  </a:cubicBezTo>
                  <a:cubicBezTo>
                    <a:pt x="544" y="45"/>
                    <a:pt x="544" y="45"/>
                    <a:pt x="544" y="45"/>
                  </a:cubicBezTo>
                  <a:cubicBezTo>
                    <a:pt x="577" y="14"/>
                    <a:pt x="652" y="0"/>
                    <a:pt x="710" y="16"/>
                  </a:cubicBezTo>
                  <a:lnTo>
                    <a:pt x="2438" y="48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B11417BF-0167-4C37-AB92-EFB3F3F89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96" y="3358332"/>
              <a:ext cx="3705172" cy="1688433"/>
            </a:xfrm>
            <a:custGeom>
              <a:avLst/>
              <a:gdLst>
                <a:gd name="T0" fmla="*/ 677 w 2449"/>
                <a:gd name="T1" fmla="*/ 0 h 1116"/>
                <a:gd name="T2" fmla="*/ 0 w 2449"/>
                <a:gd name="T3" fmla="*/ 640 h 1116"/>
                <a:gd name="T4" fmla="*/ 1772 w 2449"/>
                <a:gd name="T5" fmla="*/ 1116 h 1116"/>
                <a:gd name="T6" fmla="*/ 2449 w 2449"/>
                <a:gd name="T7" fmla="*/ 477 h 1116"/>
                <a:gd name="T8" fmla="*/ 677 w 2449"/>
                <a:gd name="T9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9" h="1116">
                  <a:moveTo>
                    <a:pt x="677" y="0"/>
                  </a:moveTo>
                  <a:lnTo>
                    <a:pt x="0" y="640"/>
                  </a:lnTo>
                  <a:lnTo>
                    <a:pt x="1772" y="1116"/>
                  </a:lnTo>
                  <a:lnTo>
                    <a:pt x="2449" y="47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grpSp>
          <p:nvGrpSpPr>
            <p:cNvPr id="89" name="组合 61">
              <a:extLst>
                <a:ext uri="{FF2B5EF4-FFF2-40B4-BE49-F238E27FC236}">
                  <a16:creationId xmlns:a16="http://schemas.microsoft.com/office/drawing/2014/main" id="{15CDBA22-3A39-4168-B6DB-75E26F17D886}"/>
                </a:ext>
              </a:extLst>
            </p:cNvPr>
            <p:cNvGrpSpPr/>
            <p:nvPr/>
          </p:nvGrpSpPr>
          <p:grpSpPr>
            <a:xfrm>
              <a:off x="7439964" y="3329585"/>
              <a:ext cx="983407" cy="1152855"/>
              <a:chOff x="8099425" y="4154488"/>
              <a:chExt cx="1031876" cy="1209675"/>
            </a:xfrm>
          </p:grpSpPr>
          <p:sp>
            <p:nvSpPr>
              <p:cNvPr id="107" name="Freeform 39">
                <a:extLst>
                  <a:ext uri="{FF2B5EF4-FFF2-40B4-BE49-F238E27FC236}">
                    <a16:creationId xmlns:a16="http://schemas.microsoft.com/office/drawing/2014/main" id="{7F19A049-05B8-4570-BB1E-6EFFDD276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9425" y="5121275"/>
                <a:ext cx="673100" cy="242888"/>
              </a:xfrm>
              <a:custGeom>
                <a:avLst/>
                <a:gdLst>
                  <a:gd name="T0" fmla="*/ 0 w 424"/>
                  <a:gd name="T1" fmla="*/ 56 h 153"/>
                  <a:gd name="T2" fmla="*/ 360 w 424"/>
                  <a:gd name="T3" fmla="*/ 153 h 153"/>
                  <a:gd name="T4" fmla="*/ 424 w 424"/>
                  <a:gd name="T5" fmla="*/ 90 h 153"/>
                  <a:gd name="T6" fmla="*/ 59 w 424"/>
                  <a:gd name="T7" fmla="*/ 0 h 153"/>
                  <a:gd name="T8" fmla="*/ 0 w 424"/>
                  <a:gd name="T9" fmla="*/ 5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153">
                    <a:moveTo>
                      <a:pt x="0" y="56"/>
                    </a:moveTo>
                    <a:lnTo>
                      <a:pt x="360" y="153"/>
                    </a:lnTo>
                    <a:lnTo>
                      <a:pt x="424" y="90"/>
                    </a:lnTo>
                    <a:lnTo>
                      <a:pt x="59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41">
                <a:extLst>
                  <a:ext uri="{FF2B5EF4-FFF2-40B4-BE49-F238E27FC236}">
                    <a16:creationId xmlns:a16="http://schemas.microsoft.com/office/drawing/2014/main" id="{66D3EF21-B6DA-4BAE-BC65-B3B11E3F3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0463" y="4284663"/>
                <a:ext cx="350838" cy="944563"/>
              </a:xfrm>
              <a:custGeom>
                <a:avLst/>
                <a:gdLst>
                  <a:gd name="T0" fmla="*/ 0 w 221"/>
                  <a:gd name="T1" fmla="*/ 34 h 595"/>
                  <a:gd name="T2" fmla="*/ 0 w 221"/>
                  <a:gd name="T3" fmla="*/ 595 h 595"/>
                  <a:gd name="T4" fmla="*/ 221 w 221"/>
                  <a:gd name="T5" fmla="*/ 422 h 595"/>
                  <a:gd name="T6" fmla="*/ 221 w 221"/>
                  <a:gd name="T7" fmla="*/ 0 h 595"/>
                  <a:gd name="T8" fmla="*/ 0 w 221"/>
                  <a:gd name="T9" fmla="*/ 34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595">
                    <a:moveTo>
                      <a:pt x="0" y="34"/>
                    </a:moveTo>
                    <a:lnTo>
                      <a:pt x="0" y="595"/>
                    </a:lnTo>
                    <a:lnTo>
                      <a:pt x="221" y="422"/>
                    </a:lnTo>
                    <a:lnTo>
                      <a:pt x="221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C47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42">
                <a:extLst>
                  <a:ext uri="{FF2B5EF4-FFF2-40B4-BE49-F238E27FC236}">
                    <a16:creationId xmlns:a16="http://schemas.microsoft.com/office/drawing/2014/main" id="{64FE7BA4-2D2D-4A0A-9EB3-992ED1758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200" y="4338638"/>
                <a:ext cx="576263" cy="890588"/>
              </a:xfrm>
              <a:custGeom>
                <a:avLst/>
                <a:gdLst>
                  <a:gd name="T0" fmla="*/ 0 w 363"/>
                  <a:gd name="T1" fmla="*/ 57 h 561"/>
                  <a:gd name="T2" fmla="*/ 0 w 363"/>
                  <a:gd name="T3" fmla="*/ 479 h 561"/>
                  <a:gd name="T4" fmla="*/ 363 w 363"/>
                  <a:gd name="T5" fmla="*/ 561 h 561"/>
                  <a:gd name="T6" fmla="*/ 363 w 363"/>
                  <a:gd name="T7" fmla="*/ 0 h 561"/>
                  <a:gd name="T8" fmla="*/ 0 w 363"/>
                  <a:gd name="T9" fmla="*/ 57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561">
                    <a:moveTo>
                      <a:pt x="0" y="57"/>
                    </a:moveTo>
                    <a:lnTo>
                      <a:pt x="0" y="479"/>
                    </a:lnTo>
                    <a:lnTo>
                      <a:pt x="363" y="561"/>
                    </a:lnTo>
                    <a:lnTo>
                      <a:pt x="363" y="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C7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43">
                <a:extLst>
                  <a:ext uri="{FF2B5EF4-FFF2-40B4-BE49-F238E27FC236}">
                    <a16:creationId xmlns:a16="http://schemas.microsoft.com/office/drawing/2014/main" id="{018B40FF-9A62-4983-8AE5-8EB1AF48E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200" y="4154488"/>
                <a:ext cx="927100" cy="406400"/>
              </a:xfrm>
              <a:custGeom>
                <a:avLst/>
                <a:gdLst>
                  <a:gd name="T0" fmla="*/ 363 w 584"/>
                  <a:gd name="T1" fmla="*/ 256 h 256"/>
                  <a:gd name="T2" fmla="*/ 0 w 584"/>
                  <a:gd name="T3" fmla="*/ 173 h 256"/>
                  <a:gd name="T4" fmla="*/ 221 w 584"/>
                  <a:gd name="T5" fmla="*/ 0 h 256"/>
                  <a:gd name="T6" fmla="*/ 584 w 584"/>
                  <a:gd name="T7" fmla="*/ 82 h 256"/>
                  <a:gd name="T8" fmla="*/ 363 w 584"/>
                  <a:gd name="T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4" h="256">
                    <a:moveTo>
                      <a:pt x="363" y="256"/>
                    </a:moveTo>
                    <a:lnTo>
                      <a:pt x="0" y="173"/>
                    </a:lnTo>
                    <a:lnTo>
                      <a:pt x="221" y="0"/>
                    </a:lnTo>
                    <a:lnTo>
                      <a:pt x="584" y="82"/>
                    </a:lnTo>
                    <a:lnTo>
                      <a:pt x="363" y="256"/>
                    </a:lnTo>
                    <a:close/>
                  </a:path>
                </a:pathLst>
              </a:custGeom>
              <a:solidFill>
                <a:srgbClr val="D87F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0" name="组合 60">
              <a:extLst>
                <a:ext uri="{FF2B5EF4-FFF2-40B4-BE49-F238E27FC236}">
                  <a16:creationId xmlns:a16="http://schemas.microsoft.com/office/drawing/2014/main" id="{3ACAE4DE-B65C-4EB1-90E4-7A425AC8DCBA}"/>
                </a:ext>
              </a:extLst>
            </p:cNvPr>
            <p:cNvGrpSpPr/>
            <p:nvPr/>
          </p:nvGrpSpPr>
          <p:grpSpPr>
            <a:xfrm>
              <a:off x="8473297" y="2297766"/>
              <a:ext cx="986432" cy="2432795"/>
              <a:chOff x="9183688" y="3071813"/>
              <a:chExt cx="1035050" cy="2552700"/>
            </a:xfrm>
          </p:grpSpPr>
          <p:sp>
            <p:nvSpPr>
              <p:cNvPr id="100" name="Freeform 40">
                <a:extLst>
                  <a:ext uri="{FF2B5EF4-FFF2-40B4-BE49-F238E27FC236}">
                    <a16:creationId xmlns:a16="http://schemas.microsoft.com/office/drawing/2014/main" id="{E83E18E9-545D-4CB1-814E-12867196D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3688" y="5381625"/>
                <a:ext cx="674688" cy="242888"/>
              </a:xfrm>
              <a:custGeom>
                <a:avLst/>
                <a:gdLst>
                  <a:gd name="T0" fmla="*/ 0 w 425"/>
                  <a:gd name="T1" fmla="*/ 56 h 153"/>
                  <a:gd name="T2" fmla="*/ 360 w 425"/>
                  <a:gd name="T3" fmla="*/ 153 h 153"/>
                  <a:gd name="T4" fmla="*/ 425 w 425"/>
                  <a:gd name="T5" fmla="*/ 89 h 153"/>
                  <a:gd name="T6" fmla="*/ 59 w 425"/>
                  <a:gd name="T7" fmla="*/ 0 h 153"/>
                  <a:gd name="T8" fmla="*/ 0 w 425"/>
                  <a:gd name="T9" fmla="*/ 5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153">
                    <a:moveTo>
                      <a:pt x="0" y="56"/>
                    </a:moveTo>
                    <a:lnTo>
                      <a:pt x="360" y="153"/>
                    </a:lnTo>
                    <a:lnTo>
                      <a:pt x="425" y="89"/>
                    </a:lnTo>
                    <a:lnTo>
                      <a:pt x="59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44">
                <a:extLst>
                  <a:ext uri="{FF2B5EF4-FFF2-40B4-BE49-F238E27FC236}">
                    <a16:creationId xmlns:a16="http://schemas.microsoft.com/office/drawing/2014/main" id="{589F6A00-DE4E-4FEB-8751-DF69FD68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488" y="3836988"/>
                <a:ext cx="349250" cy="1638300"/>
              </a:xfrm>
              <a:custGeom>
                <a:avLst/>
                <a:gdLst>
                  <a:gd name="T0" fmla="*/ 220 w 220"/>
                  <a:gd name="T1" fmla="*/ 0 h 1032"/>
                  <a:gd name="T2" fmla="*/ 0 w 220"/>
                  <a:gd name="T3" fmla="*/ 35 h 1032"/>
                  <a:gd name="T4" fmla="*/ 0 w 220"/>
                  <a:gd name="T5" fmla="*/ 1032 h 1032"/>
                  <a:gd name="T6" fmla="*/ 220 w 220"/>
                  <a:gd name="T7" fmla="*/ 858 h 1032"/>
                  <a:gd name="T8" fmla="*/ 220 w 220"/>
                  <a:gd name="T9" fmla="*/ 858 h 1032"/>
                  <a:gd name="T10" fmla="*/ 220 w 220"/>
                  <a:gd name="T11" fmla="*/ 0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1032">
                    <a:moveTo>
                      <a:pt x="220" y="0"/>
                    </a:moveTo>
                    <a:lnTo>
                      <a:pt x="0" y="35"/>
                    </a:lnTo>
                    <a:lnTo>
                      <a:pt x="0" y="1032"/>
                    </a:lnTo>
                    <a:lnTo>
                      <a:pt x="220" y="858"/>
                    </a:lnTo>
                    <a:lnTo>
                      <a:pt x="220" y="85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A8AD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45">
                <a:extLst>
                  <a:ext uri="{FF2B5EF4-FFF2-40B4-BE49-F238E27FC236}">
                    <a16:creationId xmlns:a16="http://schemas.microsoft.com/office/drawing/2014/main" id="{C1611822-1835-4061-84B1-477A288EE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892550"/>
                <a:ext cx="576263" cy="1582738"/>
              </a:xfrm>
              <a:custGeom>
                <a:avLst/>
                <a:gdLst>
                  <a:gd name="T0" fmla="*/ 0 w 363"/>
                  <a:gd name="T1" fmla="*/ 56 h 997"/>
                  <a:gd name="T2" fmla="*/ 0 w 363"/>
                  <a:gd name="T3" fmla="*/ 914 h 997"/>
                  <a:gd name="T4" fmla="*/ 363 w 363"/>
                  <a:gd name="T5" fmla="*/ 997 h 997"/>
                  <a:gd name="T6" fmla="*/ 363 w 363"/>
                  <a:gd name="T7" fmla="*/ 0 h 997"/>
                  <a:gd name="T8" fmla="*/ 0 w 363"/>
                  <a:gd name="T9" fmla="*/ 56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997">
                    <a:moveTo>
                      <a:pt x="0" y="56"/>
                    </a:moveTo>
                    <a:lnTo>
                      <a:pt x="0" y="914"/>
                    </a:lnTo>
                    <a:lnTo>
                      <a:pt x="363" y="997"/>
                    </a:lnTo>
                    <a:lnTo>
                      <a:pt x="363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5B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46">
                <a:extLst>
                  <a:ext uri="{FF2B5EF4-FFF2-40B4-BE49-F238E27FC236}">
                    <a16:creationId xmlns:a16="http://schemas.microsoft.com/office/drawing/2014/main" id="{5D7705EC-C051-4179-BFA7-73C17AE0D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705225"/>
                <a:ext cx="925513" cy="406400"/>
              </a:xfrm>
              <a:custGeom>
                <a:avLst/>
                <a:gdLst>
                  <a:gd name="T0" fmla="*/ 363 w 583"/>
                  <a:gd name="T1" fmla="*/ 256 h 256"/>
                  <a:gd name="T2" fmla="*/ 0 w 583"/>
                  <a:gd name="T3" fmla="*/ 174 h 256"/>
                  <a:gd name="T4" fmla="*/ 220 w 583"/>
                  <a:gd name="T5" fmla="*/ 0 h 256"/>
                  <a:gd name="T6" fmla="*/ 583 w 583"/>
                  <a:gd name="T7" fmla="*/ 83 h 256"/>
                  <a:gd name="T8" fmla="*/ 363 w 583"/>
                  <a:gd name="T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3" h="256">
                    <a:moveTo>
                      <a:pt x="363" y="256"/>
                    </a:moveTo>
                    <a:lnTo>
                      <a:pt x="0" y="174"/>
                    </a:lnTo>
                    <a:lnTo>
                      <a:pt x="220" y="0"/>
                    </a:lnTo>
                    <a:lnTo>
                      <a:pt x="583" y="83"/>
                    </a:lnTo>
                    <a:lnTo>
                      <a:pt x="363" y="256"/>
                    </a:lnTo>
                    <a:close/>
                  </a:path>
                </a:pathLst>
              </a:custGeom>
              <a:solidFill>
                <a:srgbClr val="C2C7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47">
                <a:extLst>
                  <a:ext uri="{FF2B5EF4-FFF2-40B4-BE49-F238E27FC236}">
                    <a16:creationId xmlns:a16="http://schemas.microsoft.com/office/drawing/2014/main" id="{890D86D1-356D-4102-B43E-A398CAA31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488" y="3201988"/>
                <a:ext cx="349250" cy="1636713"/>
              </a:xfrm>
              <a:custGeom>
                <a:avLst/>
                <a:gdLst>
                  <a:gd name="T0" fmla="*/ 220 w 220"/>
                  <a:gd name="T1" fmla="*/ 0 h 1031"/>
                  <a:gd name="T2" fmla="*/ 0 w 220"/>
                  <a:gd name="T3" fmla="*/ 34 h 1031"/>
                  <a:gd name="T4" fmla="*/ 0 w 220"/>
                  <a:gd name="T5" fmla="*/ 1031 h 1031"/>
                  <a:gd name="T6" fmla="*/ 220 w 220"/>
                  <a:gd name="T7" fmla="*/ 858 h 1031"/>
                  <a:gd name="T8" fmla="*/ 220 w 220"/>
                  <a:gd name="T9" fmla="*/ 858 h 1031"/>
                  <a:gd name="T10" fmla="*/ 220 w 220"/>
                  <a:gd name="T11" fmla="*/ 0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1031">
                    <a:moveTo>
                      <a:pt x="220" y="0"/>
                    </a:moveTo>
                    <a:lnTo>
                      <a:pt x="0" y="34"/>
                    </a:lnTo>
                    <a:lnTo>
                      <a:pt x="0" y="1031"/>
                    </a:lnTo>
                    <a:lnTo>
                      <a:pt x="220" y="858"/>
                    </a:lnTo>
                    <a:lnTo>
                      <a:pt x="220" y="85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A8AD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48">
                <a:extLst>
                  <a:ext uri="{FF2B5EF4-FFF2-40B4-BE49-F238E27FC236}">
                    <a16:creationId xmlns:a16="http://schemas.microsoft.com/office/drawing/2014/main" id="{0D0D3B50-7036-4C03-A562-23C95944E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255963"/>
                <a:ext cx="576263" cy="1582738"/>
              </a:xfrm>
              <a:custGeom>
                <a:avLst/>
                <a:gdLst>
                  <a:gd name="T0" fmla="*/ 0 w 363"/>
                  <a:gd name="T1" fmla="*/ 56 h 997"/>
                  <a:gd name="T2" fmla="*/ 0 w 363"/>
                  <a:gd name="T3" fmla="*/ 914 h 997"/>
                  <a:gd name="T4" fmla="*/ 363 w 363"/>
                  <a:gd name="T5" fmla="*/ 997 h 997"/>
                  <a:gd name="T6" fmla="*/ 363 w 363"/>
                  <a:gd name="T7" fmla="*/ 0 h 997"/>
                  <a:gd name="T8" fmla="*/ 0 w 363"/>
                  <a:gd name="T9" fmla="*/ 56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997">
                    <a:moveTo>
                      <a:pt x="0" y="56"/>
                    </a:moveTo>
                    <a:lnTo>
                      <a:pt x="0" y="914"/>
                    </a:lnTo>
                    <a:lnTo>
                      <a:pt x="363" y="997"/>
                    </a:lnTo>
                    <a:lnTo>
                      <a:pt x="363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5B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49">
                <a:extLst>
                  <a:ext uri="{FF2B5EF4-FFF2-40B4-BE49-F238E27FC236}">
                    <a16:creationId xmlns:a16="http://schemas.microsoft.com/office/drawing/2014/main" id="{D5264F4E-27FF-4CD9-81E4-057EDF161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5" y="3071813"/>
                <a:ext cx="925513" cy="403225"/>
              </a:xfrm>
              <a:custGeom>
                <a:avLst/>
                <a:gdLst>
                  <a:gd name="T0" fmla="*/ 363 w 583"/>
                  <a:gd name="T1" fmla="*/ 254 h 254"/>
                  <a:gd name="T2" fmla="*/ 0 w 583"/>
                  <a:gd name="T3" fmla="*/ 172 h 254"/>
                  <a:gd name="T4" fmla="*/ 220 w 583"/>
                  <a:gd name="T5" fmla="*/ 0 h 254"/>
                  <a:gd name="T6" fmla="*/ 583 w 583"/>
                  <a:gd name="T7" fmla="*/ 82 h 254"/>
                  <a:gd name="T8" fmla="*/ 363 w 583"/>
                  <a:gd name="T9" fmla="*/ 25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3" h="254">
                    <a:moveTo>
                      <a:pt x="363" y="254"/>
                    </a:moveTo>
                    <a:lnTo>
                      <a:pt x="0" y="172"/>
                    </a:lnTo>
                    <a:lnTo>
                      <a:pt x="220" y="0"/>
                    </a:lnTo>
                    <a:lnTo>
                      <a:pt x="583" y="82"/>
                    </a:lnTo>
                    <a:lnTo>
                      <a:pt x="363" y="254"/>
                    </a:lnTo>
                    <a:close/>
                  </a:path>
                </a:pathLst>
              </a:custGeom>
              <a:solidFill>
                <a:srgbClr val="C2C7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1" name="组合 59">
              <a:extLst>
                <a:ext uri="{FF2B5EF4-FFF2-40B4-BE49-F238E27FC236}">
                  <a16:creationId xmlns:a16="http://schemas.microsoft.com/office/drawing/2014/main" id="{68D1C7AB-0C8C-4647-A2EE-618E34C34343}"/>
                </a:ext>
              </a:extLst>
            </p:cNvPr>
            <p:cNvGrpSpPr/>
            <p:nvPr/>
          </p:nvGrpSpPr>
          <p:grpSpPr>
            <a:xfrm>
              <a:off x="7411219" y="2780390"/>
              <a:ext cx="537091" cy="715618"/>
              <a:chOff x="8069263" y="3578225"/>
              <a:chExt cx="563562" cy="750888"/>
            </a:xfrm>
            <a:solidFill>
              <a:schemeClr val="accent1"/>
            </a:solidFill>
          </p:grpSpPr>
          <p:sp>
            <p:nvSpPr>
              <p:cNvPr id="98" name="Freeform 50">
                <a:extLst>
                  <a:ext uri="{FF2B5EF4-FFF2-40B4-BE49-F238E27FC236}">
                    <a16:creationId xmlns:a16="http://schemas.microsoft.com/office/drawing/2014/main" id="{A3BD1E4F-6D0B-4FF3-9530-915AA9F0F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9263" y="3578225"/>
                <a:ext cx="514350" cy="673100"/>
              </a:xfrm>
              <a:custGeom>
                <a:avLst/>
                <a:gdLst>
                  <a:gd name="T0" fmla="*/ 187 w 267"/>
                  <a:gd name="T1" fmla="*/ 3 h 349"/>
                  <a:gd name="T2" fmla="*/ 183 w 267"/>
                  <a:gd name="T3" fmla="*/ 0 h 349"/>
                  <a:gd name="T4" fmla="*/ 4 w 267"/>
                  <a:gd name="T5" fmla="*/ 0 h 349"/>
                  <a:gd name="T6" fmla="*/ 0 w 267"/>
                  <a:gd name="T7" fmla="*/ 4 h 349"/>
                  <a:gd name="T8" fmla="*/ 4 w 267"/>
                  <a:gd name="T9" fmla="*/ 8 h 349"/>
                  <a:gd name="T10" fmla="*/ 181 w 267"/>
                  <a:gd name="T11" fmla="*/ 8 h 349"/>
                  <a:gd name="T12" fmla="*/ 260 w 267"/>
                  <a:gd name="T13" fmla="*/ 349 h 349"/>
                  <a:gd name="T14" fmla="*/ 267 w 267"/>
                  <a:gd name="T15" fmla="*/ 347 h 349"/>
                  <a:gd name="T16" fmla="*/ 187 w 267"/>
                  <a:gd name="T17" fmla="*/ 3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7" h="349">
                    <a:moveTo>
                      <a:pt x="187" y="3"/>
                    </a:moveTo>
                    <a:cubicBezTo>
                      <a:pt x="187" y="1"/>
                      <a:pt x="185" y="0"/>
                      <a:pt x="18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181" y="8"/>
                      <a:pt x="181" y="8"/>
                      <a:pt x="181" y="8"/>
                    </a:cubicBezTo>
                    <a:cubicBezTo>
                      <a:pt x="260" y="349"/>
                      <a:pt x="260" y="349"/>
                      <a:pt x="260" y="349"/>
                    </a:cubicBezTo>
                    <a:cubicBezTo>
                      <a:pt x="262" y="348"/>
                      <a:pt x="264" y="347"/>
                      <a:pt x="267" y="347"/>
                    </a:cubicBezTo>
                    <a:lnTo>
                      <a:pt x="187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51">
                <a:extLst>
                  <a:ext uri="{FF2B5EF4-FFF2-40B4-BE49-F238E27FC236}">
                    <a16:creationId xmlns:a16="http://schemas.microsoft.com/office/drawing/2014/main" id="{CD8EBEA9-8F3E-4900-AFDE-8FED10D8B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47100" y="4246563"/>
                <a:ext cx="85725" cy="82550"/>
              </a:xfrm>
              <a:custGeom>
                <a:avLst/>
                <a:gdLst>
                  <a:gd name="T0" fmla="*/ 22 w 44"/>
                  <a:gd name="T1" fmla="*/ 0 h 43"/>
                  <a:gd name="T2" fmla="*/ 19 w 44"/>
                  <a:gd name="T3" fmla="*/ 0 h 43"/>
                  <a:gd name="T4" fmla="*/ 12 w 44"/>
                  <a:gd name="T5" fmla="*/ 2 h 43"/>
                  <a:gd name="T6" fmla="*/ 0 w 44"/>
                  <a:gd name="T7" fmla="*/ 21 h 43"/>
                  <a:gd name="T8" fmla="*/ 22 w 44"/>
                  <a:gd name="T9" fmla="*/ 43 h 43"/>
                  <a:gd name="T10" fmla="*/ 44 w 44"/>
                  <a:gd name="T11" fmla="*/ 21 h 43"/>
                  <a:gd name="T12" fmla="*/ 22 w 44"/>
                  <a:gd name="T13" fmla="*/ 0 h 43"/>
                  <a:gd name="T14" fmla="*/ 22 w 44"/>
                  <a:gd name="T15" fmla="*/ 35 h 43"/>
                  <a:gd name="T16" fmla="*/ 8 w 44"/>
                  <a:gd name="T17" fmla="*/ 21 h 43"/>
                  <a:gd name="T18" fmla="*/ 14 w 44"/>
                  <a:gd name="T19" fmla="*/ 10 h 43"/>
                  <a:gd name="T20" fmla="*/ 22 w 44"/>
                  <a:gd name="T21" fmla="*/ 8 h 43"/>
                  <a:gd name="T22" fmla="*/ 22 w 44"/>
                  <a:gd name="T23" fmla="*/ 8 h 43"/>
                  <a:gd name="T24" fmla="*/ 36 w 44"/>
                  <a:gd name="T25" fmla="*/ 21 h 43"/>
                  <a:gd name="T26" fmla="*/ 22 w 44"/>
                  <a:gd name="T27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3">
                    <a:moveTo>
                      <a:pt x="22" y="0"/>
                    </a:moveTo>
                    <a:cubicBezTo>
                      <a:pt x="21" y="0"/>
                      <a:pt x="20" y="0"/>
                      <a:pt x="19" y="0"/>
                    </a:cubicBezTo>
                    <a:cubicBezTo>
                      <a:pt x="16" y="0"/>
                      <a:pt x="14" y="1"/>
                      <a:pt x="12" y="2"/>
                    </a:cubicBezTo>
                    <a:cubicBezTo>
                      <a:pt x="5" y="6"/>
                      <a:pt x="0" y="13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ubicBezTo>
                      <a:pt x="34" y="43"/>
                      <a:pt x="44" y="33"/>
                      <a:pt x="44" y="21"/>
                    </a:cubicBezTo>
                    <a:cubicBezTo>
                      <a:pt x="44" y="9"/>
                      <a:pt x="34" y="0"/>
                      <a:pt x="22" y="0"/>
                    </a:cubicBezTo>
                    <a:close/>
                    <a:moveTo>
                      <a:pt x="22" y="35"/>
                    </a:moveTo>
                    <a:cubicBezTo>
                      <a:pt x="14" y="35"/>
                      <a:pt x="8" y="29"/>
                      <a:pt x="8" y="21"/>
                    </a:cubicBezTo>
                    <a:cubicBezTo>
                      <a:pt x="8" y="17"/>
                      <a:pt x="11" y="13"/>
                      <a:pt x="14" y="10"/>
                    </a:cubicBezTo>
                    <a:cubicBezTo>
                      <a:pt x="16" y="9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30" y="8"/>
                      <a:pt x="36" y="14"/>
                      <a:pt x="36" y="21"/>
                    </a:cubicBezTo>
                    <a:cubicBezTo>
                      <a:pt x="36" y="29"/>
                      <a:pt x="30" y="35"/>
                      <a:pt x="22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2" name="组合 58">
              <a:extLst>
                <a:ext uri="{FF2B5EF4-FFF2-40B4-BE49-F238E27FC236}">
                  <a16:creationId xmlns:a16="http://schemas.microsoft.com/office/drawing/2014/main" id="{8986133A-1328-4FAF-82E5-89BFAB6F7795}"/>
                </a:ext>
              </a:extLst>
            </p:cNvPr>
            <p:cNvGrpSpPr/>
            <p:nvPr/>
          </p:nvGrpSpPr>
          <p:grpSpPr>
            <a:xfrm>
              <a:off x="9020979" y="2213041"/>
              <a:ext cx="661151" cy="252659"/>
              <a:chOff x="9758363" y="2982913"/>
              <a:chExt cx="693737" cy="265112"/>
            </a:xfrm>
            <a:solidFill>
              <a:schemeClr val="accent1"/>
            </a:solidFill>
          </p:grpSpPr>
          <p:sp>
            <p:nvSpPr>
              <p:cNvPr id="96" name="Freeform 52">
                <a:extLst>
                  <a:ext uri="{FF2B5EF4-FFF2-40B4-BE49-F238E27FC236}">
                    <a16:creationId xmlns:a16="http://schemas.microsoft.com/office/drawing/2014/main" id="{303962F4-8078-48F7-A715-8D293140A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3450" y="2982913"/>
                <a:ext cx="628650" cy="200025"/>
              </a:xfrm>
              <a:custGeom>
                <a:avLst/>
                <a:gdLst>
                  <a:gd name="T0" fmla="*/ 322 w 326"/>
                  <a:gd name="T1" fmla="*/ 0 h 104"/>
                  <a:gd name="T2" fmla="*/ 103 w 326"/>
                  <a:gd name="T3" fmla="*/ 0 h 104"/>
                  <a:gd name="T4" fmla="*/ 100 w 326"/>
                  <a:gd name="T5" fmla="*/ 1 h 104"/>
                  <a:gd name="T6" fmla="*/ 0 w 326"/>
                  <a:gd name="T7" fmla="*/ 99 h 104"/>
                  <a:gd name="T8" fmla="*/ 6 w 326"/>
                  <a:gd name="T9" fmla="*/ 104 h 104"/>
                  <a:gd name="T10" fmla="*/ 104 w 326"/>
                  <a:gd name="T11" fmla="*/ 8 h 104"/>
                  <a:gd name="T12" fmla="*/ 322 w 326"/>
                  <a:gd name="T13" fmla="*/ 8 h 104"/>
                  <a:gd name="T14" fmla="*/ 326 w 326"/>
                  <a:gd name="T15" fmla="*/ 4 h 104"/>
                  <a:gd name="T16" fmla="*/ 322 w 326"/>
                  <a:gd name="T1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04">
                    <a:moveTo>
                      <a:pt x="322" y="0"/>
                    </a:moveTo>
                    <a:cubicBezTo>
                      <a:pt x="103" y="0"/>
                      <a:pt x="103" y="0"/>
                      <a:pt x="103" y="0"/>
                    </a:cubicBezTo>
                    <a:cubicBezTo>
                      <a:pt x="102" y="0"/>
                      <a:pt x="101" y="0"/>
                      <a:pt x="100" y="1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2" y="100"/>
                      <a:pt x="4" y="102"/>
                      <a:pt x="6" y="104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322" y="8"/>
                      <a:pt x="322" y="8"/>
                      <a:pt x="322" y="8"/>
                    </a:cubicBezTo>
                    <a:cubicBezTo>
                      <a:pt x="324" y="8"/>
                      <a:pt x="326" y="6"/>
                      <a:pt x="326" y="4"/>
                    </a:cubicBezTo>
                    <a:cubicBezTo>
                      <a:pt x="326" y="2"/>
                      <a:pt x="324" y="0"/>
                      <a:pt x="3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53">
                <a:extLst>
                  <a:ext uri="{FF2B5EF4-FFF2-40B4-BE49-F238E27FC236}">
                    <a16:creationId xmlns:a16="http://schemas.microsoft.com/office/drawing/2014/main" id="{D04EC85D-8C02-4D75-A4E8-85E7672DD0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8363" y="3165475"/>
                <a:ext cx="82550" cy="82550"/>
              </a:xfrm>
              <a:custGeom>
                <a:avLst/>
                <a:gdLst>
                  <a:gd name="T0" fmla="*/ 34 w 43"/>
                  <a:gd name="T1" fmla="*/ 4 h 43"/>
                  <a:gd name="T2" fmla="*/ 22 w 43"/>
                  <a:gd name="T3" fmla="*/ 0 h 43"/>
                  <a:gd name="T4" fmla="*/ 0 w 43"/>
                  <a:gd name="T5" fmla="*/ 21 h 43"/>
                  <a:gd name="T6" fmla="*/ 22 w 43"/>
                  <a:gd name="T7" fmla="*/ 43 h 43"/>
                  <a:gd name="T8" fmla="*/ 43 w 43"/>
                  <a:gd name="T9" fmla="*/ 21 h 43"/>
                  <a:gd name="T10" fmla="*/ 40 w 43"/>
                  <a:gd name="T11" fmla="*/ 9 h 43"/>
                  <a:gd name="T12" fmla="*/ 34 w 43"/>
                  <a:gd name="T13" fmla="*/ 4 h 43"/>
                  <a:gd name="T14" fmla="*/ 36 w 43"/>
                  <a:gd name="T15" fmla="*/ 21 h 43"/>
                  <a:gd name="T16" fmla="*/ 22 w 43"/>
                  <a:gd name="T17" fmla="*/ 35 h 43"/>
                  <a:gd name="T18" fmla="*/ 8 w 43"/>
                  <a:gd name="T19" fmla="*/ 21 h 43"/>
                  <a:gd name="T20" fmla="*/ 22 w 43"/>
                  <a:gd name="T21" fmla="*/ 8 h 43"/>
                  <a:gd name="T22" fmla="*/ 28 w 43"/>
                  <a:gd name="T23" fmla="*/ 9 h 43"/>
                  <a:gd name="T24" fmla="*/ 34 w 43"/>
                  <a:gd name="T25" fmla="*/ 15 h 43"/>
                  <a:gd name="T26" fmla="*/ 36 w 43"/>
                  <a:gd name="T27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43">
                    <a:moveTo>
                      <a:pt x="34" y="4"/>
                    </a:moveTo>
                    <a:cubicBezTo>
                      <a:pt x="31" y="1"/>
                      <a:pt x="26" y="0"/>
                      <a:pt x="22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ubicBezTo>
                      <a:pt x="34" y="43"/>
                      <a:pt x="43" y="33"/>
                      <a:pt x="43" y="21"/>
                    </a:cubicBezTo>
                    <a:cubicBezTo>
                      <a:pt x="43" y="17"/>
                      <a:pt x="42" y="13"/>
                      <a:pt x="40" y="9"/>
                    </a:cubicBezTo>
                    <a:cubicBezTo>
                      <a:pt x="38" y="7"/>
                      <a:pt x="36" y="5"/>
                      <a:pt x="34" y="4"/>
                    </a:cubicBezTo>
                    <a:close/>
                    <a:moveTo>
                      <a:pt x="36" y="21"/>
                    </a:moveTo>
                    <a:cubicBezTo>
                      <a:pt x="36" y="29"/>
                      <a:pt x="29" y="35"/>
                      <a:pt x="22" y="35"/>
                    </a:cubicBezTo>
                    <a:cubicBezTo>
                      <a:pt x="14" y="35"/>
                      <a:pt x="8" y="29"/>
                      <a:pt x="8" y="21"/>
                    </a:cubicBezTo>
                    <a:cubicBezTo>
                      <a:pt x="8" y="14"/>
                      <a:pt x="14" y="8"/>
                      <a:pt x="22" y="8"/>
                    </a:cubicBezTo>
                    <a:cubicBezTo>
                      <a:pt x="24" y="8"/>
                      <a:pt x="26" y="8"/>
                      <a:pt x="28" y="9"/>
                    </a:cubicBezTo>
                    <a:cubicBezTo>
                      <a:pt x="31" y="11"/>
                      <a:pt x="33" y="13"/>
                      <a:pt x="34" y="15"/>
                    </a:cubicBezTo>
                    <a:cubicBezTo>
                      <a:pt x="35" y="17"/>
                      <a:pt x="36" y="19"/>
                      <a:pt x="3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3" name="组合 56">
              <a:extLst>
                <a:ext uri="{FF2B5EF4-FFF2-40B4-BE49-F238E27FC236}">
                  <a16:creationId xmlns:a16="http://schemas.microsoft.com/office/drawing/2014/main" id="{5917AC3A-3CA2-4A43-A6C0-C792C19D4145}"/>
                </a:ext>
              </a:extLst>
            </p:cNvPr>
            <p:cNvGrpSpPr/>
            <p:nvPr/>
          </p:nvGrpSpPr>
          <p:grpSpPr>
            <a:xfrm>
              <a:off x="7822424" y="2170678"/>
              <a:ext cx="583992" cy="449341"/>
              <a:chOff x="8586788" y="3033713"/>
              <a:chExt cx="612775" cy="471488"/>
            </a:xfrm>
            <a:solidFill>
              <a:schemeClr val="accent1"/>
            </a:solidFill>
          </p:grpSpPr>
          <p:sp>
            <p:nvSpPr>
              <p:cNvPr id="94" name="Freeform 54">
                <a:extLst>
                  <a:ext uri="{FF2B5EF4-FFF2-40B4-BE49-F238E27FC236}">
                    <a16:creationId xmlns:a16="http://schemas.microsoft.com/office/drawing/2014/main" id="{12336DC5-41DB-451B-B087-1D1F2E048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6788" y="3074988"/>
                <a:ext cx="473075" cy="430213"/>
              </a:xfrm>
              <a:custGeom>
                <a:avLst/>
                <a:gdLst>
                  <a:gd name="T0" fmla="*/ 0 w 246"/>
                  <a:gd name="T1" fmla="*/ 170 h 223"/>
                  <a:gd name="T2" fmla="*/ 246 w 246"/>
                  <a:gd name="T3" fmla="*/ 0 h 223"/>
                  <a:gd name="T4" fmla="*/ 13 w 246"/>
                  <a:gd name="T5" fmla="*/ 223 h 223"/>
                  <a:gd name="T6" fmla="*/ 0 w 246"/>
                  <a:gd name="T7" fmla="*/ 17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6" h="223">
                    <a:moveTo>
                      <a:pt x="0" y="170"/>
                    </a:moveTo>
                    <a:cubicBezTo>
                      <a:pt x="0" y="170"/>
                      <a:pt x="180" y="156"/>
                      <a:pt x="246" y="0"/>
                    </a:cubicBezTo>
                    <a:cubicBezTo>
                      <a:pt x="246" y="0"/>
                      <a:pt x="235" y="170"/>
                      <a:pt x="13" y="223"/>
                    </a:cubicBezTo>
                    <a:lnTo>
                      <a:pt x="0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10000"/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55">
                <a:extLst>
                  <a:ext uri="{FF2B5EF4-FFF2-40B4-BE49-F238E27FC236}">
                    <a16:creationId xmlns:a16="http://schemas.microsoft.com/office/drawing/2014/main" id="{160B26E8-1001-4151-A66F-86024B39C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0950" y="3033713"/>
                <a:ext cx="328613" cy="169863"/>
              </a:xfrm>
              <a:custGeom>
                <a:avLst/>
                <a:gdLst>
                  <a:gd name="T0" fmla="*/ 15 w 207"/>
                  <a:gd name="T1" fmla="*/ 78 h 107"/>
                  <a:gd name="T2" fmla="*/ 119 w 207"/>
                  <a:gd name="T3" fmla="*/ 26 h 107"/>
                  <a:gd name="T4" fmla="*/ 154 w 207"/>
                  <a:gd name="T5" fmla="*/ 107 h 107"/>
                  <a:gd name="T6" fmla="*/ 207 w 207"/>
                  <a:gd name="T7" fmla="*/ 75 h 107"/>
                  <a:gd name="T8" fmla="*/ 119 w 207"/>
                  <a:gd name="T9" fmla="*/ 0 h 107"/>
                  <a:gd name="T10" fmla="*/ 0 w 207"/>
                  <a:gd name="T11" fmla="*/ 26 h 107"/>
                  <a:gd name="T12" fmla="*/ 15 w 207"/>
                  <a:gd name="T13" fmla="*/ 7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107">
                    <a:moveTo>
                      <a:pt x="15" y="78"/>
                    </a:moveTo>
                    <a:lnTo>
                      <a:pt x="119" y="26"/>
                    </a:lnTo>
                    <a:lnTo>
                      <a:pt x="154" y="107"/>
                    </a:lnTo>
                    <a:lnTo>
                      <a:pt x="207" y="75"/>
                    </a:lnTo>
                    <a:lnTo>
                      <a:pt x="119" y="0"/>
                    </a:lnTo>
                    <a:lnTo>
                      <a:pt x="0" y="26"/>
                    </a:lnTo>
                    <a:lnTo>
                      <a:pt x="15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C95EFB5-B95D-45EE-85F4-09F6086C5E65}"/>
              </a:ext>
            </a:extLst>
          </p:cNvPr>
          <p:cNvSpPr/>
          <p:nvPr/>
        </p:nvSpPr>
        <p:spPr>
          <a:xfrm rot="1085934">
            <a:off x="712382" y="5547979"/>
            <a:ext cx="14093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Enero</a:t>
            </a:r>
            <a:endParaRPr lang="es-E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909A05A-9966-48C3-B614-6E2B60200AB4}"/>
              </a:ext>
            </a:extLst>
          </p:cNvPr>
          <p:cNvSpPr/>
          <p:nvPr/>
        </p:nvSpPr>
        <p:spPr>
          <a:xfrm rot="1151990">
            <a:off x="3347938" y="4817602"/>
            <a:ext cx="2443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Junio a Septiembre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5A430087-2989-4879-B611-699E3283B00B}"/>
              </a:ext>
            </a:extLst>
          </p:cNvPr>
          <p:cNvSpPr/>
          <p:nvPr/>
        </p:nvSpPr>
        <p:spPr>
          <a:xfrm rot="1139751">
            <a:off x="6425821" y="5101584"/>
            <a:ext cx="25025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Diciembre a Marzo </a:t>
            </a:r>
            <a:endParaRPr lang="es-E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9" name="图片 4">
            <a:extLst>
              <a:ext uri="{FF2B5EF4-FFF2-40B4-BE49-F238E27FC236}">
                <a16:creationId xmlns:a16="http://schemas.microsoft.com/office/drawing/2014/main" id="{7C8DE43F-E8DF-4177-9954-36B31B1E0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8553">
            <a:off x="10928483" y="5125868"/>
            <a:ext cx="1250220" cy="1207839"/>
          </a:xfrm>
          <a:prstGeom prst="rect">
            <a:avLst/>
          </a:prstGeom>
        </p:spPr>
      </p:pic>
      <p:pic>
        <p:nvPicPr>
          <p:cNvPr id="124" name="Picture 8" descr="Resultado de imagen para hoteles gif">
            <a:extLst>
              <a:ext uri="{FF2B5EF4-FFF2-40B4-BE49-F238E27FC236}">
                <a16:creationId xmlns:a16="http://schemas.microsoft.com/office/drawing/2014/main" id="{B1DC324D-DABA-4626-B2F1-1FF74D674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356" y="4540408"/>
            <a:ext cx="2309469" cy="233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247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314D1FF-7904-4FD9-B6D5-5050FF06C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67402" r="11800" b="7539"/>
          <a:stretch/>
        </p:blipFill>
        <p:spPr>
          <a:xfrm>
            <a:off x="0" y="5435319"/>
            <a:ext cx="12257355" cy="152515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475391" y="-1068941"/>
            <a:ext cx="2226029" cy="51768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7840" y="1333516"/>
            <a:ext cx="275266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s-EC" sz="2800" b="1" i="1" spc="-39" dirty="0">
                <a:solidFill>
                  <a:srgbClr val="FFFFFF"/>
                </a:solidFill>
                <a:latin typeface="Playfair Display" panose="020B0604020202020204" charset="0"/>
              </a:rPr>
              <a:t>Infraestructura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CD9A34-2FFC-4200-BA53-16E92F7535B6}"/>
              </a:ext>
            </a:extLst>
          </p:cNvPr>
          <p:cNvSpPr txBox="1"/>
          <p:nvPr/>
        </p:nvSpPr>
        <p:spPr>
          <a:xfrm>
            <a:off x="803676" y="757080"/>
            <a:ext cx="111566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MESO</a:t>
            </a:r>
          </a:p>
        </p:txBody>
      </p:sp>
      <p:grpSp>
        <p:nvGrpSpPr>
          <p:cNvPr id="112" name="组合 292">
            <a:extLst>
              <a:ext uri="{FF2B5EF4-FFF2-40B4-BE49-F238E27FC236}">
                <a16:creationId xmlns:a16="http://schemas.microsoft.com/office/drawing/2014/main" id="{7BBAC030-A0DF-4D54-9D3F-93141EC8973F}"/>
              </a:ext>
            </a:extLst>
          </p:cNvPr>
          <p:cNvGrpSpPr/>
          <p:nvPr/>
        </p:nvGrpSpPr>
        <p:grpSpPr>
          <a:xfrm>
            <a:off x="4375588" y="-102189"/>
            <a:ext cx="7837070" cy="1718538"/>
            <a:chOff x="1275512" y="2359647"/>
            <a:chExt cx="7837070" cy="1718538"/>
          </a:xfrm>
        </p:grpSpPr>
        <p:cxnSp>
          <p:nvCxnSpPr>
            <p:cNvPr id="113" name="直接连接符 289">
              <a:extLst>
                <a:ext uri="{FF2B5EF4-FFF2-40B4-BE49-F238E27FC236}">
                  <a16:creationId xmlns:a16="http://schemas.microsoft.com/office/drawing/2014/main" id="{39D48A95-EDD3-46F5-82FE-2F65736F9C77}"/>
                </a:ext>
              </a:extLst>
            </p:cNvPr>
            <p:cNvCxnSpPr>
              <a:cxnSpLocks/>
            </p:cNvCxnSpPr>
            <p:nvPr/>
          </p:nvCxnSpPr>
          <p:spPr>
            <a:xfrm>
              <a:off x="2990100" y="3195218"/>
              <a:ext cx="5842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组合 287">
              <a:extLst>
                <a:ext uri="{FF2B5EF4-FFF2-40B4-BE49-F238E27FC236}">
                  <a16:creationId xmlns:a16="http://schemas.microsoft.com/office/drawing/2014/main" id="{98DB2239-304A-4241-8B55-E193F29FBB96}"/>
                </a:ext>
              </a:extLst>
            </p:cNvPr>
            <p:cNvGrpSpPr/>
            <p:nvPr/>
          </p:nvGrpSpPr>
          <p:grpSpPr>
            <a:xfrm>
              <a:off x="1275512" y="2359647"/>
              <a:ext cx="7837070" cy="1718538"/>
              <a:chOff x="1235945" y="2039816"/>
              <a:chExt cx="9707357" cy="2128662"/>
            </a:xfrm>
          </p:grpSpPr>
          <p:grpSp>
            <p:nvGrpSpPr>
              <p:cNvPr id="130" name="组合 4">
                <a:extLst>
                  <a:ext uri="{FF2B5EF4-FFF2-40B4-BE49-F238E27FC236}">
                    <a16:creationId xmlns:a16="http://schemas.microsoft.com/office/drawing/2014/main" id="{37BE1763-432D-477F-AC0A-7A331A01E857}"/>
                  </a:ext>
                </a:extLst>
              </p:cNvPr>
              <p:cNvGrpSpPr/>
              <p:nvPr/>
            </p:nvGrpSpPr>
            <p:grpSpPr>
              <a:xfrm>
                <a:off x="1235945" y="2039816"/>
                <a:ext cx="2128664" cy="2128662"/>
                <a:chOff x="2714722" y="770338"/>
                <a:chExt cx="2244934" cy="2244933"/>
              </a:xfrm>
            </p:grpSpPr>
            <p:grpSp>
              <p:nvGrpSpPr>
                <p:cNvPr id="206" name="组合 2">
                  <a:extLst>
                    <a:ext uri="{FF2B5EF4-FFF2-40B4-BE49-F238E27FC236}">
                      <a16:creationId xmlns:a16="http://schemas.microsoft.com/office/drawing/2014/main" id="{63FA1F5D-AF61-4323-A020-E1E9F8A62A0A}"/>
                    </a:ext>
                  </a:extLst>
                </p:cNvPr>
                <p:cNvGrpSpPr/>
                <p:nvPr/>
              </p:nvGrpSpPr>
              <p:grpSpPr>
                <a:xfrm>
                  <a:off x="2714722" y="770338"/>
                  <a:ext cx="2244934" cy="2244933"/>
                  <a:chOff x="3255670" y="538595"/>
                  <a:chExt cx="2244934" cy="2244933"/>
                </a:xfrm>
              </p:grpSpPr>
              <p:sp>
                <p:nvSpPr>
                  <p:cNvPr id="226" name="Freeform 63">
                    <a:extLst>
                      <a:ext uri="{FF2B5EF4-FFF2-40B4-BE49-F238E27FC236}">
                        <a16:creationId xmlns:a16="http://schemas.microsoft.com/office/drawing/2014/main" id="{F0AA9022-FEF8-42C3-B608-F14A6F4662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5670" y="538595"/>
                    <a:ext cx="2244934" cy="2244933"/>
                  </a:xfrm>
                  <a:custGeom>
                    <a:avLst/>
                    <a:gdLst>
                      <a:gd name="T0" fmla="*/ 876 w 1042"/>
                      <a:gd name="T1" fmla="*/ 822 h 1042"/>
                      <a:gd name="T2" fmla="*/ 821 w 1042"/>
                      <a:gd name="T3" fmla="*/ 166 h 1042"/>
                      <a:gd name="T4" fmla="*/ 166 w 1042"/>
                      <a:gd name="T5" fmla="*/ 221 h 1042"/>
                      <a:gd name="T6" fmla="*/ 220 w 1042"/>
                      <a:gd name="T7" fmla="*/ 876 h 1042"/>
                      <a:gd name="T8" fmla="*/ 876 w 1042"/>
                      <a:gd name="T9" fmla="*/ 822 h 10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2" h="1042">
                        <a:moveTo>
                          <a:pt x="876" y="822"/>
                        </a:moveTo>
                        <a:cubicBezTo>
                          <a:pt x="1042" y="626"/>
                          <a:pt x="1018" y="332"/>
                          <a:pt x="821" y="166"/>
                        </a:cubicBezTo>
                        <a:cubicBezTo>
                          <a:pt x="625" y="0"/>
                          <a:pt x="332" y="24"/>
                          <a:pt x="166" y="221"/>
                        </a:cubicBezTo>
                        <a:cubicBezTo>
                          <a:pt x="0" y="417"/>
                          <a:pt x="24" y="710"/>
                          <a:pt x="220" y="876"/>
                        </a:cubicBezTo>
                        <a:cubicBezTo>
                          <a:pt x="416" y="1042"/>
                          <a:pt x="710" y="1018"/>
                          <a:pt x="876" y="82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83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27" name="弧形 1">
                    <a:extLst>
                      <a:ext uri="{FF2B5EF4-FFF2-40B4-BE49-F238E27FC236}">
                        <a16:creationId xmlns:a16="http://schemas.microsoft.com/office/drawing/2014/main" id="{4579161C-094E-460F-ABBB-1250E01434D4}"/>
                      </a:ext>
                    </a:extLst>
                  </p:cNvPr>
                  <p:cNvSpPr/>
                  <p:nvPr/>
                </p:nvSpPr>
                <p:spPr>
                  <a:xfrm>
                    <a:off x="3594366" y="877290"/>
                    <a:ext cx="1567542" cy="1567542"/>
                  </a:xfrm>
                  <a:prstGeom prst="arc">
                    <a:avLst>
                      <a:gd name="adj1" fmla="val 16200000"/>
                      <a:gd name="adj2" fmla="val 10658802"/>
                    </a:avLst>
                  </a:prstGeom>
                  <a:ln w="76200" cap="rnd">
                    <a:solidFill>
                      <a:schemeClr val="accent5">
                        <a:lumMod val="50000"/>
                        <a:alpha val="46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07" name="组合 96">
                  <a:extLst>
                    <a:ext uri="{FF2B5EF4-FFF2-40B4-BE49-F238E27FC236}">
                      <a16:creationId xmlns:a16="http://schemas.microsoft.com/office/drawing/2014/main" id="{44B4A3B1-AAAC-412A-8525-9786ECC30C37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201143" y="1579161"/>
                  <a:ext cx="1272092" cy="627286"/>
                  <a:chOff x="3667125" y="849313"/>
                  <a:chExt cx="1728788" cy="852488"/>
                </a:xfrm>
              </p:grpSpPr>
              <p:sp>
                <p:nvSpPr>
                  <p:cNvPr id="208" name="Oval 30">
                    <a:extLst>
                      <a:ext uri="{FF2B5EF4-FFF2-40B4-BE49-F238E27FC236}">
                        <a16:creationId xmlns:a16="http://schemas.microsoft.com/office/drawing/2014/main" id="{E7DDEC79-40EB-4C2D-B30E-C5763CFF57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29225" y="1271588"/>
                    <a:ext cx="134938" cy="111125"/>
                  </a:xfrm>
                  <a:prstGeom prst="ellipse">
                    <a:avLst/>
                  </a:prstGeom>
                  <a:solidFill>
                    <a:srgbClr val="E64E2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09" name="Freeform 31">
                    <a:extLst>
                      <a:ext uri="{FF2B5EF4-FFF2-40B4-BE49-F238E27FC236}">
                        <a16:creationId xmlns:a16="http://schemas.microsoft.com/office/drawing/2014/main" id="{E76FD1CE-F37B-43E9-8994-97F49B3FA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2687" y="849313"/>
                    <a:ext cx="1597025" cy="685800"/>
                  </a:xfrm>
                  <a:custGeom>
                    <a:avLst/>
                    <a:gdLst>
                      <a:gd name="T0" fmla="*/ 30 w 748"/>
                      <a:gd name="T1" fmla="*/ 321 h 321"/>
                      <a:gd name="T2" fmla="*/ 718 w 748"/>
                      <a:gd name="T3" fmla="*/ 321 h 321"/>
                      <a:gd name="T4" fmla="*/ 748 w 748"/>
                      <a:gd name="T5" fmla="*/ 291 h 321"/>
                      <a:gd name="T6" fmla="*/ 748 w 748"/>
                      <a:gd name="T7" fmla="*/ 31 h 321"/>
                      <a:gd name="T8" fmla="*/ 718 w 748"/>
                      <a:gd name="T9" fmla="*/ 0 h 321"/>
                      <a:gd name="T10" fmla="*/ 30 w 748"/>
                      <a:gd name="T11" fmla="*/ 0 h 321"/>
                      <a:gd name="T12" fmla="*/ 0 w 748"/>
                      <a:gd name="T13" fmla="*/ 31 h 321"/>
                      <a:gd name="T14" fmla="*/ 0 w 748"/>
                      <a:gd name="T15" fmla="*/ 291 h 321"/>
                      <a:gd name="T16" fmla="*/ 30 w 748"/>
                      <a:gd name="T17" fmla="*/ 321 h 3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48" h="321">
                        <a:moveTo>
                          <a:pt x="30" y="321"/>
                        </a:moveTo>
                        <a:cubicBezTo>
                          <a:pt x="718" y="321"/>
                          <a:pt x="718" y="321"/>
                          <a:pt x="718" y="321"/>
                        </a:cubicBezTo>
                        <a:cubicBezTo>
                          <a:pt x="734" y="321"/>
                          <a:pt x="748" y="307"/>
                          <a:pt x="748" y="291"/>
                        </a:cubicBezTo>
                        <a:cubicBezTo>
                          <a:pt x="748" y="31"/>
                          <a:pt x="748" y="31"/>
                          <a:pt x="748" y="31"/>
                        </a:cubicBezTo>
                        <a:cubicBezTo>
                          <a:pt x="748" y="14"/>
                          <a:pt x="734" y="0"/>
                          <a:pt x="718" y="0"/>
                        </a:cubicBezTo>
                        <a:cubicBezTo>
                          <a:pt x="30" y="0"/>
                          <a:pt x="30" y="0"/>
                          <a:pt x="30" y="0"/>
                        </a:cubicBezTo>
                        <a:cubicBezTo>
                          <a:pt x="13" y="0"/>
                          <a:pt x="0" y="14"/>
                          <a:pt x="0" y="31"/>
                        </a:cubicBezTo>
                        <a:cubicBezTo>
                          <a:pt x="0" y="291"/>
                          <a:pt x="0" y="291"/>
                          <a:pt x="0" y="291"/>
                        </a:cubicBezTo>
                        <a:cubicBezTo>
                          <a:pt x="0" y="307"/>
                          <a:pt x="13" y="321"/>
                          <a:pt x="30" y="321"/>
                        </a:cubicBezTo>
                        <a:close/>
                      </a:path>
                    </a:pathLst>
                  </a:custGeom>
                  <a:solidFill>
                    <a:srgbClr val="FDC00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0" name="Freeform 32">
                    <a:extLst>
                      <a:ext uri="{FF2B5EF4-FFF2-40B4-BE49-F238E27FC236}">
                        <a16:creationId xmlns:a16="http://schemas.microsoft.com/office/drawing/2014/main" id="{E91319DB-ABFB-467E-8AE6-FA71D93BCD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2687" y="1428751"/>
                    <a:ext cx="1597025" cy="106363"/>
                  </a:xfrm>
                  <a:custGeom>
                    <a:avLst/>
                    <a:gdLst>
                      <a:gd name="T0" fmla="*/ 32 w 748"/>
                      <a:gd name="T1" fmla="*/ 50 h 50"/>
                      <a:gd name="T2" fmla="*/ 716 w 748"/>
                      <a:gd name="T3" fmla="*/ 50 h 50"/>
                      <a:gd name="T4" fmla="*/ 748 w 748"/>
                      <a:gd name="T5" fmla="*/ 18 h 50"/>
                      <a:gd name="T6" fmla="*/ 748 w 748"/>
                      <a:gd name="T7" fmla="*/ 0 h 50"/>
                      <a:gd name="T8" fmla="*/ 0 w 748"/>
                      <a:gd name="T9" fmla="*/ 0 h 50"/>
                      <a:gd name="T10" fmla="*/ 0 w 748"/>
                      <a:gd name="T11" fmla="*/ 18 h 50"/>
                      <a:gd name="T12" fmla="*/ 32 w 748"/>
                      <a:gd name="T13" fmla="*/ 5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48" h="50">
                        <a:moveTo>
                          <a:pt x="32" y="50"/>
                        </a:moveTo>
                        <a:cubicBezTo>
                          <a:pt x="716" y="50"/>
                          <a:pt x="716" y="50"/>
                          <a:pt x="716" y="50"/>
                        </a:cubicBezTo>
                        <a:cubicBezTo>
                          <a:pt x="733" y="50"/>
                          <a:pt x="748" y="36"/>
                          <a:pt x="748" y="18"/>
                        </a:cubicBezTo>
                        <a:cubicBezTo>
                          <a:pt x="748" y="0"/>
                          <a:pt x="748" y="0"/>
                          <a:pt x="748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36"/>
                          <a:pt x="14" y="50"/>
                          <a:pt x="32" y="50"/>
                        </a:cubicBezTo>
                        <a:close/>
                      </a:path>
                    </a:pathLst>
                  </a:custGeom>
                  <a:solidFill>
                    <a:srgbClr val="D8A20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1" name="Freeform 33">
                    <a:extLst>
                      <a:ext uri="{FF2B5EF4-FFF2-40B4-BE49-F238E27FC236}">
                        <a16:creationId xmlns:a16="http://schemas.microsoft.com/office/drawing/2014/main" id="{1C86ACB0-608C-47EE-B20D-67A17C6636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70325" y="1300163"/>
                    <a:ext cx="469900" cy="234950"/>
                  </a:xfrm>
                  <a:custGeom>
                    <a:avLst/>
                    <a:gdLst>
                      <a:gd name="T0" fmla="*/ 0 w 220"/>
                      <a:gd name="T1" fmla="*/ 110 h 110"/>
                      <a:gd name="T2" fmla="*/ 213 w 220"/>
                      <a:gd name="T3" fmla="*/ 110 h 110"/>
                      <a:gd name="T4" fmla="*/ 220 w 220"/>
                      <a:gd name="T5" fmla="*/ 109 h 110"/>
                      <a:gd name="T6" fmla="*/ 110 w 220"/>
                      <a:gd name="T7" fmla="*/ 0 h 110"/>
                      <a:gd name="T8" fmla="*/ 0 w 220"/>
                      <a:gd name="T9" fmla="*/ 11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0" h="110">
                        <a:moveTo>
                          <a:pt x="0" y="110"/>
                        </a:moveTo>
                        <a:cubicBezTo>
                          <a:pt x="213" y="110"/>
                          <a:pt x="213" y="110"/>
                          <a:pt x="213" y="110"/>
                        </a:cubicBezTo>
                        <a:cubicBezTo>
                          <a:pt x="215" y="110"/>
                          <a:pt x="218" y="110"/>
                          <a:pt x="220" y="109"/>
                        </a:cubicBezTo>
                        <a:cubicBezTo>
                          <a:pt x="220" y="49"/>
                          <a:pt x="171" y="0"/>
                          <a:pt x="110" y="0"/>
                        </a:cubicBezTo>
                        <a:cubicBezTo>
                          <a:pt x="49" y="0"/>
                          <a:pt x="0" y="49"/>
                          <a:pt x="0" y="110"/>
                        </a:cubicBezTo>
                        <a:close/>
                      </a:path>
                    </a:pathLst>
                  </a:custGeom>
                  <a:solidFill>
                    <a:srgbClr val="D8A20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2" name="Freeform 34">
                    <a:extLst>
                      <a:ext uri="{FF2B5EF4-FFF2-40B4-BE49-F238E27FC236}">
                        <a16:creationId xmlns:a16="http://schemas.microsoft.com/office/drawing/2014/main" id="{03FC7352-B110-4F2D-B206-E6ACAEA8EA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2687" y="952501"/>
                    <a:ext cx="228600" cy="260350"/>
                  </a:xfrm>
                  <a:custGeom>
                    <a:avLst/>
                    <a:gdLst>
                      <a:gd name="T0" fmla="*/ 0 w 107"/>
                      <a:gd name="T1" fmla="*/ 122 h 122"/>
                      <a:gd name="T2" fmla="*/ 93 w 107"/>
                      <a:gd name="T3" fmla="*/ 122 h 122"/>
                      <a:gd name="T4" fmla="*/ 107 w 107"/>
                      <a:gd name="T5" fmla="*/ 111 h 122"/>
                      <a:gd name="T6" fmla="*/ 107 w 107"/>
                      <a:gd name="T7" fmla="*/ 12 h 122"/>
                      <a:gd name="T8" fmla="*/ 93 w 107"/>
                      <a:gd name="T9" fmla="*/ 0 h 122"/>
                      <a:gd name="T10" fmla="*/ 0 w 107"/>
                      <a:gd name="T11" fmla="*/ 0 h 122"/>
                      <a:gd name="T12" fmla="*/ 0 w 107"/>
                      <a:gd name="T13" fmla="*/ 122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7" h="122">
                        <a:moveTo>
                          <a:pt x="0" y="122"/>
                        </a:moveTo>
                        <a:cubicBezTo>
                          <a:pt x="93" y="122"/>
                          <a:pt x="93" y="122"/>
                          <a:pt x="93" y="122"/>
                        </a:cubicBezTo>
                        <a:cubicBezTo>
                          <a:pt x="101" y="122"/>
                          <a:pt x="107" y="117"/>
                          <a:pt x="107" y="111"/>
                        </a:cubicBezTo>
                        <a:cubicBezTo>
                          <a:pt x="107" y="12"/>
                          <a:pt x="107" y="12"/>
                          <a:pt x="107" y="12"/>
                        </a:cubicBezTo>
                        <a:cubicBezTo>
                          <a:pt x="107" y="5"/>
                          <a:pt x="101" y="0"/>
                          <a:pt x="9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122"/>
                        </a:lnTo>
                        <a:close/>
                      </a:path>
                    </a:pathLst>
                  </a:custGeom>
                  <a:solidFill>
                    <a:srgbClr val="4CB8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3" name="Freeform 35">
                    <a:extLst>
                      <a:ext uri="{FF2B5EF4-FFF2-40B4-BE49-F238E27FC236}">
                        <a16:creationId xmlns:a16="http://schemas.microsoft.com/office/drawing/2014/main" id="{C28C4CD9-4EF7-4364-B08F-C5C9838069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0500" y="952501"/>
                    <a:ext cx="520700" cy="260350"/>
                  </a:xfrm>
                  <a:custGeom>
                    <a:avLst/>
                    <a:gdLst>
                      <a:gd name="T0" fmla="*/ 14 w 244"/>
                      <a:gd name="T1" fmla="*/ 122 h 122"/>
                      <a:gd name="T2" fmla="*/ 230 w 244"/>
                      <a:gd name="T3" fmla="*/ 122 h 122"/>
                      <a:gd name="T4" fmla="*/ 244 w 244"/>
                      <a:gd name="T5" fmla="*/ 111 h 122"/>
                      <a:gd name="T6" fmla="*/ 244 w 244"/>
                      <a:gd name="T7" fmla="*/ 12 h 122"/>
                      <a:gd name="T8" fmla="*/ 230 w 244"/>
                      <a:gd name="T9" fmla="*/ 0 h 122"/>
                      <a:gd name="T10" fmla="*/ 14 w 244"/>
                      <a:gd name="T11" fmla="*/ 0 h 122"/>
                      <a:gd name="T12" fmla="*/ 0 w 244"/>
                      <a:gd name="T13" fmla="*/ 12 h 122"/>
                      <a:gd name="T14" fmla="*/ 0 w 244"/>
                      <a:gd name="T15" fmla="*/ 111 h 122"/>
                      <a:gd name="T16" fmla="*/ 14 w 244"/>
                      <a:gd name="T17" fmla="*/ 122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4" h="122">
                        <a:moveTo>
                          <a:pt x="14" y="122"/>
                        </a:moveTo>
                        <a:cubicBezTo>
                          <a:pt x="230" y="122"/>
                          <a:pt x="230" y="122"/>
                          <a:pt x="230" y="122"/>
                        </a:cubicBezTo>
                        <a:cubicBezTo>
                          <a:pt x="238" y="122"/>
                          <a:pt x="244" y="117"/>
                          <a:pt x="244" y="111"/>
                        </a:cubicBezTo>
                        <a:cubicBezTo>
                          <a:pt x="244" y="12"/>
                          <a:pt x="244" y="12"/>
                          <a:pt x="244" y="12"/>
                        </a:cubicBezTo>
                        <a:cubicBezTo>
                          <a:pt x="244" y="5"/>
                          <a:pt x="238" y="0"/>
                          <a:pt x="230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6" y="0"/>
                          <a:pt x="0" y="5"/>
                          <a:pt x="0" y="12"/>
                        </a:cubicBezTo>
                        <a:cubicBezTo>
                          <a:pt x="0" y="111"/>
                          <a:pt x="0" y="111"/>
                          <a:pt x="0" y="111"/>
                        </a:cubicBezTo>
                        <a:cubicBezTo>
                          <a:pt x="0" y="117"/>
                          <a:pt x="6" y="122"/>
                          <a:pt x="14" y="122"/>
                        </a:cubicBezTo>
                        <a:close/>
                      </a:path>
                    </a:pathLst>
                  </a:custGeom>
                  <a:solidFill>
                    <a:srgbClr val="4CB8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4" name="Freeform 36">
                    <a:extLst>
                      <a:ext uri="{FF2B5EF4-FFF2-40B4-BE49-F238E27FC236}">
                        <a16:creationId xmlns:a16="http://schemas.microsoft.com/office/drawing/2014/main" id="{A3AAFCB9-7DE7-4FFD-938E-8D4801F0ED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0412" y="952501"/>
                    <a:ext cx="517525" cy="260350"/>
                  </a:xfrm>
                  <a:custGeom>
                    <a:avLst/>
                    <a:gdLst>
                      <a:gd name="T0" fmla="*/ 14 w 243"/>
                      <a:gd name="T1" fmla="*/ 122 h 122"/>
                      <a:gd name="T2" fmla="*/ 230 w 243"/>
                      <a:gd name="T3" fmla="*/ 122 h 122"/>
                      <a:gd name="T4" fmla="*/ 243 w 243"/>
                      <a:gd name="T5" fmla="*/ 111 h 122"/>
                      <a:gd name="T6" fmla="*/ 243 w 243"/>
                      <a:gd name="T7" fmla="*/ 12 h 122"/>
                      <a:gd name="T8" fmla="*/ 230 w 243"/>
                      <a:gd name="T9" fmla="*/ 0 h 122"/>
                      <a:gd name="T10" fmla="*/ 14 w 243"/>
                      <a:gd name="T11" fmla="*/ 0 h 122"/>
                      <a:gd name="T12" fmla="*/ 0 w 243"/>
                      <a:gd name="T13" fmla="*/ 12 h 122"/>
                      <a:gd name="T14" fmla="*/ 0 w 243"/>
                      <a:gd name="T15" fmla="*/ 111 h 122"/>
                      <a:gd name="T16" fmla="*/ 14 w 243"/>
                      <a:gd name="T17" fmla="*/ 122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3" h="122">
                        <a:moveTo>
                          <a:pt x="14" y="122"/>
                        </a:moveTo>
                        <a:cubicBezTo>
                          <a:pt x="230" y="122"/>
                          <a:pt x="230" y="122"/>
                          <a:pt x="230" y="122"/>
                        </a:cubicBezTo>
                        <a:cubicBezTo>
                          <a:pt x="237" y="122"/>
                          <a:pt x="243" y="117"/>
                          <a:pt x="243" y="111"/>
                        </a:cubicBezTo>
                        <a:cubicBezTo>
                          <a:pt x="243" y="12"/>
                          <a:pt x="243" y="12"/>
                          <a:pt x="243" y="12"/>
                        </a:cubicBezTo>
                        <a:cubicBezTo>
                          <a:pt x="243" y="5"/>
                          <a:pt x="237" y="0"/>
                          <a:pt x="230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6" y="0"/>
                          <a:pt x="0" y="5"/>
                          <a:pt x="0" y="12"/>
                        </a:cubicBezTo>
                        <a:cubicBezTo>
                          <a:pt x="0" y="111"/>
                          <a:pt x="0" y="111"/>
                          <a:pt x="0" y="111"/>
                        </a:cubicBezTo>
                        <a:cubicBezTo>
                          <a:pt x="0" y="117"/>
                          <a:pt x="6" y="122"/>
                          <a:pt x="14" y="122"/>
                        </a:cubicBezTo>
                        <a:close/>
                      </a:path>
                    </a:pathLst>
                  </a:custGeom>
                  <a:solidFill>
                    <a:srgbClr val="4CB8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5" name="Freeform 37">
                    <a:extLst>
                      <a:ext uri="{FF2B5EF4-FFF2-40B4-BE49-F238E27FC236}">
                        <a16:creationId xmlns:a16="http://schemas.microsoft.com/office/drawing/2014/main" id="{7C337194-1327-4C4B-B333-5D6CFB39E8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40325" y="952501"/>
                    <a:ext cx="179388" cy="260350"/>
                  </a:xfrm>
                  <a:custGeom>
                    <a:avLst/>
                    <a:gdLst>
                      <a:gd name="T0" fmla="*/ 13 w 84"/>
                      <a:gd name="T1" fmla="*/ 122 h 122"/>
                      <a:gd name="T2" fmla="*/ 84 w 84"/>
                      <a:gd name="T3" fmla="*/ 122 h 122"/>
                      <a:gd name="T4" fmla="*/ 84 w 84"/>
                      <a:gd name="T5" fmla="*/ 0 h 122"/>
                      <a:gd name="T6" fmla="*/ 13 w 84"/>
                      <a:gd name="T7" fmla="*/ 0 h 122"/>
                      <a:gd name="T8" fmla="*/ 0 w 84"/>
                      <a:gd name="T9" fmla="*/ 12 h 122"/>
                      <a:gd name="T10" fmla="*/ 0 w 84"/>
                      <a:gd name="T11" fmla="*/ 111 h 122"/>
                      <a:gd name="T12" fmla="*/ 13 w 84"/>
                      <a:gd name="T13" fmla="*/ 122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4" h="122">
                        <a:moveTo>
                          <a:pt x="13" y="122"/>
                        </a:moveTo>
                        <a:cubicBezTo>
                          <a:pt x="84" y="122"/>
                          <a:pt x="84" y="122"/>
                          <a:pt x="84" y="122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6" y="0"/>
                          <a:pt x="0" y="5"/>
                          <a:pt x="0" y="12"/>
                        </a:cubicBezTo>
                        <a:cubicBezTo>
                          <a:pt x="0" y="111"/>
                          <a:pt x="0" y="111"/>
                          <a:pt x="0" y="111"/>
                        </a:cubicBezTo>
                        <a:cubicBezTo>
                          <a:pt x="0" y="117"/>
                          <a:pt x="6" y="122"/>
                          <a:pt x="13" y="122"/>
                        </a:cubicBezTo>
                        <a:close/>
                      </a:path>
                    </a:pathLst>
                  </a:custGeom>
                  <a:solidFill>
                    <a:srgbClr val="4CB8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6" name="Freeform 38">
                    <a:extLst>
                      <a:ext uri="{FF2B5EF4-FFF2-40B4-BE49-F238E27FC236}">
                        <a16:creationId xmlns:a16="http://schemas.microsoft.com/office/drawing/2014/main" id="{08CC91A9-6B31-42FF-B4DE-1BD98BBA56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4087" y="1300163"/>
                    <a:ext cx="469900" cy="234950"/>
                  </a:xfrm>
                  <a:custGeom>
                    <a:avLst/>
                    <a:gdLst>
                      <a:gd name="T0" fmla="*/ 0 w 220"/>
                      <a:gd name="T1" fmla="*/ 110 h 110"/>
                      <a:gd name="T2" fmla="*/ 213 w 220"/>
                      <a:gd name="T3" fmla="*/ 110 h 110"/>
                      <a:gd name="T4" fmla="*/ 220 w 220"/>
                      <a:gd name="T5" fmla="*/ 109 h 110"/>
                      <a:gd name="T6" fmla="*/ 110 w 220"/>
                      <a:gd name="T7" fmla="*/ 0 h 110"/>
                      <a:gd name="T8" fmla="*/ 0 w 220"/>
                      <a:gd name="T9" fmla="*/ 11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0" h="110">
                        <a:moveTo>
                          <a:pt x="0" y="110"/>
                        </a:moveTo>
                        <a:cubicBezTo>
                          <a:pt x="213" y="110"/>
                          <a:pt x="213" y="110"/>
                          <a:pt x="213" y="110"/>
                        </a:cubicBezTo>
                        <a:cubicBezTo>
                          <a:pt x="216" y="110"/>
                          <a:pt x="218" y="110"/>
                          <a:pt x="220" y="109"/>
                        </a:cubicBezTo>
                        <a:cubicBezTo>
                          <a:pt x="220" y="49"/>
                          <a:pt x="171" y="0"/>
                          <a:pt x="110" y="0"/>
                        </a:cubicBezTo>
                        <a:cubicBezTo>
                          <a:pt x="50" y="0"/>
                          <a:pt x="0" y="49"/>
                          <a:pt x="0" y="110"/>
                        </a:cubicBezTo>
                        <a:close/>
                      </a:path>
                    </a:pathLst>
                  </a:custGeom>
                  <a:solidFill>
                    <a:srgbClr val="D8A20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7" name="Oval 39">
                    <a:extLst>
                      <a:ext uri="{FF2B5EF4-FFF2-40B4-BE49-F238E27FC236}">
                        <a16:creationId xmlns:a16="http://schemas.microsoft.com/office/drawing/2014/main" id="{0B567DB0-BFD6-49CD-B123-0F4EA86E87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33937" y="1370013"/>
                    <a:ext cx="331788" cy="331788"/>
                  </a:xfrm>
                  <a:prstGeom prst="ellipse">
                    <a:avLst/>
                  </a:prstGeom>
                  <a:solidFill>
                    <a:srgbClr val="464C5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8" name="Oval 40">
                    <a:extLst>
                      <a:ext uri="{FF2B5EF4-FFF2-40B4-BE49-F238E27FC236}">
                        <a16:creationId xmlns:a16="http://schemas.microsoft.com/office/drawing/2014/main" id="{CA5DB777-8998-4185-98D4-91DCE2424C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30775" y="1466851"/>
                    <a:ext cx="138113" cy="138113"/>
                  </a:xfrm>
                  <a:prstGeom prst="ellipse">
                    <a:avLst/>
                  </a:prstGeom>
                  <a:solidFill>
                    <a:srgbClr val="7D8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19" name="Oval 41">
                    <a:extLst>
                      <a:ext uri="{FF2B5EF4-FFF2-40B4-BE49-F238E27FC236}">
                        <a16:creationId xmlns:a16="http://schemas.microsoft.com/office/drawing/2014/main" id="{79BA5373-7326-4B35-958F-4E84EB24B2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38587" y="1370013"/>
                    <a:ext cx="333375" cy="331788"/>
                  </a:xfrm>
                  <a:prstGeom prst="ellipse">
                    <a:avLst/>
                  </a:prstGeom>
                  <a:solidFill>
                    <a:srgbClr val="464C5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20" name="Oval 42">
                    <a:extLst>
                      <a:ext uri="{FF2B5EF4-FFF2-40B4-BE49-F238E27FC236}">
                        <a16:creationId xmlns:a16="http://schemas.microsoft.com/office/drawing/2014/main" id="{346F15EF-28EA-4F65-BF15-4FFC717692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33837" y="1466851"/>
                    <a:ext cx="141288" cy="138113"/>
                  </a:xfrm>
                  <a:prstGeom prst="ellipse">
                    <a:avLst/>
                  </a:prstGeom>
                  <a:solidFill>
                    <a:srgbClr val="7D83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21" name="Freeform 43">
                    <a:extLst>
                      <a:ext uri="{FF2B5EF4-FFF2-40B4-BE49-F238E27FC236}">
                        <a16:creationId xmlns:a16="http://schemas.microsoft.com/office/drawing/2014/main" id="{8987EBB1-2F7E-43E6-912F-6227DF24A3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10175" y="1393826"/>
                    <a:ext cx="185738" cy="68263"/>
                  </a:xfrm>
                  <a:custGeom>
                    <a:avLst/>
                    <a:gdLst>
                      <a:gd name="T0" fmla="*/ 16 w 87"/>
                      <a:gd name="T1" fmla="*/ 0 h 32"/>
                      <a:gd name="T2" fmla="*/ 71 w 87"/>
                      <a:gd name="T3" fmla="*/ 0 h 32"/>
                      <a:gd name="T4" fmla="*/ 87 w 87"/>
                      <a:gd name="T5" fmla="*/ 16 h 32"/>
                      <a:gd name="T6" fmla="*/ 87 w 87"/>
                      <a:gd name="T7" fmla="*/ 16 h 32"/>
                      <a:gd name="T8" fmla="*/ 71 w 87"/>
                      <a:gd name="T9" fmla="*/ 32 h 32"/>
                      <a:gd name="T10" fmla="*/ 16 w 87"/>
                      <a:gd name="T11" fmla="*/ 32 h 32"/>
                      <a:gd name="T12" fmla="*/ 0 w 87"/>
                      <a:gd name="T13" fmla="*/ 16 h 32"/>
                      <a:gd name="T14" fmla="*/ 0 w 87"/>
                      <a:gd name="T15" fmla="*/ 16 h 32"/>
                      <a:gd name="T16" fmla="*/ 16 w 87"/>
                      <a:gd name="T17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7" h="32">
                        <a:moveTo>
                          <a:pt x="16" y="0"/>
                        </a:moveTo>
                        <a:cubicBezTo>
                          <a:pt x="71" y="0"/>
                          <a:pt x="71" y="0"/>
                          <a:pt x="71" y="0"/>
                        </a:cubicBezTo>
                        <a:cubicBezTo>
                          <a:pt x="80" y="0"/>
                          <a:pt x="87" y="7"/>
                          <a:pt x="87" y="16"/>
                        </a:cubicBezTo>
                        <a:cubicBezTo>
                          <a:pt x="87" y="16"/>
                          <a:pt x="87" y="16"/>
                          <a:pt x="87" y="16"/>
                        </a:cubicBezTo>
                        <a:cubicBezTo>
                          <a:pt x="87" y="25"/>
                          <a:pt x="80" y="32"/>
                          <a:pt x="71" y="32"/>
                        </a:cubicBez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7" y="32"/>
                          <a:pt x="0" y="25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7" y="0"/>
                          <a:pt x="1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22" name="Freeform 44">
                    <a:extLst>
                      <a:ext uri="{FF2B5EF4-FFF2-40B4-BE49-F238E27FC236}">
                        <a16:creationId xmlns:a16="http://schemas.microsoft.com/office/drawing/2014/main" id="{E7B253D4-A64B-42AB-94B9-AA3622F1CF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2687" y="1239838"/>
                    <a:ext cx="47625" cy="122238"/>
                  </a:xfrm>
                  <a:custGeom>
                    <a:avLst/>
                    <a:gdLst>
                      <a:gd name="T0" fmla="*/ 0 w 22"/>
                      <a:gd name="T1" fmla="*/ 0 h 57"/>
                      <a:gd name="T2" fmla="*/ 12 w 22"/>
                      <a:gd name="T3" fmla="*/ 0 h 57"/>
                      <a:gd name="T4" fmla="*/ 22 w 22"/>
                      <a:gd name="T5" fmla="*/ 8 h 57"/>
                      <a:gd name="T6" fmla="*/ 22 w 22"/>
                      <a:gd name="T7" fmla="*/ 49 h 57"/>
                      <a:gd name="T8" fmla="*/ 12 w 22"/>
                      <a:gd name="T9" fmla="*/ 57 h 57"/>
                      <a:gd name="T10" fmla="*/ 0 w 22"/>
                      <a:gd name="T11" fmla="*/ 57 h 57"/>
                      <a:gd name="T12" fmla="*/ 0 w 22"/>
                      <a:gd name="T13" fmla="*/ 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57">
                        <a:moveTo>
                          <a:pt x="0" y="0"/>
                        </a:move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7" y="0"/>
                          <a:pt x="22" y="4"/>
                          <a:pt x="22" y="8"/>
                        </a:cubicBezTo>
                        <a:cubicBezTo>
                          <a:pt x="22" y="49"/>
                          <a:pt x="22" y="49"/>
                          <a:pt x="22" y="49"/>
                        </a:cubicBezTo>
                        <a:cubicBezTo>
                          <a:pt x="22" y="53"/>
                          <a:pt x="17" y="57"/>
                          <a:pt x="12" y="57"/>
                        </a:cubicBezTo>
                        <a:cubicBezTo>
                          <a:pt x="0" y="57"/>
                          <a:pt x="0" y="57"/>
                          <a:pt x="0" y="5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E3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23" name="Freeform 45">
                    <a:extLst>
                      <a:ext uri="{FF2B5EF4-FFF2-40B4-BE49-F238E27FC236}">
                        <a16:creationId xmlns:a16="http://schemas.microsoft.com/office/drawing/2014/main" id="{B5432D57-D2FC-4263-93B3-4D14B2369D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4437" y="1104901"/>
                    <a:ext cx="28575" cy="128588"/>
                  </a:xfrm>
                  <a:custGeom>
                    <a:avLst/>
                    <a:gdLst>
                      <a:gd name="T0" fmla="*/ 13 w 13"/>
                      <a:gd name="T1" fmla="*/ 60 h 60"/>
                      <a:gd name="T2" fmla="*/ 0 w 13"/>
                      <a:gd name="T3" fmla="*/ 48 h 60"/>
                      <a:gd name="T4" fmla="*/ 0 w 13"/>
                      <a:gd name="T5" fmla="*/ 12 h 60"/>
                      <a:gd name="T6" fmla="*/ 13 w 13"/>
                      <a:gd name="T7" fmla="*/ 0 h 60"/>
                      <a:gd name="T8" fmla="*/ 13 w 13"/>
                      <a:gd name="T9" fmla="*/ 6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60">
                        <a:moveTo>
                          <a:pt x="13" y="60"/>
                        </a:moveTo>
                        <a:cubicBezTo>
                          <a:pt x="6" y="60"/>
                          <a:pt x="0" y="54"/>
                          <a:pt x="0" y="48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5"/>
                          <a:pt x="6" y="0"/>
                          <a:pt x="13" y="0"/>
                        </a:cubicBezTo>
                        <a:lnTo>
                          <a:pt x="13" y="60"/>
                        </a:lnTo>
                        <a:close/>
                      </a:path>
                    </a:pathLst>
                  </a:custGeom>
                  <a:solidFill>
                    <a:srgbClr val="FDE3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24" name="Rectangle 46">
                    <a:extLst>
                      <a:ext uri="{FF2B5EF4-FFF2-40B4-BE49-F238E27FC236}">
                        <a16:creationId xmlns:a16="http://schemas.microsoft.com/office/drawing/2014/main" id="{B17790E7-121E-42F6-BB12-981EB5D8BB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83012" y="1104901"/>
                    <a:ext cx="14288" cy="12858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25" name="Freeform 47">
                    <a:extLst>
                      <a:ext uri="{FF2B5EF4-FFF2-40B4-BE49-F238E27FC236}">
                        <a16:creationId xmlns:a16="http://schemas.microsoft.com/office/drawing/2014/main" id="{5AECAEF5-4CAA-4209-A31A-0F14015544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7125" y="1376363"/>
                    <a:ext cx="196850" cy="74613"/>
                  </a:xfrm>
                  <a:custGeom>
                    <a:avLst/>
                    <a:gdLst>
                      <a:gd name="T0" fmla="*/ 17 w 92"/>
                      <a:gd name="T1" fmla="*/ 0 h 35"/>
                      <a:gd name="T2" fmla="*/ 75 w 92"/>
                      <a:gd name="T3" fmla="*/ 0 h 35"/>
                      <a:gd name="T4" fmla="*/ 92 w 92"/>
                      <a:gd name="T5" fmla="*/ 18 h 35"/>
                      <a:gd name="T6" fmla="*/ 92 w 92"/>
                      <a:gd name="T7" fmla="*/ 18 h 35"/>
                      <a:gd name="T8" fmla="*/ 75 w 92"/>
                      <a:gd name="T9" fmla="*/ 35 h 35"/>
                      <a:gd name="T10" fmla="*/ 17 w 92"/>
                      <a:gd name="T11" fmla="*/ 35 h 35"/>
                      <a:gd name="T12" fmla="*/ 0 w 92"/>
                      <a:gd name="T13" fmla="*/ 18 h 35"/>
                      <a:gd name="T14" fmla="*/ 0 w 92"/>
                      <a:gd name="T15" fmla="*/ 18 h 35"/>
                      <a:gd name="T16" fmla="*/ 17 w 92"/>
                      <a:gd name="T17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2" h="35">
                        <a:moveTo>
                          <a:pt x="17" y="0"/>
                        </a:moveTo>
                        <a:cubicBezTo>
                          <a:pt x="75" y="0"/>
                          <a:pt x="75" y="0"/>
                          <a:pt x="75" y="0"/>
                        </a:cubicBezTo>
                        <a:cubicBezTo>
                          <a:pt x="84" y="0"/>
                          <a:pt x="92" y="8"/>
                          <a:pt x="92" y="18"/>
                        </a:cubicBezTo>
                        <a:cubicBezTo>
                          <a:pt x="92" y="18"/>
                          <a:pt x="92" y="18"/>
                          <a:pt x="92" y="18"/>
                        </a:cubicBezTo>
                        <a:cubicBezTo>
                          <a:pt x="92" y="27"/>
                          <a:pt x="84" y="35"/>
                          <a:pt x="75" y="35"/>
                        </a:cubicBezTo>
                        <a:cubicBezTo>
                          <a:pt x="17" y="35"/>
                          <a:pt x="17" y="35"/>
                          <a:pt x="17" y="35"/>
                        </a:cubicBezTo>
                        <a:cubicBezTo>
                          <a:pt x="8" y="35"/>
                          <a:pt x="0" y="27"/>
                          <a:pt x="0" y="18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89" name="组合 97">
                <a:extLst>
                  <a:ext uri="{FF2B5EF4-FFF2-40B4-BE49-F238E27FC236}">
                    <a16:creationId xmlns:a16="http://schemas.microsoft.com/office/drawing/2014/main" id="{915D46FD-E336-487D-B9F1-675FD1B3EED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560825" y="2773660"/>
                <a:ext cx="264389" cy="413431"/>
                <a:chOff x="-193676" y="2060569"/>
                <a:chExt cx="323849" cy="506411"/>
              </a:xfrm>
            </p:grpSpPr>
            <p:sp>
              <p:nvSpPr>
                <p:cNvPr id="196" name="Oval 22">
                  <a:extLst>
                    <a:ext uri="{FF2B5EF4-FFF2-40B4-BE49-F238E27FC236}">
                      <a16:creationId xmlns:a16="http://schemas.microsoft.com/office/drawing/2014/main" id="{A6D8C011-0200-43A9-9410-4CF82C29C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93676" y="2401880"/>
                  <a:ext cx="163512" cy="165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" name="Freeform 23">
                  <a:extLst>
                    <a:ext uri="{FF2B5EF4-FFF2-40B4-BE49-F238E27FC236}">
                      <a16:creationId xmlns:a16="http://schemas.microsoft.com/office/drawing/2014/main" id="{F45E7EE9-6E54-4C8C-A2D7-E4019CF7C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90500" y="2060569"/>
                  <a:ext cx="320673" cy="274637"/>
                </a:xfrm>
                <a:custGeom>
                  <a:avLst/>
                  <a:gdLst>
                    <a:gd name="T0" fmla="*/ 109 w 150"/>
                    <a:gd name="T1" fmla="*/ 0 h 129"/>
                    <a:gd name="T2" fmla="*/ 40 w 150"/>
                    <a:gd name="T3" fmla="*/ 0 h 129"/>
                    <a:gd name="T4" fmla="*/ 0 w 150"/>
                    <a:gd name="T5" fmla="*/ 40 h 129"/>
                    <a:gd name="T6" fmla="*/ 0 w 150"/>
                    <a:gd name="T7" fmla="*/ 89 h 129"/>
                    <a:gd name="T8" fmla="*/ 40 w 150"/>
                    <a:gd name="T9" fmla="*/ 129 h 129"/>
                    <a:gd name="T10" fmla="*/ 109 w 150"/>
                    <a:gd name="T11" fmla="*/ 129 h 129"/>
                    <a:gd name="T12" fmla="*/ 150 w 150"/>
                    <a:gd name="T13" fmla="*/ 89 h 129"/>
                    <a:gd name="T14" fmla="*/ 150 w 150"/>
                    <a:gd name="T15" fmla="*/ 40 h 129"/>
                    <a:gd name="T16" fmla="*/ 109 w 150"/>
                    <a:gd name="T17" fmla="*/ 0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129">
                      <a:moveTo>
                        <a:pt x="109" y="0"/>
                      </a:move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18" y="0"/>
                        <a:pt x="0" y="18"/>
                        <a:pt x="0" y="40"/>
                      </a:cubicBezTo>
                      <a:cubicBezTo>
                        <a:pt x="0" y="89"/>
                        <a:pt x="0" y="89"/>
                        <a:pt x="0" y="89"/>
                      </a:cubicBezTo>
                      <a:cubicBezTo>
                        <a:pt x="0" y="111"/>
                        <a:pt x="18" y="129"/>
                        <a:pt x="40" y="129"/>
                      </a:cubicBezTo>
                      <a:cubicBezTo>
                        <a:pt x="109" y="129"/>
                        <a:pt x="109" y="129"/>
                        <a:pt x="109" y="129"/>
                      </a:cubicBezTo>
                      <a:cubicBezTo>
                        <a:pt x="131" y="129"/>
                        <a:pt x="150" y="111"/>
                        <a:pt x="150" y="89"/>
                      </a:cubicBezTo>
                      <a:cubicBezTo>
                        <a:pt x="150" y="40"/>
                        <a:pt x="150" y="40"/>
                        <a:pt x="150" y="40"/>
                      </a:cubicBezTo>
                      <a:cubicBezTo>
                        <a:pt x="150" y="18"/>
                        <a:pt x="131" y="0"/>
                        <a:pt x="1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32" name="组合 14">
                <a:extLst>
                  <a:ext uri="{FF2B5EF4-FFF2-40B4-BE49-F238E27FC236}">
                    <a16:creationId xmlns:a16="http://schemas.microsoft.com/office/drawing/2014/main" id="{172E4CBA-608A-40B5-979C-86BB24BF16A9}"/>
                  </a:ext>
                </a:extLst>
              </p:cNvPr>
              <p:cNvGrpSpPr/>
              <p:nvPr/>
            </p:nvGrpSpPr>
            <p:grpSpPr>
              <a:xfrm>
                <a:off x="6288407" y="2039816"/>
                <a:ext cx="2128664" cy="2128662"/>
                <a:chOff x="6984965" y="4174011"/>
                <a:chExt cx="2244934" cy="2244933"/>
              </a:xfrm>
            </p:grpSpPr>
            <p:grpSp>
              <p:nvGrpSpPr>
                <p:cNvPr id="172" name="组合 143">
                  <a:extLst>
                    <a:ext uri="{FF2B5EF4-FFF2-40B4-BE49-F238E27FC236}">
                      <a16:creationId xmlns:a16="http://schemas.microsoft.com/office/drawing/2014/main" id="{50F88006-FDC3-4B65-B593-6DF98DF46AC7}"/>
                    </a:ext>
                  </a:extLst>
                </p:cNvPr>
                <p:cNvGrpSpPr/>
                <p:nvPr/>
              </p:nvGrpSpPr>
              <p:grpSpPr>
                <a:xfrm>
                  <a:off x="6984965" y="4174011"/>
                  <a:ext cx="2244934" cy="2244933"/>
                  <a:chOff x="3255670" y="538595"/>
                  <a:chExt cx="2244934" cy="2244933"/>
                </a:xfrm>
              </p:grpSpPr>
              <p:sp>
                <p:nvSpPr>
                  <p:cNvPr id="186" name="Freeform 63">
                    <a:extLst>
                      <a:ext uri="{FF2B5EF4-FFF2-40B4-BE49-F238E27FC236}">
                        <a16:creationId xmlns:a16="http://schemas.microsoft.com/office/drawing/2014/main" id="{1BBF9562-568A-4931-8BF8-208C97269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5670" y="538595"/>
                    <a:ext cx="2244934" cy="2244933"/>
                  </a:xfrm>
                  <a:custGeom>
                    <a:avLst/>
                    <a:gdLst>
                      <a:gd name="T0" fmla="*/ 876 w 1042"/>
                      <a:gd name="T1" fmla="*/ 822 h 1042"/>
                      <a:gd name="T2" fmla="*/ 821 w 1042"/>
                      <a:gd name="T3" fmla="*/ 166 h 1042"/>
                      <a:gd name="T4" fmla="*/ 166 w 1042"/>
                      <a:gd name="T5" fmla="*/ 221 h 1042"/>
                      <a:gd name="T6" fmla="*/ 220 w 1042"/>
                      <a:gd name="T7" fmla="*/ 876 h 1042"/>
                      <a:gd name="T8" fmla="*/ 876 w 1042"/>
                      <a:gd name="T9" fmla="*/ 822 h 10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2" h="1042">
                        <a:moveTo>
                          <a:pt x="876" y="822"/>
                        </a:moveTo>
                        <a:cubicBezTo>
                          <a:pt x="1042" y="626"/>
                          <a:pt x="1018" y="332"/>
                          <a:pt x="821" y="166"/>
                        </a:cubicBezTo>
                        <a:cubicBezTo>
                          <a:pt x="625" y="0"/>
                          <a:pt x="332" y="24"/>
                          <a:pt x="166" y="221"/>
                        </a:cubicBezTo>
                        <a:cubicBezTo>
                          <a:pt x="0" y="417"/>
                          <a:pt x="24" y="710"/>
                          <a:pt x="220" y="876"/>
                        </a:cubicBezTo>
                        <a:cubicBezTo>
                          <a:pt x="416" y="1042"/>
                          <a:pt x="710" y="1018"/>
                          <a:pt x="876" y="82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83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87" name="弧形 145">
                    <a:extLst>
                      <a:ext uri="{FF2B5EF4-FFF2-40B4-BE49-F238E27FC236}">
                        <a16:creationId xmlns:a16="http://schemas.microsoft.com/office/drawing/2014/main" id="{A10D39B9-4D09-4C37-AFFD-02980D8DBBB0}"/>
                      </a:ext>
                    </a:extLst>
                  </p:cNvPr>
                  <p:cNvSpPr/>
                  <p:nvPr/>
                </p:nvSpPr>
                <p:spPr>
                  <a:xfrm>
                    <a:off x="3594366" y="877290"/>
                    <a:ext cx="1567542" cy="1567542"/>
                  </a:xfrm>
                  <a:prstGeom prst="arc">
                    <a:avLst>
                      <a:gd name="adj1" fmla="val 16200000"/>
                      <a:gd name="adj2" fmla="val 19116928"/>
                    </a:avLst>
                  </a:prstGeom>
                  <a:ln w="76200" cap="rnd">
                    <a:solidFill>
                      <a:schemeClr val="accent6">
                        <a:lumMod val="25000"/>
                        <a:alpha val="46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73" name="组合 94">
                  <a:extLst>
                    <a:ext uri="{FF2B5EF4-FFF2-40B4-BE49-F238E27FC236}">
                      <a16:creationId xmlns:a16="http://schemas.microsoft.com/office/drawing/2014/main" id="{D1A5C045-C88E-4ADE-9B6D-46DF68A3A2BD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8953254">
                  <a:off x="7462200" y="4630968"/>
                  <a:ext cx="1290464" cy="1331018"/>
                  <a:chOff x="7512050" y="3230563"/>
                  <a:chExt cx="1414463" cy="1458913"/>
                </a:xfrm>
              </p:grpSpPr>
              <p:sp>
                <p:nvSpPr>
                  <p:cNvPr id="174" name="Freeform 82">
                    <a:extLst>
                      <a:ext uri="{FF2B5EF4-FFF2-40B4-BE49-F238E27FC236}">
                        <a16:creationId xmlns:a16="http://schemas.microsoft.com/office/drawing/2014/main" id="{14E77F05-519F-4863-B562-296D8296B5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77262" y="3767138"/>
                    <a:ext cx="150813" cy="142875"/>
                  </a:xfrm>
                  <a:custGeom>
                    <a:avLst/>
                    <a:gdLst>
                      <a:gd name="T0" fmla="*/ 71 w 71"/>
                      <a:gd name="T1" fmla="*/ 58 h 67"/>
                      <a:gd name="T2" fmla="*/ 71 w 71"/>
                      <a:gd name="T3" fmla="*/ 36 h 67"/>
                      <a:gd name="T4" fmla="*/ 35 w 71"/>
                      <a:gd name="T5" fmla="*/ 0 h 67"/>
                      <a:gd name="T6" fmla="*/ 0 w 71"/>
                      <a:gd name="T7" fmla="*/ 27 h 67"/>
                      <a:gd name="T8" fmla="*/ 70 w 71"/>
                      <a:gd name="T9" fmla="*/ 67 h 67"/>
                      <a:gd name="T10" fmla="*/ 71 w 71"/>
                      <a:gd name="T11" fmla="*/ 58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1" h="67">
                        <a:moveTo>
                          <a:pt x="71" y="58"/>
                        </a:moveTo>
                        <a:cubicBezTo>
                          <a:pt x="71" y="36"/>
                          <a:pt x="71" y="36"/>
                          <a:pt x="71" y="36"/>
                        </a:cubicBezTo>
                        <a:cubicBezTo>
                          <a:pt x="71" y="16"/>
                          <a:pt x="55" y="0"/>
                          <a:pt x="35" y="0"/>
                        </a:cubicBezTo>
                        <a:cubicBezTo>
                          <a:pt x="18" y="0"/>
                          <a:pt x="4" y="11"/>
                          <a:pt x="0" y="27"/>
                        </a:cubicBezTo>
                        <a:cubicBezTo>
                          <a:pt x="70" y="67"/>
                          <a:pt x="70" y="67"/>
                          <a:pt x="70" y="67"/>
                        </a:cubicBezTo>
                        <a:cubicBezTo>
                          <a:pt x="71" y="64"/>
                          <a:pt x="71" y="61"/>
                          <a:pt x="71" y="58"/>
                        </a:cubicBezTo>
                        <a:close/>
                      </a:path>
                    </a:pathLst>
                  </a:custGeom>
                  <a:solidFill>
                    <a:srgbClr val="DCF1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5" name="Freeform 83">
                    <a:extLst>
                      <a:ext uri="{FF2B5EF4-FFF2-40B4-BE49-F238E27FC236}">
                        <a16:creationId xmlns:a16="http://schemas.microsoft.com/office/drawing/2014/main" id="{5230C8A8-C57A-4FB4-B8E4-23E4564C97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10487" y="3767138"/>
                    <a:ext cx="152400" cy="142875"/>
                  </a:xfrm>
                  <a:custGeom>
                    <a:avLst/>
                    <a:gdLst>
                      <a:gd name="T0" fmla="*/ 36 w 71"/>
                      <a:gd name="T1" fmla="*/ 0 h 67"/>
                      <a:gd name="T2" fmla="*/ 0 w 71"/>
                      <a:gd name="T3" fmla="*/ 36 h 67"/>
                      <a:gd name="T4" fmla="*/ 0 w 71"/>
                      <a:gd name="T5" fmla="*/ 58 h 67"/>
                      <a:gd name="T6" fmla="*/ 1 w 71"/>
                      <a:gd name="T7" fmla="*/ 67 h 67"/>
                      <a:gd name="T8" fmla="*/ 71 w 71"/>
                      <a:gd name="T9" fmla="*/ 27 h 67"/>
                      <a:gd name="T10" fmla="*/ 36 w 71"/>
                      <a:gd name="T11" fmla="*/ 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1" h="67">
                        <a:moveTo>
                          <a:pt x="36" y="0"/>
                        </a:moveTo>
                        <a:cubicBezTo>
                          <a:pt x="16" y="0"/>
                          <a:pt x="0" y="16"/>
                          <a:pt x="0" y="36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61"/>
                          <a:pt x="1" y="64"/>
                          <a:pt x="1" y="67"/>
                        </a:cubicBezTo>
                        <a:cubicBezTo>
                          <a:pt x="71" y="27"/>
                          <a:pt x="71" y="27"/>
                          <a:pt x="71" y="27"/>
                        </a:cubicBezTo>
                        <a:cubicBezTo>
                          <a:pt x="67" y="11"/>
                          <a:pt x="53" y="0"/>
                          <a:pt x="3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6" name="Freeform 84">
                    <a:extLst>
                      <a:ext uri="{FF2B5EF4-FFF2-40B4-BE49-F238E27FC236}">
                        <a16:creationId xmlns:a16="http://schemas.microsoft.com/office/drawing/2014/main" id="{08013477-3F8F-4733-A5D7-D3F3BA3CE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12050" y="3698876"/>
                    <a:ext cx="576263" cy="522288"/>
                  </a:xfrm>
                  <a:custGeom>
                    <a:avLst/>
                    <a:gdLst>
                      <a:gd name="T0" fmla="*/ 266 w 270"/>
                      <a:gd name="T1" fmla="*/ 0 h 245"/>
                      <a:gd name="T2" fmla="*/ 164 w 270"/>
                      <a:gd name="T3" fmla="*/ 59 h 245"/>
                      <a:gd name="T4" fmla="*/ 94 w 270"/>
                      <a:gd name="T5" fmla="*/ 99 h 245"/>
                      <a:gd name="T6" fmla="*/ 0 w 270"/>
                      <a:gd name="T7" fmla="*/ 154 h 245"/>
                      <a:gd name="T8" fmla="*/ 0 w 270"/>
                      <a:gd name="T9" fmla="*/ 245 h 245"/>
                      <a:gd name="T10" fmla="*/ 270 w 270"/>
                      <a:gd name="T11" fmla="*/ 183 h 245"/>
                      <a:gd name="T12" fmla="*/ 265 w 270"/>
                      <a:gd name="T13" fmla="*/ 43 h 245"/>
                      <a:gd name="T14" fmla="*/ 266 w 270"/>
                      <a:gd name="T15" fmla="*/ 0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0" h="245">
                        <a:moveTo>
                          <a:pt x="266" y="0"/>
                        </a:moveTo>
                        <a:cubicBezTo>
                          <a:pt x="164" y="59"/>
                          <a:pt x="164" y="59"/>
                          <a:pt x="164" y="59"/>
                        </a:cubicBezTo>
                        <a:cubicBezTo>
                          <a:pt x="94" y="99"/>
                          <a:pt x="94" y="99"/>
                          <a:pt x="94" y="99"/>
                        </a:cubicBezTo>
                        <a:cubicBezTo>
                          <a:pt x="0" y="154"/>
                          <a:pt x="0" y="154"/>
                          <a:pt x="0" y="154"/>
                        </a:cubicBezTo>
                        <a:cubicBezTo>
                          <a:pt x="0" y="245"/>
                          <a:pt x="0" y="245"/>
                          <a:pt x="0" y="245"/>
                        </a:cubicBezTo>
                        <a:cubicBezTo>
                          <a:pt x="270" y="183"/>
                          <a:pt x="270" y="183"/>
                          <a:pt x="270" y="183"/>
                        </a:cubicBezTo>
                        <a:cubicBezTo>
                          <a:pt x="267" y="139"/>
                          <a:pt x="265" y="92"/>
                          <a:pt x="265" y="43"/>
                        </a:cubicBezTo>
                        <a:cubicBezTo>
                          <a:pt x="265" y="28"/>
                          <a:pt x="265" y="13"/>
                          <a:pt x="266" y="0"/>
                        </a:cubicBezTo>
                        <a:close/>
                      </a:path>
                    </a:pathLst>
                  </a:custGeom>
                  <a:solidFill>
                    <a:srgbClr val="9496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7" name="Freeform 85">
                    <a:extLst>
                      <a:ext uri="{FF2B5EF4-FFF2-40B4-BE49-F238E27FC236}">
                        <a16:creationId xmlns:a16="http://schemas.microsoft.com/office/drawing/2014/main" id="{7341E60A-0493-42FA-B5D0-2981766A58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88287" y="4454526"/>
                    <a:ext cx="331788" cy="234950"/>
                  </a:xfrm>
                  <a:custGeom>
                    <a:avLst/>
                    <a:gdLst>
                      <a:gd name="T0" fmla="*/ 126 w 156"/>
                      <a:gd name="T1" fmla="*/ 35 h 110"/>
                      <a:gd name="T2" fmla="*/ 116 w 156"/>
                      <a:gd name="T3" fmla="*/ 0 h 110"/>
                      <a:gd name="T4" fmla="*/ 0 w 156"/>
                      <a:gd name="T5" fmla="*/ 68 h 110"/>
                      <a:gd name="T6" fmla="*/ 0 w 156"/>
                      <a:gd name="T7" fmla="*/ 110 h 110"/>
                      <a:gd name="T8" fmla="*/ 156 w 156"/>
                      <a:gd name="T9" fmla="*/ 74 h 110"/>
                      <a:gd name="T10" fmla="*/ 126 w 156"/>
                      <a:gd name="T11" fmla="*/ 35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6" h="110">
                        <a:moveTo>
                          <a:pt x="126" y="35"/>
                        </a:moveTo>
                        <a:cubicBezTo>
                          <a:pt x="123" y="25"/>
                          <a:pt x="120" y="13"/>
                          <a:pt x="116" y="0"/>
                        </a:cubicBez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0" y="110"/>
                          <a:pt x="0" y="110"/>
                          <a:pt x="0" y="110"/>
                        </a:cubicBezTo>
                        <a:cubicBezTo>
                          <a:pt x="156" y="74"/>
                          <a:pt x="156" y="74"/>
                          <a:pt x="156" y="74"/>
                        </a:cubicBezTo>
                        <a:cubicBezTo>
                          <a:pt x="130" y="74"/>
                          <a:pt x="124" y="56"/>
                          <a:pt x="126" y="35"/>
                        </a:cubicBezTo>
                        <a:close/>
                      </a:path>
                    </a:pathLst>
                  </a:custGeom>
                  <a:solidFill>
                    <a:srgbClr val="94969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8" name="Freeform 86">
                    <a:extLst>
                      <a:ext uri="{FF2B5EF4-FFF2-40B4-BE49-F238E27FC236}">
                        <a16:creationId xmlns:a16="http://schemas.microsoft.com/office/drawing/2014/main" id="{016360B3-82FC-46BC-8651-09D1254083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50250" y="3698876"/>
                    <a:ext cx="576263" cy="522288"/>
                  </a:xfrm>
                  <a:custGeom>
                    <a:avLst/>
                    <a:gdLst>
                      <a:gd name="T0" fmla="*/ 0 w 270"/>
                      <a:gd name="T1" fmla="*/ 183 h 245"/>
                      <a:gd name="T2" fmla="*/ 270 w 270"/>
                      <a:gd name="T3" fmla="*/ 245 h 245"/>
                      <a:gd name="T4" fmla="*/ 270 w 270"/>
                      <a:gd name="T5" fmla="*/ 154 h 245"/>
                      <a:gd name="T6" fmla="*/ 176 w 270"/>
                      <a:gd name="T7" fmla="*/ 99 h 245"/>
                      <a:gd name="T8" fmla="*/ 106 w 270"/>
                      <a:gd name="T9" fmla="*/ 59 h 245"/>
                      <a:gd name="T10" fmla="*/ 5 w 270"/>
                      <a:gd name="T11" fmla="*/ 0 h 245"/>
                      <a:gd name="T12" fmla="*/ 5 w 270"/>
                      <a:gd name="T13" fmla="*/ 43 h 245"/>
                      <a:gd name="T14" fmla="*/ 0 w 270"/>
                      <a:gd name="T15" fmla="*/ 183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0" h="245">
                        <a:moveTo>
                          <a:pt x="0" y="183"/>
                        </a:moveTo>
                        <a:cubicBezTo>
                          <a:pt x="270" y="245"/>
                          <a:pt x="270" y="245"/>
                          <a:pt x="270" y="245"/>
                        </a:cubicBezTo>
                        <a:cubicBezTo>
                          <a:pt x="270" y="154"/>
                          <a:pt x="270" y="154"/>
                          <a:pt x="270" y="154"/>
                        </a:cubicBezTo>
                        <a:cubicBezTo>
                          <a:pt x="176" y="99"/>
                          <a:pt x="176" y="99"/>
                          <a:pt x="176" y="99"/>
                        </a:cubicBezTo>
                        <a:cubicBezTo>
                          <a:pt x="106" y="59"/>
                          <a:pt x="106" y="59"/>
                          <a:pt x="106" y="59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3"/>
                          <a:pt x="5" y="28"/>
                          <a:pt x="5" y="43"/>
                        </a:cubicBezTo>
                        <a:cubicBezTo>
                          <a:pt x="5" y="92"/>
                          <a:pt x="3" y="139"/>
                          <a:pt x="0" y="183"/>
                        </a:cubicBezTo>
                        <a:close/>
                      </a:path>
                    </a:pathLst>
                  </a:custGeom>
                  <a:solidFill>
                    <a:srgbClr val="80808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9" name="Freeform 87">
                    <a:extLst>
                      <a:ext uri="{FF2B5EF4-FFF2-40B4-BE49-F238E27FC236}">
                        <a16:creationId xmlns:a16="http://schemas.microsoft.com/office/drawing/2014/main" id="{8C5B7476-2D41-490C-BEEC-59C1370910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0075" y="4454526"/>
                    <a:ext cx="331788" cy="234950"/>
                  </a:xfrm>
                  <a:custGeom>
                    <a:avLst/>
                    <a:gdLst>
                      <a:gd name="T0" fmla="*/ 0 w 155"/>
                      <a:gd name="T1" fmla="*/ 74 h 110"/>
                      <a:gd name="T2" fmla="*/ 155 w 155"/>
                      <a:gd name="T3" fmla="*/ 110 h 110"/>
                      <a:gd name="T4" fmla="*/ 155 w 155"/>
                      <a:gd name="T5" fmla="*/ 68 h 110"/>
                      <a:gd name="T6" fmla="*/ 39 w 155"/>
                      <a:gd name="T7" fmla="*/ 0 h 110"/>
                      <a:gd name="T8" fmla="*/ 29 w 155"/>
                      <a:gd name="T9" fmla="*/ 35 h 110"/>
                      <a:gd name="T10" fmla="*/ 0 w 155"/>
                      <a:gd name="T11" fmla="*/ 74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5" h="110">
                        <a:moveTo>
                          <a:pt x="0" y="74"/>
                        </a:moveTo>
                        <a:cubicBezTo>
                          <a:pt x="155" y="110"/>
                          <a:pt x="155" y="110"/>
                          <a:pt x="155" y="110"/>
                        </a:cubicBezTo>
                        <a:cubicBezTo>
                          <a:pt x="155" y="68"/>
                          <a:pt x="155" y="68"/>
                          <a:pt x="155" y="68"/>
                        </a:cubicBezTo>
                        <a:cubicBezTo>
                          <a:pt x="39" y="0"/>
                          <a:pt x="39" y="0"/>
                          <a:pt x="39" y="0"/>
                        </a:cubicBezTo>
                        <a:cubicBezTo>
                          <a:pt x="36" y="13"/>
                          <a:pt x="32" y="25"/>
                          <a:pt x="29" y="35"/>
                        </a:cubicBezTo>
                        <a:cubicBezTo>
                          <a:pt x="31" y="56"/>
                          <a:pt x="25" y="74"/>
                          <a:pt x="0" y="74"/>
                        </a:cubicBezTo>
                        <a:close/>
                      </a:path>
                    </a:pathLst>
                  </a:custGeom>
                  <a:solidFill>
                    <a:srgbClr val="80808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80" name="Freeform 88">
                    <a:extLst>
                      <a:ext uri="{FF2B5EF4-FFF2-40B4-BE49-F238E27FC236}">
                        <a16:creationId xmlns:a16="http://schemas.microsoft.com/office/drawing/2014/main" id="{844F56D8-3679-4646-8A34-F10BFD54CE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77200" y="3230563"/>
                    <a:ext cx="142875" cy="1298575"/>
                  </a:xfrm>
                  <a:custGeom>
                    <a:avLst/>
                    <a:gdLst>
                      <a:gd name="T0" fmla="*/ 67 w 67"/>
                      <a:gd name="T1" fmla="*/ 550 h 608"/>
                      <a:gd name="T2" fmla="*/ 67 w 67"/>
                      <a:gd name="T3" fmla="*/ 64 h 608"/>
                      <a:gd name="T4" fmla="*/ 28 w 67"/>
                      <a:gd name="T5" fmla="*/ 87 h 608"/>
                      <a:gd name="T6" fmla="*/ 67 w 67"/>
                      <a:gd name="T7" fmla="*/ 39 h 608"/>
                      <a:gd name="T8" fmla="*/ 67 w 67"/>
                      <a:gd name="T9" fmla="*/ 0 h 608"/>
                      <a:gd name="T10" fmla="*/ 1 w 67"/>
                      <a:gd name="T11" fmla="*/ 219 h 608"/>
                      <a:gd name="T12" fmla="*/ 0 w 67"/>
                      <a:gd name="T13" fmla="*/ 262 h 608"/>
                      <a:gd name="T14" fmla="*/ 5 w 67"/>
                      <a:gd name="T15" fmla="*/ 402 h 608"/>
                      <a:gd name="T16" fmla="*/ 27 w 67"/>
                      <a:gd name="T17" fmla="*/ 573 h 608"/>
                      <a:gd name="T18" fmla="*/ 37 w 67"/>
                      <a:gd name="T19" fmla="*/ 608 h 608"/>
                      <a:gd name="T20" fmla="*/ 67 w 67"/>
                      <a:gd name="T21" fmla="*/ 550 h 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7" h="608">
                        <a:moveTo>
                          <a:pt x="67" y="550"/>
                        </a:moveTo>
                        <a:cubicBezTo>
                          <a:pt x="67" y="64"/>
                          <a:pt x="67" y="64"/>
                          <a:pt x="67" y="64"/>
                        </a:cubicBezTo>
                        <a:cubicBezTo>
                          <a:pt x="48" y="64"/>
                          <a:pt x="28" y="87"/>
                          <a:pt x="28" y="87"/>
                        </a:cubicBezTo>
                        <a:cubicBezTo>
                          <a:pt x="28" y="87"/>
                          <a:pt x="31" y="39"/>
                          <a:pt x="67" y="39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33" y="0"/>
                          <a:pt x="5" y="42"/>
                          <a:pt x="1" y="219"/>
                        </a:cubicBezTo>
                        <a:cubicBezTo>
                          <a:pt x="0" y="232"/>
                          <a:pt x="0" y="247"/>
                          <a:pt x="0" y="262"/>
                        </a:cubicBezTo>
                        <a:cubicBezTo>
                          <a:pt x="0" y="311"/>
                          <a:pt x="2" y="358"/>
                          <a:pt x="5" y="402"/>
                        </a:cubicBezTo>
                        <a:cubicBezTo>
                          <a:pt x="9" y="471"/>
                          <a:pt x="17" y="530"/>
                          <a:pt x="27" y="573"/>
                        </a:cubicBezTo>
                        <a:cubicBezTo>
                          <a:pt x="31" y="586"/>
                          <a:pt x="34" y="598"/>
                          <a:pt x="37" y="608"/>
                        </a:cubicBezTo>
                        <a:cubicBezTo>
                          <a:pt x="40" y="581"/>
                          <a:pt x="58" y="550"/>
                          <a:pt x="67" y="55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81" name="Freeform 89">
                    <a:extLst>
                      <a:ext uri="{FF2B5EF4-FFF2-40B4-BE49-F238E27FC236}">
                        <a16:creationId xmlns:a16="http://schemas.microsoft.com/office/drawing/2014/main" id="{C6D7C748-253B-458F-9CB2-C08D8DD58E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0075" y="3230563"/>
                    <a:ext cx="141288" cy="1298575"/>
                  </a:xfrm>
                  <a:custGeom>
                    <a:avLst/>
                    <a:gdLst>
                      <a:gd name="T0" fmla="*/ 66 w 66"/>
                      <a:gd name="T1" fmla="*/ 262 h 608"/>
                      <a:gd name="T2" fmla="*/ 66 w 66"/>
                      <a:gd name="T3" fmla="*/ 219 h 608"/>
                      <a:gd name="T4" fmla="*/ 0 w 66"/>
                      <a:gd name="T5" fmla="*/ 0 h 608"/>
                      <a:gd name="T6" fmla="*/ 0 w 66"/>
                      <a:gd name="T7" fmla="*/ 39 h 608"/>
                      <a:gd name="T8" fmla="*/ 38 w 66"/>
                      <a:gd name="T9" fmla="*/ 87 h 608"/>
                      <a:gd name="T10" fmla="*/ 0 w 66"/>
                      <a:gd name="T11" fmla="*/ 64 h 608"/>
                      <a:gd name="T12" fmla="*/ 0 w 66"/>
                      <a:gd name="T13" fmla="*/ 550 h 608"/>
                      <a:gd name="T14" fmla="*/ 29 w 66"/>
                      <a:gd name="T15" fmla="*/ 608 h 608"/>
                      <a:gd name="T16" fmla="*/ 39 w 66"/>
                      <a:gd name="T17" fmla="*/ 573 h 608"/>
                      <a:gd name="T18" fmla="*/ 61 w 66"/>
                      <a:gd name="T19" fmla="*/ 402 h 608"/>
                      <a:gd name="T20" fmla="*/ 66 w 66"/>
                      <a:gd name="T21" fmla="*/ 262 h 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6" h="608">
                        <a:moveTo>
                          <a:pt x="66" y="262"/>
                        </a:moveTo>
                        <a:cubicBezTo>
                          <a:pt x="66" y="247"/>
                          <a:pt x="66" y="232"/>
                          <a:pt x="66" y="219"/>
                        </a:cubicBezTo>
                        <a:cubicBezTo>
                          <a:pt x="62" y="42"/>
                          <a:pt x="34" y="0"/>
                          <a:pt x="0" y="0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35" y="39"/>
                          <a:pt x="38" y="87"/>
                          <a:pt x="38" y="87"/>
                        </a:cubicBezTo>
                        <a:cubicBezTo>
                          <a:pt x="38" y="87"/>
                          <a:pt x="18" y="64"/>
                          <a:pt x="0" y="64"/>
                        </a:cubicBezTo>
                        <a:cubicBezTo>
                          <a:pt x="0" y="550"/>
                          <a:pt x="0" y="550"/>
                          <a:pt x="0" y="550"/>
                        </a:cubicBezTo>
                        <a:cubicBezTo>
                          <a:pt x="8" y="550"/>
                          <a:pt x="26" y="581"/>
                          <a:pt x="29" y="608"/>
                        </a:cubicBezTo>
                        <a:cubicBezTo>
                          <a:pt x="32" y="598"/>
                          <a:pt x="36" y="586"/>
                          <a:pt x="39" y="573"/>
                        </a:cubicBezTo>
                        <a:cubicBezTo>
                          <a:pt x="49" y="530"/>
                          <a:pt x="57" y="471"/>
                          <a:pt x="61" y="402"/>
                        </a:cubicBezTo>
                        <a:cubicBezTo>
                          <a:pt x="64" y="358"/>
                          <a:pt x="66" y="311"/>
                          <a:pt x="66" y="262"/>
                        </a:cubicBezTo>
                        <a:close/>
                      </a:path>
                    </a:pathLst>
                  </a:custGeom>
                  <a:solidFill>
                    <a:srgbClr val="DCF1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82" name="Freeform 90">
                    <a:extLst>
                      <a:ext uri="{FF2B5EF4-FFF2-40B4-BE49-F238E27FC236}">
                        <a16:creationId xmlns:a16="http://schemas.microsoft.com/office/drawing/2014/main" id="{AE58F374-12BC-4344-AF89-B0A506D234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7525" y="3314701"/>
                    <a:ext cx="82550" cy="101600"/>
                  </a:xfrm>
                  <a:custGeom>
                    <a:avLst/>
                    <a:gdLst>
                      <a:gd name="T0" fmla="*/ 0 w 39"/>
                      <a:gd name="T1" fmla="*/ 48 h 48"/>
                      <a:gd name="T2" fmla="*/ 39 w 39"/>
                      <a:gd name="T3" fmla="*/ 25 h 48"/>
                      <a:gd name="T4" fmla="*/ 39 w 39"/>
                      <a:gd name="T5" fmla="*/ 0 h 48"/>
                      <a:gd name="T6" fmla="*/ 0 w 39"/>
                      <a:gd name="T7" fmla="*/ 4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9" h="48">
                        <a:moveTo>
                          <a:pt x="0" y="48"/>
                        </a:moveTo>
                        <a:cubicBezTo>
                          <a:pt x="0" y="48"/>
                          <a:pt x="20" y="25"/>
                          <a:pt x="39" y="25"/>
                        </a:cubicBezTo>
                        <a:cubicBezTo>
                          <a:pt x="39" y="0"/>
                          <a:pt x="39" y="0"/>
                          <a:pt x="39" y="0"/>
                        </a:cubicBezTo>
                        <a:cubicBezTo>
                          <a:pt x="3" y="0"/>
                          <a:pt x="0" y="48"/>
                          <a:pt x="0" y="48"/>
                        </a:cubicBezTo>
                        <a:close/>
                      </a:path>
                    </a:pathLst>
                  </a:custGeom>
                  <a:solidFill>
                    <a:srgbClr val="B2E2F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83" name="Freeform 91">
                    <a:extLst>
                      <a:ext uri="{FF2B5EF4-FFF2-40B4-BE49-F238E27FC236}">
                        <a16:creationId xmlns:a16="http://schemas.microsoft.com/office/drawing/2014/main" id="{4EC8436A-931B-4479-9205-38F0B8BC55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0075" y="3314701"/>
                    <a:ext cx="80963" cy="101600"/>
                  </a:xfrm>
                  <a:custGeom>
                    <a:avLst/>
                    <a:gdLst>
                      <a:gd name="T0" fmla="*/ 38 w 38"/>
                      <a:gd name="T1" fmla="*/ 48 h 48"/>
                      <a:gd name="T2" fmla="*/ 0 w 38"/>
                      <a:gd name="T3" fmla="*/ 0 h 48"/>
                      <a:gd name="T4" fmla="*/ 0 w 38"/>
                      <a:gd name="T5" fmla="*/ 25 h 48"/>
                      <a:gd name="T6" fmla="*/ 38 w 38"/>
                      <a:gd name="T7" fmla="*/ 4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" h="48">
                        <a:moveTo>
                          <a:pt x="38" y="48"/>
                        </a:moveTo>
                        <a:cubicBezTo>
                          <a:pt x="38" y="48"/>
                          <a:pt x="35" y="0"/>
                          <a:pt x="0" y="0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18" y="25"/>
                          <a:pt x="38" y="48"/>
                          <a:pt x="38" y="48"/>
                        </a:cubicBezTo>
                        <a:close/>
                      </a:path>
                    </a:pathLst>
                  </a:custGeom>
                  <a:solidFill>
                    <a:srgbClr val="7ED2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84" name="Freeform 92">
                    <a:extLst>
                      <a:ext uri="{FF2B5EF4-FFF2-40B4-BE49-F238E27FC236}">
                        <a16:creationId xmlns:a16="http://schemas.microsoft.com/office/drawing/2014/main" id="{53BC7234-3CAE-41D5-88C5-2271C83A4B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51812" y="4405313"/>
                    <a:ext cx="68263" cy="207963"/>
                  </a:xfrm>
                  <a:custGeom>
                    <a:avLst/>
                    <a:gdLst>
                      <a:gd name="T0" fmla="*/ 2 w 32"/>
                      <a:gd name="T1" fmla="*/ 58 h 97"/>
                      <a:gd name="T2" fmla="*/ 32 w 32"/>
                      <a:gd name="T3" fmla="*/ 97 h 97"/>
                      <a:gd name="T4" fmla="*/ 32 w 32"/>
                      <a:gd name="T5" fmla="*/ 0 h 97"/>
                      <a:gd name="T6" fmla="*/ 2 w 32"/>
                      <a:gd name="T7" fmla="*/ 5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2" h="97">
                        <a:moveTo>
                          <a:pt x="2" y="58"/>
                        </a:moveTo>
                        <a:cubicBezTo>
                          <a:pt x="0" y="79"/>
                          <a:pt x="6" y="97"/>
                          <a:pt x="32" y="97"/>
                        </a:cubicBez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23" y="0"/>
                          <a:pt x="5" y="31"/>
                          <a:pt x="2" y="58"/>
                        </a:cubicBezTo>
                        <a:close/>
                      </a:path>
                    </a:pathLst>
                  </a:custGeom>
                  <a:solidFill>
                    <a:srgbClr val="80808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85" name="Freeform 93">
                    <a:extLst>
                      <a:ext uri="{FF2B5EF4-FFF2-40B4-BE49-F238E27FC236}">
                        <a16:creationId xmlns:a16="http://schemas.microsoft.com/office/drawing/2014/main" id="{0DB59B84-BF4E-4AA9-8172-72DFDDE6A4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0075" y="4405313"/>
                    <a:ext cx="66675" cy="207963"/>
                  </a:xfrm>
                  <a:custGeom>
                    <a:avLst/>
                    <a:gdLst>
                      <a:gd name="T0" fmla="*/ 29 w 31"/>
                      <a:gd name="T1" fmla="*/ 58 h 97"/>
                      <a:gd name="T2" fmla="*/ 0 w 31"/>
                      <a:gd name="T3" fmla="*/ 0 h 97"/>
                      <a:gd name="T4" fmla="*/ 0 w 31"/>
                      <a:gd name="T5" fmla="*/ 97 h 97"/>
                      <a:gd name="T6" fmla="*/ 29 w 31"/>
                      <a:gd name="T7" fmla="*/ 5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1" h="97">
                        <a:moveTo>
                          <a:pt x="29" y="58"/>
                        </a:moveTo>
                        <a:cubicBezTo>
                          <a:pt x="26" y="31"/>
                          <a:pt x="8" y="0"/>
                          <a:pt x="0" y="0"/>
                        </a:cubicBezTo>
                        <a:cubicBezTo>
                          <a:pt x="0" y="97"/>
                          <a:pt x="0" y="97"/>
                          <a:pt x="0" y="97"/>
                        </a:cubicBezTo>
                        <a:cubicBezTo>
                          <a:pt x="25" y="97"/>
                          <a:pt x="31" y="79"/>
                          <a:pt x="29" y="58"/>
                        </a:cubicBezTo>
                        <a:close/>
                      </a:path>
                    </a:pathLst>
                  </a:custGeom>
                  <a:solidFill>
                    <a:srgbClr val="6F70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33" name="组合 3">
                <a:extLst>
                  <a:ext uri="{FF2B5EF4-FFF2-40B4-BE49-F238E27FC236}">
                    <a16:creationId xmlns:a16="http://schemas.microsoft.com/office/drawing/2014/main" id="{B7881890-DD28-474E-98C9-812CCDAD3E16}"/>
                  </a:ext>
                </a:extLst>
              </p:cNvPr>
              <p:cNvGrpSpPr/>
              <p:nvPr/>
            </p:nvGrpSpPr>
            <p:grpSpPr>
              <a:xfrm>
                <a:off x="8814638" y="2039816"/>
                <a:ext cx="2128664" cy="2128662"/>
                <a:chOff x="3297911" y="3642443"/>
                <a:chExt cx="2244934" cy="2244933"/>
              </a:xfrm>
            </p:grpSpPr>
            <p:grpSp>
              <p:nvGrpSpPr>
                <p:cNvPr id="134" name="组合 146">
                  <a:extLst>
                    <a:ext uri="{FF2B5EF4-FFF2-40B4-BE49-F238E27FC236}">
                      <a16:creationId xmlns:a16="http://schemas.microsoft.com/office/drawing/2014/main" id="{969E06DA-B3C9-49CE-96ED-2002E1F43FB1}"/>
                    </a:ext>
                  </a:extLst>
                </p:cNvPr>
                <p:cNvGrpSpPr/>
                <p:nvPr/>
              </p:nvGrpSpPr>
              <p:grpSpPr>
                <a:xfrm>
                  <a:off x="3297911" y="3642443"/>
                  <a:ext cx="2244934" cy="2244933"/>
                  <a:chOff x="3255670" y="538595"/>
                  <a:chExt cx="2244934" cy="2244933"/>
                </a:xfrm>
              </p:grpSpPr>
              <p:sp>
                <p:nvSpPr>
                  <p:cNvPr id="170" name="Freeform 63">
                    <a:extLst>
                      <a:ext uri="{FF2B5EF4-FFF2-40B4-BE49-F238E27FC236}">
                        <a16:creationId xmlns:a16="http://schemas.microsoft.com/office/drawing/2014/main" id="{3EC62B89-5E35-41D4-A6BC-64474D793D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5670" y="538595"/>
                    <a:ext cx="2244934" cy="2244933"/>
                  </a:xfrm>
                  <a:custGeom>
                    <a:avLst/>
                    <a:gdLst>
                      <a:gd name="T0" fmla="*/ 876 w 1042"/>
                      <a:gd name="T1" fmla="*/ 822 h 1042"/>
                      <a:gd name="T2" fmla="*/ 821 w 1042"/>
                      <a:gd name="T3" fmla="*/ 166 h 1042"/>
                      <a:gd name="T4" fmla="*/ 166 w 1042"/>
                      <a:gd name="T5" fmla="*/ 221 h 1042"/>
                      <a:gd name="T6" fmla="*/ 220 w 1042"/>
                      <a:gd name="T7" fmla="*/ 876 h 1042"/>
                      <a:gd name="T8" fmla="*/ 876 w 1042"/>
                      <a:gd name="T9" fmla="*/ 822 h 10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2" h="1042">
                        <a:moveTo>
                          <a:pt x="876" y="822"/>
                        </a:moveTo>
                        <a:cubicBezTo>
                          <a:pt x="1042" y="626"/>
                          <a:pt x="1018" y="332"/>
                          <a:pt x="821" y="166"/>
                        </a:cubicBezTo>
                        <a:cubicBezTo>
                          <a:pt x="625" y="0"/>
                          <a:pt x="332" y="24"/>
                          <a:pt x="166" y="221"/>
                        </a:cubicBezTo>
                        <a:cubicBezTo>
                          <a:pt x="0" y="417"/>
                          <a:pt x="24" y="710"/>
                          <a:pt x="220" y="876"/>
                        </a:cubicBezTo>
                        <a:cubicBezTo>
                          <a:pt x="416" y="1042"/>
                          <a:pt x="710" y="1018"/>
                          <a:pt x="876" y="82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83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1" name="弧形 148">
                    <a:extLst>
                      <a:ext uri="{FF2B5EF4-FFF2-40B4-BE49-F238E27FC236}">
                        <a16:creationId xmlns:a16="http://schemas.microsoft.com/office/drawing/2014/main" id="{6C0EDA7F-77DE-4FAB-A894-BBADDE64554C}"/>
                      </a:ext>
                    </a:extLst>
                  </p:cNvPr>
                  <p:cNvSpPr/>
                  <p:nvPr/>
                </p:nvSpPr>
                <p:spPr>
                  <a:xfrm>
                    <a:off x="3594366" y="877290"/>
                    <a:ext cx="1567542" cy="1567542"/>
                  </a:xfrm>
                  <a:prstGeom prst="arc">
                    <a:avLst>
                      <a:gd name="adj1" fmla="val 16200000"/>
                      <a:gd name="adj2" fmla="val 18023511"/>
                    </a:avLst>
                  </a:prstGeom>
                  <a:ln w="76200" cap="rnd">
                    <a:solidFill>
                      <a:schemeClr val="accent3">
                        <a:lumMod val="50000"/>
                        <a:alpha val="46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35" name="组合 95">
                  <a:extLst>
                    <a:ext uri="{FF2B5EF4-FFF2-40B4-BE49-F238E27FC236}">
                      <a16:creationId xmlns:a16="http://schemas.microsoft.com/office/drawing/2014/main" id="{494BE4D8-332C-403A-95AA-2C98A35E255E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722795" y="4115737"/>
                  <a:ext cx="1395166" cy="1298345"/>
                  <a:chOff x="5580062" y="3451226"/>
                  <a:chExt cx="1395413" cy="1298575"/>
                </a:xfrm>
              </p:grpSpPr>
              <p:sp>
                <p:nvSpPr>
                  <p:cNvPr id="136" name="Freeform 48">
                    <a:extLst>
                      <a:ext uri="{FF2B5EF4-FFF2-40B4-BE49-F238E27FC236}">
                        <a16:creationId xmlns:a16="http://schemas.microsoft.com/office/drawing/2014/main" id="{10A621D8-3B97-4B0E-8F13-A2DD79CACB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7212" y="3992563"/>
                    <a:ext cx="639763" cy="722313"/>
                  </a:xfrm>
                  <a:custGeom>
                    <a:avLst/>
                    <a:gdLst>
                      <a:gd name="T0" fmla="*/ 300 w 300"/>
                      <a:gd name="T1" fmla="*/ 301 h 338"/>
                      <a:gd name="T2" fmla="*/ 300 w 300"/>
                      <a:gd name="T3" fmla="*/ 0 h 338"/>
                      <a:gd name="T4" fmla="*/ 0 w 300"/>
                      <a:gd name="T5" fmla="*/ 64 h 338"/>
                      <a:gd name="T6" fmla="*/ 101 w 300"/>
                      <a:gd name="T7" fmla="*/ 301 h 338"/>
                      <a:gd name="T8" fmla="*/ 182 w 300"/>
                      <a:gd name="T9" fmla="*/ 317 h 338"/>
                      <a:gd name="T10" fmla="*/ 300 w 300"/>
                      <a:gd name="T11" fmla="*/ 301 h 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00" h="338">
                        <a:moveTo>
                          <a:pt x="300" y="301"/>
                        </a:moveTo>
                        <a:cubicBezTo>
                          <a:pt x="300" y="0"/>
                          <a:pt x="300" y="0"/>
                          <a:pt x="300" y="0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101" y="301"/>
                          <a:pt x="101" y="301"/>
                          <a:pt x="101" y="301"/>
                        </a:cubicBezTo>
                        <a:cubicBezTo>
                          <a:pt x="101" y="301"/>
                          <a:pt x="148" y="296"/>
                          <a:pt x="182" y="317"/>
                        </a:cubicBezTo>
                        <a:cubicBezTo>
                          <a:pt x="215" y="338"/>
                          <a:pt x="237" y="301"/>
                          <a:pt x="300" y="30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" name="Freeform 49">
                    <a:extLst>
                      <a:ext uri="{FF2B5EF4-FFF2-40B4-BE49-F238E27FC236}">
                        <a16:creationId xmlns:a16="http://schemas.microsoft.com/office/drawing/2014/main" id="{9B285478-4878-4D3D-93AD-081B7BE221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2300" y="3871913"/>
                    <a:ext cx="574675" cy="234950"/>
                  </a:xfrm>
                  <a:custGeom>
                    <a:avLst/>
                    <a:gdLst>
                      <a:gd name="T0" fmla="*/ 362 w 362"/>
                      <a:gd name="T1" fmla="*/ 55 h 148"/>
                      <a:gd name="T2" fmla="*/ 362 w 362"/>
                      <a:gd name="T3" fmla="*/ 0 h 148"/>
                      <a:gd name="T4" fmla="*/ 38 w 362"/>
                      <a:gd name="T5" fmla="*/ 0 h 148"/>
                      <a:gd name="T6" fmla="*/ 0 w 362"/>
                      <a:gd name="T7" fmla="*/ 148 h 148"/>
                      <a:gd name="T8" fmla="*/ 362 w 362"/>
                      <a:gd name="T9" fmla="*/ 55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62" h="148">
                        <a:moveTo>
                          <a:pt x="362" y="55"/>
                        </a:moveTo>
                        <a:lnTo>
                          <a:pt x="362" y="0"/>
                        </a:lnTo>
                        <a:lnTo>
                          <a:pt x="38" y="0"/>
                        </a:lnTo>
                        <a:lnTo>
                          <a:pt x="0" y="148"/>
                        </a:lnTo>
                        <a:lnTo>
                          <a:pt x="362" y="5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" name="Freeform 50">
                    <a:extLst>
                      <a:ext uri="{FF2B5EF4-FFF2-40B4-BE49-F238E27FC236}">
                        <a16:creationId xmlns:a16="http://schemas.microsoft.com/office/drawing/2014/main" id="{E0ADB9E8-6C51-4C53-9A62-CE19F9E3D6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0062" y="3959226"/>
                    <a:ext cx="696913" cy="265113"/>
                  </a:xfrm>
                  <a:custGeom>
                    <a:avLst/>
                    <a:gdLst>
                      <a:gd name="T0" fmla="*/ 439 w 439"/>
                      <a:gd name="T1" fmla="*/ 0 h 167"/>
                      <a:gd name="T2" fmla="*/ 439 w 439"/>
                      <a:gd name="T3" fmla="*/ 73 h 167"/>
                      <a:gd name="T4" fmla="*/ 36 w 439"/>
                      <a:gd name="T5" fmla="*/ 167 h 167"/>
                      <a:gd name="T6" fmla="*/ 0 w 439"/>
                      <a:gd name="T7" fmla="*/ 83 h 167"/>
                      <a:gd name="T8" fmla="*/ 439 w 439"/>
                      <a:gd name="T9" fmla="*/ 0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39" h="167">
                        <a:moveTo>
                          <a:pt x="439" y="0"/>
                        </a:moveTo>
                        <a:lnTo>
                          <a:pt x="439" y="73"/>
                        </a:lnTo>
                        <a:lnTo>
                          <a:pt x="36" y="167"/>
                        </a:lnTo>
                        <a:lnTo>
                          <a:pt x="0" y="83"/>
                        </a:lnTo>
                        <a:lnTo>
                          <a:pt x="439" y="0"/>
                        </a:lnTo>
                        <a:close/>
                      </a:path>
                    </a:pathLst>
                  </a:cu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" name="Freeform 51">
                    <a:extLst>
                      <a:ext uri="{FF2B5EF4-FFF2-40B4-BE49-F238E27FC236}">
                        <a16:creationId xmlns:a16="http://schemas.microsoft.com/office/drawing/2014/main" id="{D387F72A-4B88-41F9-9C66-D0A5CF4DFB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7550" y="4227513"/>
                    <a:ext cx="117475" cy="120650"/>
                  </a:xfrm>
                  <a:custGeom>
                    <a:avLst/>
                    <a:gdLst>
                      <a:gd name="T0" fmla="*/ 50 w 55"/>
                      <a:gd name="T1" fmla="*/ 23 h 56"/>
                      <a:gd name="T2" fmla="*/ 37 w 55"/>
                      <a:gd name="T3" fmla="*/ 53 h 56"/>
                      <a:gd name="T4" fmla="*/ 6 w 55"/>
                      <a:gd name="T5" fmla="*/ 33 h 56"/>
                      <a:gd name="T6" fmla="*/ 18 w 55"/>
                      <a:gd name="T7" fmla="*/ 3 h 56"/>
                      <a:gd name="T8" fmla="*/ 50 w 55"/>
                      <a:gd name="T9" fmla="*/ 23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56">
                        <a:moveTo>
                          <a:pt x="50" y="23"/>
                        </a:moveTo>
                        <a:cubicBezTo>
                          <a:pt x="55" y="37"/>
                          <a:pt x="50" y="50"/>
                          <a:pt x="37" y="53"/>
                        </a:cubicBezTo>
                        <a:cubicBezTo>
                          <a:pt x="25" y="56"/>
                          <a:pt x="11" y="47"/>
                          <a:pt x="6" y="33"/>
                        </a:cubicBezTo>
                        <a:cubicBezTo>
                          <a:pt x="0" y="19"/>
                          <a:pt x="6" y="6"/>
                          <a:pt x="18" y="3"/>
                        </a:cubicBezTo>
                        <a:cubicBezTo>
                          <a:pt x="30" y="0"/>
                          <a:pt x="44" y="9"/>
                          <a:pt x="50" y="23"/>
                        </a:cubicBezTo>
                        <a:close/>
                      </a:path>
                    </a:pathLst>
                  </a:cu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Freeform 52">
                    <a:extLst>
                      <a:ext uri="{FF2B5EF4-FFF2-40B4-BE49-F238E27FC236}">
                        <a16:creationId xmlns:a16="http://schemas.microsoft.com/office/drawing/2014/main" id="{0393C295-69AC-4EB1-B820-23D04DF979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15037" y="4189413"/>
                    <a:ext cx="84138" cy="87313"/>
                  </a:xfrm>
                  <a:custGeom>
                    <a:avLst/>
                    <a:gdLst>
                      <a:gd name="T0" fmla="*/ 36 w 40"/>
                      <a:gd name="T1" fmla="*/ 17 h 41"/>
                      <a:gd name="T2" fmla="*/ 27 w 40"/>
                      <a:gd name="T3" fmla="*/ 39 h 41"/>
                      <a:gd name="T4" fmla="*/ 4 w 40"/>
                      <a:gd name="T5" fmla="*/ 24 h 41"/>
                      <a:gd name="T6" fmla="*/ 13 w 40"/>
                      <a:gd name="T7" fmla="*/ 2 h 41"/>
                      <a:gd name="T8" fmla="*/ 36 w 40"/>
                      <a:gd name="T9" fmla="*/ 17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41">
                        <a:moveTo>
                          <a:pt x="36" y="17"/>
                        </a:moveTo>
                        <a:cubicBezTo>
                          <a:pt x="40" y="27"/>
                          <a:pt x="36" y="37"/>
                          <a:pt x="27" y="39"/>
                        </a:cubicBezTo>
                        <a:cubicBezTo>
                          <a:pt x="18" y="41"/>
                          <a:pt x="8" y="34"/>
                          <a:pt x="4" y="24"/>
                        </a:cubicBezTo>
                        <a:cubicBezTo>
                          <a:pt x="0" y="14"/>
                          <a:pt x="4" y="4"/>
                          <a:pt x="13" y="2"/>
                        </a:cubicBezTo>
                        <a:cubicBezTo>
                          <a:pt x="22" y="0"/>
                          <a:pt x="32" y="6"/>
                          <a:pt x="36" y="17"/>
                        </a:cubicBezTo>
                        <a:close/>
                      </a:path>
                    </a:pathLst>
                  </a:cu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Rectangle 53">
                    <a:extLst>
                      <a:ext uri="{FF2B5EF4-FFF2-40B4-BE49-F238E27FC236}">
                        <a16:creationId xmlns:a16="http://schemas.microsoft.com/office/drawing/2014/main" id="{36494013-8EB3-40B1-8216-5675EC4746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81675" y="3767138"/>
                    <a:ext cx="495300" cy="1016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Rectangle 54">
                    <a:extLst>
                      <a:ext uri="{FF2B5EF4-FFF2-40B4-BE49-F238E27FC236}">
                        <a16:creationId xmlns:a16="http://schemas.microsoft.com/office/drawing/2014/main" id="{8ACAB46B-3616-4264-887F-C4E04CB6E1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38812" y="3854451"/>
                    <a:ext cx="538163" cy="31750"/>
                  </a:xfrm>
                  <a:prstGeom prst="rect">
                    <a:avLst/>
                  </a:pr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Freeform 55">
                    <a:extLst>
                      <a:ext uri="{FF2B5EF4-FFF2-40B4-BE49-F238E27FC236}">
                        <a16:creationId xmlns:a16="http://schemas.microsoft.com/office/drawing/2014/main" id="{37F52CE1-34BD-4F62-AE4C-BBFD3EC3C5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2300" y="3694113"/>
                    <a:ext cx="574675" cy="73025"/>
                  </a:xfrm>
                  <a:custGeom>
                    <a:avLst/>
                    <a:gdLst>
                      <a:gd name="T0" fmla="*/ 362 w 362"/>
                      <a:gd name="T1" fmla="*/ 0 h 46"/>
                      <a:gd name="T2" fmla="*/ 362 w 362"/>
                      <a:gd name="T3" fmla="*/ 46 h 46"/>
                      <a:gd name="T4" fmla="*/ 48 w 362"/>
                      <a:gd name="T5" fmla="*/ 46 h 46"/>
                      <a:gd name="T6" fmla="*/ 0 w 362"/>
                      <a:gd name="T7" fmla="*/ 0 h 46"/>
                      <a:gd name="T8" fmla="*/ 362 w 362"/>
                      <a:gd name="T9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62" h="46">
                        <a:moveTo>
                          <a:pt x="362" y="0"/>
                        </a:moveTo>
                        <a:lnTo>
                          <a:pt x="362" y="46"/>
                        </a:lnTo>
                        <a:lnTo>
                          <a:pt x="48" y="46"/>
                        </a:lnTo>
                        <a:lnTo>
                          <a:pt x="0" y="0"/>
                        </a:lnTo>
                        <a:lnTo>
                          <a:pt x="362" y="0"/>
                        </a:lnTo>
                        <a:close/>
                      </a:path>
                    </a:pathLst>
                  </a:cu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Rectangle 56">
                    <a:extLst>
                      <a:ext uri="{FF2B5EF4-FFF2-40B4-BE49-F238E27FC236}">
                        <a16:creationId xmlns:a16="http://schemas.microsoft.com/office/drawing/2014/main" id="{18D158C8-8428-4FFE-B264-E6FAFA896B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37237" y="3756026"/>
                    <a:ext cx="23813" cy="106363"/>
                  </a:xfrm>
                  <a:prstGeom prst="rect">
                    <a:avLst/>
                  </a:pr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Rectangle 57">
                    <a:extLst>
                      <a:ext uri="{FF2B5EF4-FFF2-40B4-BE49-F238E27FC236}">
                        <a16:creationId xmlns:a16="http://schemas.microsoft.com/office/drawing/2014/main" id="{3D20E8C4-BDBF-4BDD-918C-A5556CB243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959475" y="3756026"/>
                    <a:ext cx="20638" cy="106363"/>
                  </a:xfrm>
                  <a:prstGeom prst="rect">
                    <a:avLst/>
                  </a:pr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Rectangle 58">
                    <a:extLst>
                      <a:ext uri="{FF2B5EF4-FFF2-40B4-BE49-F238E27FC236}">
                        <a16:creationId xmlns:a16="http://schemas.microsoft.com/office/drawing/2014/main" id="{6673AFDF-CBFB-4967-8429-45F8CD43E7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78537" y="3756026"/>
                    <a:ext cx="20638" cy="106363"/>
                  </a:xfrm>
                  <a:prstGeom prst="rect">
                    <a:avLst/>
                  </a:pr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Rectangle 59">
                    <a:extLst>
                      <a:ext uri="{FF2B5EF4-FFF2-40B4-BE49-F238E27FC236}">
                        <a16:creationId xmlns:a16="http://schemas.microsoft.com/office/drawing/2014/main" id="{E151532E-9B55-47A0-BD2E-896F9FE703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97600" y="3756026"/>
                    <a:ext cx="23813" cy="106363"/>
                  </a:xfrm>
                  <a:prstGeom prst="rect">
                    <a:avLst/>
                  </a:pr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Freeform 60">
                    <a:extLst>
                      <a:ext uri="{FF2B5EF4-FFF2-40B4-BE49-F238E27FC236}">
                        <a16:creationId xmlns:a16="http://schemas.microsoft.com/office/drawing/2014/main" id="{6C68BA75-A969-482D-AA83-9AE22A2142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40437" y="3649663"/>
                    <a:ext cx="236538" cy="44450"/>
                  </a:xfrm>
                  <a:custGeom>
                    <a:avLst/>
                    <a:gdLst>
                      <a:gd name="T0" fmla="*/ 149 w 149"/>
                      <a:gd name="T1" fmla="*/ 28 h 28"/>
                      <a:gd name="T2" fmla="*/ 149 w 149"/>
                      <a:gd name="T3" fmla="*/ 0 h 28"/>
                      <a:gd name="T4" fmla="*/ 0 w 149"/>
                      <a:gd name="T5" fmla="*/ 0 h 28"/>
                      <a:gd name="T6" fmla="*/ 24 w 149"/>
                      <a:gd name="T7" fmla="*/ 28 h 28"/>
                      <a:gd name="T8" fmla="*/ 149 w 149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9" h="28">
                        <a:moveTo>
                          <a:pt x="149" y="28"/>
                        </a:moveTo>
                        <a:lnTo>
                          <a:pt x="149" y="0"/>
                        </a:lnTo>
                        <a:lnTo>
                          <a:pt x="0" y="0"/>
                        </a:lnTo>
                        <a:lnTo>
                          <a:pt x="24" y="28"/>
                        </a:lnTo>
                        <a:lnTo>
                          <a:pt x="149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Rectangle 61">
                    <a:extLst>
                      <a:ext uri="{FF2B5EF4-FFF2-40B4-BE49-F238E27FC236}">
                        <a16:creationId xmlns:a16="http://schemas.microsoft.com/office/drawing/2014/main" id="{FF777777-E4A8-4FD9-9A32-1543236530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4100" y="3482976"/>
                    <a:ext cx="142875" cy="166688"/>
                  </a:xfrm>
                  <a:prstGeom prst="rect">
                    <a:avLst/>
                  </a:prstGeom>
                  <a:solidFill>
                    <a:srgbClr val="5DC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0" name="Rectangle 62">
                    <a:extLst>
                      <a:ext uri="{FF2B5EF4-FFF2-40B4-BE49-F238E27FC236}">
                        <a16:creationId xmlns:a16="http://schemas.microsoft.com/office/drawing/2014/main" id="{570F23B5-41A5-4524-8809-1A09A5E8F5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13462" y="3451226"/>
                    <a:ext cx="163513" cy="317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1" name="Rectangle 63">
                    <a:extLst>
                      <a:ext uri="{FF2B5EF4-FFF2-40B4-BE49-F238E27FC236}">
                        <a16:creationId xmlns:a16="http://schemas.microsoft.com/office/drawing/2014/main" id="{03F03A73-D6AE-4A45-BEF1-70B9854296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4100" y="3565526"/>
                    <a:ext cx="142875" cy="3651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2" name="Freeform 64">
                    <a:extLst>
                      <a:ext uri="{FF2B5EF4-FFF2-40B4-BE49-F238E27FC236}">
                        <a16:creationId xmlns:a16="http://schemas.microsoft.com/office/drawing/2014/main" id="{ED074B3A-DAF1-4A2A-A3BD-A31B1CCD66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6975" y="3992563"/>
                    <a:ext cx="639763" cy="722313"/>
                  </a:xfrm>
                  <a:custGeom>
                    <a:avLst/>
                    <a:gdLst>
                      <a:gd name="T0" fmla="*/ 0 w 300"/>
                      <a:gd name="T1" fmla="*/ 301 h 338"/>
                      <a:gd name="T2" fmla="*/ 0 w 300"/>
                      <a:gd name="T3" fmla="*/ 0 h 338"/>
                      <a:gd name="T4" fmla="*/ 300 w 300"/>
                      <a:gd name="T5" fmla="*/ 64 h 338"/>
                      <a:gd name="T6" fmla="*/ 199 w 300"/>
                      <a:gd name="T7" fmla="*/ 301 h 338"/>
                      <a:gd name="T8" fmla="*/ 118 w 300"/>
                      <a:gd name="T9" fmla="*/ 317 h 338"/>
                      <a:gd name="T10" fmla="*/ 0 w 300"/>
                      <a:gd name="T11" fmla="*/ 301 h 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00" h="338">
                        <a:moveTo>
                          <a:pt x="0" y="30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00" y="64"/>
                          <a:pt x="300" y="64"/>
                          <a:pt x="300" y="64"/>
                        </a:cubicBezTo>
                        <a:cubicBezTo>
                          <a:pt x="199" y="301"/>
                          <a:pt x="199" y="301"/>
                          <a:pt x="199" y="301"/>
                        </a:cubicBezTo>
                        <a:cubicBezTo>
                          <a:pt x="199" y="301"/>
                          <a:pt x="152" y="296"/>
                          <a:pt x="118" y="317"/>
                        </a:cubicBezTo>
                        <a:cubicBezTo>
                          <a:pt x="85" y="338"/>
                          <a:pt x="63" y="301"/>
                          <a:pt x="0" y="301"/>
                        </a:cubicBezTo>
                        <a:close/>
                      </a:path>
                    </a:pathLst>
                  </a:custGeom>
                  <a:solidFill>
                    <a:srgbClr val="DCF1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3" name="Freeform 65">
                    <a:extLst>
                      <a:ext uri="{FF2B5EF4-FFF2-40B4-BE49-F238E27FC236}">
                        <a16:creationId xmlns:a16="http://schemas.microsoft.com/office/drawing/2014/main" id="{5559672F-7FE4-4425-B590-17846AA575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6975" y="3871913"/>
                    <a:ext cx="574675" cy="234950"/>
                  </a:xfrm>
                  <a:custGeom>
                    <a:avLst/>
                    <a:gdLst>
                      <a:gd name="T0" fmla="*/ 0 w 362"/>
                      <a:gd name="T1" fmla="*/ 55 h 148"/>
                      <a:gd name="T2" fmla="*/ 0 w 362"/>
                      <a:gd name="T3" fmla="*/ 0 h 148"/>
                      <a:gd name="T4" fmla="*/ 324 w 362"/>
                      <a:gd name="T5" fmla="*/ 0 h 148"/>
                      <a:gd name="T6" fmla="*/ 362 w 362"/>
                      <a:gd name="T7" fmla="*/ 148 h 148"/>
                      <a:gd name="T8" fmla="*/ 0 w 362"/>
                      <a:gd name="T9" fmla="*/ 55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62" h="148">
                        <a:moveTo>
                          <a:pt x="0" y="55"/>
                        </a:moveTo>
                        <a:lnTo>
                          <a:pt x="0" y="0"/>
                        </a:lnTo>
                        <a:lnTo>
                          <a:pt x="324" y="0"/>
                        </a:lnTo>
                        <a:lnTo>
                          <a:pt x="362" y="148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DCF1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4" name="Freeform 66">
                    <a:extLst>
                      <a:ext uri="{FF2B5EF4-FFF2-40B4-BE49-F238E27FC236}">
                        <a16:creationId xmlns:a16="http://schemas.microsoft.com/office/drawing/2014/main" id="{C56E999C-DD7C-4213-8F28-A6A6E1AFF8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6975" y="3959226"/>
                    <a:ext cx="698500" cy="265113"/>
                  </a:xfrm>
                  <a:custGeom>
                    <a:avLst/>
                    <a:gdLst>
                      <a:gd name="T0" fmla="*/ 0 w 440"/>
                      <a:gd name="T1" fmla="*/ 0 h 167"/>
                      <a:gd name="T2" fmla="*/ 0 w 440"/>
                      <a:gd name="T3" fmla="*/ 73 h 167"/>
                      <a:gd name="T4" fmla="*/ 403 w 440"/>
                      <a:gd name="T5" fmla="*/ 167 h 167"/>
                      <a:gd name="T6" fmla="*/ 440 w 440"/>
                      <a:gd name="T7" fmla="*/ 83 h 167"/>
                      <a:gd name="T8" fmla="*/ 0 w 440"/>
                      <a:gd name="T9" fmla="*/ 0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0" h="167">
                        <a:moveTo>
                          <a:pt x="0" y="0"/>
                        </a:moveTo>
                        <a:lnTo>
                          <a:pt x="0" y="73"/>
                        </a:lnTo>
                        <a:lnTo>
                          <a:pt x="403" y="167"/>
                        </a:lnTo>
                        <a:lnTo>
                          <a:pt x="440" y="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5" name="Freeform 67">
                    <a:extLst>
                      <a:ext uri="{FF2B5EF4-FFF2-40B4-BE49-F238E27FC236}">
                        <a16:creationId xmlns:a16="http://schemas.microsoft.com/office/drawing/2014/main" id="{CC695DD4-3E63-42D3-994E-9BFDD95D32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40512" y="4227513"/>
                    <a:ext cx="115888" cy="120650"/>
                  </a:xfrm>
                  <a:custGeom>
                    <a:avLst/>
                    <a:gdLst>
                      <a:gd name="T0" fmla="*/ 5 w 55"/>
                      <a:gd name="T1" fmla="*/ 23 h 56"/>
                      <a:gd name="T2" fmla="*/ 18 w 55"/>
                      <a:gd name="T3" fmla="*/ 53 h 56"/>
                      <a:gd name="T4" fmla="*/ 49 w 55"/>
                      <a:gd name="T5" fmla="*/ 33 h 56"/>
                      <a:gd name="T6" fmla="*/ 37 w 55"/>
                      <a:gd name="T7" fmla="*/ 3 h 56"/>
                      <a:gd name="T8" fmla="*/ 5 w 55"/>
                      <a:gd name="T9" fmla="*/ 23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56">
                        <a:moveTo>
                          <a:pt x="5" y="23"/>
                        </a:moveTo>
                        <a:cubicBezTo>
                          <a:pt x="0" y="37"/>
                          <a:pt x="6" y="50"/>
                          <a:pt x="18" y="53"/>
                        </a:cubicBezTo>
                        <a:cubicBezTo>
                          <a:pt x="30" y="56"/>
                          <a:pt x="44" y="47"/>
                          <a:pt x="49" y="33"/>
                        </a:cubicBezTo>
                        <a:cubicBezTo>
                          <a:pt x="55" y="19"/>
                          <a:pt x="49" y="6"/>
                          <a:pt x="37" y="3"/>
                        </a:cubicBezTo>
                        <a:cubicBezTo>
                          <a:pt x="25" y="0"/>
                          <a:pt x="11" y="9"/>
                          <a:pt x="5" y="23"/>
                        </a:cubicBezTo>
                        <a:close/>
                      </a:path>
                    </a:pathLst>
                  </a:cu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Freeform 68">
                    <a:extLst>
                      <a:ext uri="{FF2B5EF4-FFF2-40B4-BE49-F238E27FC236}">
                        <a16:creationId xmlns:a16="http://schemas.microsoft.com/office/drawing/2014/main" id="{FA0A7F87-4C14-4E88-9D3B-CD55D48923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4775" y="4189413"/>
                    <a:ext cx="84138" cy="87313"/>
                  </a:xfrm>
                  <a:custGeom>
                    <a:avLst/>
                    <a:gdLst>
                      <a:gd name="T0" fmla="*/ 4 w 40"/>
                      <a:gd name="T1" fmla="*/ 17 h 41"/>
                      <a:gd name="T2" fmla="*/ 13 w 40"/>
                      <a:gd name="T3" fmla="*/ 39 h 41"/>
                      <a:gd name="T4" fmla="*/ 36 w 40"/>
                      <a:gd name="T5" fmla="*/ 24 h 41"/>
                      <a:gd name="T6" fmla="*/ 27 w 40"/>
                      <a:gd name="T7" fmla="*/ 2 h 41"/>
                      <a:gd name="T8" fmla="*/ 4 w 40"/>
                      <a:gd name="T9" fmla="*/ 17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41">
                        <a:moveTo>
                          <a:pt x="4" y="17"/>
                        </a:moveTo>
                        <a:cubicBezTo>
                          <a:pt x="0" y="27"/>
                          <a:pt x="4" y="37"/>
                          <a:pt x="13" y="39"/>
                        </a:cubicBezTo>
                        <a:cubicBezTo>
                          <a:pt x="22" y="41"/>
                          <a:pt x="33" y="34"/>
                          <a:pt x="36" y="24"/>
                        </a:cubicBezTo>
                        <a:cubicBezTo>
                          <a:pt x="40" y="14"/>
                          <a:pt x="36" y="4"/>
                          <a:pt x="27" y="2"/>
                        </a:cubicBezTo>
                        <a:cubicBezTo>
                          <a:pt x="18" y="0"/>
                          <a:pt x="8" y="6"/>
                          <a:pt x="4" y="17"/>
                        </a:cubicBezTo>
                        <a:close/>
                      </a:path>
                    </a:pathLst>
                  </a:cu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" name="Rectangle 69">
                    <a:extLst>
                      <a:ext uri="{FF2B5EF4-FFF2-40B4-BE49-F238E27FC236}">
                        <a16:creationId xmlns:a16="http://schemas.microsoft.com/office/drawing/2014/main" id="{40EA2B0B-3FF4-4547-B2AC-D0D861D0D0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76975" y="3767138"/>
                    <a:ext cx="495300" cy="101600"/>
                  </a:xfrm>
                  <a:prstGeom prst="rect">
                    <a:avLst/>
                  </a:prstGeom>
                  <a:solidFill>
                    <a:srgbClr val="DCF1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Rectangle 70">
                    <a:extLst>
                      <a:ext uri="{FF2B5EF4-FFF2-40B4-BE49-F238E27FC236}">
                        <a16:creationId xmlns:a16="http://schemas.microsoft.com/office/drawing/2014/main" id="{349AB19F-9D2F-462A-A81D-5B03BF9140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76975" y="3854451"/>
                    <a:ext cx="538163" cy="31750"/>
                  </a:xfrm>
                  <a:prstGeom prst="rect">
                    <a:avLst/>
                  </a:pr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59" name="Freeform 71">
                    <a:extLst>
                      <a:ext uri="{FF2B5EF4-FFF2-40B4-BE49-F238E27FC236}">
                        <a16:creationId xmlns:a16="http://schemas.microsoft.com/office/drawing/2014/main" id="{CA3FDA7B-63D9-4541-9892-2D29B9602E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6975" y="3694113"/>
                    <a:ext cx="574675" cy="73025"/>
                  </a:xfrm>
                  <a:custGeom>
                    <a:avLst/>
                    <a:gdLst>
                      <a:gd name="T0" fmla="*/ 0 w 362"/>
                      <a:gd name="T1" fmla="*/ 0 h 46"/>
                      <a:gd name="T2" fmla="*/ 0 w 362"/>
                      <a:gd name="T3" fmla="*/ 46 h 46"/>
                      <a:gd name="T4" fmla="*/ 316 w 362"/>
                      <a:gd name="T5" fmla="*/ 46 h 46"/>
                      <a:gd name="T6" fmla="*/ 362 w 362"/>
                      <a:gd name="T7" fmla="*/ 0 h 46"/>
                      <a:gd name="T8" fmla="*/ 0 w 362"/>
                      <a:gd name="T9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62" h="46">
                        <a:moveTo>
                          <a:pt x="0" y="0"/>
                        </a:moveTo>
                        <a:lnTo>
                          <a:pt x="0" y="46"/>
                        </a:lnTo>
                        <a:lnTo>
                          <a:pt x="316" y="46"/>
                        </a:lnTo>
                        <a:lnTo>
                          <a:pt x="36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Rectangle 72">
                    <a:extLst>
                      <a:ext uri="{FF2B5EF4-FFF2-40B4-BE49-F238E27FC236}">
                        <a16:creationId xmlns:a16="http://schemas.microsoft.com/office/drawing/2014/main" id="{4B5BFDEE-9E2F-469B-A095-64CBE077CF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92900" y="3756026"/>
                    <a:ext cx="23813" cy="106363"/>
                  </a:xfrm>
                  <a:prstGeom prst="rect">
                    <a:avLst/>
                  </a:pr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1" name="Rectangle 73">
                    <a:extLst>
                      <a:ext uri="{FF2B5EF4-FFF2-40B4-BE49-F238E27FC236}">
                        <a16:creationId xmlns:a16="http://schemas.microsoft.com/office/drawing/2014/main" id="{8CC28228-D8E1-4678-BBB7-CDB8CAD045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73837" y="3756026"/>
                    <a:ext cx="20638" cy="106363"/>
                  </a:xfrm>
                  <a:prstGeom prst="rect">
                    <a:avLst/>
                  </a:pr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2" name="Rectangle 74">
                    <a:extLst>
                      <a:ext uri="{FF2B5EF4-FFF2-40B4-BE49-F238E27FC236}">
                        <a16:creationId xmlns:a16="http://schemas.microsoft.com/office/drawing/2014/main" id="{E9E8EBBF-C4AD-4B3E-BB8A-716EC89F00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54775" y="3756026"/>
                    <a:ext cx="20638" cy="106363"/>
                  </a:xfrm>
                  <a:prstGeom prst="rect">
                    <a:avLst/>
                  </a:pr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3" name="Rectangle 75">
                    <a:extLst>
                      <a:ext uri="{FF2B5EF4-FFF2-40B4-BE49-F238E27FC236}">
                        <a16:creationId xmlns:a16="http://schemas.microsoft.com/office/drawing/2014/main" id="{DF47D032-81B8-40C1-A4CA-42CAA06222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32537" y="3756026"/>
                    <a:ext cx="23813" cy="106363"/>
                  </a:xfrm>
                  <a:prstGeom prst="rect">
                    <a:avLst/>
                  </a:pr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4" name="Freeform 76">
                    <a:extLst>
                      <a:ext uri="{FF2B5EF4-FFF2-40B4-BE49-F238E27FC236}">
                        <a16:creationId xmlns:a16="http://schemas.microsoft.com/office/drawing/2014/main" id="{34E35866-EFF7-4360-ACB0-B01509D0AD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6975" y="3649663"/>
                    <a:ext cx="236538" cy="44450"/>
                  </a:xfrm>
                  <a:custGeom>
                    <a:avLst/>
                    <a:gdLst>
                      <a:gd name="T0" fmla="*/ 0 w 149"/>
                      <a:gd name="T1" fmla="*/ 28 h 28"/>
                      <a:gd name="T2" fmla="*/ 0 w 149"/>
                      <a:gd name="T3" fmla="*/ 0 h 28"/>
                      <a:gd name="T4" fmla="*/ 149 w 149"/>
                      <a:gd name="T5" fmla="*/ 0 h 28"/>
                      <a:gd name="T6" fmla="*/ 125 w 149"/>
                      <a:gd name="T7" fmla="*/ 28 h 28"/>
                      <a:gd name="T8" fmla="*/ 0 w 149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9" h="28">
                        <a:moveTo>
                          <a:pt x="0" y="28"/>
                        </a:moveTo>
                        <a:lnTo>
                          <a:pt x="0" y="0"/>
                        </a:lnTo>
                        <a:lnTo>
                          <a:pt x="149" y="0"/>
                        </a:lnTo>
                        <a:lnTo>
                          <a:pt x="125" y="28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DCF1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5" name="Rectangle 77">
                    <a:extLst>
                      <a:ext uri="{FF2B5EF4-FFF2-40B4-BE49-F238E27FC236}">
                        <a16:creationId xmlns:a16="http://schemas.microsoft.com/office/drawing/2014/main" id="{F1DCCC37-4AA1-4A6D-B150-D4E3E41C80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76975" y="3482976"/>
                    <a:ext cx="142875" cy="166688"/>
                  </a:xfrm>
                  <a:prstGeom prst="rect">
                    <a:avLst/>
                  </a:prstGeom>
                  <a:solidFill>
                    <a:srgbClr val="0ABAB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6" name="Rectangle 78">
                    <a:extLst>
                      <a:ext uri="{FF2B5EF4-FFF2-40B4-BE49-F238E27FC236}">
                        <a16:creationId xmlns:a16="http://schemas.microsoft.com/office/drawing/2014/main" id="{FCB12305-A451-49FD-AE9A-FA846B85DD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76975" y="3451226"/>
                    <a:ext cx="166688" cy="31750"/>
                  </a:xfrm>
                  <a:prstGeom prst="rect">
                    <a:avLst/>
                  </a:prstGeom>
                  <a:solidFill>
                    <a:srgbClr val="DCF1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7" name="Rectangle 79">
                    <a:extLst>
                      <a:ext uri="{FF2B5EF4-FFF2-40B4-BE49-F238E27FC236}">
                        <a16:creationId xmlns:a16="http://schemas.microsoft.com/office/drawing/2014/main" id="{98E7F643-C3CF-49AA-A98F-608B3BFC10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76975" y="3565526"/>
                    <a:ext cx="142875" cy="36513"/>
                  </a:xfrm>
                  <a:prstGeom prst="rect">
                    <a:avLst/>
                  </a:prstGeom>
                  <a:solidFill>
                    <a:srgbClr val="DCF1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8" name="Freeform 80">
                    <a:extLst>
                      <a:ext uri="{FF2B5EF4-FFF2-40B4-BE49-F238E27FC236}">
                        <a16:creationId xmlns:a16="http://schemas.microsoft.com/office/drawing/2014/main" id="{44869BB5-B838-4DDA-BA86-FB7C0EC43B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9762" y="4608513"/>
                    <a:ext cx="557213" cy="141288"/>
                  </a:xfrm>
                  <a:custGeom>
                    <a:avLst/>
                    <a:gdLst>
                      <a:gd name="T0" fmla="*/ 261 w 261"/>
                      <a:gd name="T1" fmla="*/ 13 h 66"/>
                      <a:gd name="T2" fmla="*/ 261 w 261"/>
                      <a:gd name="T3" fmla="*/ 35 h 66"/>
                      <a:gd name="T4" fmla="*/ 145 w 261"/>
                      <a:gd name="T5" fmla="*/ 55 h 66"/>
                      <a:gd name="T6" fmla="*/ 64 w 261"/>
                      <a:gd name="T7" fmla="*/ 32 h 66"/>
                      <a:gd name="T8" fmla="*/ 0 w 261"/>
                      <a:gd name="T9" fmla="*/ 46 h 66"/>
                      <a:gd name="T10" fmla="*/ 62 w 261"/>
                      <a:gd name="T11" fmla="*/ 13 h 66"/>
                      <a:gd name="T12" fmla="*/ 176 w 261"/>
                      <a:gd name="T13" fmla="*/ 28 h 66"/>
                      <a:gd name="T14" fmla="*/ 261 w 261"/>
                      <a:gd name="T15" fmla="*/ 13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61" h="66">
                        <a:moveTo>
                          <a:pt x="261" y="13"/>
                        </a:moveTo>
                        <a:cubicBezTo>
                          <a:pt x="261" y="13"/>
                          <a:pt x="261" y="21"/>
                          <a:pt x="261" y="35"/>
                        </a:cubicBezTo>
                        <a:cubicBezTo>
                          <a:pt x="223" y="35"/>
                          <a:pt x="208" y="66"/>
                          <a:pt x="145" y="55"/>
                        </a:cubicBezTo>
                        <a:cubicBezTo>
                          <a:pt x="83" y="44"/>
                          <a:pt x="109" y="32"/>
                          <a:pt x="64" y="32"/>
                        </a:cubicBezTo>
                        <a:cubicBezTo>
                          <a:pt x="18" y="33"/>
                          <a:pt x="0" y="46"/>
                          <a:pt x="0" y="46"/>
                        </a:cubicBezTo>
                        <a:cubicBezTo>
                          <a:pt x="0" y="46"/>
                          <a:pt x="15" y="24"/>
                          <a:pt x="62" y="13"/>
                        </a:cubicBezTo>
                        <a:cubicBezTo>
                          <a:pt x="120" y="0"/>
                          <a:pt x="148" y="29"/>
                          <a:pt x="176" y="28"/>
                        </a:cubicBezTo>
                        <a:cubicBezTo>
                          <a:pt x="204" y="27"/>
                          <a:pt x="211" y="13"/>
                          <a:pt x="261" y="13"/>
                        </a:cubicBezTo>
                        <a:close/>
                      </a:path>
                    </a:pathLst>
                  </a:custGeom>
                  <a:solidFill>
                    <a:srgbClr val="90D8F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69" name="Freeform 81">
                    <a:extLst>
                      <a:ext uri="{FF2B5EF4-FFF2-40B4-BE49-F238E27FC236}">
                        <a16:creationId xmlns:a16="http://schemas.microsoft.com/office/drawing/2014/main" id="{B1849F70-2FAB-4C81-9CF7-564E71B9F5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6975" y="4608513"/>
                    <a:ext cx="557213" cy="141288"/>
                  </a:xfrm>
                  <a:custGeom>
                    <a:avLst/>
                    <a:gdLst>
                      <a:gd name="T0" fmla="*/ 0 w 261"/>
                      <a:gd name="T1" fmla="*/ 13 h 66"/>
                      <a:gd name="T2" fmla="*/ 0 w 261"/>
                      <a:gd name="T3" fmla="*/ 35 h 66"/>
                      <a:gd name="T4" fmla="*/ 116 w 261"/>
                      <a:gd name="T5" fmla="*/ 55 h 66"/>
                      <a:gd name="T6" fmla="*/ 197 w 261"/>
                      <a:gd name="T7" fmla="*/ 32 h 66"/>
                      <a:gd name="T8" fmla="*/ 261 w 261"/>
                      <a:gd name="T9" fmla="*/ 46 h 66"/>
                      <a:gd name="T10" fmla="*/ 199 w 261"/>
                      <a:gd name="T11" fmla="*/ 13 h 66"/>
                      <a:gd name="T12" fmla="*/ 85 w 261"/>
                      <a:gd name="T13" fmla="*/ 28 h 66"/>
                      <a:gd name="T14" fmla="*/ 0 w 261"/>
                      <a:gd name="T15" fmla="*/ 13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61" h="66">
                        <a:moveTo>
                          <a:pt x="0" y="13"/>
                        </a:moveTo>
                        <a:cubicBezTo>
                          <a:pt x="0" y="13"/>
                          <a:pt x="0" y="21"/>
                          <a:pt x="0" y="35"/>
                        </a:cubicBezTo>
                        <a:cubicBezTo>
                          <a:pt x="38" y="35"/>
                          <a:pt x="53" y="66"/>
                          <a:pt x="116" y="55"/>
                        </a:cubicBezTo>
                        <a:cubicBezTo>
                          <a:pt x="178" y="44"/>
                          <a:pt x="152" y="32"/>
                          <a:pt x="197" y="32"/>
                        </a:cubicBezTo>
                        <a:cubicBezTo>
                          <a:pt x="243" y="33"/>
                          <a:pt x="261" y="46"/>
                          <a:pt x="261" y="46"/>
                        </a:cubicBezTo>
                        <a:cubicBezTo>
                          <a:pt x="261" y="46"/>
                          <a:pt x="246" y="24"/>
                          <a:pt x="199" y="13"/>
                        </a:cubicBezTo>
                        <a:cubicBezTo>
                          <a:pt x="141" y="0"/>
                          <a:pt x="113" y="29"/>
                          <a:pt x="85" y="28"/>
                        </a:cubicBezTo>
                        <a:cubicBezTo>
                          <a:pt x="57" y="27"/>
                          <a:pt x="50" y="13"/>
                          <a:pt x="0" y="13"/>
                        </a:cubicBezTo>
                        <a:close/>
                      </a:path>
                    </a:pathLst>
                  </a:custGeom>
                  <a:solidFill>
                    <a:srgbClr val="5BCA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</p:grpSp>
        <p:cxnSp>
          <p:nvCxnSpPr>
            <p:cNvPr id="115" name="直接连接符 139">
              <a:extLst>
                <a:ext uri="{FF2B5EF4-FFF2-40B4-BE49-F238E27FC236}">
                  <a16:creationId xmlns:a16="http://schemas.microsoft.com/office/drawing/2014/main" id="{EC1A0FBC-BC1D-424A-BD73-5AE3534B4789}"/>
                </a:ext>
              </a:extLst>
            </p:cNvPr>
            <p:cNvCxnSpPr>
              <a:cxnSpLocks/>
            </p:cNvCxnSpPr>
            <p:nvPr/>
          </p:nvCxnSpPr>
          <p:spPr>
            <a:xfrm>
              <a:off x="4920500" y="3195218"/>
              <a:ext cx="5842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52">
              <a:extLst>
                <a:ext uri="{FF2B5EF4-FFF2-40B4-BE49-F238E27FC236}">
                  <a16:creationId xmlns:a16="http://schemas.microsoft.com/office/drawing/2014/main" id="{A55C4495-24BC-4D7A-B639-0E326DFCB909}"/>
                </a:ext>
              </a:extLst>
            </p:cNvPr>
            <p:cNvCxnSpPr>
              <a:cxnSpLocks/>
            </p:cNvCxnSpPr>
            <p:nvPr/>
          </p:nvCxnSpPr>
          <p:spPr>
            <a:xfrm>
              <a:off x="6980541" y="3195218"/>
              <a:ext cx="5842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椭圆 156">
              <a:extLst>
                <a:ext uri="{FF2B5EF4-FFF2-40B4-BE49-F238E27FC236}">
                  <a16:creationId xmlns:a16="http://schemas.microsoft.com/office/drawing/2014/main" id="{AEA1067D-A45C-43E2-A6A7-DBFBAAE1143A}"/>
                </a:ext>
              </a:extLst>
            </p:cNvPr>
            <p:cNvSpPr/>
            <p:nvPr/>
          </p:nvSpPr>
          <p:spPr>
            <a:xfrm>
              <a:off x="6912790" y="3123299"/>
              <a:ext cx="152400" cy="15240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57">
              <a:extLst>
                <a:ext uri="{FF2B5EF4-FFF2-40B4-BE49-F238E27FC236}">
                  <a16:creationId xmlns:a16="http://schemas.microsoft.com/office/drawing/2014/main" id="{59B479BC-0415-45D7-BE97-94E3C49A0F90}"/>
                </a:ext>
              </a:extLst>
            </p:cNvPr>
            <p:cNvSpPr/>
            <p:nvPr/>
          </p:nvSpPr>
          <p:spPr>
            <a:xfrm>
              <a:off x="7392322" y="3123299"/>
              <a:ext cx="152400" cy="15240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9CEE207A-5F90-482F-9701-ACCBAAC87D26}"/>
              </a:ext>
            </a:extLst>
          </p:cNvPr>
          <p:cNvSpPr txBox="1"/>
          <p:nvPr/>
        </p:nvSpPr>
        <p:spPr>
          <a:xfrm>
            <a:off x="5898033" y="648431"/>
            <a:ext cx="291137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sz="2800" b="1" dirty="0">
                <a:ln/>
                <a:solidFill>
                  <a:schemeClr val="accent3"/>
                </a:solidFill>
              </a:rPr>
              <a:t>CONECTIVIDAD</a:t>
            </a:r>
          </a:p>
        </p:txBody>
      </p:sp>
      <p:grpSp>
        <p:nvGrpSpPr>
          <p:cNvPr id="240" name="组合 72">
            <a:extLst>
              <a:ext uri="{FF2B5EF4-FFF2-40B4-BE49-F238E27FC236}">
                <a16:creationId xmlns:a16="http://schemas.microsoft.com/office/drawing/2014/main" id="{DD8A75CE-A4BA-4871-ADC8-928AA22E615E}"/>
              </a:ext>
            </a:extLst>
          </p:cNvPr>
          <p:cNvGrpSpPr/>
          <p:nvPr/>
        </p:nvGrpSpPr>
        <p:grpSpPr>
          <a:xfrm>
            <a:off x="8832290" y="1722633"/>
            <a:ext cx="3091900" cy="3166121"/>
            <a:chOff x="728963" y="909723"/>
            <a:chExt cx="4783138" cy="4984750"/>
          </a:xfrm>
        </p:grpSpPr>
        <p:sp>
          <p:nvSpPr>
            <p:cNvPr id="241" name="Oval 5">
              <a:extLst>
                <a:ext uri="{FF2B5EF4-FFF2-40B4-BE49-F238E27FC236}">
                  <a16:creationId xmlns:a16="http://schemas.microsoft.com/office/drawing/2014/main" id="{A5939EB3-950D-4B4B-8D12-D2021CBFBFD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28963" y="1109748"/>
              <a:ext cx="4586288" cy="45878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6">
              <a:extLst>
                <a:ext uri="{FF2B5EF4-FFF2-40B4-BE49-F238E27FC236}">
                  <a16:creationId xmlns:a16="http://schemas.microsoft.com/office/drawing/2014/main" id="{FDE566D4-606B-403A-AFDA-8FEB5A4AD5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60813" y="909723"/>
              <a:ext cx="3951288" cy="4984750"/>
            </a:xfrm>
            <a:custGeom>
              <a:avLst/>
              <a:gdLst>
                <a:gd name="T0" fmla="*/ 1293 w 2051"/>
                <a:gd name="T1" fmla="*/ 1293 h 2586"/>
                <a:gd name="T2" fmla="*/ 1666 w 2051"/>
                <a:gd name="T3" fmla="*/ 2531 h 2586"/>
                <a:gd name="T4" fmla="*/ 1293 w 2051"/>
                <a:gd name="T5" fmla="*/ 2586 h 2586"/>
                <a:gd name="T6" fmla="*/ 0 w 2051"/>
                <a:gd name="T7" fmla="*/ 1293 h 2586"/>
                <a:gd name="T8" fmla="*/ 1293 w 2051"/>
                <a:gd name="T9" fmla="*/ 0 h 2586"/>
                <a:gd name="T10" fmla="*/ 2051 w 2051"/>
                <a:gd name="T11" fmla="*/ 246 h 2586"/>
                <a:gd name="T12" fmla="*/ 1293 w 2051"/>
                <a:gd name="T13" fmla="*/ 1293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1" h="2586">
                  <a:moveTo>
                    <a:pt x="1293" y="1293"/>
                  </a:moveTo>
                  <a:cubicBezTo>
                    <a:pt x="1666" y="2531"/>
                    <a:pt x="1666" y="2531"/>
                    <a:pt x="1666" y="2531"/>
                  </a:cubicBezTo>
                  <a:cubicBezTo>
                    <a:pt x="1545" y="2567"/>
                    <a:pt x="1419" y="2586"/>
                    <a:pt x="1293" y="2586"/>
                  </a:cubicBezTo>
                  <a:cubicBezTo>
                    <a:pt x="583" y="2586"/>
                    <a:pt x="0" y="2002"/>
                    <a:pt x="0" y="1293"/>
                  </a:cubicBezTo>
                  <a:cubicBezTo>
                    <a:pt x="0" y="584"/>
                    <a:pt x="583" y="0"/>
                    <a:pt x="1293" y="0"/>
                  </a:cubicBezTo>
                  <a:cubicBezTo>
                    <a:pt x="1565" y="0"/>
                    <a:pt x="1831" y="87"/>
                    <a:pt x="2051" y="246"/>
                  </a:cubicBezTo>
                  <a:lnTo>
                    <a:pt x="1293" y="1293"/>
                  </a:lnTo>
                  <a:close/>
                </a:path>
              </a:pathLst>
            </a:custGeom>
            <a:solidFill>
              <a:schemeClr val="accent2"/>
            </a:solidFill>
            <a:ln w="57150">
              <a:solidFill>
                <a:srgbClr val="FAD95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3" name="Rectangle 28">
            <a:extLst>
              <a:ext uri="{FF2B5EF4-FFF2-40B4-BE49-F238E27FC236}">
                <a16:creationId xmlns:a16="http://schemas.microsoft.com/office/drawing/2014/main" id="{BAB69FA5-2307-4E05-A4D9-D4F91F8398E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54267" y="3149070"/>
            <a:ext cx="10292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zh-CN" sz="5000" dirty="0">
                <a:solidFill>
                  <a:schemeClr val="accent2"/>
                </a:solidFill>
                <a:latin typeface="Impact" panose="020B0806030902050204" pitchFamily="34" charset="0"/>
              </a:rPr>
              <a:t>37</a:t>
            </a:r>
            <a:r>
              <a:rPr kumimoji="0" lang="zh-CN" altLang="zh-CN" sz="50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Impact" panose="020B0806030902050204" pitchFamily="34" charset="0"/>
              </a:rPr>
              <a:t>%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6E5897-512D-49D6-B28D-0619D435F20F}"/>
              </a:ext>
            </a:extLst>
          </p:cNvPr>
          <p:cNvSpPr/>
          <p:nvPr/>
        </p:nvSpPr>
        <p:spPr>
          <a:xfrm>
            <a:off x="1361506" y="5645240"/>
            <a:ext cx="3199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malecón </a:t>
            </a:r>
            <a:r>
              <a:rPr lang="es-E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Julio Izurieta </a:t>
            </a:r>
            <a:endParaRPr lang="es-ES" sz="2400" b="1" dirty="0"/>
          </a:p>
        </p:txBody>
      </p:sp>
      <p:pic>
        <p:nvPicPr>
          <p:cNvPr id="1026" name="Picture 2" descr="Resultado de imagen para ruta Spondylus logo">
            <a:extLst>
              <a:ext uri="{FF2B5EF4-FFF2-40B4-BE49-F238E27FC236}">
                <a16:creationId xmlns:a16="http://schemas.microsoft.com/office/drawing/2014/main" id="{C2FB69D1-B3D4-4F5F-A1CE-45B5BC286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" y="2655937"/>
            <a:ext cx="3423286" cy="266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crecimiento turismo">
            <a:extLst>
              <a:ext uri="{FF2B5EF4-FFF2-40B4-BE49-F238E27FC236}">
                <a16:creationId xmlns:a16="http://schemas.microsoft.com/office/drawing/2014/main" id="{59B0FA71-8BA9-4CA3-B1DB-D0B06CC4A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4173" r="1404" b="5586"/>
          <a:stretch/>
        </p:blipFill>
        <p:spPr bwMode="auto">
          <a:xfrm>
            <a:off x="3439713" y="2699274"/>
            <a:ext cx="5365146" cy="251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ingreso gif">
            <a:extLst>
              <a:ext uri="{FF2B5EF4-FFF2-40B4-BE49-F238E27FC236}">
                <a16:creationId xmlns:a16="http://schemas.microsoft.com/office/drawing/2014/main" id="{FAD1B216-91A2-4288-9807-62D55C450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21764" y="1214988"/>
            <a:ext cx="2189668" cy="17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857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475391" y="-1068941"/>
            <a:ext cx="2226029" cy="51768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0400" y="1430400"/>
            <a:ext cx="275266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s-EC" sz="2800" b="1" i="1" spc="-39" dirty="0">
                <a:solidFill>
                  <a:srgbClr val="FFFFFF"/>
                </a:solidFill>
                <a:latin typeface="Playfair Display" panose="020B0604020202020204" charset="0"/>
              </a:rPr>
              <a:t>Atractivos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CD9A34-2FFC-4200-BA53-16E92F7535B6}"/>
              </a:ext>
            </a:extLst>
          </p:cNvPr>
          <p:cNvSpPr txBox="1"/>
          <p:nvPr/>
        </p:nvSpPr>
        <p:spPr>
          <a:xfrm>
            <a:off x="803676" y="757080"/>
            <a:ext cx="122305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/>
              <a:t>MICRO</a:t>
            </a:r>
          </a:p>
        </p:txBody>
      </p:sp>
      <p:grpSp>
        <p:nvGrpSpPr>
          <p:cNvPr id="309" name="组合 10">
            <a:extLst>
              <a:ext uri="{FF2B5EF4-FFF2-40B4-BE49-F238E27FC236}">
                <a16:creationId xmlns:a16="http://schemas.microsoft.com/office/drawing/2014/main" id="{313DC3E0-8FB9-4B42-862C-E5C0400671BA}"/>
              </a:ext>
            </a:extLst>
          </p:cNvPr>
          <p:cNvGrpSpPr/>
          <p:nvPr/>
        </p:nvGrpSpPr>
        <p:grpSpPr>
          <a:xfrm>
            <a:off x="316462" y="3429000"/>
            <a:ext cx="7264406" cy="3510708"/>
            <a:chOff x="567623" y="3556980"/>
            <a:chExt cx="6278430" cy="3165568"/>
          </a:xfrm>
        </p:grpSpPr>
        <p:grpSp>
          <p:nvGrpSpPr>
            <p:cNvPr id="310" name="组合 3506">
              <a:extLst>
                <a:ext uri="{FF2B5EF4-FFF2-40B4-BE49-F238E27FC236}">
                  <a16:creationId xmlns:a16="http://schemas.microsoft.com/office/drawing/2014/main" id="{339E2313-1A95-44B3-A260-608AAD32BFC0}"/>
                </a:ext>
              </a:extLst>
            </p:cNvPr>
            <p:cNvGrpSpPr/>
            <p:nvPr/>
          </p:nvGrpSpPr>
          <p:grpSpPr>
            <a:xfrm>
              <a:off x="567623" y="3750730"/>
              <a:ext cx="6278430" cy="2971818"/>
              <a:chOff x="-6921494" y="6495237"/>
              <a:chExt cx="6143627" cy="2908010"/>
            </a:xfrm>
          </p:grpSpPr>
          <p:sp>
            <p:nvSpPr>
              <p:cNvPr id="325" name="Freeform 943">
                <a:extLst>
                  <a:ext uri="{FF2B5EF4-FFF2-40B4-BE49-F238E27FC236}">
                    <a16:creationId xmlns:a16="http://schemas.microsoft.com/office/drawing/2014/main" id="{DE8582F8-F886-4823-B35E-B880E9263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905619" y="6512699"/>
                <a:ext cx="6110289" cy="2876553"/>
              </a:xfrm>
              <a:custGeom>
                <a:avLst/>
                <a:gdLst>
                  <a:gd name="T0" fmla="*/ 3339 w 3849"/>
                  <a:gd name="T1" fmla="*/ 292 h 1812"/>
                  <a:gd name="T2" fmla="*/ 3849 w 3849"/>
                  <a:gd name="T3" fmla="*/ 1747 h 1812"/>
                  <a:gd name="T4" fmla="*/ 2557 w 3849"/>
                  <a:gd name="T5" fmla="*/ 1455 h 1812"/>
                  <a:gd name="T6" fmla="*/ 1428 w 3849"/>
                  <a:gd name="T7" fmla="*/ 1812 h 1812"/>
                  <a:gd name="T8" fmla="*/ 0 w 3849"/>
                  <a:gd name="T9" fmla="*/ 1610 h 1812"/>
                  <a:gd name="T10" fmla="*/ 469 w 3849"/>
                  <a:gd name="T11" fmla="*/ 182 h 1812"/>
                  <a:gd name="T12" fmla="*/ 1557 w 3849"/>
                  <a:gd name="T13" fmla="*/ 319 h 1812"/>
                  <a:gd name="T14" fmla="*/ 2401 w 3849"/>
                  <a:gd name="T15" fmla="*/ 0 h 1812"/>
                  <a:gd name="T16" fmla="*/ 3339 w 3849"/>
                  <a:gd name="T17" fmla="*/ 292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49" h="1812">
                    <a:moveTo>
                      <a:pt x="3339" y="292"/>
                    </a:moveTo>
                    <a:lnTo>
                      <a:pt x="3849" y="1747"/>
                    </a:lnTo>
                    <a:lnTo>
                      <a:pt x="2557" y="1455"/>
                    </a:lnTo>
                    <a:lnTo>
                      <a:pt x="1428" y="1812"/>
                    </a:lnTo>
                    <a:lnTo>
                      <a:pt x="0" y="1610"/>
                    </a:lnTo>
                    <a:lnTo>
                      <a:pt x="469" y="182"/>
                    </a:lnTo>
                    <a:lnTo>
                      <a:pt x="1557" y="319"/>
                    </a:lnTo>
                    <a:lnTo>
                      <a:pt x="2401" y="0"/>
                    </a:lnTo>
                    <a:lnTo>
                      <a:pt x="3339" y="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26" name="Freeform 944">
                <a:extLst>
                  <a:ext uri="{FF2B5EF4-FFF2-40B4-BE49-F238E27FC236}">
                    <a16:creationId xmlns:a16="http://schemas.microsoft.com/office/drawing/2014/main" id="{57549656-7798-41A9-8B91-A1758DC2F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921494" y="6495237"/>
                <a:ext cx="6143627" cy="2906715"/>
              </a:xfrm>
              <a:custGeom>
                <a:avLst/>
                <a:gdLst>
                  <a:gd name="T0" fmla="*/ 1567 w 3870"/>
                  <a:gd name="T1" fmla="*/ 321 h 1831"/>
                  <a:gd name="T2" fmla="*/ 475 w 3870"/>
                  <a:gd name="T3" fmla="*/ 183 h 1831"/>
                  <a:gd name="T4" fmla="*/ 0 w 3870"/>
                  <a:gd name="T5" fmla="*/ 1628 h 1831"/>
                  <a:gd name="T6" fmla="*/ 1439 w 3870"/>
                  <a:gd name="T7" fmla="*/ 1831 h 1831"/>
                  <a:gd name="T8" fmla="*/ 2567 w 3870"/>
                  <a:gd name="T9" fmla="*/ 1474 h 1831"/>
                  <a:gd name="T10" fmla="*/ 3870 w 3870"/>
                  <a:gd name="T11" fmla="*/ 1770 h 1831"/>
                  <a:gd name="T12" fmla="*/ 3354 w 3870"/>
                  <a:gd name="T13" fmla="*/ 296 h 1831"/>
                  <a:gd name="T14" fmla="*/ 2411 w 3870"/>
                  <a:gd name="T15" fmla="*/ 0 h 1831"/>
                  <a:gd name="T16" fmla="*/ 1567 w 3870"/>
                  <a:gd name="T17" fmla="*/ 321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0" h="1831">
                    <a:moveTo>
                      <a:pt x="1567" y="321"/>
                    </a:moveTo>
                    <a:lnTo>
                      <a:pt x="475" y="183"/>
                    </a:lnTo>
                    <a:lnTo>
                      <a:pt x="0" y="1628"/>
                    </a:lnTo>
                    <a:lnTo>
                      <a:pt x="1439" y="1831"/>
                    </a:lnTo>
                    <a:lnTo>
                      <a:pt x="2567" y="1474"/>
                    </a:lnTo>
                    <a:lnTo>
                      <a:pt x="3870" y="1770"/>
                    </a:lnTo>
                    <a:lnTo>
                      <a:pt x="3354" y="296"/>
                    </a:lnTo>
                    <a:lnTo>
                      <a:pt x="2411" y="0"/>
                    </a:lnTo>
                    <a:lnTo>
                      <a:pt x="1567" y="3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27" name="Freeform 945">
                <a:extLst>
                  <a:ext uri="{FF2B5EF4-FFF2-40B4-BE49-F238E27FC236}">
                    <a16:creationId xmlns:a16="http://schemas.microsoft.com/office/drawing/2014/main" id="{6F0C2BD6-BD5C-400C-8564-365ACE0CE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94031" y="6512699"/>
                <a:ext cx="2298701" cy="2773365"/>
              </a:xfrm>
              <a:custGeom>
                <a:avLst/>
                <a:gdLst>
                  <a:gd name="T0" fmla="*/ 109 w 1008"/>
                  <a:gd name="T1" fmla="*/ 1011 h 1214"/>
                  <a:gd name="T2" fmla="*/ 558 w 1008"/>
                  <a:gd name="T3" fmla="*/ 1112 h 1214"/>
                  <a:gd name="T4" fmla="*/ 1008 w 1008"/>
                  <a:gd name="T5" fmla="*/ 1214 h 1214"/>
                  <a:gd name="T6" fmla="*/ 830 w 1008"/>
                  <a:gd name="T7" fmla="*/ 709 h 1214"/>
                  <a:gd name="T8" fmla="*/ 653 w 1008"/>
                  <a:gd name="T9" fmla="*/ 203 h 1214"/>
                  <a:gd name="T10" fmla="*/ 327 w 1008"/>
                  <a:gd name="T11" fmla="*/ 101 h 1214"/>
                  <a:gd name="T12" fmla="*/ 0 w 1008"/>
                  <a:gd name="T13" fmla="*/ 0 h 1214"/>
                  <a:gd name="T14" fmla="*/ 54 w 1008"/>
                  <a:gd name="T15" fmla="*/ 505 h 1214"/>
                  <a:gd name="T16" fmla="*/ 109 w 1008"/>
                  <a:gd name="T17" fmla="*/ 1011 h 1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8" h="1214">
                    <a:moveTo>
                      <a:pt x="109" y="1011"/>
                    </a:moveTo>
                    <a:cubicBezTo>
                      <a:pt x="259" y="1045"/>
                      <a:pt x="409" y="1079"/>
                      <a:pt x="558" y="1112"/>
                    </a:cubicBezTo>
                    <a:cubicBezTo>
                      <a:pt x="708" y="1146"/>
                      <a:pt x="858" y="1180"/>
                      <a:pt x="1008" y="1214"/>
                    </a:cubicBezTo>
                    <a:cubicBezTo>
                      <a:pt x="949" y="1046"/>
                      <a:pt x="889" y="877"/>
                      <a:pt x="830" y="709"/>
                    </a:cubicBezTo>
                    <a:cubicBezTo>
                      <a:pt x="771" y="540"/>
                      <a:pt x="712" y="372"/>
                      <a:pt x="653" y="203"/>
                    </a:cubicBezTo>
                    <a:cubicBezTo>
                      <a:pt x="544" y="169"/>
                      <a:pt x="435" y="135"/>
                      <a:pt x="327" y="101"/>
                    </a:cubicBezTo>
                    <a:cubicBezTo>
                      <a:pt x="218" y="67"/>
                      <a:pt x="109" y="33"/>
                      <a:pt x="0" y="0"/>
                    </a:cubicBezTo>
                    <a:cubicBezTo>
                      <a:pt x="18" y="168"/>
                      <a:pt x="36" y="337"/>
                      <a:pt x="54" y="505"/>
                    </a:cubicBezTo>
                    <a:cubicBezTo>
                      <a:pt x="73" y="674"/>
                      <a:pt x="91" y="842"/>
                      <a:pt x="109" y="10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28" name="Freeform 946">
                <a:extLst>
                  <a:ext uri="{FF2B5EF4-FFF2-40B4-BE49-F238E27FC236}">
                    <a16:creationId xmlns:a16="http://schemas.microsoft.com/office/drawing/2014/main" id="{D2505F23-3621-408E-B9BC-5B428865B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87681" y="6573025"/>
                <a:ext cx="2155826" cy="2624141"/>
              </a:xfrm>
              <a:custGeom>
                <a:avLst/>
                <a:gdLst>
                  <a:gd name="T0" fmla="*/ 103 w 945"/>
                  <a:gd name="T1" fmla="*/ 956 h 1148"/>
                  <a:gd name="T2" fmla="*/ 524 w 945"/>
                  <a:gd name="T3" fmla="*/ 1052 h 1148"/>
                  <a:gd name="T4" fmla="*/ 945 w 945"/>
                  <a:gd name="T5" fmla="*/ 1148 h 1148"/>
                  <a:gd name="T6" fmla="*/ 784 w 945"/>
                  <a:gd name="T7" fmla="*/ 670 h 1148"/>
                  <a:gd name="T8" fmla="*/ 623 w 945"/>
                  <a:gd name="T9" fmla="*/ 193 h 1148"/>
                  <a:gd name="T10" fmla="*/ 311 w 945"/>
                  <a:gd name="T11" fmla="*/ 96 h 1148"/>
                  <a:gd name="T12" fmla="*/ 0 w 945"/>
                  <a:gd name="T13" fmla="*/ 0 h 1148"/>
                  <a:gd name="T14" fmla="*/ 51 w 945"/>
                  <a:gd name="T15" fmla="*/ 478 h 1148"/>
                  <a:gd name="T16" fmla="*/ 103 w 945"/>
                  <a:gd name="T17" fmla="*/ 956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5" h="1148">
                    <a:moveTo>
                      <a:pt x="103" y="956"/>
                    </a:moveTo>
                    <a:cubicBezTo>
                      <a:pt x="243" y="988"/>
                      <a:pt x="384" y="1020"/>
                      <a:pt x="524" y="1052"/>
                    </a:cubicBezTo>
                    <a:cubicBezTo>
                      <a:pt x="664" y="1084"/>
                      <a:pt x="805" y="1116"/>
                      <a:pt x="945" y="1148"/>
                    </a:cubicBezTo>
                    <a:cubicBezTo>
                      <a:pt x="891" y="989"/>
                      <a:pt x="838" y="830"/>
                      <a:pt x="784" y="670"/>
                    </a:cubicBezTo>
                    <a:cubicBezTo>
                      <a:pt x="730" y="511"/>
                      <a:pt x="677" y="352"/>
                      <a:pt x="623" y="193"/>
                    </a:cubicBezTo>
                    <a:cubicBezTo>
                      <a:pt x="519" y="160"/>
                      <a:pt x="415" y="128"/>
                      <a:pt x="311" y="96"/>
                    </a:cubicBezTo>
                    <a:cubicBezTo>
                      <a:pt x="208" y="64"/>
                      <a:pt x="104" y="32"/>
                      <a:pt x="0" y="0"/>
                    </a:cubicBezTo>
                    <a:cubicBezTo>
                      <a:pt x="17" y="160"/>
                      <a:pt x="34" y="319"/>
                      <a:pt x="51" y="478"/>
                    </a:cubicBezTo>
                    <a:cubicBezTo>
                      <a:pt x="69" y="638"/>
                      <a:pt x="86" y="797"/>
                      <a:pt x="103" y="956"/>
                    </a:cubicBezTo>
                    <a:close/>
                  </a:path>
                </a:pathLst>
              </a:custGeom>
              <a:solidFill>
                <a:srgbClr val="E4D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29" name="Freeform 947">
                <a:extLst>
                  <a:ext uri="{FF2B5EF4-FFF2-40B4-BE49-F238E27FC236}">
                    <a16:creationId xmlns:a16="http://schemas.microsoft.com/office/drawing/2014/main" id="{7329898E-C2EB-4B02-A69F-07E272C95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87656" y="8439927"/>
                <a:ext cx="774701" cy="487363"/>
              </a:xfrm>
              <a:custGeom>
                <a:avLst/>
                <a:gdLst>
                  <a:gd name="T0" fmla="*/ 0 w 339"/>
                  <a:gd name="T1" fmla="*/ 0 h 213"/>
                  <a:gd name="T2" fmla="*/ 166 w 339"/>
                  <a:gd name="T3" fmla="*/ 107 h 213"/>
                  <a:gd name="T4" fmla="*/ 339 w 339"/>
                  <a:gd name="T5" fmla="*/ 213 h 213"/>
                  <a:gd name="T6" fmla="*/ 239 w 339"/>
                  <a:gd name="T7" fmla="*/ 190 h 213"/>
                  <a:gd name="T8" fmla="*/ 120 w 339"/>
                  <a:gd name="T9" fmla="*/ 117 h 213"/>
                  <a:gd name="T10" fmla="*/ 4 w 339"/>
                  <a:gd name="T11" fmla="*/ 43 h 213"/>
                  <a:gd name="T12" fmla="*/ 0 w 339"/>
                  <a:gd name="T13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9" h="213">
                    <a:moveTo>
                      <a:pt x="0" y="0"/>
                    </a:moveTo>
                    <a:cubicBezTo>
                      <a:pt x="55" y="36"/>
                      <a:pt x="110" y="71"/>
                      <a:pt x="166" y="107"/>
                    </a:cubicBezTo>
                    <a:cubicBezTo>
                      <a:pt x="223" y="142"/>
                      <a:pt x="280" y="178"/>
                      <a:pt x="339" y="213"/>
                    </a:cubicBezTo>
                    <a:cubicBezTo>
                      <a:pt x="305" y="205"/>
                      <a:pt x="272" y="198"/>
                      <a:pt x="239" y="190"/>
                    </a:cubicBezTo>
                    <a:cubicBezTo>
                      <a:pt x="199" y="166"/>
                      <a:pt x="159" y="141"/>
                      <a:pt x="120" y="117"/>
                    </a:cubicBezTo>
                    <a:cubicBezTo>
                      <a:pt x="81" y="92"/>
                      <a:pt x="43" y="68"/>
                      <a:pt x="4" y="43"/>
                    </a:cubicBezTo>
                    <a:cubicBezTo>
                      <a:pt x="3" y="29"/>
                      <a:pt x="1" y="1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30" name="Freeform 948">
                <a:extLst>
                  <a:ext uri="{FF2B5EF4-FFF2-40B4-BE49-F238E27FC236}">
                    <a16:creationId xmlns:a16="http://schemas.microsoft.com/office/drawing/2014/main" id="{FFDB5B1A-E77F-4529-BF1E-2482BB70F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87668" y="7517588"/>
                <a:ext cx="1663701" cy="514351"/>
              </a:xfrm>
              <a:custGeom>
                <a:avLst/>
                <a:gdLst>
                  <a:gd name="T0" fmla="*/ 0 w 729"/>
                  <a:gd name="T1" fmla="*/ 0 h 225"/>
                  <a:gd name="T2" fmla="*/ 359 w 729"/>
                  <a:gd name="T3" fmla="*/ 96 h 225"/>
                  <a:gd name="T4" fmla="*/ 718 w 729"/>
                  <a:gd name="T5" fmla="*/ 192 h 225"/>
                  <a:gd name="T6" fmla="*/ 729 w 729"/>
                  <a:gd name="T7" fmla="*/ 225 h 225"/>
                  <a:gd name="T8" fmla="*/ 367 w 729"/>
                  <a:gd name="T9" fmla="*/ 129 h 225"/>
                  <a:gd name="T10" fmla="*/ 4 w 729"/>
                  <a:gd name="T11" fmla="*/ 33 h 225"/>
                  <a:gd name="T12" fmla="*/ 0 w 729"/>
                  <a:gd name="T13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9" h="225">
                    <a:moveTo>
                      <a:pt x="0" y="0"/>
                    </a:moveTo>
                    <a:cubicBezTo>
                      <a:pt x="120" y="32"/>
                      <a:pt x="240" y="64"/>
                      <a:pt x="359" y="96"/>
                    </a:cubicBezTo>
                    <a:cubicBezTo>
                      <a:pt x="479" y="128"/>
                      <a:pt x="598" y="160"/>
                      <a:pt x="718" y="192"/>
                    </a:cubicBezTo>
                    <a:cubicBezTo>
                      <a:pt x="722" y="203"/>
                      <a:pt x="725" y="214"/>
                      <a:pt x="729" y="225"/>
                    </a:cubicBezTo>
                    <a:cubicBezTo>
                      <a:pt x="608" y="193"/>
                      <a:pt x="487" y="161"/>
                      <a:pt x="367" y="129"/>
                    </a:cubicBezTo>
                    <a:cubicBezTo>
                      <a:pt x="246" y="97"/>
                      <a:pt x="125" y="65"/>
                      <a:pt x="4" y="33"/>
                    </a:cubicBezTo>
                    <a:cubicBezTo>
                      <a:pt x="3" y="22"/>
                      <a:pt x="2" y="1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31" name="Freeform 949">
                <a:extLst>
                  <a:ext uri="{FF2B5EF4-FFF2-40B4-BE49-F238E27FC236}">
                    <a16:creationId xmlns:a16="http://schemas.microsoft.com/office/drawing/2014/main" id="{6CB8C975-88E1-4A96-BA14-6F84A793E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78143" y="7592202"/>
                <a:ext cx="307975" cy="85725"/>
              </a:xfrm>
              <a:custGeom>
                <a:avLst/>
                <a:gdLst>
                  <a:gd name="T0" fmla="*/ 0 w 135"/>
                  <a:gd name="T1" fmla="*/ 1 h 37"/>
                  <a:gd name="T2" fmla="*/ 101 w 135"/>
                  <a:gd name="T3" fmla="*/ 0 h 37"/>
                  <a:gd name="T4" fmla="*/ 135 w 135"/>
                  <a:gd name="T5" fmla="*/ 36 h 37"/>
                  <a:gd name="T6" fmla="*/ 4 w 135"/>
                  <a:gd name="T7" fmla="*/ 37 h 37"/>
                  <a:gd name="T8" fmla="*/ 0 w 135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37">
                    <a:moveTo>
                      <a:pt x="0" y="1"/>
                    </a:moveTo>
                    <a:cubicBezTo>
                      <a:pt x="34" y="1"/>
                      <a:pt x="68" y="1"/>
                      <a:pt x="101" y="0"/>
                    </a:cubicBezTo>
                    <a:cubicBezTo>
                      <a:pt x="112" y="12"/>
                      <a:pt x="124" y="24"/>
                      <a:pt x="135" y="36"/>
                    </a:cubicBezTo>
                    <a:cubicBezTo>
                      <a:pt x="92" y="36"/>
                      <a:pt x="48" y="37"/>
                      <a:pt x="4" y="37"/>
                    </a:cubicBezTo>
                    <a:cubicBezTo>
                      <a:pt x="3" y="25"/>
                      <a:pt x="1" y="13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32" name="Freeform 950">
                <a:extLst>
                  <a:ext uri="{FF2B5EF4-FFF2-40B4-BE49-F238E27FC236}">
                    <a16:creationId xmlns:a16="http://schemas.microsoft.com/office/drawing/2014/main" id="{B46DA088-D3B3-46A3-B3D8-9F2D8BFAF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74943" y="8444689"/>
                <a:ext cx="1233489" cy="227013"/>
              </a:xfrm>
              <a:custGeom>
                <a:avLst/>
                <a:gdLst>
                  <a:gd name="T0" fmla="*/ 38 w 541"/>
                  <a:gd name="T1" fmla="*/ 99 h 99"/>
                  <a:gd name="T2" fmla="*/ 0 w 541"/>
                  <a:gd name="T3" fmla="*/ 63 h 99"/>
                  <a:gd name="T4" fmla="*/ 258 w 541"/>
                  <a:gd name="T5" fmla="*/ 32 h 99"/>
                  <a:gd name="T6" fmla="*/ 501 w 541"/>
                  <a:gd name="T7" fmla="*/ 0 h 99"/>
                  <a:gd name="T8" fmla="*/ 541 w 541"/>
                  <a:gd name="T9" fmla="*/ 36 h 99"/>
                  <a:gd name="T10" fmla="*/ 297 w 541"/>
                  <a:gd name="T11" fmla="*/ 68 h 99"/>
                  <a:gd name="T12" fmla="*/ 38 w 541"/>
                  <a:gd name="T13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1" h="99">
                    <a:moveTo>
                      <a:pt x="38" y="99"/>
                    </a:moveTo>
                    <a:cubicBezTo>
                      <a:pt x="25" y="87"/>
                      <a:pt x="12" y="75"/>
                      <a:pt x="0" y="63"/>
                    </a:cubicBezTo>
                    <a:cubicBezTo>
                      <a:pt x="87" y="53"/>
                      <a:pt x="174" y="42"/>
                      <a:pt x="258" y="32"/>
                    </a:cubicBezTo>
                    <a:cubicBezTo>
                      <a:pt x="341" y="22"/>
                      <a:pt x="422" y="11"/>
                      <a:pt x="501" y="0"/>
                    </a:cubicBezTo>
                    <a:cubicBezTo>
                      <a:pt x="514" y="13"/>
                      <a:pt x="528" y="25"/>
                      <a:pt x="541" y="36"/>
                    </a:cubicBezTo>
                    <a:cubicBezTo>
                      <a:pt x="462" y="47"/>
                      <a:pt x="380" y="57"/>
                      <a:pt x="297" y="68"/>
                    </a:cubicBezTo>
                    <a:cubicBezTo>
                      <a:pt x="212" y="78"/>
                      <a:pt x="126" y="89"/>
                      <a:pt x="38" y="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951">
                <a:extLst>
                  <a:ext uri="{FF2B5EF4-FFF2-40B4-BE49-F238E27FC236}">
                    <a16:creationId xmlns:a16="http://schemas.microsoft.com/office/drawing/2014/main" id="{56698211-B7DD-42FD-B765-29C7E1352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19406" y="8101789"/>
                <a:ext cx="850901" cy="471488"/>
              </a:xfrm>
              <a:custGeom>
                <a:avLst/>
                <a:gdLst>
                  <a:gd name="T0" fmla="*/ 373 w 373"/>
                  <a:gd name="T1" fmla="*/ 180 h 206"/>
                  <a:gd name="T2" fmla="*/ 357 w 373"/>
                  <a:gd name="T3" fmla="*/ 206 h 206"/>
                  <a:gd name="T4" fmla="*/ 177 w 373"/>
                  <a:gd name="T5" fmla="*/ 117 h 206"/>
                  <a:gd name="T6" fmla="*/ 1 w 373"/>
                  <a:gd name="T7" fmla="*/ 28 h 206"/>
                  <a:gd name="T8" fmla="*/ 0 w 373"/>
                  <a:gd name="T9" fmla="*/ 20 h 206"/>
                  <a:gd name="T10" fmla="*/ 14 w 373"/>
                  <a:gd name="T11" fmla="*/ 0 h 206"/>
                  <a:gd name="T12" fmla="*/ 191 w 373"/>
                  <a:gd name="T13" fmla="*/ 90 h 206"/>
                  <a:gd name="T14" fmla="*/ 373 w 373"/>
                  <a:gd name="T15" fmla="*/ 18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3" h="206">
                    <a:moveTo>
                      <a:pt x="373" y="180"/>
                    </a:moveTo>
                    <a:cubicBezTo>
                      <a:pt x="368" y="189"/>
                      <a:pt x="362" y="197"/>
                      <a:pt x="357" y="206"/>
                    </a:cubicBezTo>
                    <a:cubicBezTo>
                      <a:pt x="296" y="176"/>
                      <a:pt x="236" y="147"/>
                      <a:pt x="177" y="117"/>
                    </a:cubicBezTo>
                    <a:cubicBezTo>
                      <a:pt x="118" y="88"/>
                      <a:pt x="59" y="58"/>
                      <a:pt x="1" y="28"/>
                    </a:cubicBezTo>
                    <a:cubicBezTo>
                      <a:pt x="1" y="25"/>
                      <a:pt x="0" y="23"/>
                      <a:pt x="0" y="20"/>
                    </a:cubicBezTo>
                    <a:cubicBezTo>
                      <a:pt x="5" y="13"/>
                      <a:pt x="9" y="6"/>
                      <a:pt x="14" y="0"/>
                    </a:cubicBezTo>
                    <a:cubicBezTo>
                      <a:pt x="73" y="30"/>
                      <a:pt x="132" y="60"/>
                      <a:pt x="191" y="90"/>
                    </a:cubicBezTo>
                    <a:cubicBezTo>
                      <a:pt x="251" y="120"/>
                      <a:pt x="312" y="150"/>
                      <a:pt x="373" y="1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34" name="Freeform 952">
                <a:extLst>
                  <a:ext uri="{FF2B5EF4-FFF2-40B4-BE49-F238E27FC236}">
                    <a16:creationId xmlns:a16="http://schemas.microsoft.com/office/drawing/2014/main" id="{C8F8A77E-2AFC-43B9-8CBA-05F4381AC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441569" y="7793813"/>
                <a:ext cx="1216025" cy="528638"/>
              </a:xfrm>
              <a:custGeom>
                <a:avLst/>
                <a:gdLst>
                  <a:gd name="T0" fmla="*/ 533 w 533"/>
                  <a:gd name="T1" fmla="*/ 231 h 231"/>
                  <a:gd name="T2" fmla="*/ 264 w 533"/>
                  <a:gd name="T3" fmla="*/ 131 h 231"/>
                  <a:gd name="T4" fmla="*/ 0 w 533"/>
                  <a:gd name="T5" fmla="*/ 32 h 231"/>
                  <a:gd name="T6" fmla="*/ 0 w 533"/>
                  <a:gd name="T7" fmla="*/ 0 h 231"/>
                  <a:gd name="T8" fmla="*/ 258 w 533"/>
                  <a:gd name="T9" fmla="*/ 98 h 231"/>
                  <a:gd name="T10" fmla="*/ 521 w 533"/>
                  <a:gd name="T11" fmla="*/ 197 h 231"/>
                  <a:gd name="T12" fmla="*/ 533 w 533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3" h="231">
                    <a:moveTo>
                      <a:pt x="533" y="231"/>
                    </a:moveTo>
                    <a:cubicBezTo>
                      <a:pt x="443" y="198"/>
                      <a:pt x="353" y="164"/>
                      <a:pt x="264" y="131"/>
                    </a:cubicBezTo>
                    <a:cubicBezTo>
                      <a:pt x="175" y="98"/>
                      <a:pt x="87" y="65"/>
                      <a:pt x="0" y="32"/>
                    </a:cubicBezTo>
                    <a:cubicBezTo>
                      <a:pt x="0" y="21"/>
                      <a:pt x="0" y="11"/>
                      <a:pt x="0" y="0"/>
                    </a:cubicBezTo>
                    <a:cubicBezTo>
                      <a:pt x="85" y="33"/>
                      <a:pt x="171" y="66"/>
                      <a:pt x="258" y="98"/>
                    </a:cubicBezTo>
                    <a:cubicBezTo>
                      <a:pt x="345" y="131"/>
                      <a:pt x="433" y="164"/>
                      <a:pt x="521" y="197"/>
                    </a:cubicBezTo>
                    <a:cubicBezTo>
                      <a:pt x="525" y="208"/>
                      <a:pt x="529" y="219"/>
                      <a:pt x="533" y="2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953">
                <a:extLst>
                  <a:ext uri="{FF2B5EF4-FFF2-40B4-BE49-F238E27FC236}">
                    <a16:creationId xmlns:a16="http://schemas.microsoft.com/office/drawing/2014/main" id="{11155221-A035-4C75-9996-615DE38C8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79644" y="8043051"/>
                <a:ext cx="517524" cy="188913"/>
              </a:xfrm>
              <a:custGeom>
                <a:avLst/>
                <a:gdLst>
                  <a:gd name="T0" fmla="*/ 38 w 227"/>
                  <a:gd name="T1" fmla="*/ 83 h 83"/>
                  <a:gd name="T2" fmla="*/ 0 w 227"/>
                  <a:gd name="T3" fmla="*/ 47 h 83"/>
                  <a:gd name="T4" fmla="*/ 96 w 227"/>
                  <a:gd name="T5" fmla="*/ 24 h 83"/>
                  <a:gd name="T6" fmla="*/ 188 w 227"/>
                  <a:gd name="T7" fmla="*/ 0 h 83"/>
                  <a:gd name="T8" fmla="*/ 227 w 227"/>
                  <a:gd name="T9" fmla="*/ 35 h 83"/>
                  <a:gd name="T10" fmla="*/ 134 w 227"/>
                  <a:gd name="T11" fmla="*/ 59 h 83"/>
                  <a:gd name="T12" fmla="*/ 38 w 227"/>
                  <a:gd name="T13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83">
                    <a:moveTo>
                      <a:pt x="38" y="83"/>
                    </a:moveTo>
                    <a:cubicBezTo>
                      <a:pt x="25" y="71"/>
                      <a:pt x="13" y="59"/>
                      <a:pt x="0" y="47"/>
                    </a:cubicBezTo>
                    <a:cubicBezTo>
                      <a:pt x="32" y="39"/>
                      <a:pt x="65" y="32"/>
                      <a:pt x="96" y="24"/>
                    </a:cubicBezTo>
                    <a:cubicBezTo>
                      <a:pt x="127" y="16"/>
                      <a:pt x="158" y="8"/>
                      <a:pt x="188" y="0"/>
                    </a:cubicBezTo>
                    <a:cubicBezTo>
                      <a:pt x="201" y="12"/>
                      <a:pt x="214" y="24"/>
                      <a:pt x="227" y="35"/>
                    </a:cubicBezTo>
                    <a:cubicBezTo>
                      <a:pt x="196" y="43"/>
                      <a:pt x="165" y="51"/>
                      <a:pt x="134" y="59"/>
                    </a:cubicBezTo>
                    <a:cubicBezTo>
                      <a:pt x="102" y="67"/>
                      <a:pt x="70" y="75"/>
                      <a:pt x="38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36" name="Freeform 954">
                <a:extLst>
                  <a:ext uri="{FF2B5EF4-FFF2-40B4-BE49-F238E27FC236}">
                    <a16:creationId xmlns:a16="http://schemas.microsoft.com/office/drawing/2014/main" id="{E0897D08-1F97-468C-A2D9-05DDF9B1F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52756" y="6890525"/>
                <a:ext cx="1450976" cy="311150"/>
              </a:xfrm>
              <a:custGeom>
                <a:avLst/>
                <a:gdLst>
                  <a:gd name="T0" fmla="*/ 0 w 636"/>
                  <a:gd name="T1" fmla="*/ 0 h 136"/>
                  <a:gd name="T2" fmla="*/ 317 w 636"/>
                  <a:gd name="T3" fmla="*/ 51 h 136"/>
                  <a:gd name="T4" fmla="*/ 624 w 636"/>
                  <a:gd name="T5" fmla="*/ 102 h 136"/>
                  <a:gd name="T6" fmla="*/ 636 w 636"/>
                  <a:gd name="T7" fmla="*/ 136 h 136"/>
                  <a:gd name="T8" fmla="*/ 325 w 636"/>
                  <a:gd name="T9" fmla="*/ 85 h 136"/>
                  <a:gd name="T10" fmla="*/ 3 w 636"/>
                  <a:gd name="T11" fmla="*/ 33 h 136"/>
                  <a:gd name="T12" fmla="*/ 0 w 636"/>
                  <a:gd name="T13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136">
                    <a:moveTo>
                      <a:pt x="0" y="0"/>
                    </a:moveTo>
                    <a:cubicBezTo>
                      <a:pt x="107" y="17"/>
                      <a:pt x="213" y="34"/>
                      <a:pt x="317" y="51"/>
                    </a:cubicBezTo>
                    <a:cubicBezTo>
                      <a:pt x="421" y="68"/>
                      <a:pt x="523" y="85"/>
                      <a:pt x="624" y="102"/>
                    </a:cubicBezTo>
                    <a:cubicBezTo>
                      <a:pt x="628" y="114"/>
                      <a:pt x="632" y="125"/>
                      <a:pt x="636" y="136"/>
                    </a:cubicBezTo>
                    <a:cubicBezTo>
                      <a:pt x="533" y="119"/>
                      <a:pt x="430" y="102"/>
                      <a:pt x="325" y="85"/>
                    </a:cubicBezTo>
                    <a:cubicBezTo>
                      <a:pt x="219" y="68"/>
                      <a:pt x="112" y="51"/>
                      <a:pt x="3" y="33"/>
                    </a:cubicBezTo>
                    <a:cubicBezTo>
                      <a:pt x="2" y="22"/>
                      <a:pt x="1" y="1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endParaRPr lang="zh-CN" altLang="en-US"/>
              </a:p>
            </p:txBody>
          </p:sp>
          <p:sp>
            <p:nvSpPr>
              <p:cNvPr id="337" name="Freeform 955">
                <a:extLst>
                  <a:ext uri="{FF2B5EF4-FFF2-40B4-BE49-F238E27FC236}">
                    <a16:creationId xmlns:a16="http://schemas.microsoft.com/office/drawing/2014/main" id="{A8B7D1E5-7ABB-4BB6-88A3-AFC1F493F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46407" y="6966725"/>
                <a:ext cx="835025" cy="809625"/>
              </a:xfrm>
              <a:custGeom>
                <a:avLst/>
                <a:gdLst>
                  <a:gd name="T0" fmla="*/ 366 w 366"/>
                  <a:gd name="T1" fmla="*/ 328 h 354"/>
                  <a:gd name="T2" fmla="*/ 353 w 366"/>
                  <a:gd name="T3" fmla="*/ 354 h 354"/>
                  <a:gd name="T4" fmla="*/ 173 w 366"/>
                  <a:gd name="T5" fmla="*/ 199 h 354"/>
                  <a:gd name="T6" fmla="*/ 5 w 366"/>
                  <a:gd name="T7" fmla="*/ 45 h 354"/>
                  <a:gd name="T8" fmla="*/ 0 w 366"/>
                  <a:gd name="T9" fmla="*/ 0 h 354"/>
                  <a:gd name="T10" fmla="*/ 177 w 366"/>
                  <a:gd name="T11" fmla="*/ 164 h 354"/>
                  <a:gd name="T12" fmla="*/ 366 w 366"/>
                  <a:gd name="T13" fmla="*/ 328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6" h="354">
                    <a:moveTo>
                      <a:pt x="366" y="328"/>
                    </a:moveTo>
                    <a:cubicBezTo>
                      <a:pt x="362" y="337"/>
                      <a:pt x="357" y="345"/>
                      <a:pt x="353" y="354"/>
                    </a:cubicBezTo>
                    <a:cubicBezTo>
                      <a:pt x="292" y="302"/>
                      <a:pt x="232" y="251"/>
                      <a:pt x="173" y="199"/>
                    </a:cubicBezTo>
                    <a:cubicBezTo>
                      <a:pt x="116" y="148"/>
                      <a:pt x="60" y="96"/>
                      <a:pt x="5" y="45"/>
                    </a:cubicBezTo>
                    <a:cubicBezTo>
                      <a:pt x="4" y="30"/>
                      <a:pt x="2" y="15"/>
                      <a:pt x="0" y="0"/>
                    </a:cubicBezTo>
                    <a:cubicBezTo>
                      <a:pt x="58" y="54"/>
                      <a:pt x="116" y="110"/>
                      <a:pt x="177" y="164"/>
                    </a:cubicBezTo>
                    <a:cubicBezTo>
                      <a:pt x="238" y="219"/>
                      <a:pt x="302" y="274"/>
                      <a:pt x="366" y="3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38" name="Freeform 956">
                <a:extLst>
                  <a:ext uri="{FF2B5EF4-FFF2-40B4-BE49-F238E27FC236}">
                    <a16:creationId xmlns:a16="http://schemas.microsoft.com/office/drawing/2014/main" id="{237283EC-DAF8-43B9-849F-FC77DFA16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82" y="7266763"/>
                <a:ext cx="1304926" cy="271462"/>
              </a:xfrm>
              <a:custGeom>
                <a:avLst/>
                <a:gdLst>
                  <a:gd name="T0" fmla="*/ 41 w 572"/>
                  <a:gd name="T1" fmla="*/ 39 h 119"/>
                  <a:gd name="T2" fmla="*/ 0 w 572"/>
                  <a:gd name="T3" fmla="*/ 0 h 119"/>
                  <a:gd name="T4" fmla="*/ 284 w 572"/>
                  <a:gd name="T5" fmla="*/ 42 h 119"/>
                  <a:gd name="T6" fmla="*/ 561 w 572"/>
                  <a:gd name="T7" fmla="*/ 84 h 119"/>
                  <a:gd name="T8" fmla="*/ 572 w 572"/>
                  <a:gd name="T9" fmla="*/ 119 h 119"/>
                  <a:gd name="T10" fmla="*/ 310 w 572"/>
                  <a:gd name="T11" fmla="*/ 79 h 119"/>
                  <a:gd name="T12" fmla="*/ 41 w 572"/>
                  <a:gd name="T13" fmla="*/ 3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2" h="119">
                    <a:moveTo>
                      <a:pt x="41" y="39"/>
                    </a:moveTo>
                    <a:cubicBezTo>
                      <a:pt x="28" y="26"/>
                      <a:pt x="14" y="13"/>
                      <a:pt x="0" y="0"/>
                    </a:cubicBezTo>
                    <a:cubicBezTo>
                      <a:pt x="96" y="14"/>
                      <a:pt x="191" y="28"/>
                      <a:pt x="284" y="42"/>
                    </a:cubicBezTo>
                    <a:cubicBezTo>
                      <a:pt x="377" y="56"/>
                      <a:pt x="469" y="70"/>
                      <a:pt x="561" y="84"/>
                    </a:cubicBezTo>
                    <a:cubicBezTo>
                      <a:pt x="564" y="96"/>
                      <a:pt x="568" y="107"/>
                      <a:pt x="572" y="119"/>
                    </a:cubicBezTo>
                    <a:cubicBezTo>
                      <a:pt x="486" y="106"/>
                      <a:pt x="398" y="92"/>
                      <a:pt x="310" y="79"/>
                    </a:cubicBezTo>
                    <a:cubicBezTo>
                      <a:pt x="221" y="66"/>
                      <a:pt x="132" y="53"/>
                      <a:pt x="4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39" name="Freeform 957">
                <a:extLst>
                  <a:ext uri="{FF2B5EF4-FFF2-40B4-BE49-F238E27FC236}">
                    <a16:creationId xmlns:a16="http://schemas.microsoft.com/office/drawing/2014/main" id="{63CCE83D-238A-47EE-B281-B95B240B6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35244" y="6712724"/>
                <a:ext cx="1289050" cy="1250952"/>
              </a:xfrm>
              <a:custGeom>
                <a:avLst/>
                <a:gdLst>
                  <a:gd name="T0" fmla="*/ 565 w 565"/>
                  <a:gd name="T1" fmla="*/ 547 h 547"/>
                  <a:gd name="T2" fmla="*/ 266 w 565"/>
                  <a:gd name="T3" fmla="*/ 274 h 547"/>
                  <a:gd name="T4" fmla="*/ 0 w 565"/>
                  <a:gd name="T5" fmla="*/ 0 h 547"/>
                  <a:gd name="T6" fmla="*/ 49 w 565"/>
                  <a:gd name="T7" fmla="*/ 16 h 547"/>
                  <a:gd name="T8" fmla="*/ 286 w 565"/>
                  <a:gd name="T9" fmla="*/ 257 h 547"/>
                  <a:gd name="T10" fmla="*/ 549 w 565"/>
                  <a:gd name="T11" fmla="*/ 498 h 547"/>
                  <a:gd name="T12" fmla="*/ 565 w 565"/>
                  <a:gd name="T13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5" h="547">
                    <a:moveTo>
                      <a:pt x="565" y="547"/>
                    </a:moveTo>
                    <a:cubicBezTo>
                      <a:pt x="462" y="456"/>
                      <a:pt x="361" y="366"/>
                      <a:pt x="266" y="274"/>
                    </a:cubicBezTo>
                    <a:cubicBezTo>
                      <a:pt x="173" y="184"/>
                      <a:pt x="85" y="92"/>
                      <a:pt x="0" y="0"/>
                    </a:cubicBezTo>
                    <a:cubicBezTo>
                      <a:pt x="16" y="5"/>
                      <a:pt x="33" y="11"/>
                      <a:pt x="49" y="16"/>
                    </a:cubicBezTo>
                    <a:cubicBezTo>
                      <a:pt x="126" y="96"/>
                      <a:pt x="204" y="178"/>
                      <a:pt x="286" y="257"/>
                    </a:cubicBezTo>
                    <a:cubicBezTo>
                      <a:pt x="370" y="338"/>
                      <a:pt x="458" y="418"/>
                      <a:pt x="549" y="498"/>
                    </a:cubicBezTo>
                    <a:cubicBezTo>
                      <a:pt x="554" y="514"/>
                      <a:pt x="559" y="530"/>
                      <a:pt x="565" y="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40" name="Freeform 958">
                <a:extLst>
                  <a:ext uri="{FF2B5EF4-FFF2-40B4-BE49-F238E27FC236}">
                    <a16:creationId xmlns:a16="http://schemas.microsoft.com/office/drawing/2014/main" id="{0C28DC53-C4D5-46B4-A511-30C0DA8B0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497131" y="7523938"/>
                <a:ext cx="931863" cy="203200"/>
              </a:xfrm>
              <a:custGeom>
                <a:avLst/>
                <a:gdLst>
                  <a:gd name="T0" fmla="*/ 44 w 408"/>
                  <a:gd name="T1" fmla="*/ 40 h 89"/>
                  <a:gd name="T2" fmla="*/ 0 w 408"/>
                  <a:gd name="T3" fmla="*/ 0 h 89"/>
                  <a:gd name="T4" fmla="*/ 183 w 408"/>
                  <a:gd name="T5" fmla="*/ 24 h 89"/>
                  <a:gd name="T6" fmla="*/ 362 w 408"/>
                  <a:gd name="T7" fmla="*/ 49 h 89"/>
                  <a:gd name="T8" fmla="*/ 408 w 408"/>
                  <a:gd name="T9" fmla="*/ 89 h 89"/>
                  <a:gd name="T10" fmla="*/ 228 w 408"/>
                  <a:gd name="T11" fmla="*/ 64 h 89"/>
                  <a:gd name="T12" fmla="*/ 44 w 408"/>
                  <a:gd name="T13" fmla="*/ 4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8" h="89">
                    <a:moveTo>
                      <a:pt x="44" y="40"/>
                    </a:moveTo>
                    <a:cubicBezTo>
                      <a:pt x="29" y="26"/>
                      <a:pt x="15" y="13"/>
                      <a:pt x="0" y="0"/>
                    </a:cubicBezTo>
                    <a:cubicBezTo>
                      <a:pt x="62" y="8"/>
                      <a:pt x="122" y="16"/>
                      <a:pt x="183" y="24"/>
                    </a:cubicBezTo>
                    <a:cubicBezTo>
                      <a:pt x="243" y="33"/>
                      <a:pt x="302" y="41"/>
                      <a:pt x="362" y="49"/>
                    </a:cubicBezTo>
                    <a:cubicBezTo>
                      <a:pt x="377" y="62"/>
                      <a:pt x="392" y="76"/>
                      <a:pt x="408" y="89"/>
                    </a:cubicBezTo>
                    <a:cubicBezTo>
                      <a:pt x="348" y="81"/>
                      <a:pt x="288" y="73"/>
                      <a:pt x="228" y="64"/>
                    </a:cubicBezTo>
                    <a:cubicBezTo>
                      <a:pt x="167" y="56"/>
                      <a:pt x="105" y="48"/>
                      <a:pt x="44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41" name="Freeform 959">
                <a:extLst>
                  <a:ext uri="{FF2B5EF4-FFF2-40B4-BE49-F238E27FC236}">
                    <a16:creationId xmlns:a16="http://schemas.microsoft.com/office/drawing/2014/main" id="{F31042C4-1290-4FF9-806B-E53F3E6A6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24181" y="7173100"/>
                <a:ext cx="427038" cy="200025"/>
              </a:xfrm>
              <a:custGeom>
                <a:avLst/>
                <a:gdLst>
                  <a:gd name="T0" fmla="*/ 0 w 187"/>
                  <a:gd name="T1" fmla="*/ 0 h 88"/>
                  <a:gd name="T2" fmla="*/ 127 w 187"/>
                  <a:gd name="T3" fmla="*/ 35 h 88"/>
                  <a:gd name="T4" fmla="*/ 187 w 187"/>
                  <a:gd name="T5" fmla="*/ 88 h 88"/>
                  <a:gd name="T6" fmla="*/ 96 w 187"/>
                  <a:gd name="T7" fmla="*/ 62 h 88"/>
                  <a:gd name="T8" fmla="*/ 4 w 187"/>
                  <a:gd name="T9" fmla="*/ 37 h 88"/>
                  <a:gd name="T10" fmla="*/ 0 w 187"/>
                  <a:gd name="T1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88">
                    <a:moveTo>
                      <a:pt x="0" y="0"/>
                    </a:moveTo>
                    <a:cubicBezTo>
                      <a:pt x="43" y="12"/>
                      <a:pt x="85" y="24"/>
                      <a:pt x="127" y="35"/>
                    </a:cubicBezTo>
                    <a:cubicBezTo>
                      <a:pt x="147" y="53"/>
                      <a:pt x="167" y="70"/>
                      <a:pt x="187" y="88"/>
                    </a:cubicBezTo>
                    <a:cubicBezTo>
                      <a:pt x="157" y="79"/>
                      <a:pt x="126" y="71"/>
                      <a:pt x="96" y="62"/>
                    </a:cubicBezTo>
                    <a:cubicBezTo>
                      <a:pt x="65" y="54"/>
                      <a:pt x="35" y="46"/>
                      <a:pt x="4" y="37"/>
                    </a:cubicBezTo>
                    <a:cubicBezTo>
                      <a:pt x="3" y="25"/>
                      <a:pt x="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42" name="Freeform 960">
                <a:extLst>
                  <a:ext uri="{FF2B5EF4-FFF2-40B4-BE49-F238E27FC236}">
                    <a16:creationId xmlns:a16="http://schemas.microsoft.com/office/drawing/2014/main" id="{F3026FC3-33D3-4BA7-869A-6B460D1D1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78156" y="6650812"/>
                <a:ext cx="601663" cy="190500"/>
              </a:xfrm>
              <a:custGeom>
                <a:avLst/>
                <a:gdLst>
                  <a:gd name="T0" fmla="*/ 0 w 264"/>
                  <a:gd name="T1" fmla="*/ 0 h 83"/>
                  <a:gd name="T2" fmla="*/ 113 w 264"/>
                  <a:gd name="T3" fmla="*/ 22 h 83"/>
                  <a:gd name="T4" fmla="*/ 225 w 264"/>
                  <a:gd name="T5" fmla="*/ 43 h 83"/>
                  <a:gd name="T6" fmla="*/ 264 w 264"/>
                  <a:gd name="T7" fmla="*/ 83 h 83"/>
                  <a:gd name="T8" fmla="*/ 134 w 264"/>
                  <a:gd name="T9" fmla="*/ 58 h 83"/>
                  <a:gd name="T10" fmla="*/ 3 w 264"/>
                  <a:gd name="T11" fmla="*/ 34 h 83"/>
                  <a:gd name="T12" fmla="*/ 0 w 264"/>
                  <a:gd name="T1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83">
                    <a:moveTo>
                      <a:pt x="0" y="0"/>
                    </a:moveTo>
                    <a:cubicBezTo>
                      <a:pt x="38" y="8"/>
                      <a:pt x="75" y="14"/>
                      <a:pt x="113" y="22"/>
                    </a:cubicBezTo>
                    <a:cubicBezTo>
                      <a:pt x="150" y="29"/>
                      <a:pt x="187" y="36"/>
                      <a:pt x="225" y="43"/>
                    </a:cubicBezTo>
                    <a:cubicBezTo>
                      <a:pt x="238" y="56"/>
                      <a:pt x="251" y="69"/>
                      <a:pt x="264" y="83"/>
                    </a:cubicBezTo>
                    <a:cubicBezTo>
                      <a:pt x="221" y="75"/>
                      <a:pt x="178" y="67"/>
                      <a:pt x="134" y="58"/>
                    </a:cubicBezTo>
                    <a:cubicBezTo>
                      <a:pt x="91" y="50"/>
                      <a:pt x="47" y="42"/>
                      <a:pt x="3" y="34"/>
                    </a:cubicBezTo>
                    <a:cubicBezTo>
                      <a:pt x="2" y="23"/>
                      <a:pt x="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43" name="Freeform 961">
                <a:extLst>
                  <a:ext uri="{FF2B5EF4-FFF2-40B4-BE49-F238E27FC236}">
                    <a16:creationId xmlns:a16="http://schemas.microsoft.com/office/drawing/2014/main" id="{BCE11E10-3977-4FAF-B442-333AB2065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27343" y="8073214"/>
                <a:ext cx="12700" cy="20638"/>
              </a:xfrm>
              <a:custGeom>
                <a:avLst/>
                <a:gdLst>
                  <a:gd name="T0" fmla="*/ 6 w 6"/>
                  <a:gd name="T1" fmla="*/ 3 h 9"/>
                  <a:gd name="T2" fmla="*/ 2 w 6"/>
                  <a:gd name="T3" fmla="*/ 9 h 9"/>
                  <a:gd name="T4" fmla="*/ 0 w 6"/>
                  <a:gd name="T5" fmla="*/ 0 h 9"/>
                  <a:gd name="T6" fmla="*/ 6 w 6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6" y="3"/>
                    </a:moveTo>
                    <a:cubicBezTo>
                      <a:pt x="5" y="5"/>
                      <a:pt x="3" y="7"/>
                      <a:pt x="2" y="9"/>
                    </a:cubicBezTo>
                    <a:cubicBezTo>
                      <a:pt x="1" y="6"/>
                      <a:pt x="1" y="3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44" name="Freeform 962">
                <a:extLst>
                  <a:ext uri="{FF2B5EF4-FFF2-40B4-BE49-F238E27FC236}">
                    <a16:creationId xmlns:a16="http://schemas.microsoft.com/office/drawing/2014/main" id="{5D26DCE7-6465-47DC-9764-B197D3670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14656" y="7254063"/>
                <a:ext cx="671513" cy="434976"/>
              </a:xfrm>
              <a:custGeom>
                <a:avLst/>
                <a:gdLst>
                  <a:gd name="T0" fmla="*/ 114 w 294"/>
                  <a:gd name="T1" fmla="*/ 33 h 190"/>
                  <a:gd name="T2" fmla="*/ 294 w 294"/>
                  <a:gd name="T3" fmla="*/ 190 h 190"/>
                  <a:gd name="T4" fmla="*/ 153 w 294"/>
                  <a:gd name="T5" fmla="*/ 171 h 190"/>
                  <a:gd name="T6" fmla="*/ 13 w 294"/>
                  <a:gd name="T7" fmla="*/ 119 h 190"/>
                  <a:gd name="T8" fmla="*/ 0 w 294"/>
                  <a:gd name="T9" fmla="*/ 0 h 190"/>
                  <a:gd name="T10" fmla="*/ 114 w 294"/>
                  <a:gd name="T11" fmla="*/ 3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4" h="190">
                    <a:moveTo>
                      <a:pt x="114" y="33"/>
                    </a:moveTo>
                    <a:cubicBezTo>
                      <a:pt x="173" y="85"/>
                      <a:pt x="232" y="138"/>
                      <a:pt x="294" y="190"/>
                    </a:cubicBezTo>
                    <a:cubicBezTo>
                      <a:pt x="247" y="178"/>
                      <a:pt x="200" y="183"/>
                      <a:pt x="153" y="171"/>
                    </a:cubicBezTo>
                    <a:cubicBezTo>
                      <a:pt x="106" y="158"/>
                      <a:pt x="60" y="132"/>
                      <a:pt x="13" y="119"/>
                    </a:cubicBezTo>
                    <a:cubicBezTo>
                      <a:pt x="9" y="81"/>
                      <a:pt x="4" y="38"/>
                      <a:pt x="0" y="0"/>
                    </a:cubicBezTo>
                    <a:cubicBezTo>
                      <a:pt x="38" y="11"/>
                      <a:pt x="76" y="22"/>
                      <a:pt x="114" y="3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45" name="Freeform 963">
                <a:extLst>
                  <a:ext uri="{FF2B5EF4-FFF2-40B4-BE49-F238E27FC236}">
                    <a16:creationId xmlns:a16="http://schemas.microsoft.com/office/drawing/2014/main" id="{488767F9-2C02-4CF1-8E54-F68676F70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70168" y="7866838"/>
                <a:ext cx="744537" cy="284163"/>
              </a:xfrm>
              <a:custGeom>
                <a:avLst/>
                <a:gdLst>
                  <a:gd name="T0" fmla="*/ 326 w 326"/>
                  <a:gd name="T1" fmla="*/ 85 h 124"/>
                  <a:gd name="T2" fmla="*/ 171 w 326"/>
                  <a:gd name="T3" fmla="*/ 124 h 124"/>
                  <a:gd name="T4" fmla="*/ 0 w 326"/>
                  <a:gd name="T5" fmla="*/ 38 h 124"/>
                  <a:gd name="T6" fmla="*/ 100 w 326"/>
                  <a:gd name="T7" fmla="*/ 0 h 124"/>
                  <a:gd name="T8" fmla="*/ 213 w 326"/>
                  <a:gd name="T9" fmla="*/ 43 h 124"/>
                  <a:gd name="T10" fmla="*/ 326 w 326"/>
                  <a:gd name="T11" fmla="*/ 85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6" h="124">
                    <a:moveTo>
                      <a:pt x="326" y="85"/>
                    </a:moveTo>
                    <a:cubicBezTo>
                      <a:pt x="276" y="98"/>
                      <a:pt x="224" y="111"/>
                      <a:pt x="171" y="124"/>
                    </a:cubicBezTo>
                    <a:cubicBezTo>
                      <a:pt x="116" y="97"/>
                      <a:pt x="54" y="65"/>
                      <a:pt x="0" y="38"/>
                    </a:cubicBezTo>
                    <a:cubicBezTo>
                      <a:pt x="32" y="24"/>
                      <a:pt x="70" y="14"/>
                      <a:pt x="100" y="0"/>
                    </a:cubicBezTo>
                    <a:cubicBezTo>
                      <a:pt x="137" y="14"/>
                      <a:pt x="175" y="28"/>
                      <a:pt x="213" y="43"/>
                    </a:cubicBezTo>
                    <a:cubicBezTo>
                      <a:pt x="251" y="57"/>
                      <a:pt x="288" y="71"/>
                      <a:pt x="326" y="85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46" name="Freeform 964">
                <a:extLst>
                  <a:ext uri="{FF2B5EF4-FFF2-40B4-BE49-F238E27FC236}">
                    <a16:creationId xmlns:a16="http://schemas.microsoft.com/office/drawing/2014/main" id="{B8EE3B61-112A-4122-8DAD-05AC701F3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44818" y="6968312"/>
                <a:ext cx="519113" cy="204788"/>
              </a:xfrm>
              <a:custGeom>
                <a:avLst/>
                <a:gdLst>
                  <a:gd name="T0" fmla="*/ 0 w 227"/>
                  <a:gd name="T1" fmla="*/ 0 h 89"/>
                  <a:gd name="T2" fmla="*/ 70 w 227"/>
                  <a:gd name="T3" fmla="*/ 66 h 89"/>
                  <a:gd name="T4" fmla="*/ 227 w 227"/>
                  <a:gd name="T5" fmla="*/ 89 h 89"/>
                  <a:gd name="T6" fmla="*/ 166 w 227"/>
                  <a:gd name="T7" fmla="*/ 26 h 89"/>
                  <a:gd name="T8" fmla="*/ 0 w 227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89">
                    <a:moveTo>
                      <a:pt x="0" y="0"/>
                    </a:moveTo>
                    <a:cubicBezTo>
                      <a:pt x="23" y="22"/>
                      <a:pt x="47" y="44"/>
                      <a:pt x="70" y="66"/>
                    </a:cubicBezTo>
                    <a:cubicBezTo>
                      <a:pt x="122" y="74"/>
                      <a:pt x="175" y="81"/>
                      <a:pt x="227" y="89"/>
                    </a:cubicBezTo>
                    <a:cubicBezTo>
                      <a:pt x="206" y="68"/>
                      <a:pt x="186" y="47"/>
                      <a:pt x="166" y="26"/>
                    </a:cubicBezTo>
                    <a:cubicBezTo>
                      <a:pt x="111" y="17"/>
                      <a:pt x="56" y="8"/>
                      <a:pt x="0" y="0"/>
                    </a:cubicBezTo>
                    <a:close/>
                  </a:path>
                </a:pathLst>
              </a:custGeom>
              <a:solidFill>
                <a:srgbClr val="D4CB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47" name="Freeform 965">
                <a:extLst>
                  <a:ext uri="{FF2B5EF4-FFF2-40B4-BE49-F238E27FC236}">
                    <a16:creationId xmlns:a16="http://schemas.microsoft.com/office/drawing/2014/main" id="{62EE4555-8B77-4A19-9A83-5F94E6B01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97081" y="8536763"/>
                <a:ext cx="771526" cy="239713"/>
              </a:xfrm>
              <a:custGeom>
                <a:avLst/>
                <a:gdLst>
                  <a:gd name="T0" fmla="*/ 213 w 338"/>
                  <a:gd name="T1" fmla="*/ 0 h 105"/>
                  <a:gd name="T2" fmla="*/ 108 w 338"/>
                  <a:gd name="T3" fmla="*/ 14 h 105"/>
                  <a:gd name="T4" fmla="*/ 0 w 338"/>
                  <a:gd name="T5" fmla="*/ 28 h 105"/>
                  <a:gd name="T6" fmla="*/ 124 w 338"/>
                  <a:gd name="T7" fmla="*/ 105 h 105"/>
                  <a:gd name="T8" fmla="*/ 233 w 338"/>
                  <a:gd name="T9" fmla="*/ 81 h 105"/>
                  <a:gd name="T10" fmla="*/ 338 w 338"/>
                  <a:gd name="T11" fmla="*/ 57 h 105"/>
                  <a:gd name="T12" fmla="*/ 213 w 338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105">
                    <a:moveTo>
                      <a:pt x="213" y="0"/>
                    </a:moveTo>
                    <a:cubicBezTo>
                      <a:pt x="179" y="5"/>
                      <a:pt x="143" y="10"/>
                      <a:pt x="108" y="14"/>
                    </a:cubicBezTo>
                    <a:cubicBezTo>
                      <a:pt x="72" y="19"/>
                      <a:pt x="36" y="23"/>
                      <a:pt x="0" y="28"/>
                    </a:cubicBezTo>
                    <a:cubicBezTo>
                      <a:pt x="41" y="54"/>
                      <a:pt x="82" y="79"/>
                      <a:pt x="124" y="105"/>
                    </a:cubicBezTo>
                    <a:cubicBezTo>
                      <a:pt x="161" y="97"/>
                      <a:pt x="197" y="89"/>
                      <a:pt x="233" y="81"/>
                    </a:cubicBezTo>
                    <a:cubicBezTo>
                      <a:pt x="268" y="73"/>
                      <a:pt x="303" y="65"/>
                      <a:pt x="338" y="57"/>
                    </a:cubicBezTo>
                    <a:cubicBezTo>
                      <a:pt x="296" y="38"/>
                      <a:pt x="255" y="19"/>
                      <a:pt x="213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48" name="Freeform 966">
                <a:extLst>
                  <a:ext uri="{FF2B5EF4-FFF2-40B4-BE49-F238E27FC236}">
                    <a16:creationId xmlns:a16="http://schemas.microsoft.com/office/drawing/2014/main" id="{EFF4C910-EFBF-4154-8A42-C245BFBE6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79630" y="7106425"/>
                <a:ext cx="663575" cy="350838"/>
              </a:xfrm>
              <a:custGeom>
                <a:avLst/>
                <a:gdLst>
                  <a:gd name="T0" fmla="*/ 0 w 291"/>
                  <a:gd name="T1" fmla="*/ 0 h 154"/>
                  <a:gd name="T2" fmla="*/ 133 w 291"/>
                  <a:gd name="T3" fmla="*/ 130 h 154"/>
                  <a:gd name="T4" fmla="*/ 291 w 291"/>
                  <a:gd name="T5" fmla="*/ 154 h 154"/>
                  <a:gd name="T6" fmla="*/ 253 w 291"/>
                  <a:gd name="T7" fmla="*/ 42 h 154"/>
                  <a:gd name="T8" fmla="*/ 127 w 291"/>
                  <a:gd name="T9" fmla="*/ 21 h 154"/>
                  <a:gd name="T10" fmla="*/ 0 w 291"/>
                  <a:gd name="T1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154">
                    <a:moveTo>
                      <a:pt x="0" y="0"/>
                    </a:moveTo>
                    <a:cubicBezTo>
                      <a:pt x="44" y="44"/>
                      <a:pt x="88" y="87"/>
                      <a:pt x="133" y="130"/>
                    </a:cubicBezTo>
                    <a:cubicBezTo>
                      <a:pt x="186" y="138"/>
                      <a:pt x="238" y="146"/>
                      <a:pt x="291" y="154"/>
                    </a:cubicBezTo>
                    <a:cubicBezTo>
                      <a:pt x="278" y="117"/>
                      <a:pt x="265" y="80"/>
                      <a:pt x="253" y="42"/>
                    </a:cubicBezTo>
                    <a:cubicBezTo>
                      <a:pt x="211" y="35"/>
                      <a:pt x="169" y="28"/>
                      <a:pt x="127" y="21"/>
                    </a:cubicBezTo>
                    <a:cubicBezTo>
                      <a:pt x="85" y="14"/>
                      <a:pt x="43" y="7"/>
                      <a:pt x="0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49" name="Freeform 967">
                <a:extLst>
                  <a:ext uri="{FF2B5EF4-FFF2-40B4-BE49-F238E27FC236}">
                    <a16:creationId xmlns:a16="http://schemas.microsoft.com/office/drawing/2014/main" id="{572EF625-12B3-4C46-B2BE-757F74DB9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16155" y="7352488"/>
                <a:ext cx="674688" cy="555626"/>
              </a:xfrm>
              <a:custGeom>
                <a:avLst/>
                <a:gdLst>
                  <a:gd name="T0" fmla="*/ 0 w 296"/>
                  <a:gd name="T1" fmla="*/ 0 h 243"/>
                  <a:gd name="T2" fmla="*/ 58 w 296"/>
                  <a:gd name="T3" fmla="*/ 9 h 243"/>
                  <a:gd name="T4" fmla="*/ 174 w 296"/>
                  <a:gd name="T5" fmla="*/ 126 h 243"/>
                  <a:gd name="T6" fmla="*/ 296 w 296"/>
                  <a:gd name="T7" fmla="*/ 243 h 243"/>
                  <a:gd name="T8" fmla="*/ 231 w 296"/>
                  <a:gd name="T9" fmla="*/ 231 h 243"/>
                  <a:gd name="T10" fmla="*/ 113 w 296"/>
                  <a:gd name="T11" fmla="*/ 116 h 243"/>
                  <a:gd name="T12" fmla="*/ 0 w 296"/>
                  <a:gd name="T13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6" h="243">
                    <a:moveTo>
                      <a:pt x="0" y="0"/>
                    </a:moveTo>
                    <a:cubicBezTo>
                      <a:pt x="20" y="3"/>
                      <a:pt x="39" y="6"/>
                      <a:pt x="58" y="9"/>
                    </a:cubicBezTo>
                    <a:cubicBezTo>
                      <a:pt x="96" y="48"/>
                      <a:pt x="134" y="87"/>
                      <a:pt x="174" y="126"/>
                    </a:cubicBezTo>
                    <a:cubicBezTo>
                      <a:pt x="214" y="165"/>
                      <a:pt x="255" y="204"/>
                      <a:pt x="296" y="243"/>
                    </a:cubicBezTo>
                    <a:cubicBezTo>
                      <a:pt x="274" y="239"/>
                      <a:pt x="253" y="235"/>
                      <a:pt x="231" y="231"/>
                    </a:cubicBezTo>
                    <a:cubicBezTo>
                      <a:pt x="191" y="192"/>
                      <a:pt x="152" y="154"/>
                      <a:pt x="113" y="116"/>
                    </a:cubicBezTo>
                    <a:cubicBezTo>
                      <a:pt x="75" y="77"/>
                      <a:pt x="37" y="3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50" name="Freeform 968">
                <a:extLst>
                  <a:ext uri="{FF2B5EF4-FFF2-40B4-BE49-F238E27FC236}">
                    <a16:creationId xmlns:a16="http://schemas.microsoft.com/office/drawing/2014/main" id="{ED916AE1-853D-4130-88F5-DB1249B0FE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17718" y="7441388"/>
                <a:ext cx="398463" cy="187325"/>
              </a:xfrm>
              <a:custGeom>
                <a:avLst/>
                <a:gdLst>
                  <a:gd name="T0" fmla="*/ 103 w 175"/>
                  <a:gd name="T1" fmla="*/ 16 h 82"/>
                  <a:gd name="T2" fmla="*/ 175 w 175"/>
                  <a:gd name="T3" fmla="*/ 82 h 82"/>
                  <a:gd name="T4" fmla="*/ 67 w 175"/>
                  <a:gd name="T5" fmla="*/ 67 h 82"/>
                  <a:gd name="T6" fmla="*/ 0 w 175"/>
                  <a:gd name="T7" fmla="*/ 0 h 82"/>
                  <a:gd name="T8" fmla="*/ 103 w 175"/>
                  <a:gd name="T9" fmla="*/ 1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82">
                    <a:moveTo>
                      <a:pt x="103" y="16"/>
                    </a:moveTo>
                    <a:cubicBezTo>
                      <a:pt x="127" y="38"/>
                      <a:pt x="151" y="60"/>
                      <a:pt x="175" y="82"/>
                    </a:cubicBezTo>
                    <a:cubicBezTo>
                      <a:pt x="139" y="77"/>
                      <a:pt x="103" y="72"/>
                      <a:pt x="67" y="67"/>
                    </a:cubicBezTo>
                    <a:cubicBezTo>
                      <a:pt x="44" y="45"/>
                      <a:pt x="22" y="23"/>
                      <a:pt x="0" y="0"/>
                    </a:cubicBezTo>
                    <a:cubicBezTo>
                      <a:pt x="35" y="5"/>
                      <a:pt x="69" y="11"/>
                      <a:pt x="103" y="16"/>
                    </a:cubicBezTo>
                    <a:close/>
                  </a:path>
                </a:pathLst>
              </a:custGeom>
              <a:solidFill>
                <a:srgbClr val="D4CB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7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51" name="Freeform 969">
                <a:extLst>
                  <a:ext uri="{FF2B5EF4-FFF2-40B4-BE49-F238E27FC236}">
                    <a16:creationId xmlns:a16="http://schemas.microsoft.com/office/drawing/2014/main" id="{1C6E3C51-0476-496C-A3F2-FB8840392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38669" y="6512699"/>
                <a:ext cx="1792288" cy="2876553"/>
              </a:xfrm>
              <a:custGeom>
                <a:avLst/>
                <a:gdLst>
                  <a:gd name="T0" fmla="*/ 0 w 786"/>
                  <a:gd name="T1" fmla="*/ 1259 h 1259"/>
                  <a:gd name="T2" fmla="*/ 393 w 786"/>
                  <a:gd name="T3" fmla="*/ 1135 h 1259"/>
                  <a:gd name="T4" fmla="*/ 786 w 786"/>
                  <a:gd name="T5" fmla="*/ 1011 h 1259"/>
                  <a:gd name="T6" fmla="*/ 758 w 786"/>
                  <a:gd name="T7" fmla="*/ 755 h 1259"/>
                  <a:gd name="T8" fmla="*/ 734 w 786"/>
                  <a:gd name="T9" fmla="*/ 868 h 1259"/>
                  <a:gd name="T10" fmla="*/ 677 w 786"/>
                  <a:gd name="T11" fmla="*/ 882 h 1259"/>
                  <a:gd name="T12" fmla="*/ 748 w 786"/>
                  <a:gd name="T13" fmla="*/ 659 h 1259"/>
                  <a:gd name="T14" fmla="*/ 752 w 786"/>
                  <a:gd name="T15" fmla="*/ 695 h 1259"/>
                  <a:gd name="T16" fmla="*/ 731 w 786"/>
                  <a:gd name="T17" fmla="*/ 505 h 1259"/>
                  <a:gd name="T18" fmla="*/ 677 w 786"/>
                  <a:gd name="T19" fmla="*/ 0 h 1259"/>
                  <a:gd name="T20" fmla="*/ 384 w 786"/>
                  <a:gd name="T21" fmla="*/ 111 h 1259"/>
                  <a:gd name="T22" fmla="*/ 90 w 786"/>
                  <a:gd name="T23" fmla="*/ 222 h 1259"/>
                  <a:gd name="T24" fmla="*/ 45 w 786"/>
                  <a:gd name="T25" fmla="*/ 741 h 1259"/>
                  <a:gd name="T26" fmla="*/ 0 w 786"/>
                  <a:gd name="T27" fmla="*/ 1259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6" h="1259">
                    <a:moveTo>
                      <a:pt x="0" y="1259"/>
                    </a:moveTo>
                    <a:cubicBezTo>
                      <a:pt x="131" y="1217"/>
                      <a:pt x="262" y="1176"/>
                      <a:pt x="393" y="1135"/>
                    </a:cubicBezTo>
                    <a:cubicBezTo>
                      <a:pt x="524" y="1094"/>
                      <a:pt x="655" y="1052"/>
                      <a:pt x="786" y="1011"/>
                    </a:cubicBezTo>
                    <a:cubicBezTo>
                      <a:pt x="777" y="925"/>
                      <a:pt x="767" y="840"/>
                      <a:pt x="758" y="755"/>
                    </a:cubicBezTo>
                    <a:cubicBezTo>
                      <a:pt x="747" y="790"/>
                      <a:pt x="738" y="828"/>
                      <a:pt x="734" y="868"/>
                    </a:cubicBezTo>
                    <a:cubicBezTo>
                      <a:pt x="715" y="873"/>
                      <a:pt x="696" y="877"/>
                      <a:pt x="677" y="882"/>
                    </a:cubicBezTo>
                    <a:cubicBezTo>
                      <a:pt x="687" y="798"/>
                      <a:pt x="714" y="724"/>
                      <a:pt x="748" y="659"/>
                    </a:cubicBezTo>
                    <a:cubicBezTo>
                      <a:pt x="752" y="695"/>
                      <a:pt x="752" y="695"/>
                      <a:pt x="752" y="695"/>
                    </a:cubicBezTo>
                    <a:cubicBezTo>
                      <a:pt x="731" y="505"/>
                      <a:pt x="731" y="505"/>
                      <a:pt x="731" y="505"/>
                    </a:cubicBezTo>
                    <a:cubicBezTo>
                      <a:pt x="713" y="337"/>
                      <a:pt x="695" y="168"/>
                      <a:pt x="677" y="0"/>
                    </a:cubicBezTo>
                    <a:cubicBezTo>
                      <a:pt x="579" y="37"/>
                      <a:pt x="481" y="74"/>
                      <a:pt x="384" y="111"/>
                    </a:cubicBezTo>
                    <a:cubicBezTo>
                      <a:pt x="286" y="148"/>
                      <a:pt x="188" y="185"/>
                      <a:pt x="90" y="222"/>
                    </a:cubicBezTo>
                    <a:cubicBezTo>
                      <a:pt x="75" y="395"/>
                      <a:pt x="60" y="568"/>
                      <a:pt x="45" y="741"/>
                    </a:cubicBezTo>
                    <a:cubicBezTo>
                      <a:pt x="30" y="913"/>
                      <a:pt x="15" y="1086"/>
                      <a:pt x="0" y="1259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52" name="Freeform 970">
                <a:extLst>
                  <a:ext uri="{FF2B5EF4-FFF2-40B4-BE49-F238E27FC236}">
                    <a16:creationId xmlns:a16="http://schemas.microsoft.com/office/drawing/2014/main" id="{57D7C1CE-99D4-434A-A084-96D9105A8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32320" y="6573026"/>
                <a:ext cx="1779588" cy="2749553"/>
              </a:xfrm>
              <a:custGeom>
                <a:avLst/>
                <a:gdLst>
                  <a:gd name="T0" fmla="*/ 0 w 780"/>
                  <a:gd name="T1" fmla="*/ 1203 h 1203"/>
                  <a:gd name="T2" fmla="*/ 390 w 780"/>
                  <a:gd name="T3" fmla="*/ 1080 h 1203"/>
                  <a:gd name="T4" fmla="*/ 780 w 780"/>
                  <a:gd name="T5" fmla="*/ 956 h 1203"/>
                  <a:gd name="T6" fmla="*/ 755 w 780"/>
                  <a:gd name="T7" fmla="*/ 728 h 1203"/>
                  <a:gd name="T8" fmla="*/ 731 w 780"/>
                  <a:gd name="T9" fmla="*/ 841 h 1203"/>
                  <a:gd name="T10" fmla="*/ 674 w 780"/>
                  <a:gd name="T11" fmla="*/ 855 h 1203"/>
                  <a:gd name="T12" fmla="*/ 745 w 780"/>
                  <a:gd name="T13" fmla="*/ 632 h 1203"/>
                  <a:gd name="T14" fmla="*/ 728 w 780"/>
                  <a:gd name="T15" fmla="*/ 478 h 1203"/>
                  <a:gd name="T16" fmla="*/ 677 w 780"/>
                  <a:gd name="T17" fmla="*/ 0 h 1203"/>
                  <a:gd name="T18" fmla="*/ 381 w 780"/>
                  <a:gd name="T19" fmla="*/ 112 h 1203"/>
                  <a:gd name="T20" fmla="*/ 85 w 780"/>
                  <a:gd name="T21" fmla="*/ 224 h 1203"/>
                  <a:gd name="T22" fmla="*/ 42 w 780"/>
                  <a:gd name="T23" fmla="*/ 714 h 1203"/>
                  <a:gd name="T24" fmla="*/ 0 w 780"/>
                  <a:gd name="T25" fmla="*/ 1203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0" h="1203">
                    <a:moveTo>
                      <a:pt x="0" y="1203"/>
                    </a:moveTo>
                    <a:cubicBezTo>
                      <a:pt x="130" y="1162"/>
                      <a:pt x="260" y="1121"/>
                      <a:pt x="390" y="1080"/>
                    </a:cubicBezTo>
                    <a:cubicBezTo>
                      <a:pt x="520" y="1038"/>
                      <a:pt x="650" y="997"/>
                      <a:pt x="780" y="956"/>
                    </a:cubicBezTo>
                    <a:cubicBezTo>
                      <a:pt x="772" y="880"/>
                      <a:pt x="763" y="804"/>
                      <a:pt x="755" y="728"/>
                    </a:cubicBezTo>
                    <a:cubicBezTo>
                      <a:pt x="744" y="763"/>
                      <a:pt x="735" y="801"/>
                      <a:pt x="731" y="841"/>
                    </a:cubicBezTo>
                    <a:cubicBezTo>
                      <a:pt x="712" y="846"/>
                      <a:pt x="693" y="850"/>
                      <a:pt x="674" y="855"/>
                    </a:cubicBezTo>
                    <a:cubicBezTo>
                      <a:pt x="684" y="771"/>
                      <a:pt x="711" y="697"/>
                      <a:pt x="745" y="632"/>
                    </a:cubicBezTo>
                    <a:cubicBezTo>
                      <a:pt x="728" y="478"/>
                      <a:pt x="728" y="478"/>
                      <a:pt x="728" y="478"/>
                    </a:cubicBezTo>
                    <a:cubicBezTo>
                      <a:pt x="711" y="319"/>
                      <a:pt x="694" y="160"/>
                      <a:pt x="677" y="0"/>
                    </a:cubicBezTo>
                    <a:cubicBezTo>
                      <a:pt x="578" y="38"/>
                      <a:pt x="480" y="75"/>
                      <a:pt x="381" y="112"/>
                    </a:cubicBezTo>
                    <a:cubicBezTo>
                      <a:pt x="282" y="149"/>
                      <a:pt x="183" y="187"/>
                      <a:pt x="85" y="224"/>
                    </a:cubicBezTo>
                    <a:cubicBezTo>
                      <a:pt x="70" y="387"/>
                      <a:pt x="56" y="550"/>
                      <a:pt x="42" y="714"/>
                    </a:cubicBezTo>
                    <a:cubicBezTo>
                      <a:pt x="28" y="877"/>
                      <a:pt x="14" y="1040"/>
                      <a:pt x="0" y="1203"/>
                    </a:cubicBezTo>
                    <a:close/>
                  </a:path>
                </a:pathLst>
              </a:custGeom>
              <a:solidFill>
                <a:srgbClr val="B3AE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53" name="Freeform 971">
                <a:extLst>
                  <a:ext uri="{FF2B5EF4-FFF2-40B4-BE49-F238E27FC236}">
                    <a16:creationId xmlns:a16="http://schemas.microsoft.com/office/drawing/2014/main" id="{BB38FB6C-15E5-4761-9E77-A2E761499E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537070" y="8100202"/>
                <a:ext cx="1658939" cy="438151"/>
              </a:xfrm>
              <a:custGeom>
                <a:avLst/>
                <a:gdLst>
                  <a:gd name="T0" fmla="*/ 4 w 727"/>
                  <a:gd name="T1" fmla="*/ 0 h 192"/>
                  <a:gd name="T2" fmla="*/ 345 w 727"/>
                  <a:gd name="T3" fmla="*/ 77 h 192"/>
                  <a:gd name="T4" fmla="*/ 641 w 727"/>
                  <a:gd name="T5" fmla="*/ 134 h 192"/>
                  <a:gd name="T6" fmla="*/ 633 w 727"/>
                  <a:gd name="T7" fmla="*/ 175 h 192"/>
                  <a:gd name="T8" fmla="*/ 345 w 727"/>
                  <a:gd name="T9" fmla="*/ 121 h 192"/>
                  <a:gd name="T10" fmla="*/ 0 w 727"/>
                  <a:gd name="T11" fmla="*/ 44 h 192"/>
                  <a:gd name="T12" fmla="*/ 4 w 727"/>
                  <a:gd name="T13" fmla="*/ 0 h 192"/>
                  <a:gd name="T14" fmla="*/ 693 w 727"/>
                  <a:gd name="T15" fmla="*/ 144 h 192"/>
                  <a:gd name="T16" fmla="*/ 723 w 727"/>
                  <a:gd name="T17" fmla="*/ 149 h 192"/>
                  <a:gd name="T18" fmla="*/ 727 w 727"/>
                  <a:gd name="T19" fmla="*/ 192 h 192"/>
                  <a:gd name="T20" fmla="*/ 660 w 727"/>
                  <a:gd name="T21" fmla="*/ 180 h 192"/>
                  <a:gd name="T22" fmla="*/ 689 w 727"/>
                  <a:gd name="T23" fmla="*/ 173 h 192"/>
                  <a:gd name="T24" fmla="*/ 693 w 727"/>
                  <a:gd name="T25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7" h="192">
                    <a:moveTo>
                      <a:pt x="4" y="0"/>
                    </a:moveTo>
                    <a:cubicBezTo>
                      <a:pt x="114" y="26"/>
                      <a:pt x="227" y="53"/>
                      <a:pt x="345" y="77"/>
                    </a:cubicBezTo>
                    <a:cubicBezTo>
                      <a:pt x="441" y="97"/>
                      <a:pt x="539" y="116"/>
                      <a:pt x="641" y="134"/>
                    </a:cubicBezTo>
                    <a:cubicBezTo>
                      <a:pt x="638" y="148"/>
                      <a:pt x="635" y="161"/>
                      <a:pt x="633" y="175"/>
                    </a:cubicBezTo>
                    <a:cubicBezTo>
                      <a:pt x="535" y="158"/>
                      <a:pt x="439" y="140"/>
                      <a:pt x="345" y="121"/>
                    </a:cubicBezTo>
                    <a:cubicBezTo>
                      <a:pt x="226" y="96"/>
                      <a:pt x="111" y="70"/>
                      <a:pt x="0" y="44"/>
                    </a:cubicBezTo>
                    <a:cubicBezTo>
                      <a:pt x="2" y="29"/>
                      <a:pt x="3" y="15"/>
                      <a:pt x="4" y="0"/>
                    </a:cubicBezTo>
                    <a:close/>
                    <a:moveTo>
                      <a:pt x="693" y="144"/>
                    </a:moveTo>
                    <a:cubicBezTo>
                      <a:pt x="703" y="145"/>
                      <a:pt x="713" y="147"/>
                      <a:pt x="723" y="149"/>
                    </a:cubicBezTo>
                    <a:cubicBezTo>
                      <a:pt x="724" y="163"/>
                      <a:pt x="726" y="178"/>
                      <a:pt x="727" y="192"/>
                    </a:cubicBezTo>
                    <a:cubicBezTo>
                      <a:pt x="705" y="188"/>
                      <a:pt x="682" y="184"/>
                      <a:pt x="660" y="180"/>
                    </a:cubicBezTo>
                    <a:cubicBezTo>
                      <a:pt x="670" y="178"/>
                      <a:pt x="679" y="176"/>
                      <a:pt x="689" y="173"/>
                    </a:cubicBezTo>
                    <a:cubicBezTo>
                      <a:pt x="690" y="163"/>
                      <a:pt x="691" y="153"/>
                      <a:pt x="693" y="144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54" name="Freeform 972">
                <a:extLst>
                  <a:ext uri="{FF2B5EF4-FFF2-40B4-BE49-F238E27FC236}">
                    <a16:creationId xmlns:a16="http://schemas.microsoft.com/office/drawing/2014/main" id="{F1C3D73E-7614-4245-9E3E-BFF4770DF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29132" y="7517589"/>
                <a:ext cx="1550989" cy="612776"/>
              </a:xfrm>
              <a:custGeom>
                <a:avLst/>
                <a:gdLst>
                  <a:gd name="T0" fmla="*/ 3 w 680"/>
                  <a:gd name="T1" fmla="*/ 233 h 268"/>
                  <a:gd name="T2" fmla="*/ 340 w 680"/>
                  <a:gd name="T3" fmla="*/ 117 h 268"/>
                  <a:gd name="T4" fmla="*/ 676 w 680"/>
                  <a:gd name="T5" fmla="*/ 0 h 268"/>
                  <a:gd name="T6" fmla="*/ 680 w 680"/>
                  <a:gd name="T7" fmla="*/ 33 h 268"/>
                  <a:gd name="T8" fmla="*/ 340 w 680"/>
                  <a:gd name="T9" fmla="*/ 151 h 268"/>
                  <a:gd name="T10" fmla="*/ 0 w 680"/>
                  <a:gd name="T11" fmla="*/ 268 h 268"/>
                  <a:gd name="T12" fmla="*/ 3 w 680"/>
                  <a:gd name="T13" fmla="*/ 233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0" h="268">
                    <a:moveTo>
                      <a:pt x="3" y="233"/>
                    </a:moveTo>
                    <a:cubicBezTo>
                      <a:pt x="115" y="194"/>
                      <a:pt x="228" y="155"/>
                      <a:pt x="340" y="117"/>
                    </a:cubicBezTo>
                    <a:cubicBezTo>
                      <a:pt x="452" y="78"/>
                      <a:pt x="564" y="39"/>
                      <a:pt x="676" y="0"/>
                    </a:cubicBezTo>
                    <a:cubicBezTo>
                      <a:pt x="678" y="11"/>
                      <a:pt x="679" y="22"/>
                      <a:pt x="680" y="33"/>
                    </a:cubicBezTo>
                    <a:cubicBezTo>
                      <a:pt x="567" y="72"/>
                      <a:pt x="453" y="112"/>
                      <a:pt x="340" y="151"/>
                    </a:cubicBezTo>
                    <a:cubicBezTo>
                      <a:pt x="227" y="190"/>
                      <a:pt x="113" y="229"/>
                      <a:pt x="0" y="268"/>
                    </a:cubicBezTo>
                    <a:cubicBezTo>
                      <a:pt x="1" y="256"/>
                      <a:pt x="2" y="245"/>
                      <a:pt x="3" y="233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55" name="Freeform 973">
                <a:extLst>
                  <a:ext uri="{FF2B5EF4-FFF2-40B4-BE49-F238E27FC236}">
                    <a16:creationId xmlns:a16="http://schemas.microsoft.com/office/drawing/2014/main" id="{59FCFB60-91B2-4DC4-9224-C79A19ADA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45006" y="7860489"/>
                <a:ext cx="241300" cy="447676"/>
              </a:xfrm>
              <a:custGeom>
                <a:avLst/>
                <a:gdLst>
                  <a:gd name="T0" fmla="*/ 0 w 106"/>
                  <a:gd name="T1" fmla="*/ 196 h 196"/>
                  <a:gd name="T2" fmla="*/ 103 w 106"/>
                  <a:gd name="T3" fmla="*/ 68 h 196"/>
                  <a:gd name="T4" fmla="*/ 17 w 106"/>
                  <a:gd name="T5" fmla="*/ 5 h 196"/>
                  <a:gd name="T6" fmla="*/ 0 w 106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96">
                    <a:moveTo>
                      <a:pt x="0" y="196"/>
                    </a:moveTo>
                    <a:cubicBezTo>
                      <a:pt x="58" y="163"/>
                      <a:pt x="100" y="112"/>
                      <a:pt x="103" y="68"/>
                    </a:cubicBezTo>
                    <a:cubicBezTo>
                      <a:pt x="106" y="24"/>
                      <a:pt x="69" y="0"/>
                      <a:pt x="17" y="5"/>
                    </a:cubicBezTo>
                    <a:cubicBezTo>
                      <a:pt x="11" y="69"/>
                      <a:pt x="6" y="132"/>
                      <a:pt x="0" y="196"/>
                    </a:cubicBezTo>
                    <a:close/>
                  </a:path>
                </a:pathLst>
              </a:custGeom>
              <a:solidFill>
                <a:srgbClr val="CB95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56" name="Freeform 974">
                <a:extLst>
                  <a:ext uri="{FF2B5EF4-FFF2-40B4-BE49-F238E27FC236}">
                    <a16:creationId xmlns:a16="http://schemas.microsoft.com/office/drawing/2014/main" id="{FF768999-8C73-4933-AA25-6971C88BD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38657" y="7954152"/>
                <a:ext cx="127000" cy="271462"/>
              </a:xfrm>
              <a:custGeom>
                <a:avLst/>
                <a:gdLst>
                  <a:gd name="T0" fmla="*/ 0 w 56"/>
                  <a:gd name="T1" fmla="*/ 119 h 119"/>
                  <a:gd name="T2" fmla="*/ 54 w 56"/>
                  <a:gd name="T3" fmla="*/ 43 h 119"/>
                  <a:gd name="T4" fmla="*/ 11 w 56"/>
                  <a:gd name="T5" fmla="*/ 0 h 119"/>
                  <a:gd name="T6" fmla="*/ 0 w 56"/>
                  <a:gd name="T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19">
                    <a:moveTo>
                      <a:pt x="0" y="119"/>
                    </a:moveTo>
                    <a:cubicBezTo>
                      <a:pt x="31" y="97"/>
                      <a:pt x="52" y="68"/>
                      <a:pt x="54" y="43"/>
                    </a:cubicBezTo>
                    <a:cubicBezTo>
                      <a:pt x="56" y="17"/>
                      <a:pt x="38" y="1"/>
                      <a:pt x="11" y="0"/>
                    </a:cubicBezTo>
                    <a:cubicBezTo>
                      <a:pt x="7" y="40"/>
                      <a:pt x="4" y="79"/>
                      <a:pt x="0" y="119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57" name="Freeform 975">
                <a:extLst>
                  <a:ext uri="{FF2B5EF4-FFF2-40B4-BE49-F238E27FC236}">
                    <a16:creationId xmlns:a16="http://schemas.microsoft.com/office/drawing/2014/main" id="{10486D38-0714-487B-B179-4EC4F44D0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32244" y="7595377"/>
                <a:ext cx="1063626" cy="733426"/>
              </a:xfrm>
              <a:custGeom>
                <a:avLst/>
                <a:gdLst>
                  <a:gd name="T0" fmla="*/ 27 w 466"/>
                  <a:gd name="T1" fmla="*/ 321 h 321"/>
                  <a:gd name="T2" fmla="*/ 0 w 466"/>
                  <a:gd name="T3" fmla="*/ 302 h 321"/>
                  <a:gd name="T4" fmla="*/ 236 w 466"/>
                  <a:gd name="T5" fmla="*/ 151 h 321"/>
                  <a:gd name="T6" fmla="*/ 462 w 466"/>
                  <a:gd name="T7" fmla="*/ 0 h 321"/>
                  <a:gd name="T8" fmla="*/ 466 w 466"/>
                  <a:gd name="T9" fmla="*/ 36 h 321"/>
                  <a:gd name="T10" fmla="*/ 251 w 466"/>
                  <a:gd name="T11" fmla="*/ 178 h 321"/>
                  <a:gd name="T12" fmla="*/ 27 w 466"/>
                  <a:gd name="T13" fmla="*/ 321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6" h="321">
                    <a:moveTo>
                      <a:pt x="27" y="321"/>
                    </a:moveTo>
                    <a:cubicBezTo>
                      <a:pt x="18" y="315"/>
                      <a:pt x="9" y="309"/>
                      <a:pt x="0" y="302"/>
                    </a:cubicBezTo>
                    <a:cubicBezTo>
                      <a:pt x="79" y="252"/>
                      <a:pt x="158" y="201"/>
                      <a:pt x="236" y="151"/>
                    </a:cubicBezTo>
                    <a:cubicBezTo>
                      <a:pt x="312" y="101"/>
                      <a:pt x="388" y="50"/>
                      <a:pt x="462" y="0"/>
                    </a:cubicBezTo>
                    <a:cubicBezTo>
                      <a:pt x="463" y="12"/>
                      <a:pt x="465" y="24"/>
                      <a:pt x="466" y="36"/>
                    </a:cubicBezTo>
                    <a:cubicBezTo>
                      <a:pt x="395" y="83"/>
                      <a:pt x="323" y="131"/>
                      <a:pt x="251" y="178"/>
                    </a:cubicBezTo>
                    <a:cubicBezTo>
                      <a:pt x="177" y="226"/>
                      <a:pt x="103" y="274"/>
                      <a:pt x="27" y="321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58" name="Freeform 976">
                <a:extLst>
                  <a:ext uri="{FF2B5EF4-FFF2-40B4-BE49-F238E27FC236}">
                    <a16:creationId xmlns:a16="http://schemas.microsoft.com/office/drawing/2014/main" id="{A9EC6C8F-9765-48E6-95ED-558559BE7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492619" y="6890526"/>
                <a:ext cx="1446214" cy="819150"/>
              </a:xfrm>
              <a:custGeom>
                <a:avLst/>
                <a:gdLst>
                  <a:gd name="T0" fmla="*/ 3 w 634"/>
                  <a:gd name="T1" fmla="*/ 324 h 358"/>
                  <a:gd name="T2" fmla="*/ 322 w 634"/>
                  <a:gd name="T3" fmla="*/ 161 h 358"/>
                  <a:gd name="T4" fmla="*/ 631 w 634"/>
                  <a:gd name="T5" fmla="*/ 0 h 358"/>
                  <a:gd name="T6" fmla="*/ 634 w 634"/>
                  <a:gd name="T7" fmla="*/ 33 h 358"/>
                  <a:gd name="T8" fmla="*/ 322 w 634"/>
                  <a:gd name="T9" fmla="*/ 196 h 358"/>
                  <a:gd name="T10" fmla="*/ 0 w 634"/>
                  <a:gd name="T11" fmla="*/ 358 h 358"/>
                  <a:gd name="T12" fmla="*/ 3 w 634"/>
                  <a:gd name="T13" fmla="*/ 324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4" h="358">
                    <a:moveTo>
                      <a:pt x="3" y="324"/>
                    </a:moveTo>
                    <a:cubicBezTo>
                      <a:pt x="110" y="270"/>
                      <a:pt x="217" y="216"/>
                      <a:pt x="322" y="161"/>
                    </a:cubicBezTo>
                    <a:cubicBezTo>
                      <a:pt x="426" y="108"/>
                      <a:pt x="529" y="54"/>
                      <a:pt x="631" y="0"/>
                    </a:cubicBezTo>
                    <a:cubicBezTo>
                      <a:pt x="632" y="11"/>
                      <a:pt x="633" y="22"/>
                      <a:pt x="634" y="33"/>
                    </a:cubicBezTo>
                    <a:cubicBezTo>
                      <a:pt x="531" y="87"/>
                      <a:pt x="427" y="142"/>
                      <a:pt x="322" y="196"/>
                    </a:cubicBezTo>
                    <a:cubicBezTo>
                      <a:pt x="216" y="250"/>
                      <a:pt x="108" y="304"/>
                      <a:pt x="0" y="358"/>
                    </a:cubicBezTo>
                    <a:cubicBezTo>
                      <a:pt x="1" y="347"/>
                      <a:pt x="2" y="335"/>
                      <a:pt x="3" y="324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59" name="Freeform 977">
                <a:extLst>
                  <a:ext uri="{FF2B5EF4-FFF2-40B4-BE49-F238E27FC236}">
                    <a16:creationId xmlns:a16="http://schemas.microsoft.com/office/drawing/2014/main" id="{A6468CCC-9077-4B55-AE71-4D98F4235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22719" y="6882588"/>
                <a:ext cx="596900" cy="306388"/>
              </a:xfrm>
              <a:custGeom>
                <a:avLst/>
                <a:gdLst>
                  <a:gd name="T0" fmla="*/ 262 w 262"/>
                  <a:gd name="T1" fmla="*/ 105 h 134"/>
                  <a:gd name="T2" fmla="*/ 226 w 262"/>
                  <a:gd name="T3" fmla="*/ 134 h 134"/>
                  <a:gd name="T4" fmla="*/ 109 w 262"/>
                  <a:gd name="T5" fmla="*/ 78 h 134"/>
                  <a:gd name="T6" fmla="*/ 0 w 262"/>
                  <a:gd name="T7" fmla="*/ 20 h 134"/>
                  <a:gd name="T8" fmla="*/ 52 w 262"/>
                  <a:gd name="T9" fmla="*/ 0 h 134"/>
                  <a:gd name="T10" fmla="*/ 154 w 262"/>
                  <a:gd name="T11" fmla="*/ 53 h 134"/>
                  <a:gd name="T12" fmla="*/ 262 w 262"/>
                  <a:gd name="T13" fmla="*/ 10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134">
                    <a:moveTo>
                      <a:pt x="262" y="105"/>
                    </a:moveTo>
                    <a:cubicBezTo>
                      <a:pt x="250" y="115"/>
                      <a:pt x="238" y="125"/>
                      <a:pt x="226" y="134"/>
                    </a:cubicBezTo>
                    <a:cubicBezTo>
                      <a:pt x="186" y="116"/>
                      <a:pt x="147" y="97"/>
                      <a:pt x="109" y="78"/>
                    </a:cubicBezTo>
                    <a:cubicBezTo>
                      <a:pt x="72" y="59"/>
                      <a:pt x="35" y="40"/>
                      <a:pt x="0" y="20"/>
                    </a:cubicBezTo>
                    <a:cubicBezTo>
                      <a:pt x="17" y="14"/>
                      <a:pt x="35" y="7"/>
                      <a:pt x="52" y="0"/>
                    </a:cubicBezTo>
                    <a:cubicBezTo>
                      <a:pt x="85" y="18"/>
                      <a:pt x="119" y="36"/>
                      <a:pt x="154" y="53"/>
                    </a:cubicBezTo>
                    <a:cubicBezTo>
                      <a:pt x="189" y="71"/>
                      <a:pt x="225" y="88"/>
                      <a:pt x="262" y="105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endParaRPr lang="zh-CN" altLang="en-US"/>
              </a:p>
            </p:txBody>
          </p:sp>
          <p:sp>
            <p:nvSpPr>
              <p:cNvPr id="360" name="Freeform 978">
                <a:extLst>
                  <a:ext uri="{FF2B5EF4-FFF2-40B4-BE49-F238E27FC236}">
                    <a16:creationId xmlns:a16="http://schemas.microsoft.com/office/drawing/2014/main" id="{97721AF3-9AA9-4385-A9DC-2CD891296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25831" y="7108013"/>
                <a:ext cx="182563" cy="628651"/>
              </a:xfrm>
              <a:custGeom>
                <a:avLst/>
                <a:gdLst>
                  <a:gd name="T0" fmla="*/ 80 w 80"/>
                  <a:gd name="T1" fmla="*/ 244 h 275"/>
                  <a:gd name="T2" fmla="*/ 40 w 80"/>
                  <a:gd name="T3" fmla="*/ 275 h 275"/>
                  <a:gd name="T4" fmla="*/ 0 w 80"/>
                  <a:gd name="T5" fmla="*/ 31 h 275"/>
                  <a:gd name="T6" fmla="*/ 37 w 80"/>
                  <a:gd name="T7" fmla="*/ 0 h 275"/>
                  <a:gd name="T8" fmla="*/ 80 w 80"/>
                  <a:gd name="T9" fmla="*/ 244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275">
                    <a:moveTo>
                      <a:pt x="80" y="244"/>
                    </a:moveTo>
                    <a:cubicBezTo>
                      <a:pt x="67" y="254"/>
                      <a:pt x="53" y="264"/>
                      <a:pt x="40" y="275"/>
                    </a:cubicBezTo>
                    <a:cubicBezTo>
                      <a:pt x="26" y="194"/>
                      <a:pt x="13" y="112"/>
                      <a:pt x="0" y="31"/>
                    </a:cubicBezTo>
                    <a:cubicBezTo>
                      <a:pt x="12" y="20"/>
                      <a:pt x="25" y="10"/>
                      <a:pt x="37" y="0"/>
                    </a:cubicBezTo>
                    <a:cubicBezTo>
                      <a:pt x="51" y="81"/>
                      <a:pt x="66" y="163"/>
                      <a:pt x="80" y="244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61" name="Freeform 979">
                <a:extLst>
                  <a:ext uri="{FF2B5EF4-FFF2-40B4-BE49-F238E27FC236}">
                    <a16:creationId xmlns:a16="http://schemas.microsoft.com/office/drawing/2014/main" id="{EE81B90F-8E16-47D3-81D0-992B5274B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00431" y="7173101"/>
                <a:ext cx="485775" cy="257175"/>
              </a:xfrm>
              <a:custGeom>
                <a:avLst/>
                <a:gdLst>
                  <a:gd name="T0" fmla="*/ 0 w 213"/>
                  <a:gd name="T1" fmla="*/ 113 h 113"/>
                  <a:gd name="T2" fmla="*/ 2 w 213"/>
                  <a:gd name="T3" fmla="*/ 74 h 113"/>
                  <a:gd name="T4" fmla="*/ 106 w 213"/>
                  <a:gd name="T5" fmla="*/ 37 h 113"/>
                  <a:gd name="T6" fmla="*/ 209 w 213"/>
                  <a:gd name="T7" fmla="*/ 0 h 113"/>
                  <a:gd name="T8" fmla="*/ 213 w 213"/>
                  <a:gd name="T9" fmla="*/ 37 h 113"/>
                  <a:gd name="T10" fmla="*/ 106 w 213"/>
                  <a:gd name="T11" fmla="*/ 75 h 113"/>
                  <a:gd name="T12" fmla="*/ 0 w 213"/>
                  <a:gd name="T1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3" h="113">
                    <a:moveTo>
                      <a:pt x="0" y="113"/>
                    </a:moveTo>
                    <a:cubicBezTo>
                      <a:pt x="0" y="100"/>
                      <a:pt x="1" y="87"/>
                      <a:pt x="2" y="74"/>
                    </a:cubicBezTo>
                    <a:cubicBezTo>
                      <a:pt x="36" y="61"/>
                      <a:pt x="71" y="49"/>
                      <a:pt x="106" y="37"/>
                    </a:cubicBezTo>
                    <a:cubicBezTo>
                      <a:pt x="140" y="24"/>
                      <a:pt x="175" y="12"/>
                      <a:pt x="209" y="0"/>
                    </a:cubicBezTo>
                    <a:cubicBezTo>
                      <a:pt x="210" y="12"/>
                      <a:pt x="212" y="25"/>
                      <a:pt x="213" y="37"/>
                    </a:cubicBezTo>
                    <a:cubicBezTo>
                      <a:pt x="178" y="50"/>
                      <a:pt x="142" y="62"/>
                      <a:pt x="106" y="75"/>
                    </a:cubicBezTo>
                    <a:cubicBezTo>
                      <a:pt x="71" y="88"/>
                      <a:pt x="35" y="100"/>
                      <a:pt x="0" y="113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62" name="Freeform 980">
                <a:extLst>
                  <a:ext uri="{FF2B5EF4-FFF2-40B4-BE49-F238E27FC236}">
                    <a16:creationId xmlns:a16="http://schemas.microsoft.com/office/drawing/2014/main" id="{F9EE7D27-23A4-4C1F-A0AE-D37A9CECB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02144" y="7319151"/>
                <a:ext cx="1081087" cy="485776"/>
              </a:xfrm>
              <a:custGeom>
                <a:avLst/>
                <a:gdLst>
                  <a:gd name="T0" fmla="*/ 4 w 474"/>
                  <a:gd name="T1" fmla="*/ 174 h 213"/>
                  <a:gd name="T2" fmla="*/ 235 w 474"/>
                  <a:gd name="T3" fmla="*/ 87 h 213"/>
                  <a:gd name="T4" fmla="*/ 466 w 474"/>
                  <a:gd name="T5" fmla="*/ 0 h 213"/>
                  <a:gd name="T6" fmla="*/ 474 w 474"/>
                  <a:gd name="T7" fmla="*/ 36 h 213"/>
                  <a:gd name="T8" fmla="*/ 237 w 474"/>
                  <a:gd name="T9" fmla="*/ 125 h 213"/>
                  <a:gd name="T10" fmla="*/ 0 w 474"/>
                  <a:gd name="T11" fmla="*/ 213 h 213"/>
                  <a:gd name="T12" fmla="*/ 4 w 474"/>
                  <a:gd name="T13" fmla="*/ 174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4" h="213">
                    <a:moveTo>
                      <a:pt x="4" y="174"/>
                    </a:moveTo>
                    <a:cubicBezTo>
                      <a:pt x="81" y="145"/>
                      <a:pt x="158" y="116"/>
                      <a:pt x="235" y="87"/>
                    </a:cubicBezTo>
                    <a:cubicBezTo>
                      <a:pt x="312" y="58"/>
                      <a:pt x="389" y="29"/>
                      <a:pt x="466" y="0"/>
                    </a:cubicBezTo>
                    <a:cubicBezTo>
                      <a:pt x="468" y="12"/>
                      <a:pt x="471" y="24"/>
                      <a:pt x="474" y="36"/>
                    </a:cubicBezTo>
                    <a:cubicBezTo>
                      <a:pt x="395" y="66"/>
                      <a:pt x="316" y="96"/>
                      <a:pt x="237" y="125"/>
                    </a:cubicBezTo>
                    <a:cubicBezTo>
                      <a:pt x="159" y="154"/>
                      <a:pt x="79" y="184"/>
                      <a:pt x="0" y="213"/>
                    </a:cubicBezTo>
                    <a:cubicBezTo>
                      <a:pt x="1" y="200"/>
                      <a:pt x="3" y="187"/>
                      <a:pt x="4" y="174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63" name="Freeform 981">
                <a:extLst>
                  <a:ext uri="{FF2B5EF4-FFF2-40B4-BE49-F238E27FC236}">
                    <a16:creationId xmlns:a16="http://schemas.microsoft.com/office/drawing/2014/main" id="{8F095BFF-CF8B-4F6A-B3B4-D3E3CAFAF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03644" y="7498539"/>
                <a:ext cx="117475" cy="341313"/>
              </a:xfrm>
              <a:custGeom>
                <a:avLst/>
                <a:gdLst>
                  <a:gd name="T0" fmla="*/ 52 w 52"/>
                  <a:gd name="T1" fmla="*/ 138 h 149"/>
                  <a:gd name="T2" fmla="*/ 0 w 52"/>
                  <a:gd name="T3" fmla="*/ 149 h 149"/>
                  <a:gd name="T4" fmla="*/ 1 w 52"/>
                  <a:gd name="T5" fmla="*/ 7 h 149"/>
                  <a:gd name="T6" fmla="*/ 52 w 52"/>
                  <a:gd name="T7" fmla="*/ 0 h 149"/>
                  <a:gd name="T8" fmla="*/ 52 w 52"/>
                  <a:gd name="T9" fmla="*/ 13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49">
                    <a:moveTo>
                      <a:pt x="52" y="138"/>
                    </a:moveTo>
                    <a:cubicBezTo>
                      <a:pt x="35" y="142"/>
                      <a:pt x="17" y="145"/>
                      <a:pt x="0" y="149"/>
                    </a:cubicBezTo>
                    <a:cubicBezTo>
                      <a:pt x="0" y="102"/>
                      <a:pt x="1" y="54"/>
                      <a:pt x="1" y="7"/>
                    </a:cubicBezTo>
                    <a:cubicBezTo>
                      <a:pt x="18" y="4"/>
                      <a:pt x="35" y="2"/>
                      <a:pt x="52" y="0"/>
                    </a:cubicBezTo>
                    <a:cubicBezTo>
                      <a:pt x="52" y="46"/>
                      <a:pt x="52" y="92"/>
                      <a:pt x="52" y="138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64" name="Freeform 982">
                <a:extLst>
                  <a:ext uri="{FF2B5EF4-FFF2-40B4-BE49-F238E27FC236}">
                    <a16:creationId xmlns:a16="http://schemas.microsoft.com/office/drawing/2014/main" id="{21CD24A7-115F-4BD9-83D9-F19C8B5AA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89407" y="7620776"/>
                <a:ext cx="134938" cy="344488"/>
              </a:xfrm>
              <a:custGeom>
                <a:avLst/>
                <a:gdLst>
                  <a:gd name="T0" fmla="*/ 53 w 59"/>
                  <a:gd name="T1" fmla="*/ 139 h 151"/>
                  <a:gd name="T2" fmla="*/ 0 w 59"/>
                  <a:gd name="T3" fmla="*/ 151 h 151"/>
                  <a:gd name="T4" fmla="*/ 9 w 59"/>
                  <a:gd name="T5" fmla="*/ 7 h 151"/>
                  <a:gd name="T6" fmla="*/ 59 w 59"/>
                  <a:gd name="T7" fmla="*/ 0 h 151"/>
                  <a:gd name="T8" fmla="*/ 53 w 59"/>
                  <a:gd name="T9" fmla="*/ 13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51">
                    <a:moveTo>
                      <a:pt x="53" y="139"/>
                    </a:moveTo>
                    <a:cubicBezTo>
                      <a:pt x="35" y="143"/>
                      <a:pt x="18" y="147"/>
                      <a:pt x="0" y="151"/>
                    </a:cubicBezTo>
                    <a:cubicBezTo>
                      <a:pt x="3" y="103"/>
                      <a:pt x="6" y="55"/>
                      <a:pt x="9" y="7"/>
                    </a:cubicBezTo>
                    <a:cubicBezTo>
                      <a:pt x="25" y="5"/>
                      <a:pt x="42" y="2"/>
                      <a:pt x="59" y="0"/>
                    </a:cubicBezTo>
                    <a:cubicBezTo>
                      <a:pt x="57" y="47"/>
                      <a:pt x="55" y="93"/>
                      <a:pt x="53" y="139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65" name="Freeform 983">
                <a:extLst>
                  <a:ext uri="{FF2B5EF4-FFF2-40B4-BE49-F238E27FC236}">
                    <a16:creationId xmlns:a16="http://schemas.microsoft.com/office/drawing/2014/main" id="{393F2728-3F23-4052-9988-3B25D24A2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81419" y="6650812"/>
                <a:ext cx="709613" cy="403226"/>
              </a:xfrm>
              <a:custGeom>
                <a:avLst/>
                <a:gdLst>
                  <a:gd name="T0" fmla="*/ 31 w 311"/>
                  <a:gd name="T1" fmla="*/ 176 h 176"/>
                  <a:gd name="T2" fmla="*/ 0 w 311"/>
                  <a:gd name="T3" fmla="*/ 158 h 176"/>
                  <a:gd name="T4" fmla="*/ 155 w 311"/>
                  <a:gd name="T5" fmla="*/ 79 h 176"/>
                  <a:gd name="T6" fmla="*/ 308 w 311"/>
                  <a:gd name="T7" fmla="*/ 0 h 176"/>
                  <a:gd name="T8" fmla="*/ 311 w 311"/>
                  <a:gd name="T9" fmla="*/ 34 h 176"/>
                  <a:gd name="T10" fmla="*/ 172 w 311"/>
                  <a:gd name="T11" fmla="*/ 105 h 176"/>
                  <a:gd name="T12" fmla="*/ 31 w 311"/>
                  <a:gd name="T13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" h="176">
                    <a:moveTo>
                      <a:pt x="31" y="176"/>
                    </a:moveTo>
                    <a:cubicBezTo>
                      <a:pt x="20" y="170"/>
                      <a:pt x="10" y="164"/>
                      <a:pt x="0" y="158"/>
                    </a:cubicBezTo>
                    <a:cubicBezTo>
                      <a:pt x="51" y="131"/>
                      <a:pt x="103" y="105"/>
                      <a:pt x="155" y="79"/>
                    </a:cubicBezTo>
                    <a:cubicBezTo>
                      <a:pt x="206" y="53"/>
                      <a:pt x="257" y="27"/>
                      <a:pt x="308" y="0"/>
                    </a:cubicBezTo>
                    <a:cubicBezTo>
                      <a:pt x="309" y="12"/>
                      <a:pt x="310" y="23"/>
                      <a:pt x="311" y="34"/>
                    </a:cubicBezTo>
                    <a:cubicBezTo>
                      <a:pt x="265" y="58"/>
                      <a:pt x="218" y="82"/>
                      <a:pt x="172" y="105"/>
                    </a:cubicBezTo>
                    <a:cubicBezTo>
                      <a:pt x="125" y="129"/>
                      <a:pt x="78" y="153"/>
                      <a:pt x="31" y="176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66" name="Freeform 984">
                <a:extLst>
                  <a:ext uri="{FF2B5EF4-FFF2-40B4-BE49-F238E27FC236}">
                    <a16:creationId xmlns:a16="http://schemas.microsoft.com/office/drawing/2014/main" id="{0DF93EFD-83DD-4437-90CC-A8F94CA07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94220" y="8355789"/>
                <a:ext cx="1058863" cy="523876"/>
              </a:xfrm>
              <a:custGeom>
                <a:avLst/>
                <a:gdLst>
                  <a:gd name="T0" fmla="*/ 2 w 464"/>
                  <a:gd name="T1" fmla="*/ 195 h 229"/>
                  <a:gd name="T2" fmla="*/ 235 w 464"/>
                  <a:gd name="T3" fmla="*/ 97 h 229"/>
                  <a:gd name="T4" fmla="*/ 464 w 464"/>
                  <a:gd name="T5" fmla="*/ 0 h 229"/>
                  <a:gd name="T6" fmla="*/ 463 w 464"/>
                  <a:gd name="T7" fmla="*/ 34 h 229"/>
                  <a:gd name="T8" fmla="*/ 233 w 464"/>
                  <a:gd name="T9" fmla="*/ 131 h 229"/>
                  <a:gd name="T10" fmla="*/ 0 w 464"/>
                  <a:gd name="T11" fmla="*/ 229 h 229"/>
                  <a:gd name="T12" fmla="*/ 2 w 464"/>
                  <a:gd name="T13" fmla="*/ 195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4" h="229">
                    <a:moveTo>
                      <a:pt x="2" y="195"/>
                    </a:moveTo>
                    <a:cubicBezTo>
                      <a:pt x="80" y="162"/>
                      <a:pt x="158" y="130"/>
                      <a:pt x="235" y="97"/>
                    </a:cubicBezTo>
                    <a:cubicBezTo>
                      <a:pt x="311" y="65"/>
                      <a:pt x="388" y="32"/>
                      <a:pt x="464" y="0"/>
                    </a:cubicBezTo>
                    <a:cubicBezTo>
                      <a:pt x="464" y="11"/>
                      <a:pt x="464" y="23"/>
                      <a:pt x="463" y="34"/>
                    </a:cubicBezTo>
                    <a:cubicBezTo>
                      <a:pt x="387" y="67"/>
                      <a:pt x="310" y="99"/>
                      <a:pt x="233" y="131"/>
                    </a:cubicBezTo>
                    <a:cubicBezTo>
                      <a:pt x="155" y="164"/>
                      <a:pt x="78" y="196"/>
                      <a:pt x="0" y="229"/>
                    </a:cubicBezTo>
                    <a:cubicBezTo>
                      <a:pt x="1" y="218"/>
                      <a:pt x="2" y="206"/>
                      <a:pt x="2" y="195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67" name="Freeform 985">
                <a:extLst>
                  <a:ext uri="{FF2B5EF4-FFF2-40B4-BE49-F238E27FC236}">
                    <a16:creationId xmlns:a16="http://schemas.microsoft.com/office/drawing/2014/main" id="{2D3CE418-0607-476E-96CB-07405AE91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989382" y="8509777"/>
                <a:ext cx="628651" cy="198438"/>
              </a:xfrm>
              <a:custGeom>
                <a:avLst/>
                <a:gdLst>
                  <a:gd name="T0" fmla="*/ 275 w 275"/>
                  <a:gd name="T1" fmla="*/ 53 h 87"/>
                  <a:gd name="T2" fmla="*/ 208 w 275"/>
                  <a:gd name="T3" fmla="*/ 87 h 87"/>
                  <a:gd name="T4" fmla="*/ 102 w 275"/>
                  <a:gd name="T5" fmla="*/ 60 h 87"/>
                  <a:gd name="T6" fmla="*/ 0 w 275"/>
                  <a:gd name="T7" fmla="*/ 33 h 87"/>
                  <a:gd name="T8" fmla="*/ 65 w 275"/>
                  <a:gd name="T9" fmla="*/ 0 h 87"/>
                  <a:gd name="T10" fmla="*/ 168 w 275"/>
                  <a:gd name="T11" fmla="*/ 26 h 87"/>
                  <a:gd name="T12" fmla="*/ 275 w 275"/>
                  <a:gd name="T13" fmla="*/ 5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5" h="87">
                    <a:moveTo>
                      <a:pt x="275" y="53"/>
                    </a:moveTo>
                    <a:cubicBezTo>
                      <a:pt x="253" y="64"/>
                      <a:pt x="230" y="75"/>
                      <a:pt x="208" y="87"/>
                    </a:cubicBezTo>
                    <a:cubicBezTo>
                      <a:pt x="173" y="78"/>
                      <a:pt x="137" y="69"/>
                      <a:pt x="102" y="60"/>
                    </a:cubicBezTo>
                    <a:cubicBezTo>
                      <a:pt x="68" y="52"/>
                      <a:pt x="34" y="42"/>
                      <a:pt x="0" y="33"/>
                    </a:cubicBezTo>
                    <a:cubicBezTo>
                      <a:pt x="22" y="22"/>
                      <a:pt x="44" y="11"/>
                      <a:pt x="65" y="0"/>
                    </a:cubicBezTo>
                    <a:cubicBezTo>
                      <a:pt x="99" y="9"/>
                      <a:pt x="134" y="18"/>
                      <a:pt x="168" y="26"/>
                    </a:cubicBezTo>
                    <a:cubicBezTo>
                      <a:pt x="204" y="35"/>
                      <a:pt x="239" y="44"/>
                      <a:pt x="275" y="53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68" name="Freeform 986">
                <a:extLst>
                  <a:ext uri="{FF2B5EF4-FFF2-40B4-BE49-F238E27FC236}">
                    <a16:creationId xmlns:a16="http://schemas.microsoft.com/office/drawing/2014/main" id="{5505C4BC-BB38-47A4-BEF5-12F76F5B5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94031" y="8017651"/>
                <a:ext cx="184150" cy="509588"/>
              </a:xfrm>
              <a:custGeom>
                <a:avLst/>
                <a:gdLst>
                  <a:gd name="T0" fmla="*/ 71 w 81"/>
                  <a:gd name="T1" fmla="*/ 0 h 223"/>
                  <a:gd name="T2" fmla="*/ 0 w 81"/>
                  <a:gd name="T3" fmla="*/ 223 h 223"/>
                  <a:gd name="T4" fmla="*/ 57 w 81"/>
                  <a:gd name="T5" fmla="*/ 209 h 223"/>
                  <a:gd name="T6" fmla="*/ 81 w 81"/>
                  <a:gd name="T7" fmla="*/ 96 h 223"/>
                  <a:gd name="T8" fmla="*/ 71 w 81"/>
                  <a:gd name="T9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223">
                    <a:moveTo>
                      <a:pt x="71" y="0"/>
                    </a:moveTo>
                    <a:cubicBezTo>
                      <a:pt x="37" y="65"/>
                      <a:pt x="10" y="139"/>
                      <a:pt x="0" y="223"/>
                    </a:cubicBezTo>
                    <a:cubicBezTo>
                      <a:pt x="19" y="218"/>
                      <a:pt x="38" y="214"/>
                      <a:pt x="57" y="209"/>
                    </a:cubicBezTo>
                    <a:cubicBezTo>
                      <a:pt x="61" y="169"/>
                      <a:pt x="70" y="131"/>
                      <a:pt x="81" y="96"/>
                    </a:cubicBezTo>
                    <a:cubicBezTo>
                      <a:pt x="78" y="64"/>
                      <a:pt x="74" y="32"/>
                      <a:pt x="71" y="0"/>
                    </a:cubicBezTo>
                    <a:close/>
                  </a:path>
                </a:pathLst>
              </a:custGeom>
              <a:solidFill>
                <a:srgbClr val="CB95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69" name="Freeform 987">
                <a:extLst>
                  <a:ext uri="{FF2B5EF4-FFF2-40B4-BE49-F238E27FC236}">
                    <a16:creationId xmlns:a16="http://schemas.microsoft.com/office/drawing/2014/main" id="{E8331DFB-36AD-4629-867B-B71C4AE9DB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616319" y="7987489"/>
                <a:ext cx="692150" cy="166688"/>
              </a:xfrm>
              <a:custGeom>
                <a:avLst/>
                <a:gdLst>
                  <a:gd name="T0" fmla="*/ 304 w 304"/>
                  <a:gd name="T1" fmla="*/ 46 h 73"/>
                  <a:gd name="T2" fmla="*/ 304 w 304"/>
                  <a:gd name="T3" fmla="*/ 47 h 73"/>
                  <a:gd name="T4" fmla="*/ 303 w 304"/>
                  <a:gd name="T5" fmla="*/ 40 h 73"/>
                  <a:gd name="T6" fmla="*/ 304 w 304"/>
                  <a:gd name="T7" fmla="*/ 46 h 73"/>
                  <a:gd name="T8" fmla="*/ 272 w 304"/>
                  <a:gd name="T9" fmla="*/ 73 h 73"/>
                  <a:gd name="T10" fmla="*/ 143 w 304"/>
                  <a:gd name="T11" fmla="*/ 57 h 73"/>
                  <a:gd name="T12" fmla="*/ 0 w 304"/>
                  <a:gd name="T13" fmla="*/ 38 h 73"/>
                  <a:gd name="T14" fmla="*/ 18 w 304"/>
                  <a:gd name="T15" fmla="*/ 0 h 73"/>
                  <a:gd name="T16" fmla="*/ 158 w 304"/>
                  <a:gd name="T17" fmla="*/ 19 h 73"/>
                  <a:gd name="T18" fmla="*/ 289 w 304"/>
                  <a:gd name="T19" fmla="*/ 35 h 73"/>
                  <a:gd name="T20" fmla="*/ 272 w 304"/>
                  <a:gd name="T21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4" h="73">
                    <a:moveTo>
                      <a:pt x="304" y="46"/>
                    </a:moveTo>
                    <a:cubicBezTo>
                      <a:pt x="304" y="47"/>
                      <a:pt x="304" y="47"/>
                      <a:pt x="304" y="47"/>
                    </a:cubicBezTo>
                    <a:cubicBezTo>
                      <a:pt x="303" y="40"/>
                      <a:pt x="303" y="40"/>
                      <a:pt x="303" y="40"/>
                    </a:cubicBezTo>
                    <a:cubicBezTo>
                      <a:pt x="303" y="42"/>
                      <a:pt x="303" y="44"/>
                      <a:pt x="304" y="46"/>
                    </a:cubicBezTo>
                    <a:close/>
                    <a:moveTo>
                      <a:pt x="272" y="73"/>
                    </a:moveTo>
                    <a:cubicBezTo>
                      <a:pt x="229" y="67"/>
                      <a:pt x="186" y="62"/>
                      <a:pt x="143" y="57"/>
                    </a:cubicBezTo>
                    <a:cubicBezTo>
                      <a:pt x="95" y="51"/>
                      <a:pt x="47" y="44"/>
                      <a:pt x="0" y="38"/>
                    </a:cubicBezTo>
                    <a:cubicBezTo>
                      <a:pt x="6" y="25"/>
                      <a:pt x="12" y="13"/>
                      <a:pt x="18" y="0"/>
                    </a:cubicBezTo>
                    <a:cubicBezTo>
                      <a:pt x="64" y="7"/>
                      <a:pt x="110" y="13"/>
                      <a:pt x="158" y="19"/>
                    </a:cubicBezTo>
                    <a:cubicBezTo>
                      <a:pt x="201" y="25"/>
                      <a:pt x="245" y="30"/>
                      <a:pt x="289" y="35"/>
                    </a:cubicBezTo>
                    <a:cubicBezTo>
                      <a:pt x="283" y="47"/>
                      <a:pt x="277" y="60"/>
                      <a:pt x="272" y="73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988">
                <a:extLst>
                  <a:ext uri="{FF2B5EF4-FFF2-40B4-BE49-F238E27FC236}">
                    <a16:creationId xmlns:a16="http://schemas.microsoft.com/office/drawing/2014/main" id="{F8B27F2C-35C9-4E8B-AAE1-2FFB330D2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35356" y="8635189"/>
                <a:ext cx="274638" cy="296863"/>
              </a:xfrm>
              <a:custGeom>
                <a:avLst/>
                <a:gdLst>
                  <a:gd name="T0" fmla="*/ 58 w 120"/>
                  <a:gd name="T1" fmla="*/ 130 h 130"/>
                  <a:gd name="T2" fmla="*/ 0 w 120"/>
                  <a:gd name="T3" fmla="*/ 32 h 130"/>
                  <a:gd name="T4" fmla="*/ 52 w 120"/>
                  <a:gd name="T5" fmla="*/ 0 h 130"/>
                  <a:gd name="T6" fmla="*/ 120 w 120"/>
                  <a:gd name="T7" fmla="*/ 111 h 130"/>
                  <a:gd name="T8" fmla="*/ 58 w 120"/>
                  <a:gd name="T9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30">
                    <a:moveTo>
                      <a:pt x="58" y="130"/>
                    </a:moveTo>
                    <a:cubicBezTo>
                      <a:pt x="39" y="97"/>
                      <a:pt x="19" y="64"/>
                      <a:pt x="0" y="32"/>
                    </a:cubicBezTo>
                    <a:cubicBezTo>
                      <a:pt x="17" y="21"/>
                      <a:pt x="35" y="10"/>
                      <a:pt x="52" y="0"/>
                    </a:cubicBezTo>
                    <a:cubicBezTo>
                      <a:pt x="74" y="37"/>
                      <a:pt x="97" y="74"/>
                      <a:pt x="120" y="111"/>
                    </a:cubicBezTo>
                    <a:cubicBezTo>
                      <a:pt x="99" y="117"/>
                      <a:pt x="79" y="124"/>
                      <a:pt x="58" y="130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10000"/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989">
                <a:extLst>
                  <a:ext uri="{FF2B5EF4-FFF2-40B4-BE49-F238E27FC236}">
                    <a16:creationId xmlns:a16="http://schemas.microsoft.com/office/drawing/2014/main" id="{F3B48CFD-430F-4AA2-AC41-CBC00DE87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64056" y="8230376"/>
                <a:ext cx="661988" cy="303213"/>
              </a:xfrm>
              <a:custGeom>
                <a:avLst/>
                <a:gdLst>
                  <a:gd name="T0" fmla="*/ 3 w 290"/>
                  <a:gd name="T1" fmla="*/ 95 h 133"/>
                  <a:gd name="T2" fmla="*/ 143 w 290"/>
                  <a:gd name="T3" fmla="*/ 48 h 133"/>
                  <a:gd name="T4" fmla="*/ 283 w 290"/>
                  <a:gd name="T5" fmla="*/ 0 h 133"/>
                  <a:gd name="T6" fmla="*/ 290 w 290"/>
                  <a:gd name="T7" fmla="*/ 35 h 133"/>
                  <a:gd name="T8" fmla="*/ 145 w 290"/>
                  <a:gd name="T9" fmla="*/ 84 h 133"/>
                  <a:gd name="T10" fmla="*/ 0 w 290"/>
                  <a:gd name="T11" fmla="*/ 133 h 133"/>
                  <a:gd name="T12" fmla="*/ 3 w 290"/>
                  <a:gd name="T13" fmla="*/ 9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0" h="133">
                    <a:moveTo>
                      <a:pt x="3" y="95"/>
                    </a:moveTo>
                    <a:cubicBezTo>
                      <a:pt x="50" y="79"/>
                      <a:pt x="96" y="63"/>
                      <a:pt x="143" y="48"/>
                    </a:cubicBezTo>
                    <a:cubicBezTo>
                      <a:pt x="190" y="32"/>
                      <a:pt x="237" y="16"/>
                      <a:pt x="283" y="0"/>
                    </a:cubicBezTo>
                    <a:cubicBezTo>
                      <a:pt x="286" y="12"/>
                      <a:pt x="288" y="24"/>
                      <a:pt x="290" y="35"/>
                    </a:cubicBezTo>
                    <a:cubicBezTo>
                      <a:pt x="242" y="52"/>
                      <a:pt x="193" y="68"/>
                      <a:pt x="145" y="84"/>
                    </a:cubicBezTo>
                    <a:cubicBezTo>
                      <a:pt x="97" y="100"/>
                      <a:pt x="48" y="116"/>
                      <a:pt x="0" y="133"/>
                    </a:cubicBezTo>
                    <a:cubicBezTo>
                      <a:pt x="1" y="120"/>
                      <a:pt x="2" y="107"/>
                      <a:pt x="3" y="95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990">
                <a:extLst>
                  <a:ext uri="{FF2B5EF4-FFF2-40B4-BE49-F238E27FC236}">
                    <a16:creationId xmlns:a16="http://schemas.microsoft.com/office/drawing/2014/main" id="{F1D9F289-E98A-431F-AE37-BF2D859F0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60781" y="8401827"/>
                <a:ext cx="609600" cy="207963"/>
              </a:xfrm>
              <a:custGeom>
                <a:avLst/>
                <a:gdLst>
                  <a:gd name="T0" fmla="*/ 132 w 267"/>
                  <a:gd name="T1" fmla="*/ 0 h 91"/>
                  <a:gd name="T2" fmla="*/ 0 w 267"/>
                  <a:gd name="T3" fmla="*/ 56 h 91"/>
                  <a:gd name="T4" fmla="*/ 140 w 267"/>
                  <a:gd name="T5" fmla="*/ 91 h 91"/>
                  <a:gd name="T6" fmla="*/ 267 w 267"/>
                  <a:gd name="T7" fmla="*/ 39 h 91"/>
                  <a:gd name="T8" fmla="*/ 132 w 267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91">
                    <a:moveTo>
                      <a:pt x="132" y="0"/>
                    </a:moveTo>
                    <a:cubicBezTo>
                      <a:pt x="100" y="14"/>
                      <a:pt x="33" y="42"/>
                      <a:pt x="0" y="56"/>
                    </a:cubicBezTo>
                    <a:cubicBezTo>
                      <a:pt x="46" y="68"/>
                      <a:pt x="93" y="79"/>
                      <a:pt x="140" y="91"/>
                    </a:cubicBezTo>
                    <a:cubicBezTo>
                      <a:pt x="182" y="74"/>
                      <a:pt x="225" y="56"/>
                      <a:pt x="267" y="39"/>
                    </a:cubicBezTo>
                    <a:cubicBezTo>
                      <a:pt x="210" y="31"/>
                      <a:pt x="188" y="8"/>
                      <a:pt x="132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991">
                <a:extLst>
                  <a:ext uri="{FF2B5EF4-FFF2-40B4-BE49-F238E27FC236}">
                    <a16:creationId xmlns:a16="http://schemas.microsoft.com/office/drawing/2014/main" id="{3ED5CC79-AD22-409E-A8C2-5A4D5C446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394069" y="7254063"/>
                <a:ext cx="406400" cy="388938"/>
              </a:xfrm>
              <a:custGeom>
                <a:avLst/>
                <a:gdLst>
                  <a:gd name="T0" fmla="*/ 178 w 178"/>
                  <a:gd name="T1" fmla="*/ 115 h 170"/>
                  <a:gd name="T2" fmla="*/ 20 w 178"/>
                  <a:gd name="T3" fmla="*/ 170 h 170"/>
                  <a:gd name="T4" fmla="*/ 0 w 178"/>
                  <a:gd name="T5" fmla="*/ 58 h 170"/>
                  <a:gd name="T6" fmla="*/ 83 w 178"/>
                  <a:gd name="T7" fmla="*/ 29 h 170"/>
                  <a:gd name="T8" fmla="*/ 166 w 178"/>
                  <a:gd name="T9" fmla="*/ 0 h 170"/>
                  <a:gd name="T10" fmla="*/ 178 w 178"/>
                  <a:gd name="T11" fmla="*/ 115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8" h="170">
                    <a:moveTo>
                      <a:pt x="178" y="115"/>
                    </a:moveTo>
                    <a:cubicBezTo>
                      <a:pt x="126" y="133"/>
                      <a:pt x="73" y="151"/>
                      <a:pt x="20" y="170"/>
                    </a:cubicBezTo>
                    <a:cubicBezTo>
                      <a:pt x="14" y="132"/>
                      <a:pt x="7" y="95"/>
                      <a:pt x="0" y="58"/>
                    </a:cubicBezTo>
                    <a:cubicBezTo>
                      <a:pt x="28" y="48"/>
                      <a:pt x="56" y="39"/>
                      <a:pt x="83" y="29"/>
                    </a:cubicBezTo>
                    <a:cubicBezTo>
                      <a:pt x="111" y="20"/>
                      <a:pt x="138" y="10"/>
                      <a:pt x="166" y="0"/>
                    </a:cubicBezTo>
                    <a:cubicBezTo>
                      <a:pt x="170" y="38"/>
                      <a:pt x="174" y="77"/>
                      <a:pt x="178" y="115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992">
                <a:extLst>
                  <a:ext uri="{FF2B5EF4-FFF2-40B4-BE49-F238E27FC236}">
                    <a16:creationId xmlns:a16="http://schemas.microsoft.com/office/drawing/2014/main" id="{4EEB684B-8536-4F29-8249-5C0C06F10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68757" y="7544576"/>
                <a:ext cx="266700" cy="347663"/>
              </a:xfrm>
              <a:custGeom>
                <a:avLst/>
                <a:gdLst>
                  <a:gd name="T0" fmla="*/ 117 w 117"/>
                  <a:gd name="T1" fmla="*/ 0 h 152"/>
                  <a:gd name="T2" fmla="*/ 116 w 117"/>
                  <a:gd name="T3" fmla="*/ 112 h 152"/>
                  <a:gd name="T4" fmla="*/ 0 w 117"/>
                  <a:gd name="T5" fmla="*/ 152 h 152"/>
                  <a:gd name="T6" fmla="*/ 5 w 117"/>
                  <a:gd name="T7" fmla="*/ 41 h 152"/>
                  <a:gd name="T8" fmla="*/ 117 w 117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52">
                    <a:moveTo>
                      <a:pt x="117" y="0"/>
                    </a:moveTo>
                    <a:cubicBezTo>
                      <a:pt x="117" y="37"/>
                      <a:pt x="116" y="75"/>
                      <a:pt x="116" y="112"/>
                    </a:cubicBezTo>
                    <a:cubicBezTo>
                      <a:pt x="77" y="125"/>
                      <a:pt x="39" y="139"/>
                      <a:pt x="0" y="152"/>
                    </a:cubicBezTo>
                    <a:cubicBezTo>
                      <a:pt x="2" y="115"/>
                      <a:pt x="4" y="78"/>
                      <a:pt x="5" y="41"/>
                    </a:cubicBezTo>
                    <a:cubicBezTo>
                      <a:pt x="43" y="28"/>
                      <a:pt x="80" y="14"/>
                      <a:pt x="117" y="0"/>
                    </a:cubicBezTo>
                    <a:close/>
                  </a:path>
                </a:pathLst>
              </a:custGeom>
              <a:solidFill>
                <a:srgbClr val="A7A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993">
                <a:extLst>
                  <a:ext uri="{FF2B5EF4-FFF2-40B4-BE49-F238E27FC236}">
                    <a16:creationId xmlns:a16="http://schemas.microsoft.com/office/drawing/2014/main" id="{5579C973-0F53-4870-8354-5C55BA8DD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97344" y="7049276"/>
                <a:ext cx="630238" cy="360363"/>
              </a:xfrm>
              <a:custGeom>
                <a:avLst/>
                <a:gdLst>
                  <a:gd name="T0" fmla="*/ 276 w 276"/>
                  <a:gd name="T1" fmla="*/ 49 h 158"/>
                  <a:gd name="T2" fmla="*/ 176 w 276"/>
                  <a:gd name="T3" fmla="*/ 0 h 158"/>
                  <a:gd name="T4" fmla="*/ 89 w 276"/>
                  <a:gd name="T5" fmla="*/ 46 h 158"/>
                  <a:gd name="T6" fmla="*/ 0 w 276"/>
                  <a:gd name="T7" fmla="*/ 91 h 158"/>
                  <a:gd name="T8" fmla="*/ 63 w 276"/>
                  <a:gd name="T9" fmla="*/ 158 h 158"/>
                  <a:gd name="T10" fmla="*/ 170 w 276"/>
                  <a:gd name="T11" fmla="*/ 103 h 158"/>
                  <a:gd name="T12" fmla="*/ 276 w 276"/>
                  <a:gd name="T13" fmla="*/ 49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" h="158">
                    <a:moveTo>
                      <a:pt x="276" y="49"/>
                    </a:moveTo>
                    <a:cubicBezTo>
                      <a:pt x="242" y="33"/>
                      <a:pt x="209" y="16"/>
                      <a:pt x="176" y="0"/>
                    </a:cubicBezTo>
                    <a:cubicBezTo>
                      <a:pt x="147" y="15"/>
                      <a:pt x="118" y="30"/>
                      <a:pt x="89" y="46"/>
                    </a:cubicBezTo>
                    <a:cubicBezTo>
                      <a:pt x="59" y="61"/>
                      <a:pt x="30" y="76"/>
                      <a:pt x="0" y="91"/>
                    </a:cubicBezTo>
                    <a:cubicBezTo>
                      <a:pt x="21" y="114"/>
                      <a:pt x="42" y="136"/>
                      <a:pt x="63" y="158"/>
                    </a:cubicBezTo>
                    <a:cubicBezTo>
                      <a:pt x="99" y="140"/>
                      <a:pt x="135" y="122"/>
                      <a:pt x="170" y="103"/>
                    </a:cubicBezTo>
                    <a:cubicBezTo>
                      <a:pt x="205" y="85"/>
                      <a:pt x="241" y="67"/>
                      <a:pt x="276" y="49"/>
                    </a:cubicBezTo>
                    <a:close/>
                  </a:path>
                </a:pathLst>
              </a:custGeom>
              <a:solidFill>
                <a:srgbClr val="A7A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994">
                <a:extLst>
                  <a:ext uri="{FF2B5EF4-FFF2-40B4-BE49-F238E27FC236}">
                    <a16:creationId xmlns:a16="http://schemas.microsoft.com/office/drawing/2014/main" id="{1E867226-1974-4553-8BC1-E558A76AF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492619" y="7215962"/>
                <a:ext cx="992188" cy="500063"/>
              </a:xfrm>
              <a:custGeom>
                <a:avLst/>
                <a:gdLst>
                  <a:gd name="T0" fmla="*/ 0 w 435"/>
                  <a:gd name="T1" fmla="*/ 219 h 219"/>
                  <a:gd name="T2" fmla="*/ 218 w 435"/>
                  <a:gd name="T3" fmla="*/ 137 h 219"/>
                  <a:gd name="T4" fmla="*/ 435 w 435"/>
                  <a:gd name="T5" fmla="*/ 55 h 219"/>
                  <a:gd name="T6" fmla="*/ 426 w 435"/>
                  <a:gd name="T7" fmla="*/ 0 h 219"/>
                  <a:gd name="T8" fmla="*/ 215 w 435"/>
                  <a:gd name="T9" fmla="*/ 108 h 219"/>
                  <a:gd name="T10" fmla="*/ 0 w 435"/>
                  <a:gd name="T11" fmla="*/ 216 h 219"/>
                  <a:gd name="T12" fmla="*/ 0 w 435"/>
                  <a:gd name="T1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219">
                    <a:moveTo>
                      <a:pt x="0" y="219"/>
                    </a:moveTo>
                    <a:cubicBezTo>
                      <a:pt x="72" y="192"/>
                      <a:pt x="145" y="164"/>
                      <a:pt x="218" y="137"/>
                    </a:cubicBezTo>
                    <a:cubicBezTo>
                      <a:pt x="290" y="110"/>
                      <a:pt x="363" y="83"/>
                      <a:pt x="435" y="55"/>
                    </a:cubicBezTo>
                    <a:cubicBezTo>
                      <a:pt x="432" y="37"/>
                      <a:pt x="429" y="18"/>
                      <a:pt x="426" y="0"/>
                    </a:cubicBezTo>
                    <a:cubicBezTo>
                      <a:pt x="356" y="36"/>
                      <a:pt x="286" y="72"/>
                      <a:pt x="215" y="108"/>
                    </a:cubicBezTo>
                    <a:cubicBezTo>
                      <a:pt x="144" y="144"/>
                      <a:pt x="72" y="180"/>
                      <a:pt x="0" y="216"/>
                    </a:cubicBezTo>
                    <a:cubicBezTo>
                      <a:pt x="0" y="217"/>
                      <a:pt x="0" y="218"/>
                      <a:pt x="0" y="219"/>
                    </a:cubicBezTo>
                    <a:close/>
                  </a:path>
                </a:pathLst>
              </a:custGeom>
              <a:solidFill>
                <a:srgbClr val="A7A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995">
                <a:extLst>
                  <a:ext uri="{FF2B5EF4-FFF2-40B4-BE49-F238E27FC236}">
                    <a16:creationId xmlns:a16="http://schemas.microsoft.com/office/drawing/2014/main" id="{DBEA9F0D-3F42-48BD-AFF1-0464095F3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18032" y="8463739"/>
                <a:ext cx="1573213" cy="701675"/>
              </a:xfrm>
              <a:custGeom>
                <a:avLst/>
                <a:gdLst>
                  <a:gd name="T0" fmla="*/ 3 w 690"/>
                  <a:gd name="T1" fmla="*/ 273 h 307"/>
                  <a:gd name="T2" fmla="*/ 349 w 690"/>
                  <a:gd name="T3" fmla="*/ 133 h 307"/>
                  <a:gd name="T4" fmla="*/ 672 w 690"/>
                  <a:gd name="T5" fmla="*/ 0 h 307"/>
                  <a:gd name="T6" fmla="*/ 668 w 690"/>
                  <a:gd name="T7" fmla="*/ 28 h 307"/>
                  <a:gd name="T8" fmla="*/ 690 w 690"/>
                  <a:gd name="T9" fmla="*/ 22 h 307"/>
                  <a:gd name="T10" fmla="*/ 690 w 690"/>
                  <a:gd name="T11" fmla="*/ 27 h 307"/>
                  <a:gd name="T12" fmla="*/ 348 w 690"/>
                  <a:gd name="T13" fmla="*/ 167 h 307"/>
                  <a:gd name="T14" fmla="*/ 0 w 690"/>
                  <a:gd name="T15" fmla="*/ 307 h 307"/>
                  <a:gd name="T16" fmla="*/ 3 w 690"/>
                  <a:gd name="T17" fmla="*/ 273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0" h="307">
                    <a:moveTo>
                      <a:pt x="3" y="273"/>
                    </a:moveTo>
                    <a:cubicBezTo>
                      <a:pt x="119" y="226"/>
                      <a:pt x="234" y="179"/>
                      <a:pt x="349" y="133"/>
                    </a:cubicBezTo>
                    <a:cubicBezTo>
                      <a:pt x="457" y="89"/>
                      <a:pt x="565" y="44"/>
                      <a:pt x="672" y="0"/>
                    </a:cubicBezTo>
                    <a:cubicBezTo>
                      <a:pt x="670" y="9"/>
                      <a:pt x="669" y="18"/>
                      <a:pt x="668" y="28"/>
                    </a:cubicBezTo>
                    <a:cubicBezTo>
                      <a:pt x="675" y="26"/>
                      <a:pt x="683" y="24"/>
                      <a:pt x="690" y="22"/>
                    </a:cubicBezTo>
                    <a:cubicBezTo>
                      <a:pt x="690" y="27"/>
                      <a:pt x="690" y="27"/>
                      <a:pt x="690" y="27"/>
                    </a:cubicBezTo>
                    <a:cubicBezTo>
                      <a:pt x="577" y="74"/>
                      <a:pt x="463" y="120"/>
                      <a:pt x="348" y="167"/>
                    </a:cubicBezTo>
                    <a:cubicBezTo>
                      <a:pt x="232" y="214"/>
                      <a:pt x="116" y="260"/>
                      <a:pt x="0" y="307"/>
                    </a:cubicBezTo>
                    <a:cubicBezTo>
                      <a:pt x="1" y="296"/>
                      <a:pt x="2" y="285"/>
                      <a:pt x="3" y="273"/>
                    </a:cubicBezTo>
                    <a:close/>
                  </a:path>
                </a:pathLst>
              </a:custGeom>
              <a:solidFill>
                <a:srgbClr val="CB95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996">
                <a:extLst>
                  <a:ext uri="{FF2B5EF4-FFF2-40B4-BE49-F238E27FC236}">
                    <a16:creationId xmlns:a16="http://schemas.microsoft.com/office/drawing/2014/main" id="{CC299609-36CF-4E2E-B5C1-34E14A913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47313" y="6815618"/>
                <a:ext cx="2471739" cy="2587629"/>
              </a:xfrm>
              <a:custGeom>
                <a:avLst/>
                <a:gdLst>
                  <a:gd name="T0" fmla="*/ 326 w 1083"/>
                  <a:gd name="T1" fmla="*/ 0 h 1132"/>
                  <a:gd name="T2" fmla="*/ 163 w 1083"/>
                  <a:gd name="T3" fmla="*/ 496 h 1132"/>
                  <a:gd name="T4" fmla="*/ 0 w 1083"/>
                  <a:gd name="T5" fmla="*/ 992 h 1132"/>
                  <a:gd name="T6" fmla="*/ 497 w 1083"/>
                  <a:gd name="T7" fmla="*/ 1062 h 1132"/>
                  <a:gd name="T8" fmla="*/ 993 w 1083"/>
                  <a:gd name="T9" fmla="*/ 1132 h 1132"/>
                  <a:gd name="T10" fmla="*/ 1038 w 1083"/>
                  <a:gd name="T11" fmla="*/ 614 h 1132"/>
                  <a:gd name="T12" fmla="*/ 1083 w 1083"/>
                  <a:gd name="T13" fmla="*/ 95 h 1132"/>
                  <a:gd name="T14" fmla="*/ 705 w 1083"/>
                  <a:gd name="T15" fmla="*/ 47 h 1132"/>
                  <a:gd name="T16" fmla="*/ 326 w 1083"/>
                  <a:gd name="T17" fmla="*/ 0 h 1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3" h="1132">
                    <a:moveTo>
                      <a:pt x="326" y="0"/>
                    </a:moveTo>
                    <a:cubicBezTo>
                      <a:pt x="272" y="165"/>
                      <a:pt x="217" y="331"/>
                      <a:pt x="163" y="496"/>
                    </a:cubicBezTo>
                    <a:cubicBezTo>
                      <a:pt x="108" y="661"/>
                      <a:pt x="54" y="827"/>
                      <a:pt x="0" y="992"/>
                    </a:cubicBezTo>
                    <a:cubicBezTo>
                      <a:pt x="165" y="1015"/>
                      <a:pt x="331" y="1038"/>
                      <a:pt x="497" y="1062"/>
                    </a:cubicBezTo>
                    <a:cubicBezTo>
                      <a:pt x="662" y="1085"/>
                      <a:pt x="828" y="1108"/>
                      <a:pt x="993" y="1132"/>
                    </a:cubicBezTo>
                    <a:cubicBezTo>
                      <a:pt x="1008" y="959"/>
                      <a:pt x="1023" y="786"/>
                      <a:pt x="1038" y="614"/>
                    </a:cubicBezTo>
                    <a:cubicBezTo>
                      <a:pt x="1053" y="441"/>
                      <a:pt x="1068" y="268"/>
                      <a:pt x="1083" y="95"/>
                    </a:cubicBezTo>
                    <a:cubicBezTo>
                      <a:pt x="957" y="79"/>
                      <a:pt x="831" y="63"/>
                      <a:pt x="705" y="47"/>
                    </a:cubicBezTo>
                    <a:cubicBezTo>
                      <a:pt x="579" y="32"/>
                      <a:pt x="452" y="16"/>
                      <a:pt x="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997">
                <a:extLst>
                  <a:ext uri="{FF2B5EF4-FFF2-40B4-BE49-F238E27FC236}">
                    <a16:creationId xmlns:a16="http://schemas.microsoft.com/office/drawing/2014/main" id="{29B0A743-5069-49D4-8DF5-69FDEF0C0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59569" y="6877826"/>
                <a:ext cx="2320926" cy="2444752"/>
              </a:xfrm>
              <a:custGeom>
                <a:avLst/>
                <a:gdLst>
                  <a:gd name="T0" fmla="*/ 296 w 1017"/>
                  <a:gd name="T1" fmla="*/ 0 h 1070"/>
                  <a:gd name="T2" fmla="*/ 148 w 1017"/>
                  <a:gd name="T3" fmla="*/ 470 h 1070"/>
                  <a:gd name="T4" fmla="*/ 0 w 1017"/>
                  <a:gd name="T5" fmla="*/ 940 h 1070"/>
                  <a:gd name="T6" fmla="*/ 466 w 1017"/>
                  <a:gd name="T7" fmla="*/ 1005 h 1070"/>
                  <a:gd name="T8" fmla="*/ 932 w 1017"/>
                  <a:gd name="T9" fmla="*/ 1070 h 1070"/>
                  <a:gd name="T10" fmla="*/ 974 w 1017"/>
                  <a:gd name="T11" fmla="*/ 581 h 1070"/>
                  <a:gd name="T12" fmla="*/ 1017 w 1017"/>
                  <a:gd name="T13" fmla="*/ 91 h 1070"/>
                  <a:gd name="T14" fmla="*/ 656 w 1017"/>
                  <a:gd name="T15" fmla="*/ 45 h 1070"/>
                  <a:gd name="T16" fmla="*/ 296 w 1017"/>
                  <a:gd name="T17" fmla="*/ 0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7" h="1070">
                    <a:moveTo>
                      <a:pt x="296" y="0"/>
                    </a:moveTo>
                    <a:cubicBezTo>
                      <a:pt x="247" y="156"/>
                      <a:pt x="197" y="313"/>
                      <a:pt x="148" y="470"/>
                    </a:cubicBezTo>
                    <a:cubicBezTo>
                      <a:pt x="99" y="626"/>
                      <a:pt x="49" y="783"/>
                      <a:pt x="0" y="940"/>
                    </a:cubicBezTo>
                    <a:cubicBezTo>
                      <a:pt x="155" y="961"/>
                      <a:pt x="311" y="983"/>
                      <a:pt x="466" y="1005"/>
                    </a:cubicBezTo>
                    <a:cubicBezTo>
                      <a:pt x="621" y="1027"/>
                      <a:pt x="777" y="1049"/>
                      <a:pt x="932" y="1070"/>
                    </a:cubicBezTo>
                    <a:cubicBezTo>
                      <a:pt x="946" y="907"/>
                      <a:pt x="960" y="744"/>
                      <a:pt x="974" y="581"/>
                    </a:cubicBezTo>
                    <a:cubicBezTo>
                      <a:pt x="988" y="417"/>
                      <a:pt x="1003" y="254"/>
                      <a:pt x="1017" y="91"/>
                    </a:cubicBezTo>
                    <a:cubicBezTo>
                      <a:pt x="897" y="76"/>
                      <a:pt x="777" y="60"/>
                      <a:pt x="656" y="45"/>
                    </a:cubicBezTo>
                    <a:cubicBezTo>
                      <a:pt x="536" y="30"/>
                      <a:pt x="416" y="15"/>
                      <a:pt x="296" y="0"/>
                    </a:cubicBezTo>
                    <a:close/>
                  </a:path>
                </a:pathLst>
              </a:custGeom>
              <a:solidFill>
                <a:srgbClr val="E4D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998">
                <a:extLst>
                  <a:ext uri="{FF2B5EF4-FFF2-40B4-BE49-F238E27FC236}">
                    <a16:creationId xmlns:a16="http://schemas.microsoft.com/office/drawing/2014/main" id="{AEF487B4-9A0F-4E9B-A539-A00F2EB7B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78432" y="6977838"/>
                <a:ext cx="684212" cy="1152527"/>
              </a:xfrm>
              <a:custGeom>
                <a:avLst/>
                <a:gdLst>
                  <a:gd name="T0" fmla="*/ 58 w 300"/>
                  <a:gd name="T1" fmla="*/ 8 h 504"/>
                  <a:gd name="T2" fmla="*/ 169 w 300"/>
                  <a:gd name="T3" fmla="*/ 251 h 504"/>
                  <a:gd name="T4" fmla="*/ 300 w 300"/>
                  <a:gd name="T5" fmla="*/ 499 h 504"/>
                  <a:gd name="T6" fmla="*/ 242 w 300"/>
                  <a:gd name="T7" fmla="*/ 504 h 504"/>
                  <a:gd name="T8" fmla="*/ 111 w 300"/>
                  <a:gd name="T9" fmla="*/ 250 h 504"/>
                  <a:gd name="T10" fmla="*/ 0 w 300"/>
                  <a:gd name="T11" fmla="*/ 0 h 504"/>
                  <a:gd name="T12" fmla="*/ 58 w 300"/>
                  <a:gd name="T13" fmla="*/ 8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504">
                    <a:moveTo>
                      <a:pt x="58" y="8"/>
                    </a:moveTo>
                    <a:cubicBezTo>
                      <a:pt x="93" y="88"/>
                      <a:pt x="129" y="170"/>
                      <a:pt x="169" y="251"/>
                    </a:cubicBezTo>
                    <a:cubicBezTo>
                      <a:pt x="210" y="334"/>
                      <a:pt x="254" y="416"/>
                      <a:pt x="300" y="499"/>
                    </a:cubicBezTo>
                    <a:cubicBezTo>
                      <a:pt x="281" y="500"/>
                      <a:pt x="261" y="502"/>
                      <a:pt x="242" y="504"/>
                    </a:cubicBezTo>
                    <a:cubicBezTo>
                      <a:pt x="196" y="419"/>
                      <a:pt x="152" y="335"/>
                      <a:pt x="111" y="250"/>
                    </a:cubicBezTo>
                    <a:cubicBezTo>
                      <a:pt x="71" y="167"/>
                      <a:pt x="35" y="83"/>
                      <a:pt x="0" y="0"/>
                    </a:cubicBezTo>
                    <a:cubicBezTo>
                      <a:pt x="20" y="3"/>
                      <a:pt x="39" y="5"/>
                      <a:pt x="58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999">
                <a:extLst>
                  <a:ext uri="{FF2B5EF4-FFF2-40B4-BE49-F238E27FC236}">
                    <a16:creationId xmlns:a16="http://schemas.microsoft.com/office/drawing/2014/main" id="{61E1F3C3-0F36-412D-8C73-79B75F2D7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51632" y="8033526"/>
                <a:ext cx="2052637" cy="966789"/>
              </a:xfrm>
              <a:custGeom>
                <a:avLst/>
                <a:gdLst>
                  <a:gd name="T0" fmla="*/ 837 w 900"/>
                  <a:gd name="T1" fmla="*/ 0 h 423"/>
                  <a:gd name="T2" fmla="*/ 639 w 900"/>
                  <a:gd name="T3" fmla="*/ 213 h 423"/>
                  <a:gd name="T4" fmla="*/ 400 w 900"/>
                  <a:gd name="T5" fmla="*/ 314 h 423"/>
                  <a:gd name="T6" fmla="*/ 13 w 900"/>
                  <a:gd name="T7" fmla="*/ 384 h 423"/>
                  <a:gd name="T8" fmla="*/ 0 w 900"/>
                  <a:gd name="T9" fmla="*/ 423 h 423"/>
                  <a:gd name="T10" fmla="*/ 433 w 900"/>
                  <a:gd name="T11" fmla="*/ 351 h 423"/>
                  <a:gd name="T12" fmla="*/ 694 w 900"/>
                  <a:gd name="T13" fmla="*/ 241 h 423"/>
                  <a:gd name="T14" fmla="*/ 900 w 900"/>
                  <a:gd name="T15" fmla="*/ 15 h 423"/>
                  <a:gd name="T16" fmla="*/ 837 w 900"/>
                  <a:gd name="T17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0" h="423">
                    <a:moveTo>
                      <a:pt x="837" y="0"/>
                    </a:moveTo>
                    <a:cubicBezTo>
                      <a:pt x="814" y="47"/>
                      <a:pt x="766" y="133"/>
                      <a:pt x="639" y="213"/>
                    </a:cubicBezTo>
                    <a:cubicBezTo>
                      <a:pt x="579" y="249"/>
                      <a:pt x="501" y="285"/>
                      <a:pt x="400" y="314"/>
                    </a:cubicBezTo>
                    <a:cubicBezTo>
                      <a:pt x="297" y="344"/>
                      <a:pt x="170" y="368"/>
                      <a:pt x="13" y="384"/>
                    </a:cubicBezTo>
                    <a:cubicBezTo>
                      <a:pt x="8" y="397"/>
                      <a:pt x="4" y="410"/>
                      <a:pt x="0" y="423"/>
                    </a:cubicBezTo>
                    <a:cubicBezTo>
                      <a:pt x="176" y="408"/>
                      <a:pt x="319" y="383"/>
                      <a:pt x="433" y="351"/>
                    </a:cubicBezTo>
                    <a:cubicBezTo>
                      <a:pt x="544" y="319"/>
                      <a:pt x="629" y="280"/>
                      <a:pt x="694" y="241"/>
                    </a:cubicBezTo>
                    <a:cubicBezTo>
                      <a:pt x="828" y="155"/>
                      <a:pt x="876" y="65"/>
                      <a:pt x="900" y="15"/>
                    </a:cubicBezTo>
                    <a:cubicBezTo>
                      <a:pt x="879" y="10"/>
                      <a:pt x="858" y="5"/>
                      <a:pt x="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1000">
                <a:extLst>
                  <a:ext uri="{FF2B5EF4-FFF2-40B4-BE49-F238E27FC236}">
                    <a16:creationId xmlns:a16="http://schemas.microsoft.com/office/drawing/2014/main" id="{7E5176B6-1DEF-4E76-B760-D6351DF68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62670" y="7038162"/>
                <a:ext cx="1635125" cy="1162052"/>
              </a:xfrm>
              <a:custGeom>
                <a:avLst/>
                <a:gdLst>
                  <a:gd name="T0" fmla="*/ 13 w 717"/>
                  <a:gd name="T1" fmla="*/ 0 h 509"/>
                  <a:gd name="T2" fmla="*/ 345 w 717"/>
                  <a:gd name="T3" fmla="*/ 229 h 509"/>
                  <a:gd name="T4" fmla="*/ 717 w 717"/>
                  <a:gd name="T5" fmla="*/ 465 h 509"/>
                  <a:gd name="T6" fmla="*/ 713 w 717"/>
                  <a:gd name="T7" fmla="*/ 509 h 509"/>
                  <a:gd name="T8" fmla="*/ 337 w 717"/>
                  <a:gd name="T9" fmla="*/ 272 h 509"/>
                  <a:gd name="T10" fmla="*/ 0 w 717"/>
                  <a:gd name="T11" fmla="*/ 42 h 509"/>
                  <a:gd name="T12" fmla="*/ 13 w 717"/>
                  <a:gd name="T13" fmla="*/ 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7" h="509">
                    <a:moveTo>
                      <a:pt x="13" y="0"/>
                    </a:moveTo>
                    <a:cubicBezTo>
                      <a:pt x="119" y="75"/>
                      <a:pt x="230" y="153"/>
                      <a:pt x="345" y="229"/>
                    </a:cubicBezTo>
                    <a:cubicBezTo>
                      <a:pt x="464" y="308"/>
                      <a:pt x="589" y="385"/>
                      <a:pt x="717" y="465"/>
                    </a:cubicBezTo>
                    <a:cubicBezTo>
                      <a:pt x="716" y="480"/>
                      <a:pt x="715" y="494"/>
                      <a:pt x="713" y="509"/>
                    </a:cubicBezTo>
                    <a:cubicBezTo>
                      <a:pt x="583" y="429"/>
                      <a:pt x="457" y="351"/>
                      <a:pt x="337" y="272"/>
                    </a:cubicBezTo>
                    <a:cubicBezTo>
                      <a:pt x="219" y="196"/>
                      <a:pt x="107" y="118"/>
                      <a:pt x="0" y="42"/>
                    </a:cubicBezTo>
                    <a:cubicBezTo>
                      <a:pt x="4" y="28"/>
                      <a:pt x="8" y="14"/>
                      <a:pt x="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1001">
                <a:extLst>
                  <a:ext uri="{FF2B5EF4-FFF2-40B4-BE49-F238E27FC236}">
                    <a16:creationId xmlns:a16="http://schemas.microsoft.com/office/drawing/2014/main" id="{102C90C3-D840-44EE-A5D9-3DCB01936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62506" y="7061977"/>
                <a:ext cx="366712" cy="2251078"/>
              </a:xfrm>
              <a:custGeom>
                <a:avLst/>
                <a:gdLst>
                  <a:gd name="T0" fmla="*/ 0 w 161"/>
                  <a:gd name="T1" fmla="*/ 975 h 985"/>
                  <a:gd name="T2" fmla="*/ 54 w 161"/>
                  <a:gd name="T3" fmla="*/ 488 h 985"/>
                  <a:gd name="T4" fmla="*/ 108 w 161"/>
                  <a:gd name="T5" fmla="*/ 0 h 985"/>
                  <a:gd name="T6" fmla="*/ 161 w 161"/>
                  <a:gd name="T7" fmla="*/ 7 h 985"/>
                  <a:gd name="T8" fmla="*/ 115 w 161"/>
                  <a:gd name="T9" fmla="*/ 496 h 985"/>
                  <a:gd name="T10" fmla="*/ 69 w 161"/>
                  <a:gd name="T11" fmla="*/ 985 h 985"/>
                  <a:gd name="T12" fmla="*/ 0 w 161"/>
                  <a:gd name="T13" fmla="*/ 975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985">
                    <a:moveTo>
                      <a:pt x="0" y="975"/>
                    </a:moveTo>
                    <a:cubicBezTo>
                      <a:pt x="18" y="813"/>
                      <a:pt x="36" y="650"/>
                      <a:pt x="54" y="488"/>
                    </a:cubicBezTo>
                    <a:cubicBezTo>
                      <a:pt x="72" y="325"/>
                      <a:pt x="90" y="162"/>
                      <a:pt x="108" y="0"/>
                    </a:cubicBezTo>
                    <a:cubicBezTo>
                      <a:pt x="125" y="2"/>
                      <a:pt x="143" y="4"/>
                      <a:pt x="161" y="7"/>
                    </a:cubicBezTo>
                    <a:cubicBezTo>
                      <a:pt x="146" y="170"/>
                      <a:pt x="130" y="333"/>
                      <a:pt x="115" y="496"/>
                    </a:cubicBezTo>
                    <a:cubicBezTo>
                      <a:pt x="100" y="659"/>
                      <a:pt x="84" y="822"/>
                      <a:pt x="69" y="985"/>
                    </a:cubicBezTo>
                    <a:cubicBezTo>
                      <a:pt x="46" y="982"/>
                      <a:pt x="23" y="978"/>
                      <a:pt x="0" y="9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1002">
                <a:extLst>
                  <a:ext uri="{FF2B5EF4-FFF2-40B4-BE49-F238E27FC236}">
                    <a16:creationId xmlns:a16="http://schemas.microsoft.com/office/drawing/2014/main" id="{14CA00DA-873F-4489-BA00-7A2312807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99208" y="7803340"/>
                <a:ext cx="1876426" cy="327025"/>
              </a:xfrm>
              <a:custGeom>
                <a:avLst/>
                <a:gdLst>
                  <a:gd name="T0" fmla="*/ 10 w 822"/>
                  <a:gd name="T1" fmla="*/ 0 h 143"/>
                  <a:gd name="T2" fmla="*/ 416 w 822"/>
                  <a:gd name="T3" fmla="*/ 54 h 143"/>
                  <a:gd name="T4" fmla="*/ 822 w 822"/>
                  <a:gd name="T5" fmla="*/ 108 h 143"/>
                  <a:gd name="T6" fmla="*/ 819 w 822"/>
                  <a:gd name="T7" fmla="*/ 143 h 143"/>
                  <a:gd name="T8" fmla="*/ 410 w 822"/>
                  <a:gd name="T9" fmla="*/ 88 h 143"/>
                  <a:gd name="T10" fmla="*/ 0 w 822"/>
                  <a:gd name="T11" fmla="*/ 33 h 143"/>
                  <a:gd name="T12" fmla="*/ 10 w 822"/>
                  <a:gd name="T1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2" h="143">
                    <a:moveTo>
                      <a:pt x="10" y="0"/>
                    </a:moveTo>
                    <a:cubicBezTo>
                      <a:pt x="146" y="18"/>
                      <a:pt x="281" y="36"/>
                      <a:pt x="416" y="54"/>
                    </a:cubicBezTo>
                    <a:cubicBezTo>
                      <a:pt x="552" y="72"/>
                      <a:pt x="687" y="90"/>
                      <a:pt x="822" y="108"/>
                    </a:cubicBezTo>
                    <a:cubicBezTo>
                      <a:pt x="821" y="120"/>
                      <a:pt x="820" y="131"/>
                      <a:pt x="819" y="143"/>
                    </a:cubicBezTo>
                    <a:cubicBezTo>
                      <a:pt x="683" y="125"/>
                      <a:pt x="546" y="106"/>
                      <a:pt x="410" y="88"/>
                    </a:cubicBezTo>
                    <a:cubicBezTo>
                      <a:pt x="273" y="70"/>
                      <a:pt x="137" y="51"/>
                      <a:pt x="0" y="33"/>
                    </a:cubicBezTo>
                    <a:cubicBezTo>
                      <a:pt x="3" y="22"/>
                      <a:pt x="7" y="11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1003">
                <a:extLst>
                  <a:ext uri="{FF2B5EF4-FFF2-40B4-BE49-F238E27FC236}">
                    <a16:creationId xmlns:a16="http://schemas.microsoft.com/office/drawing/2014/main" id="{86C7B951-8F88-4E67-AF18-0B875BC78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86344" y="7823977"/>
                <a:ext cx="584199" cy="498476"/>
              </a:xfrm>
              <a:custGeom>
                <a:avLst/>
                <a:gdLst>
                  <a:gd name="T0" fmla="*/ 198 w 256"/>
                  <a:gd name="T1" fmla="*/ 8 h 218"/>
                  <a:gd name="T2" fmla="*/ 9 w 256"/>
                  <a:gd name="T3" fmla="*/ 85 h 218"/>
                  <a:gd name="T4" fmla="*/ 177 w 256"/>
                  <a:gd name="T5" fmla="*/ 210 h 218"/>
                  <a:gd name="T6" fmla="*/ 237 w 256"/>
                  <a:gd name="T7" fmla="*/ 212 h 218"/>
                  <a:gd name="T8" fmla="*/ 254 w 256"/>
                  <a:gd name="T9" fmla="*/ 21 h 218"/>
                  <a:gd name="T10" fmla="*/ 198 w 256"/>
                  <a:gd name="T11" fmla="*/ 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6" h="218">
                    <a:moveTo>
                      <a:pt x="198" y="8"/>
                    </a:moveTo>
                    <a:cubicBezTo>
                      <a:pt x="140" y="0"/>
                      <a:pt x="17" y="30"/>
                      <a:pt x="9" y="85"/>
                    </a:cubicBezTo>
                    <a:cubicBezTo>
                      <a:pt x="0" y="140"/>
                      <a:pt x="116" y="201"/>
                      <a:pt x="177" y="210"/>
                    </a:cubicBezTo>
                    <a:cubicBezTo>
                      <a:pt x="238" y="218"/>
                      <a:pt x="218" y="213"/>
                      <a:pt x="237" y="212"/>
                    </a:cubicBezTo>
                    <a:cubicBezTo>
                      <a:pt x="243" y="148"/>
                      <a:pt x="248" y="85"/>
                      <a:pt x="254" y="21"/>
                    </a:cubicBezTo>
                    <a:cubicBezTo>
                      <a:pt x="237" y="15"/>
                      <a:pt x="256" y="15"/>
                      <a:pt x="198" y="8"/>
                    </a:cubicBez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86" name="Freeform 1004">
                <a:extLst>
                  <a:ext uri="{FF2B5EF4-FFF2-40B4-BE49-F238E27FC236}">
                    <a16:creationId xmlns:a16="http://schemas.microsoft.com/office/drawing/2014/main" id="{738D594F-F247-4763-BCE1-2C1E291D6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45056" y="7903353"/>
                <a:ext cx="439738" cy="338138"/>
              </a:xfrm>
              <a:custGeom>
                <a:avLst/>
                <a:gdLst>
                  <a:gd name="T0" fmla="*/ 135 w 193"/>
                  <a:gd name="T1" fmla="*/ 6 h 148"/>
                  <a:gd name="T2" fmla="*/ 5 w 193"/>
                  <a:gd name="T3" fmla="*/ 58 h 148"/>
                  <a:gd name="T4" fmla="*/ 121 w 193"/>
                  <a:gd name="T5" fmla="*/ 142 h 148"/>
                  <a:gd name="T6" fmla="*/ 183 w 193"/>
                  <a:gd name="T7" fmla="*/ 141 h 148"/>
                  <a:gd name="T8" fmla="*/ 193 w 193"/>
                  <a:gd name="T9" fmla="*/ 22 h 148"/>
                  <a:gd name="T10" fmla="*/ 135 w 193"/>
                  <a:gd name="T11" fmla="*/ 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" h="148">
                    <a:moveTo>
                      <a:pt x="135" y="6"/>
                    </a:moveTo>
                    <a:cubicBezTo>
                      <a:pt x="91" y="0"/>
                      <a:pt x="10" y="20"/>
                      <a:pt x="5" y="58"/>
                    </a:cubicBezTo>
                    <a:cubicBezTo>
                      <a:pt x="0" y="95"/>
                      <a:pt x="75" y="136"/>
                      <a:pt x="121" y="142"/>
                    </a:cubicBezTo>
                    <a:cubicBezTo>
                      <a:pt x="167" y="148"/>
                      <a:pt x="164" y="144"/>
                      <a:pt x="183" y="141"/>
                    </a:cubicBezTo>
                    <a:cubicBezTo>
                      <a:pt x="186" y="101"/>
                      <a:pt x="190" y="62"/>
                      <a:pt x="193" y="22"/>
                    </a:cubicBezTo>
                    <a:cubicBezTo>
                      <a:pt x="176" y="14"/>
                      <a:pt x="180" y="12"/>
                      <a:pt x="135" y="6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1005">
                <a:extLst>
                  <a:ext uri="{FF2B5EF4-FFF2-40B4-BE49-F238E27FC236}">
                    <a16:creationId xmlns:a16="http://schemas.microsoft.com/office/drawing/2014/main" id="{6BD7DAAA-4B8C-42E4-AF31-030957BEE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21206" y="7628715"/>
                <a:ext cx="134937" cy="80963"/>
              </a:xfrm>
              <a:custGeom>
                <a:avLst/>
                <a:gdLst>
                  <a:gd name="T0" fmla="*/ 0 w 59"/>
                  <a:gd name="T1" fmla="*/ 35 h 35"/>
                  <a:gd name="T2" fmla="*/ 2 w 59"/>
                  <a:gd name="T3" fmla="*/ 0 h 35"/>
                  <a:gd name="T4" fmla="*/ 59 w 59"/>
                  <a:gd name="T5" fmla="*/ 1 h 35"/>
                  <a:gd name="T6" fmla="*/ 56 w 59"/>
                  <a:gd name="T7" fmla="*/ 35 h 35"/>
                  <a:gd name="T8" fmla="*/ 0 w 59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35">
                    <a:moveTo>
                      <a:pt x="0" y="35"/>
                    </a:moveTo>
                    <a:cubicBezTo>
                      <a:pt x="1" y="23"/>
                      <a:pt x="1" y="12"/>
                      <a:pt x="2" y="0"/>
                    </a:cubicBezTo>
                    <a:cubicBezTo>
                      <a:pt x="21" y="1"/>
                      <a:pt x="40" y="1"/>
                      <a:pt x="59" y="1"/>
                    </a:cubicBezTo>
                    <a:cubicBezTo>
                      <a:pt x="58" y="12"/>
                      <a:pt x="57" y="24"/>
                      <a:pt x="56" y="35"/>
                    </a:cubicBezTo>
                    <a:cubicBezTo>
                      <a:pt x="37" y="35"/>
                      <a:pt x="19" y="35"/>
                      <a:pt x="0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1006">
                <a:extLst>
                  <a:ext uri="{FF2B5EF4-FFF2-40B4-BE49-F238E27FC236}">
                    <a16:creationId xmlns:a16="http://schemas.microsoft.com/office/drawing/2014/main" id="{96B00F41-2D13-426C-9631-F2E32B3CA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64069" y="7695390"/>
                <a:ext cx="171450" cy="109538"/>
              </a:xfrm>
              <a:custGeom>
                <a:avLst/>
                <a:gdLst>
                  <a:gd name="T0" fmla="*/ 3 w 75"/>
                  <a:gd name="T1" fmla="*/ 40 h 48"/>
                  <a:gd name="T2" fmla="*/ 0 w 75"/>
                  <a:gd name="T3" fmla="*/ 0 h 48"/>
                  <a:gd name="T4" fmla="*/ 75 w 75"/>
                  <a:gd name="T5" fmla="*/ 9 h 48"/>
                  <a:gd name="T6" fmla="*/ 71 w 75"/>
                  <a:gd name="T7" fmla="*/ 48 h 48"/>
                  <a:gd name="T8" fmla="*/ 3 w 75"/>
                  <a:gd name="T9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48">
                    <a:moveTo>
                      <a:pt x="3" y="40"/>
                    </a:moveTo>
                    <a:cubicBezTo>
                      <a:pt x="2" y="27"/>
                      <a:pt x="1" y="14"/>
                      <a:pt x="0" y="0"/>
                    </a:cubicBezTo>
                    <a:cubicBezTo>
                      <a:pt x="25" y="3"/>
                      <a:pt x="50" y="6"/>
                      <a:pt x="75" y="9"/>
                    </a:cubicBezTo>
                    <a:cubicBezTo>
                      <a:pt x="74" y="22"/>
                      <a:pt x="73" y="35"/>
                      <a:pt x="71" y="48"/>
                    </a:cubicBezTo>
                    <a:cubicBezTo>
                      <a:pt x="48" y="46"/>
                      <a:pt x="26" y="43"/>
                      <a:pt x="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89" name="Freeform 1007">
                <a:extLst>
                  <a:ext uri="{FF2B5EF4-FFF2-40B4-BE49-F238E27FC236}">
                    <a16:creationId xmlns:a16="http://schemas.microsoft.com/office/drawing/2014/main" id="{B702A38F-C8A7-469C-937A-E4BD040AB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76781" y="8790767"/>
                <a:ext cx="190500" cy="88900"/>
              </a:xfrm>
              <a:custGeom>
                <a:avLst/>
                <a:gdLst>
                  <a:gd name="T0" fmla="*/ 0 w 83"/>
                  <a:gd name="T1" fmla="*/ 34 h 39"/>
                  <a:gd name="T2" fmla="*/ 7 w 83"/>
                  <a:gd name="T3" fmla="*/ 0 h 39"/>
                  <a:gd name="T4" fmla="*/ 83 w 83"/>
                  <a:gd name="T5" fmla="*/ 5 h 39"/>
                  <a:gd name="T6" fmla="*/ 80 w 83"/>
                  <a:gd name="T7" fmla="*/ 39 h 39"/>
                  <a:gd name="T8" fmla="*/ 0 w 83"/>
                  <a:gd name="T9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39">
                    <a:moveTo>
                      <a:pt x="0" y="34"/>
                    </a:moveTo>
                    <a:cubicBezTo>
                      <a:pt x="3" y="23"/>
                      <a:pt x="5" y="11"/>
                      <a:pt x="7" y="0"/>
                    </a:cubicBezTo>
                    <a:cubicBezTo>
                      <a:pt x="32" y="2"/>
                      <a:pt x="57" y="3"/>
                      <a:pt x="83" y="5"/>
                    </a:cubicBezTo>
                    <a:cubicBezTo>
                      <a:pt x="82" y="16"/>
                      <a:pt x="81" y="28"/>
                      <a:pt x="80" y="39"/>
                    </a:cubicBezTo>
                    <a:cubicBezTo>
                      <a:pt x="53" y="37"/>
                      <a:pt x="27" y="36"/>
                      <a:pt x="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90" name="Freeform 1008">
                <a:extLst>
                  <a:ext uri="{FF2B5EF4-FFF2-40B4-BE49-F238E27FC236}">
                    <a16:creationId xmlns:a16="http://schemas.microsoft.com/office/drawing/2014/main" id="{EE1DEC75-1143-4848-8E5B-2FCD5BCA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24544" y="7908115"/>
                <a:ext cx="687387" cy="696913"/>
              </a:xfrm>
              <a:custGeom>
                <a:avLst/>
                <a:gdLst>
                  <a:gd name="T0" fmla="*/ 301 w 301"/>
                  <a:gd name="T1" fmla="*/ 298 h 305"/>
                  <a:gd name="T2" fmla="*/ 231 w 301"/>
                  <a:gd name="T3" fmla="*/ 305 h 305"/>
                  <a:gd name="T4" fmla="*/ 110 w 301"/>
                  <a:gd name="T5" fmla="*/ 155 h 305"/>
                  <a:gd name="T6" fmla="*/ 0 w 301"/>
                  <a:gd name="T7" fmla="*/ 8 h 305"/>
                  <a:gd name="T8" fmla="*/ 66 w 301"/>
                  <a:gd name="T9" fmla="*/ 0 h 305"/>
                  <a:gd name="T10" fmla="*/ 179 w 301"/>
                  <a:gd name="T11" fmla="*/ 148 h 305"/>
                  <a:gd name="T12" fmla="*/ 301 w 301"/>
                  <a:gd name="T13" fmla="*/ 298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1" h="305">
                    <a:moveTo>
                      <a:pt x="301" y="298"/>
                    </a:moveTo>
                    <a:cubicBezTo>
                      <a:pt x="277" y="300"/>
                      <a:pt x="254" y="303"/>
                      <a:pt x="231" y="305"/>
                    </a:cubicBezTo>
                    <a:cubicBezTo>
                      <a:pt x="190" y="255"/>
                      <a:pt x="149" y="205"/>
                      <a:pt x="110" y="155"/>
                    </a:cubicBezTo>
                    <a:cubicBezTo>
                      <a:pt x="72" y="106"/>
                      <a:pt x="36" y="57"/>
                      <a:pt x="0" y="8"/>
                    </a:cubicBezTo>
                    <a:cubicBezTo>
                      <a:pt x="22" y="5"/>
                      <a:pt x="44" y="3"/>
                      <a:pt x="66" y="0"/>
                    </a:cubicBezTo>
                    <a:cubicBezTo>
                      <a:pt x="103" y="49"/>
                      <a:pt x="140" y="99"/>
                      <a:pt x="179" y="148"/>
                    </a:cubicBezTo>
                    <a:cubicBezTo>
                      <a:pt x="218" y="198"/>
                      <a:pt x="259" y="248"/>
                      <a:pt x="301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91" name="Freeform 1009">
                <a:extLst>
                  <a:ext uri="{FF2B5EF4-FFF2-40B4-BE49-F238E27FC236}">
                    <a16:creationId xmlns:a16="http://schemas.microsoft.com/office/drawing/2014/main" id="{EEE5B04A-7D76-47B1-83FD-FE2AD5892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54656" y="8552640"/>
                <a:ext cx="373063" cy="665163"/>
              </a:xfrm>
              <a:custGeom>
                <a:avLst/>
                <a:gdLst>
                  <a:gd name="T0" fmla="*/ 0 w 163"/>
                  <a:gd name="T1" fmla="*/ 281 h 291"/>
                  <a:gd name="T2" fmla="*/ 47 w 163"/>
                  <a:gd name="T3" fmla="*/ 141 h 291"/>
                  <a:gd name="T4" fmla="*/ 93 w 163"/>
                  <a:gd name="T5" fmla="*/ 0 h 291"/>
                  <a:gd name="T6" fmla="*/ 163 w 163"/>
                  <a:gd name="T7" fmla="*/ 13 h 291"/>
                  <a:gd name="T8" fmla="*/ 121 w 163"/>
                  <a:gd name="T9" fmla="*/ 153 h 291"/>
                  <a:gd name="T10" fmla="*/ 76 w 163"/>
                  <a:gd name="T11" fmla="*/ 291 h 291"/>
                  <a:gd name="T12" fmla="*/ 0 w 163"/>
                  <a:gd name="T13" fmla="*/ 28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291">
                    <a:moveTo>
                      <a:pt x="0" y="281"/>
                    </a:moveTo>
                    <a:cubicBezTo>
                      <a:pt x="16" y="234"/>
                      <a:pt x="32" y="187"/>
                      <a:pt x="47" y="141"/>
                    </a:cubicBezTo>
                    <a:cubicBezTo>
                      <a:pt x="62" y="94"/>
                      <a:pt x="78" y="47"/>
                      <a:pt x="93" y="0"/>
                    </a:cubicBezTo>
                    <a:cubicBezTo>
                      <a:pt x="116" y="4"/>
                      <a:pt x="140" y="9"/>
                      <a:pt x="163" y="13"/>
                    </a:cubicBezTo>
                    <a:cubicBezTo>
                      <a:pt x="149" y="60"/>
                      <a:pt x="135" y="106"/>
                      <a:pt x="121" y="153"/>
                    </a:cubicBezTo>
                    <a:cubicBezTo>
                      <a:pt x="106" y="199"/>
                      <a:pt x="91" y="245"/>
                      <a:pt x="76" y="291"/>
                    </a:cubicBezTo>
                    <a:cubicBezTo>
                      <a:pt x="51" y="288"/>
                      <a:pt x="25" y="284"/>
                      <a:pt x="0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92" name="Freeform 1010">
                <a:extLst>
                  <a:ext uri="{FF2B5EF4-FFF2-40B4-BE49-F238E27FC236}">
                    <a16:creationId xmlns:a16="http://schemas.microsoft.com/office/drawing/2014/main" id="{914699CF-19A9-4007-9F2F-535BC24A8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19707" y="8525653"/>
                <a:ext cx="619126" cy="349250"/>
              </a:xfrm>
              <a:custGeom>
                <a:avLst/>
                <a:gdLst>
                  <a:gd name="T0" fmla="*/ 0 w 271"/>
                  <a:gd name="T1" fmla="*/ 47 h 153"/>
                  <a:gd name="T2" fmla="*/ 10 w 271"/>
                  <a:gd name="T3" fmla="*/ 0 h 153"/>
                  <a:gd name="T4" fmla="*/ 140 w 271"/>
                  <a:gd name="T5" fmla="*/ 53 h 153"/>
                  <a:gd name="T6" fmla="*/ 271 w 271"/>
                  <a:gd name="T7" fmla="*/ 105 h 153"/>
                  <a:gd name="T8" fmla="*/ 264 w 271"/>
                  <a:gd name="T9" fmla="*/ 153 h 153"/>
                  <a:gd name="T10" fmla="*/ 131 w 271"/>
                  <a:gd name="T11" fmla="*/ 100 h 153"/>
                  <a:gd name="T12" fmla="*/ 0 w 271"/>
                  <a:gd name="T13" fmla="*/ 47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1" h="153">
                    <a:moveTo>
                      <a:pt x="0" y="47"/>
                    </a:moveTo>
                    <a:cubicBezTo>
                      <a:pt x="3" y="32"/>
                      <a:pt x="7" y="16"/>
                      <a:pt x="10" y="0"/>
                    </a:cubicBezTo>
                    <a:cubicBezTo>
                      <a:pt x="53" y="18"/>
                      <a:pt x="96" y="35"/>
                      <a:pt x="140" y="53"/>
                    </a:cubicBezTo>
                    <a:cubicBezTo>
                      <a:pt x="183" y="70"/>
                      <a:pt x="227" y="88"/>
                      <a:pt x="271" y="105"/>
                    </a:cubicBezTo>
                    <a:cubicBezTo>
                      <a:pt x="269" y="121"/>
                      <a:pt x="266" y="137"/>
                      <a:pt x="264" y="153"/>
                    </a:cubicBezTo>
                    <a:cubicBezTo>
                      <a:pt x="219" y="135"/>
                      <a:pt x="175" y="117"/>
                      <a:pt x="131" y="100"/>
                    </a:cubicBezTo>
                    <a:cubicBezTo>
                      <a:pt x="87" y="82"/>
                      <a:pt x="43" y="65"/>
                      <a:pt x="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93" name="Freeform 1011">
                <a:extLst>
                  <a:ext uri="{FF2B5EF4-FFF2-40B4-BE49-F238E27FC236}">
                    <a16:creationId xmlns:a16="http://schemas.microsoft.com/office/drawing/2014/main" id="{F6702C3C-FE20-455A-A5FA-323C8058D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60907" y="8419290"/>
                <a:ext cx="203200" cy="114300"/>
              </a:xfrm>
              <a:custGeom>
                <a:avLst/>
                <a:gdLst>
                  <a:gd name="T0" fmla="*/ 13 w 89"/>
                  <a:gd name="T1" fmla="*/ 40 h 50"/>
                  <a:gd name="T2" fmla="*/ 0 w 89"/>
                  <a:gd name="T3" fmla="*/ 0 h 50"/>
                  <a:gd name="T4" fmla="*/ 89 w 89"/>
                  <a:gd name="T5" fmla="*/ 12 h 50"/>
                  <a:gd name="T6" fmla="*/ 86 w 89"/>
                  <a:gd name="T7" fmla="*/ 50 h 50"/>
                  <a:gd name="T8" fmla="*/ 13 w 89"/>
                  <a:gd name="T9" fmla="*/ 4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50">
                    <a:moveTo>
                      <a:pt x="13" y="40"/>
                    </a:moveTo>
                    <a:cubicBezTo>
                      <a:pt x="9" y="26"/>
                      <a:pt x="5" y="13"/>
                      <a:pt x="0" y="0"/>
                    </a:cubicBezTo>
                    <a:cubicBezTo>
                      <a:pt x="30" y="4"/>
                      <a:pt x="60" y="8"/>
                      <a:pt x="89" y="12"/>
                    </a:cubicBezTo>
                    <a:cubicBezTo>
                      <a:pt x="88" y="24"/>
                      <a:pt x="87" y="37"/>
                      <a:pt x="86" y="50"/>
                    </a:cubicBezTo>
                    <a:cubicBezTo>
                      <a:pt x="62" y="46"/>
                      <a:pt x="37" y="43"/>
                      <a:pt x="1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94" name="Freeform 1012">
                <a:extLst>
                  <a:ext uri="{FF2B5EF4-FFF2-40B4-BE49-F238E27FC236}">
                    <a16:creationId xmlns:a16="http://schemas.microsoft.com/office/drawing/2014/main" id="{5C5A201E-335B-405C-9855-CF600DA42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42019" y="7165163"/>
                <a:ext cx="944562" cy="153988"/>
              </a:xfrm>
              <a:custGeom>
                <a:avLst/>
                <a:gdLst>
                  <a:gd name="T0" fmla="*/ 414 w 414"/>
                  <a:gd name="T1" fmla="*/ 29 h 67"/>
                  <a:gd name="T2" fmla="*/ 404 w 414"/>
                  <a:gd name="T3" fmla="*/ 67 h 67"/>
                  <a:gd name="T4" fmla="*/ 222 w 414"/>
                  <a:gd name="T5" fmla="*/ 52 h 67"/>
                  <a:gd name="T6" fmla="*/ 39 w 414"/>
                  <a:gd name="T7" fmla="*/ 37 h 67"/>
                  <a:gd name="T8" fmla="*/ 0 w 414"/>
                  <a:gd name="T9" fmla="*/ 0 h 67"/>
                  <a:gd name="T10" fmla="*/ 208 w 414"/>
                  <a:gd name="T11" fmla="*/ 15 h 67"/>
                  <a:gd name="T12" fmla="*/ 414 w 414"/>
                  <a:gd name="T13" fmla="*/ 2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4" h="67">
                    <a:moveTo>
                      <a:pt x="414" y="29"/>
                    </a:moveTo>
                    <a:cubicBezTo>
                      <a:pt x="411" y="42"/>
                      <a:pt x="407" y="54"/>
                      <a:pt x="404" y="67"/>
                    </a:cubicBezTo>
                    <a:cubicBezTo>
                      <a:pt x="343" y="62"/>
                      <a:pt x="283" y="57"/>
                      <a:pt x="222" y="52"/>
                    </a:cubicBezTo>
                    <a:cubicBezTo>
                      <a:pt x="161" y="47"/>
                      <a:pt x="100" y="42"/>
                      <a:pt x="39" y="37"/>
                    </a:cubicBezTo>
                    <a:cubicBezTo>
                      <a:pt x="26" y="24"/>
                      <a:pt x="13" y="12"/>
                      <a:pt x="0" y="0"/>
                    </a:cubicBezTo>
                    <a:cubicBezTo>
                      <a:pt x="69" y="5"/>
                      <a:pt x="139" y="10"/>
                      <a:pt x="208" y="15"/>
                    </a:cubicBezTo>
                    <a:cubicBezTo>
                      <a:pt x="276" y="20"/>
                      <a:pt x="345" y="25"/>
                      <a:pt x="414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95" name="Freeform 1013">
                <a:extLst>
                  <a:ext uri="{FF2B5EF4-FFF2-40B4-BE49-F238E27FC236}">
                    <a16:creationId xmlns:a16="http://schemas.microsoft.com/office/drawing/2014/main" id="{45FBDD58-1A01-40EC-AF8F-80AA203F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18170" y="6923863"/>
                <a:ext cx="328612" cy="319088"/>
              </a:xfrm>
              <a:custGeom>
                <a:avLst/>
                <a:gdLst>
                  <a:gd name="T0" fmla="*/ 144 w 144"/>
                  <a:gd name="T1" fmla="*/ 137 h 140"/>
                  <a:gd name="T2" fmla="*/ 71 w 144"/>
                  <a:gd name="T3" fmla="*/ 140 h 140"/>
                  <a:gd name="T4" fmla="*/ 0 w 144"/>
                  <a:gd name="T5" fmla="*/ 0 h 140"/>
                  <a:gd name="T6" fmla="*/ 78 w 144"/>
                  <a:gd name="T7" fmla="*/ 10 h 140"/>
                  <a:gd name="T8" fmla="*/ 144 w 144"/>
                  <a:gd name="T9" fmla="*/ 13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0">
                    <a:moveTo>
                      <a:pt x="144" y="137"/>
                    </a:moveTo>
                    <a:cubicBezTo>
                      <a:pt x="119" y="138"/>
                      <a:pt x="95" y="139"/>
                      <a:pt x="71" y="140"/>
                    </a:cubicBezTo>
                    <a:cubicBezTo>
                      <a:pt x="46" y="93"/>
                      <a:pt x="23" y="46"/>
                      <a:pt x="0" y="0"/>
                    </a:cubicBezTo>
                    <a:cubicBezTo>
                      <a:pt x="26" y="3"/>
                      <a:pt x="52" y="6"/>
                      <a:pt x="78" y="10"/>
                    </a:cubicBezTo>
                    <a:cubicBezTo>
                      <a:pt x="99" y="52"/>
                      <a:pt x="121" y="94"/>
                      <a:pt x="144" y="1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endParaRPr lang="zh-CN" altLang="en-US"/>
              </a:p>
            </p:txBody>
          </p:sp>
          <p:sp>
            <p:nvSpPr>
              <p:cNvPr id="396" name="Freeform 1014">
                <a:extLst>
                  <a:ext uri="{FF2B5EF4-FFF2-40B4-BE49-F238E27FC236}">
                    <a16:creationId xmlns:a16="http://schemas.microsoft.com/office/drawing/2014/main" id="{6FF6411C-31F6-4555-8B9F-3789240D5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76882" y="7487427"/>
                <a:ext cx="666751" cy="171450"/>
              </a:xfrm>
              <a:custGeom>
                <a:avLst/>
                <a:gdLst>
                  <a:gd name="T0" fmla="*/ 292 w 292"/>
                  <a:gd name="T1" fmla="*/ 37 h 75"/>
                  <a:gd name="T2" fmla="*/ 283 w 292"/>
                  <a:gd name="T3" fmla="*/ 75 h 75"/>
                  <a:gd name="T4" fmla="*/ 163 w 292"/>
                  <a:gd name="T5" fmla="*/ 56 h 75"/>
                  <a:gd name="T6" fmla="*/ 43 w 292"/>
                  <a:gd name="T7" fmla="*/ 37 h 75"/>
                  <a:gd name="T8" fmla="*/ 0 w 292"/>
                  <a:gd name="T9" fmla="*/ 0 h 75"/>
                  <a:gd name="T10" fmla="*/ 146 w 292"/>
                  <a:gd name="T11" fmla="*/ 19 h 75"/>
                  <a:gd name="T12" fmla="*/ 292 w 292"/>
                  <a:gd name="T13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2" h="75">
                    <a:moveTo>
                      <a:pt x="292" y="37"/>
                    </a:moveTo>
                    <a:cubicBezTo>
                      <a:pt x="289" y="50"/>
                      <a:pt x="286" y="62"/>
                      <a:pt x="283" y="75"/>
                    </a:cubicBezTo>
                    <a:cubicBezTo>
                      <a:pt x="243" y="69"/>
                      <a:pt x="203" y="62"/>
                      <a:pt x="163" y="56"/>
                    </a:cubicBezTo>
                    <a:cubicBezTo>
                      <a:pt x="123" y="50"/>
                      <a:pt x="83" y="43"/>
                      <a:pt x="43" y="37"/>
                    </a:cubicBezTo>
                    <a:cubicBezTo>
                      <a:pt x="28" y="24"/>
                      <a:pt x="14" y="12"/>
                      <a:pt x="0" y="0"/>
                    </a:cubicBezTo>
                    <a:cubicBezTo>
                      <a:pt x="49" y="6"/>
                      <a:pt x="97" y="12"/>
                      <a:pt x="146" y="19"/>
                    </a:cubicBezTo>
                    <a:cubicBezTo>
                      <a:pt x="194" y="25"/>
                      <a:pt x="243" y="31"/>
                      <a:pt x="29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97" name="Freeform 1015">
                <a:extLst>
                  <a:ext uri="{FF2B5EF4-FFF2-40B4-BE49-F238E27FC236}">
                    <a16:creationId xmlns:a16="http://schemas.microsoft.com/office/drawing/2014/main" id="{15D02460-72C2-446F-A29C-70ADD6623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0368" y="6946088"/>
                <a:ext cx="366712" cy="280987"/>
              </a:xfrm>
              <a:custGeom>
                <a:avLst/>
                <a:gdLst>
                  <a:gd name="T0" fmla="*/ 115 w 161"/>
                  <a:gd name="T1" fmla="*/ 14 h 123"/>
                  <a:gd name="T2" fmla="*/ 161 w 161"/>
                  <a:gd name="T3" fmla="*/ 123 h 123"/>
                  <a:gd name="T4" fmla="*/ 60 w 161"/>
                  <a:gd name="T5" fmla="*/ 116 h 123"/>
                  <a:gd name="T6" fmla="*/ 0 w 161"/>
                  <a:gd name="T7" fmla="*/ 0 h 123"/>
                  <a:gd name="T8" fmla="*/ 115 w 161"/>
                  <a:gd name="T9" fmla="*/ 1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23">
                    <a:moveTo>
                      <a:pt x="115" y="14"/>
                    </a:moveTo>
                    <a:cubicBezTo>
                      <a:pt x="130" y="50"/>
                      <a:pt x="146" y="87"/>
                      <a:pt x="161" y="123"/>
                    </a:cubicBezTo>
                    <a:cubicBezTo>
                      <a:pt x="128" y="121"/>
                      <a:pt x="94" y="119"/>
                      <a:pt x="60" y="116"/>
                    </a:cubicBezTo>
                    <a:cubicBezTo>
                      <a:pt x="39" y="77"/>
                      <a:pt x="19" y="38"/>
                      <a:pt x="0" y="0"/>
                    </a:cubicBezTo>
                    <a:cubicBezTo>
                      <a:pt x="38" y="5"/>
                      <a:pt x="77" y="9"/>
                      <a:pt x="115" y="14"/>
                    </a:cubicBezTo>
                    <a:close/>
                  </a:path>
                </a:pathLst>
              </a:custGeom>
              <a:solidFill>
                <a:srgbClr val="D4CB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98" name="Freeform 1016">
                <a:extLst>
                  <a:ext uri="{FF2B5EF4-FFF2-40B4-BE49-F238E27FC236}">
                    <a16:creationId xmlns:a16="http://schemas.microsoft.com/office/drawing/2014/main" id="{603E78E2-35BD-4355-8996-E620859CA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64307" y="8173227"/>
                <a:ext cx="996951" cy="233363"/>
              </a:xfrm>
              <a:custGeom>
                <a:avLst/>
                <a:gdLst>
                  <a:gd name="T0" fmla="*/ 12 w 437"/>
                  <a:gd name="T1" fmla="*/ 63 h 102"/>
                  <a:gd name="T2" fmla="*/ 215 w 437"/>
                  <a:gd name="T3" fmla="*/ 32 h 102"/>
                  <a:gd name="T4" fmla="*/ 413 w 437"/>
                  <a:gd name="T5" fmla="*/ 0 h 102"/>
                  <a:gd name="T6" fmla="*/ 437 w 437"/>
                  <a:gd name="T7" fmla="*/ 34 h 102"/>
                  <a:gd name="T8" fmla="*/ 222 w 437"/>
                  <a:gd name="T9" fmla="*/ 68 h 102"/>
                  <a:gd name="T10" fmla="*/ 0 w 437"/>
                  <a:gd name="T11" fmla="*/ 102 h 102"/>
                  <a:gd name="T12" fmla="*/ 12 w 437"/>
                  <a:gd name="T13" fmla="*/ 6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7" h="102">
                    <a:moveTo>
                      <a:pt x="12" y="63"/>
                    </a:moveTo>
                    <a:cubicBezTo>
                      <a:pt x="80" y="53"/>
                      <a:pt x="148" y="43"/>
                      <a:pt x="215" y="32"/>
                    </a:cubicBezTo>
                    <a:cubicBezTo>
                      <a:pt x="282" y="22"/>
                      <a:pt x="347" y="11"/>
                      <a:pt x="413" y="0"/>
                    </a:cubicBezTo>
                    <a:cubicBezTo>
                      <a:pt x="421" y="11"/>
                      <a:pt x="429" y="23"/>
                      <a:pt x="437" y="34"/>
                    </a:cubicBezTo>
                    <a:cubicBezTo>
                      <a:pt x="366" y="45"/>
                      <a:pt x="294" y="57"/>
                      <a:pt x="222" y="68"/>
                    </a:cubicBezTo>
                    <a:cubicBezTo>
                      <a:pt x="149" y="80"/>
                      <a:pt x="75" y="91"/>
                      <a:pt x="0" y="102"/>
                    </a:cubicBezTo>
                    <a:cubicBezTo>
                      <a:pt x="4" y="89"/>
                      <a:pt x="8" y="76"/>
                      <a:pt x="12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399" name="Freeform 1017">
                <a:extLst>
                  <a:ext uri="{FF2B5EF4-FFF2-40B4-BE49-F238E27FC236}">
                    <a16:creationId xmlns:a16="http://schemas.microsoft.com/office/drawing/2014/main" id="{5E6AFACC-4C15-4850-88AE-04F707C93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96019" y="8293877"/>
                <a:ext cx="498474" cy="550863"/>
              </a:xfrm>
              <a:custGeom>
                <a:avLst/>
                <a:gdLst>
                  <a:gd name="T0" fmla="*/ 218 w 218"/>
                  <a:gd name="T1" fmla="*/ 230 h 241"/>
                  <a:gd name="T2" fmla="*/ 158 w 218"/>
                  <a:gd name="T3" fmla="*/ 241 h 241"/>
                  <a:gd name="T4" fmla="*/ 0 w 218"/>
                  <a:gd name="T5" fmla="*/ 11 h 241"/>
                  <a:gd name="T6" fmla="*/ 59 w 218"/>
                  <a:gd name="T7" fmla="*/ 0 h 241"/>
                  <a:gd name="T8" fmla="*/ 218 w 218"/>
                  <a:gd name="T9" fmla="*/ 23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41">
                    <a:moveTo>
                      <a:pt x="218" y="230"/>
                    </a:moveTo>
                    <a:cubicBezTo>
                      <a:pt x="198" y="234"/>
                      <a:pt x="178" y="238"/>
                      <a:pt x="158" y="241"/>
                    </a:cubicBezTo>
                    <a:cubicBezTo>
                      <a:pt x="103" y="164"/>
                      <a:pt x="50" y="87"/>
                      <a:pt x="0" y="11"/>
                    </a:cubicBezTo>
                    <a:cubicBezTo>
                      <a:pt x="20" y="8"/>
                      <a:pt x="39" y="4"/>
                      <a:pt x="59" y="0"/>
                    </a:cubicBezTo>
                    <a:cubicBezTo>
                      <a:pt x="110" y="76"/>
                      <a:pt x="163" y="153"/>
                      <a:pt x="218" y="2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00" name="Freeform 1018">
                <a:extLst>
                  <a:ext uri="{FF2B5EF4-FFF2-40B4-BE49-F238E27FC236}">
                    <a16:creationId xmlns:a16="http://schemas.microsoft.com/office/drawing/2014/main" id="{1FE1A0A8-3248-4F34-8BB6-08E907365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56382" y="8500253"/>
                <a:ext cx="615951" cy="196850"/>
              </a:xfrm>
              <a:custGeom>
                <a:avLst/>
                <a:gdLst>
                  <a:gd name="T0" fmla="*/ 14 w 270"/>
                  <a:gd name="T1" fmla="*/ 42 h 86"/>
                  <a:gd name="T2" fmla="*/ 239 w 270"/>
                  <a:gd name="T3" fmla="*/ 0 h 86"/>
                  <a:gd name="T4" fmla="*/ 270 w 270"/>
                  <a:gd name="T5" fmla="*/ 36 h 86"/>
                  <a:gd name="T6" fmla="*/ 137 w 270"/>
                  <a:gd name="T7" fmla="*/ 61 h 86"/>
                  <a:gd name="T8" fmla="*/ 0 w 270"/>
                  <a:gd name="T9" fmla="*/ 86 h 86"/>
                  <a:gd name="T10" fmla="*/ 14 w 270"/>
                  <a:gd name="T11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86">
                    <a:moveTo>
                      <a:pt x="14" y="42"/>
                    </a:moveTo>
                    <a:cubicBezTo>
                      <a:pt x="90" y="28"/>
                      <a:pt x="164" y="14"/>
                      <a:pt x="239" y="0"/>
                    </a:cubicBezTo>
                    <a:cubicBezTo>
                      <a:pt x="249" y="12"/>
                      <a:pt x="260" y="24"/>
                      <a:pt x="270" y="36"/>
                    </a:cubicBezTo>
                    <a:cubicBezTo>
                      <a:pt x="226" y="45"/>
                      <a:pt x="181" y="53"/>
                      <a:pt x="137" y="61"/>
                    </a:cubicBezTo>
                    <a:cubicBezTo>
                      <a:pt x="91" y="70"/>
                      <a:pt x="46" y="78"/>
                      <a:pt x="0" y="86"/>
                    </a:cubicBezTo>
                    <a:cubicBezTo>
                      <a:pt x="5" y="71"/>
                      <a:pt x="9" y="57"/>
                      <a:pt x="14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401" name="Freeform 1019">
                <a:extLst>
                  <a:ext uri="{FF2B5EF4-FFF2-40B4-BE49-F238E27FC236}">
                    <a16:creationId xmlns:a16="http://schemas.microsoft.com/office/drawing/2014/main" id="{86329600-DB65-4DCB-852A-06363620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61132" y="8579628"/>
                <a:ext cx="384175" cy="346075"/>
              </a:xfrm>
              <a:custGeom>
                <a:avLst/>
                <a:gdLst>
                  <a:gd name="T0" fmla="*/ 168 w 168"/>
                  <a:gd name="T1" fmla="*/ 143 h 151"/>
                  <a:gd name="T2" fmla="*/ 104 w 168"/>
                  <a:gd name="T3" fmla="*/ 151 h 151"/>
                  <a:gd name="T4" fmla="*/ 0 w 168"/>
                  <a:gd name="T5" fmla="*/ 8 h 151"/>
                  <a:gd name="T6" fmla="*/ 63 w 168"/>
                  <a:gd name="T7" fmla="*/ 0 h 151"/>
                  <a:gd name="T8" fmla="*/ 168 w 168"/>
                  <a:gd name="T9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151">
                    <a:moveTo>
                      <a:pt x="168" y="143"/>
                    </a:moveTo>
                    <a:cubicBezTo>
                      <a:pt x="146" y="146"/>
                      <a:pt x="125" y="148"/>
                      <a:pt x="104" y="151"/>
                    </a:cubicBezTo>
                    <a:cubicBezTo>
                      <a:pt x="68" y="103"/>
                      <a:pt x="34" y="55"/>
                      <a:pt x="0" y="8"/>
                    </a:cubicBezTo>
                    <a:cubicBezTo>
                      <a:pt x="21" y="5"/>
                      <a:pt x="42" y="3"/>
                      <a:pt x="63" y="0"/>
                    </a:cubicBezTo>
                    <a:cubicBezTo>
                      <a:pt x="97" y="48"/>
                      <a:pt x="132" y="95"/>
                      <a:pt x="168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02" name="Freeform 1020">
                <a:extLst>
                  <a:ext uri="{FF2B5EF4-FFF2-40B4-BE49-F238E27FC236}">
                    <a16:creationId xmlns:a16="http://schemas.microsoft.com/office/drawing/2014/main" id="{168A3068-8F52-4681-98EC-B23CB0D05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70633" y="8595503"/>
                <a:ext cx="393700" cy="247650"/>
              </a:xfrm>
              <a:custGeom>
                <a:avLst/>
                <a:gdLst>
                  <a:gd name="T0" fmla="*/ 114 w 173"/>
                  <a:gd name="T1" fmla="*/ 0 h 108"/>
                  <a:gd name="T2" fmla="*/ 173 w 173"/>
                  <a:gd name="T3" fmla="*/ 85 h 108"/>
                  <a:gd name="T4" fmla="*/ 120 w 173"/>
                  <a:gd name="T5" fmla="*/ 97 h 108"/>
                  <a:gd name="T6" fmla="*/ 64 w 173"/>
                  <a:gd name="T7" fmla="*/ 108 h 108"/>
                  <a:gd name="T8" fmla="*/ 0 w 173"/>
                  <a:gd name="T9" fmla="*/ 21 h 108"/>
                  <a:gd name="T10" fmla="*/ 114 w 173"/>
                  <a:gd name="T1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3" h="108">
                    <a:moveTo>
                      <a:pt x="114" y="0"/>
                    </a:moveTo>
                    <a:cubicBezTo>
                      <a:pt x="133" y="28"/>
                      <a:pt x="153" y="56"/>
                      <a:pt x="173" y="85"/>
                    </a:cubicBezTo>
                    <a:cubicBezTo>
                      <a:pt x="173" y="85"/>
                      <a:pt x="144" y="92"/>
                      <a:pt x="120" y="97"/>
                    </a:cubicBezTo>
                    <a:cubicBezTo>
                      <a:pt x="95" y="102"/>
                      <a:pt x="64" y="108"/>
                      <a:pt x="64" y="108"/>
                    </a:cubicBezTo>
                    <a:cubicBezTo>
                      <a:pt x="42" y="79"/>
                      <a:pt x="21" y="50"/>
                      <a:pt x="0" y="21"/>
                    </a:cubicBezTo>
                    <a:cubicBezTo>
                      <a:pt x="38" y="14"/>
                      <a:pt x="76" y="7"/>
                      <a:pt x="114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403" name="Freeform 1021">
                <a:extLst>
                  <a:ext uri="{FF2B5EF4-FFF2-40B4-BE49-F238E27FC236}">
                    <a16:creationId xmlns:a16="http://schemas.microsoft.com/office/drawing/2014/main" id="{D8F87FC1-B146-43DD-8999-F31E6CC35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2945" y="7709678"/>
                <a:ext cx="60325" cy="6350"/>
              </a:xfrm>
              <a:custGeom>
                <a:avLst/>
                <a:gdLst>
                  <a:gd name="T0" fmla="*/ 0 w 26"/>
                  <a:gd name="T1" fmla="*/ 0 h 3"/>
                  <a:gd name="T2" fmla="*/ 26 w 26"/>
                  <a:gd name="T3" fmla="*/ 3 h 3"/>
                  <a:gd name="T4" fmla="*/ 26 w 26"/>
                  <a:gd name="T5" fmla="*/ 0 h 3"/>
                  <a:gd name="T6" fmla="*/ 0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0" y="0"/>
                    </a:moveTo>
                    <a:cubicBezTo>
                      <a:pt x="9" y="1"/>
                      <a:pt x="17" y="2"/>
                      <a:pt x="26" y="3"/>
                    </a:cubicBezTo>
                    <a:cubicBezTo>
                      <a:pt x="26" y="2"/>
                      <a:pt x="26" y="1"/>
                      <a:pt x="26" y="0"/>
                    </a:cubicBezTo>
                    <a:cubicBezTo>
                      <a:pt x="17" y="0"/>
                      <a:pt x="9" y="0"/>
                      <a:pt x="0" y="0"/>
                    </a:cubicBezTo>
                    <a:close/>
                  </a:path>
                </a:pathLst>
              </a:custGeom>
              <a:solidFill>
                <a:srgbClr val="D4CB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404" name="Freeform 1022">
                <a:extLst>
                  <a:ext uri="{FF2B5EF4-FFF2-40B4-BE49-F238E27FC236}">
                    <a16:creationId xmlns:a16="http://schemas.microsoft.com/office/drawing/2014/main" id="{FC47FC08-2FF3-4B48-9A6D-DF5AC3F61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75394" y="7133414"/>
                <a:ext cx="704851" cy="752476"/>
              </a:xfrm>
              <a:custGeom>
                <a:avLst/>
                <a:gdLst>
                  <a:gd name="T0" fmla="*/ 134 w 444"/>
                  <a:gd name="T1" fmla="*/ 0 h 474"/>
                  <a:gd name="T2" fmla="*/ 444 w 444"/>
                  <a:gd name="T3" fmla="*/ 216 h 474"/>
                  <a:gd name="T4" fmla="*/ 382 w 444"/>
                  <a:gd name="T5" fmla="*/ 474 h 474"/>
                  <a:gd name="T6" fmla="*/ 0 w 444"/>
                  <a:gd name="T7" fmla="*/ 422 h 474"/>
                  <a:gd name="T8" fmla="*/ 134 w 444"/>
                  <a:gd name="T9" fmla="*/ 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4" h="474">
                    <a:moveTo>
                      <a:pt x="134" y="0"/>
                    </a:moveTo>
                    <a:lnTo>
                      <a:pt x="444" y="216"/>
                    </a:lnTo>
                    <a:lnTo>
                      <a:pt x="382" y="474"/>
                    </a:lnTo>
                    <a:lnTo>
                      <a:pt x="0" y="422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05" name="Freeform 1023">
                <a:extLst>
                  <a:ext uri="{FF2B5EF4-FFF2-40B4-BE49-F238E27FC236}">
                    <a16:creationId xmlns:a16="http://schemas.microsoft.com/office/drawing/2014/main" id="{54E8B218-50A4-481C-AA66-A07888E94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84845" y="7449327"/>
                <a:ext cx="192088" cy="458788"/>
              </a:xfrm>
              <a:custGeom>
                <a:avLst/>
                <a:gdLst>
                  <a:gd name="T0" fmla="*/ 121 w 121"/>
                  <a:gd name="T1" fmla="*/ 31 h 289"/>
                  <a:gd name="T2" fmla="*/ 50 w 121"/>
                  <a:gd name="T3" fmla="*/ 289 h 289"/>
                  <a:gd name="T4" fmla="*/ 0 w 121"/>
                  <a:gd name="T5" fmla="*/ 280 h 289"/>
                  <a:gd name="T6" fmla="*/ 75 w 121"/>
                  <a:gd name="T7" fmla="*/ 0 h 289"/>
                  <a:gd name="T8" fmla="*/ 121 w 121"/>
                  <a:gd name="T9" fmla="*/ 31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89">
                    <a:moveTo>
                      <a:pt x="121" y="31"/>
                    </a:moveTo>
                    <a:lnTo>
                      <a:pt x="50" y="289"/>
                    </a:lnTo>
                    <a:lnTo>
                      <a:pt x="0" y="280"/>
                    </a:lnTo>
                    <a:lnTo>
                      <a:pt x="75" y="0"/>
                    </a:lnTo>
                    <a:lnTo>
                      <a:pt x="121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06" name="Freeform 1024">
                <a:extLst>
                  <a:ext uri="{FF2B5EF4-FFF2-40B4-BE49-F238E27FC236}">
                    <a16:creationId xmlns:a16="http://schemas.microsoft.com/office/drawing/2014/main" id="{D69F3E0A-DF06-41E7-B005-70A7D5760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62670" y="7038163"/>
                <a:ext cx="1368425" cy="941388"/>
              </a:xfrm>
              <a:custGeom>
                <a:avLst/>
                <a:gdLst>
                  <a:gd name="T0" fmla="*/ 13 w 600"/>
                  <a:gd name="T1" fmla="*/ 0 h 412"/>
                  <a:gd name="T2" fmla="*/ 0 w 600"/>
                  <a:gd name="T3" fmla="*/ 42 h 412"/>
                  <a:gd name="T4" fmla="*/ 555 w 600"/>
                  <a:gd name="T5" fmla="*/ 412 h 412"/>
                  <a:gd name="T6" fmla="*/ 600 w 600"/>
                  <a:gd name="T7" fmla="*/ 391 h 412"/>
                  <a:gd name="T8" fmla="*/ 13 w 600"/>
                  <a:gd name="T9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0" h="412">
                    <a:moveTo>
                      <a:pt x="13" y="0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181" y="172"/>
                      <a:pt x="366" y="295"/>
                      <a:pt x="555" y="412"/>
                    </a:cubicBezTo>
                    <a:cubicBezTo>
                      <a:pt x="566" y="403"/>
                      <a:pt x="583" y="396"/>
                      <a:pt x="600" y="391"/>
                    </a:cubicBezTo>
                    <a:cubicBezTo>
                      <a:pt x="400" y="263"/>
                      <a:pt x="204" y="132"/>
                      <a:pt x="13" y="0"/>
                    </a:cubicBez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07" name="Freeform 1025">
                <a:extLst>
                  <a:ext uri="{FF2B5EF4-FFF2-40B4-BE49-F238E27FC236}">
                    <a16:creationId xmlns:a16="http://schemas.microsoft.com/office/drawing/2014/main" id="{6F6A156D-1DD6-42D5-B87A-4B9E4D77B1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162670" y="7038163"/>
                <a:ext cx="1276351" cy="881064"/>
              </a:xfrm>
              <a:custGeom>
                <a:avLst/>
                <a:gdLst>
                  <a:gd name="T0" fmla="*/ 0 w 560"/>
                  <a:gd name="T1" fmla="*/ 42 h 386"/>
                  <a:gd name="T2" fmla="*/ 56 w 560"/>
                  <a:gd name="T3" fmla="*/ 82 h 386"/>
                  <a:gd name="T4" fmla="*/ 56 w 560"/>
                  <a:gd name="T5" fmla="*/ 82 h 386"/>
                  <a:gd name="T6" fmla="*/ 0 w 560"/>
                  <a:gd name="T7" fmla="*/ 42 h 386"/>
                  <a:gd name="T8" fmla="*/ 56 w 560"/>
                  <a:gd name="T9" fmla="*/ 31 h 386"/>
                  <a:gd name="T10" fmla="*/ 56 w 560"/>
                  <a:gd name="T11" fmla="*/ 30 h 386"/>
                  <a:gd name="T12" fmla="*/ 13 w 560"/>
                  <a:gd name="T13" fmla="*/ 0 h 386"/>
                  <a:gd name="T14" fmla="*/ 56 w 560"/>
                  <a:gd name="T15" fmla="*/ 31 h 386"/>
                  <a:gd name="T16" fmla="*/ 56 w 560"/>
                  <a:gd name="T17" fmla="*/ 82 h 386"/>
                  <a:gd name="T18" fmla="*/ 233 w 560"/>
                  <a:gd name="T19" fmla="*/ 204 h 386"/>
                  <a:gd name="T20" fmla="*/ 233 w 560"/>
                  <a:gd name="T21" fmla="*/ 203 h 386"/>
                  <a:gd name="T22" fmla="*/ 56 w 560"/>
                  <a:gd name="T23" fmla="*/ 82 h 386"/>
                  <a:gd name="T24" fmla="*/ 56 w 560"/>
                  <a:gd name="T25" fmla="*/ 82 h 386"/>
                  <a:gd name="T26" fmla="*/ 56 w 560"/>
                  <a:gd name="T27" fmla="*/ 30 h 386"/>
                  <a:gd name="T28" fmla="*/ 56 w 560"/>
                  <a:gd name="T29" fmla="*/ 31 h 386"/>
                  <a:gd name="T30" fmla="*/ 97 w 560"/>
                  <a:gd name="T31" fmla="*/ 60 h 386"/>
                  <a:gd name="T32" fmla="*/ 100 w 560"/>
                  <a:gd name="T33" fmla="*/ 60 h 386"/>
                  <a:gd name="T34" fmla="*/ 56 w 560"/>
                  <a:gd name="T35" fmla="*/ 30 h 386"/>
                  <a:gd name="T36" fmla="*/ 233 w 560"/>
                  <a:gd name="T37" fmla="*/ 153 h 386"/>
                  <a:gd name="T38" fmla="*/ 151 w 560"/>
                  <a:gd name="T39" fmla="*/ 97 h 386"/>
                  <a:gd name="T40" fmla="*/ 155 w 560"/>
                  <a:gd name="T41" fmla="*/ 98 h 386"/>
                  <a:gd name="T42" fmla="*/ 233 w 560"/>
                  <a:gd name="T43" fmla="*/ 150 h 386"/>
                  <a:gd name="T44" fmla="*/ 233 w 560"/>
                  <a:gd name="T45" fmla="*/ 153 h 386"/>
                  <a:gd name="T46" fmla="*/ 233 w 560"/>
                  <a:gd name="T47" fmla="*/ 204 h 386"/>
                  <a:gd name="T48" fmla="*/ 442 w 560"/>
                  <a:gd name="T49" fmla="*/ 341 h 386"/>
                  <a:gd name="T50" fmla="*/ 442 w 560"/>
                  <a:gd name="T51" fmla="*/ 340 h 386"/>
                  <a:gd name="T52" fmla="*/ 337 w 560"/>
                  <a:gd name="T53" fmla="*/ 272 h 386"/>
                  <a:gd name="T54" fmla="*/ 233 w 560"/>
                  <a:gd name="T55" fmla="*/ 203 h 386"/>
                  <a:gd name="T56" fmla="*/ 233 w 560"/>
                  <a:gd name="T57" fmla="*/ 204 h 386"/>
                  <a:gd name="T58" fmla="*/ 233 w 560"/>
                  <a:gd name="T59" fmla="*/ 150 h 386"/>
                  <a:gd name="T60" fmla="*/ 314 w 560"/>
                  <a:gd name="T61" fmla="*/ 204 h 386"/>
                  <a:gd name="T62" fmla="*/ 307 w 560"/>
                  <a:gd name="T63" fmla="*/ 203 h 386"/>
                  <a:gd name="T64" fmla="*/ 233 w 560"/>
                  <a:gd name="T65" fmla="*/ 153 h 386"/>
                  <a:gd name="T66" fmla="*/ 233 w 560"/>
                  <a:gd name="T67" fmla="*/ 150 h 386"/>
                  <a:gd name="T68" fmla="*/ 442 w 560"/>
                  <a:gd name="T69" fmla="*/ 292 h 386"/>
                  <a:gd name="T70" fmla="*/ 370 w 560"/>
                  <a:gd name="T71" fmla="*/ 245 h 386"/>
                  <a:gd name="T72" fmla="*/ 377 w 560"/>
                  <a:gd name="T73" fmla="*/ 246 h 386"/>
                  <a:gd name="T74" fmla="*/ 442 w 560"/>
                  <a:gd name="T75" fmla="*/ 289 h 386"/>
                  <a:gd name="T76" fmla="*/ 442 w 560"/>
                  <a:gd name="T77" fmla="*/ 292 h 386"/>
                  <a:gd name="T78" fmla="*/ 442 w 560"/>
                  <a:gd name="T79" fmla="*/ 341 h 386"/>
                  <a:gd name="T80" fmla="*/ 514 w 560"/>
                  <a:gd name="T81" fmla="*/ 386 h 386"/>
                  <a:gd name="T82" fmla="*/ 515 w 560"/>
                  <a:gd name="T83" fmla="*/ 386 h 386"/>
                  <a:gd name="T84" fmla="*/ 442 w 560"/>
                  <a:gd name="T85" fmla="*/ 340 h 386"/>
                  <a:gd name="T86" fmla="*/ 442 w 560"/>
                  <a:gd name="T87" fmla="*/ 341 h 386"/>
                  <a:gd name="T88" fmla="*/ 442 w 560"/>
                  <a:gd name="T89" fmla="*/ 289 h 386"/>
                  <a:gd name="T90" fmla="*/ 560 w 560"/>
                  <a:gd name="T91" fmla="*/ 365 h 386"/>
                  <a:gd name="T92" fmla="*/ 559 w 560"/>
                  <a:gd name="T93" fmla="*/ 366 h 386"/>
                  <a:gd name="T94" fmla="*/ 442 w 560"/>
                  <a:gd name="T95" fmla="*/ 292 h 386"/>
                  <a:gd name="T96" fmla="*/ 442 w 560"/>
                  <a:gd name="T97" fmla="*/ 289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60" h="386">
                    <a:moveTo>
                      <a:pt x="0" y="42"/>
                    </a:moveTo>
                    <a:cubicBezTo>
                      <a:pt x="18" y="56"/>
                      <a:pt x="37" y="69"/>
                      <a:pt x="56" y="82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37" y="69"/>
                      <a:pt x="18" y="55"/>
                      <a:pt x="0" y="42"/>
                    </a:cubicBezTo>
                    <a:close/>
                    <a:moveTo>
                      <a:pt x="56" y="31"/>
                    </a:moveTo>
                    <a:cubicBezTo>
                      <a:pt x="56" y="30"/>
                      <a:pt x="56" y="30"/>
                      <a:pt x="56" y="30"/>
                    </a:cubicBezTo>
                    <a:cubicBezTo>
                      <a:pt x="42" y="20"/>
                      <a:pt x="27" y="10"/>
                      <a:pt x="13" y="0"/>
                    </a:cubicBezTo>
                    <a:cubicBezTo>
                      <a:pt x="27" y="10"/>
                      <a:pt x="42" y="20"/>
                      <a:pt x="56" y="31"/>
                    </a:cubicBezTo>
                    <a:close/>
                    <a:moveTo>
                      <a:pt x="56" y="82"/>
                    </a:moveTo>
                    <a:cubicBezTo>
                      <a:pt x="115" y="123"/>
                      <a:pt x="173" y="164"/>
                      <a:pt x="233" y="204"/>
                    </a:cubicBezTo>
                    <a:cubicBezTo>
                      <a:pt x="233" y="203"/>
                      <a:pt x="233" y="203"/>
                      <a:pt x="233" y="203"/>
                    </a:cubicBezTo>
                    <a:cubicBezTo>
                      <a:pt x="173" y="163"/>
                      <a:pt x="114" y="122"/>
                      <a:pt x="56" y="82"/>
                    </a:cubicBezTo>
                    <a:cubicBezTo>
                      <a:pt x="56" y="82"/>
                      <a:pt x="56" y="82"/>
                      <a:pt x="56" y="82"/>
                    </a:cubicBezTo>
                    <a:close/>
                    <a:moveTo>
                      <a:pt x="56" y="30"/>
                    </a:moveTo>
                    <a:cubicBezTo>
                      <a:pt x="56" y="31"/>
                      <a:pt x="56" y="31"/>
                      <a:pt x="56" y="31"/>
                    </a:cubicBezTo>
                    <a:cubicBezTo>
                      <a:pt x="70" y="40"/>
                      <a:pt x="83" y="50"/>
                      <a:pt x="97" y="6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85" y="50"/>
                      <a:pt x="71" y="40"/>
                      <a:pt x="56" y="30"/>
                    </a:cubicBezTo>
                    <a:close/>
                    <a:moveTo>
                      <a:pt x="233" y="153"/>
                    </a:moveTo>
                    <a:cubicBezTo>
                      <a:pt x="205" y="135"/>
                      <a:pt x="178" y="116"/>
                      <a:pt x="151" y="97"/>
                    </a:cubicBezTo>
                    <a:cubicBezTo>
                      <a:pt x="155" y="98"/>
                      <a:pt x="155" y="98"/>
                      <a:pt x="155" y="98"/>
                    </a:cubicBezTo>
                    <a:cubicBezTo>
                      <a:pt x="181" y="115"/>
                      <a:pt x="207" y="133"/>
                      <a:pt x="233" y="150"/>
                    </a:cubicBezTo>
                    <a:lnTo>
                      <a:pt x="233" y="153"/>
                    </a:lnTo>
                    <a:close/>
                    <a:moveTo>
                      <a:pt x="233" y="204"/>
                    </a:moveTo>
                    <a:cubicBezTo>
                      <a:pt x="302" y="250"/>
                      <a:pt x="372" y="296"/>
                      <a:pt x="442" y="341"/>
                    </a:cubicBezTo>
                    <a:cubicBezTo>
                      <a:pt x="442" y="340"/>
                      <a:pt x="442" y="340"/>
                      <a:pt x="442" y="340"/>
                    </a:cubicBezTo>
                    <a:cubicBezTo>
                      <a:pt x="407" y="318"/>
                      <a:pt x="371" y="295"/>
                      <a:pt x="337" y="272"/>
                    </a:cubicBezTo>
                    <a:cubicBezTo>
                      <a:pt x="301" y="249"/>
                      <a:pt x="267" y="226"/>
                      <a:pt x="233" y="203"/>
                    </a:cubicBezTo>
                    <a:cubicBezTo>
                      <a:pt x="233" y="204"/>
                      <a:pt x="233" y="204"/>
                      <a:pt x="233" y="204"/>
                    </a:cubicBezTo>
                    <a:close/>
                    <a:moveTo>
                      <a:pt x="233" y="150"/>
                    </a:moveTo>
                    <a:cubicBezTo>
                      <a:pt x="260" y="168"/>
                      <a:pt x="287" y="186"/>
                      <a:pt x="314" y="204"/>
                    </a:cubicBezTo>
                    <a:cubicBezTo>
                      <a:pt x="307" y="203"/>
                      <a:pt x="307" y="203"/>
                      <a:pt x="307" y="203"/>
                    </a:cubicBezTo>
                    <a:cubicBezTo>
                      <a:pt x="282" y="187"/>
                      <a:pt x="257" y="170"/>
                      <a:pt x="233" y="153"/>
                    </a:cubicBezTo>
                    <a:cubicBezTo>
                      <a:pt x="233" y="150"/>
                      <a:pt x="233" y="150"/>
                      <a:pt x="233" y="150"/>
                    </a:cubicBezTo>
                    <a:close/>
                    <a:moveTo>
                      <a:pt x="442" y="292"/>
                    </a:moveTo>
                    <a:cubicBezTo>
                      <a:pt x="418" y="276"/>
                      <a:pt x="394" y="261"/>
                      <a:pt x="370" y="245"/>
                    </a:cubicBezTo>
                    <a:cubicBezTo>
                      <a:pt x="377" y="246"/>
                      <a:pt x="377" y="246"/>
                      <a:pt x="377" y="246"/>
                    </a:cubicBezTo>
                    <a:cubicBezTo>
                      <a:pt x="399" y="260"/>
                      <a:pt x="420" y="275"/>
                      <a:pt x="442" y="289"/>
                    </a:cubicBezTo>
                    <a:lnTo>
                      <a:pt x="442" y="292"/>
                    </a:lnTo>
                    <a:close/>
                    <a:moveTo>
                      <a:pt x="442" y="341"/>
                    </a:moveTo>
                    <a:cubicBezTo>
                      <a:pt x="466" y="356"/>
                      <a:pt x="490" y="371"/>
                      <a:pt x="514" y="386"/>
                    </a:cubicBezTo>
                    <a:cubicBezTo>
                      <a:pt x="515" y="386"/>
                      <a:pt x="515" y="386"/>
                      <a:pt x="515" y="386"/>
                    </a:cubicBezTo>
                    <a:cubicBezTo>
                      <a:pt x="490" y="371"/>
                      <a:pt x="466" y="355"/>
                      <a:pt x="442" y="340"/>
                    </a:cubicBezTo>
                    <a:cubicBezTo>
                      <a:pt x="442" y="341"/>
                      <a:pt x="442" y="341"/>
                      <a:pt x="442" y="341"/>
                    </a:cubicBezTo>
                    <a:close/>
                    <a:moveTo>
                      <a:pt x="442" y="289"/>
                    </a:moveTo>
                    <a:cubicBezTo>
                      <a:pt x="481" y="314"/>
                      <a:pt x="521" y="340"/>
                      <a:pt x="560" y="365"/>
                    </a:cubicBezTo>
                    <a:cubicBezTo>
                      <a:pt x="559" y="366"/>
                      <a:pt x="559" y="366"/>
                      <a:pt x="559" y="366"/>
                    </a:cubicBezTo>
                    <a:cubicBezTo>
                      <a:pt x="519" y="341"/>
                      <a:pt x="481" y="317"/>
                      <a:pt x="442" y="292"/>
                    </a:cubicBezTo>
                    <a:lnTo>
                      <a:pt x="442" y="289"/>
                    </a:ln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08" name="Freeform 1026">
                <a:extLst>
                  <a:ext uri="{FF2B5EF4-FFF2-40B4-BE49-F238E27FC236}">
                    <a16:creationId xmlns:a16="http://schemas.microsoft.com/office/drawing/2014/main" id="{E9FC8F44-C60A-4C60-A355-BEF9100ACB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527544" y="8100202"/>
                <a:ext cx="1649413" cy="438151"/>
              </a:xfrm>
              <a:custGeom>
                <a:avLst/>
                <a:gdLst>
                  <a:gd name="T0" fmla="*/ 0 w 723"/>
                  <a:gd name="T1" fmla="*/ 0 h 192"/>
                  <a:gd name="T2" fmla="*/ 0 w 723"/>
                  <a:gd name="T3" fmla="*/ 0 h 192"/>
                  <a:gd name="T4" fmla="*/ 0 w 723"/>
                  <a:gd name="T5" fmla="*/ 4 h 192"/>
                  <a:gd name="T6" fmla="*/ 0 w 723"/>
                  <a:gd name="T7" fmla="*/ 0 h 192"/>
                  <a:gd name="T8" fmla="*/ 39 w 723"/>
                  <a:gd name="T9" fmla="*/ 10 h 192"/>
                  <a:gd name="T10" fmla="*/ 719 w 723"/>
                  <a:gd name="T11" fmla="*/ 149 h 192"/>
                  <a:gd name="T12" fmla="*/ 723 w 723"/>
                  <a:gd name="T13" fmla="*/ 192 h 192"/>
                  <a:gd name="T14" fmla="*/ 7 w 723"/>
                  <a:gd name="T15" fmla="*/ 46 h 192"/>
                  <a:gd name="T16" fmla="*/ 39 w 723"/>
                  <a:gd name="T17" fmla="*/ 1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3" h="19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39" y="10"/>
                    </a:moveTo>
                    <a:cubicBezTo>
                      <a:pt x="265" y="63"/>
                      <a:pt x="492" y="109"/>
                      <a:pt x="719" y="149"/>
                    </a:cubicBezTo>
                    <a:cubicBezTo>
                      <a:pt x="723" y="192"/>
                      <a:pt x="723" y="192"/>
                      <a:pt x="723" y="192"/>
                    </a:cubicBezTo>
                    <a:cubicBezTo>
                      <a:pt x="487" y="151"/>
                      <a:pt x="248" y="103"/>
                      <a:pt x="7" y="46"/>
                    </a:cubicBezTo>
                    <a:cubicBezTo>
                      <a:pt x="20" y="35"/>
                      <a:pt x="31" y="22"/>
                      <a:pt x="39" y="10"/>
                    </a:cubicBezTo>
                    <a:close/>
                  </a:path>
                </a:pathLst>
              </a:custGeom>
              <a:solidFill>
                <a:srgbClr val="CB95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09" name="Freeform 1027">
                <a:extLst>
                  <a:ext uri="{FF2B5EF4-FFF2-40B4-BE49-F238E27FC236}">
                    <a16:creationId xmlns:a16="http://schemas.microsoft.com/office/drawing/2014/main" id="{961C26CF-7790-42B6-86E9-6AD5C59AA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87656" y="8439928"/>
                <a:ext cx="774701" cy="487363"/>
              </a:xfrm>
              <a:custGeom>
                <a:avLst/>
                <a:gdLst>
                  <a:gd name="T0" fmla="*/ 0 w 488"/>
                  <a:gd name="T1" fmla="*/ 0 h 307"/>
                  <a:gd name="T2" fmla="*/ 6 w 488"/>
                  <a:gd name="T3" fmla="*/ 62 h 307"/>
                  <a:gd name="T4" fmla="*/ 344 w 488"/>
                  <a:gd name="T5" fmla="*/ 274 h 307"/>
                  <a:gd name="T6" fmla="*/ 488 w 488"/>
                  <a:gd name="T7" fmla="*/ 307 h 307"/>
                  <a:gd name="T8" fmla="*/ 0 w 488"/>
                  <a:gd name="T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8" h="307">
                    <a:moveTo>
                      <a:pt x="0" y="0"/>
                    </a:moveTo>
                    <a:lnTo>
                      <a:pt x="6" y="62"/>
                    </a:lnTo>
                    <a:lnTo>
                      <a:pt x="344" y="274"/>
                    </a:lnTo>
                    <a:lnTo>
                      <a:pt x="488" y="3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10" name="Freeform 1028">
                <a:extLst>
                  <a:ext uri="{FF2B5EF4-FFF2-40B4-BE49-F238E27FC236}">
                    <a16:creationId xmlns:a16="http://schemas.microsoft.com/office/drawing/2014/main" id="{25E30969-DA16-42F0-A972-AC023AE65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92431" y="7519176"/>
                <a:ext cx="1668463" cy="512763"/>
              </a:xfrm>
              <a:custGeom>
                <a:avLst/>
                <a:gdLst>
                  <a:gd name="T0" fmla="*/ 1031 w 1051"/>
                  <a:gd name="T1" fmla="*/ 274 h 323"/>
                  <a:gd name="T2" fmla="*/ 1051 w 1051"/>
                  <a:gd name="T3" fmla="*/ 323 h 323"/>
                  <a:gd name="T4" fmla="*/ 9 w 1051"/>
                  <a:gd name="T5" fmla="*/ 48 h 323"/>
                  <a:gd name="T6" fmla="*/ 0 w 1051"/>
                  <a:gd name="T7" fmla="*/ 0 h 323"/>
                  <a:gd name="T8" fmla="*/ 1031 w 1051"/>
                  <a:gd name="T9" fmla="*/ 27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1" h="323">
                    <a:moveTo>
                      <a:pt x="1031" y="274"/>
                    </a:moveTo>
                    <a:lnTo>
                      <a:pt x="1051" y="323"/>
                    </a:lnTo>
                    <a:lnTo>
                      <a:pt x="9" y="48"/>
                    </a:lnTo>
                    <a:lnTo>
                      <a:pt x="0" y="0"/>
                    </a:lnTo>
                    <a:lnTo>
                      <a:pt x="1031" y="274"/>
                    </a:ln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11" name="Freeform 1029">
                <a:extLst>
                  <a:ext uri="{FF2B5EF4-FFF2-40B4-BE49-F238E27FC236}">
                    <a16:creationId xmlns:a16="http://schemas.microsoft.com/office/drawing/2014/main" id="{8F24C082-280C-4F36-9131-C3FD7D31A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330694" y="7519176"/>
                <a:ext cx="1352551" cy="538163"/>
              </a:xfrm>
              <a:custGeom>
                <a:avLst/>
                <a:gdLst>
                  <a:gd name="T0" fmla="*/ 843 w 852"/>
                  <a:gd name="T1" fmla="*/ 0 h 339"/>
                  <a:gd name="T2" fmla="*/ 852 w 852"/>
                  <a:gd name="T3" fmla="*/ 46 h 339"/>
                  <a:gd name="T4" fmla="*/ 5 w 852"/>
                  <a:gd name="T5" fmla="*/ 339 h 339"/>
                  <a:gd name="T6" fmla="*/ 0 w 852"/>
                  <a:gd name="T7" fmla="*/ 293 h 339"/>
                  <a:gd name="T8" fmla="*/ 843 w 852"/>
                  <a:gd name="T9" fmla="*/ 0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2" h="339">
                    <a:moveTo>
                      <a:pt x="843" y="0"/>
                    </a:moveTo>
                    <a:lnTo>
                      <a:pt x="852" y="46"/>
                    </a:lnTo>
                    <a:lnTo>
                      <a:pt x="5" y="339"/>
                    </a:lnTo>
                    <a:lnTo>
                      <a:pt x="0" y="293"/>
                    </a:lnTo>
                    <a:lnTo>
                      <a:pt x="843" y="0"/>
                    </a:lnTo>
                    <a:close/>
                  </a:path>
                </a:pathLst>
              </a:custGeom>
              <a:solidFill>
                <a:srgbClr val="CB95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12" name="Freeform 1030">
                <a:extLst>
                  <a:ext uri="{FF2B5EF4-FFF2-40B4-BE49-F238E27FC236}">
                    <a16:creationId xmlns:a16="http://schemas.microsoft.com/office/drawing/2014/main" id="{48449BAD-0FE2-471F-97B8-736D9A846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99208" y="7803339"/>
                <a:ext cx="1392238" cy="269875"/>
              </a:xfrm>
              <a:custGeom>
                <a:avLst/>
                <a:gdLst>
                  <a:gd name="T0" fmla="*/ 590 w 610"/>
                  <a:gd name="T1" fmla="*/ 77 h 118"/>
                  <a:gd name="T2" fmla="*/ 10 w 610"/>
                  <a:gd name="T3" fmla="*/ 0 h 118"/>
                  <a:gd name="T4" fmla="*/ 0 w 610"/>
                  <a:gd name="T5" fmla="*/ 33 h 118"/>
                  <a:gd name="T6" fmla="*/ 587 w 610"/>
                  <a:gd name="T7" fmla="*/ 112 h 118"/>
                  <a:gd name="T8" fmla="*/ 590 w 610"/>
                  <a:gd name="T9" fmla="*/ 7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0" h="118">
                    <a:moveTo>
                      <a:pt x="590" y="77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77" y="118"/>
                      <a:pt x="587" y="112"/>
                    </a:cubicBezTo>
                    <a:cubicBezTo>
                      <a:pt x="596" y="105"/>
                      <a:pt x="610" y="80"/>
                      <a:pt x="590" y="77"/>
                    </a:cubicBez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413" name="Freeform 1031">
                <a:extLst>
                  <a:ext uri="{FF2B5EF4-FFF2-40B4-BE49-F238E27FC236}">
                    <a16:creationId xmlns:a16="http://schemas.microsoft.com/office/drawing/2014/main" id="{7B381792-E03A-4EE0-8183-8B9948FE0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03756" y="7061977"/>
                <a:ext cx="207963" cy="788989"/>
              </a:xfrm>
              <a:custGeom>
                <a:avLst/>
                <a:gdLst>
                  <a:gd name="T0" fmla="*/ 91 w 91"/>
                  <a:gd name="T1" fmla="*/ 7 h 345"/>
                  <a:gd name="T2" fmla="*/ 38 w 91"/>
                  <a:gd name="T3" fmla="*/ 0 h 345"/>
                  <a:gd name="T4" fmla="*/ 0 w 91"/>
                  <a:gd name="T5" fmla="*/ 340 h 345"/>
                  <a:gd name="T6" fmla="*/ 30 w 91"/>
                  <a:gd name="T7" fmla="*/ 341 h 345"/>
                  <a:gd name="T8" fmla="*/ 59 w 91"/>
                  <a:gd name="T9" fmla="*/ 345 h 345"/>
                  <a:gd name="T10" fmla="*/ 91 w 91"/>
                  <a:gd name="T11" fmla="*/ 7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345">
                    <a:moveTo>
                      <a:pt x="91" y="7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0" y="340"/>
                      <a:pt x="0" y="340"/>
                      <a:pt x="0" y="340"/>
                    </a:cubicBezTo>
                    <a:cubicBezTo>
                      <a:pt x="11" y="339"/>
                      <a:pt x="21" y="340"/>
                      <a:pt x="30" y="341"/>
                    </a:cubicBezTo>
                    <a:cubicBezTo>
                      <a:pt x="43" y="343"/>
                      <a:pt x="53" y="344"/>
                      <a:pt x="59" y="345"/>
                    </a:cubicBezTo>
                    <a:lnTo>
                      <a:pt x="91" y="7"/>
                    </a:ln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14" name="Freeform 1032">
                <a:extLst>
                  <a:ext uri="{FF2B5EF4-FFF2-40B4-BE49-F238E27FC236}">
                    <a16:creationId xmlns:a16="http://schemas.microsoft.com/office/drawing/2014/main" id="{AB149479-F590-45C7-849C-3241E3C6D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51632" y="8122427"/>
                <a:ext cx="1982788" cy="877889"/>
              </a:xfrm>
              <a:custGeom>
                <a:avLst/>
                <a:gdLst>
                  <a:gd name="T0" fmla="*/ 816 w 869"/>
                  <a:gd name="T1" fmla="*/ 0 h 384"/>
                  <a:gd name="T2" fmla="*/ 639 w 869"/>
                  <a:gd name="T3" fmla="*/ 174 h 384"/>
                  <a:gd name="T4" fmla="*/ 400 w 869"/>
                  <a:gd name="T5" fmla="*/ 275 h 384"/>
                  <a:gd name="T6" fmla="*/ 13 w 869"/>
                  <a:gd name="T7" fmla="*/ 345 h 384"/>
                  <a:gd name="T8" fmla="*/ 0 w 869"/>
                  <a:gd name="T9" fmla="*/ 384 h 384"/>
                  <a:gd name="T10" fmla="*/ 433 w 869"/>
                  <a:gd name="T11" fmla="*/ 312 h 384"/>
                  <a:gd name="T12" fmla="*/ 694 w 869"/>
                  <a:gd name="T13" fmla="*/ 202 h 384"/>
                  <a:gd name="T14" fmla="*/ 869 w 869"/>
                  <a:gd name="T15" fmla="*/ 33 h 384"/>
                  <a:gd name="T16" fmla="*/ 816 w 869"/>
                  <a:gd name="T17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9" h="384">
                    <a:moveTo>
                      <a:pt x="816" y="0"/>
                    </a:moveTo>
                    <a:cubicBezTo>
                      <a:pt x="787" y="48"/>
                      <a:pt x="736" y="113"/>
                      <a:pt x="639" y="174"/>
                    </a:cubicBezTo>
                    <a:cubicBezTo>
                      <a:pt x="579" y="210"/>
                      <a:pt x="501" y="246"/>
                      <a:pt x="400" y="275"/>
                    </a:cubicBezTo>
                    <a:cubicBezTo>
                      <a:pt x="297" y="305"/>
                      <a:pt x="170" y="329"/>
                      <a:pt x="13" y="345"/>
                    </a:cubicBezTo>
                    <a:cubicBezTo>
                      <a:pt x="8" y="358"/>
                      <a:pt x="4" y="371"/>
                      <a:pt x="0" y="384"/>
                    </a:cubicBezTo>
                    <a:cubicBezTo>
                      <a:pt x="176" y="369"/>
                      <a:pt x="319" y="344"/>
                      <a:pt x="433" y="312"/>
                    </a:cubicBezTo>
                    <a:cubicBezTo>
                      <a:pt x="544" y="280"/>
                      <a:pt x="629" y="241"/>
                      <a:pt x="694" y="202"/>
                    </a:cubicBezTo>
                    <a:cubicBezTo>
                      <a:pt x="786" y="143"/>
                      <a:pt x="838" y="82"/>
                      <a:pt x="869" y="33"/>
                    </a:cubicBezTo>
                    <a:cubicBezTo>
                      <a:pt x="849" y="25"/>
                      <a:pt x="829" y="13"/>
                      <a:pt x="816" y="0"/>
                    </a:cubicBez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15" name="Freeform 1033">
                <a:extLst>
                  <a:ext uri="{FF2B5EF4-FFF2-40B4-BE49-F238E27FC236}">
                    <a16:creationId xmlns:a16="http://schemas.microsoft.com/office/drawing/2014/main" id="{552ED1B0-5B8F-42AB-95E2-98C49A43B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44818" y="6968314"/>
                <a:ext cx="860426" cy="766763"/>
              </a:xfrm>
              <a:custGeom>
                <a:avLst/>
                <a:gdLst>
                  <a:gd name="T0" fmla="*/ 542 w 542"/>
                  <a:gd name="T1" fmla="*/ 483 h 483"/>
                  <a:gd name="T2" fmla="*/ 0 w 542"/>
                  <a:gd name="T3" fmla="*/ 0 h 483"/>
                  <a:gd name="T4" fmla="*/ 6 w 542"/>
                  <a:gd name="T5" fmla="*/ 64 h 483"/>
                  <a:gd name="T6" fmla="*/ 429 w 542"/>
                  <a:gd name="T7" fmla="*/ 452 h 483"/>
                  <a:gd name="T8" fmla="*/ 542 w 542"/>
                  <a:gd name="T9" fmla="*/ 483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2" h="483">
                    <a:moveTo>
                      <a:pt x="542" y="483"/>
                    </a:moveTo>
                    <a:lnTo>
                      <a:pt x="0" y="0"/>
                    </a:lnTo>
                    <a:lnTo>
                      <a:pt x="6" y="64"/>
                    </a:lnTo>
                    <a:lnTo>
                      <a:pt x="429" y="452"/>
                    </a:lnTo>
                    <a:lnTo>
                      <a:pt x="542" y="483"/>
                    </a:ln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16" name="Freeform 1034">
                <a:extLst>
                  <a:ext uri="{FF2B5EF4-FFF2-40B4-BE49-F238E27FC236}">
                    <a16:creationId xmlns:a16="http://schemas.microsoft.com/office/drawing/2014/main" id="{91785658-D330-4C85-953C-CF06B1947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484556" y="6695265"/>
                <a:ext cx="449263" cy="374651"/>
              </a:xfrm>
              <a:custGeom>
                <a:avLst/>
                <a:gdLst>
                  <a:gd name="T0" fmla="*/ 50 w 283"/>
                  <a:gd name="T1" fmla="*/ 0 h 236"/>
                  <a:gd name="T2" fmla="*/ 277 w 283"/>
                  <a:gd name="T3" fmla="*/ 172 h 236"/>
                  <a:gd name="T4" fmla="*/ 283 w 283"/>
                  <a:gd name="T5" fmla="*/ 236 h 236"/>
                  <a:gd name="T6" fmla="*/ 0 w 283"/>
                  <a:gd name="T7" fmla="*/ 18 h 236"/>
                  <a:gd name="T8" fmla="*/ 50 w 283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36">
                    <a:moveTo>
                      <a:pt x="50" y="0"/>
                    </a:moveTo>
                    <a:lnTo>
                      <a:pt x="277" y="172"/>
                    </a:lnTo>
                    <a:lnTo>
                      <a:pt x="283" y="236"/>
                    </a:lnTo>
                    <a:lnTo>
                      <a:pt x="0" y="18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CB95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17" name="Freeform 1035">
                <a:extLst>
                  <a:ext uri="{FF2B5EF4-FFF2-40B4-BE49-F238E27FC236}">
                    <a16:creationId xmlns:a16="http://schemas.microsoft.com/office/drawing/2014/main" id="{17886AE6-D11C-4097-9203-0CD2476B2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52756" y="6890527"/>
                <a:ext cx="1450975" cy="311150"/>
              </a:xfrm>
              <a:custGeom>
                <a:avLst/>
                <a:gdLst>
                  <a:gd name="T0" fmla="*/ 0 w 914"/>
                  <a:gd name="T1" fmla="*/ 0 h 196"/>
                  <a:gd name="T2" fmla="*/ 896 w 914"/>
                  <a:gd name="T3" fmla="*/ 147 h 196"/>
                  <a:gd name="T4" fmla="*/ 914 w 914"/>
                  <a:gd name="T5" fmla="*/ 196 h 196"/>
                  <a:gd name="T6" fmla="*/ 4 w 914"/>
                  <a:gd name="T7" fmla="*/ 48 h 196"/>
                  <a:gd name="T8" fmla="*/ 0 w 914"/>
                  <a:gd name="T9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4" h="196">
                    <a:moveTo>
                      <a:pt x="0" y="0"/>
                    </a:moveTo>
                    <a:lnTo>
                      <a:pt x="896" y="147"/>
                    </a:lnTo>
                    <a:lnTo>
                      <a:pt x="914" y="196"/>
                    </a:lnTo>
                    <a:lnTo>
                      <a:pt x="4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endParaRPr lang="zh-CN" altLang="en-US"/>
              </a:p>
            </p:txBody>
          </p:sp>
          <p:sp>
            <p:nvSpPr>
              <p:cNvPr id="418" name="Freeform 1036">
                <a:extLst>
                  <a:ext uri="{FF2B5EF4-FFF2-40B4-BE49-F238E27FC236}">
                    <a16:creationId xmlns:a16="http://schemas.microsoft.com/office/drawing/2014/main" id="{CAE3C2E7-5E7A-4835-A022-5DC31A3F8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491032" y="6890527"/>
                <a:ext cx="1449388" cy="819151"/>
              </a:xfrm>
              <a:custGeom>
                <a:avLst/>
                <a:gdLst>
                  <a:gd name="T0" fmla="*/ 630 w 635"/>
                  <a:gd name="T1" fmla="*/ 0 h 358"/>
                  <a:gd name="T2" fmla="*/ 635 w 635"/>
                  <a:gd name="T3" fmla="*/ 34 h 358"/>
                  <a:gd name="T4" fmla="*/ 0 w 635"/>
                  <a:gd name="T5" fmla="*/ 358 h 358"/>
                  <a:gd name="T6" fmla="*/ 4 w 635"/>
                  <a:gd name="T7" fmla="*/ 319 h 358"/>
                  <a:gd name="T8" fmla="*/ 630 w 635"/>
                  <a:gd name="T9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5" h="358">
                    <a:moveTo>
                      <a:pt x="630" y="0"/>
                    </a:moveTo>
                    <a:cubicBezTo>
                      <a:pt x="632" y="11"/>
                      <a:pt x="633" y="23"/>
                      <a:pt x="635" y="34"/>
                    </a:cubicBezTo>
                    <a:cubicBezTo>
                      <a:pt x="426" y="144"/>
                      <a:pt x="214" y="251"/>
                      <a:pt x="0" y="358"/>
                    </a:cubicBezTo>
                    <a:cubicBezTo>
                      <a:pt x="2" y="345"/>
                      <a:pt x="3" y="332"/>
                      <a:pt x="4" y="319"/>
                    </a:cubicBezTo>
                    <a:cubicBezTo>
                      <a:pt x="213" y="213"/>
                      <a:pt x="421" y="106"/>
                      <a:pt x="630" y="0"/>
                    </a:cubicBezTo>
                    <a:close/>
                  </a:path>
                </a:pathLst>
              </a:custGeom>
              <a:solidFill>
                <a:srgbClr val="CB95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19" name="Freeform 1037">
                <a:extLst>
                  <a:ext uri="{FF2B5EF4-FFF2-40B4-BE49-F238E27FC236}">
                    <a16:creationId xmlns:a16="http://schemas.microsoft.com/office/drawing/2014/main" id="{ABCA57BC-613B-418B-BBE3-45A39C861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7707" y="7622366"/>
                <a:ext cx="71438" cy="87313"/>
              </a:xfrm>
              <a:custGeom>
                <a:avLst/>
                <a:gdLst>
                  <a:gd name="T0" fmla="*/ 45 w 45"/>
                  <a:gd name="T1" fmla="*/ 3 h 55"/>
                  <a:gd name="T2" fmla="*/ 0 w 45"/>
                  <a:gd name="T3" fmla="*/ 0 h 55"/>
                  <a:gd name="T4" fmla="*/ 0 w 45"/>
                  <a:gd name="T5" fmla="*/ 55 h 55"/>
                  <a:gd name="T6" fmla="*/ 41 w 45"/>
                  <a:gd name="T7" fmla="*/ 55 h 55"/>
                  <a:gd name="T8" fmla="*/ 45 w 45"/>
                  <a:gd name="T9" fmla="*/ 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5">
                    <a:moveTo>
                      <a:pt x="45" y="3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41" y="55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420" name="Freeform 1038">
                <a:extLst>
                  <a:ext uri="{FF2B5EF4-FFF2-40B4-BE49-F238E27FC236}">
                    <a16:creationId xmlns:a16="http://schemas.microsoft.com/office/drawing/2014/main" id="{12D05118-CAF3-47E8-845C-ECEA7DC24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0968" y="7965267"/>
                <a:ext cx="1651000" cy="817564"/>
              </a:xfrm>
              <a:custGeom>
                <a:avLst/>
                <a:gdLst>
                  <a:gd name="T0" fmla="*/ 723 w 723"/>
                  <a:gd name="T1" fmla="*/ 358 h 358"/>
                  <a:gd name="T2" fmla="*/ 337 w 723"/>
                  <a:gd name="T3" fmla="*/ 181 h 358"/>
                  <a:gd name="T4" fmla="*/ 0 w 723"/>
                  <a:gd name="T5" fmla="*/ 19 h 358"/>
                  <a:gd name="T6" fmla="*/ 30 w 723"/>
                  <a:gd name="T7" fmla="*/ 0 h 358"/>
                  <a:gd name="T8" fmla="*/ 340 w 723"/>
                  <a:gd name="T9" fmla="*/ 150 h 358"/>
                  <a:gd name="T10" fmla="*/ 711 w 723"/>
                  <a:gd name="T11" fmla="*/ 321 h 358"/>
                  <a:gd name="T12" fmla="*/ 723 w 723"/>
                  <a:gd name="T13" fmla="*/ 358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3" h="358">
                    <a:moveTo>
                      <a:pt x="723" y="358"/>
                    </a:moveTo>
                    <a:cubicBezTo>
                      <a:pt x="592" y="299"/>
                      <a:pt x="463" y="240"/>
                      <a:pt x="337" y="181"/>
                    </a:cubicBezTo>
                    <a:cubicBezTo>
                      <a:pt x="223" y="128"/>
                      <a:pt x="111" y="73"/>
                      <a:pt x="0" y="19"/>
                    </a:cubicBezTo>
                    <a:cubicBezTo>
                      <a:pt x="10" y="12"/>
                      <a:pt x="20" y="6"/>
                      <a:pt x="30" y="0"/>
                    </a:cubicBezTo>
                    <a:cubicBezTo>
                      <a:pt x="131" y="50"/>
                      <a:pt x="235" y="100"/>
                      <a:pt x="340" y="150"/>
                    </a:cubicBezTo>
                    <a:cubicBezTo>
                      <a:pt x="461" y="207"/>
                      <a:pt x="585" y="264"/>
                      <a:pt x="711" y="321"/>
                    </a:cubicBezTo>
                    <a:cubicBezTo>
                      <a:pt x="715" y="333"/>
                      <a:pt x="719" y="346"/>
                      <a:pt x="723" y="358"/>
                    </a:cubicBez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421" name="Freeform 1039">
                <a:extLst>
                  <a:ext uri="{FF2B5EF4-FFF2-40B4-BE49-F238E27FC236}">
                    <a16:creationId xmlns:a16="http://schemas.microsoft.com/office/drawing/2014/main" id="{1918D18A-7E79-4C00-BE0F-526924306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51633" y="8922529"/>
                <a:ext cx="2139951" cy="242889"/>
              </a:xfrm>
              <a:custGeom>
                <a:avLst/>
                <a:gdLst>
                  <a:gd name="T0" fmla="*/ 0 w 938"/>
                  <a:gd name="T1" fmla="*/ 34 h 106"/>
                  <a:gd name="T2" fmla="*/ 7 w 938"/>
                  <a:gd name="T3" fmla="*/ 0 h 106"/>
                  <a:gd name="T4" fmla="*/ 938 w 938"/>
                  <a:gd name="T5" fmla="*/ 72 h 106"/>
                  <a:gd name="T6" fmla="*/ 935 w 938"/>
                  <a:gd name="T7" fmla="*/ 106 h 106"/>
                  <a:gd name="T8" fmla="*/ 0 w 938"/>
                  <a:gd name="T9" fmla="*/ 3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8" h="106">
                    <a:moveTo>
                      <a:pt x="0" y="34"/>
                    </a:moveTo>
                    <a:cubicBezTo>
                      <a:pt x="2" y="23"/>
                      <a:pt x="4" y="11"/>
                      <a:pt x="7" y="0"/>
                    </a:cubicBezTo>
                    <a:cubicBezTo>
                      <a:pt x="35" y="2"/>
                      <a:pt x="909" y="70"/>
                      <a:pt x="938" y="72"/>
                    </a:cubicBezTo>
                    <a:cubicBezTo>
                      <a:pt x="937" y="84"/>
                      <a:pt x="936" y="95"/>
                      <a:pt x="935" y="106"/>
                    </a:cubicBezTo>
                    <a:cubicBezTo>
                      <a:pt x="905" y="104"/>
                      <a:pt x="30" y="36"/>
                      <a:pt x="0" y="34"/>
                    </a:cubicBez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422" name="Freeform 1040">
                <a:extLst>
                  <a:ext uri="{FF2B5EF4-FFF2-40B4-BE49-F238E27FC236}">
                    <a16:creationId xmlns:a16="http://schemas.microsoft.com/office/drawing/2014/main" id="{6E060467-B7F6-40FB-B073-FABAB4900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32108" y="7731903"/>
                <a:ext cx="852487" cy="504826"/>
              </a:xfrm>
              <a:custGeom>
                <a:avLst/>
                <a:gdLst>
                  <a:gd name="T0" fmla="*/ 341 w 374"/>
                  <a:gd name="T1" fmla="*/ 0 h 221"/>
                  <a:gd name="T2" fmla="*/ 239 w 374"/>
                  <a:gd name="T3" fmla="*/ 10 h 221"/>
                  <a:gd name="T4" fmla="*/ 111 w 374"/>
                  <a:gd name="T5" fmla="*/ 48 h 221"/>
                  <a:gd name="T6" fmla="*/ 0 w 374"/>
                  <a:gd name="T7" fmla="*/ 125 h 221"/>
                  <a:gd name="T8" fmla="*/ 10 w 374"/>
                  <a:gd name="T9" fmla="*/ 221 h 221"/>
                  <a:gd name="T10" fmla="*/ 159 w 374"/>
                  <a:gd name="T11" fmla="*/ 83 h 221"/>
                  <a:gd name="T12" fmla="*/ 279 w 374"/>
                  <a:gd name="T13" fmla="*/ 48 h 221"/>
                  <a:gd name="T14" fmla="*/ 374 w 374"/>
                  <a:gd name="T15" fmla="*/ 39 h 221"/>
                  <a:gd name="T16" fmla="*/ 341 w 374"/>
                  <a:gd name="T17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4" h="221">
                    <a:moveTo>
                      <a:pt x="341" y="0"/>
                    </a:moveTo>
                    <a:cubicBezTo>
                      <a:pt x="315" y="1"/>
                      <a:pt x="279" y="3"/>
                      <a:pt x="239" y="10"/>
                    </a:cubicBezTo>
                    <a:cubicBezTo>
                      <a:pt x="199" y="17"/>
                      <a:pt x="154" y="28"/>
                      <a:pt x="111" y="48"/>
                    </a:cubicBezTo>
                    <a:cubicBezTo>
                      <a:pt x="71" y="65"/>
                      <a:pt x="33" y="90"/>
                      <a:pt x="0" y="125"/>
                    </a:cubicBezTo>
                    <a:cubicBezTo>
                      <a:pt x="3" y="157"/>
                      <a:pt x="7" y="189"/>
                      <a:pt x="10" y="221"/>
                    </a:cubicBezTo>
                    <a:cubicBezTo>
                      <a:pt x="44" y="152"/>
                      <a:pt x="100" y="109"/>
                      <a:pt x="159" y="83"/>
                    </a:cubicBezTo>
                    <a:cubicBezTo>
                      <a:pt x="199" y="65"/>
                      <a:pt x="241" y="54"/>
                      <a:pt x="279" y="48"/>
                    </a:cubicBezTo>
                    <a:cubicBezTo>
                      <a:pt x="316" y="42"/>
                      <a:pt x="349" y="40"/>
                      <a:pt x="374" y="39"/>
                    </a:cubicBezTo>
                    <a:cubicBezTo>
                      <a:pt x="362" y="26"/>
                      <a:pt x="352" y="13"/>
                      <a:pt x="341" y="0"/>
                    </a:cubicBezTo>
                    <a:close/>
                  </a:path>
                </a:pathLst>
              </a:custGeom>
              <a:solidFill>
                <a:srgbClr val="FDB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11" name="Freeform 195">
              <a:extLst>
                <a:ext uri="{FF2B5EF4-FFF2-40B4-BE49-F238E27FC236}">
                  <a16:creationId xmlns:a16="http://schemas.microsoft.com/office/drawing/2014/main" id="{AB78ABE0-359F-4A1D-B87D-2C3284372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759" y="3556980"/>
              <a:ext cx="1195596" cy="1843365"/>
            </a:xfrm>
            <a:custGeom>
              <a:avLst/>
              <a:gdLst>
                <a:gd name="T0" fmla="*/ 246 w 246"/>
                <a:gd name="T1" fmla="*/ 123 h 378"/>
                <a:gd name="T2" fmla="*/ 123 w 246"/>
                <a:gd name="T3" fmla="*/ 378 h 378"/>
                <a:gd name="T4" fmla="*/ 0 w 246"/>
                <a:gd name="T5" fmla="*/ 123 h 378"/>
                <a:gd name="T6" fmla="*/ 123 w 246"/>
                <a:gd name="T7" fmla="*/ 0 h 378"/>
                <a:gd name="T8" fmla="*/ 246 w 246"/>
                <a:gd name="T9" fmla="*/ 12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378">
                  <a:moveTo>
                    <a:pt x="246" y="123"/>
                  </a:moveTo>
                  <a:cubicBezTo>
                    <a:pt x="246" y="192"/>
                    <a:pt x="123" y="378"/>
                    <a:pt x="123" y="378"/>
                  </a:cubicBezTo>
                  <a:cubicBezTo>
                    <a:pt x="123" y="378"/>
                    <a:pt x="0" y="192"/>
                    <a:pt x="0" y="123"/>
                  </a:cubicBezTo>
                  <a:cubicBezTo>
                    <a:pt x="0" y="55"/>
                    <a:pt x="55" y="0"/>
                    <a:pt x="123" y="0"/>
                  </a:cubicBezTo>
                  <a:cubicBezTo>
                    <a:pt x="191" y="0"/>
                    <a:pt x="246" y="55"/>
                    <a:pt x="246" y="123"/>
                  </a:cubicBezTo>
                  <a:close/>
                </a:path>
              </a:pathLst>
            </a:custGeom>
            <a:solidFill>
              <a:srgbClr val="E63B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312" name="Oval 196">
              <a:extLst>
                <a:ext uri="{FF2B5EF4-FFF2-40B4-BE49-F238E27FC236}">
                  <a16:creationId xmlns:a16="http://schemas.microsoft.com/office/drawing/2014/main" id="{A024A2D9-A5D7-4AD2-B042-CBF21B398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5319" y="3719957"/>
              <a:ext cx="870332" cy="870332"/>
            </a:xfrm>
            <a:prstGeom prst="ellipse">
              <a:avLst/>
            </a:prstGeom>
            <a:solidFill>
              <a:srgbClr val="FA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zh-CN" sz="2400" dirty="0">
                <a:solidFill>
                  <a:srgbClr val="E63B3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3" name="Freeform 195">
              <a:extLst>
                <a:ext uri="{FF2B5EF4-FFF2-40B4-BE49-F238E27FC236}">
                  <a16:creationId xmlns:a16="http://schemas.microsoft.com/office/drawing/2014/main" id="{BAFD84AE-6C77-4EFB-8D86-440D5E478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680" y="4974400"/>
              <a:ext cx="694437" cy="1070680"/>
            </a:xfrm>
            <a:custGeom>
              <a:avLst/>
              <a:gdLst>
                <a:gd name="T0" fmla="*/ 246 w 246"/>
                <a:gd name="T1" fmla="*/ 123 h 378"/>
                <a:gd name="T2" fmla="*/ 123 w 246"/>
                <a:gd name="T3" fmla="*/ 378 h 378"/>
                <a:gd name="T4" fmla="*/ 0 w 246"/>
                <a:gd name="T5" fmla="*/ 123 h 378"/>
                <a:gd name="T6" fmla="*/ 123 w 246"/>
                <a:gd name="T7" fmla="*/ 0 h 378"/>
                <a:gd name="T8" fmla="*/ 246 w 246"/>
                <a:gd name="T9" fmla="*/ 12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378">
                  <a:moveTo>
                    <a:pt x="246" y="123"/>
                  </a:moveTo>
                  <a:cubicBezTo>
                    <a:pt x="246" y="192"/>
                    <a:pt x="123" y="378"/>
                    <a:pt x="123" y="378"/>
                  </a:cubicBezTo>
                  <a:cubicBezTo>
                    <a:pt x="123" y="378"/>
                    <a:pt x="0" y="192"/>
                    <a:pt x="0" y="123"/>
                  </a:cubicBezTo>
                  <a:cubicBezTo>
                    <a:pt x="0" y="55"/>
                    <a:pt x="55" y="0"/>
                    <a:pt x="123" y="0"/>
                  </a:cubicBezTo>
                  <a:cubicBezTo>
                    <a:pt x="191" y="0"/>
                    <a:pt x="246" y="55"/>
                    <a:pt x="246" y="123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314" name="Oval 196">
              <a:extLst>
                <a:ext uri="{FF2B5EF4-FFF2-40B4-BE49-F238E27FC236}">
                  <a16:creationId xmlns:a16="http://schemas.microsoft.com/office/drawing/2014/main" id="{BE1D52FE-BFA3-481A-95E1-A5A616474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280" y="5067301"/>
              <a:ext cx="512938" cy="512936"/>
            </a:xfrm>
            <a:prstGeom prst="ellipse">
              <a:avLst/>
            </a:prstGeom>
            <a:solidFill>
              <a:srgbClr val="FA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zh-CN" dirty="0">
                <a:solidFill>
                  <a:srgbClr val="44B5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5" name="组合 1047">
              <a:extLst>
                <a:ext uri="{FF2B5EF4-FFF2-40B4-BE49-F238E27FC236}">
                  <a16:creationId xmlns:a16="http://schemas.microsoft.com/office/drawing/2014/main" id="{A9404F9A-536C-41DA-81AB-641269337464}"/>
                </a:ext>
              </a:extLst>
            </p:cNvPr>
            <p:cNvGrpSpPr/>
            <p:nvPr/>
          </p:nvGrpSpPr>
          <p:grpSpPr>
            <a:xfrm>
              <a:off x="3809043" y="4469597"/>
              <a:ext cx="881719" cy="1359429"/>
              <a:chOff x="6097588" y="6708776"/>
              <a:chExt cx="512763" cy="790575"/>
            </a:xfrm>
          </p:grpSpPr>
          <p:sp>
            <p:nvSpPr>
              <p:cNvPr id="323" name="Freeform 195">
                <a:extLst>
                  <a:ext uri="{FF2B5EF4-FFF2-40B4-BE49-F238E27FC236}">
                    <a16:creationId xmlns:a16="http://schemas.microsoft.com/office/drawing/2014/main" id="{46A9D85B-B46A-4445-AA36-3C55B7F7A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588" y="6708776"/>
                <a:ext cx="512763" cy="790575"/>
              </a:xfrm>
              <a:custGeom>
                <a:avLst/>
                <a:gdLst>
                  <a:gd name="T0" fmla="*/ 246 w 246"/>
                  <a:gd name="T1" fmla="*/ 123 h 378"/>
                  <a:gd name="T2" fmla="*/ 123 w 246"/>
                  <a:gd name="T3" fmla="*/ 378 h 378"/>
                  <a:gd name="T4" fmla="*/ 0 w 246"/>
                  <a:gd name="T5" fmla="*/ 123 h 378"/>
                  <a:gd name="T6" fmla="*/ 123 w 246"/>
                  <a:gd name="T7" fmla="*/ 0 h 378"/>
                  <a:gd name="T8" fmla="*/ 246 w 246"/>
                  <a:gd name="T9" fmla="*/ 123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78">
                    <a:moveTo>
                      <a:pt x="246" y="123"/>
                    </a:moveTo>
                    <a:cubicBezTo>
                      <a:pt x="246" y="192"/>
                      <a:pt x="123" y="378"/>
                      <a:pt x="123" y="378"/>
                    </a:cubicBezTo>
                    <a:cubicBezTo>
                      <a:pt x="123" y="378"/>
                      <a:pt x="0" y="192"/>
                      <a:pt x="0" y="123"/>
                    </a:cubicBezTo>
                    <a:cubicBezTo>
                      <a:pt x="0" y="55"/>
                      <a:pt x="55" y="0"/>
                      <a:pt x="123" y="0"/>
                    </a:cubicBezTo>
                    <a:cubicBezTo>
                      <a:pt x="191" y="0"/>
                      <a:pt x="246" y="55"/>
                      <a:pt x="246" y="12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zh-CN" altLang="en-US"/>
              </a:p>
            </p:txBody>
          </p:sp>
          <p:sp>
            <p:nvSpPr>
              <p:cNvPr id="324" name="Oval 196">
                <a:extLst>
                  <a:ext uri="{FF2B5EF4-FFF2-40B4-BE49-F238E27FC236}">
                    <a16:creationId xmlns:a16="http://schemas.microsoft.com/office/drawing/2014/main" id="{369F1247-D0A7-43D3-A867-C5C92798C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5710" y="6815130"/>
                <a:ext cx="303213" cy="303213"/>
              </a:xfrm>
              <a:prstGeom prst="ellipse">
                <a:avLst/>
              </a:prstGeom>
              <a:solidFill>
                <a:srgbClr val="FA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zh-CN" altLang="zh-CN" dirty="0">
                  <a:solidFill>
                    <a:srgbClr val="F1D3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6" name="Freeform 195">
              <a:extLst>
                <a:ext uri="{FF2B5EF4-FFF2-40B4-BE49-F238E27FC236}">
                  <a16:creationId xmlns:a16="http://schemas.microsoft.com/office/drawing/2014/main" id="{BE121755-9D71-4EF0-8736-AA462DDB4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114" y="3575221"/>
              <a:ext cx="715962" cy="1103864"/>
            </a:xfrm>
            <a:custGeom>
              <a:avLst/>
              <a:gdLst>
                <a:gd name="T0" fmla="*/ 246 w 246"/>
                <a:gd name="T1" fmla="*/ 123 h 378"/>
                <a:gd name="T2" fmla="*/ 123 w 246"/>
                <a:gd name="T3" fmla="*/ 378 h 378"/>
                <a:gd name="T4" fmla="*/ 0 w 246"/>
                <a:gd name="T5" fmla="*/ 123 h 378"/>
                <a:gd name="T6" fmla="*/ 123 w 246"/>
                <a:gd name="T7" fmla="*/ 0 h 378"/>
                <a:gd name="T8" fmla="*/ 246 w 246"/>
                <a:gd name="T9" fmla="*/ 12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378">
                  <a:moveTo>
                    <a:pt x="246" y="123"/>
                  </a:moveTo>
                  <a:cubicBezTo>
                    <a:pt x="246" y="192"/>
                    <a:pt x="123" y="378"/>
                    <a:pt x="123" y="378"/>
                  </a:cubicBezTo>
                  <a:cubicBezTo>
                    <a:pt x="123" y="378"/>
                    <a:pt x="0" y="192"/>
                    <a:pt x="0" y="123"/>
                  </a:cubicBezTo>
                  <a:cubicBezTo>
                    <a:pt x="0" y="55"/>
                    <a:pt x="55" y="0"/>
                    <a:pt x="123" y="0"/>
                  </a:cubicBezTo>
                  <a:cubicBezTo>
                    <a:pt x="191" y="0"/>
                    <a:pt x="246" y="55"/>
                    <a:pt x="246" y="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317" name="Oval 196">
              <a:extLst>
                <a:ext uri="{FF2B5EF4-FFF2-40B4-BE49-F238E27FC236}">
                  <a16:creationId xmlns:a16="http://schemas.microsoft.com/office/drawing/2014/main" id="{4B75415B-6C41-495F-95A0-30536EC1B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0654" y="3676650"/>
              <a:ext cx="568114" cy="568114"/>
            </a:xfrm>
            <a:prstGeom prst="ellipse">
              <a:avLst/>
            </a:prstGeom>
            <a:solidFill>
              <a:srgbClr val="FA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zh-CN" dirty="0">
                <a:solidFill>
                  <a:srgbClr val="27A9D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8" name="Freeform 195">
              <a:extLst>
                <a:ext uri="{FF2B5EF4-FFF2-40B4-BE49-F238E27FC236}">
                  <a16:creationId xmlns:a16="http://schemas.microsoft.com/office/drawing/2014/main" id="{0E01D4A4-ACAA-49D9-A528-96C1E3E54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75" y="4992831"/>
              <a:ext cx="665979" cy="1026803"/>
            </a:xfrm>
            <a:custGeom>
              <a:avLst/>
              <a:gdLst>
                <a:gd name="T0" fmla="*/ 246 w 246"/>
                <a:gd name="T1" fmla="*/ 123 h 378"/>
                <a:gd name="T2" fmla="*/ 123 w 246"/>
                <a:gd name="T3" fmla="*/ 378 h 378"/>
                <a:gd name="T4" fmla="*/ 0 w 246"/>
                <a:gd name="T5" fmla="*/ 123 h 378"/>
                <a:gd name="T6" fmla="*/ 123 w 246"/>
                <a:gd name="T7" fmla="*/ 0 h 378"/>
                <a:gd name="T8" fmla="*/ 246 w 246"/>
                <a:gd name="T9" fmla="*/ 12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378">
                  <a:moveTo>
                    <a:pt x="246" y="123"/>
                  </a:moveTo>
                  <a:cubicBezTo>
                    <a:pt x="246" y="192"/>
                    <a:pt x="123" y="378"/>
                    <a:pt x="123" y="378"/>
                  </a:cubicBezTo>
                  <a:cubicBezTo>
                    <a:pt x="123" y="378"/>
                    <a:pt x="0" y="192"/>
                    <a:pt x="0" y="123"/>
                  </a:cubicBezTo>
                  <a:cubicBezTo>
                    <a:pt x="0" y="55"/>
                    <a:pt x="55" y="0"/>
                    <a:pt x="123" y="0"/>
                  </a:cubicBezTo>
                  <a:cubicBezTo>
                    <a:pt x="191" y="0"/>
                    <a:pt x="246" y="55"/>
                    <a:pt x="246" y="12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/>
            </a:p>
          </p:txBody>
        </p:sp>
        <p:sp>
          <p:nvSpPr>
            <p:cNvPr id="319" name="Oval 196">
              <a:extLst>
                <a:ext uri="{FF2B5EF4-FFF2-40B4-BE49-F238E27FC236}">
                  <a16:creationId xmlns:a16="http://schemas.microsoft.com/office/drawing/2014/main" id="{3740B6A7-7C4B-4C93-90B4-623790F76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590" y="5083742"/>
              <a:ext cx="514461" cy="514461"/>
            </a:xfrm>
            <a:prstGeom prst="ellipse">
              <a:avLst/>
            </a:prstGeom>
            <a:solidFill>
              <a:srgbClr val="FA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zh-CN" dirty="0">
                <a:solidFill>
                  <a:srgbClr val="9F9F4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0" name="Rectangle 190">
              <a:extLst>
                <a:ext uri="{FF2B5EF4-FFF2-40B4-BE49-F238E27FC236}">
                  <a16:creationId xmlns:a16="http://schemas.microsoft.com/office/drawing/2014/main" id="{0E878211-99E6-4AC5-B36F-5B62FD79C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481" y="3763083"/>
              <a:ext cx="7405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1" name="Rectangle 190">
              <a:extLst>
                <a:ext uri="{FF2B5EF4-FFF2-40B4-BE49-F238E27FC236}">
                  <a16:creationId xmlns:a16="http://schemas.microsoft.com/office/drawing/2014/main" id="{A38603A7-D0A8-4B4E-A416-6074D1788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2342" y="4693558"/>
              <a:ext cx="7405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2" name="Rectangle 190">
              <a:extLst>
                <a:ext uri="{FF2B5EF4-FFF2-40B4-BE49-F238E27FC236}">
                  <a16:creationId xmlns:a16="http://schemas.microsoft.com/office/drawing/2014/main" id="{C7781741-6A6B-4F14-8D62-49CF35B0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415" y="4521463"/>
              <a:ext cx="7405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BA84579-9882-48A6-AED6-BB6F035869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74395"/>
              </p:ext>
            </p:extLst>
          </p:nvPr>
        </p:nvGraphicFramePr>
        <p:xfrm>
          <a:off x="5637629" y="-95891"/>
          <a:ext cx="5750695" cy="310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Globo: flecha izquierda 6">
            <a:extLst>
              <a:ext uri="{FF2B5EF4-FFF2-40B4-BE49-F238E27FC236}">
                <a16:creationId xmlns:a16="http://schemas.microsoft.com/office/drawing/2014/main" id="{2DB855B9-31B0-4B0B-8050-208506AC0044}"/>
              </a:ext>
            </a:extLst>
          </p:cNvPr>
          <p:cNvSpPr/>
          <p:nvPr/>
        </p:nvSpPr>
        <p:spPr>
          <a:xfrm>
            <a:off x="7578384" y="4087394"/>
            <a:ext cx="4073236" cy="186519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Diversidad de lugares</a:t>
            </a:r>
          </a:p>
        </p:txBody>
      </p:sp>
      <p:pic>
        <p:nvPicPr>
          <p:cNvPr id="3074" name="Picture 2" descr="Resultado de imagen para turista gif">
            <a:extLst>
              <a:ext uri="{FF2B5EF4-FFF2-40B4-BE49-F238E27FC236}">
                <a16:creationId xmlns:a16="http://schemas.microsoft.com/office/drawing/2014/main" id="{0BD895CF-28DB-4FE0-82E2-D6D547DD7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23" y="3117657"/>
            <a:ext cx="1529493" cy="196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86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202870" y="2985970"/>
            <a:ext cx="3422791" cy="15744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452" y="3361309"/>
            <a:ext cx="2774146" cy="657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6"/>
              </a:lnSpc>
            </a:pPr>
            <a:r>
              <a:rPr lang="es-EC" sz="4400" b="1" i="1" spc="45" dirty="0">
                <a:solidFill>
                  <a:schemeClr val="tx2"/>
                </a:solidFill>
                <a:latin typeface="Playfair Display" panose="020B0604020202020204" charset="0"/>
              </a:rPr>
              <a:t>Discusión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C5FDEDB-A899-4F49-B1BE-7F82F648A1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50750"/>
              </p:ext>
            </p:extLst>
          </p:nvPr>
        </p:nvGraphicFramePr>
        <p:xfrm>
          <a:off x="121452" y="3306275"/>
          <a:ext cx="7897758" cy="4905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 descr="Resultado de imagen para imagenes analisis gif">
            <a:extLst>
              <a:ext uri="{FF2B5EF4-FFF2-40B4-BE49-F238E27FC236}">
                <a16:creationId xmlns:a16="http://schemas.microsoft.com/office/drawing/2014/main" id="{734D4227-8986-4505-B6D4-5A061C76F4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17" y="-305943"/>
            <a:ext cx="5584525" cy="55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853C4FB7-DFC5-4B8F-B117-812F73D57A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686894"/>
              </p:ext>
            </p:extLst>
          </p:nvPr>
        </p:nvGraphicFramePr>
        <p:xfrm>
          <a:off x="7227113" y="0"/>
          <a:ext cx="6889585" cy="6825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271DF60-D367-4839-B66A-BD993B39F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246590"/>
              </p:ext>
            </p:extLst>
          </p:nvPr>
        </p:nvGraphicFramePr>
        <p:xfrm>
          <a:off x="179788" y="344328"/>
          <a:ext cx="3849029" cy="277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4100" name="Picture 4" descr="Resultado de imagen para personas gif">
            <a:extLst>
              <a:ext uri="{FF2B5EF4-FFF2-40B4-BE49-F238E27FC236}">
                <a16:creationId xmlns:a16="http://schemas.microsoft.com/office/drawing/2014/main" id="{BA8476A0-3D3C-4A4F-9BCD-F4A622AA9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84" y="2084748"/>
            <a:ext cx="1673329" cy="27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DD1130C-DD5E-48A0-A1F0-7A7009EC1462}"/>
              </a:ext>
            </a:extLst>
          </p:cNvPr>
          <p:cNvSpPr/>
          <p:nvPr/>
        </p:nvSpPr>
        <p:spPr>
          <a:xfrm>
            <a:off x="6956949" y="293845"/>
            <a:ext cx="540327" cy="43841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F7C5451-BDEF-4FEF-8EBB-7FF9C14F4889}"/>
              </a:ext>
            </a:extLst>
          </p:cNvPr>
          <p:cNvSpPr/>
          <p:nvPr/>
        </p:nvSpPr>
        <p:spPr>
          <a:xfrm>
            <a:off x="9460397" y="3251674"/>
            <a:ext cx="540327" cy="43841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B315A8B-7710-4A80-B34A-073455A276DE}"/>
              </a:ext>
            </a:extLst>
          </p:cNvPr>
          <p:cNvSpPr/>
          <p:nvPr/>
        </p:nvSpPr>
        <p:spPr>
          <a:xfrm>
            <a:off x="0" y="4638487"/>
            <a:ext cx="540327" cy="43841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40087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0A2433-A83D-43F2-8AEA-F003592C4E3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778702" y="-16623"/>
            <a:ext cx="3422791" cy="157448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C10C56F-A94F-4EA4-916E-04858A52304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2771775" cy="69253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92A066E-4937-4974-8B91-86EE7E8CE9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353612"/>
              </p:ext>
            </p:extLst>
          </p:nvPr>
        </p:nvGraphicFramePr>
        <p:xfrm>
          <a:off x="3198263" y="2762480"/>
          <a:ext cx="8986810" cy="596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8E22F11-3EAC-4AEB-A450-29949D342D99}"/>
              </a:ext>
            </a:extLst>
          </p:cNvPr>
          <p:cNvSpPr txBox="1"/>
          <p:nvPr/>
        </p:nvSpPr>
        <p:spPr>
          <a:xfrm>
            <a:off x="3198263" y="509009"/>
            <a:ext cx="2370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PROPUESTA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FE3DA0B-5000-4EE8-9203-C9D0CC53A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9499522"/>
              </p:ext>
            </p:extLst>
          </p:nvPr>
        </p:nvGraphicFramePr>
        <p:xfrm>
          <a:off x="3918341" y="48620"/>
          <a:ext cx="8252518" cy="4900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BA8C1C8-B41A-4442-856F-B4A205DD7671}"/>
              </a:ext>
            </a:extLst>
          </p:cNvPr>
          <p:cNvSpPr txBox="1"/>
          <p:nvPr/>
        </p:nvSpPr>
        <p:spPr>
          <a:xfrm>
            <a:off x="5220218" y="3671556"/>
            <a:ext cx="4544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estrategia</a:t>
            </a:r>
            <a:endParaRPr lang="es-E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170" name="Picture 2" descr="Resultado de imagen para estrategias gif">
            <a:extLst>
              <a:ext uri="{FF2B5EF4-FFF2-40B4-BE49-F238E27FC236}">
                <a16:creationId xmlns:a16="http://schemas.microsoft.com/office/drawing/2014/main" id="{B09F30C8-7CEE-4F4B-BF32-8B2EF21574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465" y="2375721"/>
            <a:ext cx="2184192" cy="3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03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88673" y="162839"/>
            <a:ext cx="6758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Imprint MT Shadow" panose="04020605060303030202" pitchFamily="82" charset="0"/>
              </a:rPr>
              <a:t>CONCLUSIONES</a:t>
            </a:r>
            <a:endParaRPr lang="es-ES" sz="4000" b="1" dirty="0">
              <a:latin typeface="Imprint MT Shadow" panose="04020605060303030202" pitchFamily="82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691125229"/>
              </p:ext>
            </p:extLst>
          </p:nvPr>
        </p:nvGraphicFramePr>
        <p:xfrm>
          <a:off x="0" y="-235476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C0F4FA1A-EB69-4852-B835-A75C2BD20C4D}"/>
              </a:ext>
            </a:extLst>
          </p:cNvPr>
          <p:cNvSpPr/>
          <p:nvPr/>
        </p:nvSpPr>
        <p:spPr>
          <a:xfrm>
            <a:off x="9971309" y="1775269"/>
            <a:ext cx="1985558" cy="1653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Cuarto lineamiento</a:t>
            </a:r>
          </a:p>
        </p:txBody>
      </p:sp>
      <p:pic>
        <p:nvPicPr>
          <p:cNvPr id="12290" name="Picture 2" descr="Resultado de imagen para signo mas gif">
            <a:extLst>
              <a:ext uri="{FF2B5EF4-FFF2-40B4-BE49-F238E27FC236}">
                <a16:creationId xmlns:a16="http://schemas.microsoft.com/office/drawing/2014/main" id="{41EF1D72-7778-4DD4-9A83-E692D43FA5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840" y="1319930"/>
            <a:ext cx="1985557" cy="14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9EACAC6-DDCD-4F71-A1E0-5B53CE4065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087985"/>
              </p:ext>
            </p:extLst>
          </p:nvPr>
        </p:nvGraphicFramePr>
        <p:xfrm>
          <a:off x="8130885" y="4273626"/>
          <a:ext cx="5065570" cy="2559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300" name="Picture 12" descr="Resultado de imagen para escalones gif">
            <a:extLst>
              <a:ext uri="{FF2B5EF4-FFF2-40B4-BE49-F238E27FC236}">
                <a16:creationId xmlns:a16="http://schemas.microsoft.com/office/drawing/2014/main" id="{54EED0AF-4824-4680-BF2B-0305ED1731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7" y="3595004"/>
            <a:ext cx="27908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sultado de imagen para libro gif">
            <a:extLst>
              <a:ext uri="{FF2B5EF4-FFF2-40B4-BE49-F238E27FC236}">
                <a16:creationId xmlns:a16="http://schemas.microsoft.com/office/drawing/2014/main" id="{729279DE-B738-4D45-8DE7-2D17E7B62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8" y="3860023"/>
            <a:ext cx="26003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70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470564" y="377271"/>
            <a:ext cx="6010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Imprint MT Shadow" panose="04020605060303030202" pitchFamily="82" charset="0"/>
              </a:rPr>
              <a:t>RECOMENDACIONES</a:t>
            </a:r>
          </a:p>
        </p:txBody>
      </p:sp>
      <p:pic>
        <p:nvPicPr>
          <p:cNvPr id="5" name="Picture 6" descr="Resultado de imagen para imagenes de investigacion  gif">
            <a:extLst>
              <a:ext uri="{FF2B5EF4-FFF2-40B4-BE49-F238E27FC236}">
                <a16:creationId xmlns:a16="http://schemas.microsoft.com/office/drawing/2014/main" id="{705AD7C2-2A98-466C-968D-A88FD086C7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4" y="970921"/>
            <a:ext cx="2531575" cy="27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esultado de imagen para analisis gif">
            <a:extLst>
              <a:ext uri="{FF2B5EF4-FFF2-40B4-BE49-F238E27FC236}">
                <a16:creationId xmlns:a16="http://schemas.microsoft.com/office/drawing/2014/main" id="{11457212-54DF-439F-8179-D3BD704089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49" y="1058507"/>
            <a:ext cx="1676400" cy="200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Resultado de imagen para gad puerto lopez">
            <a:extLst>
              <a:ext uri="{FF2B5EF4-FFF2-40B4-BE49-F238E27FC236}">
                <a16:creationId xmlns:a16="http://schemas.microsoft.com/office/drawing/2014/main" id="{0984162D-7E75-4577-95F9-1D3B0BBBEE7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802" y="1515922"/>
            <a:ext cx="4714608" cy="200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6" name="Picture 6" descr="Resultado de imagen para competitividad sin fondo">
            <a:extLst>
              <a:ext uri="{FF2B5EF4-FFF2-40B4-BE49-F238E27FC236}">
                <a16:creationId xmlns:a16="http://schemas.microsoft.com/office/drawing/2014/main" id="{B0C5B0EE-4372-48BD-9D13-6A657BD1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860" y="3532433"/>
            <a:ext cx="4187014" cy="33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n para conclusiones sin fondo">
            <a:extLst>
              <a:ext uri="{FF2B5EF4-FFF2-40B4-BE49-F238E27FC236}">
                <a16:creationId xmlns:a16="http://schemas.microsoft.com/office/drawing/2014/main" id="{00FE6C54-D7F6-4D8A-AD61-E91E19A09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41" y="3518559"/>
            <a:ext cx="3106507" cy="30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esultado de imagen para investigacion sin fondo">
            <a:extLst>
              <a:ext uri="{FF2B5EF4-FFF2-40B4-BE49-F238E27FC236}">
                <a16:creationId xmlns:a16="http://schemas.microsoft.com/office/drawing/2014/main" id="{3F2F18A3-6746-435A-9621-D1480603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6" y="3518560"/>
            <a:ext cx="2956943" cy="330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curvada hacia la derecha 1">
            <a:extLst>
              <a:ext uri="{FF2B5EF4-FFF2-40B4-BE49-F238E27FC236}">
                <a16:creationId xmlns:a16="http://schemas.microsoft.com/office/drawing/2014/main" id="{4E5D4FD7-B6A5-4B6F-BD9D-324ADBBE8606}"/>
              </a:ext>
            </a:extLst>
          </p:cNvPr>
          <p:cNvSpPr/>
          <p:nvPr/>
        </p:nvSpPr>
        <p:spPr>
          <a:xfrm>
            <a:off x="196186" y="2364083"/>
            <a:ext cx="769794" cy="1616718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CF06F048-AA24-470E-8D98-D5DCB4BB691A}"/>
              </a:ext>
            </a:extLst>
          </p:cNvPr>
          <p:cNvSpPr/>
          <p:nvPr/>
        </p:nvSpPr>
        <p:spPr>
          <a:xfrm>
            <a:off x="5678245" y="2852609"/>
            <a:ext cx="909591" cy="665952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curvada hacia la izquierda 7">
            <a:extLst>
              <a:ext uri="{FF2B5EF4-FFF2-40B4-BE49-F238E27FC236}">
                <a16:creationId xmlns:a16="http://schemas.microsoft.com/office/drawing/2014/main" id="{4E1ADA00-5B3D-4958-9A14-F35928437401}"/>
              </a:ext>
            </a:extLst>
          </p:cNvPr>
          <p:cNvSpPr/>
          <p:nvPr/>
        </p:nvSpPr>
        <p:spPr>
          <a:xfrm>
            <a:off x="11027839" y="2531115"/>
            <a:ext cx="1035062" cy="2002637"/>
          </a:xfrm>
          <a:prstGeom prst="curved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6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Imagen relacion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66" y="2736461"/>
            <a:ext cx="6588034" cy="412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61" y="228324"/>
            <a:ext cx="4467633" cy="446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conclusiones gif">
            <a:extLst>
              <a:ext uri="{FF2B5EF4-FFF2-40B4-BE49-F238E27FC236}">
                <a16:creationId xmlns:a16="http://schemas.microsoft.com/office/drawing/2014/main" id="{5004A723-0C3F-4DC5-B148-C9A2763DE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0" y="3429000"/>
            <a:ext cx="32385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8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0709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871029"/>
              </p:ext>
            </p:extLst>
          </p:nvPr>
        </p:nvGraphicFramePr>
        <p:xfrm>
          <a:off x="0" y="770709"/>
          <a:ext cx="12192000" cy="6087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992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strellita esmeraldeña colibri">
            <a:extLst>
              <a:ext uri="{FF2B5EF4-FFF2-40B4-BE49-F238E27FC236}">
                <a16:creationId xmlns:a16="http://schemas.microsoft.com/office/drawing/2014/main" id="{61B87BAF-65D6-4CF1-98EE-90EA580B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340" y="0"/>
            <a:ext cx="8672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202869" y="2428127"/>
            <a:ext cx="3422791" cy="15744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454" y="3085042"/>
            <a:ext cx="2774146" cy="657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6"/>
              </a:lnSpc>
            </a:pPr>
            <a:r>
              <a:rPr lang="es-EC" sz="4400" b="1" i="1" spc="45" dirty="0">
                <a:solidFill>
                  <a:schemeClr val="tx2"/>
                </a:solidFill>
                <a:latin typeface="Playfair Display" panose="020B0604020202020204" charset="0"/>
              </a:rPr>
              <a:t>Problema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7647" r="7647"/>
          <a:stretch>
            <a:fillRect/>
          </a:stretch>
        </p:blipFill>
        <p:spPr>
          <a:xfrm rot="-5400000">
            <a:off x="2439735" y="1636049"/>
            <a:ext cx="2795493" cy="767496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2399" y="4394200"/>
            <a:ext cx="3370289" cy="2534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867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El </a:t>
            </a:r>
            <a:r>
              <a:rPr lang="es-E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desaprovechamiento de los recursos turísticos para diversificar la oferta, ha impedido fortalecer el desarrollo turístico local y lograr una mayor posición competitiva.</a:t>
            </a:r>
            <a:endParaRPr lang="es-ES" sz="2000" dirty="0">
              <a:solidFill>
                <a:schemeClr val="bg1"/>
              </a:solidFill>
            </a:endParaRPr>
          </a:p>
          <a:p>
            <a:endParaRPr lang="es-EC" sz="1867" dirty="0">
              <a:solidFill>
                <a:schemeClr val="bg1"/>
              </a:solidFill>
            </a:endParaRPr>
          </a:p>
        </p:txBody>
      </p:sp>
      <p:pic>
        <p:nvPicPr>
          <p:cNvPr id="13" name="Imagen 12" descr="Resultado de imagen para gad puerto lopez">
            <a:extLst>
              <a:ext uri="{FF2B5EF4-FFF2-40B4-BE49-F238E27FC236}">
                <a16:creationId xmlns:a16="http://schemas.microsoft.com/office/drawing/2014/main" id="{4E6D3879-9477-40CC-9695-53740DAF9DC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460" y="165472"/>
            <a:ext cx="4714608" cy="2002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0"/>
            <a:ext cx="4470875" cy="6858000"/>
          </a:xfrm>
          <a:prstGeom prst="rect">
            <a:avLst/>
          </a:prstGeom>
          <a:solidFill>
            <a:srgbClr val="38B6FF">
              <a:alpha val="7764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3810000" y="705111"/>
            <a:ext cx="1484581" cy="148458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860800" y="2682794"/>
            <a:ext cx="1484581" cy="148458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013200" y="2682794"/>
            <a:ext cx="1484581" cy="148458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ADC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3810000" y="4738419"/>
            <a:ext cx="1484581" cy="148458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3962400" y="4738419"/>
            <a:ext cx="1484581" cy="148458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7DD8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962400" y="685800"/>
            <a:ext cx="1484581" cy="148458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A1354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65600" y="4933263"/>
            <a:ext cx="1076340" cy="10440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056894" y="-650444"/>
            <a:ext cx="1594613" cy="370840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1601" y="935032"/>
            <a:ext cx="1981200" cy="537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s-EC" sz="3600" i="1" dirty="0">
                <a:solidFill>
                  <a:srgbClr val="FFFFFF"/>
                </a:solidFill>
                <a:latin typeface="Playfair Display" panose="020B0604020202020204" charset="0"/>
              </a:rPr>
              <a:t>Objetivos</a:t>
            </a:r>
          </a:p>
        </p:txBody>
      </p:sp>
      <p:pic>
        <p:nvPicPr>
          <p:cNvPr id="1026" name="Picture 2" descr="Resultado de imagen para documentos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898648"/>
            <a:ext cx="1114509" cy="110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iagnostic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2929597"/>
            <a:ext cx="793167" cy="9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para imagenes analisis gif">
            <a:extLst>
              <a:ext uri="{FF2B5EF4-FFF2-40B4-BE49-F238E27FC236}">
                <a16:creationId xmlns:a16="http://schemas.microsoft.com/office/drawing/2014/main" id="{C1270341-142C-45AB-9152-841A4786D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453" y="1786124"/>
            <a:ext cx="4850253" cy="485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4D400566-9BA9-48D4-B3F6-9E3FFD37C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553702"/>
              </p:ext>
            </p:extLst>
          </p:nvPr>
        </p:nvGraphicFramePr>
        <p:xfrm>
          <a:off x="5443668" y="165740"/>
          <a:ext cx="6646731" cy="261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2" name="Diagrama 51">
            <a:extLst>
              <a:ext uri="{FF2B5EF4-FFF2-40B4-BE49-F238E27FC236}">
                <a16:creationId xmlns:a16="http://schemas.microsoft.com/office/drawing/2014/main" id="{0E70DE24-993A-4576-B99E-DEF5B5431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155853"/>
              </p:ext>
            </p:extLst>
          </p:nvPr>
        </p:nvGraphicFramePr>
        <p:xfrm>
          <a:off x="5494468" y="2124027"/>
          <a:ext cx="6646731" cy="261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53" name="Diagrama 52">
            <a:extLst>
              <a:ext uri="{FF2B5EF4-FFF2-40B4-BE49-F238E27FC236}">
                <a16:creationId xmlns:a16="http://schemas.microsoft.com/office/drawing/2014/main" id="{D1A3A6D9-DC55-4482-8274-812E308A4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9346602"/>
              </p:ext>
            </p:extLst>
          </p:nvPr>
        </p:nvGraphicFramePr>
        <p:xfrm>
          <a:off x="5441828" y="4167375"/>
          <a:ext cx="6646731" cy="261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alphaModFix amt="86000"/>
          </a:blip>
          <a:srcRect/>
          <a:stretch>
            <a:fillRect/>
          </a:stretch>
        </p:blipFill>
        <p:spPr>
          <a:xfrm>
            <a:off x="-3251200" y="-533400"/>
            <a:ext cx="10109200" cy="85344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347306" y="-940856"/>
            <a:ext cx="2032778" cy="47273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0696" y="1225463"/>
            <a:ext cx="224085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s-EC" sz="2800" b="1" i="1" spc="-39" dirty="0">
                <a:solidFill>
                  <a:srgbClr val="FFFFFF"/>
                </a:solidFill>
                <a:latin typeface="Playfair Display" panose="020B0604020202020204" charset="0"/>
              </a:rPr>
              <a:t>Puerto López</a:t>
            </a: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1924469482"/>
              </p:ext>
            </p:extLst>
          </p:nvPr>
        </p:nvGraphicFramePr>
        <p:xfrm>
          <a:off x="365832" y="2006600"/>
          <a:ext cx="6175467" cy="4940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1D8290BE-6F6A-4997-B640-A0623A5E7B51}"/>
              </a:ext>
            </a:extLst>
          </p:cNvPr>
          <p:cNvSpPr/>
          <p:nvPr/>
        </p:nvSpPr>
        <p:spPr>
          <a:xfrm>
            <a:off x="-1" y="2449466"/>
            <a:ext cx="3765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800" dirty="0"/>
              <a:t>31 de agosto de 1994 </a:t>
            </a:r>
            <a:endParaRPr lang="es-ES" sz="2800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9937918-EBC5-4642-833F-D4EED5C9F88B}"/>
              </a:ext>
            </a:extLst>
          </p:cNvPr>
          <p:cNvSpPr/>
          <p:nvPr/>
        </p:nvSpPr>
        <p:spPr>
          <a:xfrm>
            <a:off x="2140984" y="4899408"/>
            <a:ext cx="1749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	</a:t>
            </a:r>
            <a:r>
              <a:rPr lang="es-ES" sz="2000" b="1" dirty="0"/>
              <a:t>1.979</a:t>
            </a:r>
            <a:endParaRPr lang="es-ES" b="1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B128181-0D82-45AF-8A69-0D69E49A1FCE}"/>
              </a:ext>
            </a:extLst>
          </p:cNvPr>
          <p:cNvSpPr/>
          <p:nvPr/>
        </p:nvSpPr>
        <p:spPr>
          <a:xfrm>
            <a:off x="4131606" y="2711076"/>
            <a:ext cx="1678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	</a:t>
            </a:r>
            <a:r>
              <a:rPr lang="es-ES" sz="2000" b="1" dirty="0"/>
              <a:t>2019</a:t>
            </a:r>
            <a:endParaRPr lang="es-ES" b="1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A3202B6-7EC6-4A4E-8858-B61B1976A430}"/>
              </a:ext>
            </a:extLst>
          </p:cNvPr>
          <p:cNvSpPr/>
          <p:nvPr/>
        </p:nvSpPr>
        <p:spPr>
          <a:xfrm>
            <a:off x="-161058" y="3711407"/>
            <a:ext cx="1749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	</a:t>
            </a:r>
            <a:r>
              <a:rPr lang="es-ES" sz="2000" b="1" dirty="0"/>
              <a:t>1.876</a:t>
            </a:r>
            <a:endParaRPr lang="es-ES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835F964-653F-4F2D-B3D1-B96C4685E46B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4" t="28240" r="41484" b="23935"/>
          <a:stretch/>
        </p:blipFill>
        <p:spPr bwMode="auto">
          <a:xfrm>
            <a:off x="7118697" y="866275"/>
            <a:ext cx="4446813" cy="5515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3283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8357434" y="4562668"/>
            <a:ext cx="3422791" cy="157448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8560660" y="95523"/>
            <a:ext cx="3422791" cy="1574484"/>
          </a:xfrm>
          <a:prstGeom prst="rect">
            <a:avLst/>
          </a:prstGeom>
        </p:spPr>
      </p:pic>
      <p:sp>
        <p:nvSpPr>
          <p:cNvPr id="9" name="3 CuadroTexto"/>
          <p:cNvSpPr txBox="1"/>
          <p:nvPr/>
        </p:nvSpPr>
        <p:spPr>
          <a:xfrm>
            <a:off x="8932093" y="720848"/>
            <a:ext cx="2848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Albuquerque</a:t>
            </a:r>
            <a:endParaRPr lang="es-PE" sz="3200" i="1" dirty="0">
              <a:latin typeface="Playfair Display" panose="020B060402020202020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157305B-4AC7-44F7-A1D8-F032663C1CD4}"/>
              </a:ext>
            </a:extLst>
          </p:cNvPr>
          <p:cNvPicPr/>
          <p:nvPr/>
        </p:nvPicPr>
        <p:blipFill rotWithShape="1">
          <a:blip r:embed="rId3"/>
          <a:srcRect l="27410" t="12439" r="26189" b="13926"/>
          <a:stretch/>
        </p:blipFill>
        <p:spPr bwMode="auto">
          <a:xfrm>
            <a:off x="0" y="197829"/>
            <a:ext cx="7911548" cy="6660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528C6F-BDE0-4491-9D77-5AADD7CCFCDF}"/>
              </a:ext>
            </a:extLst>
          </p:cNvPr>
          <p:cNvSpPr/>
          <p:nvPr/>
        </p:nvSpPr>
        <p:spPr>
          <a:xfrm>
            <a:off x="545805" y="359545"/>
            <a:ext cx="4464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latin typeface="Imprint MT Shadow" panose="04020605060303030202" pitchFamily="82" charset="0"/>
                <a:cs typeface="Times New Roman" panose="02020603050405020304" pitchFamily="18" charset="0"/>
              </a:rPr>
              <a:t>TEORÍAS DE SOPORTE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158F648-0CBF-4C19-B5ED-2AEC7946E5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8392185" y="2295332"/>
            <a:ext cx="3422791" cy="157448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380B0F0-15A4-43DA-BB01-76BC7ECAF02D}"/>
              </a:ext>
            </a:extLst>
          </p:cNvPr>
          <p:cNvSpPr/>
          <p:nvPr/>
        </p:nvSpPr>
        <p:spPr>
          <a:xfrm>
            <a:off x="8919216" y="2785082"/>
            <a:ext cx="28610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Esser, Hillebrand, Messner </a:t>
            </a:r>
            <a:endParaRPr lang="es-ES" sz="28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EC4BF65-634B-4AC8-B983-6DBCE65E1551}"/>
              </a:ext>
            </a:extLst>
          </p:cNvPr>
          <p:cNvSpPr/>
          <p:nvPr/>
        </p:nvSpPr>
        <p:spPr>
          <a:xfrm>
            <a:off x="9030785" y="5349910"/>
            <a:ext cx="2482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Sergio Molina</a:t>
            </a:r>
            <a:endParaRPr lang="es-E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DD4AFA18-32CC-46CD-AC54-27B0CC0C98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046456" y="0"/>
            <a:ext cx="3851938" cy="15744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456" y="516697"/>
            <a:ext cx="3620397" cy="920336"/>
          </a:xfrm>
        </p:spPr>
        <p:txBody>
          <a:bodyPr rtlCol="0"/>
          <a:lstStyle/>
          <a:p>
            <a:pPr algn="ctr" rtl="0"/>
            <a:r>
              <a:rPr lang="es-ES" sz="4400" i="1" cap="none" dirty="0">
                <a:latin typeface="Marta" panose="02000503060000020003" charset="0"/>
              </a:rPr>
              <a:t>Marco </a:t>
            </a:r>
            <a:br>
              <a:rPr lang="es-ES" sz="4400" i="1" cap="none" dirty="0">
                <a:latin typeface="Marta" panose="02000503060000020003" charset="0"/>
              </a:rPr>
            </a:br>
            <a:r>
              <a:rPr lang="es-ES" sz="4400" i="1" cap="none" dirty="0">
                <a:latin typeface="Marta" panose="02000503060000020003" charset="0"/>
              </a:rPr>
              <a:t>Referencial </a:t>
            </a:r>
          </a:p>
        </p:txBody>
      </p:sp>
      <p:sp>
        <p:nvSpPr>
          <p:cNvPr id="4096" name="CuadroTexto 4095"/>
          <p:cNvSpPr txBox="1"/>
          <p:nvPr/>
        </p:nvSpPr>
        <p:spPr>
          <a:xfrm>
            <a:off x="8460022" y="5603597"/>
            <a:ext cx="303375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Marta" panose="02000503060000020003" charset="0"/>
              </a:rPr>
              <a:t>Competitividad </a:t>
            </a:r>
            <a:endParaRPr lang="es-EC" sz="2800" b="1" dirty="0">
              <a:latin typeface="Marta" panose="02000503060000020003" charset="0"/>
            </a:endParaRPr>
          </a:p>
        </p:txBody>
      </p:sp>
      <p:pic>
        <p:nvPicPr>
          <p:cNvPr id="4101" name="Marcador de posición de imagen 4100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256" y="1746249"/>
            <a:ext cx="3420000" cy="3392488"/>
          </a:xfrm>
        </p:spPr>
      </p:pic>
      <p:pic>
        <p:nvPicPr>
          <p:cNvPr id="4103" name="Marcador de posición de imagen 4102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35" y="1719262"/>
            <a:ext cx="3421063" cy="3419475"/>
          </a:xfrm>
        </p:spPr>
      </p:pic>
      <p:pic>
        <p:nvPicPr>
          <p:cNvPr id="4102" name="Marcador de posición de imagen 4101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2899" y="1705768"/>
            <a:ext cx="3453256" cy="3419475"/>
          </a:xfrm>
        </p:spPr>
      </p:pic>
      <p:sp>
        <p:nvSpPr>
          <p:cNvPr id="43" name="CuadroTexto 42"/>
          <p:cNvSpPr txBox="1"/>
          <p:nvPr/>
        </p:nvSpPr>
        <p:spPr>
          <a:xfrm>
            <a:off x="4480314" y="5649764"/>
            <a:ext cx="283616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2800" b="1">
                <a:latin typeface="Marta" panose="02000503060000020003" charset="0"/>
              </a:defRPr>
            </a:lvl1pPr>
          </a:lstStyle>
          <a:p>
            <a:r>
              <a:rPr lang="es-ES" dirty="0"/>
              <a:t>Diagnostico Turístico Local </a:t>
            </a:r>
            <a:endParaRPr lang="es-EC" dirty="0"/>
          </a:p>
        </p:txBody>
      </p:sp>
      <p:sp>
        <p:nvSpPr>
          <p:cNvPr id="44" name="CuadroTexto 43"/>
          <p:cNvSpPr txBox="1"/>
          <p:nvPr/>
        </p:nvSpPr>
        <p:spPr>
          <a:xfrm>
            <a:off x="1060608" y="5649764"/>
            <a:ext cx="188331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Marta" panose="02000503060000020003" charset="0"/>
              </a:rPr>
              <a:t>Destinos Turísticos </a:t>
            </a:r>
            <a:endParaRPr lang="es-EC" sz="2800" b="1" dirty="0">
              <a:latin typeface="Marta" panose="020005030600000200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34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09">
            <a:extLst>
              <a:ext uri="{FF2B5EF4-FFF2-40B4-BE49-F238E27FC236}">
                <a16:creationId xmlns:a16="http://schemas.microsoft.com/office/drawing/2014/main" id="{86A979BC-8E94-4B8B-BB54-3EA3BDCB25D4}"/>
              </a:ext>
            </a:extLst>
          </p:cNvPr>
          <p:cNvGrpSpPr/>
          <p:nvPr/>
        </p:nvGrpSpPr>
        <p:grpSpPr>
          <a:xfrm>
            <a:off x="-29380" y="89133"/>
            <a:ext cx="12479360" cy="6679735"/>
            <a:chOff x="-29380" y="89133"/>
            <a:chExt cx="12479360" cy="6679735"/>
          </a:xfrm>
        </p:grpSpPr>
        <p:sp>
          <p:nvSpPr>
            <p:cNvPr id="12" name="任意多边形: 形状 210">
              <a:extLst>
                <a:ext uri="{FF2B5EF4-FFF2-40B4-BE49-F238E27FC236}">
                  <a16:creationId xmlns:a16="http://schemas.microsoft.com/office/drawing/2014/main" id="{BBD16EB1-880F-48D7-80DD-402E412B1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20" y="89133"/>
              <a:ext cx="12250760" cy="6679735"/>
            </a:xfrm>
            <a:custGeom>
              <a:avLst/>
              <a:gdLst>
                <a:gd name="connsiteX0" fmla="*/ 12146930 w 12250760"/>
                <a:gd name="connsiteY0" fmla="*/ 6393712 h 6679735"/>
                <a:gd name="connsiteX1" fmla="*/ 12250760 w 12250760"/>
                <a:gd name="connsiteY1" fmla="*/ 6471718 h 6679735"/>
                <a:gd name="connsiteX2" fmla="*/ 12250760 w 12250760"/>
                <a:gd name="connsiteY2" fmla="*/ 6523722 h 6679735"/>
                <a:gd name="connsiteX3" fmla="*/ 12224803 w 12250760"/>
                <a:gd name="connsiteY3" fmla="*/ 6549725 h 6679735"/>
                <a:gd name="connsiteX4" fmla="*/ 12198844 w 12250760"/>
                <a:gd name="connsiteY4" fmla="*/ 6549725 h 6679735"/>
                <a:gd name="connsiteX5" fmla="*/ 12198844 w 12250760"/>
                <a:gd name="connsiteY5" fmla="*/ 6653734 h 6679735"/>
                <a:gd name="connsiteX6" fmla="*/ 12172887 w 12250760"/>
                <a:gd name="connsiteY6" fmla="*/ 6679735 h 6679735"/>
                <a:gd name="connsiteX7" fmla="*/ 12120972 w 12250760"/>
                <a:gd name="connsiteY7" fmla="*/ 6679735 h 6679735"/>
                <a:gd name="connsiteX8" fmla="*/ 12095015 w 12250760"/>
                <a:gd name="connsiteY8" fmla="*/ 6653734 h 6679735"/>
                <a:gd name="connsiteX9" fmla="*/ 12095015 w 12250760"/>
                <a:gd name="connsiteY9" fmla="*/ 6549725 h 6679735"/>
                <a:gd name="connsiteX10" fmla="*/ 12069057 w 12250760"/>
                <a:gd name="connsiteY10" fmla="*/ 6549725 h 6679735"/>
                <a:gd name="connsiteX11" fmla="*/ 12043099 w 12250760"/>
                <a:gd name="connsiteY11" fmla="*/ 6523722 h 6679735"/>
                <a:gd name="connsiteX12" fmla="*/ 12043099 w 12250760"/>
                <a:gd name="connsiteY12" fmla="*/ 6471718 h 6679735"/>
                <a:gd name="connsiteX13" fmla="*/ 12146930 w 12250760"/>
                <a:gd name="connsiteY13" fmla="*/ 6393712 h 6679735"/>
                <a:gd name="connsiteX14" fmla="*/ 11665206 w 12250760"/>
                <a:gd name="connsiteY14" fmla="*/ 6393712 h 6679735"/>
                <a:gd name="connsiteX15" fmla="*/ 11769036 w 12250760"/>
                <a:gd name="connsiteY15" fmla="*/ 6471718 h 6679735"/>
                <a:gd name="connsiteX16" fmla="*/ 11769036 w 12250760"/>
                <a:gd name="connsiteY16" fmla="*/ 6523722 h 6679735"/>
                <a:gd name="connsiteX17" fmla="*/ 11743079 w 12250760"/>
                <a:gd name="connsiteY17" fmla="*/ 6549725 h 6679735"/>
                <a:gd name="connsiteX18" fmla="*/ 11717120 w 12250760"/>
                <a:gd name="connsiteY18" fmla="*/ 6549725 h 6679735"/>
                <a:gd name="connsiteX19" fmla="*/ 11717120 w 12250760"/>
                <a:gd name="connsiteY19" fmla="*/ 6653734 h 6679735"/>
                <a:gd name="connsiteX20" fmla="*/ 11691163 w 12250760"/>
                <a:gd name="connsiteY20" fmla="*/ 6679735 h 6679735"/>
                <a:gd name="connsiteX21" fmla="*/ 11639248 w 12250760"/>
                <a:gd name="connsiteY21" fmla="*/ 6679735 h 6679735"/>
                <a:gd name="connsiteX22" fmla="*/ 11613291 w 12250760"/>
                <a:gd name="connsiteY22" fmla="*/ 6653734 h 6679735"/>
                <a:gd name="connsiteX23" fmla="*/ 11613291 w 12250760"/>
                <a:gd name="connsiteY23" fmla="*/ 6549725 h 6679735"/>
                <a:gd name="connsiteX24" fmla="*/ 11587333 w 12250760"/>
                <a:gd name="connsiteY24" fmla="*/ 6549725 h 6679735"/>
                <a:gd name="connsiteX25" fmla="*/ 11561375 w 12250760"/>
                <a:gd name="connsiteY25" fmla="*/ 6523722 h 6679735"/>
                <a:gd name="connsiteX26" fmla="*/ 11561375 w 12250760"/>
                <a:gd name="connsiteY26" fmla="*/ 6471718 h 6679735"/>
                <a:gd name="connsiteX27" fmla="*/ 11665206 w 12250760"/>
                <a:gd name="connsiteY27" fmla="*/ 6393712 h 6679735"/>
                <a:gd name="connsiteX28" fmla="*/ 11183481 w 12250760"/>
                <a:gd name="connsiteY28" fmla="*/ 6393712 h 6679735"/>
                <a:gd name="connsiteX29" fmla="*/ 11287311 w 12250760"/>
                <a:gd name="connsiteY29" fmla="*/ 6471718 h 6679735"/>
                <a:gd name="connsiteX30" fmla="*/ 11287311 w 12250760"/>
                <a:gd name="connsiteY30" fmla="*/ 6523722 h 6679735"/>
                <a:gd name="connsiteX31" fmla="*/ 11261354 w 12250760"/>
                <a:gd name="connsiteY31" fmla="*/ 6549725 h 6679735"/>
                <a:gd name="connsiteX32" fmla="*/ 11235395 w 12250760"/>
                <a:gd name="connsiteY32" fmla="*/ 6549725 h 6679735"/>
                <a:gd name="connsiteX33" fmla="*/ 11235395 w 12250760"/>
                <a:gd name="connsiteY33" fmla="*/ 6653734 h 6679735"/>
                <a:gd name="connsiteX34" fmla="*/ 11209438 w 12250760"/>
                <a:gd name="connsiteY34" fmla="*/ 6679735 h 6679735"/>
                <a:gd name="connsiteX35" fmla="*/ 11157523 w 12250760"/>
                <a:gd name="connsiteY35" fmla="*/ 6679735 h 6679735"/>
                <a:gd name="connsiteX36" fmla="*/ 11131566 w 12250760"/>
                <a:gd name="connsiteY36" fmla="*/ 6653734 h 6679735"/>
                <a:gd name="connsiteX37" fmla="*/ 11131566 w 12250760"/>
                <a:gd name="connsiteY37" fmla="*/ 6549725 h 6679735"/>
                <a:gd name="connsiteX38" fmla="*/ 11105608 w 12250760"/>
                <a:gd name="connsiteY38" fmla="*/ 6549725 h 6679735"/>
                <a:gd name="connsiteX39" fmla="*/ 11079650 w 12250760"/>
                <a:gd name="connsiteY39" fmla="*/ 6523722 h 6679735"/>
                <a:gd name="connsiteX40" fmla="*/ 11079650 w 12250760"/>
                <a:gd name="connsiteY40" fmla="*/ 6471718 h 6679735"/>
                <a:gd name="connsiteX41" fmla="*/ 11183481 w 12250760"/>
                <a:gd name="connsiteY41" fmla="*/ 6393712 h 6679735"/>
                <a:gd name="connsiteX42" fmla="*/ 10701757 w 12250760"/>
                <a:gd name="connsiteY42" fmla="*/ 6393712 h 6679735"/>
                <a:gd name="connsiteX43" fmla="*/ 10805587 w 12250760"/>
                <a:gd name="connsiteY43" fmla="*/ 6471718 h 6679735"/>
                <a:gd name="connsiteX44" fmla="*/ 10805587 w 12250760"/>
                <a:gd name="connsiteY44" fmla="*/ 6523722 h 6679735"/>
                <a:gd name="connsiteX45" fmla="*/ 10779630 w 12250760"/>
                <a:gd name="connsiteY45" fmla="*/ 6549725 h 6679735"/>
                <a:gd name="connsiteX46" fmla="*/ 10753671 w 12250760"/>
                <a:gd name="connsiteY46" fmla="*/ 6549725 h 6679735"/>
                <a:gd name="connsiteX47" fmla="*/ 10753671 w 12250760"/>
                <a:gd name="connsiteY47" fmla="*/ 6653734 h 6679735"/>
                <a:gd name="connsiteX48" fmla="*/ 10727714 w 12250760"/>
                <a:gd name="connsiteY48" fmla="*/ 6679735 h 6679735"/>
                <a:gd name="connsiteX49" fmla="*/ 10675799 w 12250760"/>
                <a:gd name="connsiteY49" fmla="*/ 6679735 h 6679735"/>
                <a:gd name="connsiteX50" fmla="*/ 10649842 w 12250760"/>
                <a:gd name="connsiteY50" fmla="*/ 6653734 h 6679735"/>
                <a:gd name="connsiteX51" fmla="*/ 10649842 w 12250760"/>
                <a:gd name="connsiteY51" fmla="*/ 6549725 h 6679735"/>
                <a:gd name="connsiteX52" fmla="*/ 10623884 w 12250760"/>
                <a:gd name="connsiteY52" fmla="*/ 6549725 h 6679735"/>
                <a:gd name="connsiteX53" fmla="*/ 10597926 w 12250760"/>
                <a:gd name="connsiteY53" fmla="*/ 6523722 h 6679735"/>
                <a:gd name="connsiteX54" fmla="*/ 10597926 w 12250760"/>
                <a:gd name="connsiteY54" fmla="*/ 6471718 h 6679735"/>
                <a:gd name="connsiteX55" fmla="*/ 10701757 w 12250760"/>
                <a:gd name="connsiteY55" fmla="*/ 6393712 h 6679735"/>
                <a:gd name="connsiteX56" fmla="*/ 10220033 w 12250760"/>
                <a:gd name="connsiteY56" fmla="*/ 6393712 h 6679735"/>
                <a:gd name="connsiteX57" fmla="*/ 10323863 w 12250760"/>
                <a:gd name="connsiteY57" fmla="*/ 6471718 h 6679735"/>
                <a:gd name="connsiteX58" fmla="*/ 10323863 w 12250760"/>
                <a:gd name="connsiteY58" fmla="*/ 6523722 h 6679735"/>
                <a:gd name="connsiteX59" fmla="*/ 10297906 w 12250760"/>
                <a:gd name="connsiteY59" fmla="*/ 6549725 h 6679735"/>
                <a:gd name="connsiteX60" fmla="*/ 10271947 w 12250760"/>
                <a:gd name="connsiteY60" fmla="*/ 6549725 h 6679735"/>
                <a:gd name="connsiteX61" fmla="*/ 10271947 w 12250760"/>
                <a:gd name="connsiteY61" fmla="*/ 6653734 h 6679735"/>
                <a:gd name="connsiteX62" fmla="*/ 10245990 w 12250760"/>
                <a:gd name="connsiteY62" fmla="*/ 6679735 h 6679735"/>
                <a:gd name="connsiteX63" fmla="*/ 10194075 w 12250760"/>
                <a:gd name="connsiteY63" fmla="*/ 6679735 h 6679735"/>
                <a:gd name="connsiteX64" fmla="*/ 10168118 w 12250760"/>
                <a:gd name="connsiteY64" fmla="*/ 6653734 h 6679735"/>
                <a:gd name="connsiteX65" fmla="*/ 10168118 w 12250760"/>
                <a:gd name="connsiteY65" fmla="*/ 6549725 h 6679735"/>
                <a:gd name="connsiteX66" fmla="*/ 10142160 w 12250760"/>
                <a:gd name="connsiteY66" fmla="*/ 6549725 h 6679735"/>
                <a:gd name="connsiteX67" fmla="*/ 10116202 w 12250760"/>
                <a:gd name="connsiteY67" fmla="*/ 6523722 h 6679735"/>
                <a:gd name="connsiteX68" fmla="*/ 10116202 w 12250760"/>
                <a:gd name="connsiteY68" fmla="*/ 6471718 h 6679735"/>
                <a:gd name="connsiteX69" fmla="*/ 10220033 w 12250760"/>
                <a:gd name="connsiteY69" fmla="*/ 6393712 h 6679735"/>
                <a:gd name="connsiteX70" fmla="*/ 9738308 w 12250760"/>
                <a:gd name="connsiteY70" fmla="*/ 6393712 h 6679735"/>
                <a:gd name="connsiteX71" fmla="*/ 9842138 w 12250760"/>
                <a:gd name="connsiteY71" fmla="*/ 6471718 h 6679735"/>
                <a:gd name="connsiteX72" fmla="*/ 9842138 w 12250760"/>
                <a:gd name="connsiteY72" fmla="*/ 6523722 h 6679735"/>
                <a:gd name="connsiteX73" fmla="*/ 9816181 w 12250760"/>
                <a:gd name="connsiteY73" fmla="*/ 6549725 h 6679735"/>
                <a:gd name="connsiteX74" fmla="*/ 9790222 w 12250760"/>
                <a:gd name="connsiteY74" fmla="*/ 6549725 h 6679735"/>
                <a:gd name="connsiteX75" fmla="*/ 9790222 w 12250760"/>
                <a:gd name="connsiteY75" fmla="*/ 6653734 h 6679735"/>
                <a:gd name="connsiteX76" fmla="*/ 9764265 w 12250760"/>
                <a:gd name="connsiteY76" fmla="*/ 6679735 h 6679735"/>
                <a:gd name="connsiteX77" fmla="*/ 9712350 w 12250760"/>
                <a:gd name="connsiteY77" fmla="*/ 6679735 h 6679735"/>
                <a:gd name="connsiteX78" fmla="*/ 9686393 w 12250760"/>
                <a:gd name="connsiteY78" fmla="*/ 6653734 h 6679735"/>
                <a:gd name="connsiteX79" fmla="*/ 9686393 w 12250760"/>
                <a:gd name="connsiteY79" fmla="*/ 6549725 h 6679735"/>
                <a:gd name="connsiteX80" fmla="*/ 9660435 w 12250760"/>
                <a:gd name="connsiteY80" fmla="*/ 6549725 h 6679735"/>
                <a:gd name="connsiteX81" fmla="*/ 9634477 w 12250760"/>
                <a:gd name="connsiteY81" fmla="*/ 6523722 h 6679735"/>
                <a:gd name="connsiteX82" fmla="*/ 9634477 w 12250760"/>
                <a:gd name="connsiteY82" fmla="*/ 6471718 h 6679735"/>
                <a:gd name="connsiteX83" fmla="*/ 9738308 w 12250760"/>
                <a:gd name="connsiteY83" fmla="*/ 6393712 h 6679735"/>
                <a:gd name="connsiteX84" fmla="*/ 9256584 w 12250760"/>
                <a:gd name="connsiteY84" fmla="*/ 6393712 h 6679735"/>
                <a:gd name="connsiteX85" fmla="*/ 9360414 w 12250760"/>
                <a:gd name="connsiteY85" fmla="*/ 6471718 h 6679735"/>
                <a:gd name="connsiteX86" fmla="*/ 9360414 w 12250760"/>
                <a:gd name="connsiteY86" fmla="*/ 6523722 h 6679735"/>
                <a:gd name="connsiteX87" fmla="*/ 9334457 w 12250760"/>
                <a:gd name="connsiteY87" fmla="*/ 6549725 h 6679735"/>
                <a:gd name="connsiteX88" fmla="*/ 9308498 w 12250760"/>
                <a:gd name="connsiteY88" fmla="*/ 6549725 h 6679735"/>
                <a:gd name="connsiteX89" fmla="*/ 9308498 w 12250760"/>
                <a:gd name="connsiteY89" fmla="*/ 6653734 h 6679735"/>
                <a:gd name="connsiteX90" fmla="*/ 9282541 w 12250760"/>
                <a:gd name="connsiteY90" fmla="*/ 6679735 h 6679735"/>
                <a:gd name="connsiteX91" fmla="*/ 9230626 w 12250760"/>
                <a:gd name="connsiteY91" fmla="*/ 6679735 h 6679735"/>
                <a:gd name="connsiteX92" fmla="*/ 9204669 w 12250760"/>
                <a:gd name="connsiteY92" fmla="*/ 6653734 h 6679735"/>
                <a:gd name="connsiteX93" fmla="*/ 9204669 w 12250760"/>
                <a:gd name="connsiteY93" fmla="*/ 6549725 h 6679735"/>
                <a:gd name="connsiteX94" fmla="*/ 9178711 w 12250760"/>
                <a:gd name="connsiteY94" fmla="*/ 6549725 h 6679735"/>
                <a:gd name="connsiteX95" fmla="*/ 9152753 w 12250760"/>
                <a:gd name="connsiteY95" fmla="*/ 6523722 h 6679735"/>
                <a:gd name="connsiteX96" fmla="*/ 9152753 w 12250760"/>
                <a:gd name="connsiteY96" fmla="*/ 6471718 h 6679735"/>
                <a:gd name="connsiteX97" fmla="*/ 9256584 w 12250760"/>
                <a:gd name="connsiteY97" fmla="*/ 6393712 h 6679735"/>
                <a:gd name="connsiteX98" fmla="*/ 8774860 w 12250760"/>
                <a:gd name="connsiteY98" fmla="*/ 6393712 h 6679735"/>
                <a:gd name="connsiteX99" fmla="*/ 8878690 w 12250760"/>
                <a:gd name="connsiteY99" fmla="*/ 6471718 h 6679735"/>
                <a:gd name="connsiteX100" fmla="*/ 8878690 w 12250760"/>
                <a:gd name="connsiteY100" fmla="*/ 6523722 h 6679735"/>
                <a:gd name="connsiteX101" fmla="*/ 8852733 w 12250760"/>
                <a:gd name="connsiteY101" fmla="*/ 6549725 h 6679735"/>
                <a:gd name="connsiteX102" fmla="*/ 8826774 w 12250760"/>
                <a:gd name="connsiteY102" fmla="*/ 6549725 h 6679735"/>
                <a:gd name="connsiteX103" fmla="*/ 8826774 w 12250760"/>
                <a:gd name="connsiteY103" fmla="*/ 6653734 h 6679735"/>
                <a:gd name="connsiteX104" fmla="*/ 8800817 w 12250760"/>
                <a:gd name="connsiteY104" fmla="*/ 6679735 h 6679735"/>
                <a:gd name="connsiteX105" fmla="*/ 8748902 w 12250760"/>
                <a:gd name="connsiteY105" fmla="*/ 6679735 h 6679735"/>
                <a:gd name="connsiteX106" fmla="*/ 8722945 w 12250760"/>
                <a:gd name="connsiteY106" fmla="*/ 6653734 h 6679735"/>
                <a:gd name="connsiteX107" fmla="*/ 8722945 w 12250760"/>
                <a:gd name="connsiteY107" fmla="*/ 6549725 h 6679735"/>
                <a:gd name="connsiteX108" fmla="*/ 8696987 w 12250760"/>
                <a:gd name="connsiteY108" fmla="*/ 6549725 h 6679735"/>
                <a:gd name="connsiteX109" fmla="*/ 8671029 w 12250760"/>
                <a:gd name="connsiteY109" fmla="*/ 6523722 h 6679735"/>
                <a:gd name="connsiteX110" fmla="*/ 8671029 w 12250760"/>
                <a:gd name="connsiteY110" fmla="*/ 6471718 h 6679735"/>
                <a:gd name="connsiteX111" fmla="*/ 8774860 w 12250760"/>
                <a:gd name="connsiteY111" fmla="*/ 6393712 h 6679735"/>
                <a:gd name="connsiteX112" fmla="*/ 8293136 w 12250760"/>
                <a:gd name="connsiteY112" fmla="*/ 6393712 h 6679735"/>
                <a:gd name="connsiteX113" fmla="*/ 8396966 w 12250760"/>
                <a:gd name="connsiteY113" fmla="*/ 6471718 h 6679735"/>
                <a:gd name="connsiteX114" fmla="*/ 8396966 w 12250760"/>
                <a:gd name="connsiteY114" fmla="*/ 6523722 h 6679735"/>
                <a:gd name="connsiteX115" fmla="*/ 8371009 w 12250760"/>
                <a:gd name="connsiteY115" fmla="*/ 6549725 h 6679735"/>
                <a:gd name="connsiteX116" fmla="*/ 8345051 w 12250760"/>
                <a:gd name="connsiteY116" fmla="*/ 6549725 h 6679735"/>
                <a:gd name="connsiteX117" fmla="*/ 8345051 w 12250760"/>
                <a:gd name="connsiteY117" fmla="*/ 6653734 h 6679735"/>
                <a:gd name="connsiteX118" fmla="*/ 8319094 w 12250760"/>
                <a:gd name="connsiteY118" fmla="*/ 6679735 h 6679735"/>
                <a:gd name="connsiteX119" fmla="*/ 8267178 w 12250760"/>
                <a:gd name="connsiteY119" fmla="*/ 6679735 h 6679735"/>
                <a:gd name="connsiteX120" fmla="*/ 8241221 w 12250760"/>
                <a:gd name="connsiteY120" fmla="*/ 6653734 h 6679735"/>
                <a:gd name="connsiteX121" fmla="*/ 8241221 w 12250760"/>
                <a:gd name="connsiteY121" fmla="*/ 6549725 h 6679735"/>
                <a:gd name="connsiteX122" fmla="*/ 8215264 w 12250760"/>
                <a:gd name="connsiteY122" fmla="*/ 6549725 h 6679735"/>
                <a:gd name="connsiteX123" fmla="*/ 8189305 w 12250760"/>
                <a:gd name="connsiteY123" fmla="*/ 6523722 h 6679735"/>
                <a:gd name="connsiteX124" fmla="*/ 8189305 w 12250760"/>
                <a:gd name="connsiteY124" fmla="*/ 6471718 h 6679735"/>
                <a:gd name="connsiteX125" fmla="*/ 8293136 w 12250760"/>
                <a:gd name="connsiteY125" fmla="*/ 6393712 h 6679735"/>
                <a:gd name="connsiteX126" fmla="*/ 7811412 w 12250760"/>
                <a:gd name="connsiteY126" fmla="*/ 6393712 h 6679735"/>
                <a:gd name="connsiteX127" fmla="*/ 7915242 w 12250760"/>
                <a:gd name="connsiteY127" fmla="*/ 6471718 h 6679735"/>
                <a:gd name="connsiteX128" fmla="*/ 7915242 w 12250760"/>
                <a:gd name="connsiteY128" fmla="*/ 6523722 h 6679735"/>
                <a:gd name="connsiteX129" fmla="*/ 7889285 w 12250760"/>
                <a:gd name="connsiteY129" fmla="*/ 6549725 h 6679735"/>
                <a:gd name="connsiteX130" fmla="*/ 7863327 w 12250760"/>
                <a:gd name="connsiteY130" fmla="*/ 6549725 h 6679735"/>
                <a:gd name="connsiteX131" fmla="*/ 7863327 w 12250760"/>
                <a:gd name="connsiteY131" fmla="*/ 6653734 h 6679735"/>
                <a:gd name="connsiteX132" fmla="*/ 7837370 w 12250760"/>
                <a:gd name="connsiteY132" fmla="*/ 6679735 h 6679735"/>
                <a:gd name="connsiteX133" fmla="*/ 7785454 w 12250760"/>
                <a:gd name="connsiteY133" fmla="*/ 6679735 h 6679735"/>
                <a:gd name="connsiteX134" fmla="*/ 7759497 w 12250760"/>
                <a:gd name="connsiteY134" fmla="*/ 6653734 h 6679735"/>
                <a:gd name="connsiteX135" fmla="*/ 7759497 w 12250760"/>
                <a:gd name="connsiteY135" fmla="*/ 6549725 h 6679735"/>
                <a:gd name="connsiteX136" fmla="*/ 7733540 w 12250760"/>
                <a:gd name="connsiteY136" fmla="*/ 6549725 h 6679735"/>
                <a:gd name="connsiteX137" fmla="*/ 7707581 w 12250760"/>
                <a:gd name="connsiteY137" fmla="*/ 6523722 h 6679735"/>
                <a:gd name="connsiteX138" fmla="*/ 7707581 w 12250760"/>
                <a:gd name="connsiteY138" fmla="*/ 6471718 h 6679735"/>
                <a:gd name="connsiteX139" fmla="*/ 7811412 w 12250760"/>
                <a:gd name="connsiteY139" fmla="*/ 6393712 h 6679735"/>
                <a:gd name="connsiteX140" fmla="*/ 7329688 w 12250760"/>
                <a:gd name="connsiteY140" fmla="*/ 6393712 h 6679735"/>
                <a:gd name="connsiteX141" fmla="*/ 7433518 w 12250760"/>
                <a:gd name="connsiteY141" fmla="*/ 6471718 h 6679735"/>
                <a:gd name="connsiteX142" fmla="*/ 7433518 w 12250760"/>
                <a:gd name="connsiteY142" fmla="*/ 6523722 h 6679735"/>
                <a:gd name="connsiteX143" fmla="*/ 7407561 w 12250760"/>
                <a:gd name="connsiteY143" fmla="*/ 6549725 h 6679735"/>
                <a:gd name="connsiteX144" fmla="*/ 7381603 w 12250760"/>
                <a:gd name="connsiteY144" fmla="*/ 6549725 h 6679735"/>
                <a:gd name="connsiteX145" fmla="*/ 7381603 w 12250760"/>
                <a:gd name="connsiteY145" fmla="*/ 6653734 h 6679735"/>
                <a:gd name="connsiteX146" fmla="*/ 7355646 w 12250760"/>
                <a:gd name="connsiteY146" fmla="*/ 6679735 h 6679735"/>
                <a:gd name="connsiteX147" fmla="*/ 7303730 w 12250760"/>
                <a:gd name="connsiteY147" fmla="*/ 6679735 h 6679735"/>
                <a:gd name="connsiteX148" fmla="*/ 7277773 w 12250760"/>
                <a:gd name="connsiteY148" fmla="*/ 6653734 h 6679735"/>
                <a:gd name="connsiteX149" fmla="*/ 7277773 w 12250760"/>
                <a:gd name="connsiteY149" fmla="*/ 6549725 h 6679735"/>
                <a:gd name="connsiteX150" fmla="*/ 7251816 w 12250760"/>
                <a:gd name="connsiteY150" fmla="*/ 6549725 h 6679735"/>
                <a:gd name="connsiteX151" fmla="*/ 7225857 w 12250760"/>
                <a:gd name="connsiteY151" fmla="*/ 6523722 h 6679735"/>
                <a:gd name="connsiteX152" fmla="*/ 7225857 w 12250760"/>
                <a:gd name="connsiteY152" fmla="*/ 6471718 h 6679735"/>
                <a:gd name="connsiteX153" fmla="*/ 7329688 w 12250760"/>
                <a:gd name="connsiteY153" fmla="*/ 6393712 h 6679735"/>
                <a:gd name="connsiteX154" fmla="*/ 6847964 w 12250760"/>
                <a:gd name="connsiteY154" fmla="*/ 6393712 h 6679735"/>
                <a:gd name="connsiteX155" fmla="*/ 6951794 w 12250760"/>
                <a:gd name="connsiteY155" fmla="*/ 6471718 h 6679735"/>
                <a:gd name="connsiteX156" fmla="*/ 6951794 w 12250760"/>
                <a:gd name="connsiteY156" fmla="*/ 6523722 h 6679735"/>
                <a:gd name="connsiteX157" fmla="*/ 6925837 w 12250760"/>
                <a:gd name="connsiteY157" fmla="*/ 6549725 h 6679735"/>
                <a:gd name="connsiteX158" fmla="*/ 6899879 w 12250760"/>
                <a:gd name="connsiteY158" fmla="*/ 6549725 h 6679735"/>
                <a:gd name="connsiteX159" fmla="*/ 6899879 w 12250760"/>
                <a:gd name="connsiteY159" fmla="*/ 6653734 h 6679735"/>
                <a:gd name="connsiteX160" fmla="*/ 6873922 w 12250760"/>
                <a:gd name="connsiteY160" fmla="*/ 6679735 h 6679735"/>
                <a:gd name="connsiteX161" fmla="*/ 6822006 w 12250760"/>
                <a:gd name="connsiteY161" fmla="*/ 6679735 h 6679735"/>
                <a:gd name="connsiteX162" fmla="*/ 6796049 w 12250760"/>
                <a:gd name="connsiteY162" fmla="*/ 6653734 h 6679735"/>
                <a:gd name="connsiteX163" fmla="*/ 6796049 w 12250760"/>
                <a:gd name="connsiteY163" fmla="*/ 6549725 h 6679735"/>
                <a:gd name="connsiteX164" fmla="*/ 6770092 w 12250760"/>
                <a:gd name="connsiteY164" fmla="*/ 6549725 h 6679735"/>
                <a:gd name="connsiteX165" fmla="*/ 6744133 w 12250760"/>
                <a:gd name="connsiteY165" fmla="*/ 6523722 h 6679735"/>
                <a:gd name="connsiteX166" fmla="*/ 6744133 w 12250760"/>
                <a:gd name="connsiteY166" fmla="*/ 6471718 h 6679735"/>
                <a:gd name="connsiteX167" fmla="*/ 6847964 w 12250760"/>
                <a:gd name="connsiteY167" fmla="*/ 6393712 h 6679735"/>
                <a:gd name="connsiteX168" fmla="*/ 6366240 w 12250760"/>
                <a:gd name="connsiteY168" fmla="*/ 6393712 h 6679735"/>
                <a:gd name="connsiteX169" fmla="*/ 6470070 w 12250760"/>
                <a:gd name="connsiteY169" fmla="*/ 6471718 h 6679735"/>
                <a:gd name="connsiteX170" fmla="*/ 6470070 w 12250760"/>
                <a:gd name="connsiteY170" fmla="*/ 6523722 h 6679735"/>
                <a:gd name="connsiteX171" fmla="*/ 6444113 w 12250760"/>
                <a:gd name="connsiteY171" fmla="*/ 6549725 h 6679735"/>
                <a:gd name="connsiteX172" fmla="*/ 6418155 w 12250760"/>
                <a:gd name="connsiteY172" fmla="*/ 6549725 h 6679735"/>
                <a:gd name="connsiteX173" fmla="*/ 6418155 w 12250760"/>
                <a:gd name="connsiteY173" fmla="*/ 6653734 h 6679735"/>
                <a:gd name="connsiteX174" fmla="*/ 6392198 w 12250760"/>
                <a:gd name="connsiteY174" fmla="*/ 6679735 h 6679735"/>
                <a:gd name="connsiteX175" fmla="*/ 6340282 w 12250760"/>
                <a:gd name="connsiteY175" fmla="*/ 6679735 h 6679735"/>
                <a:gd name="connsiteX176" fmla="*/ 6314325 w 12250760"/>
                <a:gd name="connsiteY176" fmla="*/ 6653734 h 6679735"/>
                <a:gd name="connsiteX177" fmla="*/ 6314325 w 12250760"/>
                <a:gd name="connsiteY177" fmla="*/ 6549725 h 6679735"/>
                <a:gd name="connsiteX178" fmla="*/ 6288368 w 12250760"/>
                <a:gd name="connsiteY178" fmla="*/ 6549725 h 6679735"/>
                <a:gd name="connsiteX179" fmla="*/ 6262409 w 12250760"/>
                <a:gd name="connsiteY179" fmla="*/ 6523722 h 6679735"/>
                <a:gd name="connsiteX180" fmla="*/ 6262409 w 12250760"/>
                <a:gd name="connsiteY180" fmla="*/ 6471718 h 6679735"/>
                <a:gd name="connsiteX181" fmla="*/ 6366240 w 12250760"/>
                <a:gd name="connsiteY181" fmla="*/ 6393712 h 6679735"/>
                <a:gd name="connsiteX182" fmla="*/ 5884516 w 12250760"/>
                <a:gd name="connsiteY182" fmla="*/ 6393712 h 6679735"/>
                <a:gd name="connsiteX183" fmla="*/ 5988347 w 12250760"/>
                <a:gd name="connsiteY183" fmla="*/ 6471718 h 6679735"/>
                <a:gd name="connsiteX184" fmla="*/ 5988347 w 12250760"/>
                <a:gd name="connsiteY184" fmla="*/ 6523722 h 6679735"/>
                <a:gd name="connsiteX185" fmla="*/ 5962390 w 12250760"/>
                <a:gd name="connsiteY185" fmla="*/ 6549725 h 6679735"/>
                <a:gd name="connsiteX186" fmla="*/ 5936432 w 12250760"/>
                <a:gd name="connsiteY186" fmla="*/ 6549725 h 6679735"/>
                <a:gd name="connsiteX187" fmla="*/ 5936432 w 12250760"/>
                <a:gd name="connsiteY187" fmla="*/ 6653734 h 6679735"/>
                <a:gd name="connsiteX188" fmla="*/ 5910474 w 12250760"/>
                <a:gd name="connsiteY188" fmla="*/ 6679735 h 6679735"/>
                <a:gd name="connsiteX189" fmla="*/ 5858558 w 12250760"/>
                <a:gd name="connsiteY189" fmla="*/ 6679735 h 6679735"/>
                <a:gd name="connsiteX190" fmla="*/ 5832601 w 12250760"/>
                <a:gd name="connsiteY190" fmla="*/ 6653734 h 6679735"/>
                <a:gd name="connsiteX191" fmla="*/ 5832601 w 12250760"/>
                <a:gd name="connsiteY191" fmla="*/ 6549725 h 6679735"/>
                <a:gd name="connsiteX192" fmla="*/ 5806645 w 12250760"/>
                <a:gd name="connsiteY192" fmla="*/ 6549725 h 6679735"/>
                <a:gd name="connsiteX193" fmla="*/ 5780686 w 12250760"/>
                <a:gd name="connsiteY193" fmla="*/ 6523722 h 6679735"/>
                <a:gd name="connsiteX194" fmla="*/ 5780686 w 12250760"/>
                <a:gd name="connsiteY194" fmla="*/ 6471718 h 6679735"/>
                <a:gd name="connsiteX195" fmla="*/ 5884516 w 12250760"/>
                <a:gd name="connsiteY195" fmla="*/ 6393712 h 6679735"/>
                <a:gd name="connsiteX196" fmla="*/ 5402793 w 12250760"/>
                <a:gd name="connsiteY196" fmla="*/ 6393712 h 6679735"/>
                <a:gd name="connsiteX197" fmla="*/ 5506623 w 12250760"/>
                <a:gd name="connsiteY197" fmla="*/ 6471718 h 6679735"/>
                <a:gd name="connsiteX198" fmla="*/ 5506623 w 12250760"/>
                <a:gd name="connsiteY198" fmla="*/ 6523722 h 6679735"/>
                <a:gd name="connsiteX199" fmla="*/ 5480666 w 12250760"/>
                <a:gd name="connsiteY199" fmla="*/ 6549725 h 6679735"/>
                <a:gd name="connsiteX200" fmla="*/ 5454708 w 12250760"/>
                <a:gd name="connsiteY200" fmla="*/ 6549725 h 6679735"/>
                <a:gd name="connsiteX201" fmla="*/ 5454708 w 12250760"/>
                <a:gd name="connsiteY201" fmla="*/ 6653734 h 6679735"/>
                <a:gd name="connsiteX202" fmla="*/ 5428750 w 12250760"/>
                <a:gd name="connsiteY202" fmla="*/ 6679735 h 6679735"/>
                <a:gd name="connsiteX203" fmla="*/ 5376834 w 12250760"/>
                <a:gd name="connsiteY203" fmla="*/ 6679735 h 6679735"/>
                <a:gd name="connsiteX204" fmla="*/ 5350878 w 12250760"/>
                <a:gd name="connsiteY204" fmla="*/ 6653734 h 6679735"/>
                <a:gd name="connsiteX205" fmla="*/ 5350878 w 12250760"/>
                <a:gd name="connsiteY205" fmla="*/ 6549725 h 6679735"/>
                <a:gd name="connsiteX206" fmla="*/ 5324921 w 12250760"/>
                <a:gd name="connsiteY206" fmla="*/ 6549725 h 6679735"/>
                <a:gd name="connsiteX207" fmla="*/ 5298962 w 12250760"/>
                <a:gd name="connsiteY207" fmla="*/ 6523722 h 6679735"/>
                <a:gd name="connsiteX208" fmla="*/ 5298962 w 12250760"/>
                <a:gd name="connsiteY208" fmla="*/ 6471718 h 6679735"/>
                <a:gd name="connsiteX209" fmla="*/ 5402793 w 12250760"/>
                <a:gd name="connsiteY209" fmla="*/ 6393712 h 6679735"/>
                <a:gd name="connsiteX210" fmla="*/ 4921068 w 12250760"/>
                <a:gd name="connsiteY210" fmla="*/ 6393712 h 6679735"/>
                <a:gd name="connsiteX211" fmla="*/ 5024899 w 12250760"/>
                <a:gd name="connsiteY211" fmla="*/ 6471718 h 6679735"/>
                <a:gd name="connsiteX212" fmla="*/ 5024899 w 12250760"/>
                <a:gd name="connsiteY212" fmla="*/ 6523722 h 6679735"/>
                <a:gd name="connsiteX213" fmla="*/ 4998941 w 12250760"/>
                <a:gd name="connsiteY213" fmla="*/ 6549725 h 6679735"/>
                <a:gd name="connsiteX214" fmla="*/ 4972983 w 12250760"/>
                <a:gd name="connsiteY214" fmla="*/ 6549725 h 6679735"/>
                <a:gd name="connsiteX215" fmla="*/ 4972983 w 12250760"/>
                <a:gd name="connsiteY215" fmla="*/ 6653734 h 6679735"/>
                <a:gd name="connsiteX216" fmla="*/ 4947025 w 12250760"/>
                <a:gd name="connsiteY216" fmla="*/ 6679735 h 6679735"/>
                <a:gd name="connsiteX217" fmla="*/ 4895110 w 12250760"/>
                <a:gd name="connsiteY217" fmla="*/ 6679735 h 6679735"/>
                <a:gd name="connsiteX218" fmla="*/ 4869153 w 12250760"/>
                <a:gd name="connsiteY218" fmla="*/ 6653734 h 6679735"/>
                <a:gd name="connsiteX219" fmla="*/ 4869153 w 12250760"/>
                <a:gd name="connsiteY219" fmla="*/ 6549725 h 6679735"/>
                <a:gd name="connsiteX220" fmla="*/ 4843196 w 12250760"/>
                <a:gd name="connsiteY220" fmla="*/ 6549725 h 6679735"/>
                <a:gd name="connsiteX221" fmla="*/ 4817237 w 12250760"/>
                <a:gd name="connsiteY221" fmla="*/ 6523722 h 6679735"/>
                <a:gd name="connsiteX222" fmla="*/ 4817237 w 12250760"/>
                <a:gd name="connsiteY222" fmla="*/ 6471718 h 6679735"/>
                <a:gd name="connsiteX223" fmla="*/ 4921068 w 12250760"/>
                <a:gd name="connsiteY223" fmla="*/ 6393712 h 6679735"/>
                <a:gd name="connsiteX224" fmla="*/ 4439345 w 12250760"/>
                <a:gd name="connsiteY224" fmla="*/ 6393712 h 6679735"/>
                <a:gd name="connsiteX225" fmla="*/ 4543175 w 12250760"/>
                <a:gd name="connsiteY225" fmla="*/ 6471718 h 6679735"/>
                <a:gd name="connsiteX226" fmla="*/ 4543175 w 12250760"/>
                <a:gd name="connsiteY226" fmla="*/ 6523722 h 6679735"/>
                <a:gd name="connsiteX227" fmla="*/ 4517218 w 12250760"/>
                <a:gd name="connsiteY227" fmla="*/ 6549725 h 6679735"/>
                <a:gd name="connsiteX228" fmla="*/ 4491259 w 12250760"/>
                <a:gd name="connsiteY228" fmla="*/ 6549725 h 6679735"/>
                <a:gd name="connsiteX229" fmla="*/ 4491259 w 12250760"/>
                <a:gd name="connsiteY229" fmla="*/ 6653734 h 6679735"/>
                <a:gd name="connsiteX230" fmla="*/ 4465302 w 12250760"/>
                <a:gd name="connsiteY230" fmla="*/ 6679735 h 6679735"/>
                <a:gd name="connsiteX231" fmla="*/ 4413385 w 12250760"/>
                <a:gd name="connsiteY231" fmla="*/ 6679735 h 6679735"/>
                <a:gd name="connsiteX232" fmla="*/ 4387428 w 12250760"/>
                <a:gd name="connsiteY232" fmla="*/ 6653734 h 6679735"/>
                <a:gd name="connsiteX233" fmla="*/ 4387428 w 12250760"/>
                <a:gd name="connsiteY233" fmla="*/ 6549725 h 6679735"/>
                <a:gd name="connsiteX234" fmla="*/ 4361472 w 12250760"/>
                <a:gd name="connsiteY234" fmla="*/ 6549725 h 6679735"/>
                <a:gd name="connsiteX235" fmla="*/ 4335513 w 12250760"/>
                <a:gd name="connsiteY235" fmla="*/ 6523722 h 6679735"/>
                <a:gd name="connsiteX236" fmla="*/ 4335513 w 12250760"/>
                <a:gd name="connsiteY236" fmla="*/ 6471718 h 6679735"/>
                <a:gd name="connsiteX237" fmla="*/ 4439345 w 12250760"/>
                <a:gd name="connsiteY237" fmla="*/ 6393712 h 6679735"/>
                <a:gd name="connsiteX238" fmla="*/ 3957622 w 12250760"/>
                <a:gd name="connsiteY238" fmla="*/ 6393712 h 6679735"/>
                <a:gd name="connsiteX239" fmla="*/ 4061452 w 12250760"/>
                <a:gd name="connsiteY239" fmla="*/ 6471718 h 6679735"/>
                <a:gd name="connsiteX240" fmla="*/ 4061452 w 12250760"/>
                <a:gd name="connsiteY240" fmla="*/ 6523722 h 6679735"/>
                <a:gd name="connsiteX241" fmla="*/ 4035495 w 12250760"/>
                <a:gd name="connsiteY241" fmla="*/ 6549725 h 6679735"/>
                <a:gd name="connsiteX242" fmla="*/ 4009537 w 12250760"/>
                <a:gd name="connsiteY242" fmla="*/ 6549725 h 6679735"/>
                <a:gd name="connsiteX243" fmla="*/ 4009537 w 12250760"/>
                <a:gd name="connsiteY243" fmla="*/ 6653734 h 6679735"/>
                <a:gd name="connsiteX244" fmla="*/ 3983580 w 12250760"/>
                <a:gd name="connsiteY244" fmla="*/ 6679735 h 6679735"/>
                <a:gd name="connsiteX245" fmla="*/ 3931664 w 12250760"/>
                <a:gd name="connsiteY245" fmla="*/ 6679735 h 6679735"/>
                <a:gd name="connsiteX246" fmla="*/ 3905706 w 12250760"/>
                <a:gd name="connsiteY246" fmla="*/ 6653734 h 6679735"/>
                <a:gd name="connsiteX247" fmla="*/ 3905706 w 12250760"/>
                <a:gd name="connsiteY247" fmla="*/ 6549725 h 6679735"/>
                <a:gd name="connsiteX248" fmla="*/ 3879749 w 12250760"/>
                <a:gd name="connsiteY248" fmla="*/ 6549725 h 6679735"/>
                <a:gd name="connsiteX249" fmla="*/ 3853790 w 12250760"/>
                <a:gd name="connsiteY249" fmla="*/ 6523722 h 6679735"/>
                <a:gd name="connsiteX250" fmla="*/ 3853790 w 12250760"/>
                <a:gd name="connsiteY250" fmla="*/ 6471718 h 6679735"/>
                <a:gd name="connsiteX251" fmla="*/ 3957622 w 12250760"/>
                <a:gd name="connsiteY251" fmla="*/ 6393712 h 6679735"/>
                <a:gd name="connsiteX252" fmla="*/ 3475899 w 12250760"/>
                <a:gd name="connsiteY252" fmla="*/ 6393712 h 6679735"/>
                <a:gd name="connsiteX253" fmla="*/ 3579730 w 12250760"/>
                <a:gd name="connsiteY253" fmla="*/ 6471718 h 6679735"/>
                <a:gd name="connsiteX254" fmla="*/ 3579730 w 12250760"/>
                <a:gd name="connsiteY254" fmla="*/ 6523722 h 6679735"/>
                <a:gd name="connsiteX255" fmla="*/ 3553772 w 12250760"/>
                <a:gd name="connsiteY255" fmla="*/ 6549725 h 6679735"/>
                <a:gd name="connsiteX256" fmla="*/ 3527814 w 12250760"/>
                <a:gd name="connsiteY256" fmla="*/ 6549725 h 6679735"/>
                <a:gd name="connsiteX257" fmla="*/ 3527814 w 12250760"/>
                <a:gd name="connsiteY257" fmla="*/ 6653734 h 6679735"/>
                <a:gd name="connsiteX258" fmla="*/ 3501856 w 12250760"/>
                <a:gd name="connsiteY258" fmla="*/ 6679735 h 6679735"/>
                <a:gd name="connsiteX259" fmla="*/ 3449941 w 12250760"/>
                <a:gd name="connsiteY259" fmla="*/ 6679735 h 6679735"/>
                <a:gd name="connsiteX260" fmla="*/ 3423984 w 12250760"/>
                <a:gd name="connsiteY260" fmla="*/ 6653734 h 6679735"/>
                <a:gd name="connsiteX261" fmla="*/ 3423984 w 12250760"/>
                <a:gd name="connsiteY261" fmla="*/ 6549725 h 6679735"/>
                <a:gd name="connsiteX262" fmla="*/ 3398026 w 12250760"/>
                <a:gd name="connsiteY262" fmla="*/ 6549725 h 6679735"/>
                <a:gd name="connsiteX263" fmla="*/ 3372068 w 12250760"/>
                <a:gd name="connsiteY263" fmla="*/ 6523722 h 6679735"/>
                <a:gd name="connsiteX264" fmla="*/ 3372068 w 12250760"/>
                <a:gd name="connsiteY264" fmla="*/ 6471718 h 6679735"/>
                <a:gd name="connsiteX265" fmla="*/ 3475899 w 12250760"/>
                <a:gd name="connsiteY265" fmla="*/ 6393712 h 6679735"/>
                <a:gd name="connsiteX266" fmla="*/ 2994175 w 12250760"/>
                <a:gd name="connsiteY266" fmla="*/ 6393712 h 6679735"/>
                <a:gd name="connsiteX267" fmla="*/ 3098005 w 12250760"/>
                <a:gd name="connsiteY267" fmla="*/ 6471718 h 6679735"/>
                <a:gd name="connsiteX268" fmla="*/ 3098005 w 12250760"/>
                <a:gd name="connsiteY268" fmla="*/ 6523722 h 6679735"/>
                <a:gd name="connsiteX269" fmla="*/ 3072047 w 12250760"/>
                <a:gd name="connsiteY269" fmla="*/ 6549725 h 6679735"/>
                <a:gd name="connsiteX270" fmla="*/ 3046090 w 12250760"/>
                <a:gd name="connsiteY270" fmla="*/ 6549725 h 6679735"/>
                <a:gd name="connsiteX271" fmla="*/ 3046090 w 12250760"/>
                <a:gd name="connsiteY271" fmla="*/ 6653734 h 6679735"/>
                <a:gd name="connsiteX272" fmla="*/ 3020132 w 12250760"/>
                <a:gd name="connsiteY272" fmla="*/ 6679735 h 6679735"/>
                <a:gd name="connsiteX273" fmla="*/ 2968216 w 12250760"/>
                <a:gd name="connsiteY273" fmla="*/ 6679735 h 6679735"/>
                <a:gd name="connsiteX274" fmla="*/ 2942259 w 12250760"/>
                <a:gd name="connsiteY274" fmla="*/ 6653734 h 6679735"/>
                <a:gd name="connsiteX275" fmla="*/ 2942259 w 12250760"/>
                <a:gd name="connsiteY275" fmla="*/ 6549725 h 6679735"/>
                <a:gd name="connsiteX276" fmla="*/ 2916302 w 12250760"/>
                <a:gd name="connsiteY276" fmla="*/ 6549725 h 6679735"/>
                <a:gd name="connsiteX277" fmla="*/ 2890344 w 12250760"/>
                <a:gd name="connsiteY277" fmla="*/ 6523722 h 6679735"/>
                <a:gd name="connsiteX278" fmla="*/ 2890344 w 12250760"/>
                <a:gd name="connsiteY278" fmla="*/ 6471718 h 6679735"/>
                <a:gd name="connsiteX279" fmla="*/ 2994175 w 12250760"/>
                <a:gd name="connsiteY279" fmla="*/ 6393712 h 6679735"/>
                <a:gd name="connsiteX280" fmla="*/ 2512451 w 12250760"/>
                <a:gd name="connsiteY280" fmla="*/ 6393712 h 6679735"/>
                <a:gd name="connsiteX281" fmla="*/ 2616281 w 12250760"/>
                <a:gd name="connsiteY281" fmla="*/ 6471718 h 6679735"/>
                <a:gd name="connsiteX282" fmla="*/ 2616281 w 12250760"/>
                <a:gd name="connsiteY282" fmla="*/ 6523722 h 6679735"/>
                <a:gd name="connsiteX283" fmla="*/ 2590324 w 12250760"/>
                <a:gd name="connsiteY283" fmla="*/ 6549725 h 6679735"/>
                <a:gd name="connsiteX284" fmla="*/ 2564366 w 12250760"/>
                <a:gd name="connsiteY284" fmla="*/ 6549725 h 6679735"/>
                <a:gd name="connsiteX285" fmla="*/ 2564366 w 12250760"/>
                <a:gd name="connsiteY285" fmla="*/ 6653734 h 6679735"/>
                <a:gd name="connsiteX286" fmla="*/ 2538408 w 12250760"/>
                <a:gd name="connsiteY286" fmla="*/ 6679735 h 6679735"/>
                <a:gd name="connsiteX287" fmla="*/ 2486493 w 12250760"/>
                <a:gd name="connsiteY287" fmla="*/ 6679735 h 6679735"/>
                <a:gd name="connsiteX288" fmla="*/ 2460536 w 12250760"/>
                <a:gd name="connsiteY288" fmla="*/ 6653734 h 6679735"/>
                <a:gd name="connsiteX289" fmla="*/ 2460536 w 12250760"/>
                <a:gd name="connsiteY289" fmla="*/ 6549725 h 6679735"/>
                <a:gd name="connsiteX290" fmla="*/ 2434579 w 12250760"/>
                <a:gd name="connsiteY290" fmla="*/ 6549725 h 6679735"/>
                <a:gd name="connsiteX291" fmla="*/ 2408621 w 12250760"/>
                <a:gd name="connsiteY291" fmla="*/ 6523722 h 6679735"/>
                <a:gd name="connsiteX292" fmla="*/ 2408621 w 12250760"/>
                <a:gd name="connsiteY292" fmla="*/ 6471718 h 6679735"/>
                <a:gd name="connsiteX293" fmla="*/ 2512451 w 12250760"/>
                <a:gd name="connsiteY293" fmla="*/ 6393712 h 6679735"/>
                <a:gd name="connsiteX294" fmla="*/ 2030727 w 12250760"/>
                <a:gd name="connsiteY294" fmla="*/ 6393712 h 6679735"/>
                <a:gd name="connsiteX295" fmla="*/ 2134558 w 12250760"/>
                <a:gd name="connsiteY295" fmla="*/ 6471718 h 6679735"/>
                <a:gd name="connsiteX296" fmla="*/ 2134558 w 12250760"/>
                <a:gd name="connsiteY296" fmla="*/ 6523722 h 6679735"/>
                <a:gd name="connsiteX297" fmla="*/ 2108599 w 12250760"/>
                <a:gd name="connsiteY297" fmla="*/ 6549725 h 6679735"/>
                <a:gd name="connsiteX298" fmla="*/ 2082641 w 12250760"/>
                <a:gd name="connsiteY298" fmla="*/ 6549725 h 6679735"/>
                <a:gd name="connsiteX299" fmla="*/ 2082641 w 12250760"/>
                <a:gd name="connsiteY299" fmla="*/ 6653734 h 6679735"/>
                <a:gd name="connsiteX300" fmla="*/ 2056684 w 12250760"/>
                <a:gd name="connsiteY300" fmla="*/ 6679735 h 6679735"/>
                <a:gd name="connsiteX301" fmla="*/ 2004768 w 12250760"/>
                <a:gd name="connsiteY301" fmla="*/ 6679735 h 6679735"/>
                <a:gd name="connsiteX302" fmla="*/ 1978811 w 12250760"/>
                <a:gd name="connsiteY302" fmla="*/ 6653734 h 6679735"/>
                <a:gd name="connsiteX303" fmla="*/ 1978811 w 12250760"/>
                <a:gd name="connsiteY303" fmla="*/ 6549725 h 6679735"/>
                <a:gd name="connsiteX304" fmla="*/ 1952854 w 12250760"/>
                <a:gd name="connsiteY304" fmla="*/ 6549725 h 6679735"/>
                <a:gd name="connsiteX305" fmla="*/ 1926896 w 12250760"/>
                <a:gd name="connsiteY305" fmla="*/ 6523722 h 6679735"/>
                <a:gd name="connsiteX306" fmla="*/ 1926896 w 12250760"/>
                <a:gd name="connsiteY306" fmla="*/ 6471718 h 6679735"/>
                <a:gd name="connsiteX307" fmla="*/ 2030727 w 12250760"/>
                <a:gd name="connsiteY307" fmla="*/ 6393712 h 6679735"/>
                <a:gd name="connsiteX308" fmla="*/ 1549002 w 12250760"/>
                <a:gd name="connsiteY308" fmla="*/ 6393712 h 6679735"/>
                <a:gd name="connsiteX309" fmla="*/ 1652832 w 12250760"/>
                <a:gd name="connsiteY309" fmla="*/ 6471718 h 6679735"/>
                <a:gd name="connsiteX310" fmla="*/ 1652832 w 12250760"/>
                <a:gd name="connsiteY310" fmla="*/ 6523722 h 6679735"/>
                <a:gd name="connsiteX311" fmla="*/ 1626875 w 12250760"/>
                <a:gd name="connsiteY311" fmla="*/ 6549725 h 6679735"/>
                <a:gd name="connsiteX312" fmla="*/ 1600916 w 12250760"/>
                <a:gd name="connsiteY312" fmla="*/ 6549725 h 6679735"/>
                <a:gd name="connsiteX313" fmla="*/ 1600916 w 12250760"/>
                <a:gd name="connsiteY313" fmla="*/ 6653734 h 6679735"/>
                <a:gd name="connsiteX314" fmla="*/ 1574959 w 12250760"/>
                <a:gd name="connsiteY314" fmla="*/ 6679735 h 6679735"/>
                <a:gd name="connsiteX315" fmla="*/ 1523044 w 12250760"/>
                <a:gd name="connsiteY315" fmla="*/ 6679735 h 6679735"/>
                <a:gd name="connsiteX316" fmla="*/ 1497086 w 12250760"/>
                <a:gd name="connsiteY316" fmla="*/ 6653734 h 6679735"/>
                <a:gd name="connsiteX317" fmla="*/ 1497086 w 12250760"/>
                <a:gd name="connsiteY317" fmla="*/ 6549725 h 6679735"/>
                <a:gd name="connsiteX318" fmla="*/ 1471129 w 12250760"/>
                <a:gd name="connsiteY318" fmla="*/ 6549725 h 6679735"/>
                <a:gd name="connsiteX319" fmla="*/ 1445171 w 12250760"/>
                <a:gd name="connsiteY319" fmla="*/ 6523722 h 6679735"/>
                <a:gd name="connsiteX320" fmla="*/ 1445171 w 12250760"/>
                <a:gd name="connsiteY320" fmla="*/ 6471718 h 6679735"/>
                <a:gd name="connsiteX321" fmla="*/ 1549002 w 12250760"/>
                <a:gd name="connsiteY321" fmla="*/ 6393712 h 6679735"/>
                <a:gd name="connsiteX322" fmla="*/ 1067278 w 12250760"/>
                <a:gd name="connsiteY322" fmla="*/ 6393712 h 6679735"/>
                <a:gd name="connsiteX323" fmla="*/ 1171108 w 12250760"/>
                <a:gd name="connsiteY323" fmla="*/ 6471718 h 6679735"/>
                <a:gd name="connsiteX324" fmla="*/ 1171108 w 12250760"/>
                <a:gd name="connsiteY324" fmla="*/ 6523722 h 6679735"/>
                <a:gd name="connsiteX325" fmla="*/ 1145151 w 12250760"/>
                <a:gd name="connsiteY325" fmla="*/ 6549725 h 6679735"/>
                <a:gd name="connsiteX326" fmla="*/ 1119193 w 12250760"/>
                <a:gd name="connsiteY326" fmla="*/ 6549725 h 6679735"/>
                <a:gd name="connsiteX327" fmla="*/ 1119193 w 12250760"/>
                <a:gd name="connsiteY327" fmla="*/ 6653734 h 6679735"/>
                <a:gd name="connsiteX328" fmla="*/ 1093235 w 12250760"/>
                <a:gd name="connsiteY328" fmla="*/ 6679735 h 6679735"/>
                <a:gd name="connsiteX329" fmla="*/ 1041320 w 12250760"/>
                <a:gd name="connsiteY329" fmla="*/ 6679735 h 6679735"/>
                <a:gd name="connsiteX330" fmla="*/ 1015363 w 12250760"/>
                <a:gd name="connsiteY330" fmla="*/ 6653734 h 6679735"/>
                <a:gd name="connsiteX331" fmla="*/ 1015363 w 12250760"/>
                <a:gd name="connsiteY331" fmla="*/ 6549725 h 6679735"/>
                <a:gd name="connsiteX332" fmla="*/ 989405 w 12250760"/>
                <a:gd name="connsiteY332" fmla="*/ 6549725 h 6679735"/>
                <a:gd name="connsiteX333" fmla="*/ 963447 w 12250760"/>
                <a:gd name="connsiteY333" fmla="*/ 6523722 h 6679735"/>
                <a:gd name="connsiteX334" fmla="*/ 963447 w 12250760"/>
                <a:gd name="connsiteY334" fmla="*/ 6471718 h 6679735"/>
                <a:gd name="connsiteX335" fmla="*/ 1067278 w 12250760"/>
                <a:gd name="connsiteY335" fmla="*/ 6393712 h 6679735"/>
                <a:gd name="connsiteX336" fmla="*/ 585555 w 12250760"/>
                <a:gd name="connsiteY336" fmla="*/ 6393712 h 6679735"/>
                <a:gd name="connsiteX337" fmla="*/ 689384 w 12250760"/>
                <a:gd name="connsiteY337" fmla="*/ 6471718 h 6679735"/>
                <a:gd name="connsiteX338" fmla="*/ 689384 w 12250760"/>
                <a:gd name="connsiteY338" fmla="*/ 6523722 h 6679735"/>
                <a:gd name="connsiteX339" fmla="*/ 663427 w 12250760"/>
                <a:gd name="connsiteY339" fmla="*/ 6549725 h 6679735"/>
                <a:gd name="connsiteX340" fmla="*/ 637469 w 12250760"/>
                <a:gd name="connsiteY340" fmla="*/ 6549725 h 6679735"/>
                <a:gd name="connsiteX341" fmla="*/ 637469 w 12250760"/>
                <a:gd name="connsiteY341" fmla="*/ 6653734 h 6679735"/>
                <a:gd name="connsiteX342" fmla="*/ 611512 w 12250760"/>
                <a:gd name="connsiteY342" fmla="*/ 6679735 h 6679735"/>
                <a:gd name="connsiteX343" fmla="*/ 559596 w 12250760"/>
                <a:gd name="connsiteY343" fmla="*/ 6679735 h 6679735"/>
                <a:gd name="connsiteX344" fmla="*/ 533639 w 12250760"/>
                <a:gd name="connsiteY344" fmla="*/ 6653734 h 6679735"/>
                <a:gd name="connsiteX345" fmla="*/ 533639 w 12250760"/>
                <a:gd name="connsiteY345" fmla="*/ 6549725 h 6679735"/>
                <a:gd name="connsiteX346" fmla="*/ 507682 w 12250760"/>
                <a:gd name="connsiteY346" fmla="*/ 6549725 h 6679735"/>
                <a:gd name="connsiteX347" fmla="*/ 481723 w 12250760"/>
                <a:gd name="connsiteY347" fmla="*/ 6523722 h 6679735"/>
                <a:gd name="connsiteX348" fmla="*/ 481723 w 12250760"/>
                <a:gd name="connsiteY348" fmla="*/ 6471718 h 6679735"/>
                <a:gd name="connsiteX349" fmla="*/ 585555 w 12250760"/>
                <a:gd name="connsiteY349" fmla="*/ 6393712 h 6679735"/>
                <a:gd name="connsiteX350" fmla="*/ 103831 w 12250760"/>
                <a:gd name="connsiteY350" fmla="*/ 6393712 h 6679735"/>
                <a:gd name="connsiteX351" fmla="*/ 207661 w 12250760"/>
                <a:gd name="connsiteY351" fmla="*/ 6471718 h 6679735"/>
                <a:gd name="connsiteX352" fmla="*/ 207661 w 12250760"/>
                <a:gd name="connsiteY352" fmla="*/ 6523722 h 6679735"/>
                <a:gd name="connsiteX353" fmla="*/ 181704 w 12250760"/>
                <a:gd name="connsiteY353" fmla="*/ 6549725 h 6679735"/>
                <a:gd name="connsiteX354" fmla="*/ 155745 w 12250760"/>
                <a:gd name="connsiteY354" fmla="*/ 6549725 h 6679735"/>
                <a:gd name="connsiteX355" fmla="*/ 155745 w 12250760"/>
                <a:gd name="connsiteY355" fmla="*/ 6653734 h 6679735"/>
                <a:gd name="connsiteX356" fmla="*/ 129788 w 12250760"/>
                <a:gd name="connsiteY356" fmla="*/ 6679735 h 6679735"/>
                <a:gd name="connsiteX357" fmla="*/ 77872 w 12250760"/>
                <a:gd name="connsiteY357" fmla="*/ 6679735 h 6679735"/>
                <a:gd name="connsiteX358" fmla="*/ 51915 w 12250760"/>
                <a:gd name="connsiteY358" fmla="*/ 6653734 h 6679735"/>
                <a:gd name="connsiteX359" fmla="*/ 51915 w 12250760"/>
                <a:gd name="connsiteY359" fmla="*/ 6549725 h 6679735"/>
                <a:gd name="connsiteX360" fmla="*/ 25958 w 12250760"/>
                <a:gd name="connsiteY360" fmla="*/ 6549725 h 6679735"/>
                <a:gd name="connsiteX361" fmla="*/ 0 w 12250760"/>
                <a:gd name="connsiteY361" fmla="*/ 6523722 h 6679735"/>
                <a:gd name="connsiteX362" fmla="*/ 0 w 12250760"/>
                <a:gd name="connsiteY362" fmla="*/ 6471718 h 6679735"/>
                <a:gd name="connsiteX363" fmla="*/ 103831 w 12250760"/>
                <a:gd name="connsiteY363" fmla="*/ 6393712 h 6679735"/>
                <a:gd name="connsiteX364" fmla="*/ 12145950 w 12250760"/>
                <a:gd name="connsiteY364" fmla="*/ 6262454 h 6679735"/>
                <a:gd name="connsiteX365" fmla="*/ 12197866 w 12250760"/>
                <a:gd name="connsiteY365" fmla="*/ 6314370 h 6679735"/>
                <a:gd name="connsiteX366" fmla="*/ 12145950 w 12250760"/>
                <a:gd name="connsiteY366" fmla="*/ 6366285 h 6679735"/>
                <a:gd name="connsiteX367" fmla="*/ 12094035 w 12250760"/>
                <a:gd name="connsiteY367" fmla="*/ 6314370 h 6679735"/>
                <a:gd name="connsiteX368" fmla="*/ 12145950 w 12250760"/>
                <a:gd name="connsiteY368" fmla="*/ 6262454 h 6679735"/>
                <a:gd name="connsiteX369" fmla="*/ 11664226 w 12250760"/>
                <a:gd name="connsiteY369" fmla="*/ 6262454 h 6679735"/>
                <a:gd name="connsiteX370" fmla="*/ 11716142 w 12250760"/>
                <a:gd name="connsiteY370" fmla="*/ 6314370 h 6679735"/>
                <a:gd name="connsiteX371" fmla="*/ 11664226 w 12250760"/>
                <a:gd name="connsiteY371" fmla="*/ 6366285 h 6679735"/>
                <a:gd name="connsiteX372" fmla="*/ 11612311 w 12250760"/>
                <a:gd name="connsiteY372" fmla="*/ 6314370 h 6679735"/>
                <a:gd name="connsiteX373" fmla="*/ 11664226 w 12250760"/>
                <a:gd name="connsiteY373" fmla="*/ 6262454 h 6679735"/>
                <a:gd name="connsiteX374" fmla="*/ 11182501 w 12250760"/>
                <a:gd name="connsiteY374" fmla="*/ 6262454 h 6679735"/>
                <a:gd name="connsiteX375" fmla="*/ 11234417 w 12250760"/>
                <a:gd name="connsiteY375" fmla="*/ 6314370 h 6679735"/>
                <a:gd name="connsiteX376" fmla="*/ 11182501 w 12250760"/>
                <a:gd name="connsiteY376" fmla="*/ 6366285 h 6679735"/>
                <a:gd name="connsiteX377" fmla="*/ 11130586 w 12250760"/>
                <a:gd name="connsiteY377" fmla="*/ 6314370 h 6679735"/>
                <a:gd name="connsiteX378" fmla="*/ 11182501 w 12250760"/>
                <a:gd name="connsiteY378" fmla="*/ 6262454 h 6679735"/>
                <a:gd name="connsiteX379" fmla="*/ 10700777 w 12250760"/>
                <a:gd name="connsiteY379" fmla="*/ 6262454 h 6679735"/>
                <a:gd name="connsiteX380" fmla="*/ 10752693 w 12250760"/>
                <a:gd name="connsiteY380" fmla="*/ 6314370 h 6679735"/>
                <a:gd name="connsiteX381" fmla="*/ 10700777 w 12250760"/>
                <a:gd name="connsiteY381" fmla="*/ 6366285 h 6679735"/>
                <a:gd name="connsiteX382" fmla="*/ 10648862 w 12250760"/>
                <a:gd name="connsiteY382" fmla="*/ 6314370 h 6679735"/>
                <a:gd name="connsiteX383" fmla="*/ 10700777 w 12250760"/>
                <a:gd name="connsiteY383" fmla="*/ 6262454 h 6679735"/>
                <a:gd name="connsiteX384" fmla="*/ 10219053 w 12250760"/>
                <a:gd name="connsiteY384" fmla="*/ 6262454 h 6679735"/>
                <a:gd name="connsiteX385" fmla="*/ 10270969 w 12250760"/>
                <a:gd name="connsiteY385" fmla="*/ 6314370 h 6679735"/>
                <a:gd name="connsiteX386" fmla="*/ 10219053 w 12250760"/>
                <a:gd name="connsiteY386" fmla="*/ 6366285 h 6679735"/>
                <a:gd name="connsiteX387" fmla="*/ 10167138 w 12250760"/>
                <a:gd name="connsiteY387" fmla="*/ 6314370 h 6679735"/>
                <a:gd name="connsiteX388" fmla="*/ 10219053 w 12250760"/>
                <a:gd name="connsiteY388" fmla="*/ 6262454 h 6679735"/>
                <a:gd name="connsiteX389" fmla="*/ 9737328 w 12250760"/>
                <a:gd name="connsiteY389" fmla="*/ 6262454 h 6679735"/>
                <a:gd name="connsiteX390" fmla="*/ 9789244 w 12250760"/>
                <a:gd name="connsiteY390" fmla="*/ 6314370 h 6679735"/>
                <a:gd name="connsiteX391" fmla="*/ 9737328 w 12250760"/>
                <a:gd name="connsiteY391" fmla="*/ 6366285 h 6679735"/>
                <a:gd name="connsiteX392" fmla="*/ 9685413 w 12250760"/>
                <a:gd name="connsiteY392" fmla="*/ 6314370 h 6679735"/>
                <a:gd name="connsiteX393" fmla="*/ 9737328 w 12250760"/>
                <a:gd name="connsiteY393" fmla="*/ 6262454 h 6679735"/>
                <a:gd name="connsiteX394" fmla="*/ 9255604 w 12250760"/>
                <a:gd name="connsiteY394" fmla="*/ 6262454 h 6679735"/>
                <a:gd name="connsiteX395" fmla="*/ 9307520 w 12250760"/>
                <a:gd name="connsiteY395" fmla="*/ 6314370 h 6679735"/>
                <a:gd name="connsiteX396" fmla="*/ 9255604 w 12250760"/>
                <a:gd name="connsiteY396" fmla="*/ 6366285 h 6679735"/>
                <a:gd name="connsiteX397" fmla="*/ 9203689 w 12250760"/>
                <a:gd name="connsiteY397" fmla="*/ 6314370 h 6679735"/>
                <a:gd name="connsiteX398" fmla="*/ 9255604 w 12250760"/>
                <a:gd name="connsiteY398" fmla="*/ 6262454 h 6679735"/>
                <a:gd name="connsiteX399" fmla="*/ 8773880 w 12250760"/>
                <a:gd name="connsiteY399" fmla="*/ 6262454 h 6679735"/>
                <a:gd name="connsiteX400" fmla="*/ 8825796 w 12250760"/>
                <a:gd name="connsiteY400" fmla="*/ 6314370 h 6679735"/>
                <a:gd name="connsiteX401" fmla="*/ 8773880 w 12250760"/>
                <a:gd name="connsiteY401" fmla="*/ 6366285 h 6679735"/>
                <a:gd name="connsiteX402" fmla="*/ 8721965 w 12250760"/>
                <a:gd name="connsiteY402" fmla="*/ 6314370 h 6679735"/>
                <a:gd name="connsiteX403" fmla="*/ 8773880 w 12250760"/>
                <a:gd name="connsiteY403" fmla="*/ 6262454 h 6679735"/>
                <a:gd name="connsiteX404" fmla="*/ 8292157 w 12250760"/>
                <a:gd name="connsiteY404" fmla="*/ 6262454 h 6679735"/>
                <a:gd name="connsiteX405" fmla="*/ 8344072 w 12250760"/>
                <a:gd name="connsiteY405" fmla="*/ 6314370 h 6679735"/>
                <a:gd name="connsiteX406" fmla="*/ 8292157 w 12250760"/>
                <a:gd name="connsiteY406" fmla="*/ 6366285 h 6679735"/>
                <a:gd name="connsiteX407" fmla="*/ 8240241 w 12250760"/>
                <a:gd name="connsiteY407" fmla="*/ 6314370 h 6679735"/>
                <a:gd name="connsiteX408" fmla="*/ 8292157 w 12250760"/>
                <a:gd name="connsiteY408" fmla="*/ 6262454 h 6679735"/>
                <a:gd name="connsiteX409" fmla="*/ 7810433 w 12250760"/>
                <a:gd name="connsiteY409" fmla="*/ 6262454 h 6679735"/>
                <a:gd name="connsiteX410" fmla="*/ 7862348 w 12250760"/>
                <a:gd name="connsiteY410" fmla="*/ 6314370 h 6679735"/>
                <a:gd name="connsiteX411" fmla="*/ 7810433 w 12250760"/>
                <a:gd name="connsiteY411" fmla="*/ 6366285 h 6679735"/>
                <a:gd name="connsiteX412" fmla="*/ 7758517 w 12250760"/>
                <a:gd name="connsiteY412" fmla="*/ 6314370 h 6679735"/>
                <a:gd name="connsiteX413" fmla="*/ 7810433 w 12250760"/>
                <a:gd name="connsiteY413" fmla="*/ 6262454 h 6679735"/>
                <a:gd name="connsiteX414" fmla="*/ 7328709 w 12250760"/>
                <a:gd name="connsiteY414" fmla="*/ 6262454 h 6679735"/>
                <a:gd name="connsiteX415" fmla="*/ 7380624 w 12250760"/>
                <a:gd name="connsiteY415" fmla="*/ 6314370 h 6679735"/>
                <a:gd name="connsiteX416" fmla="*/ 7328709 w 12250760"/>
                <a:gd name="connsiteY416" fmla="*/ 6366285 h 6679735"/>
                <a:gd name="connsiteX417" fmla="*/ 7276793 w 12250760"/>
                <a:gd name="connsiteY417" fmla="*/ 6314370 h 6679735"/>
                <a:gd name="connsiteX418" fmla="*/ 7328709 w 12250760"/>
                <a:gd name="connsiteY418" fmla="*/ 6262454 h 6679735"/>
                <a:gd name="connsiteX419" fmla="*/ 6846985 w 12250760"/>
                <a:gd name="connsiteY419" fmla="*/ 6262454 h 6679735"/>
                <a:gd name="connsiteX420" fmla="*/ 6898900 w 12250760"/>
                <a:gd name="connsiteY420" fmla="*/ 6314370 h 6679735"/>
                <a:gd name="connsiteX421" fmla="*/ 6846985 w 12250760"/>
                <a:gd name="connsiteY421" fmla="*/ 6366285 h 6679735"/>
                <a:gd name="connsiteX422" fmla="*/ 6795069 w 12250760"/>
                <a:gd name="connsiteY422" fmla="*/ 6314370 h 6679735"/>
                <a:gd name="connsiteX423" fmla="*/ 6846985 w 12250760"/>
                <a:gd name="connsiteY423" fmla="*/ 6262454 h 6679735"/>
                <a:gd name="connsiteX424" fmla="*/ 6365261 w 12250760"/>
                <a:gd name="connsiteY424" fmla="*/ 6262454 h 6679735"/>
                <a:gd name="connsiteX425" fmla="*/ 6417176 w 12250760"/>
                <a:gd name="connsiteY425" fmla="*/ 6314370 h 6679735"/>
                <a:gd name="connsiteX426" fmla="*/ 6365261 w 12250760"/>
                <a:gd name="connsiteY426" fmla="*/ 6366285 h 6679735"/>
                <a:gd name="connsiteX427" fmla="*/ 6313345 w 12250760"/>
                <a:gd name="connsiteY427" fmla="*/ 6314370 h 6679735"/>
                <a:gd name="connsiteX428" fmla="*/ 6365261 w 12250760"/>
                <a:gd name="connsiteY428" fmla="*/ 6262454 h 6679735"/>
                <a:gd name="connsiteX429" fmla="*/ 5883537 w 12250760"/>
                <a:gd name="connsiteY429" fmla="*/ 6262454 h 6679735"/>
                <a:gd name="connsiteX430" fmla="*/ 5935452 w 12250760"/>
                <a:gd name="connsiteY430" fmla="*/ 6314370 h 6679735"/>
                <a:gd name="connsiteX431" fmla="*/ 5883537 w 12250760"/>
                <a:gd name="connsiteY431" fmla="*/ 6366285 h 6679735"/>
                <a:gd name="connsiteX432" fmla="*/ 5831621 w 12250760"/>
                <a:gd name="connsiteY432" fmla="*/ 6314370 h 6679735"/>
                <a:gd name="connsiteX433" fmla="*/ 5883537 w 12250760"/>
                <a:gd name="connsiteY433" fmla="*/ 6262454 h 6679735"/>
                <a:gd name="connsiteX434" fmla="*/ 5401813 w 12250760"/>
                <a:gd name="connsiteY434" fmla="*/ 6262454 h 6679735"/>
                <a:gd name="connsiteX435" fmla="*/ 5453728 w 12250760"/>
                <a:gd name="connsiteY435" fmla="*/ 6314370 h 6679735"/>
                <a:gd name="connsiteX436" fmla="*/ 5401813 w 12250760"/>
                <a:gd name="connsiteY436" fmla="*/ 6366285 h 6679735"/>
                <a:gd name="connsiteX437" fmla="*/ 5349897 w 12250760"/>
                <a:gd name="connsiteY437" fmla="*/ 6314370 h 6679735"/>
                <a:gd name="connsiteX438" fmla="*/ 5401813 w 12250760"/>
                <a:gd name="connsiteY438" fmla="*/ 6262454 h 6679735"/>
                <a:gd name="connsiteX439" fmla="*/ 4920088 w 12250760"/>
                <a:gd name="connsiteY439" fmla="*/ 6262454 h 6679735"/>
                <a:gd name="connsiteX440" fmla="*/ 4972005 w 12250760"/>
                <a:gd name="connsiteY440" fmla="*/ 6314370 h 6679735"/>
                <a:gd name="connsiteX441" fmla="*/ 4920088 w 12250760"/>
                <a:gd name="connsiteY441" fmla="*/ 6366285 h 6679735"/>
                <a:gd name="connsiteX442" fmla="*/ 4868172 w 12250760"/>
                <a:gd name="connsiteY442" fmla="*/ 6314370 h 6679735"/>
                <a:gd name="connsiteX443" fmla="*/ 4920088 w 12250760"/>
                <a:gd name="connsiteY443" fmla="*/ 6262454 h 6679735"/>
                <a:gd name="connsiteX444" fmla="*/ 4438366 w 12250760"/>
                <a:gd name="connsiteY444" fmla="*/ 6262454 h 6679735"/>
                <a:gd name="connsiteX445" fmla="*/ 4490280 w 12250760"/>
                <a:gd name="connsiteY445" fmla="*/ 6314370 h 6679735"/>
                <a:gd name="connsiteX446" fmla="*/ 4438366 w 12250760"/>
                <a:gd name="connsiteY446" fmla="*/ 6366285 h 6679735"/>
                <a:gd name="connsiteX447" fmla="*/ 4386449 w 12250760"/>
                <a:gd name="connsiteY447" fmla="*/ 6314370 h 6679735"/>
                <a:gd name="connsiteX448" fmla="*/ 4438366 w 12250760"/>
                <a:gd name="connsiteY448" fmla="*/ 6262454 h 6679735"/>
                <a:gd name="connsiteX449" fmla="*/ 3956642 w 12250760"/>
                <a:gd name="connsiteY449" fmla="*/ 6262454 h 6679735"/>
                <a:gd name="connsiteX450" fmla="*/ 4008558 w 12250760"/>
                <a:gd name="connsiteY450" fmla="*/ 6314370 h 6679735"/>
                <a:gd name="connsiteX451" fmla="*/ 3956642 w 12250760"/>
                <a:gd name="connsiteY451" fmla="*/ 6366285 h 6679735"/>
                <a:gd name="connsiteX452" fmla="*/ 3904726 w 12250760"/>
                <a:gd name="connsiteY452" fmla="*/ 6314370 h 6679735"/>
                <a:gd name="connsiteX453" fmla="*/ 3956642 w 12250760"/>
                <a:gd name="connsiteY453" fmla="*/ 6262454 h 6679735"/>
                <a:gd name="connsiteX454" fmla="*/ 3474919 w 12250760"/>
                <a:gd name="connsiteY454" fmla="*/ 6262454 h 6679735"/>
                <a:gd name="connsiteX455" fmla="*/ 3526835 w 12250760"/>
                <a:gd name="connsiteY455" fmla="*/ 6314370 h 6679735"/>
                <a:gd name="connsiteX456" fmla="*/ 3474919 w 12250760"/>
                <a:gd name="connsiteY456" fmla="*/ 6366285 h 6679735"/>
                <a:gd name="connsiteX457" fmla="*/ 3423004 w 12250760"/>
                <a:gd name="connsiteY457" fmla="*/ 6314370 h 6679735"/>
                <a:gd name="connsiteX458" fmla="*/ 3474919 w 12250760"/>
                <a:gd name="connsiteY458" fmla="*/ 6262454 h 6679735"/>
                <a:gd name="connsiteX459" fmla="*/ 2993195 w 12250760"/>
                <a:gd name="connsiteY459" fmla="*/ 6262454 h 6679735"/>
                <a:gd name="connsiteX460" fmla="*/ 3045110 w 12250760"/>
                <a:gd name="connsiteY460" fmla="*/ 6314370 h 6679735"/>
                <a:gd name="connsiteX461" fmla="*/ 2993195 w 12250760"/>
                <a:gd name="connsiteY461" fmla="*/ 6366285 h 6679735"/>
                <a:gd name="connsiteX462" fmla="*/ 2941280 w 12250760"/>
                <a:gd name="connsiteY462" fmla="*/ 6314370 h 6679735"/>
                <a:gd name="connsiteX463" fmla="*/ 2993195 w 12250760"/>
                <a:gd name="connsiteY463" fmla="*/ 6262454 h 6679735"/>
                <a:gd name="connsiteX464" fmla="*/ 2511472 w 12250760"/>
                <a:gd name="connsiteY464" fmla="*/ 6262454 h 6679735"/>
                <a:gd name="connsiteX465" fmla="*/ 2563387 w 12250760"/>
                <a:gd name="connsiteY465" fmla="*/ 6314370 h 6679735"/>
                <a:gd name="connsiteX466" fmla="*/ 2511472 w 12250760"/>
                <a:gd name="connsiteY466" fmla="*/ 6366285 h 6679735"/>
                <a:gd name="connsiteX467" fmla="*/ 2459556 w 12250760"/>
                <a:gd name="connsiteY467" fmla="*/ 6314370 h 6679735"/>
                <a:gd name="connsiteX468" fmla="*/ 2511472 w 12250760"/>
                <a:gd name="connsiteY468" fmla="*/ 6262454 h 6679735"/>
                <a:gd name="connsiteX469" fmla="*/ 2029747 w 12250760"/>
                <a:gd name="connsiteY469" fmla="*/ 6262454 h 6679735"/>
                <a:gd name="connsiteX470" fmla="*/ 2081662 w 12250760"/>
                <a:gd name="connsiteY470" fmla="*/ 6314370 h 6679735"/>
                <a:gd name="connsiteX471" fmla="*/ 2029747 w 12250760"/>
                <a:gd name="connsiteY471" fmla="*/ 6366285 h 6679735"/>
                <a:gd name="connsiteX472" fmla="*/ 1977831 w 12250760"/>
                <a:gd name="connsiteY472" fmla="*/ 6314370 h 6679735"/>
                <a:gd name="connsiteX473" fmla="*/ 2029747 w 12250760"/>
                <a:gd name="connsiteY473" fmla="*/ 6262454 h 6679735"/>
                <a:gd name="connsiteX474" fmla="*/ 1548022 w 12250760"/>
                <a:gd name="connsiteY474" fmla="*/ 6262454 h 6679735"/>
                <a:gd name="connsiteX475" fmla="*/ 1599938 w 12250760"/>
                <a:gd name="connsiteY475" fmla="*/ 6314370 h 6679735"/>
                <a:gd name="connsiteX476" fmla="*/ 1548022 w 12250760"/>
                <a:gd name="connsiteY476" fmla="*/ 6366285 h 6679735"/>
                <a:gd name="connsiteX477" fmla="*/ 1496107 w 12250760"/>
                <a:gd name="connsiteY477" fmla="*/ 6314370 h 6679735"/>
                <a:gd name="connsiteX478" fmla="*/ 1548022 w 12250760"/>
                <a:gd name="connsiteY478" fmla="*/ 6262454 h 6679735"/>
                <a:gd name="connsiteX479" fmla="*/ 1066298 w 12250760"/>
                <a:gd name="connsiteY479" fmla="*/ 6262454 h 6679735"/>
                <a:gd name="connsiteX480" fmla="*/ 1118214 w 12250760"/>
                <a:gd name="connsiteY480" fmla="*/ 6314370 h 6679735"/>
                <a:gd name="connsiteX481" fmla="*/ 1066298 w 12250760"/>
                <a:gd name="connsiteY481" fmla="*/ 6366285 h 6679735"/>
                <a:gd name="connsiteX482" fmla="*/ 1014383 w 12250760"/>
                <a:gd name="connsiteY482" fmla="*/ 6314370 h 6679735"/>
                <a:gd name="connsiteX483" fmla="*/ 1066298 w 12250760"/>
                <a:gd name="connsiteY483" fmla="*/ 6262454 h 6679735"/>
                <a:gd name="connsiteX484" fmla="*/ 584575 w 12250760"/>
                <a:gd name="connsiteY484" fmla="*/ 6262454 h 6679735"/>
                <a:gd name="connsiteX485" fmla="*/ 636490 w 12250760"/>
                <a:gd name="connsiteY485" fmla="*/ 6314370 h 6679735"/>
                <a:gd name="connsiteX486" fmla="*/ 584575 w 12250760"/>
                <a:gd name="connsiteY486" fmla="*/ 6366285 h 6679735"/>
                <a:gd name="connsiteX487" fmla="*/ 532659 w 12250760"/>
                <a:gd name="connsiteY487" fmla="*/ 6314370 h 6679735"/>
                <a:gd name="connsiteX488" fmla="*/ 584575 w 12250760"/>
                <a:gd name="connsiteY488" fmla="*/ 6262454 h 6679735"/>
                <a:gd name="connsiteX489" fmla="*/ 102851 w 12250760"/>
                <a:gd name="connsiteY489" fmla="*/ 6262454 h 6679735"/>
                <a:gd name="connsiteX490" fmla="*/ 154767 w 12250760"/>
                <a:gd name="connsiteY490" fmla="*/ 6314370 h 6679735"/>
                <a:gd name="connsiteX491" fmla="*/ 102851 w 12250760"/>
                <a:gd name="connsiteY491" fmla="*/ 6366285 h 6679735"/>
                <a:gd name="connsiteX492" fmla="*/ 50935 w 12250760"/>
                <a:gd name="connsiteY492" fmla="*/ 6314370 h 6679735"/>
                <a:gd name="connsiteX493" fmla="*/ 102851 w 12250760"/>
                <a:gd name="connsiteY493" fmla="*/ 6262454 h 6679735"/>
                <a:gd name="connsiteX494" fmla="*/ 12146930 w 12250760"/>
                <a:gd name="connsiteY494" fmla="*/ 5911988 h 6679735"/>
                <a:gd name="connsiteX495" fmla="*/ 12250760 w 12250760"/>
                <a:gd name="connsiteY495" fmla="*/ 5989994 h 6679735"/>
                <a:gd name="connsiteX496" fmla="*/ 12250760 w 12250760"/>
                <a:gd name="connsiteY496" fmla="*/ 6041998 h 6679735"/>
                <a:gd name="connsiteX497" fmla="*/ 12224803 w 12250760"/>
                <a:gd name="connsiteY497" fmla="*/ 6068001 h 6679735"/>
                <a:gd name="connsiteX498" fmla="*/ 12198844 w 12250760"/>
                <a:gd name="connsiteY498" fmla="*/ 6068001 h 6679735"/>
                <a:gd name="connsiteX499" fmla="*/ 12198844 w 12250760"/>
                <a:gd name="connsiteY499" fmla="*/ 6172010 h 6679735"/>
                <a:gd name="connsiteX500" fmla="*/ 12172887 w 12250760"/>
                <a:gd name="connsiteY500" fmla="*/ 6198011 h 6679735"/>
                <a:gd name="connsiteX501" fmla="*/ 12120972 w 12250760"/>
                <a:gd name="connsiteY501" fmla="*/ 6198011 h 6679735"/>
                <a:gd name="connsiteX502" fmla="*/ 12095015 w 12250760"/>
                <a:gd name="connsiteY502" fmla="*/ 6172010 h 6679735"/>
                <a:gd name="connsiteX503" fmla="*/ 12095015 w 12250760"/>
                <a:gd name="connsiteY503" fmla="*/ 6068001 h 6679735"/>
                <a:gd name="connsiteX504" fmla="*/ 12069057 w 12250760"/>
                <a:gd name="connsiteY504" fmla="*/ 6068001 h 6679735"/>
                <a:gd name="connsiteX505" fmla="*/ 12043099 w 12250760"/>
                <a:gd name="connsiteY505" fmla="*/ 6041998 h 6679735"/>
                <a:gd name="connsiteX506" fmla="*/ 12043099 w 12250760"/>
                <a:gd name="connsiteY506" fmla="*/ 5989994 h 6679735"/>
                <a:gd name="connsiteX507" fmla="*/ 12146930 w 12250760"/>
                <a:gd name="connsiteY507" fmla="*/ 5911988 h 6679735"/>
                <a:gd name="connsiteX508" fmla="*/ 11665206 w 12250760"/>
                <a:gd name="connsiteY508" fmla="*/ 5911988 h 6679735"/>
                <a:gd name="connsiteX509" fmla="*/ 11769036 w 12250760"/>
                <a:gd name="connsiteY509" fmla="*/ 5989994 h 6679735"/>
                <a:gd name="connsiteX510" fmla="*/ 11769036 w 12250760"/>
                <a:gd name="connsiteY510" fmla="*/ 6041998 h 6679735"/>
                <a:gd name="connsiteX511" fmla="*/ 11743079 w 12250760"/>
                <a:gd name="connsiteY511" fmla="*/ 6068001 h 6679735"/>
                <a:gd name="connsiteX512" fmla="*/ 11717120 w 12250760"/>
                <a:gd name="connsiteY512" fmla="*/ 6068001 h 6679735"/>
                <a:gd name="connsiteX513" fmla="*/ 11717120 w 12250760"/>
                <a:gd name="connsiteY513" fmla="*/ 6172010 h 6679735"/>
                <a:gd name="connsiteX514" fmla="*/ 11691163 w 12250760"/>
                <a:gd name="connsiteY514" fmla="*/ 6198011 h 6679735"/>
                <a:gd name="connsiteX515" fmla="*/ 11639248 w 12250760"/>
                <a:gd name="connsiteY515" fmla="*/ 6198011 h 6679735"/>
                <a:gd name="connsiteX516" fmla="*/ 11613291 w 12250760"/>
                <a:gd name="connsiteY516" fmla="*/ 6172010 h 6679735"/>
                <a:gd name="connsiteX517" fmla="*/ 11613291 w 12250760"/>
                <a:gd name="connsiteY517" fmla="*/ 6068001 h 6679735"/>
                <a:gd name="connsiteX518" fmla="*/ 11587333 w 12250760"/>
                <a:gd name="connsiteY518" fmla="*/ 6068001 h 6679735"/>
                <a:gd name="connsiteX519" fmla="*/ 11561375 w 12250760"/>
                <a:gd name="connsiteY519" fmla="*/ 6041998 h 6679735"/>
                <a:gd name="connsiteX520" fmla="*/ 11561375 w 12250760"/>
                <a:gd name="connsiteY520" fmla="*/ 5989994 h 6679735"/>
                <a:gd name="connsiteX521" fmla="*/ 11665206 w 12250760"/>
                <a:gd name="connsiteY521" fmla="*/ 5911988 h 6679735"/>
                <a:gd name="connsiteX522" fmla="*/ 11183481 w 12250760"/>
                <a:gd name="connsiteY522" fmla="*/ 5911988 h 6679735"/>
                <a:gd name="connsiteX523" fmla="*/ 11287311 w 12250760"/>
                <a:gd name="connsiteY523" fmla="*/ 5989994 h 6679735"/>
                <a:gd name="connsiteX524" fmla="*/ 11287311 w 12250760"/>
                <a:gd name="connsiteY524" fmla="*/ 6041998 h 6679735"/>
                <a:gd name="connsiteX525" fmla="*/ 11261354 w 12250760"/>
                <a:gd name="connsiteY525" fmla="*/ 6068001 h 6679735"/>
                <a:gd name="connsiteX526" fmla="*/ 11235395 w 12250760"/>
                <a:gd name="connsiteY526" fmla="*/ 6068001 h 6679735"/>
                <a:gd name="connsiteX527" fmla="*/ 11235395 w 12250760"/>
                <a:gd name="connsiteY527" fmla="*/ 6172010 h 6679735"/>
                <a:gd name="connsiteX528" fmla="*/ 11209438 w 12250760"/>
                <a:gd name="connsiteY528" fmla="*/ 6198011 h 6679735"/>
                <a:gd name="connsiteX529" fmla="*/ 11157523 w 12250760"/>
                <a:gd name="connsiteY529" fmla="*/ 6198011 h 6679735"/>
                <a:gd name="connsiteX530" fmla="*/ 11131566 w 12250760"/>
                <a:gd name="connsiteY530" fmla="*/ 6172010 h 6679735"/>
                <a:gd name="connsiteX531" fmla="*/ 11131566 w 12250760"/>
                <a:gd name="connsiteY531" fmla="*/ 6068001 h 6679735"/>
                <a:gd name="connsiteX532" fmla="*/ 11105608 w 12250760"/>
                <a:gd name="connsiteY532" fmla="*/ 6068001 h 6679735"/>
                <a:gd name="connsiteX533" fmla="*/ 11079650 w 12250760"/>
                <a:gd name="connsiteY533" fmla="*/ 6041998 h 6679735"/>
                <a:gd name="connsiteX534" fmla="*/ 11079650 w 12250760"/>
                <a:gd name="connsiteY534" fmla="*/ 5989994 h 6679735"/>
                <a:gd name="connsiteX535" fmla="*/ 11183481 w 12250760"/>
                <a:gd name="connsiteY535" fmla="*/ 5911988 h 6679735"/>
                <a:gd name="connsiteX536" fmla="*/ 10701757 w 12250760"/>
                <a:gd name="connsiteY536" fmla="*/ 5911988 h 6679735"/>
                <a:gd name="connsiteX537" fmla="*/ 10805587 w 12250760"/>
                <a:gd name="connsiteY537" fmla="*/ 5989994 h 6679735"/>
                <a:gd name="connsiteX538" fmla="*/ 10805587 w 12250760"/>
                <a:gd name="connsiteY538" fmla="*/ 6041998 h 6679735"/>
                <a:gd name="connsiteX539" fmla="*/ 10779630 w 12250760"/>
                <a:gd name="connsiteY539" fmla="*/ 6068001 h 6679735"/>
                <a:gd name="connsiteX540" fmla="*/ 10753671 w 12250760"/>
                <a:gd name="connsiteY540" fmla="*/ 6068001 h 6679735"/>
                <a:gd name="connsiteX541" fmla="*/ 10753671 w 12250760"/>
                <a:gd name="connsiteY541" fmla="*/ 6172010 h 6679735"/>
                <a:gd name="connsiteX542" fmla="*/ 10727714 w 12250760"/>
                <a:gd name="connsiteY542" fmla="*/ 6198011 h 6679735"/>
                <a:gd name="connsiteX543" fmla="*/ 10675799 w 12250760"/>
                <a:gd name="connsiteY543" fmla="*/ 6198011 h 6679735"/>
                <a:gd name="connsiteX544" fmla="*/ 10649842 w 12250760"/>
                <a:gd name="connsiteY544" fmla="*/ 6172010 h 6679735"/>
                <a:gd name="connsiteX545" fmla="*/ 10649842 w 12250760"/>
                <a:gd name="connsiteY545" fmla="*/ 6068001 h 6679735"/>
                <a:gd name="connsiteX546" fmla="*/ 10623884 w 12250760"/>
                <a:gd name="connsiteY546" fmla="*/ 6068001 h 6679735"/>
                <a:gd name="connsiteX547" fmla="*/ 10597926 w 12250760"/>
                <a:gd name="connsiteY547" fmla="*/ 6041998 h 6679735"/>
                <a:gd name="connsiteX548" fmla="*/ 10597926 w 12250760"/>
                <a:gd name="connsiteY548" fmla="*/ 5989994 h 6679735"/>
                <a:gd name="connsiteX549" fmla="*/ 10701757 w 12250760"/>
                <a:gd name="connsiteY549" fmla="*/ 5911988 h 6679735"/>
                <a:gd name="connsiteX550" fmla="*/ 10220033 w 12250760"/>
                <a:gd name="connsiteY550" fmla="*/ 5911988 h 6679735"/>
                <a:gd name="connsiteX551" fmla="*/ 10323863 w 12250760"/>
                <a:gd name="connsiteY551" fmla="*/ 5989994 h 6679735"/>
                <a:gd name="connsiteX552" fmla="*/ 10323863 w 12250760"/>
                <a:gd name="connsiteY552" fmla="*/ 6041998 h 6679735"/>
                <a:gd name="connsiteX553" fmla="*/ 10297906 w 12250760"/>
                <a:gd name="connsiteY553" fmla="*/ 6068001 h 6679735"/>
                <a:gd name="connsiteX554" fmla="*/ 10271947 w 12250760"/>
                <a:gd name="connsiteY554" fmla="*/ 6068001 h 6679735"/>
                <a:gd name="connsiteX555" fmla="*/ 10271947 w 12250760"/>
                <a:gd name="connsiteY555" fmla="*/ 6172010 h 6679735"/>
                <a:gd name="connsiteX556" fmla="*/ 10245990 w 12250760"/>
                <a:gd name="connsiteY556" fmla="*/ 6198011 h 6679735"/>
                <a:gd name="connsiteX557" fmla="*/ 10194075 w 12250760"/>
                <a:gd name="connsiteY557" fmla="*/ 6198011 h 6679735"/>
                <a:gd name="connsiteX558" fmla="*/ 10168118 w 12250760"/>
                <a:gd name="connsiteY558" fmla="*/ 6172010 h 6679735"/>
                <a:gd name="connsiteX559" fmla="*/ 10168118 w 12250760"/>
                <a:gd name="connsiteY559" fmla="*/ 6068001 h 6679735"/>
                <a:gd name="connsiteX560" fmla="*/ 10142160 w 12250760"/>
                <a:gd name="connsiteY560" fmla="*/ 6068001 h 6679735"/>
                <a:gd name="connsiteX561" fmla="*/ 10116202 w 12250760"/>
                <a:gd name="connsiteY561" fmla="*/ 6041998 h 6679735"/>
                <a:gd name="connsiteX562" fmla="*/ 10116202 w 12250760"/>
                <a:gd name="connsiteY562" fmla="*/ 5989994 h 6679735"/>
                <a:gd name="connsiteX563" fmla="*/ 10220033 w 12250760"/>
                <a:gd name="connsiteY563" fmla="*/ 5911988 h 6679735"/>
                <a:gd name="connsiteX564" fmla="*/ 9738308 w 12250760"/>
                <a:gd name="connsiteY564" fmla="*/ 5911988 h 6679735"/>
                <a:gd name="connsiteX565" fmla="*/ 9842138 w 12250760"/>
                <a:gd name="connsiteY565" fmla="*/ 5989994 h 6679735"/>
                <a:gd name="connsiteX566" fmla="*/ 9842138 w 12250760"/>
                <a:gd name="connsiteY566" fmla="*/ 6041998 h 6679735"/>
                <a:gd name="connsiteX567" fmla="*/ 9816181 w 12250760"/>
                <a:gd name="connsiteY567" fmla="*/ 6068001 h 6679735"/>
                <a:gd name="connsiteX568" fmla="*/ 9790222 w 12250760"/>
                <a:gd name="connsiteY568" fmla="*/ 6068001 h 6679735"/>
                <a:gd name="connsiteX569" fmla="*/ 9790222 w 12250760"/>
                <a:gd name="connsiteY569" fmla="*/ 6172010 h 6679735"/>
                <a:gd name="connsiteX570" fmla="*/ 9764265 w 12250760"/>
                <a:gd name="connsiteY570" fmla="*/ 6198011 h 6679735"/>
                <a:gd name="connsiteX571" fmla="*/ 9712350 w 12250760"/>
                <a:gd name="connsiteY571" fmla="*/ 6198011 h 6679735"/>
                <a:gd name="connsiteX572" fmla="*/ 9686393 w 12250760"/>
                <a:gd name="connsiteY572" fmla="*/ 6172010 h 6679735"/>
                <a:gd name="connsiteX573" fmla="*/ 9686393 w 12250760"/>
                <a:gd name="connsiteY573" fmla="*/ 6068001 h 6679735"/>
                <a:gd name="connsiteX574" fmla="*/ 9660435 w 12250760"/>
                <a:gd name="connsiteY574" fmla="*/ 6068001 h 6679735"/>
                <a:gd name="connsiteX575" fmla="*/ 9634477 w 12250760"/>
                <a:gd name="connsiteY575" fmla="*/ 6041998 h 6679735"/>
                <a:gd name="connsiteX576" fmla="*/ 9634477 w 12250760"/>
                <a:gd name="connsiteY576" fmla="*/ 5989994 h 6679735"/>
                <a:gd name="connsiteX577" fmla="*/ 9738308 w 12250760"/>
                <a:gd name="connsiteY577" fmla="*/ 5911988 h 6679735"/>
                <a:gd name="connsiteX578" fmla="*/ 9256584 w 12250760"/>
                <a:gd name="connsiteY578" fmla="*/ 5911988 h 6679735"/>
                <a:gd name="connsiteX579" fmla="*/ 9360414 w 12250760"/>
                <a:gd name="connsiteY579" fmla="*/ 5989994 h 6679735"/>
                <a:gd name="connsiteX580" fmla="*/ 9360414 w 12250760"/>
                <a:gd name="connsiteY580" fmla="*/ 6041998 h 6679735"/>
                <a:gd name="connsiteX581" fmla="*/ 9334457 w 12250760"/>
                <a:gd name="connsiteY581" fmla="*/ 6068001 h 6679735"/>
                <a:gd name="connsiteX582" fmla="*/ 9308498 w 12250760"/>
                <a:gd name="connsiteY582" fmla="*/ 6068001 h 6679735"/>
                <a:gd name="connsiteX583" fmla="*/ 9308498 w 12250760"/>
                <a:gd name="connsiteY583" fmla="*/ 6172010 h 6679735"/>
                <a:gd name="connsiteX584" fmla="*/ 9282541 w 12250760"/>
                <a:gd name="connsiteY584" fmla="*/ 6198011 h 6679735"/>
                <a:gd name="connsiteX585" fmla="*/ 9230626 w 12250760"/>
                <a:gd name="connsiteY585" fmla="*/ 6198011 h 6679735"/>
                <a:gd name="connsiteX586" fmla="*/ 9204669 w 12250760"/>
                <a:gd name="connsiteY586" fmla="*/ 6172010 h 6679735"/>
                <a:gd name="connsiteX587" fmla="*/ 9204669 w 12250760"/>
                <a:gd name="connsiteY587" fmla="*/ 6068001 h 6679735"/>
                <a:gd name="connsiteX588" fmla="*/ 9178711 w 12250760"/>
                <a:gd name="connsiteY588" fmla="*/ 6068001 h 6679735"/>
                <a:gd name="connsiteX589" fmla="*/ 9152753 w 12250760"/>
                <a:gd name="connsiteY589" fmla="*/ 6041998 h 6679735"/>
                <a:gd name="connsiteX590" fmla="*/ 9152753 w 12250760"/>
                <a:gd name="connsiteY590" fmla="*/ 5989994 h 6679735"/>
                <a:gd name="connsiteX591" fmla="*/ 9256584 w 12250760"/>
                <a:gd name="connsiteY591" fmla="*/ 5911988 h 6679735"/>
                <a:gd name="connsiteX592" fmla="*/ 8774860 w 12250760"/>
                <a:gd name="connsiteY592" fmla="*/ 5911988 h 6679735"/>
                <a:gd name="connsiteX593" fmla="*/ 8878690 w 12250760"/>
                <a:gd name="connsiteY593" fmla="*/ 5989994 h 6679735"/>
                <a:gd name="connsiteX594" fmla="*/ 8878690 w 12250760"/>
                <a:gd name="connsiteY594" fmla="*/ 6041998 h 6679735"/>
                <a:gd name="connsiteX595" fmla="*/ 8852733 w 12250760"/>
                <a:gd name="connsiteY595" fmla="*/ 6068001 h 6679735"/>
                <a:gd name="connsiteX596" fmla="*/ 8826774 w 12250760"/>
                <a:gd name="connsiteY596" fmla="*/ 6068001 h 6679735"/>
                <a:gd name="connsiteX597" fmla="*/ 8826774 w 12250760"/>
                <a:gd name="connsiteY597" fmla="*/ 6172010 h 6679735"/>
                <a:gd name="connsiteX598" fmla="*/ 8800817 w 12250760"/>
                <a:gd name="connsiteY598" fmla="*/ 6198011 h 6679735"/>
                <a:gd name="connsiteX599" fmla="*/ 8748902 w 12250760"/>
                <a:gd name="connsiteY599" fmla="*/ 6198011 h 6679735"/>
                <a:gd name="connsiteX600" fmla="*/ 8722945 w 12250760"/>
                <a:gd name="connsiteY600" fmla="*/ 6172010 h 6679735"/>
                <a:gd name="connsiteX601" fmla="*/ 8722945 w 12250760"/>
                <a:gd name="connsiteY601" fmla="*/ 6068001 h 6679735"/>
                <a:gd name="connsiteX602" fmla="*/ 8696987 w 12250760"/>
                <a:gd name="connsiteY602" fmla="*/ 6068001 h 6679735"/>
                <a:gd name="connsiteX603" fmla="*/ 8671029 w 12250760"/>
                <a:gd name="connsiteY603" fmla="*/ 6041998 h 6679735"/>
                <a:gd name="connsiteX604" fmla="*/ 8671029 w 12250760"/>
                <a:gd name="connsiteY604" fmla="*/ 5989994 h 6679735"/>
                <a:gd name="connsiteX605" fmla="*/ 8774860 w 12250760"/>
                <a:gd name="connsiteY605" fmla="*/ 5911988 h 6679735"/>
                <a:gd name="connsiteX606" fmla="*/ 8293136 w 12250760"/>
                <a:gd name="connsiteY606" fmla="*/ 5911988 h 6679735"/>
                <a:gd name="connsiteX607" fmla="*/ 8396966 w 12250760"/>
                <a:gd name="connsiteY607" fmla="*/ 5989994 h 6679735"/>
                <a:gd name="connsiteX608" fmla="*/ 8396966 w 12250760"/>
                <a:gd name="connsiteY608" fmla="*/ 6041998 h 6679735"/>
                <a:gd name="connsiteX609" fmla="*/ 8371009 w 12250760"/>
                <a:gd name="connsiteY609" fmla="*/ 6068001 h 6679735"/>
                <a:gd name="connsiteX610" fmla="*/ 8345051 w 12250760"/>
                <a:gd name="connsiteY610" fmla="*/ 6068001 h 6679735"/>
                <a:gd name="connsiteX611" fmla="*/ 8345051 w 12250760"/>
                <a:gd name="connsiteY611" fmla="*/ 6172010 h 6679735"/>
                <a:gd name="connsiteX612" fmla="*/ 8319094 w 12250760"/>
                <a:gd name="connsiteY612" fmla="*/ 6198011 h 6679735"/>
                <a:gd name="connsiteX613" fmla="*/ 8267178 w 12250760"/>
                <a:gd name="connsiteY613" fmla="*/ 6198011 h 6679735"/>
                <a:gd name="connsiteX614" fmla="*/ 8241221 w 12250760"/>
                <a:gd name="connsiteY614" fmla="*/ 6172010 h 6679735"/>
                <a:gd name="connsiteX615" fmla="*/ 8241221 w 12250760"/>
                <a:gd name="connsiteY615" fmla="*/ 6068001 h 6679735"/>
                <a:gd name="connsiteX616" fmla="*/ 8215264 w 12250760"/>
                <a:gd name="connsiteY616" fmla="*/ 6068001 h 6679735"/>
                <a:gd name="connsiteX617" fmla="*/ 8189305 w 12250760"/>
                <a:gd name="connsiteY617" fmla="*/ 6041998 h 6679735"/>
                <a:gd name="connsiteX618" fmla="*/ 8189305 w 12250760"/>
                <a:gd name="connsiteY618" fmla="*/ 5989994 h 6679735"/>
                <a:gd name="connsiteX619" fmla="*/ 8293136 w 12250760"/>
                <a:gd name="connsiteY619" fmla="*/ 5911988 h 6679735"/>
                <a:gd name="connsiteX620" fmla="*/ 7811412 w 12250760"/>
                <a:gd name="connsiteY620" fmla="*/ 5911988 h 6679735"/>
                <a:gd name="connsiteX621" fmla="*/ 7915242 w 12250760"/>
                <a:gd name="connsiteY621" fmla="*/ 5989994 h 6679735"/>
                <a:gd name="connsiteX622" fmla="*/ 7915242 w 12250760"/>
                <a:gd name="connsiteY622" fmla="*/ 6041998 h 6679735"/>
                <a:gd name="connsiteX623" fmla="*/ 7889285 w 12250760"/>
                <a:gd name="connsiteY623" fmla="*/ 6068001 h 6679735"/>
                <a:gd name="connsiteX624" fmla="*/ 7863327 w 12250760"/>
                <a:gd name="connsiteY624" fmla="*/ 6068001 h 6679735"/>
                <a:gd name="connsiteX625" fmla="*/ 7863327 w 12250760"/>
                <a:gd name="connsiteY625" fmla="*/ 6172010 h 6679735"/>
                <a:gd name="connsiteX626" fmla="*/ 7837370 w 12250760"/>
                <a:gd name="connsiteY626" fmla="*/ 6198011 h 6679735"/>
                <a:gd name="connsiteX627" fmla="*/ 7785454 w 12250760"/>
                <a:gd name="connsiteY627" fmla="*/ 6198011 h 6679735"/>
                <a:gd name="connsiteX628" fmla="*/ 7759497 w 12250760"/>
                <a:gd name="connsiteY628" fmla="*/ 6172010 h 6679735"/>
                <a:gd name="connsiteX629" fmla="*/ 7759497 w 12250760"/>
                <a:gd name="connsiteY629" fmla="*/ 6068001 h 6679735"/>
                <a:gd name="connsiteX630" fmla="*/ 7733540 w 12250760"/>
                <a:gd name="connsiteY630" fmla="*/ 6068001 h 6679735"/>
                <a:gd name="connsiteX631" fmla="*/ 7707581 w 12250760"/>
                <a:gd name="connsiteY631" fmla="*/ 6041998 h 6679735"/>
                <a:gd name="connsiteX632" fmla="*/ 7707581 w 12250760"/>
                <a:gd name="connsiteY632" fmla="*/ 5989994 h 6679735"/>
                <a:gd name="connsiteX633" fmla="*/ 7811412 w 12250760"/>
                <a:gd name="connsiteY633" fmla="*/ 5911988 h 6679735"/>
                <a:gd name="connsiteX634" fmla="*/ 7329688 w 12250760"/>
                <a:gd name="connsiteY634" fmla="*/ 5911988 h 6679735"/>
                <a:gd name="connsiteX635" fmla="*/ 7433518 w 12250760"/>
                <a:gd name="connsiteY635" fmla="*/ 5989994 h 6679735"/>
                <a:gd name="connsiteX636" fmla="*/ 7433518 w 12250760"/>
                <a:gd name="connsiteY636" fmla="*/ 6041998 h 6679735"/>
                <a:gd name="connsiteX637" fmla="*/ 7407561 w 12250760"/>
                <a:gd name="connsiteY637" fmla="*/ 6068001 h 6679735"/>
                <a:gd name="connsiteX638" fmla="*/ 7381603 w 12250760"/>
                <a:gd name="connsiteY638" fmla="*/ 6068001 h 6679735"/>
                <a:gd name="connsiteX639" fmla="*/ 7381603 w 12250760"/>
                <a:gd name="connsiteY639" fmla="*/ 6172010 h 6679735"/>
                <a:gd name="connsiteX640" fmla="*/ 7355646 w 12250760"/>
                <a:gd name="connsiteY640" fmla="*/ 6198011 h 6679735"/>
                <a:gd name="connsiteX641" fmla="*/ 7303730 w 12250760"/>
                <a:gd name="connsiteY641" fmla="*/ 6198011 h 6679735"/>
                <a:gd name="connsiteX642" fmla="*/ 7277773 w 12250760"/>
                <a:gd name="connsiteY642" fmla="*/ 6172010 h 6679735"/>
                <a:gd name="connsiteX643" fmla="*/ 7277773 w 12250760"/>
                <a:gd name="connsiteY643" fmla="*/ 6068001 h 6679735"/>
                <a:gd name="connsiteX644" fmla="*/ 7251816 w 12250760"/>
                <a:gd name="connsiteY644" fmla="*/ 6068001 h 6679735"/>
                <a:gd name="connsiteX645" fmla="*/ 7225857 w 12250760"/>
                <a:gd name="connsiteY645" fmla="*/ 6041998 h 6679735"/>
                <a:gd name="connsiteX646" fmla="*/ 7225857 w 12250760"/>
                <a:gd name="connsiteY646" fmla="*/ 5989994 h 6679735"/>
                <a:gd name="connsiteX647" fmla="*/ 7329688 w 12250760"/>
                <a:gd name="connsiteY647" fmla="*/ 5911988 h 6679735"/>
                <a:gd name="connsiteX648" fmla="*/ 6847964 w 12250760"/>
                <a:gd name="connsiteY648" fmla="*/ 5911988 h 6679735"/>
                <a:gd name="connsiteX649" fmla="*/ 6951794 w 12250760"/>
                <a:gd name="connsiteY649" fmla="*/ 5989994 h 6679735"/>
                <a:gd name="connsiteX650" fmla="*/ 6951794 w 12250760"/>
                <a:gd name="connsiteY650" fmla="*/ 6041998 h 6679735"/>
                <a:gd name="connsiteX651" fmla="*/ 6925837 w 12250760"/>
                <a:gd name="connsiteY651" fmla="*/ 6068001 h 6679735"/>
                <a:gd name="connsiteX652" fmla="*/ 6899879 w 12250760"/>
                <a:gd name="connsiteY652" fmla="*/ 6068001 h 6679735"/>
                <a:gd name="connsiteX653" fmla="*/ 6899879 w 12250760"/>
                <a:gd name="connsiteY653" fmla="*/ 6172010 h 6679735"/>
                <a:gd name="connsiteX654" fmla="*/ 6873922 w 12250760"/>
                <a:gd name="connsiteY654" fmla="*/ 6198011 h 6679735"/>
                <a:gd name="connsiteX655" fmla="*/ 6822006 w 12250760"/>
                <a:gd name="connsiteY655" fmla="*/ 6198011 h 6679735"/>
                <a:gd name="connsiteX656" fmla="*/ 6796049 w 12250760"/>
                <a:gd name="connsiteY656" fmla="*/ 6172010 h 6679735"/>
                <a:gd name="connsiteX657" fmla="*/ 6796049 w 12250760"/>
                <a:gd name="connsiteY657" fmla="*/ 6068001 h 6679735"/>
                <a:gd name="connsiteX658" fmla="*/ 6770092 w 12250760"/>
                <a:gd name="connsiteY658" fmla="*/ 6068001 h 6679735"/>
                <a:gd name="connsiteX659" fmla="*/ 6744133 w 12250760"/>
                <a:gd name="connsiteY659" fmla="*/ 6041998 h 6679735"/>
                <a:gd name="connsiteX660" fmla="*/ 6744133 w 12250760"/>
                <a:gd name="connsiteY660" fmla="*/ 5989994 h 6679735"/>
                <a:gd name="connsiteX661" fmla="*/ 6847964 w 12250760"/>
                <a:gd name="connsiteY661" fmla="*/ 5911988 h 6679735"/>
                <a:gd name="connsiteX662" fmla="*/ 6366240 w 12250760"/>
                <a:gd name="connsiteY662" fmla="*/ 5911988 h 6679735"/>
                <a:gd name="connsiteX663" fmla="*/ 6470070 w 12250760"/>
                <a:gd name="connsiteY663" fmla="*/ 5989994 h 6679735"/>
                <a:gd name="connsiteX664" fmla="*/ 6470070 w 12250760"/>
                <a:gd name="connsiteY664" fmla="*/ 6041998 h 6679735"/>
                <a:gd name="connsiteX665" fmla="*/ 6444113 w 12250760"/>
                <a:gd name="connsiteY665" fmla="*/ 6068001 h 6679735"/>
                <a:gd name="connsiteX666" fmla="*/ 6418155 w 12250760"/>
                <a:gd name="connsiteY666" fmla="*/ 6068001 h 6679735"/>
                <a:gd name="connsiteX667" fmla="*/ 6418155 w 12250760"/>
                <a:gd name="connsiteY667" fmla="*/ 6172010 h 6679735"/>
                <a:gd name="connsiteX668" fmla="*/ 6392198 w 12250760"/>
                <a:gd name="connsiteY668" fmla="*/ 6198011 h 6679735"/>
                <a:gd name="connsiteX669" fmla="*/ 6340282 w 12250760"/>
                <a:gd name="connsiteY669" fmla="*/ 6198011 h 6679735"/>
                <a:gd name="connsiteX670" fmla="*/ 6314325 w 12250760"/>
                <a:gd name="connsiteY670" fmla="*/ 6172010 h 6679735"/>
                <a:gd name="connsiteX671" fmla="*/ 6314325 w 12250760"/>
                <a:gd name="connsiteY671" fmla="*/ 6068001 h 6679735"/>
                <a:gd name="connsiteX672" fmla="*/ 6288368 w 12250760"/>
                <a:gd name="connsiteY672" fmla="*/ 6068001 h 6679735"/>
                <a:gd name="connsiteX673" fmla="*/ 6262409 w 12250760"/>
                <a:gd name="connsiteY673" fmla="*/ 6041998 h 6679735"/>
                <a:gd name="connsiteX674" fmla="*/ 6262409 w 12250760"/>
                <a:gd name="connsiteY674" fmla="*/ 5989994 h 6679735"/>
                <a:gd name="connsiteX675" fmla="*/ 6366240 w 12250760"/>
                <a:gd name="connsiteY675" fmla="*/ 5911988 h 6679735"/>
                <a:gd name="connsiteX676" fmla="*/ 5884518 w 12250760"/>
                <a:gd name="connsiteY676" fmla="*/ 5911988 h 6679735"/>
                <a:gd name="connsiteX677" fmla="*/ 5988348 w 12250760"/>
                <a:gd name="connsiteY677" fmla="*/ 5989994 h 6679735"/>
                <a:gd name="connsiteX678" fmla="*/ 5988348 w 12250760"/>
                <a:gd name="connsiteY678" fmla="*/ 6041998 h 6679735"/>
                <a:gd name="connsiteX679" fmla="*/ 5962391 w 12250760"/>
                <a:gd name="connsiteY679" fmla="*/ 6068001 h 6679735"/>
                <a:gd name="connsiteX680" fmla="*/ 5936433 w 12250760"/>
                <a:gd name="connsiteY680" fmla="*/ 6068001 h 6679735"/>
                <a:gd name="connsiteX681" fmla="*/ 5936433 w 12250760"/>
                <a:gd name="connsiteY681" fmla="*/ 6172010 h 6679735"/>
                <a:gd name="connsiteX682" fmla="*/ 5910476 w 12250760"/>
                <a:gd name="connsiteY682" fmla="*/ 6198011 h 6679735"/>
                <a:gd name="connsiteX683" fmla="*/ 5858559 w 12250760"/>
                <a:gd name="connsiteY683" fmla="*/ 6198011 h 6679735"/>
                <a:gd name="connsiteX684" fmla="*/ 5832602 w 12250760"/>
                <a:gd name="connsiteY684" fmla="*/ 6172010 h 6679735"/>
                <a:gd name="connsiteX685" fmla="*/ 5832602 w 12250760"/>
                <a:gd name="connsiteY685" fmla="*/ 6068001 h 6679735"/>
                <a:gd name="connsiteX686" fmla="*/ 5806647 w 12250760"/>
                <a:gd name="connsiteY686" fmla="*/ 6068001 h 6679735"/>
                <a:gd name="connsiteX687" fmla="*/ 5780688 w 12250760"/>
                <a:gd name="connsiteY687" fmla="*/ 6041998 h 6679735"/>
                <a:gd name="connsiteX688" fmla="*/ 5780688 w 12250760"/>
                <a:gd name="connsiteY688" fmla="*/ 5989994 h 6679735"/>
                <a:gd name="connsiteX689" fmla="*/ 5884518 w 12250760"/>
                <a:gd name="connsiteY689" fmla="*/ 5911988 h 6679735"/>
                <a:gd name="connsiteX690" fmla="*/ 5402797 w 12250760"/>
                <a:gd name="connsiteY690" fmla="*/ 5911988 h 6679735"/>
                <a:gd name="connsiteX691" fmla="*/ 5506626 w 12250760"/>
                <a:gd name="connsiteY691" fmla="*/ 5989994 h 6679735"/>
                <a:gd name="connsiteX692" fmla="*/ 5506626 w 12250760"/>
                <a:gd name="connsiteY692" fmla="*/ 6041998 h 6679735"/>
                <a:gd name="connsiteX693" fmla="*/ 5480669 w 12250760"/>
                <a:gd name="connsiteY693" fmla="*/ 6068001 h 6679735"/>
                <a:gd name="connsiteX694" fmla="*/ 5454711 w 12250760"/>
                <a:gd name="connsiteY694" fmla="*/ 6068001 h 6679735"/>
                <a:gd name="connsiteX695" fmla="*/ 5454711 w 12250760"/>
                <a:gd name="connsiteY695" fmla="*/ 6172010 h 6679735"/>
                <a:gd name="connsiteX696" fmla="*/ 5428752 w 12250760"/>
                <a:gd name="connsiteY696" fmla="*/ 6198011 h 6679735"/>
                <a:gd name="connsiteX697" fmla="*/ 5376837 w 12250760"/>
                <a:gd name="connsiteY697" fmla="*/ 6198011 h 6679735"/>
                <a:gd name="connsiteX698" fmla="*/ 5350881 w 12250760"/>
                <a:gd name="connsiteY698" fmla="*/ 6172010 h 6679735"/>
                <a:gd name="connsiteX699" fmla="*/ 5350881 w 12250760"/>
                <a:gd name="connsiteY699" fmla="*/ 6068001 h 6679735"/>
                <a:gd name="connsiteX700" fmla="*/ 5324924 w 12250760"/>
                <a:gd name="connsiteY700" fmla="*/ 6068001 h 6679735"/>
                <a:gd name="connsiteX701" fmla="*/ 5298965 w 12250760"/>
                <a:gd name="connsiteY701" fmla="*/ 6041998 h 6679735"/>
                <a:gd name="connsiteX702" fmla="*/ 5298965 w 12250760"/>
                <a:gd name="connsiteY702" fmla="*/ 5989994 h 6679735"/>
                <a:gd name="connsiteX703" fmla="*/ 5402797 w 12250760"/>
                <a:gd name="connsiteY703" fmla="*/ 5911988 h 6679735"/>
                <a:gd name="connsiteX704" fmla="*/ 4921068 w 12250760"/>
                <a:gd name="connsiteY704" fmla="*/ 5911988 h 6679735"/>
                <a:gd name="connsiteX705" fmla="*/ 5024901 w 12250760"/>
                <a:gd name="connsiteY705" fmla="*/ 5989994 h 6679735"/>
                <a:gd name="connsiteX706" fmla="*/ 5024901 w 12250760"/>
                <a:gd name="connsiteY706" fmla="*/ 6041998 h 6679735"/>
                <a:gd name="connsiteX707" fmla="*/ 4998943 w 12250760"/>
                <a:gd name="connsiteY707" fmla="*/ 6068001 h 6679735"/>
                <a:gd name="connsiteX708" fmla="*/ 4972985 w 12250760"/>
                <a:gd name="connsiteY708" fmla="*/ 6068001 h 6679735"/>
                <a:gd name="connsiteX709" fmla="*/ 4972985 w 12250760"/>
                <a:gd name="connsiteY709" fmla="*/ 6172010 h 6679735"/>
                <a:gd name="connsiteX710" fmla="*/ 4947026 w 12250760"/>
                <a:gd name="connsiteY710" fmla="*/ 6198011 h 6679735"/>
                <a:gd name="connsiteX711" fmla="*/ 4895110 w 12250760"/>
                <a:gd name="connsiteY711" fmla="*/ 6198011 h 6679735"/>
                <a:gd name="connsiteX712" fmla="*/ 4869155 w 12250760"/>
                <a:gd name="connsiteY712" fmla="*/ 6172010 h 6679735"/>
                <a:gd name="connsiteX713" fmla="*/ 4869155 w 12250760"/>
                <a:gd name="connsiteY713" fmla="*/ 6068001 h 6679735"/>
                <a:gd name="connsiteX714" fmla="*/ 4843197 w 12250760"/>
                <a:gd name="connsiteY714" fmla="*/ 6068001 h 6679735"/>
                <a:gd name="connsiteX715" fmla="*/ 4817240 w 12250760"/>
                <a:gd name="connsiteY715" fmla="*/ 6041998 h 6679735"/>
                <a:gd name="connsiteX716" fmla="*/ 4817240 w 12250760"/>
                <a:gd name="connsiteY716" fmla="*/ 5989994 h 6679735"/>
                <a:gd name="connsiteX717" fmla="*/ 4921068 w 12250760"/>
                <a:gd name="connsiteY717" fmla="*/ 5911988 h 6679735"/>
                <a:gd name="connsiteX718" fmla="*/ 4439348 w 12250760"/>
                <a:gd name="connsiteY718" fmla="*/ 5911988 h 6679735"/>
                <a:gd name="connsiteX719" fmla="*/ 4543177 w 12250760"/>
                <a:gd name="connsiteY719" fmla="*/ 5989994 h 6679735"/>
                <a:gd name="connsiteX720" fmla="*/ 4543177 w 12250760"/>
                <a:gd name="connsiteY720" fmla="*/ 6041998 h 6679735"/>
                <a:gd name="connsiteX721" fmla="*/ 4517219 w 12250760"/>
                <a:gd name="connsiteY721" fmla="*/ 6068001 h 6679735"/>
                <a:gd name="connsiteX722" fmla="*/ 4491261 w 12250760"/>
                <a:gd name="connsiteY722" fmla="*/ 6068001 h 6679735"/>
                <a:gd name="connsiteX723" fmla="*/ 4491261 w 12250760"/>
                <a:gd name="connsiteY723" fmla="*/ 6172010 h 6679735"/>
                <a:gd name="connsiteX724" fmla="*/ 4465303 w 12250760"/>
                <a:gd name="connsiteY724" fmla="*/ 6198011 h 6679735"/>
                <a:gd name="connsiteX725" fmla="*/ 4413387 w 12250760"/>
                <a:gd name="connsiteY725" fmla="*/ 6198011 h 6679735"/>
                <a:gd name="connsiteX726" fmla="*/ 4387431 w 12250760"/>
                <a:gd name="connsiteY726" fmla="*/ 6172010 h 6679735"/>
                <a:gd name="connsiteX727" fmla="*/ 4387431 w 12250760"/>
                <a:gd name="connsiteY727" fmla="*/ 6068001 h 6679735"/>
                <a:gd name="connsiteX728" fmla="*/ 4361473 w 12250760"/>
                <a:gd name="connsiteY728" fmla="*/ 6068001 h 6679735"/>
                <a:gd name="connsiteX729" fmla="*/ 4335515 w 12250760"/>
                <a:gd name="connsiteY729" fmla="*/ 6041998 h 6679735"/>
                <a:gd name="connsiteX730" fmla="*/ 4335515 w 12250760"/>
                <a:gd name="connsiteY730" fmla="*/ 5989994 h 6679735"/>
                <a:gd name="connsiteX731" fmla="*/ 4439348 w 12250760"/>
                <a:gd name="connsiteY731" fmla="*/ 5911988 h 6679735"/>
                <a:gd name="connsiteX732" fmla="*/ 3957626 w 12250760"/>
                <a:gd name="connsiteY732" fmla="*/ 5911988 h 6679735"/>
                <a:gd name="connsiteX733" fmla="*/ 4061456 w 12250760"/>
                <a:gd name="connsiteY733" fmla="*/ 5989994 h 6679735"/>
                <a:gd name="connsiteX734" fmla="*/ 4061456 w 12250760"/>
                <a:gd name="connsiteY734" fmla="*/ 6041998 h 6679735"/>
                <a:gd name="connsiteX735" fmla="*/ 4035499 w 12250760"/>
                <a:gd name="connsiteY735" fmla="*/ 6068001 h 6679735"/>
                <a:gd name="connsiteX736" fmla="*/ 4009541 w 12250760"/>
                <a:gd name="connsiteY736" fmla="*/ 6068001 h 6679735"/>
                <a:gd name="connsiteX737" fmla="*/ 4009541 w 12250760"/>
                <a:gd name="connsiteY737" fmla="*/ 6172010 h 6679735"/>
                <a:gd name="connsiteX738" fmla="*/ 3983584 w 12250760"/>
                <a:gd name="connsiteY738" fmla="*/ 6198011 h 6679735"/>
                <a:gd name="connsiteX739" fmla="*/ 3931667 w 12250760"/>
                <a:gd name="connsiteY739" fmla="*/ 6198011 h 6679735"/>
                <a:gd name="connsiteX740" fmla="*/ 3905710 w 12250760"/>
                <a:gd name="connsiteY740" fmla="*/ 6172010 h 6679735"/>
                <a:gd name="connsiteX741" fmla="*/ 3905710 w 12250760"/>
                <a:gd name="connsiteY741" fmla="*/ 6068001 h 6679735"/>
                <a:gd name="connsiteX742" fmla="*/ 3879753 w 12250760"/>
                <a:gd name="connsiteY742" fmla="*/ 6068001 h 6679735"/>
                <a:gd name="connsiteX743" fmla="*/ 3853794 w 12250760"/>
                <a:gd name="connsiteY743" fmla="*/ 6041998 h 6679735"/>
                <a:gd name="connsiteX744" fmla="*/ 3853794 w 12250760"/>
                <a:gd name="connsiteY744" fmla="*/ 5989994 h 6679735"/>
                <a:gd name="connsiteX745" fmla="*/ 3957626 w 12250760"/>
                <a:gd name="connsiteY745" fmla="*/ 5911988 h 6679735"/>
                <a:gd name="connsiteX746" fmla="*/ 3475904 w 12250760"/>
                <a:gd name="connsiteY746" fmla="*/ 5911988 h 6679735"/>
                <a:gd name="connsiteX747" fmla="*/ 3579735 w 12250760"/>
                <a:gd name="connsiteY747" fmla="*/ 5989994 h 6679735"/>
                <a:gd name="connsiteX748" fmla="*/ 3579735 w 12250760"/>
                <a:gd name="connsiteY748" fmla="*/ 6041998 h 6679735"/>
                <a:gd name="connsiteX749" fmla="*/ 3553778 w 12250760"/>
                <a:gd name="connsiteY749" fmla="*/ 6068001 h 6679735"/>
                <a:gd name="connsiteX750" fmla="*/ 3527819 w 12250760"/>
                <a:gd name="connsiteY750" fmla="*/ 6068001 h 6679735"/>
                <a:gd name="connsiteX751" fmla="*/ 3527819 w 12250760"/>
                <a:gd name="connsiteY751" fmla="*/ 6172010 h 6679735"/>
                <a:gd name="connsiteX752" fmla="*/ 3501862 w 12250760"/>
                <a:gd name="connsiteY752" fmla="*/ 6198011 h 6679735"/>
                <a:gd name="connsiteX753" fmla="*/ 3449946 w 12250760"/>
                <a:gd name="connsiteY753" fmla="*/ 6198011 h 6679735"/>
                <a:gd name="connsiteX754" fmla="*/ 3423989 w 12250760"/>
                <a:gd name="connsiteY754" fmla="*/ 6172010 h 6679735"/>
                <a:gd name="connsiteX755" fmla="*/ 3423989 w 12250760"/>
                <a:gd name="connsiteY755" fmla="*/ 6068001 h 6679735"/>
                <a:gd name="connsiteX756" fmla="*/ 3398031 w 12250760"/>
                <a:gd name="connsiteY756" fmla="*/ 6068001 h 6679735"/>
                <a:gd name="connsiteX757" fmla="*/ 3372073 w 12250760"/>
                <a:gd name="connsiteY757" fmla="*/ 6041998 h 6679735"/>
                <a:gd name="connsiteX758" fmla="*/ 3372073 w 12250760"/>
                <a:gd name="connsiteY758" fmla="*/ 5989994 h 6679735"/>
                <a:gd name="connsiteX759" fmla="*/ 3475904 w 12250760"/>
                <a:gd name="connsiteY759" fmla="*/ 5911988 h 6679735"/>
                <a:gd name="connsiteX760" fmla="*/ 2994180 w 12250760"/>
                <a:gd name="connsiteY760" fmla="*/ 5911988 h 6679735"/>
                <a:gd name="connsiteX761" fmla="*/ 3098010 w 12250760"/>
                <a:gd name="connsiteY761" fmla="*/ 5989994 h 6679735"/>
                <a:gd name="connsiteX762" fmla="*/ 3098010 w 12250760"/>
                <a:gd name="connsiteY762" fmla="*/ 6041998 h 6679735"/>
                <a:gd name="connsiteX763" fmla="*/ 3072052 w 12250760"/>
                <a:gd name="connsiteY763" fmla="*/ 6068001 h 6679735"/>
                <a:gd name="connsiteX764" fmla="*/ 3046095 w 12250760"/>
                <a:gd name="connsiteY764" fmla="*/ 6068001 h 6679735"/>
                <a:gd name="connsiteX765" fmla="*/ 3046095 w 12250760"/>
                <a:gd name="connsiteY765" fmla="*/ 6172010 h 6679735"/>
                <a:gd name="connsiteX766" fmla="*/ 3020138 w 12250760"/>
                <a:gd name="connsiteY766" fmla="*/ 6198011 h 6679735"/>
                <a:gd name="connsiteX767" fmla="*/ 2968221 w 12250760"/>
                <a:gd name="connsiteY767" fmla="*/ 6198011 h 6679735"/>
                <a:gd name="connsiteX768" fmla="*/ 2942264 w 12250760"/>
                <a:gd name="connsiteY768" fmla="*/ 6172010 h 6679735"/>
                <a:gd name="connsiteX769" fmla="*/ 2942264 w 12250760"/>
                <a:gd name="connsiteY769" fmla="*/ 6068001 h 6679735"/>
                <a:gd name="connsiteX770" fmla="*/ 2916306 w 12250760"/>
                <a:gd name="connsiteY770" fmla="*/ 6068001 h 6679735"/>
                <a:gd name="connsiteX771" fmla="*/ 2890349 w 12250760"/>
                <a:gd name="connsiteY771" fmla="*/ 6041998 h 6679735"/>
                <a:gd name="connsiteX772" fmla="*/ 2890349 w 12250760"/>
                <a:gd name="connsiteY772" fmla="*/ 5989994 h 6679735"/>
                <a:gd name="connsiteX773" fmla="*/ 2994180 w 12250760"/>
                <a:gd name="connsiteY773" fmla="*/ 5911988 h 6679735"/>
                <a:gd name="connsiteX774" fmla="*/ 2512457 w 12250760"/>
                <a:gd name="connsiteY774" fmla="*/ 5911988 h 6679735"/>
                <a:gd name="connsiteX775" fmla="*/ 2616286 w 12250760"/>
                <a:gd name="connsiteY775" fmla="*/ 5989994 h 6679735"/>
                <a:gd name="connsiteX776" fmla="*/ 2616286 w 12250760"/>
                <a:gd name="connsiteY776" fmla="*/ 6041998 h 6679735"/>
                <a:gd name="connsiteX777" fmla="*/ 2590329 w 12250760"/>
                <a:gd name="connsiteY777" fmla="*/ 6068001 h 6679735"/>
                <a:gd name="connsiteX778" fmla="*/ 2564371 w 12250760"/>
                <a:gd name="connsiteY778" fmla="*/ 6068001 h 6679735"/>
                <a:gd name="connsiteX779" fmla="*/ 2564371 w 12250760"/>
                <a:gd name="connsiteY779" fmla="*/ 6172010 h 6679735"/>
                <a:gd name="connsiteX780" fmla="*/ 2538413 w 12250760"/>
                <a:gd name="connsiteY780" fmla="*/ 6198011 h 6679735"/>
                <a:gd name="connsiteX781" fmla="*/ 2486498 w 12250760"/>
                <a:gd name="connsiteY781" fmla="*/ 6198011 h 6679735"/>
                <a:gd name="connsiteX782" fmla="*/ 2460541 w 12250760"/>
                <a:gd name="connsiteY782" fmla="*/ 6172010 h 6679735"/>
                <a:gd name="connsiteX783" fmla="*/ 2460541 w 12250760"/>
                <a:gd name="connsiteY783" fmla="*/ 6068001 h 6679735"/>
                <a:gd name="connsiteX784" fmla="*/ 2434585 w 12250760"/>
                <a:gd name="connsiteY784" fmla="*/ 6068001 h 6679735"/>
                <a:gd name="connsiteX785" fmla="*/ 2408626 w 12250760"/>
                <a:gd name="connsiteY785" fmla="*/ 6041998 h 6679735"/>
                <a:gd name="connsiteX786" fmla="*/ 2408626 w 12250760"/>
                <a:gd name="connsiteY786" fmla="*/ 5989994 h 6679735"/>
                <a:gd name="connsiteX787" fmla="*/ 2512457 w 12250760"/>
                <a:gd name="connsiteY787" fmla="*/ 5911988 h 6679735"/>
                <a:gd name="connsiteX788" fmla="*/ 2030731 w 12250760"/>
                <a:gd name="connsiteY788" fmla="*/ 5911988 h 6679735"/>
                <a:gd name="connsiteX789" fmla="*/ 2134563 w 12250760"/>
                <a:gd name="connsiteY789" fmla="*/ 5989994 h 6679735"/>
                <a:gd name="connsiteX790" fmla="*/ 2134563 w 12250760"/>
                <a:gd name="connsiteY790" fmla="*/ 6041998 h 6679735"/>
                <a:gd name="connsiteX791" fmla="*/ 2108603 w 12250760"/>
                <a:gd name="connsiteY791" fmla="*/ 6068001 h 6679735"/>
                <a:gd name="connsiteX792" fmla="*/ 2082645 w 12250760"/>
                <a:gd name="connsiteY792" fmla="*/ 6068001 h 6679735"/>
                <a:gd name="connsiteX793" fmla="*/ 2082645 w 12250760"/>
                <a:gd name="connsiteY793" fmla="*/ 6172010 h 6679735"/>
                <a:gd name="connsiteX794" fmla="*/ 2056688 w 12250760"/>
                <a:gd name="connsiteY794" fmla="*/ 6198011 h 6679735"/>
                <a:gd name="connsiteX795" fmla="*/ 2004772 w 12250760"/>
                <a:gd name="connsiteY795" fmla="*/ 6198011 h 6679735"/>
                <a:gd name="connsiteX796" fmla="*/ 1978815 w 12250760"/>
                <a:gd name="connsiteY796" fmla="*/ 6172010 h 6679735"/>
                <a:gd name="connsiteX797" fmla="*/ 1978815 w 12250760"/>
                <a:gd name="connsiteY797" fmla="*/ 6068001 h 6679735"/>
                <a:gd name="connsiteX798" fmla="*/ 1952858 w 12250760"/>
                <a:gd name="connsiteY798" fmla="*/ 6068001 h 6679735"/>
                <a:gd name="connsiteX799" fmla="*/ 1926900 w 12250760"/>
                <a:gd name="connsiteY799" fmla="*/ 6041998 h 6679735"/>
                <a:gd name="connsiteX800" fmla="*/ 1926900 w 12250760"/>
                <a:gd name="connsiteY800" fmla="*/ 5989994 h 6679735"/>
                <a:gd name="connsiteX801" fmla="*/ 2030731 w 12250760"/>
                <a:gd name="connsiteY801" fmla="*/ 5911988 h 6679735"/>
                <a:gd name="connsiteX802" fmla="*/ 1549006 w 12250760"/>
                <a:gd name="connsiteY802" fmla="*/ 5911988 h 6679735"/>
                <a:gd name="connsiteX803" fmla="*/ 1652836 w 12250760"/>
                <a:gd name="connsiteY803" fmla="*/ 5989994 h 6679735"/>
                <a:gd name="connsiteX804" fmla="*/ 1652836 w 12250760"/>
                <a:gd name="connsiteY804" fmla="*/ 6041998 h 6679735"/>
                <a:gd name="connsiteX805" fmla="*/ 1626879 w 12250760"/>
                <a:gd name="connsiteY805" fmla="*/ 6068001 h 6679735"/>
                <a:gd name="connsiteX806" fmla="*/ 1600920 w 12250760"/>
                <a:gd name="connsiteY806" fmla="*/ 6068001 h 6679735"/>
                <a:gd name="connsiteX807" fmla="*/ 1600920 w 12250760"/>
                <a:gd name="connsiteY807" fmla="*/ 6172010 h 6679735"/>
                <a:gd name="connsiteX808" fmla="*/ 1574963 w 12250760"/>
                <a:gd name="connsiteY808" fmla="*/ 6198011 h 6679735"/>
                <a:gd name="connsiteX809" fmla="*/ 1523048 w 12250760"/>
                <a:gd name="connsiteY809" fmla="*/ 6198011 h 6679735"/>
                <a:gd name="connsiteX810" fmla="*/ 1497090 w 12250760"/>
                <a:gd name="connsiteY810" fmla="*/ 6172010 h 6679735"/>
                <a:gd name="connsiteX811" fmla="*/ 1497090 w 12250760"/>
                <a:gd name="connsiteY811" fmla="*/ 6068001 h 6679735"/>
                <a:gd name="connsiteX812" fmla="*/ 1471133 w 12250760"/>
                <a:gd name="connsiteY812" fmla="*/ 6068001 h 6679735"/>
                <a:gd name="connsiteX813" fmla="*/ 1445175 w 12250760"/>
                <a:gd name="connsiteY813" fmla="*/ 6041998 h 6679735"/>
                <a:gd name="connsiteX814" fmla="*/ 1445175 w 12250760"/>
                <a:gd name="connsiteY814" fmla="*/ 5989994 h 6679735"/>
                <a:gd name="connsiteX815" fmla="*/ 1549006 w 12250760"/>
                <a:gd name="connsiteY815" fmla="*/ 5911988 h 6679735"/>
                <a:gd name="connsiteX816" fmla="*/ 1067283 w 12250760"/>
                <a:gd name="connsiteY816" fmla="*/ 5911988 h 6679735"/>
                <a:gd name="connsiteX817" fmla="*/ 1171112 w 12250760"/>
                <a:gd name="connsiteY817" fmla="*/ 5989994 h 6679735"/>
                <a:gd name="connsiteX818" fmla="*/ 1171112 w 12250760"/>
                <a:gd name="connsiteY818" fmla="*/ 6041998 h 6679735"/>
                <a:gd name="connsiteX819" fmla="*/ 1145155 w 12250760"/>
                <a:gd name="connsiteY819" fmla="*/ 6068001 h 6679735"/>
                <a:gd name="connsiteX820" fmla="*/ 1119197 w 12250760"/>
                <a:gd name="connsiteY820" fmla="*/ 6068001 h 6679735"/>
                <a:gd name="connsiteX821" fmla="*/ 1119197 w 12250760"/>
                <a:gd name="connsiteY821" fmla="*/ 6172010 h 6679735"/>
                <a:gd name="connsiteX822" fmla="*/ 1093240 w 12250760"/>
                <a:gd name="connsiteY822" fmla="*/ 6198011 h 6679735"/>
                <a:gd name="connsiteX823" fmla="*/ 1041324 w 12250760"/>
                <a:gd name="connsiteY823" fmla="*/ 6198011 h 6679735"/>
                <a:gd name="connsiteX824" fmla="*/ 1015367 w 12250760"/>
                <a:gd name="connsiteY824" fmla="*/ 6172010 h 6679735"/>
                <a:gd name="connsiteX825" fmla="*/ 1015367 w 12250760"/>
                <a:gd name="connsiteY825" fmla="*/ 6068001 h 6679735"/>
                <a:gd name="connsiteX826" fmla="*/ 989410 w 12250760"/>
                <a:gd name="connsiteY826" fmla="*/ 6068001 h 6679735"/>
                <a:gd name="connsiteX827" fmla="*/ 963452 w 12250760"/>
                <a:gd name="connsiteY827" fmla="*/ 6041998 h 6679735"/>
                <a:gd name="connsiteX828" fmla="*/ 963452 w 12250760"/>
                <a:gd name="connsiteY828" fmla="*/ 5989994 h 6679735"/>
                <a:gd name="connsiteX829" fmla="*/ 1067283 w 12250760"/>
                <a:gd name="connsiteY829" fmla="*/ 5911988 h 6679735"/>
                <a:gd name="connsiteX830" fmla="*/ 585559 w 12250760"/>
                <a:gd name="connsiteY830" fmla="*/ 5911988 h 6679735"/>
                <a:gd name="connsiteX831" fmla="*/ 689389 w 12250760"/>
                <a:gd name="connsiteY831" fmla="*/ 5989994 h 6679735"/>
                <a:gd name="connsiteX832" fmla="*/ 689389 w 12250760"/>
                <a:gd name="connsiteY832" fmla="*/ 6041998 h 6679735"/>
                <a:gd name="connsiteX833" fmla="*/ 663432 w 12250760"/>
                <a:gd name="connsiteY833" fmla="*/ 6068001 h 6679735"/>
                <a:gd name="connsiteX834" fmla="*/ 637473 w 12250760"/>
                <a:gd name="connsiteY834" fmla="*/ 6068001 h 6679735"/>
                <a:gd name="connsiteX835" fmla="*/ 637473 w 12250760"/>
                <a:gd name="connsiteY835" fmla="*/ 6172010 h 6679735"/>
                <a:gd name="connsiteX836" fmla="*/ 611516 w 12250760"/>
                <a:gd name="connsiteY836" fmla="*/ 6198011 h 6679735"/>
                <a:gd name="connsiteX837" fmla="*/ 559601 w 12250760"/>
                <a:gd name="connsiteY837" fmla="*/ 6198011 h 6679735"/>
                <a:gd name="connsiteX838" fmla="*/ 533644 w 12250760"/>
                <a:gd name="connsiteY838" fmla="*/ 6172010 h 6679735"/>
                <a:gd name="connsiteX839" fmla="*/ 533644 w 12250760"/>
                <a:gd name="connsiteY839" fmla="*/ 6068001 h 6679735"/>
                <a:gd name="connsiteX840" fmla="*/ 507686 w 12250760"/>
                <a:gd name="connsiteY840" fmla="*/ 6068001 h 6679735"/>
                <a:gd name="connsiteX841" fmla="*/ 481728 w 12250760"/>
                <a:gd name="connsiteY841" fmla="*/ 6041998 h 6679735"/>
                <a:gd name="connsiteX842" fmla="*/ 481728 w 12250760"/>
                <a:gd name="connsiteY842" fmla="*/ 5989994 h 6679735"/>
                <a:gd name="connsiteX843" fmla="*/ 585559 w 12250760"/>
                <a:gd name="connsiteY843" fmla="*/ 5911988 h 6679735"/>
                <a:gd name="connsiteX844" fmla="*/ 103836 w 12250760"/>
                <a:gd name="connsiteY844" fmla="*/ 5911988 h 6679735"/>
                <a:gd name="connsiteX845" fmla="*/ 207665 w 12250760"/>
                <a:gd name="connsiteY845" fmla="*/ 5989994 h 6679735"/>
                <a:gd name="connsiteX846" fmla="*/ 207665 w 12250760"/>
                <a:gd name="connsiteY846" fmla="*/ 6041998 h 6679735"/>
                <a:gd name="connsiteX847" fmla="*/ 181708 w 12250760"/>
                <a:gd name="connsiteY847" fmla="*/ 6068001 h 6679735"/>
                <a:gd name="connsiteX848" fmla="*/ 155750 w 12250760"/>
                <a:gd name="connsiteY848" fmla="*/ 6068001 h 6679735"/>
                <a:gd name="connsiteX849" fmla="*/ 155750 w 12250760"/>
                <a:gd name="connsiteY849" fmla="*/ 6172010 h 6679735"/>
                <a:gd name="connsiteX850" fmla="*/ 129793 w 12250760"/>
                <a:gd name="connsiteY850" fmla="*/ 6198011 h 6679735"/>
                <a:gd name="connsiteX851" fmla="*/ 77877 w 12250760"/>
                <a:gd name="connsiteY851" fmla="*/ 6198011 h 6679735"/>
                <a:gd name="connsiteX852" fmla="*/ 51920 w 12250760"/>
                <a:gd name="connsiteY852" fmla="*/ 6172010 h 6679735"/>
                <a:gd name="connsiteX853" fmla="*/ 51920 w 12250760"/>
                <a:gd name="connsiteY853" fmla="*/ 6068001 h 6679735"/>
                <a:gd name="connsiteX854" fmla="*/ 25963 w 12250760"/>
                <a:gd name="connsiteY854" fmla="*/ 6068001 h 6679735"/>
                <a:gd name="connsiteX855" fmla="*/ 4 w 12250760"/>
                <a:gd name="connsiteY855" fmla="*/ 6041998 h 6679735"/>
                <a:gd name="connsiteX856" fmla="*/ 4 w 12250760"/>
                <a:gd name="connsiteY856" fmla="*/ 5989994 h 6679735"/>
                <a:gd name="connsiteX857" fmla="*/ 103836 w 12250760"/>
                <a:gd name="connsiteY857" fmla="*/ 5911988 h 6679735"/>
                <a:gd name="connsiteX858" fmla="*/ 12145950 w 12250760"/>
                <a:gd name="connsiteY858" fmla="*/ 5780730 h 6679735"/>
                <a:gd name="connsiteX859" fmla="*/ 12197866 w 12250760"/>
                <a:gd name="connsiteY859" fmla="*/ 5832646 h 6679735"/>
                <a:gd name="connsiteX860" fmla="*/ 12145950 w 12250760"/>
                <a:gd name="connsiteY860" fmla="*/ 5884561 h 6679735"/>
                <a:gd name="connsiteX861" fmla="*/ 12094035 w 12250760"/>
                <a:gd name="connsiteY861" fmla="*/ 5832646 h 6679735"/>
                <a:gd name="connsiteX862" fmla="*/ 12145950 w 12250760"/>
                <a:gd name="connsiteY862" fmla="*/ 5780730 h 6679735"/>
                <a:gd name="connsiteX863" fmla="*/ 11664226 w 12250760"/>
                <a:gd name="connsiteY863" fmla="*/ 5780730 h 6679735"/>
                <a:gd name="connsiteX864" fmla="*/ 11716142 w 12250760"/>
                <a:gd name="connsiteY864" fmla="*/ 5832646 h 6679735"/>
                <a:gd name="connsiteX865" fmla="*/ 11664226 w 12250760"/>
                <a:gd name="connsiteY865" fmla="*/ 5884561 h 6679735"/>
                <a:gd name="connsiteX866" fmla="*/ 11612311 w 12250760"/>
                <a:gd name="connsiteY866" fmla="*/ 5832646 h 6679735"/>
                <a:gd name="connsiteX867" fmla="*/ 11664226 w 12250760"/>
                <a:gd name="connsiteY867" fmla="*/ 5780730 h 6679735"/>
                <a:gd name="connsiteX868" fmla="*/ 11182501 w 12250760"/>
                <a:gd name="connsiteY868" fmla="*/ 5780730 h 6679735"/>
                <a:gd name="connsiteX869" fmla="*/ 11234417 w 12250760"/>
                <a:gd name="connsiteY869" fmla="*/ 5832646 h 6679735"/>
                <a:gd name="connsiteX870" fmla="*/ 11182501 w 12250760"/>
                <a:gd name="connsiteY870" fmla="*/ 5884561 h 6679735"/>
                <a:gd name="connsiteX871" fmla="*/ 11130586 w 12250760"/>
                <a:gd name="connsiteY871" fmla="*/ 5832646 h 6679735"/>
                <a:gd name="connsiteX872" fmla="*/ 11182501 w 12250760"/>
                <a:gd name="connsiteY872" fmla="*/ 5780730 h 6679735"/>
                <a:gd name="connsiteX873" fmla="*/ 10700777 w 12250760"/>
                <a:gd name="connsiteY873" fmla="*/ 5780730 h 6679735"/>
                <a:gd name="connsiteX874" fmla="*/ 10752693 w 12250760"/>
                <a:gd name="connsiteY874" fmla="*/ 5832646 h 6679735"/>
                <a:gd name="connsiteX875" fmla="*/ 10700777 w 12250760"/>
                <a:gd name="connsiteY875" fmla="*/ 5884561 h 6679735"/>
                <a:gd name="connsiteX876" fmla="*/ 10648862 w 12250760"/>
                <a:gd name="connsiteY876" fmla="*/ 5832646 h 6679735"/>
                <a:gd name="connsiteX877" fmla="*/ 10700777 w 12250760"/>
                <a:gd name="connsiteY877" fmla="*/ 5780730 h 6679735"/>
                <a:gd name="connsiteX878" fmla="*/ 10219053 w 12250760"/>
                <a:gd name="connsiteY878" fmla="*/ 5780730 h 6679735"/>
                <a:gd name="connsiteX879" fmla="*/ 10270969 w 12250760"/>
                <a:gd name="connsiteY879" fmla="*/ 5832646 h 6679735"/>
                <a:gd name="connsiteX880" fmla="*/ 10219053 w 12250760"/>
                <a:gd name="connsiteY880" fmla="*/ 5884561 h 6679735"/>
                <a:gd name="connsiteX881" fmla="*/ 10167138 w 12250760"/>
                <a:gd name="connsiteY881" fmla="*/ 5832646 h 6679735"/>
                <a:gd name="connsiteX882" fmla="*/ 10219053 w 12250760"/>
                <a:gd name="connsiteY882" fmla="*/ 5780730 h 6679735"/>
                <a:gd name="connsiteX883" fmla="*/ 9737328 w 12250760"/>
                <a:gd name="connsiteY883" fmla="*/ 5780730 h 6679735"/>
                <a:gd name="connsiteX884" fmla="*/ 9789244 w 12250760"/>
                <a:gd name="connsiteY884" fmla="*/ 5832646 h 6679735"/>
                <a:gd name="connsiteX885" fmla="*/ 9737328 w 12250760"/>
                <a:gd name="connsiteY885" fmla="*/ 5884561 h 6679735"/>
                <a:gd name="connsiteX886" fmla="*/ 9685413 w 12250760"/>
                <a:gd name="connsiteY886" fmla="*/ 5832646 h 6679735"/>
                <a:gd name="connsiteX887" fmla="*/ 9737328 w 12250760"/>
                <a:gd name="connsiteY887" fmla="*/ 5780730 h 6679735"/>
                <a:gd name="connsiteX888" fmla="*/ 9255604 w 12250760"/>
                <a:gd name="connsiteY888" fmla="*/ 5780730 h 6679735"/>
                <a:gd name="connsiteX889" fmla="*/ 9307520 w 12250760"/>
                <a:gd name="connsiteY889" fmla="*/ 5832646 h 6679735"/>
                <a:gd name="connsiteX890" fmla="*/ 9255604 w 12250760"/>
                <a:gd name="connsiteY890" fmla="*/ 5884561 h 6679735"/>
                <a:gd name="connsiteX891" fmla="*/ 9203689 w 12250760"/>
                <a:gd name="connsiteY891" fmla="*/ 5832646 h 6679735"/>
                <a:gd name="connsiteX892" fmla="*/ 9255604 w 12250760"/>
                <a:gd name="connsiteY892" fmla="*/ 5780730 h 6679735"/>
                <a:gd name="connsiteX893" fmla="*/ 8773880 w 12250760"/>
                <a:gd name="connsiteY893" fmla="*/ 5780730 h 6679735"/>
                <a:gd name="connsiteX894" fmla="*/ 8825796 w 12250760"/>
                <a:gd name="connsiteY894" fmla="*/ 5832646 h 6679735"/>
                <a:gd name="connsiteX895" fmla="*/ 8773880 w 12250760"/>
                <a:gd name="connsiteY895" fmla="*/ 5884561 h 6679735"/>
                <a:gd name="connsiteX896" fmla="*/ 8721965 w 12250760"/>
                <a:gd name="connsiteY896" fmla="*/ 5832646 h 6679735"/>
                <a:gd name="connsiteX897" fmla="*/ 8773880 w 12250760"/>
                <a:gd name="connsiteY897" fmla="*/ 5780730 h 6679735"/>
                <a:gd name="connsiteX898" fmla="*/ 8292157 w 12250760"/>
                <a:gd name="connsiteY898" fmla="*/ 5780730 h 6679735"/>
                <a:gd name="connsiteX899" fmla="*/ 8344072 w 12250760"/>
                <a:gd name="connsiteY899" fmla="*/ 5832646 h 6679735"/>
                <a:gd name="connsiteX900" fmla="*/ 8292157 w 12250760"/>
                <a:gd name="connsiteY900" fmla="*/ 5884561 h 6679735"/>
                <a:gd name="connsiteX901" fmla="*/ 8240241 w 12250760"/>
                <a:gd name="connsiteY901" fmla="*/ 5832646 h 6679735"/>
                <a:gd name="connsiteX902" fmla="*/ 8292157 w 12250760"/>
                <a:gd name="connsiteY902" fmla="*/ 5780730 h 6679735"/>
                <a:gd name="connsiteX903" fmla="*/ 7810433 w 12250760"/>
                <a:gd name="connsiteY903" fmla="*/ 5780730 h 6679735"/>
                <a:gd name="connsiteX904" fmla="*/ 7862348 w 12250760"/>
                <a:gd name="connsiteY904" fmla="*/ 5832646 h 6679735"/>
                <a:gd name="connsiteX905" fmla="*/ 7810433 w 12250760"/>
                <a:gd name="connsiteY905" fmla="*/ 5884561 h 6679735"/>
                <a:gd name="connsiteX906" fmla="*/ 7758517 w 12250760"/>
                <a:gd name="connsiteY906" fmla="*/ 5832646 h 6679735"/>
                <a:gd name="connsiteX907" fmla="*/ 7810433 w 12250760"/>
                <a:gd name="connsiteY907" fmla="*/ 5780730 h 6679735"/>
                <a:gd name="connsiteX908" fmla="*/ 7328709 w 12250760"/>
                <a:gd name="connsiteY908" fmla="*/ 5780730 h 6679735"/>
                <a:gd name="connsiteX909" fmla="*/ 7380624 w 12250760"/>
                <a:gd name="connsiteY909" fmla="*/ 5832646 h 6679735"/>
                <a:gd name="connsiteX910" fmla="*/ 7328709 w 12250760"/>
                <a:gd name="connsiteY910" fmla="*/ 5884561 h 6679735"/>
                <a:gd name="connsiteX911" fmla="*/ 7276793 w 12250760"/>
                <a:gd name="connsiteY911" fmla="*/ 5832646 h 6679735"/>
                <a:gd name="connsiteX912" fmla="*/ 7328709 w 12250760"/>
                <a:gd name="connsiteY912" fmla="*/ 5780730 h 6679735"/>
                <a:gd name="connsiteX913" fmla="*/ 6846985 w 12250760"/>
                <a:gd name="connsiteY913" fmla="*/ 5780730 h 6679735"/>
                <a:gd name="connsiteX914" fmla="*/ 6898900 w 12250760"/>
                <a:gd name="connsiteY914" fmla="*/ 5832646 h 6679735"/>
                <a:gd name="connsiteX915" fmla="*/ 6846985 w 12250760"/>
                <a:gd name="connsiteY915" fmla="*/ 5884561 h 6679735"/>
                <a:gd name="connsiteX916" fmla="*/ 6795069 w 12250760"/>
                <a:gd name="connsiteY916" fmla="*/ 5832646 h 6679735"/>
                <a:gd name="connsiteX917" fmla="*/ 6846985 w 12250760"/>
                <a:gd name="connsiteY917" fmla="*/ 5780730 h 6679735"/>
                <a:gd name="connsiteX918" fmla="*/ 6365261 w 12250760"/>
                <a:gd name="connsiteY918" fmla="*/ 5780730 h 6679735"/>
                <a:gd name="connsiteX919" fmla="*/ 6417176 w 12250760"/>
                <a:gd name="connsiteY919" fmla="*/ 5832646 h 6679735"/>
                <a:gd name="connsiteX920" fmla="*/ 6365261 w 12250760"/>
                <a:gd name="connsiteY920" fmla="*/ 5884561 h 6679735"/>
                <a:gd name="connsiteX921" fmla="*/ 6313345 w 12250760"/>
                <a:gd name="connsiteY921" fmla="*/ 5832646 h 6679735"/>
                <a:gd name="connsiteX922" fmla="*/ 6365261 w 12250760"/>
                <a:gd name="connsiteY922" fmla="*/ 5780730 h 6679735"/>
                <a:gd name="connsiteX923" fmla="*/ 5883538 w 12250760"/>
                <a:gd name="connsiteY923" fmla="*/ 5780730 h 6679735"/>
                <a:gd name="connsiteX924" fmla="*/ 5935453 w 12250760"/>
                <a:gd name="connsiteY924" fmla="*/ 5832646 h 6679735"/>
                <a:gd name="connsiteX925" fmla="*/ 5883538 w 12250760"/>
                <a:gd name="connsiteY925" fmla="*/ 5884561 h 6679735"/>
                <a:gd name="connsiteX926" fmla="*/ 5831622 w 12250760"/>
                <a:gd name="connsiteY926" fmla="*/ 5832646 h 6679735"/>
                <a:gd name="connsiteX927" fmla="*/ 5883538 w 12250760"/>
                <a:gd name="connsiteY927" fmla="*/ 5780730 h 6679735"/>
                <a:gd name="connsiteX928" fmla="*/ 5401816 w 12250760"/>
                <a:gd name="connsiteY928" fmla="*/ 5780730 h 6679735"/>
                <a:gd name="connsiteX929" fmla="*/ 5453731 w 12250760"/>
                <a:gd name="connsiteY929" fmla="*/ 5832646 h 6679735"/>
                <a:gd name="connsiteX930" fmla="*/ 5401816 w 12250760"/>
                <a:gd name="connsiteY930" fmla="*/ 5884561 h 6679735"/>
                <a:gd name="connsiteX931" fmla="*/ 5349901 w 12250760"/>
                <a:gd name="connsiteY931" fmla="*/ 5832646 h 6679735"/>
                <a:gd name="connsiteX932" fmla="*/ 5401816 w 12250760"/>
                <a:gd name="connsiteY932" fmla="*/ 5780730 h 6679735"/>
                <a:gd name="connsiteX933" fmla="*/ 4920088 w 12250760"/>
                <a:gd name="connsiteY933" fmla="*/ 5780730 h 6679735"/>
                <a:gd name="connsiteX934" fmla="*/ 4972006 w 12250760"/>
                <a:gd name="connsiteY934" fmla="*/ 5832646 h 6679735"/>
                <a:gd name="connsiteX935" fmla="*/ 4920088 w 12250760"/>
                <a:gd name="connsiteY935" fmla="*/ 5884561 h 6679735"/>
                <a:gd name="connsiteX936" fmla="*/ 4868174 w 12250760"/>
                <a:gd name="connsiteY936" fmla="*/ 5832646 h 6679735"/>
                <a:gd name="connsiteX937" fmla="*/ 4920088 w 12250760"/>
                <a:gd name="connsiteY937" fmla="*/ 5780730 h 6679735"/>
                <a:gd name="connsiteX938" fmla="*/ 4438369 w 12250760"/>
                <a:gd name="connsiteY938" fmla="*/ 5780730 h 6679735"/>
                <a:gd name="connsiteX939" fmla="*/ 4490282 w 12250760"/>
                <a:gd name="connsiteY939" fmla="*/ 5832646 h 6679735"/>
                <a:gd name="connsiteX940" fmla="*/ 4438369 w 12250760"/>
                <a:gd name="connsiteY940" fmla="*/ 5884561 h 6679735"/>
                <a:gd name="connsiteX941" fmla="*/ 4386450 w 12250760"/>
                <a:gd name="connsiteY941" fmla="*/ 5832646 h 6679735"/>
                <a:gd name="connsiteX942" fmla="*/ 4438369 w 12250760"/>
                <a:gd name="connsiteY942" fmla="*/ 5780730 h 6679735"/>
                <a:gd name="connsiteX943" fmla="*/ 3956646 w 12250760"/>
                <a:gd name="connsiteY943" fmla="*/ 5780730 h 6679735"/>
                <a:gd name="connsiteX944" fmla="*/ 4008563 w 12250760"/>
                <a:gd name="connsiteY944" fmla="*/ 5832646 h 6679735"/>
                <a:gd name="connsiteX945" fmla="*/ 3956646 w 12250760"/>
                <a:gd name="connsiteY945" fmla="*/ 5884561 h 6679735"/>
                <a:gd name="connsiteX946" fmla="*/ 3904730 w 12250760"/>
                <a:gd name="connsiteY946" fmla="*/ 5832646 h 6679735"/>
                <a:gd name="connsiteX947" fmla="*/ 3956646 w 12250760"/>
                <a:gd name="connsiteY947" fmla="*/ 5780730 h 6679735"/>
                <a:gd name="connsiteX948" fmla="*/ 3474924 w 12250760"/>
                <a:gd name="connsiteY948" fmla="*/ 5780730 h 6679735"/>
                <a:gd name="connsiteX949" fmla="*/ 3526840 w 12250760"/>
                <a:gd name="connsiteY949" fmla="*/ 5832646 h 6679735"/>
                <a:gd name="connsiteX950" fmla="*/ 3474924 w 12250760"/>
                <a:gd name="connsiteY950" fmla="*/ 5884561 h 6679735"/>
                <a:gd name="connsiteX951" fmla="*/ 3423009 w 12250760"/>
                <a:gd name="connsiteY951" fmla="*/ 5832646 h 6679735"/>
                <a:gd name="connsiteX952" fmla="*/ 3474924 w 12250760"/>
                <a:gd name="connsiteY952" fmla="*/ 5780730 h 6679735"/>
                <a:gd name="connsiteX953" fmla="*/ 2993201 w 12250760"/>
                <a:gd name="connsiteY953" fmla="*/ 5780730 h 6679735"/>
                <a:gd name="connsiteX954" fmla="*/ 3045115 w 12250760"/>
                <a:gd name="connsiteY954" fmla="*/ 5832646 h 6679735"/>
                <a:gd name="connsiteX955" fmla="*/ 2993201 w 12250760"/>
                <a:gd name="connsiteY955" fmla="*/ 5884561 h 6679735"/>
                <a:gd name="connsiteX956" fmla="*/ 2941284 w 12250760"/>
                <a:gd name="connsiteY956" fmla="*/ 5832646 h 6679735"/>
                <a:gd name="connsiteX957" fmla="*/ 2993201 w 12250760"/>
                <a:gd name="connsiteY957" fmla="*/ 5780730 h 6679735"/>
                <a:gd name="connsiteX958" fmla="*/ 2511477 w 12250760"/>
                <a:gd name="connsiteY958" fmla="*/ 5780730 h 6679735"/>
                <a:gd name="connsiteX959" fmla="*/ 2563392 w 12250760"/>
                <a:gd name="connsiteY959" fmla="*/ 5832646 h 6679735"/>
                <a:gd name="connsiteX960" fmla="*/ 2511477 w 12250760"/>
                <a:gd name="connsiteY960" fmla="*/ 5884561 h 6679735"/>
                <a:gd name="connsiteX961" fmla="*/ 2459562 w 12250760"/>
                <a:gd name="connsiteY961" fmla="*/ 5832646 h 6679735"/>
                <a:gd name="connsiteX962" fmla="*/ 2511477 w 12250760"/>
                <a:gd name="connsiteY962" fmla="*/ 5780730 h 6679735"/>
                <a:gd name="connsiteX963" fmla="*/ 2029751 w 12250760"/>
                <a:gd name="connsiteY963" fmla="*/ 5780730 h 6679735"/>
                <a:gd name="connsiteX964" fmla="*/ 2081666 w 12250760"/>
                <a:gd name="connsiteY964" fmla="*/ 5832646 h 6679735"/>
                <a:gd name="connsiteX965" fmla="*/ 2029751 w 12250760"/>
                <a:gd name="connsiteY965" fmla="*/ 5884561 h 6679735"/>
                <a:gd name="connsiteX966" fmla="*/ 1977835 w 12250760"/>
                <a:gd name="connsiteY966" fmla="*/ 5832646 h 6679735"/>
                <a:gd name="connsiteX967" fmla="*/ 2029751 w 12250760"/>
                <a:gd name="connsiteY967" fmla="*/ 5780730 h 6679735"/>
                <a:gd name="connsiteX968" fmla="*/ 1548026 w 12250760"/>
                <a:gd name="connsiteY968" fmla="*/ 5780730 h 6679735"/>
                <a:gd name="connsiteX969" fmla="*/ 1599942 w 12250760"/>
                <a:gd name="connsiteY969" fmla="*/ 5832646 h 6679735"/>
                <a:gd name="connsiteX970" fmla="*/ 1548026 w 12250760"/>
                <a:gd name="connsiteY970" fmla="*/ 5884561 h 6679735"/>
                <a:gd name="connsiteX971" fmla="*/ 1496111 w 12250760"/>
                <a:gd name="connsiteY971" fmla="*/ 5832646 h 6679735"/>
                <a:gd name="connsiteX972" fmla="*/ 1548026 w 12250760"/>
                <a:gd name="connsiteY972" fmla="*/ 5780730 h 6679735"/>
                <a:gd name="connsiteX973" fmla="*/ 1066303 w 12250760"/>
                <a:gd name="connsiteY973" fmla="*/ 5780730 h 6679735"/>
                <a:gd name="connsiteX974" fmla="*/ 1118218 w 12250760"/>
                <a:gd name="connsiteY974" fmla="*/ 5832646 h 6679735"/>
                <a:gd name="connsiteX975" fmla="*/ 1066303 w 12250760"/>
                <a:gd name="connsiteY975" fmla="*/ 5884561 h 6679735"/>
                <a:gd name="connsiteX976" fmla="*/ 1014387 w 12250760"/>
                <a:gd name="connsiteY976" fmla="*/ 5832646 h 6679735"/>
                <a:gd name="connsiteX977" fmla="*/ 1066303 w 12250760"/>
                <a:gd name="connsiteY977" fmla="*/ 5780730 h 6679735"/>
                <a:gd name="connsiteX978" fmla="*/ 584579 w 12250760"/>
                <a:gd name="connsiteY978" fmla="*/ 5780730 h 6679735"/>
                <a:gd name="connsiteX979" fmla="*/ 636495 w 12250760"/>
                <a:gd name="connsiteY979" fmla="*/ 5832646 h 6679735"/>
                <a:gd name="connsiteX980" fmla="*/ 584579 w 12250760"/>
                <a:gd name="connsiteY980" fmla="*/ 5884561 h 6679735"/>
                <a:gd name="connsiteX981" fmla="*/ 532664 w 12250760"/>
                <a:gd name="connsiteY981" fmla="*/ 5832646 h 6679735"/>
                <a:gd name="connsiteX982" fmla="*/ 584579 w 12250760"/>
                <a:gd name="connsiteY982" fmla="*/ 5780730 h 6679735"/>
                <a:gd name="connsiteX983" fmla="*/ 102856 w 12250760"/>
                <a:gd name="connsiteY983" fmla="*/ 5780730 h 6679735"/>
                <a:gd name="connsiteX984" fmla="*/ 154771 w 12250760"/>
                <a:gd name="connsiteY984" fmla="*/ 5832646 h 6679735"/>
                <a:gd name="connsiteX985" fmla="*/ 102856 w 12250760"/>
                <a:gd name="connsiteY985" fmla="*/ 5884561 h 6679735"/>
                <a:gd name="connsiteX986" fmla="*/ 50940 w 12250760"/>
                <a:gd name="connsiteY986" fmla="*/ 5832646 h 6679735"/>
                <a:gd name="connsiteX987" fmla="*/ 102856 w 12250760"/>
                <a:gd name="connsiteY987" fmla="*/ 5780730 h 6679735"/>
                <a:gd name="connsiteX988" fmla="*/ 12146930 w 12250760"/>
                <a:gd name="connsiteY988" fmla="*/ 5430263 h 6679735"/>
                <a:gd name="connsiteX989" fmla="*/ 12250760 w 12250760"/>
                <a:gd name="connsiteY989" fmla="*/ 5508269 h 6679735"/>
                <a:gd name="connsiteX990" fmla="*/ 12250760 w 12250760"/>
                <a:gd name="connsiteY990" fmla="*/ 5560273 h 6679735"/>
                <a:gd name="connsiteX991" fmla="*/ 12224803 w 12250760"/>
                <a:gd name="connsiteY991" fmla="*/ 5586276 h 6679735"/>
                <a:gd name="connsiteX992" fmla="*/ 12198844 w 12250760"/>
                <a:gd name="connsiteY992" fmla="*/ 5586276 h 6679735"/>
                <a:gd name="connsiteX993" fmla="*/ 12198844 w 12250760"/>
                <a:gd name="connsiteY993" fmla="*/ 5690285 h 6679735"/>
                <a:gd name="connsiteX994" fmla="*/ 12172887 w 12250760"/>
                <a:gd name="connsiteY994" fmla="*/ 5716286 h 6679735"/>
                <a:gd name="connsiteX995" fmla="*/ 12120972 w 12250760"/>
                <a:gd name="connsiteY995" fmla="*/ 5716286 h 6679735"/>
                <a:gd name="connsiteX996" fmla="*/ 12095015 w 12250760"/>
                <a:gd name="connsiteY996" fmla="*/ 5690285 h 6679735"/>
                <a:gd name="connsiteX997" fmla="*/ 12095015 w 12250760"/>
                <a:gd name="connsiteY997" fmla="*/ 5586276 h 6679735"/>
                <a:gd name="connsiteX998" fmla="*/ 12069057 w 12250760"/>
                <a:gd name="connsiteY998" fmla="*/ 5586276 h 6679735"/>
                <a:gd name="connsiteX999" fmla="*/ 12043099 w 12250760"/>
                <a:gd name="connsiteY999" fmla="*/ 5560273 h 6679735"/>
                <a:gd name="connsiteX1000" fmla="*/ 12043099 w 12250760"/>
                <a:gd name="connsiteY1000" fmla="*/ 5508269 h 6679735"/>
                <a:gd name="connsiteX1001" fmla="*/ 12146930 w 12250760"/>
                <a:gd name="connsiteY1001" fmla="*/ 5430263 h 6679735"/>
                <a:gd name="connsiteX1002" fmla="*/ 11665206 w 12250760"/>
                <a:gd name="connsiteY1002" fmla="*/ 5430263 h 6679735"/>
                <a:gd name="connsiteX1003" fmla="*/ 11769036 w 12250760"/>
                <a:gd name="connsiteY1003" fmla="*/ 5508269 h 6679735"/>
                <a:gd name="connsiteX1004" fmla="*/ 11769036 w 12250760"/>
                <a:gd name="connsiteY1004" fmla="*/ 5560273 h 6679735"/>
                <a:gd name="connsiteX1005" fmla="*/ 11743079 w 12250760"/>
                <a:gd name="connsiteY1005" fmla="*/ 5586276 h 6679735"/>
                <a:gd name="connsiteX1006" fmla="*/ 11717120 w 12250760"/>
                <a:gd name="connsiteY1006" fmla="*/ 5586276 h 6679735"/>
                <a:gd name="connsiteX1007" fmla="*/ 11717120 w 12250760"/>
                <a:gd name="connsiteY1007" fmla="*/ 5690285 h 6679735"/>
                <a:gd name="connsiteX1008" fmla="*/ 11691163 w 12250760"/>
                <a:gd name="connsiteY1008" fmla="*/ 5716286 h 6679735"/>
                <a:gd name="connsiteX1009" fmla="*/ 11639248 w 12250760"/>
                <a:gd name="connsiteY1009" fmla="*/ 5716286 h 6679735"/>
                <a:gd name="connsiteX1010" fmla="*/ 11613291 w 12250760"/>
                <a:gd name="connsiteY1010" fmla="*/ 5690285 h 6679735"/>
                <a:gd name="connsiteX1011" fmla="*/ 11613291 w 12250760"/>
                <a:gd name="connsiteY1011" fmla="*/ 5586276 h 6679735"/>
                <a:gd name="connsiteX1012" fmla="*/ 11587333 w 12250760"/>
                <a:gd name="connsiteY1012" fmla="*/ 5586276 h 6679735"/>
                <a:gd name="connsiteX1013" fmla="*/ 11561375 w 12250760"/>
                <a:gd name="connsiteY1013" fmla="*/ 5560273 h 6679735"/>
                <a:gd name="connsiteX1014" fmla="*/ 11561375 w 12250760"/>
                <a:gd name="connsiteY1014" fmla="*/ 5508269 h 6679735"/>
                <a:gd name="connsiteX1015" fmla="*/ 11665206 w 12250760"/>
                <a:gd name="connsiteY1015" fmla="*/ 5430263 h 6679735"/>
                <a:gd name="connsiteX1016" fmla="*/ 11183481 w 12250760"/>
                <a:gd name="connsiteY1016" fmla="*/ 5430263 h 6679735"/>
                <a:gd name="connsiteX1017" fmla="*/ 11287311 w 12250760"/>
                <a:gd name="connsiteY1017" fmla="*/ 5508269 h 6679735"/>
                <a:gd name="connsiteX1018" fmla="*/ 11287311 w 12250760"/>
                <a:gd name="connsiteY1018" fmla="*/ 5560273 h 6679735"/>
                <a:gd name="connsiteX1019" fmla="*/ 11261354 w 12250760"/>
                <a:gd name="connsiteY1019" fmla="*/ 5586276 h 6679735"/>
                <a:gd name="connsiteX1020" fmla="*/ 11235395 w 12250760"/>
                <a:gd name="connsiteY1020" fmla="*/ 5586276 h 6679735"/>
                <a:gd name="connsiteX1021" fmla="*/ 11235395 w 12250760"/>
                <a:gd name="connsiteY1021" fmla="*/ 5690285 h 6679735"/>
                <a:gd name="connsiteX1022" fmla="*/ 11209438 w 12250760"/>
                <a:gd name="connsiteY1022" fmla="*/ 5716286 h 6679735"/>
                <a:gd name="connsiteX1023" fmla="*/ 11157523 w 12250760"/>
                <a:gd name="connsiteY1023" fmla="*/ 5716286 h 6679735"/>
                <a:gd name="connsiteX1024" fmla="*/ 11131566 w 12250760"/>
                <a:gd name="connsiteY1024" fmla="*/ 5690285 h 6679735"/>
                <a:gd name="connsiteX1025" fmla="*/ 11131566 w 12250760"/>
                <a:gd name="connsiteY1025" fmla="*/ 5586276 h 6679735"/>
                <a:gd name="connsiteX1026" fmla="*/ 11105608 w 12250760"/>
                <a:gd name="connsiteY1026" fmla="*/ 5586276 h 6679735"/>
                <a:gd name="connsiteX1027" fmla="*/ 11079650 w 12250760"/>
                <a:gd name="connsiteY1027" fmla="*/ 5560273 h 6679735"/>
                <a:gd name="connsiteX1028" fmla="*/ 11079650 w 12250760"/>
                <a:gd name="connsiteY1028" fmla="*/ 5508269 h 6679735"/>
                <a:gd name="connsiteX1029" fmla="*/ 11183481 w 12250760"/>
                <a:gd name="connsiteY1029" fmla="*/ 5430263 h 6679735"/>
                <a:gd name="connsiteX1030" fmla="*/ 10701757 w 12250760"/>
                <a:gd name="connsiteY1030" fmla="*/ 5430263 h 6679735"/>
                <a:gd name="connsiteX1031" fmla="*/ 10805587 w 12250760"/>
                <a:gd name="connsiteY1031" fmla="*/ 5508269 h 6679735"/>
                <a:gd name="connsiteX1032" fmla="*/ 10805587 w 12250760"/>
                <a:gd name="connsiteY1032" fmla="*/ 5560273 h 6679735"/>
                <a:gd name="connsiteX1033" fmla="*/ 10779630 w 12250760"/>
                <a:gd name="connsiteY1033" fmla="*/ 5586276 h 6679735"/>
                <a:gd name="connsiteX1034" fmla="*/ 10753671 w 12250760"/>
                <a:gd name="connsiteY1034" fmla="*/ 5586276 h 6679735"/>
                <a:gd name="connsiteX1035" fmla="*/ 10753671 w 12250760"/>
                <a:gd name="connsiteY1035" fmla="*/ 5690285 h 6679735"/>
                <a:gd name="connsiteX1036" fmla="*/ 10727714 w 12250760"/>
                <a:gd name="connsiteY1036" fmla="*/ 5716286 h 6679735"/>
                <a:gd name="connsiteX1037" fmla="*/ 10675799 w 12250760"/>
                <a:gd name="connsiteY1037" fmla="*/ 5716286 h 6679735"/>
                <a:gd name="connsiteX1038" fmla="*/ 10649842 w 12250760"/>
                <a:gd name="connsiteY1038" fmla="*/ 5690285 h 6679735"/>
                <a:gd name="connsiteX1039" fmla="*/ 10649842 w 12250760"/>
                <a:gd name="connsiteY1039" fmla="*/ 5586276 h 6679735"/>
                <a:gd name="connsiteX1040" fmla="*/ 10623884 w 12250760"/>
                <a:gd name="connsiteY1040" fmla="*/ 5586276 h 6679735"/>
                <a:gd name="connsiteX1041" fmla="*/ 10597926 w 12250760"/>
                <a:gd name="connsiteY1041" fmla="*/ 5560273 h 6679735"/>
                <a:gd name="connsiteX1042" fmla="*/ 10597926 w 12250760"/>
                <a:gd name="connsiteY1042" fmla="*/ 5508269 h 6679735"/>
                <a:gd name="connsiteX1043" fmla="*/ 10701757 w 12250760"/>
                <a:gd name="connsiteY1043" fmla="*/ 5430263 h 6679735"/>
                <a:gd name="connsiteX1044" fmla="*/ 10220033 w 12250760"/>
                <a:gd name="connsiteY1044" fmla="*/ 5430263 h 6679735"/>
                <a:gd name="connsiteX1045" fmla="*/ 10323863 w 12250760"/>
                <a:gd name="connsiteY1045" fmla="*/ 5508269 h 6679735"/>
                <a:gd name="connsiteX1046" fmla="*/ 10323863 w 12250760"/>
                <a:gd name="connsiteY1046" fmla="*/ 5560273 h 6679735"/>
                <a:gd name="connsiteX1047" fmla="*/ 10297906 w 12250760"/>
                <a:gd name="connsiteY1047" fmla="*/ 5586276 h 6679735"/>
                <a:gd name="connsiteX1048" fmla="*/ 10271947 w 12250760"/>
                <a:gd name="connsiteY1048" fmla="*/ 5586276 h 6679735"/>
                <a:gd name="connsiteX1049" fmla="*/ 10271947 w 12250760"/>
                <a:gd name="connsiteY1049" fmla="*/ 5690285 h 6679735"/>
                <a:gd name="connsiteX1050" fmla="*/ 10245990 w 12250760"/>
                <a:gd name="connsiteY1050" fmla="*/ 5716286 h 6679735"/>
                <a:gd name="connsiteX1051" fmla="*/ 10194075 w 12250760"/>
                <a:gd name="connsiteY1051" fmla="*/ 5716286 h 6679735"/>
                <a:gd name="connsiteX1052" fmla="*/ 10168118 w 12250760"/>
                <a:gd name="connsiteY1052" fmla="*/ 5690285 h 6679735"/>
                <a:gd name="connsiteX1053" fmla="*/ 10168118 w 12250760"/>
                <a:gd name="connsiteY1053" fmla="*/ 5586276 h 6679735"/>
                <a:gd name="connsiteX1054" fmla="*/ 10142160 w 12250760"/>
                <a:gd name="connsiteY1054" fmla="*/ 5586276 h 6679735"/>
                <a:gd name="connsiteX1055" fmla="*/ 10116202 w 12250760"/>
                <a:gd name="connsiteY1055" fmla="*/ 5560273 h 6679735"/>
                <a:gd name="connsiteX1056" fmla="*/ 10116202 w 12250760"/>
                <a:gd name="connsiteY1056" fmla="*/ 5508269 h 6679735"/>
                <a:gd name="connsiteX1057" fmla="*/ 10220033 w 12250760"/>
                <a:gd name="connsiteY1057" fmla="*/ 5430263 h 6679735"/>
                <a:gd name="connsiteX1058" fmla="*/ 9738308 w 12250760"/>
                <a:gd name="connsiteY1058" fmla="*/ 5430263 h 6679735"/>
                <a:gd name="connsiteX1059" fmla="*/ 9842138 w 12250760"/>
                <a:gd name="connsiteY1059" fmla="*/ 5508269 h 6679735"/>
                <a:gd name="connsiteX1060" fmla="*/ 9842138 w 12250760"/>
                <a:gd name="connsiteY1060" fmla="*/ 5560273 h 6679735"/>
                <a:gd name="connsiteX1061" fmla="*/ 9816181 w 12250760"/>
                <a:gd name="connsiteY1061" fmla="*/ 5586276 h 6679735"/>
                <a:gd name="connsiteX1062" fmla="*/ 9790222 w 12250760"/>
                <a:gd name="connsiteY1062" fmla="*/ 5586276 h 6679735"/>
                <a:gd name="connsiteX1063" fmla="*/ 9790222 w 12250760"/>
                <a:gd name="connsiteY1063" fmla="*/ 5690285 h 6679735"/>
                <a:gd name="connsiteX1064" fmla="*/ 9764265 w 12250760"/>
                <a:gd name="connsiteY1064" fmla="*/ 5716286 h 6679735"/>
                <a:gd name="connsiteX1065" fmla="*/ 9712350 w 12250760"/>
                <a:gd name="connsiteY1065" fmla="*/ 5716286 h 6679735"/>
                <a:gd name="connsiteX1066" fmla="*/ 9686393 w 12250760"/>
                <a:gd name="connsiteY1066" fmla="*/ 5690285 h 6679735"/>
                <a:gd name="connsiteX1067" fmla="*/ 9686393 w 12250760"/>
                <a:gd name="connsiteY1067" fmla="*/ 5586276 h 6679735"/>
                <a:gd name="connsiteX1068" fmla="*/ 9660435 w 12250760"/>
                <a:gd name="connsiteY1068" fmla="*/ 5586276 h 6679735"/>
                <a:gd name="connsiteX1069" fmla="*/ 9634477 w 12250760"/>
                <a:gd name="connsiteY1069" fmla="*/ 5560273 h 6679735"/>
                <a:gd name="connsiteX1070" fmla="*/ 9634477 w 12250760"/>
                <a:gd name="connsiteY1070" fmla="*/ 5508269 h 6679735"/>
                <a:gd name="connsiteX1071" fmla="*/ 9738308 w 12250760"/>
                <a:gd name="connsiteY1071" fmla="*/ 5430263 h 6679735"/>
                <a:gd name="connsiteX1072" fmla="*/ 9256584 w 12250760"/>
                <a:gd name="connsiteY1072" fmla="*/ 5430263 h 6679735"/>
                <a:gd name="connsiteX1073" fmla="*/ 9360414 w 12250760"/>
                <a:gd name="connsiteY1073" fmla="*/ 5508269 h 6679735"/>
                <a:gd name="connsiteX1074" fmla="*/ 9360414 w 12250760"/>
                <a:gd name="connsiteY1074" fmla="*/ 5560273 h 6679735"/>
                <a:gd name="connsiteX1075" fmla="*/ 9334457 w 12250760"/>
                <a:gd name="connsiteY1075" fmla="*/ 5586276 h 6679735"/>
                <a:gd name="connsiteX1076" fmla="*/ 9308498 w 12250760"/>
                <a:gd name="connsiteY1076" fmla="*/ 5586276 h 6679735"/>
                <a:gd name="connsiteX1077" fmla="*/ 9308498 w 12250760"/>
                <a:gd name="connsiteY1077" fmla="*/ 5690285 h 6679735"/>
                <a:gd name="connsiteX1078" fmla="*/ 9282541 w 12250760"/>
                <a:gd name="connsiteY1078" fmla="*/ 5716286 h 6679735"/>
                <a:gd name="connsiteX1079" fmla="*/ 9230626 w 12250760"/>
                <a:gd name="connsiteY1079" fmla="*/ 5716286 h 6679735"/>
                <a:gd name="connsiteX1080" fmla="*/ 9204669 w 12250760"/>
                <a:gd name="connsiteY1080" fmla="*/ 5690285 h 6679735"/>
                <a:gd name="connsiteX1081" fmla="*/ 9204669 w 12250760"/>
                <a:gd name="connsiteY1081" fmla="*/ 5586276 h 6679735"/>
                <a:gd name="connsiteX1082" fmla="*/ 9178711 w 12250760"/>
                <a:gd name="connsiteY1082" fmla="*/ 5586276 h 6679735"/>
                <a:gd name="connsiteX1083" fmla="*/ 9152753 w 12250760"/>
                <a:gd name="connsiteY1083" fmla="*/ 5560273 h 6679735"/>
                <a:gd name="connsiteX1084" fmla="*/ 9152753 w 12250760"/>
                <a:gd name="connsiteY1084" fmla="*/ 5508269 h 6679735"/>
                <a:gd name="connsiteX1085" fmla="*/ 9256584 w 12250760"/>
                <a:gd name="connsiteY1085" fmla="*/ 5430263 h 6679735"/>
                <a:gd name="connsiteX1086" fmla="*/ 8774860 w 12250760"/>
                <a:gd name="connsiteY1086" fmla="*/ 5430263 h 6679735"/>
                <a:gd name="connsiteX1087" fmla="*/ 8878690 w 12250760"/>
                <a:gd name="connsiteY1087" fmla="*/ 5508269 h 6679735"/>
                <a:gd name="connsiteX1088" fmla="*/ 8878690 w 12250760"/>
                <a:gd name="connsiteY1088" fmla="*/ 5560273 h 6679735"/>
                <a:gd name="connsiteX1089" fmla="*/ 8852733 w 12250760"/>
                <a:gd name="connsiteY1089" fmla="*/ 5586276 h 6679735"/>
                <a:gd name="connsiteX1090" fmla="*/ 8826774 w 12250760"/>
                <a:gd name="connsiteY1090" fmla="*/ 5586276 h 6679735"/>
                <a:gd name="connsiteX1091" fmla="*/ 8826774 w 12250760"/>
                <a:gd name="connsiteY1091" fmla="*/ 5690285 h 6679735"/>
                <a:gd name="connsiteX1092" fmla="*/ 8800817 w 12250760"/>
                <a:gd name="connsiteY1092" fmla="*/ 5716286 h 6679735"/>
                <a:gd name="connsiteX1093" fmla="*/ 8748902 w 12250760"/>
                <a:gd name="connsiteY1093" fmla="*/ 5716286 h 6679735"/>
                <a:gd name="connsiteX1094" fmla="*/ 8722945 w 12250760"/>
                <a:gd name="connsiteY1094" fmla="*/ 5690285 h 6679735"/>
                <a:gd name="connsiteX1095" fmla="*/ 8722945 w 12250760"/>
                <a:gd name="connsiteY1095" fmla="*/ 5586276 h 6679735"/>
                <a:gd name="connsiteX1096" fmla="*/ 8696987 w 12250760"/>
                <a:gd name="connsiteY1096" fmla="*/ 5586276 h 6679735"/>
                <a:gd name="connsiteX1097" fmla="*/ 8671029 w 12250760"/>
                <a:gd name="connsiteY1097" fmla="*/ 5560273 h 6679735"/>
                <a:gd name="connsiteX1098" fmla="*/ 8671029 w 12250760"/>
                <a:gd name="connsiteY1098" fmla="*/ 5508269 h 6679735"/>
                <a:gd name="connsiteX1099" fmla="*/ 8774860 w 12250760"/>
                <a:gd name="connsiteY1099" fmla="*/ 5430263 h 6679735"/>
                <a:gd name="connsiteX1100" fmla="*/ 8293136 w 12250760"/>
                <a:gd name="connsiteY1100" fmla="*/ 5430263 h 6679735"/>
                <a:gd name="connsiteX1101" fmla="*/ 8396966 w 12250760"/>
                <a:gd name="connsiteY1101" fmla="*/ 5508269 h 6679735"/>
                <a:gd name="connsiteX1102" fmla="*/ 8396966 w 12250760"/>
                <a:gd name="connsiteY1102" fmla="*/ 5560273 h 6679735"/>
                <a:gd name="connsiteX1103" fmla="*/ 8371009 w 12250760"/>
                <a:gd name="connsiteY1103" fmla="*/ 5586276 h 6679735"/>
                <a:gd name="connsiteX1104" fmla="*/ 8345051 w 12250760"/>
                <a:gd name="connsiteY1104" fmla="*/ 5586276 h 6679735"/>
                <a:gd name="connsiteX1105" fmla="*/ 8345051 w 12250760"/>
                <a:gd name="connsiteY1105" fmla="*/ 5690285 h 6679735"/>
                <a:gd name="connsiteX1106" fmla="*/ 8319094 w 12250760"/>
                <a:gd name="connsiteY1106" fmla="*/ 5716286 h 6679735"/>
                <a:gd name="connsiteX1107" fmla="*/ 8267178 w 12250760"/>
                <a:gd name="connsiteY1107" fmla="*/ 5716286 h 6679735"/>
                <a:gd name="connsiteX1108" fmla="*/ 8241221 w 12250760"/>
                <a:gd name="connsiteY1108" fmla="*/ 5690285 h 6679735"/>
                <a:gd name="connsiteX1109" fmla="*/ 8241221 w 12250760"/>
                <a:gd name="connsiteY1109" fmla="*/ 5586276 h 6679735"/>
                <a:gd name="connsiteX1110" fmla="*/ 8215264 w 12250760"/>
                <a:gd name="connsiteY1110" fmla="*/ 5586276 h 6679735"/>
                <a:gd name="connsiteX1111" fmla="*/ 8189305 w 12250760"/>
                <a:gd name="connsiteY1111" fmla="*/ 5560273 h 6679735"/>
                <a:gd name="connsiteX1112" fmla="*/ 8189305 w 12250760"/>
                <a:gd name="connsiteY1112" fmla="*/ 5508269 h 6679735"/>
                <a:gd name="connsiteX1113" fmla="*/ 8293136 w 12250760"/>
                <a:gd name="connsiteY1113" fmla="*/ 5430263 h 6679735"/>
                <a:gd name="connsiteX1114" fmla="*/ 7811412 w 12250760"/>
                <a:gd name="connsiteY1114" fmla="*/ 5430263 h 6679735"/>
                <a:gd name="connsiteX1115" fmla="*/ 7915242 w 12250760"/>
                <a:gd name="connsiteY1115" fmla="*/ 5508269 h 6679735"/>
                <a:gd name="connsiteX1116" fmla="*/ 7915242 w 12250760"/>
                <a:gd name="connsiteY1116" fmla="*/ 5560273 h 6679735"/>
                <a:gd name="connsiteX1117" fmla="*/ 7889285 w 12250760"/>
                <a:gd name="connsiteY1117" fmla="*/ 5586276 h 6679735"/>
                <a:gd name="connsiteX1118" fmla="*/ 7863327 w 12250760"/>
                <a:gd name="connsiteY1118" fmla="*/ 5586276 h 6679735"/>
                <a:gd name="connsiteX1119" fmla="*/ 7863327 w 12250760"/>
                <a:gd name="connsiteY1119" fmla="*/ 5690285 h 6679735"/>
                <a:gd name="connsiteX1120" fmla="*/ 7837370 w 12250760"/>
                <a:gd name="connsiteY1120" fmla="*/ 5716286 h 6679735"/>
                <a:gd name="connsiteX1121" fmla="*/ 7785454 w 12250760"/>
                <a:gd name="connsiteY1121" fmla="*/ 5716286 h 6679735"/>
                <a:gd name="connsiteX1122" fmla="*/ 7759497 w 12250760"/>
                <a:gd name="connsiteY1122" fmla="*/ 5690285 h 6679735"/>
                <a:gd name="connsiteX1123" fmla="*/ 7759497 w 12250760"/>
                <a:gd name="connsiteY1123" fmla="*/ 5586276 h 6679735"/>
                <a:gd name="connsiteX1124" fmla="*/ 7733540 w 12250760"/>
                <a:gd name="connsiteY1124" fmla="*/ 5586276 h 6679735"/>
                <a:gd name="connsiteX1125" fmla="*/ 7707581 w 12250760"/>
                <a:gd name="connsiteY1125" fmla="*/ 5560273 h 6679735"/>
                <a:gd name="connsiteX1126" fmla="*/ 7707581 w 12250760"/>
                <a:gd name="connsiteY1126" fmla="*/ 5508269 h 6679735"/>
                <a:gd name="connsiteX1127" fmla="*/ 7811412 w 12250760"/>
                <a:gd name="connsiteY1127" fmla="*/ 5430263 h 6679735"/>
                <a:gd name="connsiteX1128" fmla="*/ 7329688 w 12250760"/>
                <a:gd name="connsiteY1128" fmla="*/ 5430263 h 6679735"/>
                <a:gd name="connsiteX1129" fmla="*/ 7433518 w 12250760"/>
                <a:gd name="connsiteY1129" fmla="*/ 5508269 h 6679735"/>
                <a:gd name="connsiteX1130" fmla="*/ 7433518 w 12250760"/>
                <a:gd name="connsiteY1130" fmla="*/ 5560273 h 6679735"/>
                <a:gd name="connsiteX1131" fmla="*/ 7407561 w 12250760"/>
                <a:gd name="connsiteY1131" fmla="*/ 5586276 h 6679735"/>
                <a:gd name="connsiteX1132" fmla="*/ 7381603 w 12250760"/>
                <a:gd name="connsiteY1132" fmla="*/ 5586276 h 6679735"/>
                <a:gd name="connsiteX1133" fmla="*/ 7381603 w 12250760"/>
                <a:gd name="connsiteY1133" fmla="*/ 5690285 h 6679735"/>
                <a:gd name="connsiteX1134" fmla="*/ 7355646 w 12250760"/>
                <a:gd name="connsiteY1134" fmla="*/ 5716286 h 6679735"/>
                <a:gd name="connsiteX1135" fmla="*/ 7303730 w 12250760"/>
                <a:gd name="connsiteY1135" fmla="*/ 5716286 h 6679735"/>
                <a:gd name="connsiteX1136" fmla="*/ 7277773 w 12250760"/>
                <a:gd name="connsiteY1136" fmla="*/ 5690285 h 6679735"/>
                <a:gd name="connsiteX1137" fmla="*/ 7277773 w 12250760"/>
                <a:gd name="connsiteY1137" fmla="*/ 5586276 h 6679735"/>
                <a:gd name="connsiteX1138" fmla="*/ 7251816 w 12250760"/>
                <a:gd name="connsiteY1138" fmla="*/ 5586276 h 6679735"/>
                <a:gd name="connsiteX1139" fmla="*/ 7225857 w 12250760"/>
                <a:gd name="connsiteY1139" fmla="*/ 5560273 h 6679735"/>
                <a:gd name="connsiteX1140" fmla="*/ 7225857 w 12250760"/>
                <a:gd name="connsiteY1140" fmla="*/ 5508269 h 6679735"/>
                <a:gd name="connsiteX1141" fmla="*/ 7329688 w 12250760"/>
                <a:gd name="connsiteY1141" fmla="*/ 5430263 h 6679735"/>
                <a:gd name="connsiteX1142" fmla="*/ 6847964 w 12250760"/>
                <a:gd name="connsiteY1142" fmla="*/ 5430263 h 6679735"/>
                <a:gd name="connsiteX1143" fmla="*/ 6951794 w 12250760"/>
                <a:gd name="connsiteY1143" fmla="*/ 5508269 h 6679735"/>
                <a:gd name="connsiteX1144" fmla="*/ 6951794 w 12250760"/>
                <a:gd name="connsiteY1144" fmla="*/ 5560273 h 6679735"/>
                <a:gd name="connsiteX1145" fmla="*/ 6925837 w 12250760"/>
                <a:gd name="connsiteY1145" fmla="*/ 5586276 h 6679735"/>
                <a:gd name="connsiteX1146" fmla="*/ 6899879 w 12250760"/>
                <a:gd name="connsiteY1146" fmla="*/ 5586276 h 6679735"/>
                <a:gd name="connsiteX1147" fmla="*/ 6899879 w 12250760"/>
                <a:gd name="connsiteY1147" fmla="*/ 5690285 h 6679735"/>
                <a:gd name="connsiteX1148" fmla="*/ 6873922 w 12250760"/>
                <a:gd name="connsiteY1148" fmla="*/ 5716286 h 6679735"/>
                <a:gd name="connsiteX1149" fmla="*/ 6822006 w 12250760"/>
                <a:gd name="connsiteY1149" fmla="*/ 5716286 h 6679735"/>
                <a:gd name="connsiteX1150" fmla="*/ 6796049 w 12250760"/>
                <a:gd name="connsiteY1150" fmla="*/ 5690285 h 6679735"/>
                <a:gd name="connsiteX1151" fmla="*/ 6796049 w 12250760"/>
                <a:gd name="connsiteY1151" fmla="*/ 5586276 h 6679735"/>
                <a:gd name="connsiteX1152" fmla="*/ 6770092 w 12250760"/>
                <a:gd name="connsiteY1152" fmla="*/ 5586276 h 6679735"/>
                <a:gd name="connsiteX1153" fmla="*/ 6744133 w 12250760"/>
                <a:gd name="connsiteY1153" fmla="*/ 5560273 h 6679735"/>
                <a:gd name="connsiteX1154" fmla="*/ 6744133 w 12250760"/>
                <a:gd name="connsiteY1154" fmla="*/ 5508269 h 6679735"/>
                <a:gd name="connsiteX1155" fmla="*/ 6847964 w 12250760"/>
                <a:gd name="connsiteY1155" fmla="*/ 5430263 h 6679735"/>
                <a:gd name="connsiteX1156" fmla="*/ 6366240 w 12250760"/>
                <a:gd name="connsiteY1156" fmla="*/ 5430263 h 6679735"/>
                <a:gd name="connsiteX1157" fmla="*/ 6470070 w 12250760"/>
                <a:gd name="connsiteY1157" fmla="*/ 5508269 h 6679735"/>
                <a:gd name="connsiteX1158" fmla="*/ 6470070 w 12250760"/>
                <a:gd name="connsiteY1158" fmla="*/ 5560273 h 6679735"/>
                <a:gd name="connsiteX1159" fmla="*/ 6444113 w 12250760"/>
                <a:gd name="connsiteY1159" fmla="*/ 5586276 h 6679735"/>
                <a:gd name="connsiteX1160" fmla="*/ 6418155 w 12250760"/>
                <a:gd name="connsiteY1160" fmla="*/ 5586276 h 6679735"/>
                <a:gd name="connsiteX1161" fmla="*/ 6418155 w 12250760"/>
                <a:gd name="connsiteY1161" fmla="*/ 5690285 h 6679735"/>
                <a:gd name="connsiteX1162" fmla="*/ 6392198 w 12250760"/>
                <a:gd name="connsiteY1162" fmla="*/ 5716286 h 6679735"/>
                <a:gd name="connsiteX1163" fmla="*/ 6340282 w 12250760"/>
                <a:gd name="connsiteY1163" fmla="*/ 5716286 h 6679735"/>
                <a:gd name="connsiteX1164" fmla="*/ 6314325 w 12250760"/>
                <a:gd name="connsiteY1164" fmla="*/ 5690285 h 6679735"/>
                <a:gd name="connsiteX1165" fmla="*/ 6314325 w 12250760"/>
                <a:gd name="connsiteY1165" fmla="*/ 5586276 h 6679735"/>
                <a:gd name="connsiteX1166" fmla="*/ 6288368 w 12250760"/>
                <a:gd name="connsiteY1166" fmla="*/ 5586276 h 6679735"/>
                <a:gd name="connsiteX1167" fmla="*/ 6262409 w 12250760"/>
                <a:gd name="connsiteY1167" fmla="*/ 5560273 h 6679735"/>
                <a:gd name="connsiteX1168" fmla="*/ 6262409 w 12250760"/>
                <a:gd name="connsiteY1168" fmla="*/ 5508269 h 6679735"/>
                <a:gd name="connsiteX1169" fmla="*/ 6366240 w 12250760"/>
                <a:gd name="connsiteY1169" fmla="*/ 5430263 h 6679735"/>
                <a:gd name="connsiteX1170" fmla="*/ 5884520 w 12250760"/>
                <a:gd name="connsiteY1170" fmla="*/ 5430263 h 6679735"/>
                <a:gd name="connsiteX1171" fmla="*/ 5988349 w 12250760"/>
                <a:gd name="connsiteY1171" fmla="*/ 5508269 h 6679735"/>
                <a:gd name="connsiteX1172" fmla="*/ 5988349 w 12250760"/>
                <a:gd name="connsiteY1172" fmla="*/ 5560273 h 6679735"/>
                <a:gd name="connsiteX1173" fmla="*/ 5962392 w 12250760"/>
                <a:gd name="connsiteY1173" fmla="*/ 5586276 h 6679735"/>
                <a:gd name="connsiteX1174" fmla="*/ 5936434 w 12250760"/>
                <a:gd name="connsiteY1174" fmla="*/ 5586276 h 6679735"/>
                <a:gd name="connsiteX1175" fmla="*/ 5936434 w 12250760"/>
                <a:gd name="connsiteY1175" fmla="*/ 5690285 h 6679735"/>
                <a:gd name="connsiteX1176" fmla="*/ 5910477 w 12250760"/>
                <a:gd name="connsiteY1176" fmla="*/ 5716286 h 6679735"/>
                <a:gd name="connsiteX1177" fmla="*/ 5858560 w 12250760"/>
                <a:gd name="connsiteY1177" fmla="*/ 5716286 h 6679735"/>
                <a:gd name="connsiteX1178" fmla="*/ 5832603 w 12250760"/>
                <a:gd name="connsiteY1178" fmla="*/ 5690285 h 6679735"/>
                <a:gd name="connsiteX1179" fmla="*/ 5832603 w 12250760"/>
                <a:gd name="connsiteY1179" fmla="*/ 5586276 h 6679735"/>
                <a:gd name="connsiteX1180" fmla="*/ 5806648 w 12250760"/>
                <a:gd name="connsiteY1180" fmla="*/ 5586276 h 6679735"/>
                <a:gd name="connsiteX1181" fmla="*/ 5780690 w 12250760"/>
                <a:gd name="connsiteY1181" fmla="*/ 5560273 h 6679735"/>
                <a:gd name="connsiteX1182" fmla="*/ 5780690 w 12250760"/>
                <a:gd name="connsiteY1182" fmla="*/ 5508269 h 6679735"/>
                <a:gd name="connsiteX1183" fmla="*/ 5884520 w 12250760"/>
                <a:gd name="connsiteY1183" fmla="*/ 5430263 h 6679735"/>
                <a:gd name="connsiteX1184" fmla="*/ 5402800 w 12250760"/>
                <a:gd name="connsiteY1184" fmla="*/ 5430263 h 6679735"/>
                <a:gd name="connsiteX1185" fmla="*/ 5506628 w 12250760"/>
                <a:gd name="connsiteY1185" fmla="*/ 5508269 h 6679735"/>
                <a:gd name="connsiteX1186" fmla="*/ 5506628 w 12250760"/>
                <a:gd name="connsiteY1186" fmla="*/ 5560273 h 6679735"/>
                <a:gd name="connsiteX1187" fmla="*/ 5480671 w 12250760"/>
                <a:gd name="connsiteY1187" fmla="*/ 5586276 h 6679735"/>
                <a:gd name="connsiteX1188" fmla="*/ 5454714 w 12250760"/>
                <a:gd name="connsiteY1188" fmla="*/ 5586276 h 6679735"/>
                <a:gd name="connsiteX1189" fmla="*/ 5454714 w 12250760"/>
                <a:gd name="connsiteY1189" fmla="*/ 5690285 h 6679735"/>
                <a:gd name="connsiteX1190" fmla="*/ 5428755 w 12250760"/>
                <a:gd name="connsiteY1190" fmla="*/ 5716286 h 6679735"/>
                <a:gd name="connsiteX1191" fmla="*/ 5376840 w 12250760"/>
                <a:gd name="connsiteY1191" fmla="*/ 5716286 h 6679735"/>
                <a:gd name="connsiteX1192" fmla="*/ 5350884 w 12250760"/>
                <a:gd name="connsiteY1192" fmla="*/ 5690285 h 6679735"/>
                <a:gd name="connsiteX1193" fmla="*/ 5350884 w 12250760"/>
                <a:gd name="connsiteY1193" fmla="*/ 5586276 h 6679735"/>
                <a:gd name="connsiteX1194" fmla="*/ 5324927 w 12250760"/>
                <a:gd name="connsiteY1194" fmla="*/ 5586276 h 6679735"/>
                <a:gd name="connsiteX1195" fmla="*/ 5298968 w 12250760"/>
                <a:gd name="connsiteY1195" fmla="*/ 5560273 h 6679735"/>
                <a:gd name="connsiteX1196" fmla="*/ 5298968 w 12250760"/>
                <a:gd name="connsiteY1196" fmla="*/ 5508269 h 6679735"/>
                <a:gd name="connsiteX1197" fmla="*/ 5402800 w 12250760"/>
                <a:gd name="connsiteY1197" fmla="*/ 5430263 h 6679735"/>
                <a:gd name="connsiteX1198" fmla="*/ 4921068 w 12250760"/>
                <a:gd name="connsiteY1198" fmla="*/ 5430263 h 6679735"/>
                <a:gd name="connsiteX1199" fmla="*/ 5024903 w 12250760"/>
                <a:gd name="connsiteY1199" fmla="*/ 5508269 h 6679735"/>
                <a:gd name="connsiteX1200" fmla="*/ 5024903 w 12250760"/>
                <a:gd name="connsiteY1200" fmla="*/ 5560273 h 6679735"/>
                <a:gd name="connsiteX1201" fmla="*/ 4998944 w 12250760"/>
                <a:gd name="connsiteY1201" fmla="*/ 5586276 h 6679735"/>
                <a:gd name="connsiteX1202" fmla="*/ 4972986 w 12250760"/>
                <a:gd name="connsiteY1202" fmla="*/ 5586276 h 6679735"/>
                <a:gd name="connsiteX1203" fmla="*/ 4972986 w 12250760"/>
                <a:gd name="connsiteY1203" fmla="*/ 5690285 h 6679735"/>
                <a:gd name="connsiteX1204" fmla="*/ 4947028 w 12250760"/>
                <a:gd name="connsiteY1204" fmla="*/ 5716286 h 6679735"/>
                <a:gd name="connsiteX1205" fmla="*/ 4895110 w 12250760"/>
                <a:gd name="connsiteY1205" fmla="*/ 5716286 h 6679735"/>
                <a:gd name="connsiteX1206" fmla="*/ 4869157 w 12250760"/>
                <a:gd name="connsiteY1206" fmla="*/ 5690285 h 6679735"/>
                <a:gd name="connsiteX1207" fmla="*/ 4869157 w 12250760"/>
                <a:gd name="connsiteY1207" fmla="*/ 5586276 h 6679735"/>
                <a:gd name="connsiteX1208" fmla="*/ 4843199 w 12250760"/>
                <a:gd name="connsiteY1208" fmla="*/ 5586276 h 6679735"/>
                <a:gd name="connsiteX1209" fmla="*/ 4817242 w 12250760"/>
                <a:gd name="connsiteY1209" fmla="*/ 5560273 h 6679735"/>
                <a:gd name="connsiteX1210" fmla="*/ 4817242 w 12250760"/>
                <a:gd name="connsiteY1210" fmla="*/ 5508269 h 6679735"/>
                <a:gd name="connsiteX1211" fmla="*/ 4921068 w 12250760"/>
                <a:gd name="connsiteY1211" fmla="*/ 5430263 h 6679735"/>
                <a:gd name="connsiteX1212" fmla="*/ 4439353 w 12250760"/>
                <a:gd name="connsiteY1212" fmla="*/ 5430263 h 6679735"/>
                <a:gd name="connsiteX1213" fmla="*/ 4543179 w 12250760"/>
                <a:gd name="connsiteY1213" fmla="*/ 5508269 h 6679735"/>
                <a:gd name="connsiteX1214" fmla="*/ 4543179 w 12250760"/>
                <a:gd name="connsiteY1214" fmla="*/ 5560273 h 6679735"/>
                <a:gd name="connsiteX1215" fmla="*/ 4517221 w 12250760"/>
                <a:gd name="connsiteY1215" fmla="*/ 5586276 h 6679735"/>
                <a:gd name="connsiteX1216" fmla="*/ 4491263 w 12250760"/>
                <a:gd name="connsiteY1216" fmla="*/ 5586276 h 6679735"/>
                <a:gd name="connsiteX1217" fmla="*/ 4491263 w 12250760"/>
                <a:gd name="connsiteY1217" fmla="*/ 5690285 h 6679735"/>
                <a:gd name="connsiteX1218" fmla="*/ 4465305 w 12250760"/>
                <a:gd name="connsiteY1218" fmla="*/ 5716286 h 6679735"/>
                <a:gd name="connsiteX1219" fmla="*/ 4413390 w 12250760"/>
                <a:gd name="connsiteY1219" fmla="*/ 5716286 h 6679735"/>
                <a:gd name="connsiteX1220" fmla="*/ 4387433 w 12250760"/>
                <a:gd name="connsiteY1220" fmla="*/ 5690285 h 6679735"/>
                <a:gd name="connsiteX1221" fmla="*/ 4387433 w 12250760"/>
                <a:gd name="connsiteY1221" fmla="*/ 5586276 h 6679735"/>
                <a:gd name="connsiteX1222" fmla="*/ 4361476 w 12250760"/>
                <a:gd name="connsiteY1222" fmla="*/ 5586276 h 6679735"/>
                <a:gd name="connsiteX1223" fmla="*/ 4335518 w 12250760"/>
                <a:gd name="connsiteY1223" fmla="*/ 5560273 h 6679735"/>
                <a:gd name="connsiteX1224" fmla="*/ 4335518 w 12250760"/>
                <a:gd name="connsiteY1224" fmla="*/ 5508269 h 6679735"/>
                <a:gd name="connsiteX1225" fmla="*/ 4439353 w 12250760"/>
                <a:gd name="connsiteY1225" fmla="*/ 5430263 h 6679735"/>
                <a:gd name="connsiteX1226" fmla="*/ 3957630 w 12250760"/>
                <a:gd name="connsiteY1226" fmla="*/ 5430263 h 6679735"/>
                <a:gd name="connsiteX1227" fmla="*/ 4061460 w 12250760"/>
                <a:gd name="connsiteY1227" fmla="*/ 5508269 h 6679735"/>
                <a:gd name="connsiteX1228" fmla="*/ 4061460 w 12250760"/>
                <a:gd name="connsiteY1228" fmla="*/ 5560273 h 6679735"/>
                <a:gd name="connsiteX1229" fmla="*/ 4035504 w 12250760"/>
                <a:gd name="connsiteY1229" fmla="*/ 5586276 h 6679735"/>
                <a:gd name="connsiteX1230" fmla="*/ 4009545 w 12250760"/>
                <a:gd name="connsiteY1230" fmla="*/ 5586276 h 6679735"/>
                <a:gd name="connsiteX1231" fmla="*/ 4009545 w 12250760"/>
                <a:gd name="connsiteY1231" fmla="*/ 5690285 h 6679735"/>
                <a:gd name="connsiteX1232" fmla="*/ 3983587 w 12250760"/>
                <a:gd name="connsiteY1232" fmla="*/ 5716286 h 6679735"/>
                <a:gd name="connsiteX1233" fmla="*/ 3931671 w 12250760"/>
                <a:gd name="connsiteY1233" fmla="*/ 5716286 h 6679735"/>
                <a:gd name="connsiteX1234" fmla="*/ 3905715 w 12250760"/>
                <a:gd name="connsiteY1234" fmla="*/ 5690285 h 6679735"/>
                <a:gd name="connsiteX1235" fmla="*/ 3905715 w 12250760"/>
                <a:gd name="connsiteY1235" fmla="*/ 5586276 h 6679735"/>
                <a:gd name="connsiteX1236" fmla="*/ 3879758 w 12250760"/>
                <a:gd name="connsiteY1236" fmla="*/ 5586276 h 6679735"/>
                <a:gd name="connsiteX1237" fmla="*/ 3853799 w 12250760"/>
                <a:gd name="connsiteY1237" fmla="*/ 5560273 h 6679735"/>
                <a:gd name="connsiteX1238" fmla="*/ 3853799 w 12250760"/>
                <a:gd name="connsiteY1238" fmla="*/ 5508269 h 6679735"/>
                <a:gd name="connsiteX1239" fmla="*/ 3957630 w 12250760"/>
                <a:gd name="connsiteY1239" fmla="*/ 5430263 h 6679735"/>
                <a:gd name="connsiteX1240" fmla="*/ 3475909 w 12250760"/>
                <a:gd name="connsiteY1240" fmla="*/ 5430263 h 6679735"/>
                <a:gd name="connsiteX1241" fmla="*/ 3579741 w 12250760"/>
                <a:gd name="connsiteY1241" fmla="*/ 5508269 h 6679735"/>
                <a:gd name="connsiteX1242" fmla="*/ 3579741 w 12250760"/>
                <a:gd name="connsiteY1242" fmla="*/ 5560273 h 6679735"/>
                <a:gd name="connsiteX1243" fmla="*/ 3553783 w 12250760"/>
                <a:gd name="connsiteY1243" fmla="*/ 5586276 h 6679735"/>
                <a:gd name="connsiteX1244" fmla="*/ 3527824 w 12250760"/>
                <a:gd name="connsiteY1244" fmla="*/ 5586276 h 6679735"/>
                <a:gd name="connsiteX1245" fmla="*/ 3527824 w 12250760"/>
                <a:gd name="connsiteY1245" fmla="*/ 5690285 h 6679735"/>
                <a:gd name="connsiteX1246" fmla="*/ 3501867 w 12250760"/>
                <a:gd name="connsiteY1246" fmla="*/ 5716286 h 6679735"/>
                <a:gd name="connsiteX1247" fmla="*/ 3449951 w 12250760"/>
                <a:gd name="connsiteY1247" fmla="*/ 5716286 h 6679735"/>
                <a:gd name="connsiteX1248" fmla="*/ 3423994 w 12250760"/>
                <a:gd name="connsiteY1248" fmla="*/ 5690285 h 6679735"/>
                <a:gd name="connsiteX1249" fmla="*/ 3423994 w 12250760"/>
                <a:gd name="connsiteY1249" fmla="*/ 5586276 h 6679735"/>
                <a:gd name="connsiteX1250" fmla="*/ 3398036 w 12250760"/>
                <a:gd name="connsiteY1250" fmla="*/ 5586276 h 6679735"/>
                <a:gd name="connsiteX1251" fmla="*/ 3372078 w 12250760"/>
                <a:gd name="connsiteY1251" fmla="*/ 5560273 h 6679735"/>
                <a:gd name="connsiteX1252" fmla="*/ 3372078 w 12250760"/>
                <a:gd name="connsiteY1252" fmla="*/ 5508269 h 6679735"/>
                <a:gd name="connsiteX1253" fmla="*/ 3475909 w 12250760"/>
                <a:gd name="connsiteY1253" fmla="*/ 5430263 h 6679735"/>
                <a:gd name="connsiteX1254" fmla="*/ 2994186 w 12250760"/>
                <a:gd name="connsiteY1254" fmla="*/ 5430263 h 6679735"/>
                <a:gd name="connsiteX1255" fmla="*/ 3098015 w 12250760"/>
                <a:gd name="connsiteY1255" fmla="*/ 5508269 h 6679735"/>
                <a:gd name="connsiteX1256" fmla="*/ 3098015 w 12250760"/>
                <a:gd name="connsiteY1256" fmla="*/ 5560273 h 6679735"/>
                <a:gd name="connsiteX1257" fmla="*/ 3072057 w 12250760"/>
                <a:gd name="connsiteY1257" fmla="*/ 5586276 h 6679735"/>
                <a:gd name="connsiteX1258" fmla="*/ 3046100 w 12250760"/>
                <a:gd name="connsiteY1258" fmla="*/ 5586276 h 6679735"/>
                <a:gd name="connsiteX1259" fmla="*/ 3046100 w 12250760"/>
                <a:gd name="connsiteY1259" fmla="*/ 5690285 h 6679735"/>
                <a:gd name="connsiteX1260" fmla="*/ 3020143 w 12250760"/>
                <a:gd name="connsiteY1260" fmla="*/ 5716286 h 6679735"/>
                <a:gd name="connsiteX1261" fmla="*/ 2968226 w 12250760"/>
                <a:gd name="connsiteY1261" fmla="*/ 5716286 h 6679735"/>
                <a:gd name="connsiteX1262" fmla="*/ 2942269 w 12250760"/>
                <a:gd name="connsiteY1262" fmla="*/ 5690285 h 6679735"/>
                <a:gd name="connsiteX1263" fmla="*/ 2942269 w 12250760"/>
                <a:gd name="connsiteY1263" fmla="*/ 5586276 h 6679735"/>
                <a:gd name="connsiteX1264" fmla="*/ 2916312 w 12250760"/>
                <a:gd name="connsiteY1264" fmla="*/ 5586276 h 6679735"/>
                <a:gd name="connsiteX1265" fmla="*/ 2890354 w 12250760"/>
                <a:gd name="connsiteY1265" fmla="*/ 5560273 h 6679735"/>
                <a:gd name="connsiteX1266" fmla="*/ 2890354 w 12250760"/>
                <a:gd name="connsiteY1266" fmla="*/ 5508269 h 6679735"/>
                <a:gd name="connsiteX1267" fmla="*/ 2994186 w 12250760"/>
                <a:gd name="connsiteY1267" fmla="*/ 5430263 h 6679735"/>
                <a:gd name="connsiteX1268" fmla="*/ 2512462 w 12250760"/>
                <a:gd name="connsiteY1268" fmla="*/ 5430263 h 6679735"/>
                <a:gd name="connsiteX1269" fmla="*/ 2616291 w 12250760"/>
                <a:gd name="connsiteY1269" fmla="*/ 5508269 h 6679735"/>
                <a:gd name="connsiteX1270" fmla="*/ 2616291 w 12250760"/>
                <a:gd name="connsiteY1270" fmla="*/ 5560273 h 6679735"/>
                <a:gd name="connsiteX1271" fmla="*/ 2590334 w 12250760"/>
                <a:gd name="connsiteY1271" fmla="*/ 5586276 h 6679735"/>
                <a:gd name="connsiteX1272" fmla="*/ 2564376 w 12250760"/>
                <a:gd name="connsiteY1272" fmla="*/ 5586276 h 6679735"/>
                <a:gd name="connsiteX1273" fmla="*/ 2564376 w 12250760"/>
                <a:gd name="connsiteY1273" fmla="*/ 5690285 h 6679735"/>
                <a:gd name="connsiteX1274" fmla="*/ 2538419 w 12250760"/>
                <a:gd name="connsiteY1274" fmla="*/ 5716286 h 6679735"/>
                <a:gd name="connsiteX1275" fmla="*/ 2486504 w 12250760"/>
                <a:gd name="connsiteY1275" fmla="*/ 5716286 h 6679735"/>
                <a:gd name="connsiteX1276" fmla="*/ 2460547 w 12250760"/>
                <a:gd name="connsiteY1276" fmla="*/ 5690285 h 6679735"/>
                <a:gd name="connsiteX1277" fmla="*/ 2460547 w 12250760"/>
                <a:gd name="connsiteY1277" fmla="*/ 5586276 h 6679735"/>
                <a:gd name="connsiteX1278" fmla="*/ 2434590 w 12250760"/>
                <a:gd name="connsiteY1278" fmla="*/ 5586276 h 6679735"/>
                <a:gd name="connsiteX1279" fmla="*/ 2408631 w 12250760"/>
                <a:gd name="connsiteY1279" fmla="*/ 5560273 h 6679735"/>
                <a:gd name="connsiteX1280" fmla="*/ 2408631 w 12250760"/>
                <a:gd name="connsiteY1280" fmla="*/ 5508269 h 6679735"/>
                <a:gd name="connsiteX1281" fmla="*/ 2512462 w 12250760"/>
                <a:gd name="connsiteY1281" fmla="*/ 5430263 h 6679735"/>
                <a:gd name="connsiteX1282" fmla="*/ 2030735 w 12250760"/>
                <a:gd name="connsiteY1282" fmla="*/ 5430263 h 6679735"/>
                <a:gd name="connsiteX1283" fmla="*/ 2134569 w 12250760"/>
                <a:gd name="connsiteY1283" fmla="*/ 5508269 h 6679735"/>
                <a:gd name="connsiteX1284" fmla="*/ 2134569 w 12250760"/>
                <a:gd name="connsiteY1284" fmla="*/ 5560273 h 6679735"/>
                <a:gd name="connsiteX1285" fmla="*/ 2108607 w 12250760"/>
                <a:gd name="connsiteY1285" fmla="*/ 5586276 h 6679735"/>
                <a:gd name="connsiteX1286" fmla="*/ 2082649 w 12250760"/>
                <a:gd name="connsiteY1286" fmla="*/ 5586276 h 6679735"/>
                <a:gd name="connsiteX1287" fmla="*/ 2082649 w 12250760"/>
                <a:gd name="connsiteY1287" fmla="*/ 5690285 h 6679735"/>
                <a:gd name="connsiteX1288" fmla="*/ 2056692 w 12250760"/>
                <a:gd name="connsiteY1288" fmla="*/ 5716286 h 6679735"/>
                <a:gd name="connsiteX1289" fmla="*/ 2004776 w 12250760"/>
                <a:gd name="connsiteY1289" fmla="*/ 5716286 h 6679735"/>
                <a:gd name="connsiteX1290" fmla="*/ 1978819 w 12250760"/>
                <a:gd name="connsiteY1290" fmla="*/ 5690285 h 6679735"/>
                <a:gd name="connsiteX1291" fmla="*/ 1978819 w 12250760"/>
                <a:gd name="connsiteY1291" fmla="*/ 5586276 h 6679735"/>
                <a:gd name="connsiteX1292" fmla="*/ 1952862 w 12250760"/>
                <a:gd name="connsiteY1292" fmla="*/ 5586276 h 6679735"/>
                <a:gd name="connsiteX1293" fmla="*/ 1926904 w 12250760"/>
                <a:gd name="connsiteY1293" fmla="*/ 5560273 h 6679735"/>
                <a:gd name="connsiteX1294" fmla="*/ 1926904 w 12250760"/>
                <a:gd name="connsiteY1294" fmla="*/ 5508269 h 6679735"/>
                <a:gd name="connsiteX1295" fmla="*/ 2030735 w 12250760"/>
                <a:gd name="connsiteY1295" fmla="*/ 5430263 h 6679735"/>
                <a:gd name="connsiteX1296" fmla="*/ 1549010 w 12250760"/>
                <a:gd name="connsiteY1296" fmla="*/ 5430263 h 6679735"/>
                <a:gd name="connsiteX1297" fmla="*/ 1652840 w 12250760"/>
                <a:gd name="connsiteY1297" fmla="*/ 5508269 h 6679735"/>
                <a:gd name="connsiteX1298" fmla="*/ 1652840 w 12250760"/>
                <a:gd name="connsiteY1298" fmla="*/ 5560273 h 6679735"/>
                <a:gd name="connsiteX1299" fmla="*/ 1626883 w 12250760"/>
                <a:gd name="connsiteY1299" fmla="*/ 5586276 h 6679735"/>
                <a:gd name="connsiteX1300" fmla="*/ 1600925 w 12250760"/>
                <a:gd name="connsiteY1300" fmla="*/ 5586276 h 6679735"/>
                <a:gd name="connsiteX1301" fmla="*/ 1600925 w 12250760"/>
                <a:gd name="connsiteY1301" fmla="*/ 5690285 h 6679735"/>
                <a:gd name="connsiteX1302" fmla="*/ 1574967 w 12250760"/>
                <a:gd name="connsiteY1302" fmla="*/ 5716286 h 6679735"/>
                <a:gd name="connsiteX1303" fmla="*/ 1523052 w 12250760"/>
                <a:gd name="connsiteY1303" fmla="*/ 5716286 h 6679735"/>
                <a:gd name="connsiteX1304" fmla="*/ 1497095 w 12250760"/>
                <a:gd name="connsiteY1304" fmla="*/ 5690285 h 6679735"/>
                <a:gd name="connsiteX1305" fmla="*/ 1497095 w 12250760"/>
                <a:gd name="connsiteY1305" fmla="*/ 5586276 h 6679735"/>
                <a:gd name="connsiteX1306" fmla="*/ 1471138 w 12250760"/>
                <a:gd name="connsiteY1306" fmla="*/ 5586276 h 6679735"/>
                <a:gd name="connsiteX1307" fmla="*/ 1445179 w 12250760"/>
                <a:gd name="connsiteY1307" fmla="*/ 5560273 h 6679735"/>
                <a:gd name="connsiteX1308" fmla="*/ 1445179 w 12250760"/>
                <a:gd name="connsiteY1308" fmla="*/ 5508269 h 6679735"/>
                <a:gd name="connsiteX1309" fmla="*/ 1549010 w 12250760"/>
                <a:gd name="connsiteY1309" fmla="*/ 5430263 h 6679735"/>
                <a:gd name="connsiteX1310" fmla="*/ 1067287 w 12250760"/>
                <a:gd name="connsiteY1310" fmla="*/ 5430263 h 6679735"/>
                <a:gd name="connsiteX1311" fmla="*/ 1171117 w 12250760"/>
                <a:gd name="connsiteY1311" fmla="*/ 5508269 h 6679735"/>
                <a:gd name="connsiteX1312" fmla="*/ 1171117 w 12250760"/>
                <a:gd name="connsiteY1312" fmla="*/ 5560273 h 6679735"/>
                <a:gd name="connsiteX1313" fmla="*/ 1145160 w 12250760"/>
                <a:gd name="connsiteY1313" fmla="*/ 5586276 h 6679735"/>
                <a:gd name="connsiteX1314" fmla="*/ 1119201 w 12250760"/>
                <a:gd name="connsiteY1314" fmla="*/ 5586276 h 6679735"/>
                <a:gd name="connsiteX1315" fmla="*/ 1119201 w 12250760"/>
                <a:gd name="connsiteY1315" fmla="*/ 5690285 h 6679735"/>
                <a:gd name="connsiteX1316" fmla="*/ 1093244 w 12250760"/>
                <a:gd name="connsiteY1316" fmla="*/ 5716286 h 6679735"/>
                <a:gd name="connsiteX1317" fmla="*/ 1041329 w 12250760"/>
                <a:gd name="connsiteY1317" fmla="*/ 5716286 h 6679735"/>
                <a:gd name="connsiteX1318" fmla="*/ 1015371 w 12250760"/>
                <a:gd name="connsiteY1318" fmla="*/ 5690285 h 6679735"/>
                <a:gd name="connsiteX1319" fmla="*/ 1015371 w 12250760"/>
                <a:gd name="connsiteY1319" fmla="*/ 5586276 h 6679735"/>
                <a:gd name="connsiteX1320" fmla="*/ 989414 w 12250760"/>
                <a:gd name="connsiteY1320" fmla="*/ 5586276 h 6679735"/>
                <a:gd name="connsiteX1321" fmla="*/ 963456 w 12250760"/>
                <a:gd name="connsiteY1321" fmla="*/ 5560273 h 6679735"/>
                <a:gd name="connsiteX1322" fmla="*/ 963456 w 12250760"/>
                <a:gd name="connsiteY1322" fmla="*/ 5508269 h 6679735"/>
                <a:gd name="connsiteX1323" fmla="*/ 1067287 w 12250760"/>
                <a:gd name="connsiteY1323" fmla="*/ 5430263 h 6679735"/>
                <a:gd name="connsiteX1324" fmla="*/ 585564 w 12250760"/>
                <a:gd name="connsiteY1324" fmla="*/ 5430263 h 6679735"/>
                <a:gd name="connsiteX1325" fmla="*/ 689393 w 12250760"/>
                <a:gd name="connsiteY1325" fmla="*/ 5508269 h 6679735"/>
                <a:gd name="connsiteX1326" fmla="*/ 689393 w 12250760"/>
                <a:gd name="connsiteY1326" fmla="*/ 5560273 h 6679735"/>
                <a:gd name="connsiteX1327" fmla="*/ 663436 w 12250760"/>
                <a:gd name="connsiteY1327" fmla="*/ 5586276 h 6679735"/>
                <a:gd name="connsiteX1328" fmla="*/ 637478 w 12250760"/>
                <a:gd name="connsiteY1328" fmla="*/ 5586276 h 6679735"/>
                <a:gd name="connsiteX1329" fmla="*/ 637478 w 12250760"/>
                <a:gd name="connsiteY1329" fmla="*/ 5690285 h 6679735"/>
                <a:gd name="connsiteX1330" fmla="*/ 611521 w 12250760"/>
                <a:gd name="connsiteY1330" fmla="*/ 5716286 h 6679735"/>
                <a:gd name="connsiteX1331" fmla="*/ 559605 w 12250760"/>
                <a:gd name="connsiteY1331" fmla="*/ 5716286 h 6679735"/>
                <a:gd name="connsiteX1332" fmla="*/ 533648 w 12250760"/>
                <a:gd name="connsiteY1332" fmla="*/ 5690285 h 6679735"/>
                <a:gd name="connsiteX1333" fmla="*/ 533648 w 12250760"/>
                <a:gd name="connsiteY1333" fmla="*/ 5586276 h 6679735"/>
                <a:gd name="connsiteX1334" fmla="*/ 507691 w 12250760"/>
                <a:gd name="connsiteY1334" fmla="*/ 5586276 h 6679735"/>
                <a:gd name="connsiteX1335" fmla="*/ 481733 w 12250760"/>
                <a:gd name="connsiteY1335" fmla="*/ 5560273 h 6679735"/>
                <a:gd name="connsiteX1336" fmla="*/ 481733 w 12250760"/>
                <a:gd name="connsiteY1336" fmla="*/ 5508269 h 6679735"/>
                <a:gd name="connsiteX1337" fmla="*/ 585564 w 12250760"/>
                <a:gd name="connsiteY1337" fmla="*/ 5430263 h 6679735"/>
                <a:gd name="connsiteX1338" fmla="*/ 103840 w 12250760"/>
                <a:gd name="connsiteY1338" fmla="*/ 5430263 h 6679735"/>
                <a:gd name="connsiteX1339" fmla="*/ 207670 w 12250760"/>
                <a:gd name="connsiteY1339" fmla="*/ 5508269 h 6679735"/>
                <a:gd name="connsiteX1340" fmla="*/ 207670 w 12250760"/>
                <a:gd name="connsiteY1340" fmla="*/ 5560273 h 6679735"/>
                <a:gd name="connsiteX1341" fmla="*/ 181713 w 12250760"/>
                <a:gd name="connsiteY1341" fmla="*/ 5586276 h 6679735"/>
                <a:gd name="connsiteX1342" fmla="*/ 155755 w 12250760"/>
                <a:gd name="connsiteY1342" fmla="*/ 5586276 h 6679735"/>
                <a:gd name="connsiteX1343" fmla="*/ 155755 w 12250760"/>
                <a:gd name="connsiteY1343" fmla="*/ 5690285 h 6679735"/>
                <a:gd name="connsiteX1344" fmla="*/ 129798 w 12250760"/>
                <a:gd name="connsiteY1344" fmla="*/ 5716286 h 6679735"/>
                <a:gd name="connsiteX1345" fmla="*/ 77882 w 12250760"/>
                <a:gd name="connsiteY1345" fmla="*/ 5716286 h 6679735"/>
                <a:gd name="connsiteX1346" fmla="*/ 51925 w 12250760"/>
                <a:gd name="connsiteY1346" fmla="*/ 5690285 h 6679735"/>
                <a:gd name="connsiteX1347" fmla="*/ 51925 w 12250760"/>
                <a:gd name="connsiteY1347" fmla="*/ 5586276 h 6679735"/>
                <a:gd name="connsiteX1348" fmla="*/ 25968 w 12250760"/>
                <a:gd name="connsiteY1348" fmla="*/ 5586276 h 6679735"/>
                <a:gd name="connsiteX1349" fmla="*/ 9 w 12250760"/>
                <a:gd name="connsiteY1349" fmla="*/ 5560273 h 6679735"/>
                <a:gd name="connsiteX1350" fmla="*/ 9 w 12250760"/>
                <a:gd name="connsiteY1350" fmla="*/ 5508269 h 6679735"/>
                <a:gd name="connsiteX1351" fmla="*/ 103840 w 12250760"/>
                <a:gd name="connsiteY1351" fmla="*/ 5430263 h 6679735"/>
                <a:gd name="connsiteX1352" fmla="*/ 12145950 w 12250760"/>
                <a:gd name="connsiteY1352" fmla="*/ 5299005 h 6679735"/>
                <a:gd name="connsiteX1353" fmla="*/ 12197866 w 12250760"/>
                <a:gd name="connsiteY1353" fmla="*/ 5350921 h 6679735"/>
                <a:gd name="connsiteX1354" fmla="*/ 12145950 w 12250760"/>
                <a:gd name="connsiteY1354" fmla="*/ 5402836 h 6679735"/>
                <a:gd name="connsiteX1355" fmla="*/ 12094035 w 12250760"/>
                <a:gd name="connsiteY1355" fmla="*/ 5350921 h 6679735"/>
                <a:gd name="connsiteX1356" fmla="*/ 12145950 w 12250760"/>
                <a:gd name="connsiteY1356" fmla="*/ 5299005 h 6679735"/>
                <a:gd name="connsiteX1357" fmla="*/ 11664226 w 12250760"/>
                <a:gd name="connsiteY1357" fmla="*/ 5299005 h 6679735"/>
                <a:gd name="connsiteX1358" fmla="*/ 11716142 w 12250760"/>
                <a:gd name="connsiteY1358" fmla="*/ 5350921 h 6679735"/>
                <a:gd name="connsiteX1359" fmla="*/ 11664226 w 12250760"/>
                <a:gd name="connsiteY1359" fmla="*/ 5402836 h 6679735"/>
                <a:gd name="connsiteX1360" fmla="*/ 11612311 w 12250760"/>
                <a:gd name="connsiteY1360" fmla="*/ 5350921 h 6679735"/>
                <a:gd name="connsiteX1361" fmla="*/ 11664226 w 12250760"/>
                <a:gd name="connsiteY1361" fmla="*/ 5299005 h 6679735"/>
                <a:gd name="connsiteX1362" fmla="*/ 11182501 w 12250760"/>
                <a:gd name="connsiteY1362" fmla="*/ 5299005 h 6679735"/>
                <a:gd name="connsiteX1363" fmla="*/ 11234417 w 12250760"/>
                <a:gd name="connsiteY1363" fmla="*/ 5350921 h 6679735"/>
                <a:gd name="connsiteX1364" fmla="*/ 11182501 w 12250760"/>
                <a:gd name="connsiteY1364" fmla="*/ 5402836 h 6679735"/>
                <a:gd name="connsiteX1365" fmla="*/ 11130586 w 12250760"/>
                <a:gd name="connsiteY1365" fmla="*/ 5350921 h 6679735"/>
                <a:gd name="connsiteX1366" fmla="*/ 11182501 w 12250760"/>
                <a:gd name="connsiteY1366" fmla="*/ 5299005 h 6679735"/>
                <a:gd name="connsiteX1367" fmla="*/ 10700777 w 12250760"/>
                <a:gd name="connsiteY1367" fmla="*/ 5299005 h 6679735"/>
                <a:gd name="connsiteX1368" fmla="*/ 10752693 w 12250760"/>
                <a:gd name="connsiteY1368" fmla="*/ 5350921 h 6679735"/>
                <a:gd name="connsiteX1369" fmla="*/ 10700777 w 12250760"/>
                <a:gd name="connsiteY1369" fmla="*/ 5402836 h 6679735"/>
                <a:gd name="connsiteX1370" fmla="*/ 10648862 w 12250760"/>
                <a:gd name="connsiteY1370" fmla="*/ 5350921 h 6679735"/>
                <a:gd name="connsiteX1371" fmla="*/ 10700777 w 12250760"/>
                <a:gd name="connsiteY1371" fmla="*/ 5299005 h 6679735"/>
                <a:gd name="connsiteX1372" fmla="*/ 10219053 w 12250760"/>
                <a:gd name="connsiteY1372" fmla="*/ 5299005 h 6679735"/>
                <a:gd name="connsiteX1373" fmla="*/ 10270969 w 12250760"/>
                <a:gd name="connsiteY1373" fmla="*/ 5350921 h 6679735"/>
                <a:gd name="connsiteX1374" fmla="*/ 10219053 w 12250760"/>
                <a:gd name="connsiteY1374" fmla="*/ 5402836 h 6679735"/>
                <a:gd name="connsiteX1375" fmla="*/ 10167138 w 12250760"/>
                <a:gd name="connsiteY1375" fmla="*/ 5350921 h 6679735"/>
                <a:gd name="connsiteX1376" fmla="*/ 10219053 w 12250760"/>
                <a:gd name="connsiteY1376" fmla="*/ 5299005 h 6679735"/>
                <a:gd name="connsiteX1377" fmla="*/ 9737328 w 12250760"/>
                <a:gd name="connsiteY1377" fmla="*/ 5299005 h 6679735"/>
                <a:gd name="connsiteX1378" fmla="*/ 9789244 w 12250760"/>
                <a:gd name="connsiteY1378" fmla="*/ 5350921 h 6679735"/>
                <a:gd name="connsiteX1379" fmla="*/ 9737328 w 12250760"/>
                <a:gd name="connsiteY1379" fmla="*/ 5402836 h 6679735"/>
                <a:gd name="connsiteX1380" fmla="*/ 9685413 w 12250760"/>
                <a:gd name="connsiteY1380" fmla="*/ 5350921 h 6679735"/>
                <a:gd name="connsiteX1381" fmla="*/ 9737328 w 12250760"/>
                <a:gd name="connsiteY1381" fmla="*/ 5299005 h 6679735"/>
                <a:gd name="connsiteX1382" fmla="*/ 9255604 w 12250760"/>
                <a:gd name="connsiteY1382" fmla="*/ 5299005 h 6679735"/>
                <a:gd name="connsiteX1383" fmla="*/ 9307520 w 12250760"/>
                <a:gd name="connsiteY1383" fmla="*/ 5350921 h 6679735"/>
                <a:gd name="connsiteX1384" fmla="*/ 9255604 w 12250760"/>
                <a:gd name="connsiteY1384" fmla="*/ 5402836 h 6679735"/>
                <a:gd name="connsiteX1385" fmla="*/ 9203689 w 12250760"/>
                <a:gd name="connsiteY1385" fmla="*/ 5350921 h 6679735"/>
                <a:gd name="connsiteX1386" fmla="*/ 9255604 w 12250760"/>
                <a:gd name="connsiteY1386" fmla="*/ 5299005 h 6679735"/>
                <a:gd name="connsiteX1387" fmla="*/ 8773880 w 12250760"/>
                <a:gd name="connsiteY1387" fmla="*/ 5299005 h 6679735"/>
                <a:gd name="connsiteX1388" fmla="*/ 8825796 w 12250760"/>
                <a:gd name="connsiteY1388" fmla="*/ 5350921 h 6679735"/>
                <a:gd name="connsiteX1389" fmla="*/ 8773880 w 12250760"/>
                <a:gd name="connsiteY1389" fmla="*/ 5402836 h 6679735"/>
                <a:gd name="connsiteX1390" fmla="*/ 8721965 w 12250760"/>
                <a:gd name="connsiteY1390" fmla="*/ 5350921 h 6679735"/>
                <a:gd name="connsiteX1391" fmla="*/ 8773880 w 12250760"/>
                <a:gd name="connsiteY1391" fmla="*/ 5299005 h 6679735"/>
                <a:gd name="connsiteX1392" fmla="*/ 8292157 w 12250760"/>
                <a:gd name="connsiteY1392" fmla="*/ 5299005 h 6679735"/>
                <a:gd name="connsiteX1393" fmla="*/ 8344072 w 12250760"/>
                <a:gd name="connsiteY1393" fmla="*/ 5350921 h 6679735"/>
                <a:gd name="connsiteX1394" fmla="*/ 8292157 w 12250760"/>
                <a:gd name="connsiteY1394" fmla="*/ 5402836 h 6679735"/>
                <a:gd name="connsiteX1395" fmla="*/ 8240241 w 12250760"/>
                <a:gd name="connsiteY1395" fmla="*/ 5350921 h 6679735"/>
                <a:gd name="connsiteX1396" fmla="*/ 8292157 w 12250760"/>
                <a:gd name="connsiteY1396" fmla="*/ 5299005 h 6679735"/>
                <a:gd name="connsiteX1397" fmla="*/ 7810433 w 12250760"/>
                <a:gd name="connsiteY1397" fmla="*/ 5299005 h 6679735"/>
                <a:gd name="connsiteX1398" fmla="*/ 7862348 w 12250760"/>
                <a:gd name="connsiteY1398" fmla="*/ 5350921 h 6679735"/>
                <a:gd name="connsiteX1399" fmla="*/ 7810433 w 12250760"/>
                <a:gd name="connsiteY1399" fmla="*/ 5402836 h 6679735"/>
                <a:gd name="connsiteX1400" fmla="*/ 7758517 w 12250760"/>
                <a:gd name="connsiteY1400" fmla="*/ 5350921 h 6679735"/>
                <a:gd name="connsiteX1401" fmla="*/ 7810433 w 12250760"/>
                <a:gd name="connsiteY1401" fmla="*/ 5299005 h 6679735"/>
                <a:gd name="connsiteX1402" fmla="*/ 7328709 w 12250760"/>
                <a:gd name="connsiteY1402" fmla="*/ 5299005 h 6679735"/>
                <a:gd name="connsiteX1403" fmla="*/ 7380624 w 12250760"/>
                <a:gd name="connsiteY1403" fmla="*/ 5350921 h 6679735"/>
                <a:gd name="connsiteX1404" fmla="*/ 7328709 w 12250760"/>
                <a:gd name="connsiteY1404" fmla="*/ 5402836 h 6679735"/>
                <a:gd name="connsiteX1405" fmla="*/ 7276793 w 12250760"/>
                <a:gd name="connsiteY1405" fmla="*/ 5350921 h 6679735"/>
                <a:gd name="connsiteX1406" fmla="*/ 7328709 w 12250760"/>
                <a:gd name="connsiteY1406" fmla="*/ 5299005 h 6679735"/>
                <a:gd name="connsiteX1407" fmla="*/ 6846985 w 12250760"/>
                <a:gd name="connsiteY1407" fmla="*/ 5299005 h 6679735"/>
                <a:gd name="connsiteX1408" fmla="*/ 6898900 w 12250760"/>
                <a:gd name="connsiteY1408" fmla="*/ 5350921 h 6679735"/>
                <a:gd name="connsiteX1409" fmla="*/ 6846985 w 12250760"/>
                <a:gd name="connsiteY1409" fmla="*/ 5402836 h 6679735"/>
                <a:gd name="connsiteX1410" fmla="*/ 6795069 w 12250760"/>
                <a:gd name="connsiteY1410" fmla="*/ 5350921 h 6679735"/>
                <a:gd name="connsiteX1411" fmla="*/ 6846985 w 12250760"/>
                <a:gd name="connsiteY1411" fmla="*/ 5299005 h 6679735"/>
                <a:gd name="connsiteX1412" fmla="*/ 6365261 w 12250760"/>
                <a:gd name="connsiteY1412" fmla="*/ 5299005 h 6679735"/>
                <a:gd name="connsiteX1413" fmla="*/ 6417176 w 12250760"/>
                <a:gd name="connsiteY1413" fmla="*/ 5350921 h 6679735"/>
                <a:gd name="connsiteX1414" fmla="*/ 6365261 w 12250760"/>
                <a:gd name="connsiteY1414" fmla="*/ 5402836 h 6679735"/>
                <a:gd name="connsiteX1415" fmla="*/ 6313345 w 12250760"/>
                <a:gd name="connsiteY1415" fmla="*/ 5350921 h 6679735"/>
                <a:gd name="connsiteX1416" fmla="*/ 6365261 w 12250760"/>
                <a:gd name="connsiteY1416" fmla="*/ 5299005 h 6679735"/>
                <a:gd name="connsiteX1417" fmla="*/ 5883539 w 12250760"/>
                <a:gd name="connsiteY1417" fmla="*/ 5299005 h 6679735"/>
                <a:gd name="connsiteX1418" fmla="*/ 5935454 w 12250760"/>
                <a:gd name="connsiteY1418" fmla="*/ 5350921 h 6679735"/>
                <a:gd name="connsiteX1419" fmla="*/ 5883539 w 12250760"/>
                <a:gd name="connsiteY1419" fmla="*/ 5402836 h 6679735"/>
                <a:gd name="connsiteX1420" fmla="*/ 5831624 w 12250760"/>
                <a:gd name="connsiteY1420" fmla="*/ 5350921 h 6679735"/>
                <a:gd name="connsiteX1421" fmla="*/ 5883539 w 12250760"/>
                <a:gd name="connsiteY1421" fmla="*/ 5299005 h 6679735"/>
                <a:gd name="connsiteX1422" fmla="*/ 5401820 w 12250760"/>
                <a:gd name="connsiteY1422" fmla="*/ 5299005 h 6679735"/>
                <a:gd name="connsiteX1423" fmla="*/ 5453734 w 12250760"/>
                <a:gd name="connsiteY1423" fmla="*/ 5350921 h 6679735"/>
                <a:gd name="connsiteX1424" fmla="*/ 5401820 w 12250760"/>
                <a:gd name="connsiteY1424" fmla="*/ 5402836 h 6679735"/>
                <a:gd name="connsiteX1425" fmla="*/ 5349905 w 12250760"/>
                <a:gd name="connsiteY1425" fmla="*/ 5350921 h 6679735"/>
                <a:gd name="connsiteX1426" fmla="*/ 5401820 w 12250760"/>
                <a:gd name="connsiteY1426" fmla="*/ 5299005 h 6679735"/>
                <a:gd name="connsiteX1427" fmla="*/ 4920088 w 12250760"/>
                <a:gd name="connsiteY1427" fmla="*/ 5299005 h 6679735"/>
                <a:gd name="connsiteX1428" fmla="*/ 4972008 w 12250760"/>
                <a:gd name="connsiteY1428" fmla="*/ 5350921 h 6679735"/>
                <a:gd name="connsiteX1429" fmla="*/ 4920088 w 12250760"/>
                <a:gd name="connsiteY1429" fmla="*/ 5402836 h 6679735"/>
                <a:gd name="connsiteX1430" fmla="*/ 4868175 w 12250760"/>
                <a:gd name="connsiteY1430" fmla="*/ 5350921 h 6679735"/>
                <a:gd name="connsiteX1431" fmla="*/ 4920088 w 12250760"/>
                <a:gd name="connsiteY1431" fmla="*/ 5299005 h 6679735"/>
                <a:gd name="connsiteX1432" fmla="*/ 4438373 w 12250760"/>
                <a:gd name="connsiteY1432" fmla="*/ 5299005 h 6679735"/>
                <a:gd name="connsiteX1433" fmla="*/ 4490284 w 12250760"/>
                <a:gd name="connsiteY1433" fmla="*/ 5350921 h 6679735"/>
                <a:gd name="connsiteX1434" fmla="*/ 4438373 w 12250760"/>
                <a:gd name="connsiteY1434" fmla="*/ 5402836 h 6679735"/>
                <a:gd name="connsiteX1435" fmla="*/ 4386453 w 12250760"/>
                <a:gd name="connsiteY1435" fmla="*/ 5350921 h 6679735"/>
                <a:gd name="connsiteX1436" fmla="*/ 4438373 w 12250760"/>
                <a:gd name="connsiteY1436" fmla="*/ 5299005 h 6679735"/>
                <a:gd name="connsiteX1437" fmla="*/ 3956651 w 12250760"/>
                <a:gd name="connsiteY1437" fmla="*/ 5299005 h 6679735"/>
                <a:gd name="connsiteX1438" fmla="*/ 4008568 w 12250760"/>
                <a:gd name="connsiteY1438" fmla="*/ 5350921 h 6679735"/>
                <a:gd name="connsiteX1439" fmla="*/ 3956651 w 12250760"/>
                <a:gd name="connsiteY1439" fmla="*/ 5402836 h 6679735"/>
                <a:gd name="connsiteX1440" fmla="*/ 3904735 w 12250760"/>
                <a:gd name="connsiteY1440" fmla="*/ 5350921 h 6679735"/>
                <a:gd name="connsiteX1441" fmla="*/ 3956651 w 12250760"/>
                <a:gd name="connsiteY1441" fmla="*/ 5299005 h 6679735"/>
                <a:gd name="connsiteX1442" fmla="*/ 3474929 w 12250760"/>
                <a:gd name="connsiteY1442" fmla="*/ 5299005 h 6679735"/>
                <a:gd name="connsiteX1443" fmla="*/ 3526845 w 12250760"/>
                <a:gd name="connsiteY1443" fmla="*/ 5350921 h 6679735"/>
                <a:gd name="connsiteX1444" fmla="*/ 3474929 w 12250760"/>
                <a:gd name="connsiteY1444" fmla="*/ 5402836 h 6679735"/>
                <a:gd name="connsiteX1445" fmla="*/ 3423014 w 12250760"/>
                <a:gd name="connsiteY1445" fmla="*/ 5350921 h 6679735"/>
                <a:gd name="connsiteX1446" fmla="*/ 3474929 w 12250760"/>
                <a:gd name="connsiteY1446" fmla="*/ 5299005 h 6679735"/>
                <a:gd name="connsiteX1447" fmla="*/ 2993206 w 12250760"/>
                <a:gd name="connsiteY1447" fmla="*/ 5299005 h 6679735"/>
                <a:gd name="connsiteX1448" fmla="*/ 3045120 w 12250760"/>
                <a:gd name="connsiteY1448" fmla="*/ 5350921 h 6679735"/>
                <a:gd name="connsiteX1449" fmla="*/ 2993206 w 12250760"/>
                <a:gd name="connsiteY1449" fmla="*/ 5402836 h 6679735"/>
                <a:gd name="connsiteX1450" fmla="*/ 2941289 w 12250760"/>
                <a:gd name="connsiteY1450" fmla="*/ 5350921 h 6679735"/>
                <a:gd name="connsiteX1451" fmla="*/ 2993206 w 12250760"/>
                <a:gd name="connsiteY1451" fmla="*/ 5299005 h 6679735"/>
                <a:gd name="connsiteX1452" fmla="*/ 2511482 w 12250760"/>
                <a:gd name="connsiteY1452" fmla="*/ 5299005 h 6679735"/>
                <a:gd name="connsiteX1453" fmla="*/ 2563397 w 12250760"/>
                <a:gd name="connsiteY1453" fmla="*/ 5350921 h 6679735"/>
                <a:gd name="connsiteX1454" fmla="*/ 2511482 w 12250760"/>
                <a:gd name="connsiteY1454" fmla="*/ 5402836 h 6679735"/>
                <a:gd name="connsiteX1455" fmla="*/ 2459567 w 12250760"/>
                <a:gd name="connsiteY1455" fmla="*/ 5350921 h 6679735"/>
                <a:gd name="connsiteX1456" fmla="*/ 2511482 w 12250760"/>
                <a:gd name="connsiteY1456" fmla="*/ 5299005 h 6679735"/>
                <a:gd name="connsiteX1457" fmla="*/ 2029755 w 12250760"/>
                <a:gd name="connsiteY1457" fmla="*/ 5299005 h 6679735"/>
                <a:gd name="connsiteX1458" fmla="*/ 2081670 w 12250760"/>
                <a:gd name="connsiteY1458" fmla="*/ 5350921 h 6679735"/>
                <a:gd name="connsiteX1459" fmla="*/ 2029755 w 12250760"/>
                <a:gd name="connsiteY1459" fmla="*/ 5402836 h 6679735"/>
                <a:gd name="connsiteX1460" fmla="*/ 1977839 w 12250760"/>
                <a:gd name="connsiteY1460" fmla="*/ 5350921 h 6679735"/>
                <a:gd name="connsiteX1461" fmla="*/ 2029755 w 12250760"/>
                <a:gd name="connsiteY1461" fmla="*/ 5299005 h 6679735"/>
                <a:gd name="connsiteX1462" fmla="*/ 1548030 w 12250760"/>
                <a:gd name="connsiteY1462" fmla="*/ 5299005 h 6679735"/>
                <a:gd name="connsiteX1463" fmla="*/ 1599946 w 12250760"/>
                <a:gd name="connsiteY1463" fmla="*/ 5350921 h 6679735"/>
                <a:gd name="connsiteX1464" fmla="*/ 1548030 w 12250760"/>
                <a:gd name="connsiteY1464" fmla="*/ 5402836 h 6679735"/>
                <a:gd name="connsiteX1465" fmla="*/ 1496115 w 12250760"/>
                <a:gd name="connsiteY1465" fmla="*/ 5350921 h 6679735"/>
                <a:gd name="connsiteX1466" fmla="*/ 1548030 w 12250760"/>
                <a:gd name="connsiteY1466" fmla="*/ 5299005 h 6679735"/>
                <a:gd name="connsiteX1467" fmla="*/ 1066307 w 12250760"/>
                <a:gd name="connsiteY1467" fmla="*/ 5299005 h 6679735"/>
                <a:gd name="connsiteX1468" fmla="*/ 1118223 w 12250760"/>
                <a:gd name="connsiteY1468" fmla="*/ 5350921 h 6679735"/>
                <a:gd name="connsiteX1469" fmla="*/ 1066307 w 12250760"/>
                <a:gd name="connsiteY1469" fmla="*/ 5402836 h 6679735"/>
                <a:gd name="connsiteX1470" fmla="*/ 1014392 w 12250760"/>
                <a:gd name="connsiteY1470" fmla="*/ 5350921 h 6679735"/>
                <a:gd name="connsiteX1471" fmla="*/ 1066307 w 12250760"/>
                <a:gd name="connsiteY1471" fmla="*/ 5299005 h 6679735"/>
                <a:gd name="connsiteX1472" fmla="*/ 584584 w 12250760"/>
                <a:gd name="connsiteY1472" fmla="*/ 5299005 h 6679735"/>
                <a:gd name="connsiteX1473" fmla="*/ 636499 w 12250760"/>
                <a:gd name="connsiteY1473" fmla="*/ 5350921 h 6679735"/>
                <a:gd name="connsiteX1474" fmla="*/ 584584 w 12250760"/>
                <a:gd name="connsiteY1474" fmla="*/ 5402836 h 6679735"/>
                <a:gd name="connsiteX1475" fmla="*/ 532668 w 12250760"/>
                <a:gd name="connsiteY1475" fmla="*/ 5350921 h 6679735"/>
                <a:gd name="connsiteX1476" fmla="*/ 584584 w 12250760"/>
                <a:gd name="connsiteY1476" fmla="*/ 5299005 h 6679735"/>
                <a:gd name="connsiteX1477" fmla="*/ 102861 w 12250760"/>
                <a:gd name="connsiteY1477" fmla="*/ 5299005 h 6679735"/>
                <a:gd name="connsiteX1478" fmla="*/ 154776 w 12250760"/>
                <a:gd name="connsiteY1478" fmla="*/ 5350921 h 6679735"/>
                <a:gd name="connsiteX1479" fmla="*/ 102861 w 12250760"/>
                <a:gd name="connsiteY1479" fmla="*/ 5402836 h 6679735"/>
                <a:gd name="connsiteX1480" fmla="*/ 50945 w 12250760"/>
                <a:gd name="connsiteY1480" fmla="*/ 5350921 h 6679735"/>
                <a:gd name="connsiteX1481" fmla="*/ 102861 w 12250760"/>
                <a:gd name="connsiteY1481" fmla="*/ 5299005 h 6679735"/>
                <a:gd name="connsiteX1482" fmla="*/ 12146930 w 12250760"/>
                <a:gd name="connsiteY1482" fmla="*/ 4948539 h 6679735"/>
                <a:gd name="connsiteX1483" fmla="*/ 12250760 w 12250760"/>
                <a:gd name="connsiteY1483" fmla="*/ 5026545 h 6679735"/>
                <a:gd name="connsiteX1484" fmla="*/ 12250760 w 12250760"/>
                <a:gd name="connsiteY1484" fmla="*/ 5078549 h 6679735"/>
                <a:gd name="connsiteX1485" fmla="*/ 12224803 w 12250760"/>
                <a:gd name="connsiteY1485" fmla="*/ 5104552 h 6679735"/>
                <a:gd name="connsiteX1486" fmla="*/ 12198844 w 12250760"/>
                <a:gd name="connsiteY1486" fmla="*/ 5104552 h 6679735"/>
                <a:gd name="connsiteX1487" fmla="*/ 12198844 w 12250760"/>
                <a:gd name="connsiteY1487" fmla="*/ 5208561 h 6679735"/>
                <a:gd name="connsiteX1488" fmla="*/ 12172887 w 12250760"/>
                <a:gd name="connsiteY1488" fmla="*/ 5234562 h 6679735"/>
                <a:gd name="connsiteX1489" fmla="*/ 12120972 w 12250760"/>
                <a:gd name="connsiteY1489" fmla="*/ 5234562 h 6679735"/>
                <a:gd name="connsiteX1490" fmla="*/ 12095015 w 12250760"/>
                <a:gd name="connsiteY1490" fmla="*/ 5208561 h 6679735"/>
                <a:gd name="connsiteX1491" fmla="*/ 12095015 w 12250760"/>
                <a:gd name="connsiteY1491" fmla="*/ 5104552 h 6679735"/>
                <a:gd name="connsiteX1492" fmla="*/ 12069057 w 12250760"/>
                <a:gd name="connsiteY1492" fmla="*/ 5104552 h 6679735"/>
                <a:gd name="connsiteX1493" fmla="*/ 12043099 w 12250760"/>
                <a:gd name="connsiteY1493" fmla="*/ 5078549 h 6679735"/>
                <a:gd name="connsiteX1494" fmla="*/ 12043099 w 12250760"/>
                <a:gd name="connsiteY1494" fmla="*/ 5026545 h 6679735"/>
                <a:gd name="connsiteX1495" fmla="*/ 12146930 w 12250760"/>
                <a:gd name="connsiteY1495" fmla="*/ 4948539 h 6679735"/>
                <a:gd name="connsiteX1496" fmla="*/ 11665206 w 12250760"/>
                <a:gd name="connsiteY1496" fmla="*/ 4948539 h 6679735"/>
                <a:gd name="connsiteX1497" fmla="*/ 11769036 w 12250760"/>
                <a:gd name="connsiteY1497" fmla="*/ 5026545 h 6679735"/>
                <a:gd name="connsiteX1498" fmla="*/ 11769036 w 12250760"/>
                <a:gd name="connsiteY1498" fmla="*/ 5078549 h 6679735"/>
                <a:gd name="connsiteX1499" fmla="*/ 11743079 w 12250760"/>
                <a:gd name="connsiteY1499" fmla="*/ 5104552 h 6679735"/>
                <a:gd name="connsiteX1500" fmla="*/ 11717120 w 12250760"/>
                <a:gd name="connsiteY1500" fmla="*/ 5104552 h 6679735"/>
                <a:gd name="connsiteX1501" fmla="*/ 11717120 w 12250760"/>
                <a:gd name="connsiteY1501" fmla="*/ 5208561 h 6679735"/>
                <a:gd name="connsiteX1502" fmla="*/ 11691163 w 12250760"/>
                <a:gd name="connsiteY1502" fmla="*/ 5234562 h 6679735"/>
                <a:gd name="connsiteX1503" fmla="*/ 11639248 w 12250760"/>
                <a:gd name="connsiteY1503" fmla="*/ 5234562 h 6679735"/>
                <a:gd name="connsiteX1504" fmla="*/ 11613291 w 12250760"/>
                <a:gd name="connsiteY1504" fmla="*/ 5208561 h 6679735"/>
                <a:gd name="connsiteX1505" fmla="*/ 11613291 w 12250760"/>
                <a:gd name="connsiteY1505" fmla="*/ 5104552 h 6679735"/>
                <a:gd name="connsiteX1506" fmla="*/ 11587333 w 12250760"/>
                <a:gd name="connsiteY1506" fmla="*/ 5104552 h 6679735"/>
                <a:gd name="connsiteX1507" fmla="*/ 11561375 w 12250760"/>
                <a:gd name="connsiteY1507" fmla="*/ 5078549 h 6679735"/>
                <a:gd name="connsiteX1508" fmla="*/ 11561375 w 12250760"/>
                <a:gd name="connsiteY1508" fmla="*/ 5026545 h 6679735"/>
                <a:gd name="connsiteX1509" fmla="*/ 11665206 w 12250760"/>
                <a:gd name="connsiteY1509" fmla="*/ 4948539 h 6679735"/>
                <a:gd name="connsiteX1510" fmla="*/ 11183481 w 12250760"/>
                <a:gd name="connsiteY1510" fmla="*/ 4948539 h 6679735"/>
                <a:gd name="connsiteX1511" fmla="*/ 11287311 w 12250760"/>
                <a:gd name="connsiteY1511" fmla="*/ 5026545 h 6679735"/>
                <a:gd name="connsiteX1512" fmla="*/ 11287311 w 12250760"/>
                <a:gd name="connsiteY1512" fmla="*/ 5078549 h 6679735"/>
                <a:gd name="connsiteX1513" fmla="*/ 11261354 w 12250760"/>
                <a:gd name="connsiteY1513" fmla="*/ 5104552 h 6679735"/>
                <a:gd name="connsiteX1514" fmla="*/ 11235395 w 12250760"/>
                <a:gd name="connsiteY1514" fmla="*/ 5104552 h 6679735"/>
                <a:gd name="connsiteX1515" fmla="*/ 11235395 w 12250760"/>
                <a:gd name="connsiteY1515" fmla="*/ 5208561 h 6679735"/>
                <a:gd name="connsiteX1516" fmla="*/ 11209438 w 12250760"/>
                <a:gd name="connsiteY1516" fmla="*/ 5234562 h 6679735"/>
                <a:gd name="connsiteX1517" fmla="*/ 11157523 w 12250760"/>
                <a:gd name="connsiteY1517" fmla="*/ 5234562 h 6679735"/>
                <a:gd name="connsiteX1518" fmla="*/ 11131566 w 12250760"/>
                <a:gd name="connsiteY1518" fmla="*/ 5208561 h 6679735"/>
                <a:gd name="connsiteX1519" fmla="*/ 11131566 w 12250760"/>
                <a:gd name="connsiteY1519" fmla="*/ 5104552 h 6679735"/>
                <a:gd name="connsiteX1520" fmla="*/ 11105608 w 12250760"/>
                <a:gd name="connsiteY1520" fmla="*/ 5104552 h 6679735"/>
                <a:gd name="connsiteX1521" fmla="*/ 11079650 w 12250760"/>
                <a:gd name="connsiteY1521" fmla="*/ 5078549 h 6679735"/>
                <a:gd name="connsiteX1522" fmla="*/ 11079650 w 12250760"/>
                <a:gd name="connsiteY1522" fmla="*/ 5026545 h 6679735"/>
                <a:gd name="connsiteX1523" fmla="*/ 11183481 w 12250760"/>
                <a:gd name="connsiteY1523" fmla="*/ 4948539 h 6679735"/>
                <a:gd name="connsiteX1524" fmla="*/ 10701757 w 12250760"/>
                <a:gd name="connsiteY1524" fmla="*/ 4948539 h 6679735"/>
                <a:gd name="connsiteX1525" fmla="*/ 10805587 w 12250760"/>
                <a:gd name="connsiteY1525" fmla="*/ 5026545 h 6679735"/>
                <a:gd name="connsiteX1526" fmla="*/ 10805587 w 12250760"/>
                <a:gd name="connsiteY1526" fmla="*/ 5078549 h 6679735"/>
                <a:gd name="connsiteX1527" fmla="*/ 10779630 w 12250760"/>
                <a:gd name="connsiteY1527" fmla="*/ 5104552 h 6679735"/>
                <a:gd name="connsiteX1528" fmla="*/ 10753671 w 12250760"/>
                <a:gd name="connsiteY1528" fmla="*/ 5104552 h 6679735"/>
                <a:gd name="connsiteX1529" fmla="*/ 10753671 w 12250760"/>
                <a:gd name="connsiteY1529" fmla="*/ 5208561 h 6679735"/>
                <a:gd name="connsiteX1530" fmla="*/ 10727714 w 12250760"/>
                <a:gd name="connsiteY1530" fmla="*/ 5234562 h 6679735"/>
                <a:gd name="connsiteX1531" fmla="*/ 10675799 w 12250760"/>
                <a:gd name="connsiteY1531" fmla="*/ 5234562 h 6679735"/>
                <a:gd name="connsiteX1532" fmla="*/ 10649842 w 12250760"/>
                <a:gd name="connsiteY1532" fmla="*/ 5208561 h 6679735"/>
                <a:gd name="connsiteX1533" fmla="*/ 10649842 w 12250760"/>
                <a:gd name="connsiteY1533" fmla="*/ 5104552 h 6679735"/>
                <a:gd name="connsiteX1534" fmla="*/ 10623884 w 12250760"/>
                <a:gd name="connsiteY1534" fmla="*/ 5104552 h 6679735"/>
                <a:gd name="connsiteX1535" fmla="*/ 10597926 w 12250760"/>
                <a:gd name="connsiteY1535" fmla="*/ 5078549 h 6679735"/>
                <a:gd name="connsiteX1536" fmla="*/ 10597926 w 12250760"/>
                <a:gd name="connsiteY1536" fmla="*/ 5026545 h 6679735"/>
                <a:gd name="connsiteX1537" fmla="*/ 10701757 w 12250760"/>
                <a:gd name="connsiteY1537" fmla="*/ 4948539 h 6679735"/>
                <a:gd name="connsiteX1538" fmla="*/ 10220033 w 12250760"/>
                <a:gd name="connsiteY1538" fmla="*/ 4948539 h 6679735"/>
                <a:gd name="connsiteX1539" fmla="*/ 10323863 w 12250760"/>
                <a:gd name="connsiteY1539" fmla="*/ 5026545 h 6679735"/>
                <a:gd name="connsiteX1540" fmla="*/ 10323863 w 12250760"/>
                <a:gd name="connsiteY1540" fmla="*/ 5078549 h 6679735"/>
                <a:gd name="connsiteX1541" fmla="*/ 10297906 w 12250760"/>
                <a:gd name="connsiteY1541" fmla="*/ 5104552 h 6679735"/>
                <a:gd name="connsiteX1542" fmla="*/ 10271947 w 12250760"/>
                <a:gd name="connsiteY1542" fmla="*/ 5104552 h 6679735"/>
                <a:gd name="connsiteX1543" fmla="*/ 10271947 w 12250760"/>
                <a:gd name="connsiteY1543" fmla="*/ 5208561 h 6679735"/>
                <a:gd name="connsiteX1544" fmla="*/ 10245990 w 12250760"/>
                <a:gd name="connsiteY1544" fmla="*/ 5234562 h 6679735"/>
                <a:gd name="connsiteX1545" fmla="*/ 10194075 w 12250760"/>
                <a:gd name="connsiteY1545" fmla="*/ 5234562 h 6679735"/>
                <a:gd name="connsiteX1546" fmla="*/ 10168118 w 12250760"/>
                <a:gd name="connsiteY1546" fmla="*/ 5208561 h 6679735"/>
                <a:gd name="connsiteX1547" fmla="*/ 10168118 w 12250760"/>
                <a:gd name="connsiteY1547" fmla="*/ 5104552 h 6679735"/>
                <a:gd name="connsiteX1548" fmla="*/ 10142160 w 12250760"/>
                <a:gd name="connsiteY1548" fmla="*/ 5104552 h 6679735"/>
                <a:gd name="connsiteX1549" fmla="*/ 10116202 w 12250760"/>
                <a:gd name="connsiteY1549" fmla="*/ 5078549 h 6679735"/>
                <a:gd name="connsiteX1550" fmla="*/ 10116202 w 12250760"/>
                <a:gd name="connsiteY1550" fmla="*/ 5026545 h 6679735"/>
                <a:gd name="connsiteX1551" fmla="*/ 10220033 w 12250760"/>
                <a:gd name="connsiteY1551" fmla="*/ 4948539 h 6679735"/>
                <a:gd name="connsiteX1552" fmla="*/ 9738308 w 12250760"/>
                <a:gd name="connsiteY1552" fmla="*/ 4948539 h 6679735"/>
                <a:gd name="connsiteX1553" fmla="*/ 9842138 w 12250760"/>
                <a:gd name="connsiteY1553" fmla="*/ 5026545 h 6679735"/>
                <a:gd name="connsiteX1554" fmla="*/ 9842138 w 12250760"/>
                <a:gd name="connsiteY1554" fmla="*/ 5078549 h 6679735"/>
                <a:gd name="connsiteX1555" fmla="*/ 9816181 w 12250760"/>
                <a:gd name="connsiteY1555" fmla="*/ 5104552 h 6679735"/>
                <a:gd name="connsiteX1556" fmla="*/ 9790222 w 12250760"/>
                <a:gd name="connsiteY1556" fmla="*/ 5104552 h 6679735"/>
                <a:gd name="connsiteX1557" fmla="*/ 9790222 w 12250760"/>
                <a:gd name="connsiteY1557" fmla="*/ 5208561 h 6679735"/>
                <a:gd name="connsiteX1558" fmla="*/ 9764265 w 12250760"/>
                <a:gd name="connsiteY1558" fmla="*/ 5234562 h 6679735"/>
                <a:gd name="connsiteX1559" fmla="*/ 9712350 w 12250760"/>
                <a:gd name="connsiteY1559" fmla="*/ 5234562 h 6679735"/>
                <a:gd name="connsiteX1560" fmla="*/ 9686393 w 12250760"/>
                <a:gd name="connsiteY1560" fmla="*/ 5208561 h 6679735"/>
                <a:gd name="connsiteX1561" fmla="*/ 9686393 w 12250760"/>
                <a:gd name="connsiteY1561" fmla="*/ 5104552 h 6679735"/>
                <a:gd name="connsiteX1562" fmla="*/ 9660435 w 12250760"/>
                <a:gd name="connsiteY1562" fmla="*/ 5104552 h 6679735"/>
                <a:gd name="connsiteX1563" fmla="*/ 9634477 w 12250760"/>
                <a:gd name="connsiteY1563" fmla="*/ 5078549 h 6679735"/>
                <a:gd name="connsiteX1564" fmla="*/ 9634477 w 12250760"/>
                <a:gd name="connsiteY1564" fmla="*/ 5026545 h 6679735"/>
                <a:gd name="connsiteX1565" fmla="*/ 9738308 w 12250760"/>
                <a:gd name="connsiteY1565" fmla="*/ 4948539 h 6679735"/>
                <a:gd name="connsiteX1566" fmla="*/ 9256584 w 12250760"/>
                <a:gd name="connsiteY1566" fmla="*/ 4948539 h 6679735"/>
                <a:gd name="connsiteX1567" fmla="*/ 9360414 w 12250760"/>
                <a:gd name="connsiteY1567" fmla="*/ 5026545 h 6679735"/>
                <a:gd name="connsiteX1568" fmla="*/ 9360414 w 12250760"/>
                <a:gd name="connsiteY1568" fmla="*/ 5078549 h 6679735"/>
                <a:gd name="connsiteX1569" fmla="*/ 9334457 w 12250760"/>
                <a:gd name="connsiteY1569" fmla="*/ 5104552 h 6679735"/>
                <a:gd name="connsiteX1570" fmla="*/ 9308498 w 12250760"/>
                <a:gd name="connsiteY1570" fmla="*/ 5104552 h 6679735"/>
                <a:gd name="connsiteX1571" fmla="*/ 9308498 w 12250760"/>
                <a:gd name="connsiteY1571" fmla="*/ 5208561 h 6679735"/>
                <a:gd name="connsiteX1572" fmla="*/ 9282541 w 12250760"/>
                <a:gd name="connsiteY1572" fmla="*/ 5234562 h 6679735"/>
                <a:gd name="connsiteX1573" fmla="*/ 9230626 w 12250760"/>
                <a:gd name="connsiteY1573" fmla="*/ 5234562 h 6679735"/>
                <a:gd name="connsiteX1574" fmla="*/ 9204669 w 12250760"/>
                <a:gd name="connsiteY1574" fmla="*/ 5208561 h 6679735"/>
                <a:gd name="connsiteX1575" fmla="*/ 9204669 w 12250760"/>
                <a:gd name="connsiteY1575" fmla="*/ 5104552 h 6679735"/>
                <a:gd name="connsiteX1576" fmla="*/ 9178711 w 12250760"/>
                <a:gd name="connsiteY1576" fmla="*/ 5104552 h 6679735"/>
                <a:gd name="connsiteX1577" fmla="*/ 9152753 w 12250760"/>
                <a:gd name="connsiteY1577" fmla="*/ 5078549 h 6679735"/>
                <a:gd name="connsiteX1578" fmla="*/ 9152753 w 12250760"/>
                <a:gd name="connsiteY1578" fmla="*/ 5026545 h 6679735"/>
                <a:gd name="connsiteX1579" fmla="*/ 9256584 w 12250760"/>
                <a:gd name="connsiteY1579" fmla="*/ 4948539 h 6679735"/>
                <a:gd name="connsiteX1580" fmla="*/ 8774860 w 12250760"/>
                <a:gd name="connsiteY1580" fmla="*/ 4948539 h 6679735"/>
                <a:gd name="connsiteX1581" fmla="*/ 8878690 w 12250760"/>
                <a:gd name="connsiteY1581" fmla="*/ 5026545 h 6679735"/>
                <a:gd name="connsiteX1582" fmla="*/ 8878690 w 12250760"/>
                <a:gd name="connsiteY1582" fmla="*/ 5078549 h 6679735"/>
                <a:gd name="connsiteX1583" fmla="*/ 8852733 w 12250760"/>
                <a:gd name="connsiteY1583" fmla="*/ 5104552 h 6679735"/>
                <a:gd name="connsiteX1584" fmla="*/ 8826774 w 12250760"/>
                <a:gd name="connsiteY1584" fmla="*/ 5104552 h 6679735"/>
                <a:gd name="connsiteX1585" fmla="*/ 8826774 w 12250760"/>
                <a:gd name="connsiteY1585" fmla="*/ 5208561 h 6679735"/>
                <a:gd name="connsiteX1586" fmla="*/ 8800817 w 12250760"/>
                <a:gd name="connsiteY1586" fmla="*/ 5234562 h 6679735"/>
                <a:gd name="connsiteX1587" fmla="*/ 8748902 w 12250760"/>
                <a:gd name="connsiteY1587" fmla="*/ 5234562 h 6679735"/>
                <a:gd name="connsiteX1588" fmla="*/ 8722945 w 12250760"/>
                <a:gd name="connsiteY1588" fmla="*/ 5208561 h 6679735"/>
                <a:gd name="connsiteX1589" fmla="*/ 8722945 w 12250760"/>
                <a:gd name="connsiteY1589" fmla="*/ 5104552 h 6679735"/>
                <a:gd name="connsiteX1590" fmla="*/ 8696987 w 12250760"/>
                <a:gd name="connsiteY1590" fmla="*/ 5104552 h 6679735"/>
                <a:gd name="connsiteX1591" fmla="*/ 8671029 w 12250760"/>
                <a:gd name="connsiteY1591" fmla="*/ 5078549 h 6679735"/>
                <a:gd name="connsiteX1592" fmla="*/ 8671029 w 12250760"/>
                <a:gd name="connsiteY1592" fmla="*/ 5026545 h 6679735"/>
                <a:gd name="connsiteX1593" fmla="*/ 8774860 w 12250760"/>
                <a:gd name="connsiteY1593" fmla="*/ 4948539 h 6679735"/>
                <a:gd name="connsiteX1594" fmla="*/ 8293136 w 12250760"/>
                <a:gd name="connsiteY1594" fmla="*/ 4948539 h 6679735"/>
                <a:gd name="connsiteX1595" fmla="*/ 8396966 w 12250760"/>
                <a:gd name="connsiteY1595" fmla="*/ 5026545 h 6679735"/>
                <a:gd name="connsiteX1596" fmla="*/ 8396966 w 12250760"/>
                <a:gd name="connsiteY1596" fmla="*/ 5078549 h 6679735"/>
                <a:gd name="connsiteX1597" fmla="*/ 8371009 w 12250760"/>
                <a:gd name="connsiteY1597" fmla="*/ 5104552 h 6679735"/>
                <a:gd name="connsiteX1598" fmla="*/ 8345051 w 12250760"/>
                <a:gd name="connsiteY1598" fmla="*/ 5104552 h 6679735"/>
                <a:gd name="connsiteX1599" fmla="*/ 8345051 w 12250760"/>
                <a:gd name="connsiteY1599" fmla="*/ 5208561 h 6679735"/>
                <a:gd name="connsiteX1600" fmla="*/ 8319094 w 12250760"/>
                <a:gd name="connsiteY1600" fmla="*/ 5234562 h 6679735"/>
                <a:gd name="connsiteX1601" fmla="*/ 8267178 w 12250760"/>
                <a:gd name="connsiteY1601" fmla="*/ 5234562 h 6679735"/>
                <a:gd name="connsiteX1602" fmla="*/ 8241221 w 12250760"/>
                <a:gd name="connsiteY1602" fmla="*/ 5208561 h 6679735"/>
                <a:gd name="connsiteX1603" fmla="*/ 8241221 w 12250760"/>
                <a:gd name="connsiteY1603" fmla="*/ 5104552 h 6679735"/>
                <a:gd name="connsiteX1604" fmla="*/ 8215264 w 12250760"/>
                <a:gd name="connsiteY1604" fmla="*/ 5104552 h 6679735"/>
                <a:gd name="connsiteX1605" fmla="*/ 8189305 w 12250760"/>
                <a:gd name="connsiteY1605" fmla="*/ 5078549 h 6679735"/>
                <a:gd name="connsiteX1606" fmla="*/ 8189305 w 12250760"/>
                <a:gd name="connsiteY1606" fmla="*/ 5026545 h 6679735"/>
                <a:gd name="connsiteX1607" fmla="*/ 8293136 w 12250760"/>
                <a:gd name="connsiteY1607" fmla="*/ 4948539 h 6679735"/>
                <a:gd name="connsiteX1608" fmla="*/ 7811412 w 12250760"/>
                <a:gd name="connsiteY1608" fmla="*/ 4948539 h 6679735"/>
                <a:gd name="connsiteX1609" fmla="*/ 7915242 w 12250760"/>
                <a:gd name="connsiteY1609" fmla="*/ 5026545 h 6679735"/>
                <a:gd name="connsiteX1610" fmla="*/ 7915242 w 12250760"/>
                <a:gd name="connsiteY1610" fmla="*/ 5078549 h 6679735"/>
                <a:gd name="connsiteX1611" fmla="*/ 7889285 w 12250760"/>
                <a:gd name="connsiteY1611" fmla="*/ 5104552 h 6679735"/>
                <a:gd name="connsiteX1612" fmla="*/ 7863327 w 12250760"/>
                <a:gd name="connsiteY1612" fmla="*/ 5104552 h 6679735"/>
                <a:gd name="connsiteX1613" fmla="*/ 7863327 w 12250760"/>
                <a:gd name="connsiteY1613" fmla="*/ 5208561 h 6679735"/>
                <a:gd name="connsiteX1614" fmla="*/ 7837370 w 12250760"/>
                <a:gd name="connsiteY1614" fmla="*/ 5234562 h 6679735"/>
                <a:gd name="connsiteX1615" fmla="*/ 7785454 w 12250760"/>
                <a:gd name="connsiteY1615" fmla="*/ 5234562 h 6679735"/>
                <a:gd name="connsiteX1616" fmla="*/ 7759497 w 12250760"/>
                <a:gd name="connsiteY1616" fmla="*/ 5208561 h 6679735"/>
                <a:gd name="connsiteX1617" fmla="*/ 7759497 w 12250760"/>
                <a:gd name="connsiteY1617" fmla="*/ 5104552 h 6679735"/>
                <a:gd name="connsiteX1618" fmla="*/ 7733540 w 12250760"/>
                <a:gd name="connsiteY1618" fmla="*/ 5104552 h 6679735"/>
                <a:gd name="connsiteX1619" fmla="*/ 7707581 w 12250760"/>
                <a:gd name="connsiteY1619" fmla="*/ 5078549 h 6679735"/>
                <a:gd name="connsiteX1620" fmla="*/ 7707581 w 12250760"/>
                <a:gd name="connsiteY1620" fmla="*/ 5026545 h 6679735"/>
                <a:gd name="connsiteX1621" fmla="*/ 7811412 w 12250760"/>
                <a:gd name="connsiteY1621" fmla="*/ 4948539 h 6679735"/>
                <a:gd name="connsiteX1622" fmla="*/ 7329688 w 12250760"/>
                <a:gd name="connsiteY1622" fmla="*/ 4948539 h 6679735"/>
                <a:gd name="connsiteX1623" fmla="*/ 7433518 w 12250760"/>
                <a:gd name="connsiteY1623" fmla="*/ 5026545 h 6679735"/>
                <a:gd name="connsiteX1624" fmla="*/ 7433518 w 12250760"/>
                <a:gd name="connsiteY1624" fmla="*/ 5078549 h 6679735"/>
                <a:gd name="connsiteX1625" fmla="*/ 7407561 w 12250760"/>
                <a:gd name="connsiteY1625" fmla="*/ 5104552 h 6679735"/>
                <a:gd name="connsiteX1626" fmla="*/ 7381603 w 12250760"/>
                <a:gd name="connsiteY1626" fmla="*/ 5104552 h 6679735"/>
                <a:gd name="connsiteX1627" fmla="*/ 7381603 w 12250760"/>
                <a:gd name="connsiteY1627" fmla="*/ 5208561 h 6679735"/>
                <a:gd name="connsiteX1628" fmla="*/ 7355646 w 12250760"/>
                <a:gd name="connsiteY1628" fmla="*/ 5234562 h 6679735"/>
                <a:gd name="connsiteX1629" fmla="*/ 7303730 w 12250760"/>
                <a:gd name="connsiteY1629" fmla="*/ 5234562 h 6679735"/>
                <a:gd name="connsiteX1630" fmla="*/ 7277773 w 12250760"/>
                <a:gd name="connsiteY1630" fmla="*/ 5208561 h 6679735"/>
                <a:gd name="connsiteX1631" fmla="*/ 7277773 w 12250760"/>
                <a:gd name="connsiteY1631" fmla="*/ 5104552 h 6679735"/>
                <a:gd name="connsiteX1632" fmla="*/ 7251816 w 12250760"/>
                <a:gd name="connsiteY1632" fmla="*/ 5104552 h 6679735"/>
                <a:gd name="connsiteX1633" fmla="*/ 7225857 w 12250760"/>
                <a:gd name="connsiteY1633" fmla="*/ 5078549 h 6679735"/>
                <a:gd name="connsiteX1634" fmla="*/ 7225857 w 12250760"/>
                <a:gd name="connsiteY1634" fmla="*/ 5026545 h 6679735"/>
                <a:gd name="connsiteX1635" fmla="*/ 7329688 w 12250760"/>
                <a:gd name="connsiteY1635" fmla="*/ 4948539 h 6679735"/>
                <a:gd name="connsiteX1636" fmla="*/ 6847964 w 12250760"/>
                <a:gd name="connsiteY1636" fmla="*/ 4948539 h 6679735"/>
                <a:gd name="connsiteX1637" fmla="*/ 6951794 w 12250760"/>
                <a:gd name="connsiteY1637" fmla="*/ 5026545 h 6679735"/>
                <a:gd name="connsiteX1638" fmla="*/ 6951794 w 12250760"/>
                <a:gd name="connsiteY1638" fmla="*/ 5078549 h 6679735"/>
                <a:gd name="connsiteX1639" fmla="*/ 6925837 w 12250760"/>
                <a:gd name="connsiteY1639" fmla="*/ 5104552 h 6679735"/>
                <a:gd name="connsiteX1640" fmla="*/ 6899879 w 12250760"/>
                <a:gd name="connsiteY1640" fmla="*/ 5104552 h 6679735"/>
                <a:gd name="connsiteX1641" fmla="*/ 6899879 w 12250760"/>
                <a:gd name="connsiteY1641" fmla="*/ 5208561 h 6679735"/>
                <a:gd name="connsiteX1642" fmla="*/ 6873922 w 12250760"/>
                <a:gd name="connsiteY1642" fmla="*/ 5234562 h 6679735"/>
                <a:gd name="connsiteX1643" fmla="*/ 6822006 w 12250760"/>
                <a:gd name="connsiteY1643" fmla="*/ 5234562 h 6679735"/>
                <a:gd name="connsiteX1644" fmla="*/ 6796049 w 12250760"/>
                <a:gd name="connsiteY1644" fmla="*/ 5208561 h 6679735"/>
                <a:gd name="connsiteX1645" fmla="*/ 6796049 w 12250760"/>
                <a:gd name="connsiteY1645" fmla="*/ 5104552 h 6679735"/>
                <a:gd name="connsiteX1646" fmla="*/ 6770092 w 12250760"/>
                <a:gd name="connsiteY1646" fmla="*/ 5104552 h 6679735"/>
                <a:gd name="connsiteX1647" fmla="*/ 6744133 w 12250760"/>
                <a:gd name="connsiteY1647" fmla="*/ 5078549 h 6679735"/>
                <a:gd name="connsiteX1648" fmla="*/ 6744133 w 12250760"/>
                <a:gd name="connsiteY1648" fmla="*/ 5026545 h 6679735"/>
                <a:gd name="connsiteX1649" fmla="*/ 6847964 w 12250760"/>
                <a:gd name="connsiteY1649" fmla="*/ 4948539 h 6679735"/>
                <a:gd name="connsiteX1650" fmla="*/ 6366240 w 12250760"/>
                <a:gd name="connsiteY1650" fmla="*/ 4948539 h 6679735"/>
                <a:gd name="connsiteX1651" fmla="*/ 6470070 w 12250760"/>
                <a:gd name="connsiteY1651" fmla="*/ 5026545 h 6679735"/>
                <a:gd name="connsiteX1652" fmla="*/ 6470070 w 12250760"/>
                <a:gd name="connsiteY1652" fmla="*/ 5078549 h 6679735"/>
                <a:gd name="connsiteX1653" fmla="*/ 6444113 w 12250760"/>
                <a:gd name="connsiteY1653" fmla="*/ 5104552 h 6679735"/>
                <a:gd name="connsiteX1654" fmla="*/ 6418155 w 12250760"/>
                <a:gd name="connsiteY1654" fmla="*/ 5104552 h 6679735"/>
                <a:gd name="connsiteX1655" fmla="*/ 6418155 w 12250760"/>
                <a:gd name="connsiteY1655" fmla="*/ 5208561 h 6679735"/>
                <a:gd name="connsiteX1656" fmla="*/ 6392198 w 12250760"/>
                <a:gd name="connsiteY1656" fmla="*/ 5234562 h 6679735"/>
                <a:gd name="connsiteX1657" fmla="*/ 6340282 w 12250760"/>
                <a:gd name="connsiteY1657" fmla="*/ 5234562 h 6679735"/>
                <a:gd name="connsiteX1658" fmla="*/ 6314325 w 12250760"/>
                <a:gd name="connsiteY1658" fmla="*/ 5208561 h 6679735"/>
                <a:gd name="connsiteX1659" fmla="*/ 6314325 w 12250760"/>
                <a:gd name="connsiteY1659" fmla="*/ 5104552 h 6679735"/>
                <a:gd name="connsiteX1660" fmla="*/ 6288368 w 12250760"/>
                <a:gd name="connsiteY1660" fmla="*/ 5104552 h 6679735"/>
                <a:gd name="connsiteX1661" fmla="*/ 6262409 w 12250760"/>
                <a:gd name="connsiteY1661" fmla="*/ 5078549 h 6679735"/>
                <a:gd name="connsiteX1662" fmla="*/ 6262409 w 12250760"/>
                <a:gd name="connsiteY1662" fmla="*/ 5026545 h 6679735"/>
                <a:gd name="connsiteX1663" fmla="*/ 6366240 w 12250760"/>
                <a:gd name="connsiteY1663" fmla="*/ 4948539 h 6679735"/>
                <a:gd name="connsiteX1664" fmla="*/ 5884522 w 12250760"/>
                <a:gd name="connsiteY1664" fmla="*/ 4948539 h 6679735"/>
                <a:gd name="connsiteX1665" fmla="*/ 5988350 w 12250760"/>
                <a:gd name="connsiteY1665" fmla="*/ 5026545 h 6679735"/>
                <a:gd name="connsiteX1666" fmla="*/ 5988350 w 12250760"/>
                <a:gd name="connsiteY1666" fmla="*/ 5078549 h 6679735"/>
                <a:gd name="connsiteX1667" fmla="*/ 5962393 w 12250760"/>
                <a:gd name="connsiteY1667" fmla="*/ 5104552 h 6679735"/>
                <a:gd name="connsiteX1668" fmla="*/ 5936435 w 12250760"/>
                <a:gd name="connsiteY1668" fmla="*/ 5104552 h 6679735"/>
                <a:gd name="connsiteX1669" fmla="*/ 5936435 w 12250760"/>
                <a:gd name="connsiteY1669" fmla="*/ 5208561 h 6679735"/>
                <a:gd name="connsiteX1670" fmla="*/ 5910478 w 12250760"/>
                <a:gd name="connsiteY1670" fmla="*/ 5234562 h 6679735"/>
                <a:gd name="connsiteX1671" fmla="*/ 5858561 w 12250760"/>
                <a:gd name="connsiteY1671" fmla="*/ 5234562 h 6679735"/>
                <a:gd name="connsiteX1672" fmla="*/ 5832605 w 12250760"/>
                <a:gd name="connsiteY1672" fmla="*/ 5208561 h 6679735"/>
                <a:gd name="connsiteX1673" fmla="*/ 5832605 w 12250760"/>
                <a:gd name="connsiteY1673" fmla="*/ 5104552 h 6679735"/>
                <a:gd name="connsiteX1674" fmla="*/ 5806649 w 12250760"/>
                <a:gd name="connsiteY1674" fmla="*/ 5104552 h 6679735"/>
                <a:gd name="connsiteX1675" fmla="*/ 5780693 w 12250760"/>
                <a:gd name="connsiteY1675" fmla="*/ 5078549 h 6679735"/>
                <a:gd name="connsiteX1676" fmla="*/ 5780693 w 12250760"/>
                <a:gd name="connsiteY1676" fmla="*/ 5026545 h 6679735"/>
                <a:gd name="connsiteX1677" fmla="*/ 5884522 w 12250760"/>
                <a:gd name="connsiteY1677" fmla="*/ 4948539 h 6679735"/>
                <a:gd name="connsiteX1678" fmla="*/ 5402803 w 12250760"/>
                <a:gd name="connsiteY1678" fmla="*/ 4948539 h 6679735"/>
                <a:gd name="connsiteX1679" fmla="*/ 5506630 w 12250760"/>
                <a:gd name="connsiteY1679" fmla="*/ 5026545 h 6679735"/>
                <a:gd name="connsiteX1680" fmla="*/ 5506630 w 12250760"/>
                <a:gd name="connsiteY1680" fmla="*/ 5078549 h 6679735"/>
                <a:gd name="connsiteX1681" fmla="*/ 5480674 w 12250760"/>
                <a:gd name="connsiteY1681" fmla="*/ 5104552 h 6679735"/>
                <a:gd name="connsiteX1682" fmla="*/ 5454717 w 12250760"/>
                <a:gd name="connsiteY1682" fmla="*/ 5104552 h 6679735"/>
                <a:gd name="connsiteX1683" fmla="*/ 5454717 w 12250760"/>
                <a:gd name="connsiteY1683" fmla="*/ 5208561 h 6679735"/>
                <a:gd name="connsiteX1684" fmla="*/ 5428758 w 12250760"/>
                <a:gd name="connsiteY1684" fmla="*/ 5234562 h 6679735"/>
                <a:gd name="connsiteX1685" fmla="*/ 5376843 w 12250760"/>
                <a:gd name="connsiteY1685" fmla="*/ 5234562 h 6679735"/>
                <a:gd name="connsiteX1686" fmla="*/ 5350888 w 12250760"/>
                <a:gd name="connsiteY1686" fmla="*/ 5208561 h 6679735"/>
                <a:gd name="connsiteX1687" fmla="*/ 5350888 w 12250760"/>
                <a:gd name="connsiteY1687" fmla="*/ 5104552 h 6679735"/>
                <a:gd name="connsiteX1688" fmla="*/ 5324931 w 12250760"/>
                <a:gd name="connsiteY1688" fmla="*/ 5104552 h 6679735"/>
                <a:gd name="connsiteX1689" fmla="*/ 5298971 w 12250760"/>
                <a:gd name="connsiteY1689" fmla="*/ 5078549 h 6679735"/>
                <a:gd name="connsiteX1690" fmla="*/ 5298971 w 12250760"/>
                <a:gd name="connsiteY1690" fmla="*/ 5026545 h 6679735"/>
                <a:gd name="connsiteX1691" fmla="*/ 5402803 w 12250760"/>
                <a:gd name="connsiteY1691" fmla="*/ 4948539 h 6679735"/>
                <a:gd name="connsiteX1692" fmla="*/ 4921068 w 12250760"/>
                <a:gd name="connsiteY1692" fmla="*/ 4948539 h 6679735"/>
                <a:gd name="connsiteX1693" fmla="*/ 5024906 w 12250760"/>
                <a:gd name="connsiteY1693" fmla="*/ 5026545 h 6679735"/>
                <a:gd name="connsiteX1694" fmla="*/ 5024906 w 12250760"/>
                <a:gd name="connsiteY1694" fmla="*/ 5078549 h 6679735"/>
                <a:gd name="connsiteX1695" fmla="*/ 4998946 w 12250760"/>
                <a:gd name="connsiteY1695" fmla="*/ 5104552 h 6679735"/>
                <a:gd name="connsiteX1696" fmla="*/ 4972988 w 12250760"/>
                <a:gd name="connsiteY1696" fmla="*/ 5104552 h 6679735"/>
                <a:gd name="connsiteX1697" fmla="*/ 4972988 w 12250760"/>
                <a:gd name="connsiteY1697" fmla="*/ 5208561 h 6679735"/>
                <a:gd name="connsiteX1698" fmla="*/ 4947030 w 12250760"/>
                <a:gd name="connsiteY1698" fmla="*/ 5234562 h 6679735"/>
                <a:gd name="connsiteX1699" fmla="*/ 4895110 w 12250760"/>
                <a:gd name="connsiteY1699" fmla="*/ 5234562 h 6679735"/>
                <a:gd name="connsiteX1700" fmla="*/ 4869158 w 12250760"/>
                <a:gd name="connsiteY1700" fmla="*/ 5208561 h 6679735"/>
                <a:gd name="connsiteX1701" fmla="*/ 4869158 w 12250760"/>
                <a:gd name="connsiteY1701" fmla="*/ 5104552 h 6679735"/>
                <a:gd name="connsiteX1702" fmla="*/ 4843201 w 12250760"/>
                <a:gd name="connsiteY1702" fmla="*/ 5104552 h 6679735"/>
                <a:gd name="connsiteX1703" fmla="*/ 4817245 w 12250760"/>
                <a:gd name="connsiteY1703" fmla="*/ 5078549 h 6679735"/>
                <a:gd name="connsiteX1704" fmla="*/ 4817245 w 12250760"/>
                <a:gd name="connsiteY1704" fmla="*/ 5026545 h 6679735"/>
                <a:gd name="connsiteX1705" fmla="*/ 4921068 w 12250760"/>
                <a:gd name="connsiteY1705" fmla="*/ 4948539 h 6679735"/>
                <a:gd name="connsiteX1706" fmla="*/ 4439356 w 12250760"/>
                <a:gd name="connsiteY1706" fmla="*/ 4948539 h 6679735"/>
                <a:gd name="connsiteX1707" fmla="*/ 4543181 w 12250760"/>
                <a:gd name="connsiteY1707" fmla="*/ 5026545 h 6679735"/>
                <a:gd name="connsiteX1708" fmla="*/ 4543181 w 12250760"/>
                <a:gd name="connsiteY1708" fmla="*/ 5078549 h 6679735"/>
                <a:gd name="connsiteX1709" fmla="*/ 4517224 w 12250760"/>
                <a:gd name="connsiteY1709" fmla="*/ 5104552 h 6679735"/>
                <a:gd name="connsiteX1710" fmla="*/ 4491264 w 12250760"/>
                <a:gd name="connsiteY1710" fmla="*/ 5104552 h 6679735"/>
                <a:gd name="connsiteX1711" fmla="*/ 4491264 w 12250760"/>
                <a:gd name="connsiteY1711" fmla="*/ 5208561 h 6679735"/>
                <a:gd name="connsiteX1712" fmla="*/ 4465307 w 12250760"/>
                <a:gd name="connsiteY1712" fmla="*/ 5234562 h 6679735"/>
                <a:gd name="connsiteX1713" fmla="*/ 4413392 w 12250760"/>
                <a:gd name="connsiteY1713" fmla="*/ 5234562 h 6679735"/>
                <a:gd name="connsiteX1714" fmla="*/ 4387435 w 12250760"/>
                <a:gd name="connsiteY1714" fmla="*/ 5208561 h 6679735"/>
                <a:gd name="connsiteX1715" fmla="*/ 4387435 w 12250760"/>
                <a:gd name="connsiteY1715" fmla="*/ 5104552 h 6679735"/>
                <a:gd name="connsiteX1716" fmla="*/ 4361477 w 12250760"/>
                <a:gd name="connsiteY1716" fmla="*/ 5104552 h 6679735"/>
                <a:gd name="connsiteX1717" fmla="*/ 4335520 w 12250760"/>
                <a:gd name="connsiteY1717" fmla="*/ 5078549 h 6679735"/>
                <a:gd name="connsiteX1718" fmla="*/ 4335520 w 12250760"/>
                <a:gd name="connsiteY1718" fmla="*/ 5026545 h 6679735"/>
                <a:gd name="connsiteX1719" fmla="*/ 4439356 w 12250760"/>
                <a:gd name="connsiteY1719" fmla="*/ 4948539 h 6679735"/>
                <a:gd name="connsiteX1720" fmla="*/ 3957635 w 12250760"/>
                <a:gd name="connsiteY1720" fmla="*/ 4948539 h 6679735"/>
                <a:gd name="connsiteX1721" fmla="*/ 4061465 w 12250760"/>
                <a:gd name="connsiteY1721" fmla="*/ 5026545 h 6679735"/>
                <a:gd name="connsiteX1722" fmla="*/ 4061465 w 12250760"/>
                <a:gd name="connsiteY1722" fmla="*/ 5078549 h 6679735"/>
                <a:gd name="connsiteX1723" fmla="*/ 4035509 w 12250760"/>
                <a:gd name="connsiteY1723" fmla="*/ 5104552 h 6679735"/>
                <a:gd name="connsiteX1724" fmla="*/ 4009549 w 12250760"/>
                <a:gd name="connsiteY1724" fmla="*/ 5104552 h 6679735"/>
                <a:gd name="connsiteX1725" fmla="*/ 4009549 w 12250760"/>
                <a:gd name="connsiteY1725" fmla="*/ 5208561 h 6679735"/>
                <a:gd name="connsiteX1726" fmla="*/ 3983592 w 12250760"/>
                <a:gd name="connsiteY1726" fmla="*/ 5234562 h 6679735"/>
                <a:gd name="connsiteX1727" fmla="*/ 3931676 w 12250760"/>
                <a:gd name="connsiteY1727" fmla="*/ 5234562 h 6679735"/>
                <a:gd name="connsiteX1728" fmla="*/ 3905719 w 12250760"/>
                <a:gd name="connsiteY1728" fmla="*/ 5208561 h 6679735"/>
                <a:gd name="connsiteX1729" fmla="*/ 3905719 w 12250760"/>
                <a:gd name="connsiteY1729" fmla="*/ 5104552 h 6679735"/>
                <a:gd name="connsiteX1730" fmla="*/ 3879762 w 12250760"/>
                <a:gd name="connsiteY1730" fmla="*/ 5104552 h 6679735"/>
                <a:gd name="connsiteX1731" fmla="*/ 3853804 w 12250760"/>
                <a:gd name="connsiteY1731" fmla="*/ 5078549 h 6679735"/>
                <a:gd name="connsiteX1732" fmla="*/ 3853804 w 12250760"/>
                <a:gd name="connsiteY1732" fmla="*/ 5026545 h 6679735"/>
                <a:gd name="connsiteX1733" fmla="*/ 3957635 w 12250760"/>
                <a:gd name="connsiteY1733" fmla="*/ 4948539 h 6679735"/>
                <a:gd name="connsiteX1734" fmla="*/ 3475914 w 12250760"/>
                <a:gd name="connsiteY1734" fmla="*/ 4948539 h 6679735"/>
                <a:gd name="connsiteX1735" fmla="*/ 3579746 w 12250760"/>
                <a:gd name="connsiteY1735" fmla="*/ 5026545 h 6679735"/>
                <a:gd name="connsiteX1736" fmla="*/ 3579746 w 12250760"/>
                <a:gd name="connsiteY1736" fmla="*/ 5078549 h 6679735"/>
                <a:gd name="connsiteX1737" fmla="*/ 3553788 w 12250760"/>
                <a:gd name="connsiteY1737" fmla="*/ 5104552 h 6679735"/>
                <a:gd name="connsiteX1738" fmla="*/ 3527830 w 12250760"/>
                <a:gd name="connsiteY1738" fmla="*/ 5104552 h 6679735"/>
                <a:gd name="connsiteX1739" fmla="*/ 3527830 w 12250760"/>
                <a:gd name="connsiteY1739" fmla="*/ 5208561 h 6679735"/>
                <a:gd name="connsiteX1740" fmla="*/ 3501872 w 12250760"/>
                <a:gd name="connsiteY1740" fmla="*/ 5234562 h 6679735"/>
                <a:gd name="connsiteX1741" fmla="*/ 3449956 w 12250760"/>
                <a:gd name="connsiteY1741" fmla="*/ 5234562 h 6679735"/>
                <a:gd name="connsiteX1742" fmla="*/ 3424000 w 12250760"/>
                <a:gd name="connsiteY1742" fmla="*/ 5208561 h 6679735"/>
                <a:gd name="connsiteX1743" fmla="*/ 3424000 w 12250760"/>
                <a:gd name="connsiteY1743" fmla="*/ 5104552 h 6679735"/>
                <a:gd name="connsiteX1744" fmla="*/ 3398042 w 12250760"/>
                <a:gd name="connsiteY1744" fmla="*/ 5104552 h 6679735"/>
                <a:gd name="connsiteX1745" fmla="*/ 3372083 w 12250760"/>
                <a:gd name="connsiteY1745" fmla="*/ 5078549 h 6679735"/>
                <a:gd name="connsiteX1746" fmla="*/ 3372083 w 12250760"/>
                <a:gd name="connsiteY1746" fmla="*/ 5026545 h 6679735"/>
                <a:gd name="connsiteX1747" fmla="*/ 3475914 w 12250760"/>
                <a:gd name="connsiteY1747" fmla="*/ 4948539 h 6679735"/>
                <a:gd name="connsiteX1748" fmla="*/ 2994191 w 12250760"/>
                <a:gd name="connsiteY1748" fmla="*/ 4948539 h 6679735"/>
                <a:gd name="connsiteX1749" fmla="*/ 3098020 w 12250760"/>
                <a:gd name="connsiteY1749" fmla="*/ 5026545 h 6679735"/>
                <a:gd name="connsiteX1750" fmla="*/ 3098020 w 12250760"/>
                <a:gd name="connsiteY1750" fmla="*/ 5078549 h 6679735"/>
                <a:gd name="connsiteX1751" fmla="*/ 3072062 w 12250760"/>
                <a:gd name="connsiteY1751" fmla="*/ 5104552 h 6679735"/>
                <a:gd name="connsiteX1752" fmla="*/ 3046105 w 12250760"/>
                <a:gd name="connsiteY1752" fmla="*/ 5104552 h 6679735"/>
                <a:gd name="connsiteX1753" fmla="*/ 3046105 w 12250760"/>
                <a:gd name="connsiteY1753" fmla="*/ 5208561 h 6679735"/>
                <a:gd name="connsiteX1754" fmla="*/ 3020148 w 12250760"/>
                <a:gd name="connsiteY1754" fmla="*/ 5234562 h 6679735"/>
                <a:gd name="connsiteX1755" fmla="*/ 2968231 w 12250760"/>
                <a:gd name="connsiteY1755" fmla="*/ 5234562 h 6679735"/>
                <a:gd name="connsiteX1756" fmla="*/ 2942274 w 12250760"/>
                <a:gd name="connsiteY1756" fmla="*/ 5208561 h 6679735"/>
                <a:gd name="connsiteX1757" fmla="*/ 2942274 w 12250760"/>
                <a:gd name="connsiteY1757" fmla="*/ 5104552 h 6679735"/>
                <a:gd name="connsiteX1758" fmla="*/ 2916317 w 12250760"/>
                <a:gd name="connsiteY1758" fmla="*/ 5104552 h 6679735"/>
                <a:gd name="connsiteX1759" fmla="*/ 2890359 w 12250760"/>
                <a:gd name="connsiteY1759" fmla="*/ 5078549 h 6679735"/>
                <a:gd name="connsiteX1760" fmla="*/ 2890359 w 12250760"/>
                <a:gd name="connsiteY1760" fmla="*/ 5026545 h 6679735"/>
                <a:gd name="connsiteX1761" fmla="*/ 2994191 w 12250760"/>
                <a:gd name="connsiteY1761" fmla="*/ 4948539 h 6679735"/>
                <a:gd name="connsiteX1762" fmla="*/ 2512466 w 12250760"/>
                <a:gd name="connsiteY1762" fmla="*/ 4948539 h 6679735"/>
                <a:gd name="connsiteX1763" fmla="*/ 2616297 w 12250760"/>
                <a:gd name="connsiteY1763" fmla="*/ 5026545 h 6679735"/>
                <a:gd name="connsiteX1764" fmla="*/ 2616297 w 12250760"/>
                <a:gd name="connsiteY1764" fmla="*/ 5078549 h 6679735"/>
                <a:gd name="connsiteX1765" fmla="*/ 2590340 w 12250760"/>
                <a:gd name="connsiteY1765" fmla="*/ 5104552 h 6679735"/>
                <a:gd name="connsiteX1766" fmla="*/ 2564381 w 12250760"/>
                <a:gd name="connsiteY1766" fmla="*/ 5104552 h 6679735"/>
                <a:gd name="connsiteX1767" fmla="*/ 2564381 w 12250760"/>
                <a:gd name="connsiteY1767" fmla="*/ 5208561 h 6679735"/>
                <a:gd name="connsiteX1768" fmla="*/ 2538424 w 12250760"/>
                <a:gd name="connsiteY1768" fmla="*/ 5234562 h 6679735"/>
                <a:gd name="connsiteX1769" fmla="*/ 2486509 w 12250760"/>
                <a:gd name="connsiteY1769" fmla="*/ 5234562 h 6679735"/>
                <a:gd name="connsiteX1770" fmla="*/ 2460552 w 12250760"/>
                <a:gd name="connsiteY1770" fmla="*/ 5208561 h 6679735"/>
                <a:gd name="connsiteX1771" fmla="*/ 2460552 w 12250760"/>
                <a:gd name="connsiteY1771" fmla="*/ 5104552 h 6679735"/>
                <a:gd name="connsiteX1772" fmla="*/ 2434595 w 12250760"/>
                <a:gd name="connsiteY1772" fmla="*/ 5104552 h 6679735"/>
                <a:gd name="connsiteX1773" fmla="*/ 2408636 w 12250760"/>
                <a:gd name="connsiteY1773" fmla="*/ 5078549 h 6679735"/>
                <a:gd name="connsiteX1774" fmla="*/ 2408636 w 12250760"/>
                <a:gd name="connsiteY1774" fmla="*/ 5026545 h 6679735"/>
                <a:gd name="connsiteX1775" fmla="*/ 2512466 w 12250760"/>
                <a:gd name="connsiteY1775" fmla="*/ 4948539 h 6679735"/>
                <a:gd name="connsiteX1776" fmla="*/ 2030739 w 12250760"/>
                <a:gd name="connsiteY1776" fmla="*/ 4948539 h 6679735"/>
                <a:gd name="connsiteX1777" fmla="*/ 2134574 w 12250760"/>
                <a:gd name="connsiteY1777" fmla="*/ 5026545 h 6679735"/>
                <a:gd name="connsiteX1778" fmla="*/ 2134574 w 12250760"/>
                <a:gd name="connsiteY1778" fmla="*/ 5078549 h 6679735"/>
                <a:gd name="connsiteX1779" fmla="*/ 2108611 w 12250760"/>
                <a:gd name="connsiteY1779" fmla="*/ 5104552 h 6679735"/>
                <a:gd name="connsiteX1780" fmla="*/ 2082653 w 12250760"/>
                <a:gd name="connsiteY1780" fmla="*/ 5104552 h 6679735"/>
                <a:gd name="connsiteX1781" fmla="*/ 2082653 w 12250760"/>
                <a:gd name="connsiteY1781" fmla="*/ 5208561 h 6679735"/>
                <a:gd name="connsiteX1782" fmla="*/ 2056696 w 12250760"/>
                <a:gd name="connsiteY1782" fmla="*/ 5234562 h 6679735"/>
                <a:gd name="connsiteX1783" fmla="*/ 2004780 w 12250760"/>
                <a:gd name="connsiteY1783" fmla="*/ 5234562 h 6679735"/>
                <a:gd name="connsiteX1784" fmla="*/ 1978823 w 12250760"/>
                <a:gd name="connsiteY1784" fmla="*/ 5208561 h 6679735"/>
                <a:gd name="connsiteX1785" fmla="*/ 1978823 w 12250760"/>
                <a:gd name="connsiteY1785" fmla="*/ 5104552 h 6679735"/>
                <a:gd name="connsiteX1786" fmla="*/ 1952866 w 12250760"/>
                <a:gd name="connsiteY1786" fmla="*/ 5104552 h 6679735"/>
                <a:gd name="connsiteX1787" fmla="*/ 1926908 w 12250760"/>
                <a:gd name="connsiteY1787" fmla="*/ 5078549 h 6679735"/>
                <a:gd name="connsiteX1788" fmla="*/ 1926908 w 12250760"/>
                <a:gd name="connsiteY1788" fmla="*/ 5026545 h 6679735"/>
                <a:gd name="connsiteX1789" fmla="*/ 2030739 w 12250760"/>
                <a:gd name="connsiteY1789" fmla="*/ 4948539 h 6679735"/>
                <a:gd name="connsiteX1790" fmla="*/ 1549014 w 12250760"/>
                <a:gd name="connsiteY1790" fmla="*/ 4948539 h 6679735"/>
                <a:gd name="connsiteX1791" fmla="*/ 1652844 w 12250760"/>
                <a:gd name="connsiteY1791" fmla="*/ 5026545 h 6679735"/>
                <a:gd name="connsiteX1792" fmla="*/ 1652844 w 12250760"/>
                <a:gd name="connsiteY1792" fmla="*/ 5078549 h 6679735"/>
                <a:gd name="connsiteX1793" fmla="*/ 1626887 w 12250760"/>
                <a:gd name="connsiteY1793" fmla="*/ 5104552 h 6679735"/>
                <a:gd name="connsiteX1794" fmla="*/ 1600929 w 12250760"/>
                <a:gd name="connsiteY1794" fmla="*/ 5104552 h 6679735"/>
                <a:gd name="connsiteX1795" fmla="*/ 1600929 w 12250760"/>
                <a:gd name="connsiteY1795" fmla="*/ 5208561 h 6679735"/>
                <a:gd name="connsiteX1796" fmla="*/ 1574972 w 12250760"/>
                <a:gd name="connsiteY1796" fmla="*/ 5234562 h 6679735"/>
                <a:gd name="connsiteX1797" fmla="*/ 1523056 w 12250760"/>
                <a:gd name="connsiteY1797" fmla="*/ 5234562 h 6679735"/>
                <a:gd name="connsiteX1798" fmla="*/ 1497099 w 12250760"/>
                <a:gd name="connsiteY1798" fmla="*/ 5208561 h 6679735"/>
                <a:gd name="connsiteX1799" fmla="*/ 1497099 w 12250760"/>
                <a:gd name="connsiteY1799" fmla="*/ 5104552 h 6679735"/>
                <a:gd name="connsiteX1800" fmla="*/ 1471142 w 12250760"/>
                <a:gd name="connsiteY1800" fmla="*/ 5104552 h 6679735"/>
                <a:gd name="connsiteX1801" fmla="*/ 1445183 w 12250760"/>
                <a:gd name="connsiteY1801" fmla="*/ 5078549 h 6679735"/>
                <a:gd name="connsiteX1802" fmla="*/ 1445183 w 12250760"/>
                <a:gd name="connsiteY1802" fmla="*/ 5026545 h 6679735"/>
                <a:gd name="connsiteX1803" fmla="*/ 1549014 w 12250760"/>
                <a:gd name="connsiteY1803" fmla="*/ 4948539 h 6679735"/>
                <a:gd name="connsiteX1804" fmla="*/ 1067291 w 12250760"/>
                <a:gd name="connsiteY1804" fmla="*/ 4948539 h 6679735"/>
                <a:gd name="connsiteX1805" fmla="*/ 1171121 w 12250760"/>
                <a:gd name="connsiteY1805" fmla="*/ 5026545 h 6679735"/>
                <a:gd name="connsiteX1806" fmla="*/ 1171121 w 12250760"/>
                <a:gd name="connsiteY1806" fmla="*/ 5078549 h 6679735"/>
                <a:gd name="connsiteX1807" fmla="*/ 1145164 w 12250760"/>
                <a:gd name="connsiteY1807" fmla="*/ 5104552 h 6679735"/>
                <a:gd name="connsiteX1808" fmla="*/ 1119206 w 12250760"/>
                <a:gd name="connsiteY1808" fmla="*/ 5104552 h 6679735"/>
                <a:gd name="connsiteX1809" fmla="*/ 1119206 w 12250760"/>
                <a:gd name="connsiteY1809" fmla="*/ 5208561 h 6679735"/>
                <a:gd name="connsiteX1810" fmla="*/ 1093248 w 12250760"/>
                <a:gd name="connsiteY1810" fmla="*/ 5234562 h 6679735"/>
                <a:gd name="connsiteX1811" fmla="*/ 1041333 w 12250760"/>
                <a:gd name="connsiteY1811" fmla="*/ 5234562 h 6679735"/>
                <a:gd name="connsiteX1812" fmla="*/ 1015376 w 12250760"/>
                <a:gd name="connsiteY1812" fmla="*/ 5208561 h 6679735"/>
                <a:gd name="connsiteX1813" fmla="*/ 1015376 w 12250760"/>
                <a:gd name="connsiteY1813" fmla="*/ 5104552 h 6679735"/>
                <a:gd name="connsiteX1814" fmla="*/ 989419 w 12250760"/>
                <a:gd name="connsiteY1814" fmla="*/ 5104552 h 6679735"/>
                <a:gd name="connsiteX1815" fmla="*/ 963460 w 12250760"/>
                <a:gd name="connsiteY1815" fmla="*/ 5078549 h 6679735"/>
                <a:gd name="connsiteX1816" fmla="*/ 963460 w 12250760"/>
                <a:gd name="connsiteY1816" fmla="*/ 5026545 h 6679735"/>
                <a:gd name="connsiteX1817" fmla="*/ 1067291 w 12250760"/>
                <a:gd name="connsiteY1817" fmla="*/ 4948539 h 6679735"/>
                <a:gd name="connsiteX1818" fmla="*/ 585568 w 12250760"/>
                <a:gd name="connsiteY1818" fmla="*/ 4948539 h 6679735"/>
                <a:gd name="connsiteX1819" fmla="*/ 689398 w 12250760"/>
                <a:gd name="connsiteY1819" fmla="*/ 5026545 h 6679735"/>
                <a:gd name="connsiteX1820" fmla="*/ 689398 w 12250760"/>
                <a:gd name="connsiteY1820" fmla="*/ 5078549 h 6679735"/>
                <a:gd name="connsiteX1821" fmla="*/ 663441 w 12250760"/>
                <a:gd name="connsiteY1821" fmla="*/ 5104552 h 6679735"/>
                <a:gd name="connsiteX1822" fmla="*/ 637483 w 12250760"/>
                <a:gd name="connsiteY1822" fmla="*/ 5104552 h 6679735"/>
                <a:gd name="connsiteX1823" fmla="*/ 637483 w 12250760"/>
                <a:gd name="connsiteY1823" fmla="*/ 5208561 h 6679735"/>
                <a:gd name="connsiteX1824" fmla="*/ 611525 w 12250760"/>
                <a:gd name="connsiteY1824" fmla="*/ 5234562 h 6679735"/>
                <a:gd name="connsiteX1825" fmla="*/ 559610 w 12250760"/>
                <a:gd name="connsiteY1825" fmla="*/ 5234562 h 6679735"/>
                <a:gd name="connsiteX1826" fmla="*/ 533653 w 12250760"/>
                <a:gd name="connsiteY1826" fmla="*/ 5208561 h 6679735"/>
                <a:gd name="connsiteX1827" fmla="*/ 533653 w 12250760"/>
                <a:gd name="connsiteY1827" fmla="*/ 5104552 h 6679735"/>
                <a:gd name="connsiteX1828" fmla="*/ 507695 w 12250760"/>
                <a:gd name="connsiteY1828" fmla="*/ 5104552 h 6679735"/>
                <a:gd name="connsiteX1829" fmla="*/ 481737 w 12250760"/>
                <a:gd name="connsiteY1829" fmla="*/ 5078549 h 6679735"/>
                <a:gd name="connsiteX1830" fmla="*/ 481737 w 12250760"/>
                <a:gd name="connsiteY1830" fmla="*/ 5026545 h 6679735"/>
                <a:gd name="connsiteX1831" fmla="*/ 585568 w 12250760"/>
                <a:gd name="connsiteY1831" fmla="*/ 4948539 h 6679735"/>
                <a:gd name="connsiteX1832" fmla="*/ 103845 w 12250760"/>
                <a:gd name="connsiteY1832" fmla="*/ 4948539 h 6679735"/>
                <a:gd name="connsiteX1833" fmla="*/ 207675 w 12250760"/>
                <a:gd name="connsiteY1833" fmla="*/ 5026545 h 6679735"/>
                <a:gd name="connsiteX1834" fmla="*/ 207675 w 12250760"/>
                <a:gd name="connsiteY1834" fmla="*/ 5078549 h 6679735"/>
                <a:gd name="connsiteX1835" fmla="*/ 181718 w 12250760"/>
                <a:gd name="connsiteY1835" fmla="*/ 5104552 h 6679735"/>
                <a:gd name="connsiteX1836" fmla="*/ 155759 w 12250760"/>
                <a:gd name="connsiteY1836" fmla="*/ 5104552 h 6679735"/>
                <a:gd name="connsiteX1837" fmla="*/ 155759 w 12250760"/>
                <a:gd name="connsiteY1837" fmla="*/ 5208561 h 6679735"/>
                <a:gd name="connsiteX1838" fmla="*/ 129802 w 12250760"/>
                <a:gd name="connsiteY1838" fmla="*/ 5234562 h 6679735"/>
                <a:gd name="connsiteX1839" fmla="*/ 77887 w 12250760"/>
                <a:gd name="connsiteY1839" fmla="*/ 5234562 h 6679735"/>
                <a:gd name="connsiteX1840" fmla="*/ 51929 w 12250760"/>
                <a:gd name="connsiteY1840" fmla="*/ 5208561 h 6679735"/>
                <a:gd name="connsiteX1841" fmla="*/ 51929 w 12250760"/>
                <a:gd name="connsiteY1841" fmla="*/ 5104552 h 6679735"/>
                <a:gd name="connsiteX1842" fmla="*/ 25972 w 12250760"/>
                <a:gd name="connsiteY1842" fmla="*/ 5104552 h 6679735"/>
                <a:gd name="connsiteX1843" fmla="*/ 14 w 12250760"/>
                <a:gd name="connsiteY1843" fmla="*/ 5078549 h 6679735"/>
                <a:gd name="connsiteX1844" fmla="*/ 14 w 12250760"/>
                <a:gd name="connsiteY1844" fmla="*/ 5026545 h 6679735"/>
                <a:gd name="connsiteX1845" fmla="*/ 103845 w 12250760"/>
                <a:gd name="connsiteY1845" fmla="*/ 4948539 h 6679735"/>
                <a:gd name="connsiteX1846" fmla="*/ 12145950 w 12250760"/>
                <a:gd name="connsiteY1846" fmla="*/ 4817281 h 6679735"/>
                <a:gd name="connsiteX1847" fmla="*/ 12197866 w 12250760"/>
                <a:gd name="connsiteY1847" fmla="*/ 4869197 h 6679735"/>
                <a:gd name="connsiteX1848" fmla="*/ 12145950 w 12250760"/>
                <a:gd name="connsiteY1848" fmla="*/ 4921112 h 6679735"/>
                <a:gd name="connsiteX1849" fmla="*/ 12094035 w 12250760"/>
                <a:gd name="connsiteY1849" fmla="*/ 4869197 h 6679735"/>
                <a:gd name="connsiteX1850" fmla="*/ 12145950 w 12250760"/>
                <a:gd name="connsiteY1850" fmla="*/ 4817281 h 6679735"/>
                <a:gd name="connsiteX1851" fmla="*/ 11664226 w 12250760"/>
                <a:gd name="connsiteY1851" fmla="*/ 4817281 h 6679735"/>
                <a:gd name="connsiteX1852" fmla="*/ 11716142 w 12250760"/>
                <a:gd name="connsiteY1852" fmla="*/ 4869197 h 6679735"/>
                <a:gd name="connsiteX1853" fmla="*/ 11664226 w 12250760"/>
                <a:gd name="connsiteY1853" fmla="*/ 4921112 h 6679735"/>
                <a:gd name="connsiteX1854" fmla="*/ 11612311 w 12250760"/>
                <a:gd name="connsiteY1854" fmla="*/ 4869197 h 6679735"/>
                <a:gd name="connsiteX1855" fmla="*/ 11664226 w 12250760"/>
                <a:gd name="connsiteY1855" fmla="*/ 4817281 h 6679735"/>
                <a:gd name="connsiteX1856" fmla="*/ 11182501 w 12250760"/>
                <a:gd name="connsiteY1856" fmla="*/ 4817281 h 6679735"/>
                <a:gd name="connsiteX1857" fmla="*/ 11234417 w 12250760"/>
                <a:gd name="connsiteY1857" fmla="*/ 4869197 h 6679735"/>
                <a:gd name="connsiteX1858" fmla="*/ 11182501 w 12250760"/>
                <a:gd name="connsiteY1858" fmla="*/ 4921112 h 6679735"/>
                <a:gd name="connsiteX1859" fmla="*/ 11130586 w 12250760"/>
                <a:gd name="connsiteY1859" fmla="*/ 4869197 h 6679735"/>
                <a:gd name="connsiteX1860" fmla="*/ 11182501 w 12250760"/>
                <a:gd name="connsiteY1860" fmla="*/ 4817281 h 6679735"/>
                <a:gd name="connsiteX1861" fmla="*/ 10700777 w 12250760"/>
                <a:gd name="connsiteY1861" fmla="*/ 4817281 h 6679735"/>
                <a:gd name="connsiteX1862" fmla="*/ 10752693 w 12250760"/>
                <a:gd name="connsiteY1862" fmla="*/ 4869197 h 6679735"/>
                <a:gd name="connsiteX1863" fmla="*/ 10700777 w 12250760"/>
                <a:gd name="connsiteY1863" fmla="*/ 4921112 h 6679735"/>
                <a:gd name="connsiteX1864" fmla="*/ 10648862 w 12250760"/>
                <a:gd name="connsiteY1864" fmla="*/ 4869197 h 6679735"/>
                <a:gd name="connsiteX1865" fmla="*/ 10700777 w 12250760"/>
                <a:gd name="connsiteY1865" fmla="*/ 4817281 h 6679735"/>
                <a:gd name="connsiteX1866" fmla="*/ 10219053 w 12250760"/>
                <a:gd name="connsiteY1866" fmla="*/ 4817281 h 6679735"/>
                <a:gd name="connsiteX1867" fmla="*/ 10270969 w 12250760"/>
                <a:gd name="connsiteY1867" fmla="*/ 4869197 h 6679735"/>
                <a:gd name="connsiteX1868" fmla="*/ 10219053 w 12250760"/>
                <a:gd name="connsiteY1868" fmla="*/ 4921112 h 6679735"/>
                <a:gd name="connsiteX1869" fmla="*/ 10167138 w 12250760"/>
                <a:gd name="connsiteY1869" fmla="*/ 4869197 h 6679735"/>
                <a:gd name="connsiteX1870" fmla="*/ 10219053 w 12250760"/>
                <a:gd name="connsiteY1870" fmla="*/ 4817281 h 6679735"/>
                <a:gd name="connsiteX1871" fmla="*/ 9737328 w 12250760"/>
                <a:gd name="connsiteY1871" fmla="*/ 4817281 h 6679735"/>
                <a:gd name="connsiteX1872" fmla="*/ 9789244 w 12250760"/>
                <a:gd name="connsiteY1872" fmla="*/ 4869197 h 6679735"/>
                <a:gd name="connsiteX1873" fmla="*/ 9737328 w 12250760"/>
                <a:gd name="connsiteY1873" fmla="*/ 4921112 h 6679735"/>
                <a:gd name="connsiteX1874" fmla="*/ 9685413 w 12250760"/>
                <a:gd name="connsiteY1874" fmla="*/ 4869197 h 6679735"/>
                <a:gd name="connsiteX1875" fmla="*/ 9737328 w 12250760"/>
                <a:gd name="connsiteY1875" fmla="*/ 4817281 h 6679735"/>
                <a:gd name="connsiteX1876" fmla="*/ 9255604 w 12250760"/>
                <a:gd name="connsiteY1876" fmla="*/ 4817281 h 6679735"/>
                <a:gd name="connsiteX1877" fmla="*/ 9307520 w 12250760"/>
                <a:gd name="connsiteY1877" fmla="*/ 4869197 h 6679735"/>
                <a:gd name="connsiteX1878" fmla="*/ 9255604 w 12250760"/>
                <a:gd name="connsiteY1878" fmla="*/ 4921112 h 6679735"/>
                <a:gd name="connsiteX1879" fmla="*/ 9203689 w 12250760"/>
                <a:gd name="connsiteY1879" fmla="*/ 4869197 h 6679735"/>
                <a:gd name="connsiteX1880" fmla="*/ 9255604 w 12250760"/>
                <a:gd name="connsiteY1880" fmla="*/ 4817281 h 6679735"/>
                <a:gd name="connsiteX1881" fmla="*/ 8773880 w 12250760"/>
                <a:gd name="connsiteY1881" fmla="*/ 4817281 h 6679735"/>
                <a:gd name="connsiteX1882" fmla="*/ 8825796 w 12250760"/>
                <a:gd name="connsiteY1882" fmla="*/ 4869197 h 6679735"/>
                <a:gd name="connsiteX1883" fmla="*/ 8773880 w 12250760"/>
                <a:gd name="connsiteY1883" fmla="*/ 4921112 h 6679735"/>
                <a:gd name="connsiteX1884" fmla="*/ 8721965 w 12250760"/>
                <a:gd name="connsiteY1884" fmla="*/ 4869197 h 6679735"/>
                <a:gd name="connsiteX1885" fmla="*/ 8773880 w 12250760"/>
                <a:gd name="connsiteY1885" fmla="*/ 4817281 h 6679735"/>
                <a:gd name="connsiteX1886" fmla="*/ 8292157 w 12250760"/>
                <a:gd name="connsiteY1886" fmla="*/ 4817281 h 6679735"/>
                <a:gd name="connsiteX1887" fmla="*/ 8344072 w 12250760"/>
                <a:gd name="connsiteY1887" fmla="*/ 4869197 h 6679735"/>
                <a:gd name="connsiteX1888" fmla="*/ 8292157 w 12250760"/>
                <a:gd name="connsiteY1888" fmla="*/ 4921112 h 6679735"/>
                <a:gd name="connsiteX1889" fmla="*/ 8240241 w 12250760"/>
                <a:gd name="connsiteY1889" fmla="*/ 4869197 h 6679735"/>
                <a:gd name="connsiteX1890" fmla="*/ 8292157 w 12250760"/>
                <a:gd name="connsiteY1890" fmla="*/ 4817281 h 6679735"/>
                <a:gd name="connsiteX1891" fmla="*/ 7810433 w 12250760"/>
                <a:gd name="connsiteY1891" fmla="*/ 4817281 h 6679735"/>
                <a:gd name="connsiteX1892" fmla="*/ 7862348 w 12250760"/>
                <a:gd name="connsiteY1892" fmla="*/ 4869197 h 6679735"/>
                <a:gd name="connsiteX1893" fmla="*/ 7810433 w 12250760"/>
                <a:gd name="connsiteY1893" fmla="*/ 4921112 h 6679735"/>
                <a:gd name="connsiteX1894" fmla="*/ 7758517 w 12250760"/>
                <a:gd name="connsiteY1894" fmla="*/ 4869197 h 6679735"/>
                <a:gd name="connsiteX1895" fmla="*/ 7810433 w 12250760"/>
                <a:gd name="connsiteY1895" fmla="*/ 4817281 h 6679735"/>
                <a:gd name="connsiteX1896" fmla="*/ 7328709 w 12250760"/>
                <a:gd name="connsiteY1896" fmla="*/ 4817281 h 6679735"/>
                <a:gd name="connsiteX1897" fmla="*/ 7380624 w 12250760"/>
                <a:gd name="connsiteY1897" fmla="*/ 4869197 h 6679735"/>
                <a:gd name="connsiteX1898" fmla="*/ 7328709 w 12250760"/>
                <a:gd name="connsiteY1898" fmla="*/ 4921112 h 6679735"/>
                <a:gd name="connsiteX1899" fmla="*/ 7276793 w 12250760"/>
                <a:gd name="connsiteY1899" fmla="*/ 4869197 h 6679735"/>
                <a:gd name="connsiteX1900" fmla="*/ 7328709 w 12250760"/>
                <a:gd name="connsiteY1900" fmla="*/ 4817281 h 6679735"/>
                <a:gd name="connsiteX1901" fmla="*/ 6846985 w 12250760"/>
                <a:gd name="connsiteY1901" fmla="*/ 4817281 h 6679735"/>
                <a:gd name="connsiteX1902" fmla="*/ 6898900 w 12250760"/>
                <a:gd name="connsiteY1902" fmla="*/ 4869197 h 6679735"/>
                <a:gd name="connsiteX1903" fmla="*/ 6846985 w 12250760"/>
                <a:gd name="connsiteY1903" fmla="*/ 4921112 h 6679735"/>
                <a:gd name="connsiteX1904" fmla="*/ 6795069 w 12250760"/>
                <a:gd name="connsiteY1904" fmla="*/ 4869197 h 6679735"/>
                <a:gd name="connsiteX1905" fmla="*/ 6846985 w 12250760"/>
                <a:gd name="connsiteY1905" fmla="*/ 4817281 h 6679735"/>
                <a:gd name="connsiteX1906" fmla="*/ 6365261 w 12250760"/>
                <a:gd name="connsiteY1906" fmla="*/ 4817281 h 6679735"/>
                <a:gd name="connsiteX1907" fmla="*/ 6417176 w 12250760"/>
                <a:gd name="connsiteY1907" fmla="*/ 4869197 h 6679735"/>
                <a:gd name="connsiteX1908" fmla="*/ 6365261 w 12250760"/>
                <a:gd name="connsiteY1908" fmla="*/ 4921112 h 6679735"/>
                <a:gd name="connsiteX1909" fmla="*/ 6313345 w 12250760"/>
                <a:gd name="connsiteY1909" fmla="*/ 4869197 h 6679735"/>
                <a:gd name="connsiteX1910" fmla="*/ 6365261 w 12250760"/>
                <a:gd name="connsiteY1910" fmla="*/ 4817281 h 6679735"/>
                <a:gd name="connsiteX1911" fmla="*/ 5883540 w 12250760"/>
                <a:gd name="connsiteY1911" fmla="*/ 4817281 h 6679735"/>
                <a:gd name="connsiteX1912" fmla="*/ 5935455 w 12250760"/>
                <a:gd name="connsiteY1912" fmla="*/ 4869197 h 6679735"/>
                <a:gd name="connsiteX1913" fmla="*/ 5883540 w 12250760"/>
                <a:gd name="connsiteY1913" fmla="*/ 4921112 h 6679735"/>
                <a:gd name="connsiteX1914" fmla="*/ 5831626 w 12250760"/>
                <a:gd name="connsiteY1914" fmla="*/ 4869197 h 6679735"/>
                <a:gd name="connsiteX1915" fmla="*/ 5883540 w 12250760"/>
                <a:gd name="connsiteY1915" fmla="*/ 4817281 h 6679735"/>
                <a:gd name="connsiteX1916" fmla="*/ 5401823 w 12250760"/>
                <a:gd name="connsiteY1916" fmla="*/ 4817281 h 6679735"/>
                <a:gd name="connsiteX1917" fmla="*/ 5453737 w 12250760"/>
                <a:gd name="connsiteY1917" fmla="*/ 4869197 h 6679735"/>
                <a:gd name="connsiteX1918" fmla="*/ 5401823 w 12250760"/>
                <a:gd name="connsiteY1918" fmla="*/ 4921112 h 6679735"/>
                <a:gd name="connsiteX1919" fmla="*/ 5349909 w 12250760"/>
                <a:gd name="connsiteY1919" fmla="*/ 4869197 h 6679735"/>
                <a:gd name="connsiteX1920" fmla="*/ 5401823 w 12250760"/>
                <a:gd name="connsiteY1920" fmla="*/ 4817281 h 6679735"/>
                <a:gd name="connsiteX1921" fmla="*/ 4920088 w 12250760"/>
                <a:gd name="connsiteY1921" fmla="*/ 4817281 h 6679735"/>
                <a:gd name="connsiteX1922" fmla="*/ 4972010 w 12250760"/>
                <a:gd name="connsiteY1922" fmla="*/ 4869197 h 6679735"/>
                <a:gd name="connsiteX1923" fmla="*/ 4920088 w 12250760"/>
                <a:gd name="connsiteY1923" fmla="*/ 4921112 h 6679735"/>
                <a:gd name="connsiteX1924" fmla="*/ 4868176 w 12250760"/>
                <a:gd name="connsiteY1924" fmla="*/ 4869197 h 6679735"/>
                <a:gd name="connsiteX1925" fmla="*/ 4920088 w 12250760"/>
                <a:gd name="connsiteY1925" fmla="*/ 4817281 h 6679735"/>
                <a:gd name="connsiteX1926" fmla="*/ 4438374 w 12250760"/>
                <a:gd name="connsiteY1926" fmla="*/ 4817281 h 6679735"/>
                <a:gd name="connsiteX1927" fmla="*/ 4490286 w 12250760"/>
                <a:gd name="connsiteY1927" fmla="*/ 4869197 h 6679735"/>
                <a:gd name="connsiteX1928" fmla="*/ 4438374 w 12250760"/>
                <a:gd name="connsiteY1928" fmla="*/ 4921112 h 6679735"/>
                <a:gd name="connsiteX1929" fmla="*/ 4386456 w 12250760"/>
                <a:gd name="connsiteY1929" fmla="*/ 4869197 h 6679735"/>
                <a:gd name="connsiteX1930" fmla="*/ 4438374 w 12250760"/>
                <a:gd name="connsiteY1930" fmla="*/ 4817281 h 6679735"/>
                <a:gd name="connsiteX1931" fmla="*/ 3956655 w 12250760"/>
                <a:gd name="connsiteY1931" fmla="*/ 4817281 h 6679735"/>
                <a:gd name="connsiteX1932" fmla="*/ 4008572 w 12250760"/>
                <a:gd name="connsiteY1932" fmla="*/ 4869197 h 6679735"/>
                <a:gd name="connsiteX1933" fmla="*/ 3956655 w 12250760"/>
                <a:gd name="connsiteY1933" fmla="*/ 4921112 h 6679735"/>
                <a:gd name="connsiteX1934" fmla="*/ 3904740 w 12250760"/>
                <a:gd name="connsiteY1934" fmla="*/ 4869197 h 6679735"/>
                <a:gd name="connsiteX1935" fmla="*/ 3956655 w 12250760"/>
                <a:gd name="connsiteY1935" fmla="*/ 4817281 h 6679735"/>
                <a:gd name="connsiteX1936" fmla="*/ 3474934 w 12250760"/>
                <a:gd name="connsiteY1936" fmla="*/ 4817281 h 6679735"/>
                <a:gd name="connsiteX1937" fmla="*/ 3526850 w 12250760"/>
                <a:gd name="connsiteY1937" fmla="*/ 4869197 h 6679735"/>
                <a:gd name="connsiteX1938" fmla="*/ 3474934 w 12250760"/>
                <a:gd name="connsiteY1938" fmla="*/ 4921112 h 6679735"/>
                <a:gd name="connsiteX1939" fmla="*/ 3423019 w 12250760"/>
                <a:gd name="connsiteY1939" fmla="*/ 4869197 h 6679735"/>
                <a:gd name="connsiteX1940" fmla="*/ 3474934 w 12250760"/>
                <a:gd name="connsiteY1940" fmla="*/ 4817281 h 6679735"/>
                <a:gd name="connsiteX1941" fmla="*/ 2993211 w 12250760"/>
                <a:gd name="connsiteY1941" fmla="*/ 4817281 h 6679735"/>
                <a:gd name="connsiteX1942" fmla="*/ 3045125 w 12250760"/>
                <a:gd name="connsiteY1942" fmla="*/ 4869197 h 6679735"/>
                <a:gd name="connsiteX1943" fmla="*/ 2993211 w 12250760"/>
                <a:gd name="connsiteY1943" fmla="*/ 4921112 h 6679735"/>
                <a:gd name="connsiteX1944" fmla="*/ 2941294 w 12250760"/>
                <a:gd name="connsiteY1944" fmla="*/ 4869197 h 6679735"/>
                <a:gd name="connsiteX1945" fmla="*/ 2993211 w 12250760"/>
                <a:gd name="connsiteY1945" fmla="*/ 4817281 h 6679735"/>
                <a:gd name="connsiteX1946" fmla="*/ 2511487 w 12250760"/>
                <a:gd name="connsiteY1946" fmla="*/ 4817281 h 6679735"/>
                <a:gd name="connsiteX1947" fmla="*/ 2563402 w 12250760"/>
                <a:gd name="connsiteY1947" fmla="*/ 4869197 h 6679735"/>
                <a:gd name="connsiteX1948" fmla="*/ 2511487 w 12250760"/>
                <a:gd name="connsiteY1948" fmla="*/ 4921112 h 6679735"/>
                <a:gd name="connsiteX1949" fmla="*/ 2459572 w 12250760"/>
                <a:gd name="connsiteY1949" fmla="*/ 4869197 h 6679735"/>
                <a:gd name="connsiteX1950" fmla="*/ 2511487 w 12250760"/>
                <a:gd name="connsiteY1950" fmla="*/ 4817281 h 6679735"/>
                <a:gd name="connsiteX1951" fmla="*/ 2029759 w 12250760"/>
                <a:gd name="connsiteY1951" fmla="*/ 4817281 h 6679735"/>
                <a:gd name="connsiteX1952" fmla="*/ 2081674 w 12250760"/>
                <a:gd name="connsiteY1952" fmla="*/ 4869197 h 6679735"/>
                <a:gd name="connsiteX1953" fmla="*/ 2029759 w 12250760"/>
                <a:gd name="connsiteY1953" fmla="*/ 4921112 h 6679735"/>
                <a:gd name="connsiteX1954" fmla="*/ 1977843 w 12250760"/>
                <a:gd name="connsiteY1954" fmla="*/ 4869197 h 6679735"/>
                <a:gd name="connsiteX1955" fmla="*/ 2029759 w 12250760"/>
                <a:gd name="connsiteY1955" fmla="*/ 4817281 h 6679735"/>
                <a:gd name="connsiteX1956" fmla="*/ 1548035 w 12250760"/>
                <a:gd name="connsiteY1956" fmla="*/ 4817281 h 6679735"/>
                <a:gd name="connsiteX1957" fmla="*/ 1599950 w 12250760"/>
                <a:gd name="connsiteY1957" fmla="*/ 4869197 h 6679735"/>
                <a:gd name="connsiteX1958" fmla="*/ 1548035 w 12250760"/>
                <a:gd name="connsiteY1958" fmla="*/ 4921112 h 6679735"/>
                <a:gd name="connsiteX1959" fmla="*/ 1496119 w 12250760"/>
                <a:gd name="connsiteY1959" fmla="*/ 4869197 h 6679735"/>
                <a:gd name="connsiteX1960" fmla="*/ 1548035 w 12250760"/>
                <a:gd name="connsiteY1960" fmla="*/ 4817281 h 6679735"/>
                <a:gd name="connsiteX1961" fmla="*/ 1066311 w 12250760"/>
                <a:gd name="connsiteY1961" fmla="*/ 4817281 h 6679735"/>
                <a:gd name="connsiteX1962" fmla="*/ 1118227 w 12250760"/>
                <a:gd name="connsiteY1962" fmla="*/ 4869197 h 6679735"/>
                <a:gd name="connsiteX1963" fmla="*/ 1066311 w 12250760"/>
                <a:gd name="connsiteY1963" fmla="*/ 4921112 h 6679735"/>
                <a:gd name="connsiteX1964" fmla="*/ 1014396 w 12250760"/>
                <a:gd name="connsiteY1964" fmla="*/ 4869197 h 6679735"/>
                <a:gd name="connsiteX1965" fmla="*/ 1066311 w 12250760"/>
                <a:gd name="connsiteY1965" fmla="*/ 4817281 h 6679735"/>
                <a:gd name="connsiteX1966" fmla="*/ 584588 w 12250760"/>
                <a:gd name="connsiteY1966" fmla="*/ 4817281 h 6679735"/>
                <a:gd name="connsiteX1967" fmla="*/ 636504 w 12250760"/>
                <a:gd name="connsiteY1967" fmla="*/ 4869197 h 6679735"/>
                <a:gd name="connsiteX1968" fmla="*/ 584588 w 12250760"/>
                <a:gd name="connsiteY1968" fmla="*/ 4921112 h 6679735"/>
                <a:gd name="connsiteX1969" fmla="*/ 532673 w 12250760"/>
                <a:gd name="connsiteY1969" fmla="*/ 4869197 h 6679735"/>
                <a:gd name="connsiteX1970" fmla="*/ 584588 w 12250760"/>
                <a:gd name="connsiteY1970" fmla="*/ 4817281 h 6679735"/>
                <a:gd name="connsiteX1971" fmla="*/ 102865 w 12250760"/>
                <a:gd name="connsiteY1971" fmla="*/ 4817281 h 6679735"/>
                <a:gd name="connsiteX1972" fmla="*/ 154781 w 12250760"/>
                <a:gd name="connsiteY1972" fmla="*/ 4869197 h 6679735"/>
                <a:gd name="connsiteX1973" fmla="*/ 102865 w 12250760"/>
                <a:gd name="connsiteY1973" fmla="*/ 4921112 h 6679735"/>
                <a:gd name="connsiteX1974" fmla="*/ 50950 w 12250760"/>
                <a:gd name="connsiteY1974" fmla="*/ 4869197 h 6679735"/>
                <a:gd name="connsiteX1975" fmla="*/ 102865 w 12250760"/>
                <a:gd name="connsiteY1975" fmla="*/ 4817281 h 6679735"/>
                <a:gd name="connsiteX1976" fmla="*/ 12146930 w 12250760"/>
                <a:gd name="connsiteY1976" fmla="*/ 4466815 h 6679735"/>
                <a:gd name="connsiteX1977" fmla="*/ 12250760 w 12250760"/>
                <a:gd name="connsiteY1977" fmla="*/ 4544821 h 6679735"/>
                <a:gd name="connsiteX1978" fmla="*/ 12250760 w 12250760"/>
                <a:gd name="connsiteY1978" fmla="*/ 4596825 h 6679735"/>
                <a:gd name="connsiteX1979" fmla="*/ 12224803 w 12250760"/>
                <a:gd name="connsiteY1979" fmla="*/ 4622828 h 6679735"/>
                <a:gd name="connsiteX1980" fmla="*/ 12198844 w 12250760"/>
                <a:gd name="connsiteY1980" fmla="*/ 4622828 h 6679735"/>
                <a:gd name="connsiteX1981" fmla="*/ 12198844 w 12250760"/>
                <a:gd name="connsiteY1981" fmla="*/ 4726837 h 6679735"/>
                <a:gd name="connsiteX1982" fmla="*/ 12172887 w 12250760"/>
                <a:gd name="connsiteY1982" fmla="*/ 4752838 h 6679735"/>
                <a:gd name="connsiteX1983" fmla="*/ 12120972 w 12250760"/>
                <a:gd name="connsiteY1983" fmla="*/ 4752838 h 6679735"/>
                <a:gd name="connsiteX1984" fmla="*/ 12095015 w 12250760"/>
                <a:gd name="connsiteY1984" fmla="*/ 4726837 h 6679735"/>
                <a:gd name="connsiteX1985" fmla="*/ 12095015 w 12250760"/>
                <a:gd name="connsiteY1985" fmla="*/ 4622828 h 6679735"/>
                <a:gd name="connsiteX1986" fmla="*/ 12069057 w 12250760"/>
                <a:gd name="connsiteY1986" fmla="*/ 4622828 h 6679735"/>
                <a:gd name="connsiteX1987" fmla="*/ 12043099 w 12250760"/>
                <a:gd name="connsiteY1987" fmla="*/ 4596825 h 6679735"/>
                <a:gd name="connsiteX1988" fmla="*/ 12043099 w 12250760"/>
                <a:gd name="connsiteY1988" fmla="*/ 4544821 h 6679735"/>
                <a:gd name="connsiteX1989" fmla="*/ 12146930 w 12250760"/>
                <a:gd name="connsiteY1989" fmla="*/ 4466815 h 6679735"/>
                <a:gd name="connsiteX1990" fmla="*/ 11665206 w 12250760"/>
                <a:gd name="connsiteY1990" fmla="*/ 4466815 h 6679735"/>
                <a:gd name="connsiteX1991" fmla="*/ 11769036 w 12250760"/>
                <a:gd name="connsiteY1991" fmla="*/ 4544821 h 6679735"/>
                <a:gd name="connsiteX1992" fmla="*/ 11769036 w 12250760"/>
                <a:gd name="connsiteY1992" fmla="*/ 4596825 h 6679735"/>
                <a:gd name="connsiteX1993" fmla="*/ 11743079 w 12250760"/>
                <a:gd name="connsiteY1993" fmla="*/ 4622828 h 6679735"/>
                <a:gd name="connsiteX1994" fmla="*/ 11717120 w 12250760"/>
                <a:gd name="connsiteY1994" fmla="*/ 4622828 h 6679735"/>
                <a:gd name="connsiteX1995" fmla="*/ 11717120 w 12250760"/>
                <a:gd name="connsiteY1995" fmla="*/ 4726837 h 6679735"/>
                <a:gd name="connsiteX1996" fmla="*/ 11691163 w 12250760"/>
                <a:gd name="connsiteY1996" fmla="*/ 4752838 h 6679735"/>
                <a:gd name="connsiteX1997" fmla="*/ 11639248 w 12250760"/>
                <a:gd name="connsiteY1997" fmla="*/ 4752838 h 6679735"/>
                <a:gd name="connsiteX1998" fmla="*/ 11613291 w 12250760"/>
                <a:gd name="connsiteY1998" fmla="*/ 4726837 h 6679735"/>
                <a:gd name="connsiteX1999" fmla="*/ 11613291 w 12250760"/>
                <a:gd name="connsiteY1999" fmla="*/ 4622828 h 6679735"/>
                <a:gd name="connsiteX2000" fmla="*/ 11587333 w 12250760"/>
                <a:gd name="connsiteY2000" fmla="*/ 4622828 h 6679735"/>
                <a:gd name="connsiteX2001" fmla="*/ 11561375 w 12250760"/>
                <a:gd name="connsiteY2001" fmla="*/ 4596825 h 6679735"/>
                <a:gd name="connsiteX2002" fmla="*/ 11561375 w 12250760"/>
                <a:gd name="connsiteY2002" fmla="*/ 4544821 h 6679735"/>
                <a:gd name="connsiteX2003" fmla="*/ 11665206 w 12250760"/>
                <a:gd name="connsiteY2003" fmla="*/ 4466815 h 6679735"/>
                <a:gd name="connsiteX2004" fmla="*/ 11183481 w 12250760"/>
                <a:gd name="connsiteY2004" fmla="*/ 4466815 h 6679735"/>
                <a:gd name="connsiteX2005" fmla="*/ 11287311 w 12250760"/>
                <a:gd name="connsiteY2005" fmla="*/ 4544821 h 6679735"/>
                <a:gd name="connsiteX2006" fmla="*/ 11287311 w 12250760"/>
                <a:gd name="connsiteY2006" fmla="*/ 4596825 h 6679735"/>
                <a:gd name="connsiteX2007" fmla="*/ 11261354 w 12250760"/>
                <a:gd name="connsiteY2007" fmla="*/ 4622828 h 6679735"/>
                <a:gd name="connsiteX2008" fmla="*/ 11235395 w 12250760"/>
                <a:gd name="connsiteY2008" fmla="*/ 4622828 h 6679735"/>
                <a:gd name="connsiteX2009" fmla="*/ 11235395 w 12250760"/>
                <a:gd name="connsiteY2009" fmla="*/ 4726837 h 6679735"/>
                <a:gd name="connsiteX2010" fmla="*/ 11209438 w 12250760"/>
                <a:gd name="connsiteY2010" fmla="*/ 4752838 h 6679735"/>
                <a:gd name="connsiteX2011" fmla="*/ 11157523 w 12250760"/>
                <a:gd name="connsiteY2011" fmla="*/ 4752838 h 6679735"/>
                <a:gd name="connsiteX2012" fmla="*/ 11131566 w 12250760"/>
                <a:gd name="connsiteY2012" fmla="*/ 4726837 h 6679735"/>
                <a:gd name="connsiteX2013" fmla="*/ 11131566 w 12250760"/>
                <a:gd name="connsiteY2013" fmla="*/ 4622828 h 6679735"/>
                <a:gd name="connsiteX2014" fmla="*/ 11105608 w 12250760"/>
                <a:gd name="connsiteY2014" fmla="*/ 4622828 h 6679735"/>
                <a:gd name="connsiteX2015" fmla="*/ 11079650 w 12250760"/>
                <a:gd name="connsiteY2015" fmla="*/ 4596825 h 6679735"/>
                <a:gd name="connsiteX2016" fmla="*/ 11079650 w 12250760"/>
                <a:gd name="connsiteY2016" fmla="*/ 4544821 h 6679735"/>
                <a:gd name="connsiteX2017" fmla="*/ 11183481 w 12250760"/>
                <a:gd name="connsiteY2017" fmla="*/ 4466815 h 6679735"/>
                <a:gd name="connsiteX2018" fmla="*/ 10701757 w 12250760"/>
                <a:gd name="connsiteY2018" fmla="*/ 4466815 h 6679735"/>
                <a:gd name="connsiteX2019" fmla="*/ 10805587 w 12250760"/>
                <a:gd name="connsiteY2019" fmla="*/ 4544821 h 6679735"/>
                <a:gd name="connsiteX2020" fmla="*/ 10805587 w 12250760"/>
                <a:gd name="connsiteY2020" fmla="*/ 4596825 h 6679735"/>
                <a:gd name="connsiteX2021" fmla="*/ 10779630 w 12250760"/>
                <a:gd name="connsiteY2021" fmla="*/ 4622828 h 6679735"/>
                <a:gd name="connsiteX2022" fmla="*/ 10753671 w 12250760"/>
                <a:gd name="connsiteY2022" fmla="*/ 4622828 h 6679735"/>
                <a:gd name="connsiteX2023" fmla="*/ 10753671 w 12250760"/>
                <a:gd name="connsiteY2023" fmla="*/ 4726837 h 6679735"/>
                <a:gd name="connsiteX2024" fmla="*/ 10727714 w 12250760"/>
                <a:gd name="connsiteY2024" fmla="*/ 4752838 h 6679735"/>
                <a:gd name="connsiteX2025" fmla="*/ 10675799 w 12250760"/>
                <a:gd name="connsiteY2025" fmla="*/ 4752838 h 6679735"/>
                <a:gd name="connsiteX2026" fmla="*/ 10649842 w 12250760"/>
                <a:gd name="connsiteY2026" fmla="*/ 4726837 h 6679735"/>
                <a:gd name="connsiteX2027" fmla="*/ 10649842 w 12250760"/>
                <a:gd name="connsiteY2027" fmla="*/ 4622828 h 6679735"/>
                <a:gd name="connsiteX2028" fmla="*/ 10623884 w 12250760"/>
                <a:gd name="connsiteY2028" fmla="*/ 4622828 h 6679735"/>
                <a:gd name="connsiteX2029" fmla="*/ 10597926 w 12250760"/>
                <a:gd name="connsiteY2029" fmla="*/ 4596825 h 6679735"/>
                <a:gd name="connsiteX2030" fmla="*/ 10597926 w 12250760"/>
                <a:gd name="connsiteY2030" fmla="*/ 4544821 h 6679735"/>
                <a:gd name="connsiteX2031" fmla="*/ 10701757 w 12250760"/>
                <a:gd name="connsiteY2031" fmla="*/ 4466815 h 6679735"/>
                <a:gd name="connsiteX2032" fmla="*/ 10220033 w 12250760"/>
                <a:gd name="connsiteY2032" fmla="*/ 4466815 h 6679735"/>
                <a:gd name="connsiteX2033" fmla="*/ 10323863 w 12250760"/>
                <a:gd name="connsiteY2033" fmla="*/ 4544821 h 6679735"/>
                <a:gd name="connsiteX2034" fmla="*/ 10323863 w 12250760"/>
                <a:gd name="connsiteY2034" fmla="*/ 4596825 h 6679735"/>
                <a:gd name="connsiteX2035" fmla="*/ 10297906 w 12250760"/>
                <a:gd name="connsiteY2035" fmla="*/ 4622828 h 6679735"/>
                <a:gd name="connsiteX2036" fmla="*/ 10271947 w 12250760"/>
                <a:gd name="connsiteY2036" fmla="*/ 4622828 h 6679735"/>
                <a:gd name="connsiteX2037" fmla="*/ 10271947 w 12250760"/>
                <a:gd name="connsiteY2037" fmla="*/ 4726837 h 6679735"/>
                <a:gd name="connsiteX2038" fmla="*/ 10245990 w 12250760"/>
                <a:gd name="connsiteY2038" fmla="*/ 4752838 h 6679735"/>
                <a:gd name="connsiteX2039" fmla="*/ 10194075 w 12250760"/>
                <a:gd name="connsiteY2039" fmla="*/ 4752838 h 6679735"/>
                <a:gd name="connsiteX2040" fmla="*/ 10168118 w 12250760"/>
                <a:gd name="connsiteY2040" fmla="*/ 4726837 h 6679735"/>
                <a:gd name="connsiteX2041" fmla="*/ 10168118 w 12250760"/>
                <a:gd name="connsiteY2041" fmla="*/ 4622828 h 6679735"/>
                <a:gd name="connsiteX2042" fmla="*/ 10142160 w 12250760"/>
                <a:gd name="connsiteY2042" fmla="*/ 4622828 h 6679735"/>
                <a:gd name="connsiteX2043" fmla="*/ 10116202 w 12250760"/>
                <a:gd name="connsiteY2043" fmla="*/ 4596825 h 6679735"/>
                <a:gd name="connsiteX2044" fmla="*/ 10116202 w 12250760"/>
                <a:gd name="connsiteY2044" fmla="*/ 4544821 h 6679735"/>
                <a:gd name="connsiteX2045" fmla="*/ 10220033 w 12250760"/>
                <a:gd name="connsiteY2045" fmla="*/ 4466815 h 6679735"/>
                <a:gd name="connsiteX2046" fmla="*/ 9738308 w 12250760"/>
                <a:gd name="connsiteY2046" fmla="*/ 4466815 h 6679735"/>
                <a:gd name="connsiteX2047" fmla="*/ 9842138 w 12250760"/>
                <a:gd name="connsiteY2047" fmla="*/ 4544821 h 6679735"/>
                <a:gd name="connsiteX2048" fmla="*/ 9842138 w 12250760"/>
                <a:gd name="connsiteY2048" fmla="*/ 4596825 h 6679735"/>
                <a:gd name="connsiteX2049" fmla="*/ 9816181 w 12250760"/>
                <a:gd name="connsiteY2049" fmla="*/ 4622828 h 6679735"/>
                <a:gd name="connsiteX2050" fmla="*/ 9790222 w 12250760"/>
                <a:gd name="connsiteY2050" fmla="*/ 4622828 h 6679735"/>
                <a:gd name="connsiteX2051" fmla="*/ 9790222 w 12250760"/>
                <a:gd name="connsiteY2051" fmla="*/ 4726837 h 6679735"/>
                <a:gd name="connsiteX2052" fmla="*/ 9764265 w 12250760"/>
                <a:gd name="connsiteY2052" fmla="*/ 4752838 h 6679735"/>
                <a:gd name="connsiteX2053" fmla="*/ 9712350 w 12250760"/>
                <a:gd name="connsiteY2053" fmla="*/ 4752838 h 6679735"/>
                <a:gd name="connsiteX2054" fmla="*/ 9686393 w 12250760"/>
                <a:gd name="connsiteY2054" fmla="*/ 4726837 h 6679735"/>
                <a:gd name="connsiteX2055" fmla="*/ 9686393 w 12250760"/>
                <a:gd name="connsiteY2055" fmla="*/ 4622828 h 6679735"/>
                <a:gd name="connsiteX2056" fmla="*/ 9660435 w 12250760"/>
                <a:gd name="connsiteY2056" fmla="*/ 4622828 h 6679735"/>
                <a:gd name="connsiteX2057" fmla="*/ 9634477 w 12250760"/>
                <a:gd name="connsiteY2057" fmla="*/ 4596825 h 6679735"/>
                <a:gd name="connsiteX2058" fmla="*/ 9634477 w 12250760"/>
                <a:gd name="connsiteY2058" fmla="*/ 4544821 h 6679735"/>
                <a:gd name="connsiteX2059" fmla="*/ 9738308 w 12250760"/>
                <a:gd name="connsiteY2059" fmla="*/ 4466815 h 6679735"/>
                <a:gd name="connsiteX2060" fmla="*/ 9256584 w 12250760"/>
                <a:gd name="connsiteY2060" fmla="*/ 4466815 h 6679735"/>
                <a:gd name="connsiteX2061" fmla="*/ 9360414 w 12250760"/>
                <a:gd name="connsiteY2061" fmla="*/ 4544821 h 6679735"/>
                <a:gd name="connsiteX2062" fmla="*/ 9360414 w 12250760"/>
                <a:gd name="connsiteY2062" fmla="*/ 4596825 h 6679735"/>
                <a:gd name="connsiteX2063" fmla="*/ 9334457 w 12250760"/>
                <a:gd name="connsiteY2063" fmla="*/ 4622828 h 6679735"/>
                <a:gd name="connsiteX2064" fmla="*/ 9308498 w 12250760"/>
                <a:gd name="connsiteY2064" fmla="*/ 4622828 h 6679735"/>
                <a:gd name="connsiteX2065" fmla="*/ 9308498 w 12250760"/>
                <a:gd name="connsiteY2065" fmla="*/ 4726837 h 6679735"/>
                <a:gd name="connsiteX2066" fmla="*/ 9282541 w 12250760"/>
                <a:gd name="connsiteY2066" fmla="*/ 4752838 h 6679735"/>
                <a:gd name="connsiteX2067" fmla="*/ 9230626 w 12250760"/>
                <a:gd name="connsiteY2067" fmla="*/ 4752838 h 6679735"/>
                <a:gd name="connsiteX2068" fmla="*/ 9204669 w 12250760"/>
                <a:gd name="connsiteY2068" fmla="*/ 4726837 h 6679735"/>
                <a:gd name="connsiteX2069" fmla="*/ 9204669 w 12250760"/>
                <a:gd name="connsiteY2069" fmla="*/ 4622828 h 6679735"/>
                <a:gd name="connsiteX2070" fmla="*/ 9178711 w 12250760"/>
                <a:gd name="connsiteY2070" fmla="*/ 4622828 h 6679735"/>
                <a:gd name="connsiteX2071" fmla="*/ 9152753 w 12250760"/>
                <a:gd name="connsiteY2071" fmla="*/ 4596825 h 6679735"/>
                <a:gd name="connsiteX2072" fmla="*/ 9152753 w 12250760"/>
                <a:gd name="connsiteY2072" fmla="*/ 4544821 h 6679735"/>
                <a:gd name="connsiteX2073" fmla="*/ 9256584 w 12250760"/>
                <a:gd name="connsiteY2073" fmla="*/ 4466815 h 6679735"/>
                <a:gd name="connsiteX2074" fmla="*/ 8774860 w 12250760"/>
                <a:gd name="connsiteY2074" fmla="*/ 4466815 h 6679735"/>
                <a:gd name="connsiteX2075" fmla="*/ 8878690 w 12250760"/>
                <a:gd name="connsiteY2075" fmla="*/ 4544821 h 6679735"/>
                <a:gd name="connsiteX2076" fmla="*/ 8878690 w 12250760"/>
                <a:gd name="connsiteY2076" fmla="*/ 4596825 h 6679735"/>
                <a:gd name="connsiteX2077" fmla="*/ 8852733 w 12250760"/>
                <a:gd name="connsiteY2077" fmla="*/ 4622828 h 6679735"/>
                <a:gd name="connsiteX2078" fmla="*/ 8826774 w 12250760"/>
                <a:gd name="connsiteY2078" fmla="*/ 4622828 h 6679735"/>
                <a:gd name="connsiteX2079" fmla="*/ 8826774 w 12250760"/>
                <a:gd name="connsiteY2079" fmla="*/ 4726837 h 6679735"/>
                <a:gd name="connsiteX2080" fmla="*/ 8800817 w 12250760"/>
                <a:gd name="connsiteY2080" fmla="*/ 4752838 h 6679735"/>
                <a:gd name="connsiteX2081" fmla="*/ 8748902 w 12250760"/>
                <a:gd name="connsiteY2081" fmla="*/ 4752838 h 6679735"/>
                <a:gd name="connsiteX2082" fmla="*/ 8722945 w 12250760"/>
                <a:gd name="connsiteY2082" fmla="*/ 4726837 h 6679735"/>
                <a:gd name="connsiteX2083" fmla="*/ 8722945 w 12250760"/>
                <a:gd name="connsiteY2083" fmla="*/ 4622828 h 6679735"/>
                <a:gd name="connsiteX2084" fmla="*/ 8696987 w 12250760"/>
                <a:gd name="connsiteY2084" fmla="*/ 4622828 h 6679735"/>
                <a:gd name="connsiteX2085" fmla="*/ 8671029 w 12250760"/>
                <a:gd name="connsiteY2085" fmla="*/ 4596825 h 6679735"/>
                <a:gd name="connsiteX2086" fmla="*/ 8671029 w 12250760"/>
                <a:gd name="connsiteY2086" fmla="*/ 4544821 h 6679735"/>
                <a:gd name="connsiteX2087" fmla="*/ 8774860 w 12250760"/>
                <a:gd name="connsiteY2087" fmla="*/ 4466815 h 6679735"/>
                <a:gd name="connsiteX2088" fmla="*/ 8293136 w 12250760"/>
                <a:gd name="connsiteY2088" fmla="*/ 4466815 h 6679735"/>
                <a:gd name="connsiteX2089" fmla="*/ 8396966 w 12250760"/>
                <a:gd name="connsiteY2089" fmla="*/ 4544821 h 6679735"/>
                <a:gd name="connsiteX2090" fmla="*/ 8396966 w 12250760"/>
                <a:gd name="connsiteY2090" fmla="*/ 4596825 h 6679735"/>
                <a:gd name="connsiteX2091" fmla="*/ 8371009 w 12250760"/>
                <a:gd name="connsiteY2091" fmla="*/ 4622828 h 6679735"/>
                <a:gd name="connsiteX2092" fmla="*/ 8345051 w 12250760"/>
                <a:gd name="connsiteY2092" fmla="*/ 4622828 h 6679735"/>
                <a:gd name="connsiteX2093" fmla="*/ 8345051 w 12250760"/>
                <a:gd name="connsiteY2093" fmla="*/ 4726837 h 6679735"/>
                <a:gd name="connsiteX2094" fmla="*/ 8319094 w 12250760"/>
                <a:gd name="connsiteY2094" fmla="*/ 4752838 h 6679735"/>
                <a:gd name="connsiteX2095" fmla="*/ 8267178 w 12250760"/>
                <a:gd name="connsiteY2095" fmla="*/ 4752838 h 6679735"/>
                <a:gd name="connsiteX2096" fmla="*/ 8241221 w 12250760"/>
                <a:gd name="connsiteY2096" fmla="*/ 4726837 h 6679735"/>
                <a:gd name="connsiteX2097" fmla="*/ 8241221 w 12250760"/>
                <a:gd name="connsiteY2097" fmla="*/ 4622828 h 6679735"/>
                <a:gd name="connsiteX2098" fmla="*/ 8215264 w 12250760"/>
                <a:gd name="connsiteY2098" fmla="*/ 4622828 h 6679735"/>
                <a:gd name="connsiteX2099" fmla="*/ 8189305 w 12250760"/>
                <a:gd name="connsiteY2099" fmla="*/ 4596825 h 6679735"/>
                <a:gd name="connsiteX2100" fmla="*/ 8189305 w 12250760"/>
                <a:gd name="connsiteY2100" fmla="*/ 4544821 h 6679735"/>
                <a:gd name="connsiteX2101" fmla="*/ 8293136 w 12250760"/>
                <a:gd name="connsiteY2101" fmla="*/ 4466815 h 6679735"/>
                <a:gd name="connsiteX2102" fmla="*/ 7811412 w 12250760"/>
                <a:gd name="connsiteY2102" fmla="*/ 4466815 h 6679735"/>
                <a:gd name="connsiteX2103" fmla="*/ 7915242 w 12250760"/>
                <a:gd name="connsiteY2103" fmla="*/ 4544821 h 6679735"/>
                <a:gd name="connsiteX2104" fmla="*/ 7915242 w 12250760"/>
                <a:gd name="connsiteY2104" fmla="*/ 4596825 h 6679735"/>
                <a:gd name="connsiteX2105" fmla="*/ 7889285 w 12250760"/>
                <a:gd name="connsiteY2105" fmla="*/ 4622828 h 6679735"/>
                <a:gd name="connsiteX2106" fmla="*/ 7863327 w 12250760"/>
                <a:gd name="connsiteY2106" fmla="*/ 4622828 h 6679735"/>
                <a:gd name="connsiteX2107" fmla="*/ 7863327 w 12250760"/>
                <a:gd name="connsiteY2107" fmla="*/ 4726837 h 6679735"/>
                <a:gd name="connsiteX2108" fmla="*/ 7837370 w 12250760"/>
                <a:gd name="connsiteY2108" fmla="*/ 4752838 h 6679735"/>
                <a:gd name="connsiteX2109" fmla="*/ 7785454 w 12250760"/>
                <a:gd name="connsiteY2109" fmla="*/ 4752838 h 6679735"/>
                <a:gd name="connsiteX2110" fmla="*/ 7759497 w 12250760"/>
                <a:gd name="connsiteY2110" fmla="*/ 4726837 h 6679735"/>
                <a:gd name="connsiteX2111" fmla="*/ 7759497 w 12250760"/>
                <a:gd name="connsiteY2111" fmla="*/ 4622828 h 6679735"/>
                <a:gd name="connsiteX2112" fmla="*/ 7733540 w 12250760"/>
                <a:gd name="connsiteY2112" fmla="*/ 4622828 h 6679735"/>
                <a:gd name="connsiteX2113" fmla="*/ 7707581 w 12250760"/>
                <a:gd name="connsiteY2113" fmla="*/ 4596825 h 6679735"/>
                <a:gd name="connsiteX2114" fmla="*/ 7707581 w 12250760"/>
                <a:gd name="connsiteY2114" fmla="*/ 4544821 h 6679735"/>
                <a:gd name="connsiteX2115" fmla="*/ 7811412 w 12250760"/>
                <a:gd name="connsiteY2115" fmla="*/ 4466815 h 6679735"/>
                <a:gd name="connsiteX2116" fmla="*/ 7329688 w 12250760"/>
                <a:gd name="connsiteY2116" fmla="*/ 4466815 h 6679735"/>
                <a:gd name="connsiteX2117" fmla="*/ 7433518 w 12250760"/>
                <a:gd name="connsiteY2117" fmla="*/ 4544821 h 6679735"/>
                <a:gd name="connsiteX2118" fmla="*/ 7433518 w 12250760"/>
                <a:gd name="connsiteY2118" fmla="*/ 4596825 h 6679735"/>
                <a:gd name="connsiteX2119" fmla="*/ 7407561 w 12250760"/>
                <a:gd name="connsiteY2119" fmla="*/ 4622828 h 6679735"/>
                <a:gd name="connsiteX2120" fmla="*/ 7381603 w 12250760"/>
                <a:gd name="connsiteY2120" fmla="*/ 4622828 h 6679735"/>
                <a:gd name="connsiteX2121" fmla="*/ 7381603 w 12250760"/>
                <a:gd name="connsiteY2121" fmla="*/ 4726837 h 6679735"/>
                <a:gd name="connsiteX2122" fmla="*/ 7355646 w 12250760"/>
                <a:gd name="connsiteY2122" fmla="*/ 4752838 h 6679735"/>
                <a:gd name="connsiteX2123" fmla="*/ 7303730 w 12250760"/>
                <a:gd name="connsiteY2123" fmla="*/ 4752838 h 6679735"/>
                <a:gd name="connsiteX2124" fmla="*/ 7277773 w 12250760"/>
                <a:gd name="connsiteY2124" fmla="*/ 4726837 h 6679735"/>
                <a:gd name="connsiteX2125" fmla="*/ 7277773 w 12250760"/>
                <a:gd name="connsiteY2125" fmla="*/ 4622828 h 6679735"/>
                <a:gd name="connsiteX2126" fmla="*/ 7251816 w 12250760"/>
                <a:gd name="connsiteY2126" fmla="*/ 4622828 h 6679735"/>
                <a:gd name="connsiteX2127" fmla="*/ 7225857 w 12250760"/>
                <a:gd name="connsiteY2127" fmla="*/ 4596825 h 6679735"/>
                <a:gd name="connsiteX2128" fmla="*/ 7225857 w 12250760"/>
                <a:gd name="connsiteY2128" fmla="*/ 4544821 h 6679735"/>
                <a:gd name="connsiteX2129" fmla="*/ 7329688 w 12250760"/>
                <a:gd name="connsiteY2129" fmla="*/ 4466815 h 6679735"/>
                <a:gd name="connsiteX2130" fmla="*/ 6847964 w 12250760"/>
                <a:gd name="connsiteY2130" fmla="*/ 4466815 h 6679735"/>
                <a:gd name="connsiteX2131" fmla="*/ 6951794 w 12250760"/>
                <a:gd name="connsiteY2131" fmla="*/ 4544821 h 6679735"/>
                <a:gd name="connsiteX2132" fmla="*/ 6951794 w 12250760"/>
                <a:gd name="connsiteY2132" fmla="*/ 4596825 h 6679735"/>
                <a:gd name="connsiteX2133" fmla="*/ 6925837 w 12250760"/>
                <a:gd name="connsiteY2133" fmla="*/ 4622828 h 6679735"/>
                <a:gd name="connsiteX2134" fmla="*/ 6899879 w 12250760"/>
                <a:gd name="connsiteY2134" fmla="*/ 4622828 h 6679735"/>
                <a:gd name="connsiteX2135" fmla="*/ 6899879 w 12250760"/>
                <a:gd name="connsiteY2135" fmla="*/ 4726837 h 6679735"/>
                <a:gd name="connsiteX2136" fmla="*/ 6873922 w 12250760"/>
                <a:gd name="connsiteY2136" fmla="*/ 4752838 h 6679735"/>
                <a:gd name="connsiteX2137" fmla="*/ 6822006 w 12250760"/>
                <a:gd name="connsiteY2137" fmla="*/ 4752838 h 6679735"/>
                <a:gd name="connsiteX2138" fmla="*/ 6796049 w 12250760"/>
                <a:gd name="connsiteY2138" fmla="*/ 4726837 h 6679735"/>
                <a:gd name="connsiteX2139" fmla="*/ 6796049 w 12250760"/>
                <a:gd name="connsiteY2139" fmla="*/ 4622828 h 6679735"/>
                <a:gd name="connsiteX2140" fmla="*/ 6770092 w 12250760"/>
                <a:gd name="connsiteY2140" fmla="*/ 4622828 h 6679735"/>
                <a:gd name="connsiteX2141" fmla="*/ 6744133 w 12250760"/>
                <a:gd name="connsiteY2141" fmla="*/ 4596825 h 6679735"/>
                <a:gd name="connsiteX2142" fmla="*/ 6744133 w 12250760"/>
                <a:gd name="connsiteY2142" fmla="*/ 4544821 h 6679735"/>
                <a:gd name="connsiteX2143" fmla="*/ 6847964 w 12250760"/>
                <a:gd name="connsiteY2143" fmla="*/ 4466815 h 6679735"/>
                <a:gd name="connsiteX2144" fmla="*/ 6366240 w 12250760"/>
                <a:gd name="connsiteY2144" fmla="*/ 4466815 h 6679735"/>
                <a:gd name="connsiteX2145" fmla="*/ 6470070 w 12250760"/>
                <a:gd name="connsiteY2145" fmla="*/ 4544821 h 6679735"/>
                <a:gd name="connsiteX2146" fmla="*/ 6470070 w 12250760"/>
                <a:gd name="connsiteY2146" fmla="*/ 4596825 h 6679735"/>
                <a:gd name="connsiteX2147" fmla="*/ 6444113 w 12250760"/>
                <a:gd name="connsiteY2147" fmla="*/ 4622828 h 6679735"/>
                <a:gd name="connsiteX2148" fmla="*/ 6418155 w 12250760"/>
                <a:gd name="connsiteY2148" fmla="*/ 4622828 h 6679735"/>
                <a:gd name="connsiteX2149" fmla="*/ 6418155 w 12250760"/>
                <a:gd name="connsiteY2149" fmla="*/ 4726837 h 6679735"/>
                <a:gd name="connsiteX2150" fmla="*/ 6392198 w 12250760"/>
                <a:gd name="connsiteY2150" fmla="*/ 4752838 h 6679735"/>
                <a:gd name="connsiteX2151" fmla="*/ 6340282 w 12250760"/>
                <a:gd name="connsiteY2151" fmla="*/ 4752838 h 6679735"/>
                <a:gd name="connsiteX2152" fmla="*/ 6314325 w 12250760"/>
                <a:gd name="connsiteY2152" fmla="*/ 4726837 h 6679735"/>
                <a:gd name="connsiteX2153" fmla="*/ 6314325 w 12250760"/>
                <a:gd name="connsiteY2153" fmla="*/ 4622828 h 6679735"/>
                <a:gd name="connsiteX2154" fmla="*/ 6288368 w 12250760"/>
                <a:gd name="connsiteY2154" fmla="*/ 4622828 h 6679735"/>
                <a:gd name="connsiteX2155" fmla="*/ 6262409 w 12250760"/>
                <a:gd name="connsiteY2155" fmla="*/ 4596825 h 6679735"/>
                <a:gd name="connsiteX2156" fmla="*/ 6262409 w 12250760"/>
                <a:gd name="connsiteY2156" fmla="*/ 4544821 h 6679735"/>
                <a:gd name="connsiteX2157" fmla="*/ 6366240 w 12250760"/>
                <a:gd name="connsiteY2157" fmla="*/ 4466815 h 6679735"/>
                <a:gd name="connsiteX2158" fmla="*/ 5884523 w 12250760"/>
                <a:gd name="connsiteY2158" fmla="*/ 4466815 h 6679735"/>
                <a:gd name="connsiteX2159" fmla="*/ 5988351 w 12250760"/>
                <a:gd name="connsiteY2159" fmla="*/ 4544821 h 6679735"/>
                <a:gd name="connsiteX2160" fmla="*/ 5988351 w 12250760"/>
                <a:gd name="connsiteY2160" fmla="*/ 4596825 h 6679735"/>
                <a:gd name="connsiteX2161" fmla="*/ 5962394 w 12250760"/>
                <a:gd name="connsiteY2161" fmla="*/ 4622828 h 6679735"/>
                <a:gd name="connsiteX2162" fmla="*/ 5936436 w 12250760"/>
                <a:gd name="connsiteY2162" fmla="*/ 4622828 h 6679735"/>
                <a:gd name="connsiteX2163" fmla="*/ 5936436 w 12250760"/>
                <a:gd name="connsiteY2163" fmla="*/ 4726837 h 6679735"/>
                <a:gd name="connsiteX2164" fmla="*/ 5910479 w 12250760"/>
                <a:gd name="connsiteY2164" fmla="*/ 4752838 h 6679735"/>
                <a:gd name="connsiteX2165" fmla="*/ 5858563 w 12250760"/>
                <a:gd name="connsiteY2165" fmla="*/ 4752838 h 6679735"/>
                <a:gd name="connsiteX2166" fmla="*/ 5832606 w 12250760"/>
                <a:gd name="connsiteY2166" fmla="*/ 4726837 h 6679735"/>
                <a:gd name="connsiteX2167" fmla="*/ 5832606 w 12250760"/>
                <a:gd name="connsiteY2167" fmla="*/ 4622828 h 6679735"/>
                <a:gd name="connsiteX2168" fmla="*/ 5806650 w 12250760"/>
                <a:gd name="connsiteY2168" fmla="*/ 4622828 h 6679735"/>
                <a:gd name="connsiteX2169" fmla="*/ 5780695 w 12250760"/>
                <a:gd name="connsiteY2169" fmla="*/ 4596825 h 6679735"/>
                <a:gd name="connsiteX2170" fmla="*/ 5780695 w 12250760"/>
                <a:gd name="connsiteY2170" fmla="*/ 4544821 h 6679735"/>
                <a:gd name="connsiteX2171" fmla="*/ 5884523 w 12250760"/>
                <a:gd name="connsiteY2171" fmla="*/ 4466815 h 6679735"/>
                <a:gd name="connsiteX2172" fmla="*/ 5402806 w 12250760"/>
                <a:gd name="connsiteY2172" fmla="*/ 4466815 h 6679735"/>
                <a:gd name="connsiteX2173" fmla="*/ 5506633 w 12250760"/>
                <a:gd name="connsiteY2173" fmla="*/ 4544821 h 6679735"/>
                <a:gd name="connsiteX2174" fmla="*/ 5506633 w 12250760"/>
                <a:gd name="connsiteY2174" fmla="*/ 4596825 h 6679735"/>
                <a:gd name="connsiteX2175" fmla="*/ 5480677 w 12250760"/>
                <a:gd name="connsiteY2175" fmla="*/ 4622828 h 6679735"/>
                <a:gd name="connsiteX2176" fmla="*/ 5454720 w 12250760"/>
                <a:gd name="connsiteY2176" fmla="*/ 4622828 h 6679735"/>
                <a:gd name="connsiteX2177" fmla="*/ 5454720 w 12250760"/>
                <a:gd name="connsiteY2177" fmla="*/ 4726837 h 6679735"/>
                <a:gd name="connsiteX2178" fmla="*/ 5428761 w 12250760"/>
                <a:gd name="connsiteY2178" fmla="*/ 4752838 h 6679735"/>
                <a:gd name="connsiteX2179" fmla="*/ 5376846 w 12250760"/>
                <a:gd name="connsiteY2179" fmla="*/ 4752838 h 6679735"/>
                <a:gd name="connsiteX2180" fmla="*/ 5350891 w 12250760"/>
                <a:gd name="connsiteY2180" fmla="*/ 4726837 h 6679735"/>
                <a:gd name="connsiteX2181" fmla="*/ 5350891 w 12250760"/>
                <a:gd name="connsiteY2181" fmla="*/ 4622828 h 6679735"/>
                <a:gd name="connsiteX2182" fmla="*/ 5324935 w 12250760"/>
                <a:gd name="connsiteY2182" fmla="*/ 4622828 h 6679735"/>
                <a:gd name="connsiteX2183" fmla="*/ 5298974 w 12250760"/>
                <a:gd name="connsiteY2183" fmla="*/ 4596825 h 6679735"/>
                <a:gd name="connsiteX2184" fmla="*/ 5298974 w 12250760"/>
                <a:gd name="connsiteY2184" fmla="*/ 4544821 h 6679735"/>
                <a:gd name="connsiteX2185" fmla="*/ 5402806 w 12250760"/>
                <a:gd name="connsiteY2185" fmla="*/ 4466815 h 6679735"/>
                <a:gd name="connsiteX2186" fmla="*/ 4921068 w 12250760"/>
                <a:gd name="connsiteY2186" fmla="*/ 4466815 h 6679735"/>
                <a:gd name="connsiteX2187" fmla="*/ 5024907 w 12250760"/>
                <a:gd name="connsiteY2187" fmla="*/ 4544821 h 6679735"/>
                <a:gd name="connsiteX2188" fmla="*/ 5024907 w 12250760"/>
                <a:gd name="connsiteY2188" fmla="*/ 4596825 h 6679735"/>
                <a:gd name="connsiteX2189" fmla="*/ 4998947 w 12250760"/>
                <a:gd name="connsiteY2189" fmla="*/ 4622828 h 6679735"/>
                <a:gd name="connsiteX2190" fmla="*/ 4972989 w 12250760"/>
                <a:gd name="connsiteY2190" fmla="*/ 4622828 h 6679735"/>
                <a:gd name="connsiteX2191" fmla="*/ 4972989 w 12250760"/>
                <a:gd name="connsiteY2191" fmla="*/ 4726837 h 6679735"/>
                <a:gd name="connsiteX2192" fmla="*/ 4947031 w 12250760"/>
                <a:gd name="connsiteY2192" fmla="*/ 4752838 h 6679735"/>
                <a:gd name="connsiteX2193" fmla="*/ 4895110 w 12250760"/>
                <a:gd name="connsiteY2193" fmla="*/ 4752838 h 6679735"/>
                <a:gd name="connsiteX2194" fmla="*/ 4869159 w 12250760"/>
                <a:gd name="connsiteY2194" fmla="*/ 4726837 h 6679735"/>
                <a:gd name="connsiteX2195" fmla="*/ 4869159 w 12250760"/>
                <a:gd name="connsiteY2195" fmla="*/ 4622828 h 6679735"/>
                <a:gd name="connsiteX2196" fmla="*/ 4843202 w 12250760"/>
                <a:gd name="connsiteY2196" fmla="*/ 4622828 h 6679735"/>
                <a:gd name="connsiteX2197" fmla="*/ 4817246 w 12250760"/>
                <a:gd name="connsiteY2197" fmla="*/ 4596825 h 6679735"/>
                <a:gd name="connsiteX2198" fmla="*/ 4817246 w 12250760"/>
                <a:gd name="connsiteY2198" fmla="*/ 4544821 h 6679735"/>
                <a:gd name="connsiteX2199" fmla="*/ 4921068 w 12250760"/>
                <a:gd name="connsiteY2199" fmla="*/ 4466815 h 6679735"/>
                <a:gd name="connsiteX2200" fmla="*/ 4439360 w 12250760"/>
                <a:gd name="connsiteY2200" fmla="*/ 4466815 h 6679735"/>
                <a:gd name="connsiteX2201" fmla="*/ 4543183 w 12250760"/>
                <a:gd name="connsiteY2201" fmla="*/ 4544821 h 6679735"/>
                <a:gd name="connsiteX2202" fmla="*/ 4543183 w 12250760"/>
                <a:gd name="connsiteY2202" fmla="*/ 4596825 h 6679735"/>
                <a:gd name="connsiteX2203" fmla="*/ 4517227 w 12250760"/>
                <a:gd name="connsiteY2203" fmla="*/ 4622828 h 6679735"/>
                <a:gd name="connsiteX2204" fmla="*/ 4491266 w 12250760"/>
                <a:gd name="connsiteY2204" fmla="*/ 4622828 h 6679735"/>
                <a:gd name="connsiteX2205" fmla="*/ 4491266 w 12250760"/>
                <a:gd name="connsiteY2205" fmla="*/ 4726837 h 6679735"/>
                <a:gd name="connsiteX2206" fmla="*/ 4465309 w 12250760"/>
                <a:gd name="connsiteY2206" fmla="*/ 4752838 h 6679735"/>
                <a:gd name="connsiteX2207" fmla="*/ 4413396 w 12250760"/>
                <a:gd name="connsiteY2207" fmla="*/ 4752838 h 6679735"/>
                <a:gd name="connsiteX2208" fmla="*/ 4387438 w 12250760"/>
                <a:gd name="connsiteY2208" fmla="*/ 4726837 h 6679735"/>
                <a:gd name="connsiteX2209" fmla="*/ 4387438 w 12250760"/>
                <a:gd name="connsiteY2209" fmla="*/ 4622828 h 6679735"/>
                <a:gd name="connsiteX2210" fmla="*/ 4361479 w 12250760"/>
                <a:gd name="connsiteY2210" fmla="*/ 4622828 h 6679735"/>
                <a:gd name="connsiteX2211" fmla="*/ 4335522 w 12250760"/>
                <a:gd name="connsiteY2211" fmla="*/ 4596825 h 6679735"/>
                <a:gd name="connsiteX2212" fmla="*/ 4335522 w 12250760"/>
                <a:gd name="connsiteY2212" fmla="*/ 4544821 h 6679735"/>
                <a:gd name="connsiteX2213" fmla="*/ 4439360 w 12250760"/>
                <a:gd name="connsiteY2213" fmla="*/ 4466815 h 6679735"/>
                <a:gd name="connsiteX2214" fmla="*/ 3957639 w 12250760"/>
                <a:gd name="connsiteY2214" fmla="*/ 4466815 h 6679735"/>
                <a:gd name="connsiteX2215" fmla="*/ 4061469 w 12250760"/>
                <a:gd name="connsiteY2215" fmla="*/ 4544821 h 6679735"/>
                <a:gd name="connsiteX2216" fmla="*/ 4061469 w 12250760"/>
                <a:gd name="connsiteY2216" fmla="*/ 4596825 h 6679735"/>
                <a:gd name="connsiteX2217" fmla="*/ 4035513 w 12250760"/>
                <a:gd name="connsiteY2217" fmla="*/ 4622828 h 6679735"/>
                <a:gd name="connsiteX2218" fmla="*/ 4009554 w 12250760"/>
                <a:gd name="connsiteY2218" fmla="*/ 4622828 h 6679735"/>
                <a:gd name="connsiteX2219" fmla="*/ 4009554 w 12250760"/>
                <a:gd name="connsiteY2219" fmla="*/ 4726837 h 6679735"/>
                <a:gd name="connsiteX2220" fmla="*/ 3983596 w 12250760"/>
                <a:gd name="connsiteY2220" fmla="*/ 4752838 h 6679735"/>
                <a:gd name="connsiteX2221" fmla="*/ 3931680 w 12250760"/>
                <a:gd name="connsiteY2221" fmla="*/ 4752838 h 6679735"/>
                <a:gd name="connsiteX2222" fmla="*/ 3905724 w 12250760"/>
                <a:gd name="connsiteY2222" fmla="*/ 4726837 h 6679735"/>
                <a:gd name="connsiteX2223" fmla="*/ 3905724 w 12250760"/>
                <a:gd name="connsiteY2223" fmla="*/ 4622828 h 6679735"/>
                <a:gd name="connsiteX2224" fmla="*/ 3879767 w 12250760"/>
                <a:gd name="connsiteY2224" fmla="*/ 4622828 h 6679735"/>
                <a:gd name="connsiteX2225" fmla="*/ 3853808 w 12250760"/>
                <a:gd name="connsiteY2225" fmla="*/ 4596825 h 6679735"/>
                <a:gd name="connsiteX2226" fmla="*/ 3853808 w 12250760"/>
                <a:gd name="connsiteY2226" fmla="*/ 4544821 h 6679735"/>
                <a:gd name="connsiteX2227" fmla="*/ 3957639 w 12250760"/>
                <a:gd name="connsiteY2227" fmla="*/ 4466815 h 6679735"/>
                <a:gd name="connsiteX2228" fmla="*/ 3475918 w 12250760"/>
                <a:gd name="connsiteY2228" fmla="*/ 4466815 h 6679735"/>
                <a:gd name="connsiteX2229" fmla="*/ 3579752 w 12250760"/>
                <a:gd name="connsiteY2229" fmla="*/ 4544821 h 6679735"/>
                <a:gd name="connsiteX2230" fmla="*/ 3579752 w 12250760"/>
                <a:gd name="connsiteY2230" fmla="*/ 4596825 h 6679735"/>
                <a:gd name="connsiteX2231" fmla="*/ 3553794 w 12250760"/>
                <a:gd name="connsiteY2231" fmla="*/ 4622828 h 6679735"/>
                <a:gd name="connsiteX2232" fmla="*/ 3527836 w 12250760"/>
                <a:gd name="connsiteY2232" fmla="*/ 4622828 h 6679735"/>
                <a:gd name="connsiteX2233" fmla="*/ 3527836 w 12250760"/>
                <a:gd name="connsiteY2233" fmla="*/ 4726837 h 6679735"/>
                <a:gd name="connsiteX2234" fmla="*/ 3501878 w 12250760"/>
                <a:gd name="connsiteY2234" fmla="*/ 4752838 h 6679735"/>
                <a:gd name="connsiteX2235" fmla="*/ 3449962 w 12250760"/>
                <a:gd name="connsiteY2235" fmla="*/ 4752838 h 6679735"/>
                <a:gd name="connsiteX2236" fmla="*/ 3424005 w 12250760"/>
                <a:gd name="connsiteY2236" fmla="*/ 4726837 h 6679735"/>
                <a:gd name="connsiteX2237" fmla="*/ 3424005 w 12250760"/>
                <a:gd name="connsiteY2237" fmla="*/ 4622828 h 6679735"/>
                <a:gd name="connsiteX2238" fmla="*/ 3398047 w 12250760"/>
                <a:gd name="connsiteY2238" fmla="*/ 4622828 h 6679735"/>
                <a:gd name="connsiteX2239" fmla="*/ 3372088 w 12250760"/>
                <a:gd name="connsiteY2239" fmla="*/ 4596825 h 6679735"/>
                <a:gd name="connsiteX2240" fmla="*/ 3372088 w 12250760"/>
                <a:gd name="connsiteY2240" fmla="*/ 4544821 h 6679735"/>
                <a:gd name="connsiteX2241" fmla="*/ 3475918 w 12250760"/>
                <a:gd name="connsiteY2241" fmla="*/ 4466815 h 6679735"/>
                <a:gd name="connsiteX2242" fmla="*/ 2994196 w 12250760"/>
                <a:gd name="connsiteY2242" fmla="*/ 4466815 h 6679735"/>
                <a:gd name="connsiteX2243" fmla="*/ 3098025 w 12250760"/>
                <a:gd name="connsiteY2243" fmla="*/ 4544821 h 6679735"/>
                <a:gd name="connsiteX2244" fmla="*/ 3098025 w 12250760"/>
                <a:gd name="connsiteY2244" fmla="*/ 4596825 h 6679735"/>
                <a:gd name="connsiteX2245" fmla="*/ 3072067 w 12250760"/>
                <a:gd name="connsiteY2245" fmla="*/ 4622828 h 6679735"/>
                <a:gd name="connsiteX2246" fmla="*/ 3046110 w 12250760"/>
                <a:gd name="connsiteY2246" fmla="*/ 4622828 h 6679735"/>
                <a:gd name="connsiteX2247" fmla="*/ 3046110 w 12250760"/>
                <a:gd name="connsiteY2247" fmla="*/ 4726837 h 6679735"/>
                <a:gd name="connsiteX2248" fmla="*/ 3020153 w 12250760"/>
                <a:gd name="connsiteY2248" fmla="*/ 4752838 h 6679735"/>
                <a:gd name="connsiteX2249" fmla="*/ 2968236 w 12250760"/>
                <a:gd name="connsiteY2249" fmla="*/ 4752838 h 6679735"/>
                <a:gd name="connsiteX2250" fmla="*/ 2942280 w 12250760"/>
                <a:gd name="connsiteY2250" fmla="*/ 4726837 h 6679735"/>
                <a:gd name="connsiteX2251" fmla="*/ 2942280 w 12250760"/>
                <a:gd name="connsiteY2251" fmla="*/ 4622828 h 6679735"/>
                <a:gd name="connsiteX2252" fmla="*/ 2916321 w 12250760"/>
                <a:gd name="connsiteY2252" fmla="*/ 4622828 h 6679735"/>
                <a:gd name="connsiteX2253" fmla="*/ 2890364 w 12250760"/>
                <a:gd name="connsiteY2253" fmla="*/ 4596825 h 6679735"/>
                <a:gd name="connsiteX2254" fmla="*/ 2890364 w 12250760"/>
                <a:gd name="connsiteY2254" fmla="*/ 4544821 h 6679735"/>
                <a:gd name="connsiteX2255" fmla="*/ 2994196 w 12250760"/>
                <a:gd name="connsiteY2255" fmla="*/ 4466815 h 6679735"/>
                <a:gd name="connsiteX2256" fmla="*/ 2512471 w 12250760"/>
                <a:gd name="connsiteY2256" fmla="*/ 4466815 h 6679735"/>
                <a:gd name="connsiteX2257" fmla="*/ 2616302 w 12250760"/>
                <a:gd name="connsiteY2257" fmla="*/ 4544821 h 6679735"/>
                <a:gd name="connsiteX2258" fmla="*/ 2616302 w 12250760"/>
                <a:gd name="connsiteY2258" fmla="*/ 4596825 h 6679735"/>
                <a:gd name="connsiteX2259" fmla="*/ 2590345 w 12250760"/>
                <a:gd name="connsiteY2259" fmla="*/ 4622828 h 6679735"/>
                <a:gd name="connsiteX2260" fmla="*/ 2564387 w 12250760"/>
                <a:gd name="connsiteY2260" fmla="*/ 4622828 h 6679735"/>
                <a:gd name="connsiteX2261" fmla="*/ 2564387 w 12250760"/>
                <a:gd name="connsiteY2261" fmla="*/ 4726837 h 6679735"/>
                <a:gd name="connsiteX2262" fmla="*/ 2538429 w 12250760"/>
                <a:gd name="connsiteY2262" fmla="*/ 4752838 h 6679735"/>
                <a:gd name="connsiteX2263" fmla="*/ 2486514 w 12250760"/>
                <a:gd name="connsiteY2263" fmla="*/ 4752838 h 6679735"/>
                <a:gd name="connsiteX2264" fmla="*/ 2460557 w 12250760"/>
                <a:gd name="connsiteY2264" fmla="*/ 4726837 h 6679735"/>
                <a:gd name="connsiteX2265" fmla="*/ 2460557 w 12250760"/>
                <a:gd name="connsiteY2265" fmla="*/ 4622828 h 6679735"/>
                <a:gd name="connsiteX2266" fmla="*/ 2434601 w 12250760"/>
                <a:gd name="connsiteY2266" fmla="*/ 4622828 h 6679735"/>
                <a:gd name="connsiteX2267" fmla="*/ 2408642 w 12250760"/>
                <a:gd name="connsiteY2267" fmla="*/ 4596825 h 6679735"/>
                <a:gd name="connsiteX2268" fmla="*/ 2408642 w 12250760"/>
                <a:gd name="connsiteY2268" fmla="*/ 4544821 h 6679735"/>
                <a:gd name="connsiteX2269" fmla="*/ 2512471 w 12250760"/>
                <a:gd name="connsiteY2269" fmla="*/ 4466815 h 6679735"/>
                <a:gd name="connsiteX2270" fmla="*/ 2030743 w 12250760"/>
                <a:gd name="connsiteY2270" fmla="*/ 4466815 h 6679735"/>
                <a:gd name="connsiteX2271" fmla="*/ 2134580 w 12250760"/>
                <a:gd name="connsiteY2271" fmla="*/ 4544821 h 6679735"/>
                <a:gd name="connsiteX2272" fmla="*/ 2134580 w 12250760"/>
                <a:gd name="connsiteY2272" fmla="*/ 4596825 h 6679735"/>
                <a:gd name="connsiteX2273" fmla="*/ 2108615 w 12250760"/>
                <a:gd name="connsiteY2273" fmla="*/ 4622828 h 6679735"/>
                <a:gd name="connsiteX2274" fmla="*/ 2082658 w 12250760"/>
                <a:gd name="connsiteY2274" fmla="*/ 4622828 h 6679735"/>
                <a:gd name="connsiteX2275" fmla="*/ 2082658 w 12250760"/>
                <a:gd name="connsiteY2275" fmla="*/ 4726837 h 6679735"/>
                <a:gd name="connsiteX2276" fmla="*/ 2056700 w 12250760"/>
                <a:gd name="connsiteY2276" fmla="*/ 4752838 h 6679735"/>
                <a:gd name="connsiteX2277" fmla="*/ 2004784 w 12250760"/>
                <a:gd name="connsiteY2277" fmla="*/ 4752838 h 6679735"/>
                <a:gd name="connsiteX2278" fmla="*/ 1978827 w 12250760"/>
                <a:gd name="connsiteY2278" fmla="*/ 4726837 h 6679735"/>
                <a:gd name="connsiteX2279" fmla="*/ 1978827 w 12250760"/>
                <a:gd name="connsiteY2279" fmla="*/ 4622828 h 6679735"/>
                <a:gd name="connsiteX2280" fmla="*/ 1952870 w 12250760"/>
                <a:gd name="connsiteY2280" fmla="*/ 4622828 h 6679735"/>
                <a:gd name="connsiteX2281" fmla="*/ 1926912 w 12250760"/>
                <a:gd name="connsiteY2281" fmla="*/ 4596825 h 6679735"/>
                <a:gd name="connsiteX2282" fmla="*/ 1926912 w 12250760"/>
                <a:gd name="connsiteY2282" fmla="*/ 4544821 h 6679735"/>
                <a:gd name="connsiteX2283" fmla="*/ 2030743 w 12250760"/>
                <a:gd name="connsiteY2283" fmla="*/ 4466815 h 6679735"/>
                <a:gd name="connsiteX2284" fmla="*/ 1549019 w 12250760"/>
                <a:gd name="connsiteY2284" fmla="*/ 4466815 h 6679735"/>
                <a:gd name="connsiteX2285" fmla="*/ 1652848 w 12250760"/>
                <a:gd name="connsiteY2285" fmla="*/ 4544821 h 6679735"/>
                <a:gd name="connsiteX2286" fmla="*/ 1652848 w 12250760"/>
                <a:gd name="connsiteY2286" fmla="*/ 4596825 h 6679735"/>
                <a:gd name="connsiteX2287" fmla="*/ 1626891 w 12250760"/>
                <a:gd name="connsiteY2287" fmla="*/ 4622828 h 6679735"/>
                <a:gd name="connsiteX2288" fmla="*/ 1600933 w 12250760"/>
                <a:gd name="connsiteY2288" fmla="*/ 4622828 h 6679735"/>
                <a:gd name="connsiteX2289" fmla="*/ 1600933 w 12250760"/>
                <a:gd name="connsiteY2289" fmla="*/ 4726837 h 6679735"/>
                <a:gd name="connsiteX2290" fmla="*/ 1574976 w 12250760"/>
                <a:gd name="connsiteY2290" fmla="*/ 4752838 h 6679735"/>
                <a:gd name="connsiteX2291" fmla="*/ 1523060 w 12250760"/>
                <a:gd name="connsiteY2291" fmla="*/ 4752838 h 6679735"/>
                <a:gd name="connsiteX2292" fmla="*/ 1497103 w 12250760"/>
                <a:gd name="connsiteY2292" fmla="*/ 4726837 h 6679735"/>
                <a:gd name="connsiteX2293" fmla="*/ 1497103 w 12250760"/>
                <a:gd name="connsiteY2293" fmla="*/ 4622828 h 6679735"/>
                <a:gd name="connsiteX2294" fmla="*/ 1471146 w 12250760"/>
                <a:gd name="connsiteY2294" fmla="*/ 4622828 h 6679735"/>
                <a:gd name="connsiteX2295" fmla="*/ 1445188 w 12250760"/>
                <a:gd name="connsiteY2295" fmla="*/ 4596825 h 6679735"/>
                <a:gd name="connsiteX2296" fmla="*/ 1445188 w 12250760"/>
                <a:gd name="connsiteY2296" fmla="*/ 4544821 h 6679735"/>
                <a:gd name="connsiteX2297" fmla="*/ 1549019 w 12250760"/>
                <a:gd name="connsiteY2297" fmla="*/ 4466815 h 6679735"/>
                <a:gd name="connsiteX2298" fmla="*/ 1067296 w 12250760"/>
                <a:gd name="connsiteY2298" fmla="*/ 4466815 h 6679735"/>
                <a:gd name="connsiteX2299" fmla="*/ 1171125 w 12250760"/>
                <a:gd name="connsiteY2299" fmla="*/ 4544821 h 6679735"/>
                <a:gd name="connsiteX2300" fmla="*/ 1171125 w 12250760"/>
                <a:gd name="connsiteY2300" fmla="*/ 4596825 h 6679735"/>
                <a:gd name="connsiteX2301" fmla="*/ 1145168 w 12250760"/>
                <a:gd name="connsiteY2301" fmla="*/ 4622828 h 6679735"/>
                <a:gd name="connsiteX2302" fmla="*/ 1119210 w 12250760"/>
                <a:gd name="connsiteY2302" fmla="*/ 4622828 h 6679735"/>
                <a:gd name="connsiteX2303" fmla="*/ 1119210 w 12250760"/>
                <a:gd name="connsiteY2303" fmla="*/ 4726837 h 6679735"/>
                <a:gd name="connsiteX2304" fmla="*/ 1093253 w 12250760"/>
                <a:gd name="connsiteY2304" fmla="*/ 4752838 h 6679735"/>
                <a:gd name="connsiteX2305" fmla="*/ 1041337 w 12250760"/>
                <a:gd name="connsiteY2305" fmla="*/ 4752838 h 6679735"/>
                <a:gd name="connsiteX2306" fmla="*/ 1015380 w 12250760"/>
                <a:gd name="connsiteY2306" fmla="*/ 4726837 h 6679735"/>
                <a:gd name="connsiteX2307" fmla="*/ 1015380 w 12250760"/>
                <a:gd name="connsiteY2307" fmla="*/ 4622828 h 6679735"/>
                <a:gd name="connsiteX2308" fmla="*/ 989423 w 12250760"/>
                <a:gd name="connsiteY2308" fmla="*/ 4622828 h 6679735"/>
                <a:gd name="connsiteX2309" fmla="*/ 963465 w 12250760"/>
                <a:gd name="connsiteY2309" fmla="*/ 4596825 h 6679735"/>
                <a:gd name="connsiteX2310" fmla="*/ 963465 w 12250760"/>
                <a:gd name="connsiteY2310" fmla="*/ 4544821 h 6679735"/>
                <a:gd name="connsiteX2311" fmla="*/ 1067296 w 12250760"/>
                <a:gd name="connsiteY2311" fmla="*/ 4466815 h 6679735"/>
                <a:gd name="connsiteX2312" fmla="*/ 585573 w 12250760"/>
                <a:gd name="connsiteY2312" fmla="*/ 4466815 h 6679735"/>
                <a:gd name="connsiteX2313" fmla="*/ 689403 w 12250760"/>
                <a:gd name="connsiteY2313" fmla="*/ 4544821 h 6679735"/>
                <a:gd name="connsiteX2314" fmla="*/ 689403 w 12250760"/>
                <a:gd name="connsiteY2314" fmla="*/ 4596825 h 6679735"/>
                <a:gd name="connsiteX2315" fmla="*/ 663446 w 12250760"/>
                <a:gd name="connsiteY2315" fmla="*/ 4622828 h 6679735"/>
                <a:gd name="connsiteX2316" fmla="*/ 637487 w 12250760"/>
                <a:gd name="connsiteY2316" fmla="*/ 4622828 h 6679735"/>
                <a:gd name="connsiteX2317" fmla="*/ 637487 w 12250760"/>
                <a:gd name="connsiteY2317" fmla="*/ 4726837 h 6679735"/>
                <a:gd name="connsiteX2318" fmla="*/ 611530 w 12250760"/>
                <a:gd name="connsiteY2318" fmla="*/ 4752838 h 6679735"/>
                <a:gd name="connsiteX2319" fmla="*/ 559614 w 12250760"/>
                <a:gd name="connsiteY2319" fmla="*/ 4752838 h 6679735"/>
                <a:gd name="connsiteX2320" fmla="*/ 533657 w 12250760"/>
                <a:gd name="connsiteY2320" fmla="*/ 4726837 h 6679735"/>
                <a:gd name="connsiteX2321" fmla="*/ 533657 w 12250760"/>
                <a:gd name="connsiteY2321" fmla="*/ 4622828 h 6679735"/>
                <a:gd name="connsiteX2322" fmla="*/ 507700 w 12250760"/>
                <a:gd name="connsiteY2322" fmla="*/ 4622828 h 6679735"/>
                <a:gd name="connsiteX2323" fmla="*/ 481742 w 12250760"/>
                <a:gd name="connsiteY2323" fmla="*/ 4596825 h 6679735"/>
                <a:gd name="connsiteX2324" fmla="*/ 481742 w 12250760"/>
                <a:gd name="connsiteY2324" fmla="*/ 4544821 h 6679735"/>
                <a:gd name="connsiteX2325" fmla="*/ 585573 w 12250760"/>
                <a:gd name="connsiteY2325" fmla="*/ 4466815 h 6679735"/>
                <a:gd name="connsiteX2326" fmla="*/ 103850 w 12250760"/>
                <a:gd name="connsiteY2326" fmla="*/ 4466815 h 6679735"/>
                <a:gd name="connsiteX2327" fmla="*/ 207680 w 12250760"/>
                <a:gd name="connsiteY2327" fmla="*/ 4544821 h 6679735"/>
                <a:gd name="connsiteX2328" fmla="*/ 207680 w 12250760"/>
                <a:gd name="connsiteY2328" fmla="*/ 4596825 h 6679735"/>
                <a:gd name="connsiteX2329" fmla="*/ 181723 w 12250760"/>
                <a:gd name="connsiteY2329" fmla="*/ 4622828 h 6679735"/>
                <a:gd name="connsiteX2330" fmla="*/ 155764 w 12250760"/>
                <a:gd name="connsiteY2330" fmla="*/ 4622828 h 6679735"/>
                <a:gd name="connsiteX2331" fmla="*/ 155764 w 12250760"/>
                <a:gd name="connsiteY2331" fmla="*/ 4726837 h 6679735"/>
                <a:gd name="connsiteX2332" fmla="*/ 129807 w 12250760"/>
                <a:gd name="connsiteY2332" fmla="*/ 4752838 h 6679735"/>
                <a:gd name="connsiteX2333" fmla="*/ 77891 w 12250760"/>
                <a:gd name="connsiteY2333" fmla="*/ 4752838 h 6679735"/>
                <a:gd name="connsiteX2334" fmla="*/ 51934 w 12250760"/>
                <a:gd name="connsiteY2334" fmla="*/ 4726837 h 6679735"/>
                <a:gd name="connsiteX2335" fmla="*/ 51934 w 12250760"/>
                <a:gd name="connsiteY2335" fmla="*/ 4622828 h 6679735"/>
                <a:gd name="connsiteX2336" fmla="*/ 25977 w 12250760"/>
                <a:gd name="connsiteY2336" fmla="*/ 4622828 h 6679735"/>
                <a:gd name="connsiteX2337" fmla="*/ 19 w 12250760"/>
                <a:gd name="connsiteY2337" fmla="*/ 4596825 h 6679735"/>
                <a:gd name="connsiteX2338" fmla="*/ 19 w 12250760"/>
                <a:gd name="connsiteY2338" fmla="*/ 4544821 h 6679735"/>
                <a:gd name="connsiteX2339" fmla="*/ 103850 w 12250760"/>
                <a:gd name="connsiteY2339" fmla="*/ 4466815 h 6679735"/>
                <a:gd name="connsiteX2340" fmla="*/ 12145950 w 12250760"/>
                <a:gd name="connsiteY2340" fmla="*/ 4335557 h 6679735"/>
                <a:gd name="connsiteX2341" fmla="*/ 12197866 w 12250760"/>
                <a:gd name="connsiteY2341" fmla="*/ 4387473 h 6679735"/>
                <a:gd name="connsiteX2342" fmla="*/ 12145950 w 12250760"/>
                <a:gd name="connsiteY2342" fmla="*/ 4439388 h 6679735"/>
                <a:gd name="connsiteX2343" fmla="*/ 12094035 w 12250760"/>
                <a:gd name="connsiteY2343" fmla="*/ 4387473 h 6679735"/>
                <a:gd name="connsiteX2344" fmla="*/ 12145950 w 12250760"/>
                <a:gd name="connsiteY2344" fmla="*/ 4335557 h 6679735"/>
                <a:gd name="connsiteX2345" fmla="*/ 11664226 w 12250760"/>
                <a:gd name="connsiteY2345" fmla="*/ 4335557 h 6679735"/>
                <a:gd name="connsiteX2346" fmla="*/ 11716142 w 12250760"/>
                <a:gd name="connsiteY2346" fmla="*/ 4387473 h 6679735"/>
                <a:gd name="connsiteX2347" fmla="*/ 11664226 w 12250760"/>
                <a:gd name="connsiteY2347" fmla="*/ 4439388 h 6679735"/>
                <a:gd name="connsiteX2348" fmla="*/ 11612311 w 12250760"/>
                <a:gd name="connsiteY2348" fmla="*/ 4387473 h 6679735"/>
                <a:gd name="connsiteX2349" fmla="*/ 11664226 w 12250760"/>
                <a:gd name="connsiteY2349" fmla="*/ 4335557 h 6679735"/>
                <a:gd name="connsiteX2350" fmla="*/ 11182501 w 12250760"/>
                <a:gd name="connsiteY2350" fmla="*/ 4335557 h 6679735"/>
                <a:gd name="connsiteX2351" fmla="*/ 11234417 w 12250760"/>
                <a:gd name="connsiteY2351" fmla="*/ 4387473 h 6679735"/>
                <a:gd name="connsiteX2352" fmla="*/ 11182501 w 12250760"/>
                <a:gd name="connsiteY2352" fmla="*/ 4439388 h 6679735"/>
                <a:gd name="connsiteX2353" fmla="*/ 11130586 w 12250760"/>
                <a:gd name="connsiteY2353" fmla="*/ 4387473 h 6679735"/>
                <a:gd name="connsiteX2354" fmla="*/ 11182501 w 12250760"/>
                <a:gd name="connsiteY2354" fmla="*/ 4335557 h 6679735"/>
                <a:gd name="connsiteX2355" fmla="*/ 10700777 w 12250760"/>
                <a:gd name="connsiteY2355" fmla="*/ 4335557 h 6679735"/>
                <a:gd name="connsiteX2356" fmla="*/ 10752693 w 12250760"/>
                <a:gd name="connsiteY2356" fmla="*/ 4387473 h 6679735"/>
                <a:gd name="connsiteX2357" fmla="*/ 10700777 w 12250760"/>
                <a:gd name="connsiteY2357" fmla="*/ 4439388 h 6679735"/>
                <a:gd name="connsiteX2358" fmla="*/ 10648862 w 12250760"/>
                <a:gd name="connsiteY2358" fmla="*/ 4387473 h 6679735"/>
                <a:gd name="connsiteX2359" fmla="*/ 10700777 w 12250760"/>
                <a:gd name="connsiteY2359" fmla="*/ 4335557 h 6679735"/>
                <a:gd name="connsiteX2360" fmla="*/ 10219053 w 12250760"/>
                <a:gd name="connsiteY2360" fmla="*/ 4335557 h 6679735"/>
                <a:gd name="connsiteX2361" fmla="*/ 10270969 w 12250760"/>
                <a:gd name="connsiteY2361" fmla="*/ 4387473 h 6679735"/>
                <a:gd name="connsiteX2362" fmla="*/ 10219053 w 12250760"/>
                <a:gd name="connsiteY2362" fmla="*/ 4439388 h 6679735"/>
                <a:gd name="connsiteX2363" fmla="*/ 10167138 w 12250760"/>
                <a:gd name="connsiteY2363" fmla="*/ 4387473 h 6679735"/>
                <a:gd name="connsiteX2364" fmla="*/ 10219053 w 12250760"/>
                <a:gd name="connsiteY2364" fmla="*/ 4335557 h 6679735"/>
                <a:gd name="connsiteX2365" fmla="*/ 9737328 w 12250760"/>
                <a:gd name="connsiteY2365" fmla="*/ 4335557 h 6679735"/>
                <a:gd name="connsiteX2366" fmla="*/ 9789244 w 12250760"/>
                <a:gd name="connsiteY2366" fmla="*/ 4387473 h 6679735"/>
                <a:gd name="connsiteX2367" fmla="*/ 9737328 w 12250760"/>
                <a:gd name="connsiteY2367" fmla="*/ 4439388 h 6679735"/>
                <a:gd name="connsiteX2368" fmla="*/ 9685413 w 12250760"/>
                <a:gd name="connsiteY2368" fmla="*/ 4387473 h 6679735"/>
                <a:gd name="connsiteX2369" fmla="*/ 9737328 w 12250760"/>
                <a:gd name="connsiteY2369" fmla="*/ 4335557 h 6679735"/>
                <a:gd name="connsiteX2370" fmla="*/ 9255604 w 12250760"/>
                <a:gd name="connsiteY2370" fmla="*/ 4335557 h 6679735"/>
                <a:gd name="connsiteX2371" fmla="*/ 9307520 w 12250760"/>
                <a:gd name="connsiteY2371" fmla="*/ 4387473 h 6679735"/>
                <a:gd name="connsiteX2372" fmla="*/ 9255604 w 12250760"/>
                <a:gd name="connsiteY2372" fmla="*/ 4439388 h 6679735"/>
                <a:gd name="connsiteX2373" fmla="*/ 9203689 w 12250760"/>
                <a:gd name="connsiteY2373" fmla="*/ 4387473 h 6679735"/>
                <a:gd name="connsiteX2374" fmla="*/ 9255604 w 12250760"/>
                <a:gd name="connsiteY2374" fmla="*/ 4335557 h 6679735"/>
                <a:gd name="connsiteX2375" fmla="*/ 8773880 w 12250760"/>
                <a:gd name="connsiteY2375" fmla="*/ 4335557 h 6679735"/>
                <a:gd name="connsiteX2376" fmla="*/ 8825796 w 12250760"/>
                <a:gd name="connsiteY2376" fmla="*/ 4387473 h 6679735"/>
                <a:gd name="connsiteX2377" fmla="*/ 8773880 w 12250760"/>
                <a:gd name="connsiteY2377" fmla="*/ 4439388 h 6679735"/>
                <a:gd name="connsiteX2378" fmla="*/ 8721965 w 12250760"/>
                <a:gd name="connsiteY2378" fmla="*/ 4387473 h 6679735"/>
                <a:gd name="connsiteX2379" fmla="*/ 8773880 w 12250760"/>
                <a:gd name="connsiteY2379" fmla="*/ 4335557 h 6679735"/>
                <a:gd name="connsiteX2380" fmla="*/ 8292157 w 12250760"/>
                <a:gd name="connsiteY2380" fmla="*/ 4335557 h 6679735"/>
                <a:gd name="connsiteX2381" fmla="*/ 8344072 w 12250760"/>
                <a:gd name="connsiteY2381" fmla="*/ 4387473 h 6679735"/>
                <a:gd name="connsiteX2382" fmla="*/ 8292157 w 12250760"/>
                <a:gd name="connsiteY2382" fmla="*/ 4439388 h 6679735"/>
                <a:gd name="connsiteX2383" fmla="*/ 8240241 w 12250760"/>
                <a:gd name="connsiteY2383" fmla="*/ 4387473 h 6679735"/>
                <a:gd name="connsiteX2384" fmla="*/ 8292157 w 12250760"/>
                <a:gd name="connsiteY2384" fmla="*/ 4335557 h 6679735"/>
                <a:gd name="connsiteX2385" fmla="*/ 7810433 w 12250760"/>
                <a:gd name="connsiteY2385" fmla="*/ 4335557 h 6679735"/>
                <a:gd name="connsiteX2386" fmla="*/ 7862348 w 12250760"/>
                <a:gd name="connsiteY2386" fmla="*/ 4387473 h 6679735"/>
                <a:gd name="connsiteX2387" fmla="*/ 7810433 w 12250760"/>
                <a:gd name="connsiteY2387" fmla="*/ 4439388 h 6679735"/>
                <a:gd name="connsiteX2388" fmla="*/ 7758517 w 12250760"/>
                <a:gd name="connsiteY2388" fmla="*/ 4387473 h 6679735"/>
                <a:gd name="connsiteX2389" fmla="*/ 7810433 w 12250760"/>
                <a:gd name="connsiteY2389" fmla="*/ 4335557 h 6679735"/>
                <a:gd name="connsiteX2390" fmla="*/ 7328709 w 12250760"/>
                <a:gd name="connsiteY2390" fmla="*/ 4335557 h 6679735"/>
                <a:gd name="connsiteX2391" fmla="*/ 7380624 w 12250760"/>
                <a:gd name="connsiteY2391" fmla="*/ 4387473 h 6679735"/>
                <a:gd name="connsiteX2392" fmla="*/ 7328709 w 12250760"/>
                <a:gd name="connsiteY2392" fmla="*/ 4439388 h 6679735"/>
                <a:gd name="connsiteX2393" fmla="*/ 7276793 w 12250760"/>
                <a:gd name="connsiteY2393" fmla="*/ 4387473 h 6679735"/>
                <a:gd name="connsiteX2394" fmla="*/ 7328709 w 12250760"/>
                <a:gd name="connsiteY2394" fmla="*/ 4335557 h 6679735"/>
                <a:gd name="connsiteX2395" fmla="*/ 6846985 w 12250760"/>
                <a:gd name="connsiteY2395" fmla="*/ 4335557 h 6679735"/>
                <a:gd name="connsiteX2396" fmla="*/ 6898900 w 12250760"/>
                <a:gd name="connsiteY2396" fmla="*/ 4387473 h 6679735"/>
                <a:gd name="connsiteX2397" fmla="*/ 6846985 w 12250760"/>
                <a:gd name="connsiteY2397" fmla="*/ 4439388 h 6679735"/>
                <a:gd name="connsiteX2398" fmla="*/ 6795069 w 12250760"/>
                <a:gd name="connsiteY2398" fmla="*/ 4387473 h 6679735"/>
                <a:gd name="connsiteX2399" fmla="*/ 6846985 w 12250760"/>
                <a:gd name="connsiteY2399" fmla="*/ 4335557 h 6679735"/>
                <a:gd name="connsiteX2400" fmla="*/ 6365261 w 12250760"/>
                <a:gd name="connsiteY2400" fmla="*/ 4335557 h 6679735"/>
                <a:gd name="connsiteX2401" fmla="*/ 6417176 w 12250760"/>
                <a:gd name="connsiteY2401" fmla="*/ 4387473 h 6679735"/>
                <a:gd name="connsiteX2402" fmla="*/ 6365261 w 12250760"/>
                <a:gd name="connsiteY2402" fmla="*/ 4439388 h 6679735"/>
                <a:gd name="connsiteX2403" fmla="*/ 6313345 w 12250760"/>
                <a:gd name="connsiteY2403" fmla="*/ 4387473 h 6679735"/>
                <a:gd name="connsiteX2404" fmla="*/ 6365261 w 12250760"/>
                <a:gd name="connsiteY2404" fmla="*/ 4335557 h 6679735"/>
                <a:gd name="connsiteX2405" fmla="*/ 5883541 w 12250760"/>
                <a:gd name="connsiteY2405" fmla="*/ 4335557 h 6679735"/>
                <a:gd name="connsiteX2406" fmla="*/ 5935456 w 12250760"/>
                <a:gd name="connsiteY2406" fmla="*/ 4387473 h 6679735"/>
                <a:gd name="connsiteX2407" fmla="*/ 5883541 w 12250760"/>
                <a:gd name="connsiteY2407" fmla="*/ 4439388 h 6679735"/>
                <a:gd name="connsiteX2408" fmla="*/ 5831627 w 12250760"/>
                <a:gd name="connsiteY2408" fmla="*/ 4387473 h 6679735"/>
                <a:gd name="connsiteX2409" fmla="*/ 5883541 w 12250760"/>
                <a:gd name="connsiteY2409" fmla="*/ 4335557 h 6679735"/>
                <a:gd name="connsiteX2410" fmla="*/ 5401826 w 12250760"/>
                <a:gd name="connsiteY2410" fmla="*/ 4335557 h 6679735"/>
                <a:gd name="connsiteX2411" fmla="*/ 5453740 w 12250760"/>
                <a:gd name="connsiteY2411" fmla="*/ 4387473 h 6679735"/>
                <a:gd name="connsiteX2412" fmla="*/ 5401826 w 12250760"/>
                <a:gd name="connsiteY2412" fmla="*/ 4439388 h 6679735"/>
                <a:gd name="connsiteX2413" fmla="*/ 5349913 w 12250760"/>
                <a:gd name="connsiteY2413" fmla="*/ 4387473 h 6679735"/>
                <a:gd name="connsiteX2414" fmla="*/ 5401826 w 12250760"/>
                <a:gd name="connsiteY2414" fmla="*/ 4335557 h 6679735"/>
                <a:gd name="connsiteX2415" fmla="*/ 4920088 w 12250760"/>
                <a:gd name="connsiteY2415" fmla="*/ 4335557 h 6679735"/>
                <a:gd name="connsiteX2416" fmla="*/ 4972011 w 12250760"/>
                <a:gd name="connsiteY2416" fmla="*/ 4387473 h 6679735"/>
                <a:gd name="connsiteX2417" fmla="*/ 4920088 w 12250760"/>
                <a:gd name="connsiteY2417" fmla="*/ 4439388 h 6679735"/>
                <a:gd name="connsiteX2418" fmla="*/ 4868178 w 12250760"/>
                <a:gd name="connsiteY2418" fmla="*/ 4387473 h 6679735"/>
                <a:gd name="connsiteX2419" fmla="*/ 4920088 w 12250760"/>
                <a:gd name="connsiteY2419" fmla="*/ 4335557 h 6679735"/>
                <a:gd name="connsiteX2420" fmla="*/ 4438377 w 12250760"/>
                <a:gd name="connsiteY2420" fmla="*/ 4335557 h 6679735"/>
                <a:gd name="connsiteX2421" fmla="*/ 4490288 w 12250760"/>
                <a:gd name="connsiteY2421" fmla="*/ 4387473 h 6679735"/>
                <a:gd name="connsiteX2422" fmla="*/ 4438377 w 12250760"/>
                <a:gd name="connsiteY2422" fmla="*/ 4439388 h 6679735"/>
                <a:gd name="connsiteX2423" fmla="*/ 4386458 w 12250760"/>
                <a:gd name="connsiteY2423" fmla="*/ 4387473 h 6679735"/>
                <a:gd name="connsiteX2424" fmla="*/ 4438377 w 12250760"/>
                <a:gd name="connsiteY2424" fmla="*/ 4335557 h 6679735"/>
                <a:gd name="connsiteX2425" fmla="*/ 3956659 w 12250760"/>
                <a:gd name="connsiteY2425" fmla="*/ 4335557 h 6679735"/>
                <a:gd name="connsiteX2426" fmla="*/ 4008577 w 12250760"/>
                <a:gd name="connsiteY2426" fmla="*/ 4387473 h 6679735"/>
                <a:gd name="connsiteX2427" fmla="*/ 3956659 w 12250760"/>
                <a:gd name="connsiteY2427" fmla="*/ 4439388 h 6679735"/>
                <a:gd name="connsiteX2428" fmla="*/ 3904744 w 12250760"/>
                <a:gd name="connsiteY2428" fmla="*/ 4387473 h 6679735"/>
                <a:gd name="connsiteX2429" fmla="*/ 3956659 w 12250760"/>
                <a:gd name="connsiteY2429" fmla="*/ 4335557 h 6679735"/>
                <a:gd name="connsiteX2430" fmla="*/ 3474939 w 12250760"/>
                <a:gd name="connsiteY2430" fmla="*/ 4335557 h 6679735"/>
                <a:gd name="connsiteX2431" fmla="*/ 3526856 w 12250760"/>
                <a:gd name="connsiteY2431" fmla="*/ 4387473 h 6679735"/>
                <a:gd name="connsiteX2432" fmla="*/ 3474939 w 12250760"/>
                <a:gd name="connsiteY2432" fmla="*/ 4439388 h 6679735"/>
                <a:gd name="connsiteX2433" fmla="*/ 3423024 w 12250760"/>
                <a:gd name="connsiteY2433" fmla="*/ 4387473 h 6679735"/>
                <a:gd name="connsiteX2434" fmla="*/ 3474939 w 12250760"/>
                <a:gd name="connsiteY2434" fmla="*/ 4335557 h 6679735"/>
                <a:gd name="connsiteX2435" fmla="*/ 2993216 w 12250760"/>
                <a:gd name="connsiteY2435" fmla="*/ 4335557 h 6679735"/>
                <a:gd name="connsiteX2436" fmla="*/ 3045131 w 12250760"/>
                <a:gd name="connsiteY2436" fmla="*/ 4387473 h 6679735"/>
                <a:gd name="connsiteX2437" fmla="*/ 2993216 w 12250760"/>
                <a:gd name="connsiteY2437" fmla="*/ 4439388 h 6679735"/>
                <a:gd name="connsiteX2438" fmla="*/ 2941299 w 12250760"/>
                <a:gd name="connsiteY2438" fmla="*/ 4387473 h 6679735"/>
                <a:gd name="connsiteX2439" fmla="*/ 2993216 w 12250760"/>
                <a:gd name="connsiteY2439" fmla="*/ 4335557 h 6679735"/>
                <a:gd name="connsiteX2440" fmla="*/ 2511491 w 12250760"/>
                <a:gd name="connsiteY2440" fmla="*/ 4335557 h 6679735"/>
                <a:gd name="connsiteX2441" fmla="*/ 2563407 w 12250760"/>
                <a:gd name="connsiteY2441" fmla="*/ 4387473 h 6679735"/>
                <a:gd name="connsiteX2442" fmla="*/ 2511491 w 12250760"/>
                <a:gd name="connsiteY2442" fmla="*/ 4439388 h 6679735"/>
                <a:gd name="connsiteX2443" fmla="*/ 2459578 w 12250760"/>
                <a:gd name="connsiteY2443" fmla="*/ 4387473 h 6679735"/>
                <a:gd name="connsiteX2444" fmla="*/ 2511491 w 12250760"/>
                <a:gd name="connsiteY2444" fmla="*/ 4335557 h 6679735"/>
                <a:gd name="connsiteX2445" fmla="*/ 2029763 w 12250760"/>
                <a:gd name="connsiteY2445" fmla="*/ 4335557 h 6679735"/>
                <a:gd name="connsiteX2446" fmla="*/ 2081679 w 12250760"/>
                <a:gd name="connsiteY2446" fmla="*/ 4387473 h 6679735"/>
                <a:gd name="connsiteX2447" fmla="*/ 2029763 w 12250760"/>
                <a:gd name="connsiteY2447" fmla="*/ 4439388 h 6679735"/>
                <a:gd name="connsiteX2448" fmla="*/ 1977847 w 12250760"/>
                <a:gd name="connsiteY2448" fmla="*/ 4387473 h 6679735"/>
                <a:gd name="connsiteX2449" fmla="*/ 2029763 w 12250760"/>
                <a:gd name="connsiteY2449" fmla="*/ 4335557 h 6679735"/>
                <a:gd name="connsiteX2450" fmla="*/ 1548039 w 12250760"/>
                <a:gd name="connsiteY2450" fmla="*/ 4335557 h 6679735"/>
                <a:gd name="connsiteX2451" fmla="*/ 1599954 w 12250760"/>
                <a:gd name="connsiteY2451" fmla="*/ 4387473 h 6679735"/>
                <a:gd name="connsiteX2452" fmla="*/ 1548039 w 12250760"/>
                <a:gd name="connsiteY2452" fmla="*/ 4439388 h 6679735"/>
                <a:gd name="connsiteX2453" fmla="*/ 1496123 w 12250760"/>
                <a:gd name="connsiteY2453" fmla="*/ 4387473 h 6679735"/>
                <a:gd name="connsiteX2454" fmla="*/ 1548039 w 12250760"/>
                <a:gd name="connsiteY2454" fmla="*/ 4335557 h 6679735"/>
                <a:gd name="connsiteX2455" fmla="*/ 1066316 w 12250760"/>
                <a:gd name="connsiteY2455" fmla="*/ 4335557 h 6679735"/>
                <a:gd name="connsiteX2456" fmla="*/ 1118231 w 12250760"/>
                <a:gd name="connsiteY2456" fmla="*/ 4387473 h 6679735"/>
                <a:gd name="connsiteX2457" fmla="*/ 1066316 w 12250760"/>
                <a:gd name="connsiteY2457" fmla="*/ 4439388 h 6679735"/>
                <a:gd name="connsiteX2458" fmla="*/ 1014400 w 12250760"/>
                <a:gd name="connsiteY2458" fmla="*/ 4387473 h 6679735"/>
                <a:gd name="connsiteX2459" fmla="*/ 1066316 w 12250760"/>
                <a:gd name="connsiteY2459" fmla="*/ 4335557 h 6679735"/>
                <a:gd name="connsiteX2460" fmla="*/ 584593 w 12250760"/>
                <a:gd name="connsiteY2460" fmla="*/ 4335557 h 6679735"/>
                <a:gd name="connsiteX2461" fmla="*/ 636508 w 12250760"/>
                <a:gd name="connsiteY2461" fmla="*/ 4387473 h 6679735"/>
                <a:gd name="connsiteX2462" fmla="*/ 584593 w 12250760"/>
                <a:gd name="connsiteY2462" fmla="*/ 4439388 h 6679735"/>
                <a:gd name="connsiteX2463" fmla="*/ 532677 w 12250760"/>
                <a:gd name="connsiteY2463" fmla="*/ 4387473 h 6679735"/>
                <a:gd name="connsiteX2464" fmla="*/ 584593 w 12250760"/>
                <a:gd name="connsiteY2464" fmla="*/ 4335557 h 6679735"/>
                <a:gd name="connsiteX2465" fmla="*/ 102870 w 12250760"/>
                <a:gd name="connsiteY2465" fmla="*/ 4335557 h 6679735"/>
                <a:gd name="connsiteX2466" fmla="*/ 154786 w 12250760"/>
                <a:gd name="connsiteY2466" fmla="*/ 4387473 h 6679735"/>
                <a:gd name="connsiteX2467" fmla="*/ 102870 w 12250760"/>
                <a:gd name="connsiteY2467" fmla="*/ 4439388 h 6679735"/>
                <a:gd name="connsiteX2468" fmla="*/ 50954 w 12250760"/>
                <a:gd name="connsiteY2468" fmla="*/ 4387473 h 6679735"/>
                <a:gd name="connsiteX2469" fmla="*/ 102870 w 12250760"/>
                <a:gd name="connsiteY2469" fmla="*/ 4335557 h 6679735"/>
                <a:gd name="connsiteX2470" fmla="*/ 12146930 w 12250760"/>
                <a:gd name="connsiteY2470" fmla="*/ 3985091 h 6679735"/>
                <a:gd name="connsiteX2471" fmla="*/ 12250760 w 12250760"/>
                <a:gd name="connsiteY2471" fmla="*/ 4063097 h 6679735"/>
                <a:gd name="connsiteX2472" fmla="*/ 12250760 w 12250760"/>
                <a:gd name="connsiteY2472" fmla="*/ 4115101 h 6679735"/>
                <a:gd name="connsiteX2473" fmla="*/ 12224803 w 12250760"/>
                <a:gd name="connsiteY2473" fmla="*/ 4141104 h 6679735"/>
                <a:gd name="connsiteX2474" fmla="*/ 12198844 w 12250760"/>
                <a:gd name="connsiteY2474" fmla="*/ 4141104 h 6679735"/>
                <a:gd name="connsiteX2475" fmla="*/ 12198844 w 12250760"/>
                <a:gd name="connsiteY2475" fmla="*/ 4245113 h 6679735"/>
                <a:gd name="connsiteX2476" fmla="*/ 12172887 w 12250760"/>
                <a:gd name="connsiteY2476" fmla="*/ 4271114 h 6679735"/>
                <a:gd name="connsiteX2477" fmla="*/ 12120972 w 12250760"/>
                <a:gd name="connsiteY2477" fmla="*/ 4271114 h 6679735"/>
                <a:gd name="connsiteX2478" fmla="*/ 12095015 w 12250760"/>
                <a:gd name="connsiteY2478" fmla="*/ 4245113 h 6679735"/>
                <a:gd name="connsiteX2479" fmla="*/ 12095015 w 12250760"/>
                <a:gd name="connsiteY2479" fmla="*/ 4141104 h 6679735"/>
                <a:gd name="connsiteX2480" fmla="*/ 12069057 w 12250760"/>
                <a:gd name="connsiteY2480" fmla="*/ 4141104 h 6679735"/>
                <a:gd name="connsiteX2481" fmla="*/ 12043099 w 12250760"/>
                <a:gd name="connsiteY2481" fmla="*/ 4115101 h 6679735"/>
                <a:gd name="connsiteX2482" fmla="*/ 12043099 w 12250760"/>
                <a:gd name="connsiteY2482" fmla="*/ 4063097 h 6679735"/>
                <a:gd name="connsiteX2483" fmla="*/ 12146930 w 12250760"/>
                <a:gd name="connsiteY2483" fmla="*/ 3985091 h 6679735"/>
                <a:gd name="connsiteX2484" fmla="*/ 11665206 w 12250760"/>
                <a:gd name="connsiteY2484" fmla="*/ 3985091 h 6679735"/>
                <a:gd name="connsiteX2485" fmla="*/ 11769036 w 12250760"/>
                <a:gd name="connsiteY2485" fmla="*/ 4063097 h 6679735"/>
                <a:gd name="connsiteX2486" fmla="*/ 11769036 w 12250760"/>
                <a:gd name="connsiteY2486" fmla="*/ 4115101 h 6679735"/>
                <a:gd name="connsiteX2487" fmla="*/ 11743079 w 12250760"/>
                <a:gd name="connsiteY2487" fmla="*/ 4141104 h 6679735"/>
                <a:gd name="connsiteX2488" fmla="*/ 11717120 w 12250760"/>
                <a:gd name="connsiteY2488" fmla="*/ 4141104 h 6679735"/>
                <a:gd name="connsiteX2489" fmla="*/ 11717120 w 12250760"/>
                <a:gd name="connsiteY2489" fmla="*/ 4245113 h 6679735"/>
                <a:gd name="connsiteX2490" fmla="*/ 11691163 w 12250760"/>
                <a:gd name="connsiteY2490" fmla="*/ 4271114 h 6679735"/>
                <a:gd name="connsiteX2491" fmla="*/ 11639248 w 12250760"/>
                <a:gd name="connsiteY2491" fmla="*/ 4271114 h 6679735"/>
                <a:gd name="connsiteX2492" fmla="*/ 11613291 w 12250760"/>
                <a:gd name="connsiteY2492" fmla="*/ 4245113 h 6679735"/>
                <a:gd name="connsiteX2493" fmla="*/ 11613291 w 12250760"/>
                <a:gd name="connsiteY2493" fmla="*/ 4141104 h 6679735"/>
                <a:gd name="connsiteX2494" fmla="*/ 11587333 w 12250760"/>
                <a:gd name="connsiteY2494" fmla="*/ 4141104 h 6679735"/>
                <a:gd name="connsiteX2495" fmla="*/ 11561375 w 12250760"/>
                <a:gd name="connsiteY2495" fmla="*/ 4115101 h 6679735"/>
                <a:gd name="connsiteX2496" fmla="*/ 11561375 w 12250760"/>
                <a:gd name="connsiteY2496" fmla="*/ 4063097 h 6679735"/>
                <a:gd name="connsiteX2497" fmla="*/ 11665206 w 12250760"/>
                <a:gd name="connsiteY2497" fmla="*/ 3985091 h 6679735"/>
                <a:gd name="connsiteX2498" fmla="*/ 11183481 w 12250760"/>
                <a:gd name="connsiteY2498" fmla="*/ 3985091 h 6679735"/>
                <a:gd name="connsiteX2499" fmla="*/ 11287311 w 12250760"/>
                <a:gd name="connsiteY2499" fmla="*/ 4063097 h 6679735"/>
                <a:gd name="connsiteX2500" fmla="*/ 11287311 w 12250760"/>
                <a:gd name="connsiteY2500" fmla="*/ 4115101 h 6679735"/>
                <a:gd name="connsiteX2501" fmla="*/ 11261354 w 12250760"/>
                <a:gd name="connsiteY2501" fmla="*/ 4141104 h 6679735"/>
                <a:gd name="connsiteX2502" fmla="*/ 11235395 w 12250760"/>
                <a:gd name="connsiteY2502" fmla="*/ 4141104 h 6679735"/>
                <a:gd name="connsiteX2503" fmla="*/ 11235395 w 12250760"/>
                <a:gd name="connsiteY2503" fmla="*/ 4245113 h 6679735"/>
                <a:gd name="connsiteX2504" fmla="*/ 11209438 w 12250760"/>
                <a:gd name="connsiteY2504" fmla="*/ 4271114 h 6679735"/>
                <a:gd name="connsiteX2505" fmla="*/ 11157523 w 12250760"/>
                <a:gd name="connsiteY2505" fmla="*/ 4271114 h 6679735"/>
                <a:gd name="connsiteX2506" fmla="*/ 11131566 w 12250760"/>
                <a:gd name="connsiteY2506" fmla="*/ 4245113 h 6679735"/>
                <a:gd name="connsiteX2507" fmla="*/ 11131566 w 12250760"/>
                <a:gd name="connsiteY2507" fmla="*/ 4141104 h 6679735"/>
                <a:gd name="connsiteX2508" fmla="*/ 11105608 w 12250760"/>
                <a:gd name="connsiteY2508" fmla="*/ 4141104 h 6679735"/>
                <a:gd name="connsiteX2509" fmla="*/ 11079650 w 12250760"/>
                <a:gd name="connsiteY2509" fmla="*/ 4115101 h 6679735"/>
                <a:gd name="connsiteX2510" fmla="*/ 11079650 w 12250760"/>
                <a:gd name="connsiteY2510" fmla="*/ 4063097 h 6679735"/>
                <a:gd name="connsiteX2511" fmla="*/ 11183481 w 12250760"/>
                <a:gd name="connsiteY2511" fmla="*/ 3985091 h 6679735"/>
                <a:gd name="connsiteX2512" fmla="*/ 10701757 w 12250760"/>
                <a:gd name="connsiteY2512" fmla="*/ 3985091 h 6679735"/>
                <a:gd name="connsiteX2513" fmla="*/ 10805587 w 12250760"/>
                <a:gd name="connsiteY2513" fmla="*/ 4063097 h 6679735"/>
                <a:gd name="connsiteX2514" fmla="*/ 10805587 w 12250760"/>
                <a:gd name="connsiteY2514" fmla="*/ 4115101 h 6679735"/>
                <a:gd name="connsiteX2515" fmla="*/ 10779630 w 12250760"/>
                <a:gd name="connsiteY2515" fmla="*/ 4141104 h 6679735"/>
                <a:gd name="connsiteX2516" fmla="*/ 10753671 w 12250760"/>
                <a:gd name="connsiteY2516" fmla="*/ 4141104 h 6679735"/>
                <a:gd name="connsiteX2517" fmla="*/ 10753671 w 12250760"/>
                <a:gd name="connsiteY2517" fmla="*/ 4245113 h 6679735"/>
                <a:gd name="connsiteX2518" fmla="*/ 10727714 w 12250760"/>
                <a:gd name="connsiteY2518" fmla="*/ 4271114 h 6679735"/>
                <a:gd name="connsiteX2519" fmla="*/ 10675799 w 12250760"/>
                <a:gd name="connsiteY2519" fmla="*/ 4271114 h 6679735"/>
                <a:gd name="connsiteX2520" fmla="*/ 10649842 w 12250760"/>
                <a:gd name="connsiteY2520" fmla="*/ 4245113 h 6679735"/>
                <a:gd name="connsiteX2521" fmla="*/ 10649842 w 12250760"/>
                <a:gd name="connsiteY2521" fmla="*/ 4141104 h 6679735"/>
                <a:gd name="connsiteX2522" fmla="*/ 10623884 w 12250760"/>
                <a:gd name="connsiteY2522" fmla="*/ 4141104 h 6679735"/>
                <a:gd name="connsiteX2523" fmla="*/ 10597926 w 12250760"/>
                <a:gd name="connsiteY2523" fmla="*/ 4115101 h 6679735"/>
                <a:gd name="connsiteX2524" fmla="*/ 10597926 w 12250760"/>
                <a:gd name="connsiteY2524" fmla="*/ 4063097 h 6679735"/>
                <a:gd name="connsiteX2525" fmla="*/ 10701757 w 12250760"/>
                <a:gd name="connsiteY2525" fmla="*/ 3985091 h 6679735"/>
                <a:gd name="connsiteX2526" fmla="*/ 10220033 w 12250760"/>
                <a:gd name="connsiteY2526" fmla="*/ 3985091 h 6679735"/>
                <a:gd name="connsiteX2527" fmla="*/ 10323863 w 12250760"/>
                <a:gd name="connsiteY2527" fmla="*/ 4063097 h 6679735"/>
                <a:gd name="connsiteX2528" fmla="*/ 10323863 w 12250760"/>
                <a:gd name="connsiteY2528" fmla="*/ 4115101 h 6679735"/>
                <a:gd name="connsiteX2529" fmla="*/ 10297906 w 12250760"/>
                <a:gd name="connsiteY2529" fmla="*/ 4141104 h 6679735"/>
                <a:gd name="connsiteX2530" fmla="*/ 10271947 w 12250760"/>
                <a:gd name="connsiteY2530" fmla="*/ 4141104 h 6679735"/>
                <a:gd name="connsiteX2531" fmla="*/ 10271947 w 12250760"/>
                <a:gd name="connsiteY2531" fmla="*/ 4245113 h 6679735"/>
                <a:gd name="connsiteX2532" fmla="*/ 10245990 w 12250760"/>
                <a:gd name="connsiteY2532" fmla="*/ 4271114 h 6679735"/>
                <a:gd name="connsiteX2533" fmla="*/ 10194075 w 12250760"/>
                <a:gd name="connsiteY2533" fmla="*/ 4271114 h 6679735"/>
                <a:gd name="connsiteX2534" fmla="*/ 10168118 w 12250760"/>
                <a:gd name="connsiteY2534" fmla="*/ 4245113 h 6679735"/>
                <a:gd name="connsiteX2535" fmla="*/ 10168118 w 12250760"/>
                <a:gd name="connsiteY2535" fmla="*/ 4141104 h 6679735"/>
                <a:gd name="connsiteX2536" fmla="*/ 10142160 w 12250760"/>
                <a:gd name="connsiteY2536" fmla="*/ 4141104 h 6679735"/>
                <a:gd name="connsiteX2537" fmla="*/ 10116202 w 12250760"/>
                <a:gd name="connsiteY2537" fmla="*/ 4115101 h 6679735"/>
                <a:gd name="connsiteX2538" fmla="*/ 10116202 w 12250760"/>
                <a:gd name="connsiteY2538" fmla="*/ 4063097 h 6679735"/>
                <a:gd name="connsiteX2539" fmla="*/ 10220033 w 12250760"/>
                <a:gd name="connsiteY2539" fmla="*/ 3985091 h 6679735"/>
                <a:gd name="connsiteX2540" fmla="*/ 9738308 w 12250760"/>
                <a:gd name="connsiteY2540" fmla="*/ 3985091 h 6679735"/>
                <a:gd name="connsiteX2541" fmla="*/ 9842138 w 12250760"/>
                <a:gd name="connsiteY2541" fmla="*/ 4063097 h 6679735"/>
                <a:gd name="connsiteX2542" fmla="*/ 9842138 w 12250760"/>
                <a:gd name="connsiteY2542" fmla="*/ 4115101 h 6679735"/>
                <a:gd name="connsiteX2543" fmla="*/ 9816181 w 12250760"/>
                <a:gd name="connsiteY2543" fmla="*/ 4141104 h 6679735"/>
                <a:gd name="connsiteX2544" fmla="*/ 9790222 w 12250760"/>
                <a:gd name="connsiteY2544" fmla="*/ 4141104 h 6679735"/>
                <a:gd name="connsiteX2545" fmla="*/ 9790222 w 12250760"/>
                <a:gd name="connsiteY2545" fmla="*/ 4245113 h 6679735"/>
                <a:gd name="connsiteX2546" fmla="*/ 9764265 w 12250760"/>
                <a:gd name="connsiteY2546" fmla="*/ 4271114 h 6679735"/>
                <a:gd name="connsiteX2547" fmla="*/ 9712350 w 12250760"/>
                <a:gd name="connsiteY2547" fmla="*/ 4271114 h 6679735"/>
                <a:gd name="connsiteX2548" fmla="*/ 9686393 w 12250760"/>
                <a:gd name="connsiteY2548" fmla="*/ 4245113 h 6679735"/>
                <a:gd name="connsiteX2549" fmla="*/ 9686393 w 12250760"/>
                <a:gd name="connsiteY2549" fmla="*/ 4141104 h 6679735"/>
                <a:gd name="connsiteX2550" fmla="*/ 9660435 w 12250760"/>
                <a:gd name="connsiteY2550" fmla="*/ 4141104 h 6679735"/>
                <a:gd name="connsiteX2551" fmla="*/ 9634477 w 12250760"/>
                <a:gd name="connsiteY2551" fmla="*/ 4115101 h 6679735"/>
                <a:gd name="connsiteX2552" fmla="*/ 9634477 w 12250760"/>
                <a:gd name="connsiteY2552" fmla="*/ 4063097 h 6679735"/>
                <a:gd name="connsiteX2553" fmla="*/ 9738308 w 12250760"/>
                <a:gd name="connsiteY2553" fmla="*/ 3985091 h 6679735"/>
                <a:gd name="connsiteX2554" fmla="*/ 9256584 w 12250760"/>
                <a:gd name="connsiteY2554" fmla="*/ 3985091 h 6679735"/>
                <a:gd name="connsiteX2555" fmla="*/ 9360414 w 12250760"/>
                <a:gd name="connsiteY2555" fmla="*/ 4063097 h 6679735"/>
                <a:gd name="connsiteX2556" fmla="*/ 9360414 w 12250760"/>
                <a:gd name="connsiteY2556" fmla="*/ 4115101 h 6679735"/>
                <a:gd name="connsiteX2557" fmla="*/ 9334457 w 12250760"/>
                <a:gd name="connsiteY2557" fmla="*/ 4141104 h 6679735"/>
                <a:gd name="connsiteX2558" fmla="*/ 9308498 w 12250760"/>
                <a:gd name="connsiteY2558" fmla="*/ 4141104 h 6679735"/>
                <a:gd name="connsiteX2559" fmla="*/ 9308498 w 12250760"/>
                <a:gd name="connsiteY2559" fmla="*/ 4245113 h 6679735"/>
                <a:gd name="connsiteX2560" fmla="*/ 9282541 w 12250760"/>
                <a:gd name="connsiteY2560" fmla="*/ 4271114 h 6679735"/>
                <a:gd name="connsiteX2561" fmla="*/ 9230626 w 12250760"/>
                <a:gd name="connsiteY2561" fmla="*/ 4271114 h 6679735"/>
                <a:gd name="connsiteX2562" fmla="*/ 9204669 w 12250760"/>
                <a:gd name="connsiteY2562" fmla="*/ 4245113 h 6679735"/>
                <a:gd name="connsiteX2563" fmla="*/ 9204669 w 12250760"/>
                <a:gd name="connsiteY2563" fmla="*/ 4141104 h 6679735"/>
                <a:gd name="connsiteX2564" fmla="*/ 9178711 w 12250760"/>
                <a:gd name="connsiteY2564" fmla="*/ 4141104 h 6679735"/>
                <a:gd name="connsiteX2565" fmla="*/ 9152753 w 12250760"/>
                <a:gd name="connsiteY2565" fmla="*/ 4115101 h 6679735"/>
                <a:gd name="connsiteX2566" fmla="*/ 9152753 w 12250760"/>
                <a:gd name="connsiteY2566" fmla="*/ 4063097 h 6679735"/>
                <a:gd name="connsiteX2567" fmla="*/ 9256584 w 12250760"/>
                <a:gd name="connsiteY2567" fmla="*/ 3985091 h 6679735"/>
                <a:gd name="connsiteX2568" fmla="*/ 8774860 w 12250760"/>
                <a:gd name="connsiteY2568" fmla="*/ 3985091 h 6679735"/>
                <a:gd name="connsiteX2569" fmla="*/ 8878690 w 12250760"/>
                <a:gd name="connsiteY2569" fmla="*/ 4063097 h 6679735"/>
                <a:gd name="connsiteX2570" fmla="*/ 8878690 w 12250760"/>
                <a:gd name="connsiteY2570" fmla="*/ 4115101 h 6679735"/>
                <a:gd name="connsiteX2571" fmla="*/ 8852733 w 12250760"/>
                <a:gd name="connsiteY2571" fmla="*/ 4141104 h 6679735"/>
                <a:gd name="connsiteX2572" fmla="*/ 8826774 w 12250760"/>
                <a:gd name="connsiteY2572" fmla="*/ 4141104 h 6679735"/>
                <a:gd name="connsiteX2573" fmla="*/ 8826774 w 12250760"/>
                <a:gd name="connsiteY2573" fmla="*/ 4245113 h 6679735"/>
                <a:gd name="connsiteX2574" fmla="*/ 8800817 w 12250760"/>
                <a:gd name="connsiteY2574" fmla="*/ 4271114 h 6679735"/>
                <a:gd name="connsiteX2575" fmla="*/ 8748902 w 12250760"/>
                <a:gd name="connsiteY2575" fmla="*/ 4271114 h 6679735"/>
                <a:gd name="connsiteX2576" fmla="*/ 8722945 w 12250760"/>
                <a:gd name="connsiteY2576" fmla="*/ 4245113 h 6679735"/>
                <a:gd name="connsiteX2577" fmla="*/ 8722945 w 12250760"/>
                <a:gd name="connsiteY2577" fmla="*/ 4141104 h 6679735"/>
                <a:gd name="connsiteX2578" fmla="*/ 8696987 w 12250760"/>
                <a:gd name="connsiteY2578" fmla="*/ 4141104 h 6679735"/>
                <a:gd name="connsiteX2579" fmla="*/ 8671029 w 12250760"/>
                <a:gd name="connsiteY2579" fmla="*/ 4115101 h 6679735"/>
                <a:gd name="connsiteX2580" fmla="*/ 8671029 w 12250760"/>
                <a:gd name="connsiteY2580" fmla="*/ 4063097 h 6679735"/>
                <a:gd name="connsiteX2581" fmla="*/ 8774860 w 12250760"/>
                <a:gd name="connsiteY2581" fmla="*/ 3985091 h 6679735"/>
                <a:gd name="connsiteX2582" fmla="*/ 8293136 w 12250760"/>
                <a:gd name="connsiteY2582" fmla="*/ 3985091 h 6679735"/>
                <a:gd name="connsiteX2583" fmla="*/ 8396966 w 12250760"/>
                <a:gd name="connsiteY2583" fmla="*/ 4063097 h 6679735"/>
                <a:gd name="connsiteX2584" fmla="*/ 8396966 w 12250760"/>
                <a:gd name="connsiteY2584" fmla="*/ 4115101 h 6679735"/>
                <a:gd name="connsiteX2585" fmla="*/ 8371009 w 12250760"/>
                <a:gd name="connsiteY2585" fmla="*/ 4141104 h 6679735"/>
                <a:gd name="connsiteX2586" fmla="*/ 8345051 w 12250760"/>
                <a:gd name="connsiteY2586" fmla="*/ 4141104 h 6679735"/>
                <a:gd name="connsiteX2587" fmla="*/ 8345051 w 12250760"/>
                <a:gd name="connsiteY2587" fmla="*/ 4245113 h 6679735"/>
                <a:gd name="connsiteX2588" fmla="*/ 8319094 w 12250760"/>
                <a:gd name="connsiteY2588" fmla="*/ 4271114 h 6679735"/>
                <a:gd name="connsiteX2589" fmla="*/ 8267178 w 12250760"/>
                <a:gd name="connsiteY2589" fmla="*/ 4271114 h 6679735"/>
                <a:gd name="connsiteX2590" fmla="*/ 8241221 w 12250760"/>
                <a:gd name="connsiteY2590" fmla="*/ 4245113 h 6679735"/>
                <a:gd name="connsiteX2591" fmla="*/ 8241221 w 12250760"/>
                <a:gd name="connsiteY2591" fmla="*/ 4141104 h 6679735"/>
                <a:gd name="connsiteX2592" fmla="*/ 8215264 w 12250760"/>
                <a:gd name="connsiteY2592" fmla="*/ 4141104 h 6679735"/>
                <a:gd name="connsiteX2593" fmla="*/ 8189305 w 12250760"/>
                <a:gd name="connsiteY2593" fmla="*/ 4115101 h 6679735"/>
                <a:gd name="connsiteX2594" fmla="*/ 8189305 w 12250760"/>
                <a:gd name="connsiteY2594" fmla="*/ 4063097 h 6679735"/>
                <a:gd name="connsiteX2595" fmla="*/ 8293136 w 12250760"/>
                <a:gd name="connsiteY2595" fmla="*/ 3985091 h 6679735"/>
                <a:gd name="connsiteX2596" fmla="*/ 7811412 w 12250760"/>
                <a:gd name="connsiteY2596" fmla="*/ 3985091 h 6679735"/>
                <a:gd name="connsiteX2597" fmla="*/ 7915242 w 12250760"/>
                <a:gd name="connsiteY2597" fmla="*/ 4063097 h 6679735"/>
                <a:gd name="connsiteX2598" fmla="*/ 7915242 w 12250760"/>
                <a:gd name="connsiteY2598" fmla="*/ 4115101 h 6679735"/>
                <a:gd name="connsiteX2599" fmla="*/ 7889285 w 12250760"/>
                <a:gd name="connsiteY2599" fmla="*/ 4141104 h 6679735"/>
                <a:gd name="connsiteX2600" fmla="*/ 7863327 w 12250760"/>
                <a:gd name="connsiteY2600" fmla="*/ 4141104 h 6679735"/>
                <a:gd name="connsiteX2601" fmla="*/ 7863327 w 12250760"/>
                <a:gd name="connsiteY2601" fmla="*/ 4245113 h 6679735"/>
                <a:gd name="connsiteX2602" fmla="*/ 7837370 w 12250760"/>
                <a:gd name="connsiteY2602" fmla="*/ 4271114 h 6679735"/>
                <a:gd name="connsiteX2603" fmla="*/ 7785454 w 12250760"/>
                <a:gd name="connsiteY2603" fmla="*/ 4271114 h 6679735"/>
                <a:gd name="connsiteX2604" fmla="*/ 7759497 w 12250760"/>
                <a:gd name="connsiteY2604" fmla="*/ 4245113 h 6679735"/>
                <a:gd name="connsiteX2605" fmla="*/ 7759497 w 12250760"/>
                <a:gd name="connsiteY2605" fmla="*/ 4141104 h 6679735"/>
                <a:gd name="connsiteX2606" fmla="*/ 7733540 w 12250760"/>
                <a:gd name="connsiteY2606" fmla="*/ 4141104 h 6679735"/>
                <a:gd name="connsiteX2607" fmla="*/ 7707581 w 12250760"/>
                <a:gd name="connsiteY2607" fmla="*/ 4115101 h 6679735"/>
                <a:gd name="connsiteX2608" fmla="*/ 7707581 w 12250760"/>
                <a:gd name="connsiteY2608" fmla="*/ 4063097 h 6679735"/>
                <a:gd name="connsiteX2609" fmla="*/ 7811412 w 12250760"/>
                <a:gd name="connsiteY2609" fmla="*/ 3985091 h 6679735"/>
                <a:gd name="connsiteX2610" fmla="*/ 7329688 w 12250760"/>
                <a:gd name="connsiteY2610" fmla="*/ 3985091 h 6679735"/>
                <a:gd name="connsiteX2611" fmla="*/ 7433518 w 12250760"/>
                <a:gd name="connsiteY2611" fmla="*/ 4063097 h 6679735"/>
                <a:gd name="connsiteX2612" fmla="*/ 7433518 w 12250760"/>
                <a:gd name="connsiteY2612" fmla="*/ 4115101 h 6679735"/>
                <a:gd name="connsiteX2613" fmla="*/ 7407561 w 12250760"/>
                <a:gd name="connsiteY2613" fmla="*/ 4141104 h 6679735"/>
                <a:gd name="connsiteX2614" fmla="*/ 7381603 w 12250760"/>
                <a:gd name="connsiteY2614" fmla="*/ 4141104 h 6679735"/>
                <a:gd name="connsiteX2615" fmla="*/ 7381603 w 12250760"/>
                <a:gd name="connsiteY2615" fmla="*/ 4245113 h 6679735"/>
                <a:gd name="connsiteX2616" fmla="*/ 7355646 w 12250760"/>
                <a:gd name="connsiteY2616" fmla="*/ 4271114 h 6679735"/>
                <a:gd name="connsiteX2617" fmla="*/ 7303730 w 12250760"/>
                <a:gd name="connsiteY2617" fmla="*/ 4271114 h 6679735"/>
                <a:gd name="connsiteX2618" fmla="*/ 7277773 w 12250760"/>
                <a:gd name="connsiteY2618" fmla="*/ 4245113 h 6679735"/>
                <a:gd name="connsiteX2619" fmla="*/ 7277773 w 12250760"/>
                <a:gd name="connsiteY2619" fmla="*/ 4141104 h 6679735"/>
                <a:gd name="connsiteX2620" fmla="*/ 7251816 w 12250760"/>
                <a:gd name="connsiteY2620" fmla="*/ 4141104 h 6679735"/>
                <a:gd name="connsiteX2621" fmla="*/ 7225857 w 12250760"/>
                <a:gd name="connsiteY2621" fmla="*/ 4115101 h 6679735"/>
                <a:gd name="connsiteX2622" fmla="*/ 7225857 w 12250760"/>
                <a:gd name="connsiteY2622" fmla="*/ 4063097 h 6679735"/>
                <a:gd name="connsiteX2623" fmla="*/ 7329688 w 12250760"/>
                <a:gd name="connsiteY2623" fmla="*/ 3985091 h 6679735"/>
                <a:gd name="connsiteX2624" fmla="*/ 6847964 w 12250760"/>
                <a:gd name="connsiteY2624" fmla="*/ 3985091 h 6679735"/>
                <a:gd name="connsiteX2625" fmla="*/ 6951794 w 12250760"/>
                <a:gd name="connsiteY2625" fmla="*/ 4063097 h 6679735"/>
                <a:gd name="connsiteX2626" fmla="*/ 6951794 w 12250760"/>
                <a:gd name="connsiteY2626" fmla="*/ 4115101 h 6679735"/>
                <a:gd name="connsiteX2627" fmla="*/ 6925837 w 12250760"/>
                <a:gd name="connsiteY2627" fmla="*/ 4141104 h 6679735"/>
                <a:gd name="connsiteX2628" fmla="*/ 6899879 w 12250760"/>
                <a:gd name="connsiteY2628" fmla="*/ 4141104 h 6679735"/>
                <a:gd name="connsiteX2629" fmla="*/ 6899879 w 12250760"/>
                <a:gd name="connsiteY2629" fmla="*/ 4245113 h 6679735"/>
                <a:gd name="connsiteX2630" fmla="*/ 6873922 w 12250760"/>
                <a:gd name="connsiteY2630" fmla="*/ 4271114 h 6679735"/>
                <a:gd name="connsiteX2631" fmla="*/ 6822006 w 12250760"/>
                <a:gd name="connsiteY2631" fmla="*/ 4271114 h 6679735"/>
                <a:gd name="connsiteX2632" fmla="*/ 6796049 w 12250760"/>
                <a:gd name="connsiteY2632" fmla="*/ 4245113 h 6679735"/>
                <a:gd name="connsiteX2633" fmla="*/ 6796049 w 12250760"/>
                <a:gd name="connsiteY2633" fmla="*/ 4141104 h 6679735"/>
                <a:gd name="connsiteX2634" fmla="*/ 6770092 w 12250760"/>
                <a:gd name="connsiteY2634" fmla="*/ 4141104 h 6679735"/>
                <a:gd name="connsiteX2635" fmla="*/ 6744133 w 12250760"/>
                <a:gd name="connsiteY2635" fmla="*/ 4115101 h 6679735"/>
                <a:gd name="connsiteX2636" fmla="*/ 6744133 w 12250760"/>
                <a:gd name="connsiteY2636" fmla="*/ 4063097 h 6679735"/>
                <a:gd name="connsiteX2637" fmla="*/ 6847964 w 12250760"/>
                <a:gd name="connsiteY2637" fmla="*/ 3985091 h 6679735"/>
                <a:gd name="connsiteX2638" fmla="*/ 6366240 w 12250760"/>
                <a:gd name="connsiteY2638" fmla="*/ 3985091 h 6679735"/>
                <a:gd name="connsiteX2639" fmla="*/ 6470070 w 12250760"/>
                <a:gd name="connsiteY2639" fmla="*/ 4063097 h 6679735"/>
                <a:gd name="connsiteX2640" fmla="*/ 6470070 w 12250760"/>
                <a:gd name="connsiteY2640" fmla="*/ 4115101 h 6679735"/>
                <a:gd name="connsiteX2641" fmla="*/ 6444113 w 12250760"/>
                <a:gd name="connsiteY2641" fmla="*/ 4141104 h 6679735"/>
                <a:gd name="connsiteX2642" fmla="*/ 6418155 w 12250760"/>
                <a:gd name="connsiteY2642" fmla="*/ 4141104 h 6679735"/>
                <a:gd name="connsiteX2643" fmla="*/ 6418155 w 12250760"/>
                <a:gd name="connsiteY2643" fmla="*/ 4245113 h 6679735"/>
                <a:gd name="connsiteX2644" fmla="*/ 6392198 w 12250760"/>
                <a:gd name="connsiteY2644" fmla="*/ 4271114 h 6679735"/>
                <a:gd name="connsiteX2645" fmla="*/ 6340282 w 12250760"/>
                <a:gd name="connsiteY2645" fmla="*/ 4271114 h 6679735"/>
                <a:gd name="connsiteX2646" fmla="*/ 6314325 w 12250760"/>
                <a:gd name="connsiteY2646" fmla="*/ 4245113 h 6679735"/>
                <a:gd name="connsiteX2647" fmla="*/ 6314325 w 12250760"/>
                <a:gd name="connsiteY2647" fmla="*/ 4141104 h 6679735"/>
                <a:gd name="connsiteX2648" fmla="*/ 6288368 w 12250760"/>
                <a:gd name="connsiteY2648" fmla="*/ 4141104 h 6679735"/>
                <a:gd name="connsiteX2649" fmla="*/ 6262409 w 12250760"/>
                <a:gd name="connsiteY2649" fmla="*/ 4115101 h 6679735"/>
                <a:gd name="connsiteX2650" fmla="*/ 6262409 w 12250760"/>
                <a:gd name="connsiteY2650" fmla="*/ 4063097 h 6679735"/>
                <a:gd name="connsiteX2651" fmla="*/ 6366240 w 12250760"/>
                <a:gd name="connsiteY2651" fmla="*/ 3985091 h 6679735"/>
                <a:gd name="connsiteX2652" fmla="*/ 5884524 w 12250760"/>
                <a:gd name="connsiteY2652" fmla="*/ 3985091 h 6679735"/>
                <a:gd name="connsiteX2653" fmla="*/ 5988352 w 12250760"/>
                <a:gd name="connsiteY2653" fmla="*/ 4063097 h 6679735"/>
                <a:gd name="connsiteX2654" fmla="*/ 5988352 w 12250760"/>
                <a:gd name="connsiteY2654" fmla="*/ 4115101 h 6679735"/>
                <a:gd name="connsiteX2655" fmla="*/ 5962395 w 12250760"/>
                <a:gd name="connsiteY2655" fmla="*/ 4141104 h 6679735"/>
                <a:gd name="connsiteX2656" fmla="*/ 5936437 w 12250760"/>
                <a:gd name="connsiteY2656" fmla="*/ 4141104 h 6679735"/>
                <a:gd name="connsiteX2657" fmla="*/ 5936437 w 12250760"/>
                <a:gd name="connsiteY2657" fmla="*/ 4245113 h 6679735"/>
                <a:gd name="connsiteX2658" fmla="*/ 5910480 w 12250760"/>
                <a:gd name="connsiteY2658" fmla="*/ 4271114 h 6679735"/>
                <a:gd name="connsiteX2659" fmla="*/ 5858565 w 12250760"/>
                <a:gd name="connsiteY2659" fmla="*/ 4271114 h 6679735"/>
                <a:gd name="connsiteX2660" fmla="*/ 5832607 w 12250760"/>
                <a:gd name="connsiteY2660" fmla="*/ 4245113 h 6679735"/>
                <a:gd name="connsiteX2661" fmla="*/ 5832607 w 12250760"/>
                <a:gd name="connsiteY2661" fmla="*/ 4141104 h 6679735"/>
                <a:gd name="connsiteX2662" fmla="*/ 5806651 w 12250760"/>
                <a:gd name="connsiteY2662" fmla="*/ 4141104 h 6679735"/>
                <a:gd name="connsiteX2663" fmla="*/ 5780696 w 12250760"/>
                <a:gd name="connsiteY2663" fmla="*/ 4115101 h 6679735"/>
                <a:gd name="connsiteX2664" fmla="*/ 5780696 w 12250760"/>
                <a:gd name="connsiteY2664" fmla="*/ 4063097 h 6679735"/>
                <a:gd name="connsiteX2665" fmla="*/ 5884524 w 12250760"/>
                <a:gd name="connsiteY2665" fmla="*/ 3985091 h 6679735"/>
                <a:gd name="connsiteX2666" fmla="*/ 5402809 w 12250760"/>
                <a:gd name="connsiteY2666" fmla="*/ 3985091 h 6679735"/>
                <a:gd name="connsiteX2667" fmla="*/ 5506635 w 12250760"/>
                <a:gd name="connsiteY2667" fmla="*/ 4063097 h 6679735"/>
                <a:gd name="connsiteX2668" fmla="*/ 5506635 w 12250760"/>
                <a:gd name="connsiteY2668" fmla="*/ 4115101 h 6679735"/>
                <a:gd name="connsiteX2669" fmla="*/ 5480680 w 12250760"/>
                <a:gd name="connsiteY2669" fmla="*/ 4141104 h 6679735"/>
                <a:gd name="connsiteX2670" fmla="*/ 5454723 w 12250760"/>
                <a:gd name="connsiteY2670" fmla="*/ 4141104 h 6679735"/>
                <a:gd name="connsiteX2671" fmla="*/ 5454723 w 12250760"/>
                <a:gd name="connsiteY2671" fmla="*/ 4245113 h 6679735"/>
                <a:gd name="connsiteX2672" fmla="*/ 5428764 w 12250760"/>
                <a:gd name="connsiteY2672" fmla="*/ 4271114 h 6679735"/>
                <a:gd name="connsiteX2673" fmla="*/ 5376850 w 12250760"/>
                <a:gd name="connsiteY2673" fmla="*/ 4271114 h 6679735"/>
                <a:gd name="connsiteX2674" fmla="*/ 5350895 w 12250760"/>
                <a:gd name="connsiteY2674" fmla="*/ 4245113 h 6679735"/>
                <a:gd name="connsiteX2675" fmla="*/ 5350895 w 12250760"/>
                <a:gd name="connsiteY2675" fmla="*/ 4141104 h 6679735"/>
                <a:gd name="connsiteX2676" fmla="*/ 5324938 w 12250760"/>
                <a:gd name="connsiteY2676" fmla="*/ 4141104 h 6679735"/>
                <a:gd name="connsiteX2677" fmla="*/ 5298977 w 12250760"/>
                <a:gd name="connsiteY2677" fmla="*/ 4115101 h 6679735"/>
                <a:gd name="connsiteX2678" fmla="*/ 5298977 w 12250760"/>
                <a:gd name="connsiteY2678" fmla="*/ 4063097 h 6679735"/>
                <a:gd name="connsiteX2679" fmla="*/ 5402809 w 12250760"/>
                <a:gd name="connsiteY2679" fmla="*/ 3985091 h 6679735"/>
                <a:gd name="connsiteX2680" fmla="*/ 4921068 w 12250760"/>
                <a:gd name="connsiteY2680" fmla="*/ 3985091 h 6679735"/>
                <a:gd name="connsiteX2681" fmla="*/ 5024909 w 12250760"/>
                <a:gd name="connsiteY2681" fmla="*/ 4063097 h 6679735"/>
                <a:gd name="connsiteX2682" fmla="*/ 5024909 w 12250760"/>
                <a:gd name="connsiteY2682" fmla="*/ 4115101 h 6679735"/>
                <a:gd name="connsiteX2683" fmla="*/ 4998949 w 12250760"/>
                <a:gd name="connsiteY2683" fmla="*/ 4141104 h 6679735"/>
                <a:gd name="connsiteX2684" fmla="*/ 4972991 w 12250760"/>
                <a:gd name="connsiteY2684" fmla="*/ 4141104 h 6679735"/>
                <a:gd name="connsiteX2685" fmla="*/ 4972991 w 12250760"/>
                <a:gd name="connsiteY2685" fmla="*/ 4245113 h 6679735"/>
                <a:gd name="connsiteX2686" fmla="*/ 4947033 w 12250760"/>
                <a:gd name="connsiteY2686" fmla="*/ 4271114 h 6679735"/>
                <a:gd name="connsiteX2687" fmla="*/ 4895110 w 12250760"/>
                <a:gd name="connsiteY2687" fmla="*/ 4271114 h 6679735"/>
                <a:gd name="connsiteX2688" fmla="*/ 4869160 w 12250760"/>
                <a:gd name="connsiteY2688" fmla="*/ 4245113 h 6679735"/>
                <a:gd name="connsiteX2689" fmla="*/ 4869160 w 12250760"/>
                <a:gd name="connsiteY2689" fmla="*/ 4141104 h 6679735"/>
                <a:gd name="connsiteX2690" fmla="*/ 4843204 w 12250760"/>
                <a:gd name="connsiteY2690" fmla="*/ 4141104 h 6679735"/>
                <a:gd name="connsiteX2691" fmla="*/ 4817249 w 12250760"/>
                <a:gd name="connsiteY2691" fmla="*/ 4115101 h 6679735"/>
                <a:gd name="connsiteX2692" fmla="*/ 4817249 w 12250760"/>
                <a:gd name="connsiteY2692" fmla="*/ 4063097 h 6679735"/>
                <a:gd name="connsiteX2693" fmla="*/ 4921068 w 12250760"/>
                <a:gd name="connsiteY2693" fmla="*/ 3985091 h 6679735"/>
                <a:gd name="connsiteX2694" fmla="*/ 4439364 w 12250760"/>
                <a:gd name="connsiteY2694" fmla="*/ 3985091 h 6679735"/>
                <a:gd name="connsiteX2695" fmla="*/ 4543185 w 12250760"/>
                <a:gd name="connsiteY2695" fmla="*/ 4063097 h 6679735"/>
                <a:gd name="connsiteX2696" fmla="*/ 4543185 w 12250760"/>
                <a:gd name="connsiteY2696" fmla="*/ 4115101 h 6679735"/>
                <a:gd name="connsiteX2697" fmla="*/ 4517229 w 12250760"/>
                <a:gd name="connsiteY2697" fmla="*/ 4141104 h 6679735"/>
                <a:gd name="connsiteX2698" fmla="*/ 4491267 w 12250760"/>
                <a:gd name="connsiteY2698" fmla="*/ 4141104 h 6679735"/>
                <a:gd name="connsiteX2699" fmla="*/ 4491267 w 12250760"/>
                <a:gd name="connsiteY2699" fmla="*/ 4245113 h 6679735"/>
                <a:gd name="connsiteX2700" fmla="*/ 4465311 w 12250760"/>
                <a:gd name="connsiteY2700" fmla="*/ 4271114 h 6679735"/>
                <a:gd name="connsiteX2701" fmla="*/ 4413399 w 12250760"/>
                <a:gd name="connsiteY2701" fmla="*/ 4271114 h 6679735"/>
                <a:gd name="connsiteX2702" fmla="*/ 4387440 w 12250760"/>
                <a:gd name="connsiteY2702" fmla="*/ 4245113 h 6679735"/>
                <a:gd name="connsiteX2703" fmla="*/ 4387440 w 12250760"/>
                <a:gd name="connsiteY2703" fmla="*/ 4141104 h 6679735"/>
                <a:gd name="connsiteX2704" fmla="*/ 4361480 w 12250760"/>
                <a:gd name="connsiteY2704" fmla="*/ 4141104 h 6679735"/>
                <a:gd name="connsiteX2705" fmla="*/ 4335524 w 12250760"/>
                <a:gd name="connsiteY2705" fmla="*/ 4115101 h 6679735"/>
                <a:gd name="connsiteX2706" fmla="*/ 4335524 w 12250760"/>
                <a:gd name="connsiteY2706" fmla="*/ 4063097 h 6679735"/>
                <a:gd name="connsiteX2707" fmla="*/ 4439364 w 12250760"/>
                <a:gd name="connsiteY2707" fmla="*/ 3985091 h 6679735"/>
                <a:gd name="connsiteX2708" fmla="*/ 3957643 w 12250760"/>
                <a:gd name="connsiteY2708" fmla="*/ 3985091 h 6679735"/>
                <a:gd name="connsiteX2709" fmla="*/ 4061474 w 12250760"/>
                <a:gd name="connsiteY2709" fmla="*/ 4063097 h 6679735"/>
                <a:gd name="connsiteX2710" fmla="*/ 4061474 w 12250760"/>
                <a:gd name="connsiteY2710" fmla="*/ 4115101 h 6679735"/>
                <a:gd name="connsiteX2711" fmla="*/ 4035518 w 12250760"/>
                <a:gd name="connsiteY2711" fmla="*/ 4141104 h 6679735"/>
                <a:gd name="connsiteX2712" fmla="*/ 4009559 w 12250760"/>
                <a:gd name="connsiteY2712" fmla="*/ 4141104 h 6679735"/>
                <a:gd name="connsiteX2713" fmla="*/ 4009559 w 12250760"/>
                <a:gd name="connsiteY2713" fmla="*/ 4245113 h 6679735"/>
                <a:gd name="connsiteX2714" fmla="*/ 3983600 w 12250760"/>
                <a:gd name="connsiteY2714" fmla="*/ 4271114 h 6679735"/>
                <a:gd name="connsiteX2715" fmla="*/ 3931685 w 12250760"/>
                <a:gd name="connsiteY2715" fmla="*/ 4271114 h 6679735"/>
                <a:gd name="connsiteX2716" fmla="*/ 3905728 w 12250760"/>
                <a:gd name="connsiteY2716" fmla="*/ 4245113 h 6679735"/>
                <a:gd name="connsiteX2717" fmla="*/ 3905728 w 12250760"/>
                <a:gd name="connsiteY2717" fmla="*/ 4141104 h 6679735"/>
                <a:gd name="connsiteX2718" fmla="*/ 3879772 w 12250760"/>
                <a:gd name="connsiteY2718" fmla="*/ 4141104 h 6679735"/>
                <a:gd name="connsiteX2719" fmla="*/ 3853813 w 12250760"/>
                <a:gd name="connsiteY2719" fmla="*/ 4115101 h 6679735"/>
                <a:gd name="connsiteX2720" fmla="*/ 3853813 w 12250760"/>
                <a:gd name="connsiteY2720" fmla="*/ 4063097 h 6679735"/>
                <a:gd name="connsiteX2721" fmla="*/ 3957643 w 12250760"/>
                <a:gd name="connsiteY2721" fmla="*/ 3985091 h 6679735"/>
                <a:gd name="connsiteX2722" fmla="*/ 3475923 w 12250760"/>
                <a:gd name="connsiteY2722" fmla="*/ 3985091 h 6679735"/>
                <a:gd name="connsiteX2723" fmla="*/ 3579758 w 12250760"/>
                <a:gd name="connsiteY2723" fmla="*/ 4063097 h 6679735"/>
                <a:gd name="connsiteX2724" fmla="*/ 3579758 w 12250760"/>
                <a:gd name="connsiteY2724" fmla="*/ 4115101 h 6679735"/>
                <a:gd name="connsiteX2725" fmla="*/ 3553799 w 12250760"/>
                <a:gd name="connsiteY2725" fmla="*/ 4141104 h 6679735"/>
                <a:gd name="connsiteX2726" fmla="*/ 3527841 w 12250760"/>
                <a:gd name="connsiteY2726" fmla="*/ 4141104 h 6679735"/>
                <a:gd name="connsiteX2727" fmla="*/ 3527841 w 12250760"/>
                <a:gd name="connsiteY2727" fmla="*/ 4245113 h 6679735"/>
                <a:gd name="connsiteX2728" fmla="*/ 3501883 w 12250760"/>
                <a:gd name="connsiteY2728" fmla="*/ 4271114 h 6679735"/>
                <a:gd name="connsiteX2729" fmla="*/ 3449967 w 12250760"/>
                <a:gd name="connsiteY2729" fmla="*/ 4271114 h 6679735"/>
                <a:gd name="connsiteX2730" fmla="*/ 3424010 w 12250760"/>
                <a:gd name="connsiteY2730" fmla="*/ 4245113 h 6679735"/>
                <a:gd name="connsiteX2731" fmla="*/ 3424010 w 12250760"/>
                <a:gd name="connsiteY2731" fmla="*/ 4141104 h 6679735"/>
                <a:gd name="connsiteX2732" fmla="*/ 3398052 w 12250760"/>
                <a:gd name="connsiteY2732" fmla="*/ 4141104 h 6679735"/>
                <a:gd name="connsiteX2733" fmla="*/ 3372093 w 12250760"/>
                <a:gd name="connsiteY2733" fmla="*/ 4115101 h 6679735"/>
                <a:gd name="connsiteX2734" fmla="*/ 3372093 w 12250760"/>
                <a:gd name="connsiteY2734" fmla="*/ 4063097 h 6679735"/>
                <a:gd name="connsiteX2735" fmla="*/ 3475923 w 12250760"/>
                <a:gd name="connsiteY2735" fmla="*/ 3985091 h 6679735"/>
                <a:gd name="connsiteX2736" fmla="*/ 2994201 w 12250760"/>
                <a:gd name="connsiteY2736" fmla="*/ 3985091 h 6679735"/>
                <a:gd name="connsiteX2737" fmla="*/ 3098031 w 12250760"/>
                <a:gd name="connsiteY2737" fmla="*/ 4063097 h 6679735"/>
                <a:gd name="connsiteX2738" fmla="*/ 3098031 w 12250760"/>
                <a:gd name="connsiteY2738" fmla="*/ 4115101 h 6679735"/>
                <a:gd name="connsiteX2739" fmla="*/ 3072072 w 12250760"/>
                <a:gd name="connsiteY2739" fmla="*/ 4141104 h 6679735"/>
                <a:gd name="connsiteX2740" fmla="*/ 3046115 w 12250760"/>
                <a:gd name="connsiteY2740" fmla="*/ 4141104 h 6679735"/>
                <a:gd name="connsiteX2741" fmla="*/ 3046115 w 12250760"/>
                <a:gd name="connsiteY2741" fmla="*/ 4245113 h 6679735"/>
                <a:gd name="connsiteX2742" fmla="*/ 3020158 w 12250760"/>
                <a:gd name="connsiteY2742" fmla="*/ 4271114 h 6679735"/>
                <a:gd name="connsiteX2743" fmla="*/ 2968241 w 12250760"/>
                <a:gd name="connsiteY2743" fmla="*/ 4271114 h 6679735"/>
                <a:gd name="connsiteX2744" fmla="*/ 2942284 w 12250760"/>
                <a:gd name="connsiteY2744" fmla="*/ 4245113 h 6679735"/>
                <a:gd name="connsiteX2745" fmla="*/ 2942284 w 12250760"/>
                <a:gd name="connsiteY2745" fmla="*/ 4141104 h 6679735"/>
                <a:gd name="connsiteX2746" fmla="*/ 2916326 w 12250760"/>
                <a:gd name="connsiteY2746" fmla="*/ 4141104 h 6679735"/>
                <a:gd name="connsiteX2747" fmla="*/ 2890369 w 12250760"/>
                <a:gd name="connsiteY2747" fmla="*/ 4115101 h 6679735"/>
                <a:gd name="connsiteX2748" fmla="*/ 2890369 w 12250760"/>
                <a:gd name="connsiteY2748" fmla="*/ 4063097 h 6679735"/>
                <a:gd name="connsiteX2749" fmla="*/ 2994201 w 12250760"/>
                <a:gd name="connsiteY2749" fmla="*/ 3985091 h 6679735"/>
                <a:gd name="connsiteX2750" fmla="*/ 2512476 w 12250760"/>
                <a:gd name="connsiteY2750" fmla="*/ 3985091 h 6679735"/>
                <a:gd name="connsiteX2751" fmla="*/ 2616307 w 12250760"/>
                <a:gd name="connsiteY2751" fmla="*/ 4063097 h 6679735"/>
                <a:gd name="connsiteX2752" fmla="*/ 2616307 w 12250760"/>
                <a:gd name="connsiteY2752" fmla="*/ 4115101 h 6679735"/>
                <a:gd name="connsiteX2753" fmla="*/ 2590350 w 12250760"/>
                <a:gd name="connsiteY2753" fmla="*/ 4141104 h 6679735"/>
                <a:gd name="connsiteX2754" fmla="*/ 2564392 w 12250760"/>
                <a:gd name="connsiteY2754" fmla="*/ 4141104 h 6679735"/>
                <a:gd name="connsiteX2755" fmla="*/ 2564392 w 12250760"/>
                <a:gd name="connsiteY2755" fmla="*/ 4245113 h 6679735"/>
                <a:gd name="connsiteX2756" fmla="*/ 2538434 w 12250760"/>
                <a:gd name="connsiteY2756" fmla="*/ 4271114 h 6679735"/>
                <a:gd name="connsiteX2757" fmla="*/ 2486520 w 12250760"/>
                <a:gd name="connsiteY2757" fmla="*/ 4271114 h 6679735"/>
                <a:gd name="connsiteX2758" fmla="*/ 2460562 w 12250760"/>
                <a:gd name="connsiteY2758" fmla="*/ 4245113 h 6679735"/>
                <a:gd name="connsiteX2759" fmla="*/ 2460562 w 12250760"/>
                <a:gd name="connsiteY2759" fmla="*/ 4141104 h 6679735"/>
                <a:gd name="connsiteX2760" fmla="*/ 2434606 w 12250760"/>
                <a:gd name="connsiteY2760" fmla="*/ 4141104 h 6679735"/>
                <a:gd name="connsiteX2761" fmla="*/ 2408647 w 12250760"/>
                <a:gd name="connsiteY2761" fmla="*/ 4115101 h 6679735"/>
                <a:gd name="connsiteX2762" fmla="*/ 2408647 w 12250760"/>
                <a:gd name="connsiteY2762" fmla="*/ 4063097 h 6679735"/>
                <a:gd name="connsiteX2763" fmla="*/ 2512476 w 12250760"/>
                <a:gd name="connsiteY2763" fmla="*/ 3985091 h 6679735"/>
                <a:gd name="connsiteX2764" fmla="*/ 2030747 w 12250760"/>
                <a:gd name="connsiteY2764" fmla="*/ 3985091 h 6679735"/>
                <a:gd name="connsiteX2765" fmla="*/ 2134586 w 12250760"/>
                <a:gd name="connsiteY2765" fmla="*/ 4063097 h 6679735"/>
                <a:gd name="connsiteX2766" fmla="*/ 2134586 w 12250760"/>
                <a:gd name="connsiteY2766" fmla="*/ 4115101 h 6679735"/>
                <a:gd name="connsiteX2767" fmla="*/ 2108620 w 12250760"/>
                <a:gd name="connsiteY2767" fmla="*/ 4141104 h 6679735"/>
                <a:gd name="connsiteX2768" fmla="*/ 2082662 w 12250760"/>
                <a:gd name="connsiteY2768" fmla="*/ 4141104 h 6679735"/>
                <a:gd name="connsiteX2769" fmla="*/ 2082662 w 12250760"/>
                <a:gd name="connsiteY2769" fmla="*/ 4245113 h 6679735"/>
                <a:gd name="connsiteX2770" fmla="*/ 2056704 w 12250760"/>
                <a:gd name="connsiteY2770" fmla="*/ 4271114 h 6679735"/>
                <a:gd name="connsiteX2771" fmla="*/ 2004788 w 12250760"/>
                <a:gd name="connsiteY2771" fmla="*/ 4271114 h 6679735"/>
                <a:gd name="connsiteX2772" fmla="*/ 1978831 w 12250760"/>
                <a:gd name="connsiteY2772" fmla="*/ 4245113 h 6679735"/>
                <a:gd name="connsiteX2773" fmla="*/ 1978831 w 12250760"/>
                <a:gd name="connsiteY2773" fmla="*/ 4141104 h 6679735"/>
                <a:gd name="connsiteX2774" fmla="*/ 1952874 w 12250760"/>
                <a:gd name="connsiteY2774" fmla="*/ 4141104 h 6679735"/>
                <a:gd name="connsiteX2775" fmla="*/ 1926916 w 12250760"/>
                <a:gd name="connsiteY2775" fmla="*/ 4115101 h 6679735"/>
                <a:gd name="connsiteX2776" fmla="*/ 1926916 w 12250760"/>
                <a:gd name="connsiteY2776" fmla="*/ 4063097 h 6679735"/>
                <a:gd name="connsiteX2777" fmla="*/ 2030747 w 12250760"/>
                <a:gd name="connsiteY2777" fmla="*/ 3985091 h 6679735"/>
                <a:gd name="connsiteX2778" fmla="*/ 1549023 w 12250760"/>
                <a:gd name="connsiteY2778" fmla="*/ 3985091 h 6679735"/>
                <a:gd name="connsiteX2779" fmla="*/ 1652852 w 12250760"/>
                <a:gd name="connsiteY2779" fmla="*/ 4063097 h 6679735"/>
                <a:gd name="connsiteX2780" fmla="*/ 1652852 w 12250760"/>
                <a:gd name="connsiteY2780" fmla="*/ 4115101 h 6679735"/>
                <a:gd name="connsiteX2781" fmla="*/ 1626896 w 12250760"/>
                <a:gd name="connsiteY2781" fmla="*/ 4141104 h 6679735"/>
                <a:gd name="connsiteX2782" fmla="*/ 1600937 w 12250760"/>
                <a:gd name="connsiteY2782" fmla="*/ 4141104 h 6679735"/>
                <a:gd name="connsiteX2783" fmla="*/ 1600937 w 12250760"/>
                <a:gd name="connsiteY2783" fmla="*/ 4245113 h 6679735"/>
                <a:gd name="connsiteX2784" fmla="*/ 1574980 w 12250760"/>
                <a:gd name="connsiteY2784" fmla="*/ 4271114 h 6679735"/>
                <a:gd name="connsiteX2785" fmla="*/ 1523065 w 12250760"/>
                <a:gd name="connsiteY2785" fmla="*/ 4271114 h 6679735"/>
                <a:gd name="connsiteX2786" fmla="*/ 1497107 w 12250760"/>
                <a:gd name="connsiteY2786" fmla="*/ 4245113 h 6679735"/>
                <a:gd name="connsiteX2787" fmla="*/ 1497107 w 12250760"/>
                <a:gd name="connsiteY2787" fmla="*/ 4141104 h 6679735"/>
                <a:gd name="connsiteX2788" fmla="*/ 1471150 w 12250760"/>
                <a:gd name="connsiteY2788" fmla="*/ 4141104 h 6679735"/>
                <a:gd name="connsiteX2789" fmla="*/ 1445192 w 12250760"/>
                <a:gd name="connsiteY2789" fmla="*/ 4115101 h 6679735"/>
                <a:gd name="connsiteX2790" fmla="*/ 1445192 w 12250760"/>
                <a:gd name="connsiteY2790" fmla="*/ 4063097 h 6679735"/>
                <a:gd name="connsiteX2791" fmla="*/ 1549023 w 12250760"/>
                <a:gd name="connsiteY2791" fmla="*/ 3985091 h 6679735"/>
                <a:gd name="connsiteX2792" fmla="*/ 1067300 w 12250760"/>
                <a:gd name="connsiteY2792" fmla="*/ 3985091 h 6679735"/>
                <a:gd name="connsiteX2793" fmla="*/ 1171130 w 12250760"/>
                <a:gd name="connsiteY2793" fmla="*/ 4063097 h 6679735"/>
                <a:gd name="connsiteX2794" fmla="*/ 1171130 w 12250760"/>
                <a:gd name="connsiteY2794" fmla="*/ 4115101 h 6679735"/>
                <a:gd name="connsiteX2795" fmla="*/ 1145173 w 12250760"/>
                <a:gd name="connsiteY2795" fmla="*/ 4141104 h 6679735"/>
                <a:gd name="connsiteX2796" fmla="*/ 1119214 w 12250760"/>
                <a:gd name="connsiteY2796" fmla="*/ 4141104 h 6679735"/>
                <a:gd name="connsiteX2797" fmla="*/ 1119214 w 12250760"/>
                <a:gd name="connsiteY2797" fmla="*/ 4245113 h 6679735"/>
                <a:gd name="connsiteX2798" fmla="*/ 1093257 w 12250760"/>
                <a:gd name="connsiteY2798" fmla="*/ 4271114 h 6679735"/>
                <a:gd name="connsiteX2799" fmla="*/ 1041342 w 12250760"/>
                <a:gd name="connsiteY2799" fmla="*/ 4271114 h 6679735"/>
                <a:gd name="connsiteX2800" fmla="*/ 1015385 w 12250760"/>
                <a:gd name="connsiteY2800" fmla="*/ 4245113 h 6679735"/>
                <a:gd name="connsiteX2801" fmla="*/ 1015385 w 12250760"/>
                <a:gd name="connsiteY2801" fmla="*/ 4141104 h 6679735"/>
                <a:gd name="connsiteX2802" fmla="*/ 989427 w 12250760"/>
                <a:gd name="connsiteY2802" fmla="*/ 4141104 h 6679735"/>
                <a:gd name="connsiteX2803" fmla="*/ 963469 w 12250760"/>
                <a:gd name="connsiteY2803" fmla="*/ 4115101 h 6679735"/>
                <a:gd name="connsiteX2804" fmla="*/ 963469 w 12250760"/>
                <a:gd name="connsiteY2804" fmla="*/ 4063097 h 6679735"/>
                <a:gd name="connsiteX2805" fmla="*/ 1067300 w 12250760"/>
                <a:gd name="connsiteY2805" fmla="*/ 3985091 h 6679735"/>
                <a:gd name="connsiteX2806" fmla="*/ 585577 w 12250760"/>
                <a:gd name="connsiteY2806" fmla="*/ 3985091 h 6679735"/>
                <a:gd name="connsiteX2807" fmla="*/ 689407 w 12250760"/>
                <a:gd name="connsiteY2807" fmla="*/ 4063097 h 6679735"/>
                <a:gd name="connsiteX2808" fmla="*/ 689407 w 12250760"/>
                <a:gd name="connsiteY2808" fmla="*/ 4115101 h 6679735"/>
                <a:gd name="connsiteX2809" fmla="*/ 663450 w 12250760"/>
                <a:gd name="connsiteY2809" fmla="*/ 4141104 h 6679735"/>
                <a:gd name="connsiteX2810" fmla="*/ 637492 w 12250760"/>
                <a:gd name="connsiteY2810" fmla="*/ 4141104 h 6679735"/>
                <a:gd name="connsiteX2811" fmla="*/ 637492 w 12250760"/>
                <a:gd name="connsiteY2811" fmla="*/ 4245113 h 6679735"/>
                <a:gd name="connsiteX2812" fmla="*/ 611534 w 12250760"/>
                <a:gd name="connsiteY2812" fmla="*/ 4271114 h 6679735"/>
                <a:gd name="connsiteX2813" fmla="*/ 559619 w 12250760"/>
                <a:gd name="connsiteY2813" fmla="*/ 4271114 h 6679735"/>
                <a:gd name="connsiteX2814" fmla="*/ 533662 w 12250760"/>
                <a:gd name="connsiteY2814" fmla="*/ 4245113 h 6679735"/>
                <a:gd name="connsiteX2815" fmla="*/ 533662 w 12250760"/>
                <a:gd name="connsiteY2815" fmla="*/ 4141104 h 6679735"/>
                <a:gd name="connsiteX2816" fmla="*/ 507705 w 12250760"/>
                <a:gd name="connsiteY2816" fmla="*/ 4141104 h 6679735"/>
                <a:gd name="connsiteX2817" fmla="*/ 481746 w 12250760"/>
                <a:gd name="connsiteY2817" fmla="*/ 4115101 h 6679735"/>
                <a:gd name="connsiteX2818" fmla="*/ 481746 w 12250760"/>
                <a:gd name="connsiteY2818" fmla="*/ 4063097 h 6679735"/>
                <a:gd name="connsiteX2819" fmla="*/ 585577 w 12250760"/>
                <a:gd name="connsiteY2819" fmla="*/ 3985091 h 6679735"/>
                <a:gd name="connsiteX2820" fmla="*/ 103855 w 12250760"/>
                <a:gd name="connsiteY2820" fmla="*/ 3985091 h 6679735"/>
                <a:gd name="connsiteX2821" fmla="*/ 207684 w 12250760"/>
                <a:gd name="connsiteY2821" fmla="*/ 4063097 h 6679735"/>
                <a:gd name="connsiteX2822" fmla="*/ 207684 w 12250760"/>
                <a:gd name="connsiteY2822" fmla="*/ 4115101 h 6679735"/>
                <a:gd name="connsiteX2823" fmla="*/ 181727 w 12250760"/>
                <a:gd name="connsiteY2823" fmla="*/ 4141104 h 6679735"/>
                <a:gd name="connsiteX2824" fmla="*/ 155769 w 12250760"/>
                <a:gd name="connsiteY2824" fmla="*/ 4141104 h 6679735"/>
                <a:gd name="connsiteX2825" fmla="*/ 155769 w 12250760"/>
                <a:gd name="connsiteY2825" fmla="*/ 4245113 h 6679735"/>
                <a:gd name="connsiteX2826" fmla="*/ 129812 w 12250760"/>
                <a:gd name="connsiteY2826" fmla="*/ 4271114 h 6679735"/>
                <a:gd name="connsiteX2827" fmla="*/ 77896 w 12250760"/>
                <a:gd name="connsiteY2827" fmla="*/ 4271114 h 6679735"/>
                <a:gd name="connsiteX2828" fmla="*/ 51939 w 12250760"/>
                <a:gd name="connsiteY2828" fmla="*/ 4245113 h 6679735"/>
                <a:gd name="connsiteX2829" fmla="*/ 51939 w 12250760"/>
                <a:gd name="connsiteY2829" fmla="*/ 4141104 h 6679735"/>
                <a:gd name="connsiteX2830" fmla="*/ 25982 w 12250760"/>
                <a:gd name="connsiteY2830" fmla="*/ 4141104 h 6679735"/>
                <a:gd name="connsiteX2831" fmla="*/ 23 w 12250760"/>
                <a:gd name="connsiteY2831" fmla="*/ 4115101 h 6679735"/>
                <a:gd name="connsiteX2832" fmla="*/ 23 w 12250760"/>
                <a:gd name="connsiteY2832" fmla="*/ 4063097 h 6679735"/>
                <a:gd name="connsiteX2833" fmla="*/ 103855 w 12250760"/>
                <a:gd name="connsiteY2833" fmla="*/ 3985091 h 6679735"/>
                <a:gd name="connsiteX2834" fmla="*/ 12145950 w 12250760"/>
                <a:gd name="connsiteY2834" fmla="*/ 3853833 h 6679735"/>
                <a:gd name="connsiteX2835" fmla="*/ 12197866 w 12250760"/>
                <a:gd name="connsiteY2835" fmla="*/ 3905749 h 6679735"/>
                <a:gd name="connsiteX2836" fmla="*/ 12145950 w 12250760"/>
                <a:gd name="connsiteY2836" fmla="*/ 3957664 h 6679735"/>
                <a:gd name="connsiteX2837" fmla="*/ 12094035 w 12250760"/>
                <a:gd name="connsiteY2837" fmla="*/ 3905749 h 6679735"/>
                <a:gd name="connsiteX2838" fmla="*/ 12145950 w 12250760"/>
                <a:gd name="connsiteY2838" fmla="*/ 3853833 h 6679735"/>
                <a:gd name="connsiteX2839" fmla="*/ 11664226 w 12250760"/>
                <a:gd name="connsiteY2839" fmla="*/ 3853833 h 6679735"/>
                <a:gd name="connsiteX2840" fmla="*/ 11716142 w 12250760"/>
                <a:gd name="connsiteY2840" fmla="*/ 3905749 h 6679735"/>
                <a:gd name="connsiteX2841" fmla="*/ 11664226 w 12250760"/>
                <a:gd name="connsiteY2841" fmla="*/ 3957664 h 6679735"/>
                <a:gd name="connsiteX2842" fmla="*/ 11612311 w 12250760"/>
                <a:gd name="connsiteY2842" fmla="*/ 3905749 h 6679735"/>
                <a:gd name="connsiteX2843" fmla="*/ 11664226 w 12250760"/>
                <a:gd name="connsiteY2843" fmla="*/ 3853833 h 6679735"/>
                <a:gd name="connsiteX2844" fmla="*/ 11182501 w 12250760"/>
                <a:gd name="connsiteY2844" fmla="*/ 3853833 h 6679735"/>
                <a:gd name="connsiteX2845" fmla="*/ 11234417 w 12250760"/>
                <a:gd name="connsiteY2845" fmla="*/ 3905749 h 6679735"/>
                <a:gd name="connsiteX2846" fmla="*/ 11182501 w 12250760"/>
                <a:gd name="connsiteY2846" fmla="*/ 3957664 h 6679735"/>
                <a:gd name="connsiteX2847" fmla="*/ 11130586 w 12250760"/>
                <a:gd name="connsiteY2847" fmla="*/ 3905749 h 6679735"/>
                <a:gd name="connsiteX2848" fmla="*/ 11182501 w 12250760"/>
                <a:gd name="connsiteY2848" fmla="*/ 3853833 h 6679735"/>
                <a:gd name="connsiteX2849" fmla="*/ 10700777 w 12250760"/>
                <a:gd name="connsiteY2849" fmla="*/ 3853833 h 6679735"/>
                <a:gd name="connsiteX2850" fmla="*/ 10752693 w 12250760"/>
                <a:gd name="connsiteY2850" fmla="*/ 3905749 h 6679735"/>
                <a:gd name="connsiteX2851" fmla="*/ 10700777 w 12250760"/>
                <a:gd name="connsiteY2851" fmla="*/ 3957664 h 6679735"/>
                <a:gd name="connsiteX2852" fmla="*/ 10648862 w 12250760"/>
                <a:gd name="connsiteY2852" fmla="*/ 3905749 h 6679735"/>
                <a:gd name="connsiteX2853" fmla="*/ 10700777 w 12250760"/>
                <a:gd name="connsiteY2853" fmla="*/ 3853833 h 6679735"/>
                <a:gd name="connsiteX2854" fmla="*/ 10219053 w 12250760"/>
                <a:gd name="connsiteY2854" fmla="*/ 3853833 h 6679735"/>
                <a:gd name="connsiteX2855" fmla="*/ 10270969 w 12250760"/>
                <a:gd name="connsiteY2855" fmla="*/ 3905749 h 6679735"/>
                <a:gd name="connsiteX2856" fmla="*/ 10219053 w 12250760"/>
                <a:gd name="connsiteY2856" fmla="*/ 3957664 h 6679735"/>
                <a:gd name="connsiteX2857" fmla="*/ 10167138 w 12250760"/>
                <a:gd name="connsiteY2857" fmla="*/ 3905749 h 6679735"/>
                <a:gd name="connsiteX2858" fmla="*/ 10219053 w 12250760"/>
                <a:gd name="connsiteY2858" fmla="*/ 3853833 h 6679735"/>
                <a:gd name="connsiteX2859" fmla="*/ 9737328 w 12250760"/>
                <a:gd name="connsiteY2859" fmla="*/ 3853833 h 6679735"/>
                <a:gd name="connsiteX2860" fmla="*/ 9789244 w 12250760"/>
                <a:gd name="connsiteY2860" fmla="*/ 3905749 h 6679735"/>
                <a:gd name="connsiteX2861" fmla="*/ 9737328 w 12250760"/>
                <a:gd name="connsiteY2861" fmla="*/ 3957664 h 6679735"/>
                <a:gd name="connsiteX2862" fmla="*/ 9685413 w 12250760"/>
                <a:gd name="connsiteY2862" fmla="*/ 3905749 h 6679735"/>
                <a:gd name="connsiteX2863" fmla="*/ 9737328 w 12250760"/>
                <a:gd name="connsiteY2863" fmla="*/ 3853833 h 6679735"/>
                <a:gd name="connsiteX2864" fmla="*/ 9255604 w 12250760"/>
                <a:gd name="connsiteY2864" fmla="*/ 3853833 h 6679735"/>
                <a:gd name="connsiteX2865" fmla="*/ 9307520 w 12250760"/>
                <a:gd name="connsiteY2865" fmla="*/ 3905749 h 6679735"/>
                <a:gd name="connsiteX2866" fmla="*/ 9255604 w 12250760"/>
                <a:gd name="connsiteY2866" fmla="*/ 3957664 h 6679735"/>
                <a:gd name="connsiteX2867" fmla="*/ 9203689 w 12250760"/>
                <a:gd name="connsiteY2867" fmla="*/ 3905749 h 6679735"/>
                <a:gd name="connsiteX2868" fmla="*/ 9255604 w 12250760"/>
                <a:gd name="connsiteY2868" fmla="*/ 3853833 h 6679735"/>
                <a:gd name="connsiteX2869" fmla="*/ 8773880 w 12250760"/>
                <a:gd name="connsiteY2869" fmla="*/ 3853833 h 6679735"/>
                <a:gd name="connsiteX2870" fmla="*/ 8825796 w 12250760"/>
                <a:gd name="connsiteY2870" fmla="*/ 3905749 h 6679735"/>
                <a:gd name="connsiteX2871" fmla="*/ 8773880 w 12250760"/>
                <a:gd name="connsiteY2871" fmla="*/ 3957664 h 6679735"/>
                <a:gd name="connsiteX2872" fmla="*/ 8721965 w 12250760"/>
                <a:gd name="connsiteY2872" fmla="*/ 3905749 h 6679735"/>
                <a:gd name="connsiteX2873" fmla="*/ 8773880 w 12250760"/>
                <a:gd name="connsiteY2873" fmla="*/ 3853833 h 6679735"/>
                <a:gd name="connsiteX2874" fmla="*/ 8292157 w 12250760"/>
                <a:gd name="connsiteY2874" fmla="*/ 3853833 h 6679735"/>
                <a:gd name="connsiteX2875" fmla="*/ 8344072 w 12250760"/>
                <a:gd name="connsiteY2875" fmla="*/ 3905749 h 6679735"/>
                <a:gd name="connsiteX2876" fmla="*/ 8292157 w 12250760"/>
                <a:gd name="connsiteY2876" fmla="*/ 3957664 h 6679735"/>
                <a:gd name="connsiteX2877" fmla="*/ 8240241 w 12250760"/>
                <a:gd name="connsiteY2877" fmla="*/ 3905749 h 6679735"/>
                <a:gd name="connsiteX2878" fmla="*/ 8292157 w 12250760"/>
                <a:gd name="connsiteY2878" fmla="*/ 3853833 h 6679735"/>
                <a:gd name="connsiteX2879" fmla="*/ 7810433 w 12250760"/>
                <a:gd name="connsiteY2879" fmla="*/ 3853833 h 6679735"/>
                <a:gd name="connsiteX2880" fmla="*/ 7862348 w 12250760"/>
                <a:gd name="connsiteY2880" fmla="*/ 3905749 h 6679735"/>
                <a:gd name="connsiteX2881" fmla="*/ 7810433 w 12250760"/>
                <a:gd name="connsiteY2881" fmla="*/ 3957664 h 6679735"/>
                <a:gd name="connsiteX2882" fmla="*/ 7758517 w 12250760"/>
                <a:gd name="connsiteY2882" fmla="*/ 3905749 h 6679735"/>
                <a:gd name="connsiteX2883" fmla="*/ 7810433 w 12250760"/>
                <a:gd name="connsiteY2883" fmla="*/ 3853833 h 6679735"/>
                <a:gd name="connsiteX2884" fmla="*/ 7328709 w 12250760"/>
                <a:gd name="connsiteY2884" fmla="*/ 3853833 h 6679735"/>
                <a:gd name="connsiteX2885" fmla="*/ 7380624 w 12250760"/>
                <a:gd name="connsiteY2885" fmla="*/ 3905749 h 6679735"/>
                <a:gd name="connsiteX2886" fmla="*/ 7328709 w 12250760"/>
                <a:gd name="connsiteY2886" fmla="*/ 3957664 h 6679735"/>
                <a:gd name="connsiteX2887" fmla="*/ 7276793 w 12250760"/>
                <a:gd name="connsiteY2887" fmla="*/ 3905749 h 6679735"/>
                <a:gd name="connsiteX2888" fmla="*/ 7328709 w 12250760"/>
                <a:gd name="connsiteY2888" fmla="*/ 3853833 h 6679735"/>
                <a:gd name="connsiteX2889" fmla="*/ 6846985 w 12250760"/>
                <a:gd name="connsiteY2889" fmla="*/ 3853833 h 6679735"/>
                <a:gd name="connsiteX2890" fmla="*/ 6898900 w 12250760"/>
                <a:gd name="connsiteY2890" fmla="*/ 3905749 h 6679735"/>
                <a:gd name="connsiteX2891" fmla="*/ 6846985 w 12250760"/>
                <a:gd name="connsiteY2891" fmla="*/ 3957664 h 6679735"/>
                <a:gd name="connsiteX2892" fmla="*/ 6795069 w 12250760"/>
                <a:gd name="connsiteY2892" fmla="*/ 3905749 h 6679735"/>
                <a:gd name="connsiteX2893" fmla="*/ 6846985 w 12250760"/>
                <a:gd name="connsiteY2893" fmla="*/ 3853833 h 6679735"/>
                <a:gd name="connsiteX2894" fmla="*/ 6365261 w 12250760"/>
                <a:gd name="connsiteY2894" fmla="*/ 3853833 h 6679735"/>
                <a:gd name="connsiteX2895" fmla="*/ 6417176 w 12250760"/>
                <a:gd name="connsiteY2895" fmla="*/ 3905749 h 6679735"/>
                <a:gd name="connsiteX2896" fmla="*/ 6365261 w 12250760"/>
                <a:gd name="connsiteY2896" fmla="*/ 3957664 h 6679735"/>
                <a:gd name="connsiteX2897" fmla="*/ 6313345 w 12250760"/>
                <a:gd name="connsiteY2897" fmla="*/ 3905749 h 6679735"/>
                <a:gd name="connsiteX2898" fmla="*/ 6365261 w 12250760"/>
                <a:gd name="connsiteY2898" fmla="*/ 3853833 h 6679735"/>
                <a:gd name="connsiteX2899" fmla="*/ 5883543 w 12250760"/>
                <a:gd name="connsiteY2899" fmla="*/ 3853833 h 6679735"/>
                <a:gd name="connsiteX2900" fmla="*/ 5935458 w 12250760"/>
                <a:gd name="connsiteY2900" fmla="*/ 3905749 h 6679735"/>
                <a:gd name="connsiteX2901" fmla="*/ 5883543 w 12250760"/>
                <a:gd name="connsiteY2901" fmla="*/ 3957664 h 6679735"/>
                <a:gd name="connsiteX2902" fmla="*/ 5831628 w 12250760"/>
                <a:gd name="connsiteY2902" fmla="*/ 3905749 h 6679735"/>
                <a:gd name="connsiteX2903" fmla="*/ 5883543 w 12250760"/>
                <a:gd name="connsiteY2903" fmla="*/ 3853833 h 6679735"/>
                <a:gd name="connsiteX2904" fmla="*/ 5401829 w 12250760"/>
                <a:gd name="connsiteY2904" fmla="*/ 3853833 h 6679735"/>
                <a:gd name="connsiteX2905" fmla="*/ 5453742 w 12250760"/>
                <a:gd name="connsiteY2905" fmla="*/ 3905749 h 6679735"/>
                <a:gd name="connsiteX2906" fmla="*/ 5401829 w 12250760"/>
                <a:gd name="connsiteY2906" fmla="*/ 3957664 h 6679735"/>
                <a:gd name="connsiteX2907" fmla="*/ 5349916 w 12250760"/>
                <a:gd name="connsiteY2907" fmla="*/ 3905749 h 6679735"/>
                <a:gd name="connsiteX2908" fmla="*/ 5401829 w 12250760"/>
                <a:gd name="connsiteY2908" fmla="*/ 3853833 h 6679735"/>
                <a:gd name="connsiteX2909" fmla="*/ 4920088 w 12250760"/>
                <a:gd name="connsiteY2909" fmla="*/ 3853833 h 6679735"/>
                <a:gd name="connsiteX2910" fmla="*/ 4972013 w 12250760"/>
                <a:gd name="connsiteY2910" fmla="*/ 3905749 h 6679735"/>
                <a:gd name="connsiteX2911" fmla="*/ 4920088 w 12250760"/>
                <a:gd name="connsiteY2911" fmla="*/ 3957664 h 6679735"/>
                <a:gd name="connsiteX2912" fmla="*/ 4868180 w 12250760"/>
                <a:gd name="connsiteY2912" fmla="*/ 3905749 h 6679735"/>
                <a:gd name="connsiteX2913" fmla="*/ 4920088 w 12250760"/>
                <a:gd name="connsiteY2913" fmla="*/ 3853833 h 6679735"/>
                <a:gd name="connsiteX2914" fmla="*/ 4438380 w 12250760"/>
                <a:gd name="connsiteY2914" fmla="*/ 3853833 h 6679735"/>
                <a:gd name="connsiteX2915" fmla="*/ 4490290 w 12250760"/>
                <a:gd name="connsiteY2915" fmla="*/ 3905749 h 6679735"/>
                <a:gd name="connsiteX2916" fmla="*/ 4438380 w 12250760"/>
                <a:gd name="connsiteY2916" fmla="*/ 3957664 h 6679735"/>
                <a:gd name="connsiteX2917" fmla="*/ 4386460 w 12250760"/>
                <a:gd name="connsiteY2917" fmla="*/ 3905749 h 6679735"/>
                <a:gd name="connsiteX2918" fmla="*/ 4438380 w 12250760"/>
                <a:gd name="connsiteY2918" fmla="*/ 3853833 h 6679735"/>
                <a:gd name="connsiteX2919" fmla="*/ 3956664 w 12250760"/>
                <a:gd name="connsiteY2919" fmla="*/ 3853833 h 6679735"/>
                <a:gd name="connsiteX2920" fmla="*/ 4008581 w 12250760"/>
                <a:gd name="connsiteY2920" fmla="*/ 3905749 h 6679735"/>
                <a:gd name="connsiteX2921" fmla="*/ 3956664 w 12250760"/>
                <a:gd name="connsiteY2921" fmla="*/ 3957664 h 6679735"/>
                <a:gd name="connsiteX2922" fmla="*/ 3904749 w 12250760"/>
                <a:gd name="connsiteY2922" fmla="*/ 3905749 h 6679735"/>
                <a:gd name="connsiteX2923" fmla="*/ 3956664 w 12250760"/>
                <a:gd name="connsiteY2923" fmla="*/ 3853833 h 6679735"/>
                <a:gd name="connsiteX2924" fmla="*/ 3474943 w 12250760"/>
                <a:gd name="connsiteY2924" fmla="*/ 3853833 h 6679735"/>
                <a:gd name="connsiteX2925" fmla="*/ 3526861 w 12250760"/>
                <a:gd name="connsiteY2925" fmla="*/ 3905749 h 6679735"/>
                <a:gd name="connsiteX2926" fmla="*/ 3474943 w 12250760"/>
                <a:gd name="connsiteY2926" fmla="*/ 3957664 h 6679735"/>
                <a:gd name="connsiteX2927" fmla="*/ 3423029 w 12250760"/>
                <a:gd name="connsiteY2927" fmla="*/ 3905749 h 6679735"/>
                <a:gd name="connsiteX2928" fmla="*/ 3474943 w 12250760"/>
                <a:gd name="connsiteY2928" fmla="*/ 3853833 h 6679735"/>
                <a:gd name="connsiteX2929" fmla="*/ 2993221 w 12250760"/>
                <a:gd name="connsiteY2929" fmla="*/ 3853833 h 6679735"/>
                <a:gd name="connsiteX2930" fmla="*/ 3045136 w 12250760"/>
                <a:gd name="connsiteY2930" fmla="*/ 3905749 h 6679735"/>
                <a:gd name="connsiteX2931" fmla="*/ 2993221 w 12250760"/>
                <a:gd name="connsiteY2931" fmla="*/ 3957664 h 6679735"/>
                <a:gd name="connsiteX2932" fmla="*/ 2941305 w 12250760"/>
                <a:gd name="connsiteY2932" fmla="*/ 3905749 h 6679735"/>
                <a:gd name="connsiteX2933" fmla="*/ 2993221 w 12250760"/>
                <a:gd name="connsiteY2933" fmla="*/ 3853833 h 6679735"/>
                <a:gd name="connsiteX2934" fmla="*/ 2511496 w 12250760"/>
                <a:gd name="connsiteY2934" fmla="*/ 3853833 h 6679735"/>
                <a:gd name="connsiteX2935" fmla="*/ 2563412 w 12250760"/>
                <a:gd name="connsiteY2935" fmla="*/ 3905749 h 6679735"/>
                <a:gd name="connsiteX2936" fmla="*/ 2511496 w 12250760"/>
                <a:gd name="connsiteY2936" fmla="*/ 3957664 h 6679735"/>
                <a:gd name="connsiteX2937" fmla="*/ 2459583 w 12250760"/>
                <a:gd name="connsiteY2937" fmla="*/ 3905749 h 6679735"/>
                <a:gd name="connsiteX2938" fmla="*/ 2511496 w 12250760"/>
                <a:gd name="connsiteY2938" fmla="*/ 3853833 h 6679735"/>
                <a:gd name="connsiteX2939" fmla="*/ 2029767 w 12250760"/>
                <a:gd name="connsiteY2939" fmla="*/ 3853833 h 6679735"/>
                <a:gd name="connsiteX2940" fmla="*/ 2081683 w 12250760"/>
                <a:gd name="connsiteY2940" fmla="*/ 3905749 h 6679735"/>
                <a:gd name="connsiteX2941" fmla="*/ 2029767 w 12250760"/>
                <a:gd name="connsiteY2941" fmla="*/ 3957664 h 6679735"/>
                <a:gd name="connsiteX2942" fmla="*/ 1977851 w 12250760"/>
                <a:gd name="connsiteY2942" fmla="*/ 3905749 h 6679735"/>
                <a:gd name="connsiteX2943" fmla="*/ 2029767 w 12250760"/>
                <a:gd name="connsiteY2943" fmla="*/ 3853833 h 6679735"/>
                <a:gd name="connsiteX2944" fmla="*/ 1548043 w 12250760"/>
                <a:gd name="connsiteY2944" fmla="*/ 3853833 h 6679735"/>
                <a:gd name="connsiteX2945" fmla="*/ 1599959 w 12250760"/>
                <a:gd name="connsiteY2945" fmla="*/ 3905749 h 6679735"/>
                <a:gd name="connsiteX2946" fmla="*/ 1548043 w 12250760"/>
                <a:gd name="connsiteY2946" fmla="*/ 3957664 h 6679735"/>
                <a:gd name="connsiteX2947" fmla="*/ 1496128 w 12250760"/>
                <a:gd name="connsiteY2947" fmla="*/ 3905749 h 6679735"/>
                <a:gd name="connsiteX2948" fmla="*/ 1548043 w 12250760"/>
                <a:gd name="connsiteY2948" fmla="*/ 3853833 h 6679735"/>
                <a:gd name="connsiteX2949" fmla="*/ 1066320 w 12250760"/>
                <a:gd name="connsiteY2949" fmla="*/ 3853833 h 6679735"/>
                <a:gd name="connsiteX2950" fmla="*/ 1118236 w 12250760"/>
                <a:gd name="connsiteY2950" fmla="*/ 3905749 h 6679735"/>
                <a:gd name="connsiteX2951" fmla="*/ 1066320 w 12250760"/>
                <a:gd name="connsiteY2951" fmla="*/ 3957664 h 6679735"/>
                <a:gd name="connsiteX2952" fmla="*/ 1014405 w 12250760"/>
                <a:gd name="connsiteY2952" fmla="*/ 3905749 h 6679735"/>
                <a:gd name="connsiteX2953" fmla="*/ 1066320 w 12250760"/>
                <a:gd name="connsiteY2953" fmla="*/ 3853833 h 6679735"/>
                <a:gd name="connsiteX2954" fmla="*/ 584597 w 12250760"/>
                <a:gd name="connsiteY2954" fmla="*/ 3853833 h 6679735"/>
                <a:gd name="connsiteX2955" fmla="*/ 636513 w 12250760"/>
                <a:gd name="connsiteY2955" fmla="*/ 3905749 h 6679735"/>
                <a:gd name="connsiteX2956" fmla="*/ 584597 w 12250760"/>
                <a:gd name="connsiteY2956" fmla="*/ 3957664 h 6679735"/>
                <a:gd name="connsiteX2957" fmla="*/ 532682 w 12250760"/>
                <a:gd name="connsiteY2957" fmla="*/ 3905749 h 6679735"/>
                <a:gd name="connsiteX2958" fmla="*/ 584597 w 12250760"/>
                <a:gd name="connsiteY2958" fmla="*/ 3853833 h 6679735"/>
                <a:gd name="connsiteX2959" fmla="*/ 102875 w 12250760"/>
                <a:gd name="connsiteY2959" fmla="*/ 3853833 h 6679735"/>
                <a:gd name="connsiteX2960" fmla="*/ 154790 w 12250760"/>
                <a:gd name="connsiteY2960" fmla="*/ 3905749 h 6679735"/>
                <a:gd name="connsiteX2961" fmla="*/ 102875 w 12250760"/>
                <a:gd name="connsiteY2961" fmla="*/ 3957664 h 6679735"/>
                <a:gd name="connsiteX2962" fmla="*/ 50959 w 12250760"/>
                <a:gd name="connsiteY2962" fmla="*/ 3905749 h 6679735"/>
                <a:gd name="connsiteX2963" fmla="*/ 102875 w 12250760"/>
                <a:gd name="connsiteY2963" fmla="*/ 3853833 h 6679735"/>
                <a:gd name="connsiteX2964" fmla="*/ 12146930 w 12250760"/>
                <a:gd name="connsiteY2964" fmla="*/ 3503367 h 6679735"/>
                <a:gd name="connsiteX2965" fmla="*/ 12250760 w 12250760"/>
                <a:gd name="connsiteY2965" fmla="*/ 3581373 h 6679735"/>
                <a:gd name="connsiteX2966" fmla="*/ 12250760 w 12250760"/>
                <a:gd name="connsiteY2966" fmla="*/ 3633377 h 6679735"/>
                <a:gd name="connsiteX2967" fmla="*/ 12224803 w 12250760"/>
                <a:gd name="connsiteY2967" fmla="*/ 3659380 h 6679735"/>
                <a:gd name="connsiteX2968" fmla="*/ 12198844 w 12250760"/>
                <a:gd name="connsiteY2968" fmla="*/ 3659380 h 6679735"/>
                <a:gd name="connsiteX2969" fmla="*/ 12198844 w 12250760"/>
                <a:gd name="connsiteY2969" fmla="*/ 3763389 h 6679735"/>
                <a:gd name="connsiteX2970" fmla="*/ 12172887 w 12250760"/>
                <a:gd name="connsiteY2970" fmla="*/ 3789390 h 6679735"/>
                <a:gd name="connsiteX2971" fmla="*/ 12120972 w 12250760"/>
                <a:gd name="connsiteY2971" fmla="*/ 3789390 h 6679735"/>
                <a:gd name="connsiteX2972" fmla="*/ 12095015 w 12250760"/>
                <a:gd name="connsiteY2972" fmla="*/ 3763389 h 6679735"/>
                <a:gd name="connsiteX2973" fmla="*/ 12095015 w 12250760"/>
                <a:gd name="connsiteY2973" fmla="*/ 3659380 h 6679735"/>
                <a:gd name="connsiteX2974" fmla="*/ 12069057 w 12250760"/>
                <a:gd name="connsiteY2974" fmla="*/ 3659380 h 6679735"/>
                <a:gd name="connsiteX2975" fmla="*/ 12043099 w 12250760"/>
                <a:gd name="connsiteY2975" fmla="*/ 3633377 h 6679735"/>
                <a:gd name="connsiteX2976" fmla="*/ 12043099 w 12250760"/>
                <a:gd name="connsiteY2976" fmla="*/ 3581373 h 6679735"/>
                <a:gd name="connsiteX2977" fmla="*/ 12146930 w 12250760"/>
                <a:gd name="connsiteY2977" fmla="*/ 3503367 h 6679735"/>
                <a:gd name="connsiteX2978" fmla="*/ 11665206 w 12250760"/>
                <a:gd name="connsiteY2978" fmla="*/ 3503367 h 6679735"/>
                <a:gd name="connsiteX2979" fmla="*/ 11769036 w 12250760"/>
                <a:gd name="connsiteY2979" fmla="*/ 3581373 h 6679735"/>
                <a:gd name="connsiteX2980" fmla="*/ 11769036 w 12250760"/>
                <a:gd name="connsiteY2980" fmla="*/ 3633377 h 6679735"/>
                <a:gd name="connsiteX2981" fmla="*/ 11743079 w 12250760"/>
                <a:gd name="connsiteY2981" fmla="*/ 3659380 h 6679735"/>
                <a:gd name="connsiteX2982" fmla="*/ 11717120 w 12250760"/>
                <a:gd name="connsiteY2982" fmla="*/ 3659380 h 6679735"/>
                <a:gd name="connsiteX2983" fmla="*/ 11717120 w 12250760"/>
                <a:gd name="connsiteY2983" fmla="*/ 3763389 h 6679735"/>
                <a:gd name="connsiteX2984" fmla="*/ 11691163 w 12250760"/>
                <a:gd name="connsiteY2984" fmla="*/ 3789390 h 6679735"/>
                <a:gd name="connsiteX2985" fmla="*/ 11639248 w 12250760"/>
                <a:gd name="connsiteY2985" fmla="*/ 3789390 h 6679735"/>
                <a:gd name="connsiteX2986" fmla="*/ 11613291 w 12250760"/>
                <a:gd name="connsiteY2986" fmla="*/ 3763389 h 6679735"/>
                <a:gd name="connsiteX2987" fmla="*/ 11613291 w 12250760"/>
                <a:gd name="connsiteY2987" fmla="*/ 3659380 h 6679735"/>
                <a:gd name="connsiteX2988" fmla="*/ 11587333 w 12250760"/>
                <a:gd name="connsiteY2988" fmla="*/ 3659380 h 6679735"/>
                <a:gd name="connsiteX2989" fmla="*/ 11561375 w 12250760"/>
                <a:gd name="connsiteY2989" fmla="*/ 3633377 h 6679735"/>
                <a:gd name="connsiteX2990" fmla="*/ 11561375 w 12250760"/>
                <a:gd name="connsiteY2990" fmla="*/ 3581373 h 6679735"/>
                <a:gd name="connsiteX2991" fmla="*/ 11665206 w 12250760"/>
                <a:gd name="connsiteY2991" fmla="*/ 3503367 h 6679735"/>
                <a:gd name="connsiteX2992" fmla="*/ 11183481 w 12250760"/>
                <a:gd name="connsiteY2992" fmla="*/ 3503367 h 6679735"/>
                <a:gd name="connsiteX2993" fmla="*/ 11287311 w 12250760"/>
                <a:gd name="connsiteY2993" fmla="*/ 3581373 h 6679735"/>
                <a:gd name="connsiteX2994" fmla="*/ 11287311 w 12250760"/>
                <a:gd name="connsiteY2994" fmla="*/ 3633377 h 6679735"/>
                <a:gd name="connsiteX2995" fmla="*/ 11261354 w 12250760"/>
                <a:gd name="connsiteY2995" fmla="*/ 3659380 h 6679735"/>
                <a:gd name="connsiteX2996" fmla="*/ 11235395 w 12250760"/>
                <a:gd name="connsiteY2996" fmla="*/ 3659380 h 6679735"/>
                <a:gd name="connsiteX2997" fmla="*/ 11235395 w 12250760"/>
                <a:gd name="connsiteY2997" fmla="*/ 3763389 h 6679735"/>
                <a:gd name="connsiteX2998" fmla="*/ 11209438 w 12250760"/>
                <a:gd name="connsiteY2998" fmla="*/ 3789390 h 6679735"/>
                <a:gd name="connsiteX2999" fmla="*/ 11157523 w 12250760"/>
                <a:gd name="connsiteY2999" fmla="*/ 3789390 h 6679735"/>
                <a:gd name="connsiteX3000" fmla="*/ 11131566 w 12250760"/>
                <a:gd name="connsiteY3000" fmla="*/ 3763389 h 6679735"/>
                <a:gd name="connsiteX3001" fmla="*/ 11131566 w 12250760"/>
                <a:gd name="connsiteY3001" fmla="*/ 3659380 h 6679735"/>
                <a:gd name="connsiteX3002" fmla="*/ 11105608 w 12250760"/>
                <a:gd name="connsiteY3002" fmla="*/ 3659380 h 6679735"/>
                <a:gd name="connsiteX3003" fmla="*/ 11079650 w 12250760"/>
                <a:gd name="connsiteY3003" fmla="*/ 3633377 h 6679735"/>
                <a:gd name="connsiteX3004" fmla="*/ 11079650 w 12250760"/>
                <a:gd name="connsiteY3004" fmla="*/ 3581373 h 6679735"/>
                <a:gd name="connsiteX3005" fmla="*/ 11183481 w 12250760"/>
                <a:gd name="connsiteY3005" fmla="*/ 3503367 h 6679735"/>
                <a:gd name="connsiteX3006" fmla="*/ 10701757 w 12250760"/>
                <a:gd name="connsiteY3006" fmla="*/ 3503367 h 6679735"/>
                <a:gd name="connsiteX3007" fmla="*/ 10805587 w 12250760"/>
                <a:gd name="connsiteY3007" fmla="*/ 3581373 h 6679735"/>
                <a:gd name="connsiteX3008" fmla="*/ 10805587 w 12250760"/>
                <a:gd name="connsiteY3008" fmla="*/ 3633377 h 6679735"/>
                <a:gd name="connsiteX3009" fmla="*/ 10779630 w 12250760"/>
                <a:gd name="connsiteY3009" fmla="*/ 3659380 h 6679735"/>
                <a:gd name="connsiteX3010" fmla="*/ 10753671 w 12250760"/>
                <a:gd name="connsiteY3010" fmla="*/ 3659380 h 6679735"/>
                <a:gd name="connsiteX3011" fmla="*/ 10753671 w 12250760"/>
                <a:gd name="connsiteY3011" fmla="*/ 3763389 h 6679735"/>
                <a:gd name="connsiteX3012" fmla="*/ 10727714 w 12250760"/>
                <a:gd name="connsiteY3012" fmla="*/ 3789390 h 6679735"/>
                <a:gd name="connsiteX3013" fmla="*/ 10675799 w 12250760"/>
                <a:gd name="connsiteY3013" fmla="*/ 3789390 h 6679735"/>
                <a:gd name="connsiteX3014" fmla="*/ 10649842 w 12250760"/>
                <a:gd name="connsiteY3014" fmla="*/ 3763389 h 6679735"/>
                <a:gd name="connsiteX3015" fmla="*/ 10649842 w 12250760"/>
                <a:gd name="connsiteY3015" fmla="*/ 3659380 h 6679735"/>
                <a:gd name="connsiteX3016" fmla="*/ 10623884 w 12250760"/>
                <a:gd name="connsiteY3016" fmla="*/ 3659380 h 6679735"/>
                <a:gd name="connsiteX3017" fmla="*/ 10597926 w 12250760"/>
                <a:gd name="connsiteY3017" fmla="*/ 3633377 h 6679735"/>
                <a:gd name="connsiteX3018" fmla="*/ 10597926 w 12250760"/>
                <a:gd name="connsiteY3018" fmla="*/ 3581373 h 6679735"/>
                <a:gd name="connsiteX3019" fmla="*/ 10701757 w 12250760"/>
                <a:gd name="connsiteY3019" fmla="*/ 3503367 h 6679735"/>
                <a:gd name="connsiteX3020" fmla="*/ 10220033 w 12250760"/>
                <a:gd name="connsiteY3020" fmla="*/ 3503367 h 6679735"/>
                <a:gd name="connsiteX3021" fmla="*/ 10323863 w 12250760"/>
                <a:gd name="connsiteY3021" fmla="*/ 3581373 h 6679735"/>
                <a:gd name="connsiteX3022" fmla="*/ 10323863 w 12250760"/>
                <a:gd name="connsiteY3022" fmla="*/ 3633377 h 6679735"/>
                <a:gd name="connsiteX3023" fmla="*/ 10297906 w 12250760"/>
                <a:gd name="connsiteY3023" fmla="*/ 3659380 h 6679735"/>
                <a:gd name="connsiteX3024" fmla="*/ 10271947 w 12250760"/>
                <a:gd name="connsiteY3024" fmla="*/ 3659380 h 6679735"/>
                <a:gd name="connsiteX3025" fmla="*/ 10271947 w 12250760"/>
                <a:gd name="connsiteY3025" fmla="*/ 3763389 h 6679735"/>
                <a:gd name="connsiteX3026" fmla="*/ 10245990 w 12250760"/>
                <a:gd name="connsiteY3026" fmla="*/ 3789390 h 6679735"/>
                <a:gd name="connsiteX3027" fmla="*/ 10194075 w 12250760"/>
                <a:gd name="connsiteY3027" fmla="*/ 3789390 h 6679735"/>
                <a:gd name="connsiteX3028" fmla="*/ 10168118 w 12250760"/>
                <a:gd name="connsiteY3028" fmla="*/ 3763389 h 6679735"/>
                <a:gd name="connsiteX3029" fmla="*/ 10168118 w 12250760"/>
                <a:gd name="connsiteY3029" fmla="*/ 3659380 h 6679735"/>
                <a:gd name="connsiteX3030" fmla="*/ 10142160 w 12250760"/>
                <a:gd name="connsiteY3030" fmla="*/ 3659380 h 6679735"/>
                <a:gd name="connsiteX3031" fmla="*/ 10116202 w 12250760"/>
                <a:gd name="connsiteY3031" fmla="*/ 3633377 h 6679735"/>
                <a:gd name="connsiteX3032" fmla="*/ 10116202 w 12250760"/>
                <a:gd name="connsiteY3032" fmla="*/ 3581373 h 6679735"/>
                <a:gd name="connsiteX3033" fmla="*/ 10220033 w 12250760"/>
                <a:gd name="connsiteY3033" fmla="*/ 3503367 h 6679735"/>
                <a:gd name="connsiteX3034" fmla="*/ 9738308 w 12250760"/>
                <a:gd name="connsiteY3034" fmla="*/ 3503367 h 6679735"/>
                <a:gd name="connsiteX3035" fmla="*/ 9842138 w 12250760"/>
                <a:gd name="connsiteY3035" fmla="*/ 3581373 h 6679735"/>
                <a:gd name="connsiteX3036" fmla="*/ 9842138 w 12250760"/>
                <a:gd name="connsiteY3036" fmla="*/ 3633377 h 6679735"/>
                <a:gd name="connsiteX3037" fmla="*/ 9816181 w 12250760"/>
                <a:gd name="connsiteY3037" fmla="*/ 3659380 h 6679735"/>
                <a:gd name="connsiteX3038" fmla="*/ 9790222 w 12250760"/>
                <a:gd name="connsiteY3038" fmla="*/ 3659380 h 6679735"/>
                <a:gd name="connsiteX3039" fmla="*/ 9790222 w 12250760"/>
                <a:gd name="connsiteY3039" fmla="*/ 3763389 h 6679735"/>
                <a:gd name="connsiteX3040" fmla="*/ 9764265 w 12250760"/>
                <a:gd name="connsiteY3040" fmla="*/ 3789390 h 6679735"/>
                <a:gd name="connsiteX3041" fmla="*/ 9712350 w 12250760"/>
                <a:gd name="connsiteY3041" fmla="*/ 3789390 h 6679735"/>
                <a:gd name="connsiteX3042" fmla="*/ 9686393 w 12250760"/>
                <a:gd name="connsiteY3042" fmla="*/ 3763389 h 6679735"/>
                <a:gd name="connsiteX3043" fmla="*/ 9686393 w 12250760"/>
                <a:gd name="connsiteY3043" fmla="*/ 3659380 h 6679735"/>
                <a:gd name="connsiteX3044" fmla="*/ 9660435 w 12250760"/>
                <a:gd name="connsiteY3044" fmla="*/ 3659380 h 6679735"/>
                <a:gd name="connsiteX3045" fmla="*/ 9634477 w 12250760"/>
                <a:gd name="connsiteY3045" fmla="*/ 3633377 h 6679735"/>
                <a:gd name="connsiteX3046" fmla="*/ 9634477 w 12250760"/>
                <a:gd name="connsiteY3046" fmla="*/ 3581373 h 6679735"/>
                <a:gd name="connsiteX3047" fmla="*/ 9738308 w 12250760"/>
                <a:gd name="connsiteY3047" fmla="*/ 3503367 h 6679735"/>
                <a:gd name="connsiteX3048" fmla="*/ 9256584 w 12250760"/>
                <a:gd name="connsiteY3048" fmla="*/ 3503367 h 6679735"/>
                <a:gd name="connsiteX3049" fmla="*/ 9360414 w 12250760"/>
                <a:gd name="connsiteY3049" fmla="*/ 3581373 h 6679735"/>
                <a:gd name="connsiteX3050" fmla="*/ 9360414 w 12250760"/>
                <a:gd name="connsiteY3050" fmla="*/ 3633377 h 6679735"/>
                <a:gd name="connsiteX3051" fmla="*/ 9334457 w 12250760"/>
                <a:gd name="connsiteY3051" fmla="*/ 3659380 h 6679735"/>
                <a:gd name="connsiteX3052" fmla="*/ 9308498 w 12250760"/>
                <a:gd name="connsiteY3052" fmla="*/ 3659380 h 6679735"/>
                <a:gd name="connsiteX3053" fmla="*/ 9308498 w 12250760"/>
                <a:gd name="connsiteY3053" fmla="*/ 3763389 h 6679735"/>
                <a:gd name="connsiteX3054" fmla="*/ 9282541 w 12250760"/>
                <a:gd name="connsiteY3054" fmla="*/ 3789390 h 6679735"/>
                <a:gd name="connsiteX3055" fmla="*/ 9230626 w 12250760"/>
                <a:gd name="connsiteY3055" fmla="*/ 3789390 h 6679735"/>
                <a:gd name="connsiteX3056" fmla="*/ 9204669 w 12250760"/>
                <a:gd name="connsiteY3056" fmla="*/ 3763389 h 6679735"/>
                <a:gd name="connsiteX3057" fmla="*/ 9204669 w 12250760"/>
                <a:gd name="connsiteY3057" fmla="*/ 3659380 h 6679735"/>
                <a:gd name="connsiteX3058" fmla="*/ 9178711 w 12250760"/>
                <a:gd name="connsiteY3058" fmla="*/ 3659380 h 6679735"/>
                <a:gd name="connsiteX3059" fmla="*/ 9152753 w 12250760"/>
                <a:gd name="connsiteY3059" fmla="*/ 3633377 h 6679735"/>
                <a:gd name="connsiteX3060" fmla="*/ 9152753 w 12250760"/>
                <a:gd name="connsiteY3060" fmla="*/ 3581373 h 6679735"/>
                <a:gd name="connsiteX3061" fmla="*/ 9256584 w 12250760"/>
                <a:gd name="connsiteY3061" fmla="*/ 3503367 h 6679735"/>
                <a:gd name="connsiteX3062" fmla="*/ 8774860 w 12250760"/>
                <a:gd name="connsiteY3062" fmla="*/ 3503367 h 6679735"/>
                <a:gd name="connsiteX3063" fmla="*/ 8878690 w 12250760"/>
                <a:gd name="connsiteY3063" fmla="*/ 3581373 h 6679735"/>
                <a:gd name="connsiteX3064" fmla="*/ 8878690 w 12250760"/>
                <a:gd name="connsiteY3064" fmla="*/ 3633377 h 6679735"/>
                <a:gd name="connsiteX3065" fmla="*/ 8852733 w 12250760"/>
                <a:gd name="connsiteY3065" fmla="*/ 3659380 h 6679735"/>
                <a:gd name="connsiteX3066" fmla="*/ 8826774 w 12250760"/>
                <a:gd name="connsiteY3066" fmla="*/ 3659380 h 6679735"/>
                <a:gd name="connsiteX3067" fmla="*/ 8826774 w 12250760"/>
                <a:gd name="connsiteY3067" fmla="*/ 3763389 h 6679735"/>
                <a:gd name="connsiteX3068" fmla="*/ 8800817 w 12250760"/>
                <a:gd name="connsiteY3068" fmla="*/ 3789390 h 6679735"/>
                <a:gd name="connsiteX3069" fmla="*/ 8748902 w 12250760"/>
                <a:gd name="connsiteY3069" fmla="*/ 3789390 h 6679735"/>
                <a:gd name="connsiteX3070" fmla="*/ 8722945 w 12250760"/>
                <a:gd name="connsiteY3070" fmla="*/ 3763389 h 6679735"/>
                <a:gd name="connsiteX3071" fmla="*/ 8722945 w 12250760"/>
                <a:gd name="connsiteY3071" fmla="*/ 3659380 h 6679735"/>
                <a:gd name="connsiteX3072" fmla="*/ 8696987 w 12250760"/>
                <a:gd name="connsiteY3072" fmla="*/ 3659380 h 6679735"/>
                <a:gd name="connsiteX3073" fmla="*/ 8671029 w 12250760"/>
                <a:gd name="connsiteY3073" fmla="*/ 3633377 h 6679735"/>
                <a:gd name="connsiteX3074" fmla="*/ 8671029 w 12250760"/>
                <a:gd name="connsiteY3074" fmla="*/ 3581373 h 6679735"/>
                <a:gd name="connsiteX3075" fmla="*/ 8774860 w 12250760"/>
                <a:gd name="connsiteY3075" fmla="*/ 3503367 h 6679735"/>
                <a:gd name="connsiteX3076" fmla="*/ 8293136 w 12250760"/>
                <a:gd name="connsiteY3076" fmla="*/ 3503367 h 6679735"/>
                <a:gd name="connsiteX3077" fmla="*/ 8396966 w 12250760"/>
                <a:gd name="connsiteY3077" fmla="*/ 3581373 h 6679735"/>
                <a:gd name="connsiteX3078" fmla="*/ 8396966 w 12250760"/>
                <a:gd name="connsiteY3078" fmla="*/ 3633377 h 6679735"/>
                <a:gd name="connsiteX3079" fmla="*/ 8371009 w 12250760"/>
                <a:gd name="connsiteY3079" fmla="*/ 3659380 h 6679735"/>
                <a:gd name="connsiteX3080" fmla="*/ 8345051 w 12250760"/>
                <a:gd name="connsiteY3080" fmla="*/ 3659380 h 6679735"/>
                <a:gd name="connsiteX3081" fmla="*/ 8345051 w 12250760"/>
                <a:gd name="connsiteY3081" fmla="*/ 3763389 h 6679735"/>
                <a:gd name="connsiteX3082" fmla="*/ 8319094 w 12250760"/>
                <a:gd name="connsiteY3082" fmla="*/ 3789390 h 6679735"/>
                <a:gd name="connsiteX3083" fmla="*/ 8267178 w 12250760"/>
                <a:gd name="connsiteY3083" fmla="*/ 3789390 h 6679735"/>
                <a:gd name="connsiteX3084" fmla="*/ 8241221 w 12250760"/>
                <a:gd name="connsiteY3084" fmla="*/ 3763389 h 6679735"/>
                <a:gd name="connsiteX3085" fmla="*/ 8241221 w 12250760"/>
                <a:gd name="connsiteY3085" fmla="*/ 3659380 h 6679735"/>
                <a:gd name="connsiteX3086" fmla="*/ 8215264 w 12250760"/>
                <a:gd name="connsiteY3086" fmla="*/ 3659380 h 6679735"/>
                <a:gd name="connsiteX3087" fmla="*/ 8189305 w 12250760"/>
                <a:gd name="connsiteY3087" fmla="*/ 3633377 h 6679735"/>
                <a:gd name="connsiteX3088" fmla="*/ 8189305 w 12250760"/>
                <a:gd name="connsiteY3088" fmla="*/ 3581373 h 6679735"/>
                <a:gd name="connsiteX3089" fmla="*/ 8293136 w 12250760"/>
                <a:gd name="connsiteY3089" fmla="*/ 3503367 h 6679735"/>
                <a:gd name="connsiteX3090" fmla="*/ 7811412 w 12250760"/>
                <a:gd name="connsiteY3090" fmla="*/ 3503367 h 6679735"/>
                <a:gd name="connsiteX3091" fmla="*/ 7915242 w 12250760"/>
                <a:gd name="connsiteY3091" fmla="*/ 3581373 h 6679735"/>
                <a:gd name="connsiteX3092" fmla="*/ 7915242 w 12250760"/>
                <a:gd name="connsiteY3092" fmla="*/ 3633377 h 6679735"/>
                <a:gd name="connsiteX3093" fmla="*/ 7889285 w 12250760"/>
                <a:gd name="connsiteY3093" fmla="*/ 3659380 h 6679735"/>
                <a:gd name="connsiteX3094" fmla="*/ 7863327 w 12250760"/>
                <a:gd name="connsiteY3094" fmla="*/ 3659380 h 6679735"/>
                <a:gd name="connsiteX3095" fmla="*/ 7863327 w 12250760"/>
                <a:gd name="connsiteY3095" fmla="*/ 3763389 h 6679735"/>
                <a:gd name="connsiteX3096" fmla="*/ 7837370 w 12250760"/>
                <a:gd name="connsiteY3096" fmla="*/ 3789390 h 6679735"/>
                <a:gd name="connsiteX3097" fmla="*/ 7785454 w 12250760"/>
                <a:gd name="connsiteY3097" fmla="*/ 3789390 h 6679735"/>
                <a:gd name="connsiteX3098" fmla="*/ 7759497 w 12250760"/>
                <a:gd name="connsiteY3098" fmla="*/ 3763389 h 6679735"/>
                <a:gd name="connsiteX3099" fmla="*/ 7759497 w 12250760"/>
                <a:gd name="connsiteY3099" fmla="*/ 3659380 h 6679735"/>
                <a:gd name="connsiteX3100" fmla="*/ 7733540 w 12250760"/>
                <a:gd name="connsiteY3100" fmla="*/ 3659380 h 6679735"/>
                <a:gd name="connsiteX3101" fmla="*/ 7707581 w 12250760"/>
                <a:gd name="connsiteY3101" fmla="*/ 3633377 h 6679735"/>
                <a:gd name="connsiteX3102" fmla="*/ 7707581 w 12250760"/>
                <a:gd name="connsiteY3102" fmla="*/ 3581373 h 6679735"/>
                <a:gd name="connsiteX3103" fmla="*/ 7811412 w 12250760"/>
                <a:gd name="connsiteY3103" fmla="*/ 3503367 h 6679735"/>
                <a:gd name="connsiteX3104" fmla="*/ 7329688 w 12250760"/>
                <a:gd name="connsiteY3104" fmla="*/ 3503367 h 6679735"/>
                <a:gd name="connsiteX3105" fmla="*/ 7433518 w 12250760"/>
                <a:gd name="connsiteY3105" fmla="*/ 3581373 h 6679735"/>
                <a:gd name="connsiteX3106" fmla="*/ 7433518 w 12250760"/>
                <a:gd name="connsiteY3106" fmla="*/ 3633377 h 6679735"/>
                <a:gd name="connsiteX3107" fmla="*/ 7407561 w 12250760"/>
                <a:gd name="connsiteY3107" fmla="*/ 3659380 h 6679735"/>
                <a:gd name="connsiteX3108" fmla="*/ 7381603 w 12250760"/>
                <a:gd name="connsiteY3108" fmla="*/ 3659380 h 6679735"/>
                <a:gd name="connsiteX3109" fmla="*/ 7381603 w 12250760"/>
                <a:gd name="connsiteY3109" fmla="*/ 3763389 h 6679735"/>
                <a:gd name="connsiteX3110" fmla="*/ 7355646 w 12250760"/>
                <a:gd name="connsiteY3110" fmla="*/ 3789390 h 6679735"/>
                <a:gd name="connsiteX3111" fmla="*/ 7303730 w 12250760"/>
                <a:gd name="connsiteY3111" fmla="*/ 3789390 h 6679735"/>
                <a:gd name="connsiteX3112" fmla="*/ 7277773 w 12250760"/>
                <a:gd name="connsiteY3112" fmla="*/ 3763389 h 6679735"/>
                <a:gd name="connsiteX3113" fmla="*/ 7277773 w 12250760"/>
                <a:gd name="connsiteY3113" fmla="*/ 3659380 h 6679735"/>
                <a:gd name="connsiteX3114" fmla="*/ 7251816 w 12250760"/>
                <a:gd name="connsiteY3114" fmla="*/ 3659380 h 6679735"/>
                <a:gd name="connsiteX3115" fmla="*/ 7225857 w 12250760"/>
                <a:gd name="connsiteY3115" fmla="*/ 3633377 h 6679735"/>
                <a:gd name="connsiteX3116" fmla="*/ 7225857 w 12250760"/>
                <a:gd name="connsiteY3116" fmla="*/ 3581373 h 6679735"/>
                <a:gd name="connsiteX3117" fmla="*/ 7329688 w 12250760"/>
                <a:gd name="connsiteY3117" fmla="*/ 3503367 h 6679735"/>
                <a:gd name="connsiteX3118" fmla="*/ 6847964 w 12250760"/>
                <a:gd name="connsiteY3118" fmla="*/ 3503367 h 6679735"/>
                <a:gd name="connsiteX3119" fmla="*/ 6951794 w 12250760"/>
                <a:gd name="connsiteY3119" fmla="*/ 3581373 h 6679735"/>
                <a:gd name="connsiteX3120" fmla="*/ 6951794 w 12250760"/>
                <a:gd name="connsiteY3120" fmla="*/ 3633377 h 6679735"/>
                <a:gd name="connsiteX3121" fmla="*/ 6925837 w 12250760"/>
                <a:gd name="connsiteY3121" fmla="*/ 3659380 h 6679735"/>
                <a:gd name="connsiteX3122" fmla="*/ 6899879 w 12250760"/>
                <a:gd name="connsiteY3122" fmla="*/ 3659380 h 6679735"/>
                <a:gd name="connsiteX3123" fmla="*/ 6899879 w 12250760"/>
                <a:gd name="connsiteY3123" fmla="*/ 3763389 h 6679735"/>
                <a:gd name="connsiteX3124" fmla="*/ 6873922 w 12250760"/>
                <a:gd name="connsiteY3124" fmla="*/ 3789390 h 6679735"/>
                <a:gd name="connsiteX3125" fmla="*/ 6822006 w 12250760"/>
                <a:gd name="connsiteY3125" fmla="*/ 3789390 h 6679735"/>
                <a:gd name="connsiteX3126" fmla="*/ 6796049 w 12250760"/>
                <a:gd name="connsiteY3126" fmla="*/ 3763389 h 6679735"/>
                <a:gd name="connsiteX3127" fmla="*/ 6796049 w 12250760"/>
                <a:gd name="connsiteY3127" fmla="*/ 3659380 h 6679735"/>
                <a:gd name="connsiteX3128" fmla="*/ 6770092 w 12250760"/>
                <a:gd name="connsiteY3128" fmla="*/ 3659380 h 6679735"/>
                <a:gd name="connsiteX3129" fmla="*/ 6744133 w 12250760"/>
                <a:gd name="connsiteY3129" fmla="*/ 3633377 h 6679735"/>
                <a:gd name="connsiteX3130" fmla="*/ 6744133 w 12250760"/>
                <a:gd name="connsiteY3130" fmla="*/ 3581373 h 6679735"/>
                <a:gd name="connsiteX3131" fmla="*/ 6847964 w 12250760"/>
                <a:gd name="connsiteY3131" fmla="*/ 3503367 h 6679735"/>
                <a:gd name="connsiteX3132" fmla="*/ 6366240 w 12250760"/>
                <a:gd name="connsiteY3132" fmla="*/ 3503367 h 6679735"/>
                <a:gd name="connsiteX3133" fmla="*/ 6470070 w 12250760"/>
                <a:gd name="connsiteY3133" fmla="*/ 3581373 h 6679735"/>
                <a:gd name="connsiteX3134" fmla="*/ 6470070 w 12250760"/>
                <a:gd name="connsiteY3134" fmla="*/ 3633377 h 6679735"/>
                <a:gd name="connsiteX3135" fmla="*/ 6444113 w 12250760"/>
                <a:gd name="connsiteY3135" fmla="*/ 3659380 h 6679735"/>
                <a:gd name="connsiteX3136" fmla="*/ 6418155 w 12250760"/>
                <a:gd name="connsiteY3136" fmla="*/ 3659380 h 6679735"/>
                <a:gd name="connsiteX3137" fmla="*/ 6418155 w 12250760"/>
                <a:gd name="connsiteY3137" fmla="*/ 3763389 h 6679735"/>
                <a:gd name="connsiteX3138" fmla="*/ 6392198 w 12250760"/>
                <a:gd name="connsiteY3138" fmla="*/ 3789390 h 6679735"/>
                <a:gd name="connsiteX3139" fmla="*/ 6340282 w 12250760"/>
                <a:gd name="connsiteY3139" fmla="*/ 3789390 h 6679735"/>
                <a:gd name="connsiteX3140" fmla="*/ 6314325 w 12250760"/>
                <a:gd name="connsiteY3140" fmla="*/ 3763389 h 6679735"/>
                <a:gd name="connsiteX3141" fmla="*/ 6314325 w 12250760"/>
                <a:gd name="connsiteY3141" fmla="*/ 3659380 h 6679735"/>
                <a:gd name="connsiteX3142" fmla="*/ 6288368 w 12250760"/>
                <a:gd name="connsiteY3142" fmla="*/ 3659380 h 6679735"/>
                <a:gd name="connsiteX3143" fmla="*/ 6262409 w 12250760"/>
                <a:gd name="connsiteY3143" fmla="*/ 3633377 h 6679735"/>
                <a:gd name="connsiteX3144" fmla="*/ 6262409 w 12250760"/>
                <a:gd name="connsiteY3144" fmla="*/ 3581373 h 6679735"/>
                <a:gd name="connsiteX3145" fmla="*/ 6366240 w 12250760"/>
                <a:gd name="connsiteY3145" fmla="*/ 3503367 h 6679735"/>
                <a:gd name="connsiteX3146" fmla="*/ 5884525 w 12250760"/>
                <a:gd name="connsiteY3146" fmla="*/ 3503367 h 6679735"/>
                <a:gd name="connsiteX3147" fmla="*/ 5988353 w 12250760"/>
                <a:gd name="connsiteY3147" fmla="*/ 3581373 h 6679735"/>
                <a:gd name="connsiteX3148" fmla="*/ 5988353 w 12250760"/>
                <a:gd name="connsiteY3148" fmla="*/ 3633377 h 6679735"/>
                <a:gd name="connsiteX3149" fmla="*/ 5962396 w 12250760"/>
                <a:gd name="connsiteY3149" fmla="*/ 3659380 h 6679735"/>
                <a:gd name="connsiteX3150" fmla="*/ 5936438 w 12250760"/>
                <a:gd name="connsiteY3150" fmla="*/ 3659380 h 6679735"/>
                <a:gd name="connsiteX3151" fmla="*/ 5936438 w 12250760"/>
                <a:gd name="connsiteY3151" fmla="*/ 3763389 h 6679735"/>
                <a:gd name="connsiteX3152" fmla="*/ 5910481 w 12250760"/>
                <a:gd name="connsiteY3152" fmla="*/ 3789390 h 6679735"/>
                <a:gd name="connsiteX3153" fmla="*/ 5858567 w 12250760"/>
                <a:gd name="connsiteY3153" fmla="*/ 3789390 h 6679735"/>
                <a:gd name="connsiteX3154" fmla="*/ 5832609 w 12250760"/>
                <a:gd name="connsiteY3154" fmla="*/ 3763389 h 6679735"/>
                <a:gd name="connsiteX3155" fmla="*/ 5832609 w 12250760"/>
                <a:gd name="connsiteY3155" fmla="*/ 3659380 h 6679735"/>
                <a:gd name="connsiteX3156" fmla="*/ 5806652 w 12250760"/>
                <a:gd name="connsiteY3156" fmla="*/ 3659380 h 6679735"/>
                <a:gd name="connsiteX3157" fmla="*/ 5780697 w 12250760"/>
                <a:gd name="connsiteY3157" fmla="*/ 3633377 h 6679735"/>
                <a:gd name="connsiteX3158" fmla="*/ 5780697 w 12250760"/>
                <a:gd name="connsiteY3158" fmla="*/ 3581373 h 6679735"/>
                <a:gd name="connsiteX3159" fmla="*/ 5884525 w 12250760"/>
                <a:gd name="connsiteY3159" fmla="*/ 3503367 h 6679735"/>
                <a:gd name="connsiteX3160" fmla="*/ 5402812 w 12250760"/>
                <a:gd name="connsiteY3160" fmla="*/ 3503367 h 6679735"/>
                <a:gd name="connsiteX3161" fmla="*/ 5506637 w 12250760"/>
                <a:gd name="connsiteY3161" fmla="*/ 3581373 h 6679735"/>
                <a:gd name="connsiteX3162" fmla="*/ 5506637 w 12250760"/>
                <a:gd name="connsiteY3162" fmla="*/ 3633377 h 6679735"/>
                <a:gd name="connsiteX3163" fmla="*/ 5480683 w 12250760"/>
                <a:gd name="connsiteY3163" fmla="*/ 3659380 h 6679735"/>
                <a:gd name="connsiteX3164" fmla="*/ 5454726 w 12250760"/>
                <a:gd name="connsiteY3164" fmla="*/ 3659380 h 6679735"/>
                <a:gd name="connsiteX3165" fmla="*/ 5454726 w 12250760"/>
                <a:gd name="connsiteY3165" fmla="*/ 3763389 h 6679735"/>
                <a:gd name="connsiteX3166" fmla="*/ 5428767 w 12250760"/>
                <a:gd name="connsiteY3166" fmla="*/ 3789390 h 6679735"/>
                <a:gd name="connsiteX3167" fmla="*/ 5376854 w 12250760"/>
                <a:gd name="connsiteY3167" fmla="*/ 3789390 h 6679735"/>
                <a:gd name="connsiteX3168" fmla="*/ 5350899 w 12250760"/>
                <a:gd name="connsiteY3168" fmla="*/ 3763389 h 6679735"/>
                <a:gd name="connsiteX3169" fmla="*/ 5350899 w 12250760"/>
                <a:gd name="connsiteY3169" fmla="*/ 3659380 h 6679735"/>
                <a:gd name="connsiteX3170" fmla="*/ 5324941 w 12250760"/>
                <a:gd name="connsiteY3170" fmla="*/ 3659380 h 6679735"/>
                <a:gd name="connsiteX3171" fmla="*/ 5298979 w 12250760"/>
                <a:gd name="connsiteY3171" fmla="*/ 3633377 h 6679735"/>
                <a:gd name="connsiteX3172" fmla="*/ 5298979 w 12250760"/>
                <a:gd name="connsiteY3172" fmla="*/ 3581373 h 6679735"/>
                <a:gd name="connsiteX3173" fmla="*/ 5402812 w 12250760"/>
                <a:gd name="connsiteY3173" fmla="*/ 3503367 h 6679735"/>
                <a:gd name="connsiteX3174" fmla="*/ 4921068 w 12250760"/>
                <a:gd name="connsiteY3174" fmla="*/ 3503367 h 6679735"/>
                <a:gd name="connsiteX3175" fmla="*/ 5024911 w 12250760"/>
                <a:gd name="connsiteY3175" fmla="*/ 3581373 h 6679735"/>
                <a:gd name="connsiteX3176" fmla="*/ 5024911 w 12250760"/>
                <a:gd name="connsiteY3176" fmla="*/ 3633377 h 6679735"/>
                <a:gd name="connsiteX3177" fmla="*/ 4998951 w 12250760"/>
                <a:gd name="connsiteY3177" fmla="*/ 3659380 h 6679735"/>
                <a:gd name="connsiteX3178" fmla="*/ 4972993 w 12250760"/>
                <a:gd name="connsiteY3178" fmla="*/ 3659380 h 6679735"/>
                <a:gd name="connsiteX3179" fmla="*/ 4972993 w 12250760"/>
                <a:gd name="connsiteY3179" fmla="*/ 3763389 h 6679735"/>
                <a:gd name="connsiteX3180" fmla="*/ 4947033 w 12250760"/>
                <a:gd name="connsiteY3180" fmla="*/ 3789390 h 6679735"/>
                <a:gd name="connsiteX3181" fmla="*/ 4895110 w 12250760"/>
                <a:gd name="connsiteY3181" fmla="*/ 3789390 h 6679735"/>
                <a:gd name="connsiteX3182" fmla="*/ 4869162 w 12250760"/>
                <a:gd name="connsiteY3182" fmla="*/ 3763389 h 6679735"/>
                <a:gd name="connsiteX3183" fmla="*/ 4869162 w 12250760"/>
                <a:gd name="connsiteY3183" fmla="*/ 3659380 h 6679735"/>
                <a:gd name="connsiteX3184" fmla="*/ 4843205 w 12250760"/>
                <a:gd name="connsiteY3184" fmla="*/ 3659380 h 6679735"/>
                <a:gd name="connsiteX3185" fmla="*/ 4817251 w 12250760"/>
                <a:gd name="connsiteY3185" fmla="*/ 3633377 h 6679735"/>
                <a:gd name="connsiteX3186" fmla="*/ 4817251 w 12250760"/>
                <a:gd name="connsiteY3186" fmla="*/ 3581373 h 6679735"/>
                <a:gd name="connsiteX3187" fmla="*/ 4921068 w 12250760"/>
                <a:gd name="connsiteY3187" fmla="*/ 3503367 h 6679735"/>
                <a:gd name="connsiteX3188" fmla="*/ 4439368 w 12250760"/>
                <a:gd name="connsiteY3188" fmla="*/ 3503367 h 6679735"/>
                <a:gd name="connsiteX3189" fmla="*/ 4543188 w 12250760"/>
                <a:gd name="connsiteY3189" fmla="*/ 3581373 h 6679735"/>
                <a:gd name="connsiteX3190" fmla="*/ 4543188 w 12250760"/>
                <a:gd name="connsiteY3190" fmla="*/ 3633377 h 6679735"/>
                <a:gd name="connsiteX3191" fmla="*/ 4517231 w 12250760"/>
                <a:gd name="connsiteY3191" fmla="*/ 3659380 h 6679735"/>
                <a:gd name="connsiteX3192" fmla="*/ 4491270 w 12250760"/>
                <a:gd name="connsiteY3192" fmla="*/ 3659380 h 6679735"/>
                <a:gd name="connsiteX3193" fmla="*/ 4491270 w 12250760"/>
                <a:gd name="connsiteY3193" fmla="*/ 3763389 h 6679735"/>
                <a:gd name="connsiteX3194" fmla="*/ 4465313 w 12250760"/>
                <a:gd name="connsiteY3194" fmla="*/ 3789390 h 6679735"/>
                <a:gd name="connsiteX3195" fmla="*/ 4413402 w 12250760"/>
                <a:gd name="connsiteY3195" fmla="*/ 3789390 h 6679735"/>
                <a:gd name="connsiteX3196" fmla="*/ 4387442 w 12250760"/>
                <a:gd name="connsiteY3196" fmla="*/ 3763389 h 6679735"/>
                <a:gd name="connsiteX3197" fmla="*/ 4387442 w 12250760"/>
                <a:gd name="connsiteY3197" fmla="*/ 3659380 h 6679735"/>
                <a:gd name="connsiteX3198" fmla="*/ 4361482 w 12250760"/>
                <a:gd name="connsiteY3198" fmla="*/ 3659380 h 6679735"/>
                <a:gd name="connsiteX3199" fmla="*/ 4335527 w 12250760"/>
                <a:gd name="connsiteY3199" fmla="*/ 3633377 h 6679735"/>
                <a:gd name="connsiteX3200" fmla="*/ 4335527 w 12250760"/>
                <a:gd name="connsiteY3200" fmla="*/ 3581373 h 6679735"/>
                <a:gd name="connsiteX3201" fmla="*/ 4439368 w 12250760"/>
                <a:gd name="connsiteY3201" fmla="*/ 3503367 h 6679735"/>
                <a:gd name="connsiteX3202" fmla="*/ 3957647 w 12250760"/>
                <a:gd name="connsiteY3202" fmla="*/ 3503367 h 6679735"/>
                <a:gd name="connsiteX3203" fmla="*/ 4061479 w 12250760"/>
                <a:gd name="connsiteY3203" fmla="*/ 3581373 h 6679735"/>
                <a:gd name="connsiteX3204" fmla="*/ 4061479 w 12250760"/>
                <a:gd name="connsiteY3204" fmla="*/ 3633377 h 6679735"/>
                <a:gd name="connsiteX3205" fmla="*/ 4035522 w 12250760"/>
                <a:gd name="connsiteY3205" fmla="*/ 3659380 h 6679735"/>
                <a:gd name="connsiteX3206" fmla="*/ 4009564 w 12250760"/>
                <a:gd name="connsiteY3206" fmla="*/ 3659380 h 6679735"/>
                <a:gd name="connsiteX3207" fmla="*/ 4009564 w 12250760"/>
                <a:gd name="connsiteY3207" fmla="*/ 3763389 h 6679735"/>
                <a:gd name="connsiteX3208" fmla="*/ 3983604 w 12250760"/>
                <a:gd name="connsiteY3208" fmla="*/ 3789390 h 6679735"/>
                <a:gd name="connsiteX3209" fmla="*/ 3931688 w 12250760"/>
                <a:gd name="connsiteY3209" fmla="*/ 3789390 h 6679735"/>
                <a:gd name="connsiteX3210" fmla="*/ 3905733 w 12250760"/>
                <a:gd name="connsiteY3210" fmla="*/ 3763389 h 6679735"/>
                <a:gd name="connsiteX3211" fmla="*/ 3905733 w 12250760"/>
                <a:gd name="connsiteY3211" fmla="*/ 3659380 h 6679735"/>
                <a:gd name="connsiteX3212" fmla="*/ 3879775 w 12250760"/>
                <a:gd name="connsiteY3212" fmla="*/ 3659380 h 6679735"/>
                <a:gd name="connsiteX3213" fmla="*/ 3853817 w 12250760"/>
                <a:gd name="connsiteY3213" fmla="*/ 3633377 h 6679735"/>
                <a:gd name="connsiteX3214" fmla="*/ 3853817 w 12250760"/>
                <a:gd name="connsiteY3214" fmla="*/ 3581373 h 6679735"/>
                <a:gd name="connsiteX3215" fmla="*/ 3957647 w 12250760"/>
                <a:gd name="connsiteY3215" fmla="*/ 3503367 h 6679735"/>
                <a:gd name="connsiteX3216" fmla="*/ 3475928 w 12250760"/>
                <a:gd name="connsiteY3216" fmla="*/ 3503367 h 6679735"/>
                <a:gd name="connsiteX3217" fmla="*/ 3579763 w 12250760"/>
                <a:gd name="connsiteY3217" fmla="*/ 3581373 h 6679735"/>
                <a:gd name="connsiteX3218" fmla="*/ 3579763 w 12250760"/>
                <a:gd name="connsiteY3218" fmla="*/ 3633377 h 6679735"/>
                <a:gd name="connsiteX3219" fmla="*/ 3553804 w 12250760"/>
                <a:gd name="connsiteY3219" fmla="*/ 3659380 h 6679735"/>
                <a:gd name="connsiteX3220" fmla="*/ 3527846 w 12250760"/>
                <a:gd name="connsiteY3220" fmla="*/ 3659380 h 6679735"/>
                <a:gd name="connsiteX3221" fmla="*/ 3527846 w 12250760"/>
                <a:gd name="connsiteY3221" fmla="*/ 3763389 h 6679735"/>
                <a:gd name="connsiteX3222" fmla="*/ 3501888 w 12250760"/>
                <a:gd name="connsiteY3222" fmla="*/ 3789390 h 6679735"/>
                <a:gd name="connsiteX3223" fmla="*/ 3449972 w 12250760"/>
                <a:gd name="connsiteY3223" fmla="*/ 3789390 h 6679735"/>
                <a:gd name="connsiteX3224" fmla="*/ 3424015 w 12250760"/>
                <a:gd name="connsiteY3224" fmla="*/ 3763389 h 6679735"/>
                <a:gd name="connsiteX3225" fmla="*/ 3424015 w 12250760"/>
                <a:gd name="connsiteY3225" fmla="*/ 3659380 h 6679735"/>
                <a:gd name="connsiteX3226" fmla="*/ 3398057 w 12250760"/>
                <a:gd name="connsiteY3226" fmla="*/ 3659380 h 6679735"/>
                <a:gd name="connsiteX3227" fmla="*/ 3372098 w 12250760"/>
                <a:gd name="connsiteY3227" fmla="*/ 3633377 h 6679735"/>
                <a:gd name="connsiteX3228" fmla="*/ 3372098 w 12250760"/>
                <a:gd name="connsiteY3228" fmla="*/ 3581373 h 6679735"/>
                <a:gd name="connsiteX3229" fmla="*/ 3475928 w 12250760"/>
                <a:gd name="connsiteY3229" fmla="*/ 3503367 h 6679735"/>
                <a:gd name="connsiteX3230" fmla="*/ 2994206 w 12250760"/>
                <a:gd name="connsiteY3230" fmla="*/ 3503367 h 6679735"/>
                <a:gd name="connsiteX3231" fmla="*/ 3098036 w 12250760"/>
                <a:gd name="connsiteY3231" fmla="*/ 3581373 h 6679735"/>
                <a:gd name="connsiteX3232" fmla="*/ 3098036 w 12250760"/>
                <a:gd name="connsiteY3232" fmla="*/ 3633377 h 6679735"/>
                <a:gd name="connsiteX3233" fmla="*/ 3072077 w 12250760"/>
                <a:gd name="connsiteY3233" fmla="*/ 3659380 h 6679735"/>
                <a:gd name="connsiteX3234" fmla="*/ 3046120 w 12250760"/>
                <a:gd name="connsiteY3234" fmla="*/ 3659380 h 6679735"/>
                <a:gd name="connsiteX3235" fmla="*/ 3046120 w 12250760"/>
                <a:gd name="connsiteY3235" fmla="*/ 3763389 h 6679735"/>
                <a:gd name="connsiteX3236" fmla="*/ 3020163 w 12250760"/>
                <a:gd name="connsiteY3236" fmla="*/ 3789390 h 6679735"/>
                <a:gd name="connsiteX3237" fmla="*/ 2968246 w 12250760"/>
                <a:gd name="connsiteY3237" fmla="*/ 3789390 h 6679735"/>
                <a:gd name="connsiteX3238" fmla="*/ 2942289 w 12250760"/>
                <a:gd name="connsiteY3238" fmla="*/ 3763389 h 6679735"/>
                <a:gd name="connsiteX3239" fmla="*/ 2942289 w 12250760"/>
                <a:gd name="connsiteY3239" fmla="*/ 3659380 h 6679735"/>
                <a:gd name="connsiteX3240" fmla="*/ 2916331 w 12250760"/>
                <a:gd name="connsiteY3240" fmla="*/ 3659380 h 6679735"/>
                <a:gd name="connsiteX3241" fmla="*/ 2890374 w 12250760"/>
                <a:gd name="connsiteY3241" fmla="*/ 3633377 h 6679735"/>
                <a:gd name="connsiteX3242" fmla="*/ 2890374 w 12250760"/>
                <a:gd name="connsiteY3242" fmla="*/ 3581373 h 6679735"/>
                <a:gd name="connsiteX3243" fmla="*/ 2994206 w 12250760"/>
                <a:gd name="connsiteY3243" fmla="*/ 3503367 h 6679735"/>
                <a:gd name="connsiteX3244" fmla="*/ 2512481 w 12250760"/>
                <a:gd name="connsiteY3244" fmla="*/ 3503367 h 6679735"/>
                <a:gd name="connsiteX3245" fmla="*/ 2616312 w 12250760"/>
                <a:gd name="connsiteY3245" fmla="*/ 3581373 h 6679735"/>
                <a:gd name="connsiteX3246" fmla="*/ 2616312 w 12250760"/>
                <a:gd name="connsiteY3246" fmla="*/ 3633377 h 6679735"/>
                <a:gd name="connsiteX3247" fmla="*/ 2590355 w 12250760"/>
                <a:gd name="connsiteY3247" fmla="*/ 3659380 h 6679735"/>
                <a:gd name="connsiteX3248" fmla="*/ 2564396 w 12250760"/>
                <a:gd name="connsiteY3248" fmla="*/ 3659380 h 6679735"/>
                <a:gd name="connsiteX3249" fmla="*/ 2564396 w 12250760"/>
                <a:gd name="connsiteY3249" fmla="*/ 3763389 h 6679735"/>
                <a:gd name="connsiteX3250" fmla="*/ 2538440 w 12250760"/>
                <a:gd name="connsiteY3250" fmla="*/ 3789390 h 6679735"/>
                <a:gd name="connsiteX3251" fmla="*/ 2486525 w 12250760"/>
                <a:gd name="connsiteY3251" fmla="*/ 3789390 h 6679735"/>
                <a:gd name="connsiteX3252" fmla="*/ 2460568 w 12250760"/>
                <a:gd name="connsiteY3252" fmla="*/ 3763389 h 6679735"/>
                <a:gd name="connsiteX3253" fmla="*/ 2460568 w 12250760"/>
                <a:gd name="connsiteY3253" fmla="*/ 3659380 h 6679735"/>
                <a:gd name="connsiteX3254" fmla="*/ 2434612 w 12250760"/>
                <a:gd name="connsiteY3254" fmla="*/ 3659380 h 6679735"/>
                <a:gd name="connsiteX3255" fmla="*/ 2408653 w 12250760"/>
                <a:gd name="connsiteY3255" fmla="*/ 3633377 h 6679735"/>
                <a:gd name="connsiteX3256" fmla="*/ 2408653 w 12250760"/>
                <a:gd name="connsiteY3256" fmla="*/ 3581373 h 6679735"/>
                <a:gd name="connsiteX3257" fmla="*/ 2512481 w 12250760"/>
                <a:gd name="connsiteY3257" fmla="*/ 3503367 h 6679735"/>
                <a:gd name="connsiteX3258" fmla="*/ 2030751 w 12250760"/>
                <a:gd name="connsiteY3258" fmla="*/ 3503367 h 6679735"/>
                <a:gd name="connsiteX3259" fmla="*/ 2134592 w 12250760"/>
                <a:gd name="connsiteY3259" fmla="*/ 3581373 h 6679735"/>
                <a:gd name="connsiteX3260" fmla="*/ 2134592 w 12250760"/>
                <a:gd name="connsiteY3260" fmla="*/ 3633377 h 6679735"/>
                <a:gd name="connsiteX3261" fmla="*/ 2108624 w 12250760"/>
                <a:gd name="connsiteY3261" fmla="*/ 3659380 h 6679735"/>
                <a:gd name="connsiteX3262" fmla="*/ 2082666 w 12250760"/>
                <a:gd name="connsiteY3262" fmla="*/ 3659380 h 6679735"/>
                <a:gd name="connsiteX3263" fmla="*/ 2082666 w 12250760"/>
                <a:gd name="connsiteY3263" fmla="*/ 3763389 h 6679735"/>
                <a:gd name="connsiteX3264" fmla="*/ 2056708 w 12250760"/>
                <a:gd name="connsiteY3264" fmla="*/ 3789390 h 6679735"/>
                <a:gd name="connsiteX3265" fmla="*/ 2004793 w 12250760"/>
                <a:gd name="connsiteY3265" fmla="*/ 3789390 h 6679735"/>
                <a:gd name="connsiteX3266" fmla="*/ 1978835 w 12250760"/>
                <a:gd name="connsiteY3266" fmla="*/ 3763389 h 6679735"/>
                <a:gd name="connsiteX3267" fmla="*/ 1978835 w 12250760"/>
                <a:gd name="connsiteY3267" fmla="*/ 3659380 h 6679735"/>
                <a:gd name="connsiteX3268" fmla="*/ 1952878 w 12250760"/>
                <a:gd name="connsiteY3268" fmla="*/ 3659380 h 6679735"/>
                <a:gd name="connsiteX3269" fmla="*/ 1926920 w 12250760"/>
                <a:gd name="connsiteY3269" fmla="*/ 3633377 h 6679735"/>
                <a:gd name="connsiteX3270" fmla="*/ 1926920 w 12250760"/>
                <a:gd name="connsiteY3270" fmla="*/ 3581373 h 6679735"/>
                <a:gd name="connsiteX3271" fmla="*/ 2030751 w 12250760"/>
                <a:gd name="connsiteY3271" fmla="*/ 3503367 h 6679735"/>
                <a:gd name="connsiteX3272" fmla="*/ 1549027 w 12250760"/>
                <a:gd name="connsiteY3272" fmla="*/ 3503367 h 6679735"/>
                <a:gd name="connsiteX3273" fmla="*/ 1652856 w 12250760"/>
                <a:gd name="connsiteY3273" fmla="*/ 3581373 h 6679735"/>
                <a:gd name="connsiteX3274" fmla="*/ 1652856 w 12250760"/>
                <a:gd name="connsiteY3274" fmla="*/ 3633377 h 6679735"/>
                <a:gd name="connsiteX3275" fmla="*/ 1626900 w 12250760"/>
                <a:gd name="connsiteY3275" fmla="*/ 3659380 h 6679735"/>
                <a:gd name="connsiteX3276" fmla="*/ 1600941 w 12250760"/>
                <a:gd name="connsiteY3276" fmla="*/ 3659380 h 6679735"/>
                <a:gd name="connsiteX3277" fmla="*/ 1600941 w 12250760"/>
                <a:gd name="connsiteY3277" fmla="*/ 3763389 h 6679735"/>
                <a:gd name="connsiteX3278" fmla="*/ 1574984 w 12250760"/>
                <a:gd name="connsiteY3278" fmla="*/ 3789390 h 6679735"/>
                <a:gd name="connsiteX3279" fmla="*/ 1523069 w 12250760"/>
                <a:gd name="connsiteY3279" fmla="*/ 3789390 h 6679735"/>
                <a:gd name="connsiteX3280" fmla="*/ 1497111 w 12250760"/>
                <a:gd name="connsiteY3280" fmla="*/ 3763389 h 6679735"/>
                <a:gd name="connsiteX3281" fmla="*/ 1497111 w 12250760"/>
                <a:gd name="connsiteY3281" fmla="*/ 3659380 h 6679735"/>
                <a:gd name="connsiteX3282" fmla="*/ 1471154 w 12250760"/>
                <a:gd name="connsiteY3282" fmla="*/ 3659380 h 6679735"/>
                <a:gd name="connsiteX3283" fmla="*/ 1445196 w 12250760"/>
                <a:gd name="connsiteY3283" fmla="*/ 3633377 h 6679735"/>
                <a:gd name="connsiteX3284" fmla="*/ 1445196 w 12250760"/>
                <a:gd name="connsiteY3284" fmla="*/ 3581373 h 6679735"/>
                <a:gd name="connsiteX3285" fmla="*/ 1549027 w 12250760"/>
                <a:gd name="connsiteY3285" fmla="*/ 3503367 h 6679735"/>
                <a:gd name="connsiteX3286" fmla="*/ 1067305 w 12250760"/>
                <a:gd name="connsiteY3286" fmla="*/ 3503367 h 6679735"/>
                <a:gd name="connsiteX3287" fmla="*/ 1171134 w 12250760"/>
                <a:gd name="connsiteY3287" fmla="*/ 3581373 h 6679735"/>
                <a:gd name="connsiteX3288" fmla="*/ 1171134 w 12250760"/>
                <a:gd name="connsiteY3288" fmla="*/ 3633377 h 6679735"/>
                <a:gd name="connsiteX3289" fmla="*/ 1145177 w 12250760"/>
                <a:gd name="connsiteY3289" fmla="*/ 3659380 h 6679735"/>
                <a:gd name="connsiteX3290" fmla="*/ 1119219 w 12250760"/>
                <a:gd name="connsiteY3290" fmla="*/ 3659380 h 6679735"/>
                <a:gd name="connsiteX3291" fmla="*/ 1119219 w 12250760"/>
                <a:gd name="connsiteY3291" fmla="*/ 3763389 h 6679735"/>
                <a:gd name="connsiteX3292" fmla="*/ 1093262 w 12250760"/>
                <a:gd name="connsiteY3292" fmla="*/ 3789390 h 6679735"/>
                <a:gd name="connsiteX3293" fmla="*/ 1041346 w 12250760"/>
                <a:gd name="connsiteY3293" fmla="*/ 3789390 h 6679735"/>
                <a:gd name="connsiteX3294" fmla="*/ 1015389 w 12250760"/>
                <a:gd name="connsiteY3294" fmla="*/ 3763389 h 6679735"/>
                <a:gd name="connsiteX3295" fmla="*/ 1015389 w 12250760"/>
                <a:gd name="connsiteY3295" fmla="*/ 3659380 h 6679735"/>
                <a:gd name="connsiteX3296" fmla="*/ 989432 w 12250760"/>
                <a:gd name="connsiteY3296" fmla="*/ 3659380 h 6679735"/>
                <a:gd name="connsiteX3297" fmla="*/ 963473 w 12250760"/>
                <a:gd name="connsiteY3297" fmla="*/ 3633377 h 6679735"/>
                <a:gd name="connsiteX3298" fmla="*/ 963473 w 12250760"/>
                <a:gd name="connsiteY3298" fmla="*/ 3581373 h 6679735"/>
                <a:gd name="connsiteX3299" fmla="*/ 1067305 w 12250760"/>
                <a:gd name="connsiteY3299" fmla="*/ 3503367 h 6679735"/>
                <a:gd name="connsiteX3300" fmla="*/ 585582 w 12250760"/>
                <a:gd name="connsiteY3300" fmla="*/ 3503367 h 6679735"/>
                <a:gd name="connsiteX3301" fmla="*/ 689412 w 12250760"/>
                <a:gd name="connsiteY3301" fmla="*/ 3581373 h 6679735"/>
                <a:gd name="connsiteX3302" fmla="*/ 689412 w 12250760"/>
                <a:gd name="connsiteY3302" fmla="*/ 3633377 h 6679735"/>
                <a:gd name="connsiteX3303" fmla="*/ 663455 w 12250760"/>
                <a:gd name="connsiteY3303" fmla="*/ 3659380 h 6679735"/>
                <a:gd name="connsiteX3304" fmla="*/ 637496 w 12250760"/>
                <a:gd name="connsiteY3304" fmla="*/ 3659380 h 6679735"/>
                <a:gd name="connsiteX3305" fmla="*/ 637496 w 12250760"/>
                <a:gd name="connsiteY3305" fmla="*/ 3763389 h 6679735"/>
                <a:gd name="connsiteX3306" fmla="*/ 611539 w 12250760"/>
                <a:gd name="connsiteY3306" fmla="*/ 3789390 h 6679735"/>
                <a:gd name="connsiteX3307" fmla="*/ 559624 w 12250760"/>
                <a:gd name="connsiteY3307" fmla="*/ 3789390 h 6679735"/>
                <a:gd name="connsiteX3308" fmla="*/ 533666 w 12250760"/>
                <a:gd name="connsiteY3308" fmla="*/ 3763389 h 6679735"/>
                <a:gd name="connsiteX3309" fmla="*/ 533666 w 12250760"/>
                <a:gd name="connsiteY3309" fmla="*/ 3659380 h 6679735"/>
                <a:gd name="connsiteX3310" fmla="*/ 507709 w 12250760"/>
                <a:gd name="connsiteY3310" fmla="*/ 3659380 h 6679735"/>
                <a:gd name="connsiteX3311" fmla="*/ 481751 w 12250760"/>
                <a:gd name="connsiteY3311" fmla="*/ 3633377 h 6679735"/>
                <a:gd name="connsiteX3312" fmla="*/ 481751 w 12250760"/>
                <a:gd name="connsiteY3312" fmla="*/ 3581373 h 6679735"/>
                <a:gd name="connsiteX3313" fmla="*/ 585582 w 12250760"/>
                <a:gd name="connsiteY3313" fmla="*/ 3503367 h 6679735"/>
                <a:gd name="connsiteX3314" fmla="*/ 103859 w 12250760"/>
                <a:gd name="connsiteY3314" fmla="*/ 3503367 h 6679735"/>
                <a:gd name="connsiteX3315" fmla="*/ 207689 w 12250760"/>
                <a:gd name="connsiteY3315" fmla="*/ 3581373 h 6679735"/>
                <a:gd name="connsiteX3316" fmla="*/ 207689 w 12250760"/>
                <a:gd name="connsiteY3316" fmla="*/ 3633377 h 6679735"/>
                <a:gd name="connsiteX3317" fmla="*/ 181732 w 12250760"/>
                <a:gd name="connsiteY3317" fmla="*/ 3659380 h 6679735"/>
                <a:gd name="connsiteX3318" fmla="*/ 155774 w 12250760"/>
                <a:gd name="connsiteY3318" fmla="*/ 3659380 h 6679735"/>
                <a:gd name="connsiteX3319" fmla="*/ 155774 w 12250760"/>
                <a:gd name="connsiteY3319" fmla="*/ 3763389 h 6679735"/>
                <a:gd name="connsiteX3320" fmla="*/ 129817 w 12250760"/>
                <a:gd name="connsiteY3320" fmla="*/ 3789390 h 6679735"/>
                <a:gd name="connsiteX3321" fmla="*/ 77901 w 12250760"/>
                <a:gd name="connsiteY3321" fmla="*/ 3789390 h 6679735"/>
                <a:gd name="connsiteX3322" fmla="*/ 51944 w 12250760"/>
                <a:gd name="connsiteY3322" fmla="*/ 3763389 h 6679735"/>
                <a:gd name="connsiteX3323" fmla="*/ 51944 w 12250760"/>
                <a:gd name="connsiteY3323" fmla="*/ 3659380 h 6679735"/>
                <a:gd name="connsiteX3324" fmla="*/ 25987 w 12250760"/>
                <a:gd name="connsiteY3324" fmla="*/ 3659380 h 6679735"/>
                <a:gd name="connsiteX3325" fmla="*/ 28 w 12250760"/>
                <a:gd name="connsiteY3325" fmla="*/ 3633377 h 6679735"/>
                <a:gd name="connsiteX3326" fmla="*/ 28 w 12250760"/>
                <a:gd name="connsiteY3326" fmla="*/ 3581373 h 6679735"/>
                <a:gd name="connsiteX3327" fmla="*/ 103859 w 12250760"/>
                <a:gd name="connsiteY3327" fmla="*/ 3503367 h 6679735"/>
                <a:gd name="connsiteX3328" fmla="*/ 12145950 w 12250760"/>
                <a:gd name="connsiteY3328" fmla="*/ 3372109 h 6679735"/>
                <a:gd name="connsiteX3329" fmla="*/ 12197866 w 12250760"/>
                <a:gd name="connsiteY3329" fmla="*/ 3424025 h 6679735"/>
                <a:gd name="connsiteX3330" fmla="*/ 12145950 w 12250760"/>
                <a:gd name="connsiteY3330" fmla="*/ 3475940 h 6679735"/>
                <a:gd name="connsiteX3331" fmla="*/ 12094035 w 12250760"/>
                <a:gd name="connsiteY3331" fmla="*/ 3424025 h 6679735"/>
                <a:gd name="connsiteX3332" fmla="*/ 12145950 w 12250760"/>
                <a:gd name="connsiteY3332" fmla="*/ 3372109 h 6679735"/>
                <a:gd name="connsiteX3333" fmla="*/ 11664226 w 12250760"/>
                <a:gd name="connsiteY3333" fmla="*/ 3372109 h 6679735"/>
                <a:gd name="connsiteX3334" fmla="*/ 11716142 w 12250760"/>
                <a:gd name="connsiteY3334" fmla="*/ 3424025 h 6679735"/>
                <a:gd name="connsiteX3335" fmla="*/ 11664226 w 12250760"/>
                <a:gd name="connsiteY3335" fmla="*/ 3475940 h 6679735"/>
                <a:gd name="connsiteX3336" fmla="*/ 11612311 w 12250760"/>
                <a:gd name="connsiteY3336" fmla="*/ 3424025 h 6679735"/>
                <a:gd name="connsiteX3337" fmla="*/ 11664226 w 12250760"/>
                <a:gd name="connsiteY3337" fmla="*/ 3372109 h 6679735"/>
                <a:gd name="connsiteX3338" fmla="*/ 11182501 w 12250760"/>
                <a:gd name="connsiteY3338" fmla="*/ 3372109 h 6679735"/>
                <a:gd name="connsiteX3339" fmla="*/ 11234417 w 12250760"/>
                <a:gd name="connsiteY3339" fmla="*/ 3424025 h 6679735"/>
                <a:gd name="connsiteX3340" fmla="*/ 11182501 w 12250760"/>
                <a:gd name="connsiteY3340" fmla="*/ 3475940 h 6679735"/>
                <a:gd name="connsiteX3341" fmla="*/ 11130586 w 12250760"/>
                <a:gd name="connsiteY3341" fmla="*/ 3424025 h 6679735"/>
                <a:gd name="connsiteX3342" fmla="*/ 11182501 w 12250760"/>
                <a:gd name="connsiteY3342" fmla="*/ 3372109 h 6679735"/>
                <a:gd name="connsiteX3343" fmla="*/ 10700777 w 12250760"/>
                <a:gd name="connsiteY3343" fmla="*/ 3372109 h 6679735"/>
                <a:gd name="connsiteX3344" fmla="*/ 10752693 w 12250760"/>
                <a:gd name="connsiteY3344" fmla="*/ 3424025 h 6679735"/>
                <a:gd name="connsiteX3345" fmla="*/ 10700777 w 12250760"/>
                <a:gd name="connsiteY3345" fmla="*/ 3475940 h 6679735"/>
                <a:gd name="connsiteX3346" fmla="*/ 10648862 w 12250760"/>
                <a:gd name="connsiteY3346" fmla="*/ 3424025 h 6679735"/>
                <a:gd name="connsiteX3347" fmla="*/ 10700777 w 12250760"/>
                <a:gd name="connsiteY3347" fmla="*/ 3372109 h 6679735"/>
                <a:gd name="connsiteX3348" fmla="*/ 10219053 w 12250760"/>
                <a:gd name="connsiteY3348" fmla="*/ 3372109 h 6679735"/>
                <a:gd name="connsiteX3349" fmla="*/ 10270969 w 12250760"/>
                <a:gd name="connsiteY3349" fmla="*/ 3424025 h 6679735"/>
                <a:gd name="connsiteX3350" fmla="*/ 10219053 w 12250760"/>
                <a:gd name="connsiteY3350" fmla="*/ 3475940 h 6679735"/>
                <a:gd name="connsiteX3351" fmla="*/ 10167138 w 12250760"/>
                <a:gd name="connsiteY3351" fmla="*/ 3424025 h 6679735"/>
                <a:gd name="connsiteX3352" fmla="*/ 10219053 w 12250760"/>
                <a:gd name="connsiteY3352" fmla="*/ 3372109 h 6679735"/>
                <a:gd name="connsiteX3353" fmla="*/ 9737328 w 12250760"/>
                <a:gd name="connsiteY3353" fmla="*/ 3372109 h 6679735"/>
                <a:gd name="connsiteX3354" fmla="*/ 9789244 w 12250760"/>
                <a:gd name="connsiteY3354" fmla="*/ 3424025 h 6679735"/>
                <a:gd name="connsiteX3355" fmla="*/ 9737328 w 12250760"/>
                <a:gd name="connsiteY3355" fmla="*/ 3475940 h 6679735"/>
                <a:gd name="connsiteX3356" fmla="*/ 9685413 w 12250760"/>
                <a:gd name="connsiteY3356" fmla="*/ 3424025 h 6679735"/>
                <a:gd name="connsiteX3357" fmla="*/ 9737328 w 12250760"/>
                <a:gd name="connsiteY3357" fmla="*/ 3372109 h 6679735"/>
                <a:gd name="connsiteX3358" fmla="*/ 9255604 w 12250760"/>
                <a:gd name="connsiteY3358" fmla="*/ 3372109 h 6679735"/>
                <a:gd name="connsiteX3359" fmla="*/ 9307520 w 12250760"/>
                <a:gd name="connsiteY3359" fmla="*/ 3424025 h 6679735"/>
                <a:gd name="connsiteX3360" fmla="*/ 9255604 w 12250760"/>
                <a:gd name="connsiteY3360" fmla="*/ 3475940 h 6679735"/>
                <a:gd name="connsiteX3361" fmla="*/ 9203689 w 12250760"/>
                <a:gd name="connsiteY3361" fmla="*/ 3424025 h 6679735"/>
                <a:gd name="connsiteX3362" fmla="*/ 9255604 w 12250760"/>
                <a:gd name="connsiteY3362" fmla="*/ 3372109 h 6679735"/>
                <a:gd name="connsiteX3363" fmla="*/ 8773880 w 12250760"/>
                <a:gd name="connsiteY3363" fmla="*/ 3372109 h 6679735"/>
                <a:gd name="connsiteX3364" fmla="*/ 8825796 w 12250760"/>
                <a:gd name="connsiteY3364" fmla="*/ 3424025 h 6679735"/>
                <a:gd name="connsiteX3365" fmla="*/ 8773880 w 12250760"/>
                <a:gd name="connsiteY3365" fmla="*/ 3475940 h 6679735"/>
                <a:gd name="connsiteX3366" fmla="*/ 8721965 w 12250760"/>
                <a:gd name="connsiteY3366" fmla="*/ 3424025 h 6679735"/>
                <a:gd name="connsiteX3367" fmla="*/ 8773880 w 12250760"/>
                <a:gd name="connsiteY3367" fmla="*/ 3372109 h 6679735"/>
                <a:gd name="connsiteX3368" fmla="*/ 8292157 w 12250760"/>
                <a:gd name="connsiteY3368" fmla="*/ 3372109 h 6679735"/>
                <a:gd name="connsiteX3369" fmla="*/ 8344072 w 12250760"/>
                <a:gd name="connsiteY3369" fmla="*/ 3424025 h 6679735"/>
                <a:gd name="connsiteX3370" fmla="*/ 8292157 w 12250760"/>
                <a:gd name="connsiteY3370" fmla="*/ 3475940 h 6679735"/>
                <a:gd name="connsiteX3371" fmla="*/ 8240241 w 12250760"/>
                <a:gd name="connsiteY3371" fmla="*/ 3424025 h 6679735"/>
                <a:gd name="connsiteX3372" fmla="*/ 8292157 w 12250760"/>
                <a:gd name="connsiteY3372" fmla="*/ 3372109 h 6679735"/>
                <a:gd name="connsiteX3373" fmla="*/ 7810433 w 12250760"/>
                <a:gd name="connsiteY3373" fmla="*/ 3372109 h 6679735"/>
                <a:gd name="connsiteX3374" fmla="*/ 7862348 w 12250760"/>
                <a:gd name="connsiteY3374" fmla="*/ 3424025 h 6679735"/>
                <a:gd name="connsiteX3375" fmla="*/ 7810433 w 12250760"/>
                <a:gd name="connsiteY3375" fmla="*/ 3475940 h 6679735"/>
                <a:gd name="connsiteX3376" fmla="*/ 7758517 w 12250760"/>
                <a:gd name="connsiteY3376" fmla="*/ 3424025 h 6679735"/>
                <a:gd name="connsiteX3377" fmla="*/ 7810433 w 12250760"/>
                <a:gd name="connsiteY3377" fmla="*/ 3372109 h 6679735"/>
                <a:gd name="connsiteX3378" fmla="*/ 7328709 w 12250760"/>
                <a:gd name="connsiteY3378" fmla="*/ 3372109 h 6679735"/>
                <a:gd name="connsiteX3379" fmla="*/ 7380624 w 12250760"/>
                <a:gd name="connsiteY3379" fmla="*/ 3424025 h 6679735"/>
                <a:gd name="connsiteX3380" fmla="*/ 7328709 w 12250760"/>
                <a:gd name="connsiteY3380" fmla="*/ 3475940 h 6679735"/>
                <a:gd name="connsiteX3381" fmla="*/ 7276793 w 12250760"/>
                <a:gd name="connsiteY3381" fmla="*/ 3424025 h 6679735"/>
                <a:gd name="connsiteX3382" fmla="*/ 7328709 w 12250760"/>
                <a:gd name="connsiteY3382" fmla="*/ 3372109 h 6679735"/>
                <a:gd name="connsiteX3383" fmla="*/ 6846985 w 12250760"/>
                <a:gd name="connsiteY3383" fmla="*/ 3372109 h 6679735"/>
                <a:gd name="connsiteX3384" fmla="*/ 6898900 w 12250760"/>
                <a:gd name="connsiteY3384" fmla="*/ 3424025 h 6679735"/>
                <a:gd name="connsiteX3385" fmla="*/ 6846985 w 12250760"/>
                <a:gd name="connsiteY3385" fmla="*/ 3475940 h 6679735"/>
                <a:gd name="connsiteX3386" fmla="*/ 6795069 w 12250760"/>
                <a:gd name="connsiteY3386" fmla="*/ 3424025 h 6679735"/>
                <a:gd name="connsiteX3387" fmla="*/ 6846985 w 12250760"/>
                <a:gd name="connsiteY3387" fmla="*/ 3372109 h 6679735"/>
                <a:gd name="connsiteX3388" fmla="*/ 6365261 w 12250760"/>
                <a:gd name="connsiteY3388" fmla="*/ 3372109 h 6679735"/>
                <a:gd name="connsiteX3389" fmla="*/ 6417176 w 12250760"/>
                <a:gd name="connsiteY3389" fmla="*/ 3424025 h 6679735"/>
                <a:gd name="connsiteX3390" fmla="*/ 6365261 w 12250760"/>
                <a:gd name="connsiteY3390" fmla="*/ 3475940 h 6679735"/>
                <a:gd name="connsiteX3391" fmla="*/ 6313345 w 12250760"/>
                <a:gd name="connsiteY3391" fmla="*/ 3424025 h 6679735"/>
                <a:gd name="connsiteX3392" fmla="*/ 6365261 w 12250760"/>
                <a:gd name="connsiteY3392" fmla="*/ 3372109 h 6679735"/>
                <a:gd name="connsiteX3393" fmla="*/ 5883545 w 12250760"/>
                <a:gd name="connsiteY3393" fmla="*/ 3372109 h 6679735"/>
                <a:gd name="connsiteX3394" fmla="*/ 5935459 w 12250760"/>
                <a:gd name="connsiteY3394" fmla="*/ 3424025 h 6679735"/>
                <a:gd name="connsiteX3395" fmla="*/ 5883545 w 12250760"/>
                <a:gd name="connsiteY3395" fmla="*/ 3475940 h 6679735"/>
                <a:gd name="connsiteX3396" fmla="*/ 5831630 w 12250760"/>
                <a:gd name="connsiteY3396" fmla="*/ 3424025 h 6679735"/>
                <a:gd name="connsiteX3397" fmla="*/ 5883545 w 12250760"/>
                <a:gd name="connsiteY3397" fmla="*/ 3372109 h 6679735"/>
                <a:gd name="connsiteX3398" fmla="*/ 5401833 w 12250760"/>
                <a:gd name="connsiteY3398" fmla="*/ 3372109 h 6679735"/>
                <a:gd name="connsiteX3399" fmla="*/ 5453745 w 12250760"/>
                <a:gd name="connsiteY3399" fmla="*/ 3424025 h 6679735"/>
                <a:gd name="connsiteX3400" fmla="*/ 5401833 w 12250760"/>
                <a:gd name="connsiteY3400" fmla="*/ 3475940 h 6679735"/>
                <a:gd name="connsiteX3401" fmla="*/ 5349920 w 12250760"/>
                <a:gd name="connsiteY3401" fmla="*/ 3424025 h 6679735"/>
                <a:gd name="connsiteX3402" fmla="*/ 5401833 w 12250760"/>
                <a:gd name="connsiteY3402" fmla="*/ 3372109 h 6679735"/>
                <a:gd name="connsiteX3403" fmla="*/ 4920088 w 12250760"/>
                <a:gd name="connsiteY3403" fmla="*/ 3372109 h 6679735"/>
                <a:gd name="connsiteX3404" fmla="*/ 4972015 w 12250760"/>
                <a:gd name="connsiteY3404" fmla="*/ 3424025 h 6679735"/>
                <a:gd name="connsiteX3405" fmla="*/ 4920088 w 12250760"/>
                <a:gd name="connsiteY3405" fmla="*/ 3475940 h 6679735"/>
                <a:gd name="connsiteX3406" fmla="*/ 4868182 w 12250760"/>
                <a:gd name="connsiteY3406" fmla="*/ 3424025 h 6679735"/>
                <a:gd name="connsiteX3407" fmla="*/ 4920088 w 12250760"/>
                <a:gd name="connsiteY3407" fmla="*/ 3372109 h 6679735"/>
                <a:gd name="connsiteX3408" fmla="*/ 4438384 w 12250760"/>
                <a:gd name="connsiteY3408" fmla="*/ 3372109 h 6679735"/>
                <a:gd name="connsiteX3409" fmla="*/ 4490291 w 12250760"/>
                <a:gd name="connsiteY3409" fmla="*/ 3424025 h 6679735"/>
                <a:gd name="connsiteX3410" fmla="*/ 4438384 w 12250760"/>
                <a:gd name="connsiteY3410" fmla="*/ 3475940 h 6679735"/>
                <a:gd name="connsiteX3411" fmla="*/ 4386462 w 12250760"/>
                <a:gd name="connsiteY3411" fmla="*/ 3424025 h 6679735"/>
                <a:gd name="connsiteX3412" fmla="*/ 4438384 w 12250760"/>
                <a:gd name="connsiteY3412" fmla="*/ 3372109 h 6679735"/>
                <a:gd name="connsiteX3413" fmla="*/ 3956667 w 12250760"/>
                <a:gd name="connsiteY3413" fmla="*/ 3372109 h 6679735"/>
                <a:gd name="connsiteX3414" fmla="*/ 4008586 w 12250760"/>
                <a:gd name="connsiteY3414" fmla="*/ 3424025 h 6679735"/>
                <a:gd name="connsiteX3415" fmla="*/ 3956667 w 12250760"/>
                <a:gd name="connsiteY3415" fmla="*/ 3475940 h 6679735"/>
                <a:gd name="connsiteX3416" fmla="*/ 3904753 w 12250760"/>
                <a:gd name="connsiteY3416" fmla="*/ 3424025 h 6679735"/>
                <a:gd name="connsiteX3417" fmla="*/ 3956667 w 12250760"/>
                <a:gd name="connsiteY3417" fmla="*/ 3372109 h 6679735"/>
                <a:gd name="connsiteX3418" fmla="*/ 3474949 w 12250760"/>
                <a:gd name="connsiteY3418" fmla="*/ 3372109 h 6679735"/>
                <a:gd name="connsiteX3419" fmla="*/ 3526866 w 12250760"/>
                <a:gd name="connsiteY3419" fmla="*/ 3424025 h 6679735"/>
                <a:gd name="connsiteX3420" fmla="*/ 3474949 w 12250760"/>
                <a:gd name="connsiteY3420" fmla="*/ 3475940 h 6679735"/>
                <a:gd name="connsiteX3421" fmla="*/ 3423034 w 12250760"/>
                <a:gd name="connsiteY3421" fmla="*/ 3424025 h 6679735"/>
                <a:gd name="connsiteX3422" fmla="*/ 3474949 w 12250760"/>
                <a:gd name="connsiteY3422" fmla="*/ 3372109 h 6679735"/>
                <a:gd name="connsiteX3423" fmla="*/ 2993226 w 12250760"/>
                <a:gd name="connsiteY3423" fmla="*/ 3372109 h 6679735"/>
                <a:gd name="connsiteX3424" fmla="*/ 3045141 w 12250760"/>
                <a:gd name="connsiteY3424" fmla="*/ 3424025 h 6679735"/>
                <a:gd name="connsiteX3425" fmla="*/ 2993226 w 12250760"/>
                <a:gd name="connsiteY3425" fmla="*/ 3475940 h 6679735"/>
                <a:gd name="connsiteX3426" fmla="*/ 2941309 w 12250760"/>
                <a:gd name="connsiteY3426" fmla="*/ 3424025 h 6679735"/>
                <a:gd name="connsiteX3427" fmla="*/ 2993226 w 12250760"/>
                <a:gd name="connsiteY3427" fmla="*/ 3372109 h 6679735"/>
                <a:gd name="connsiteX3428" fmla="*/ 2511501 w 12250760"/>
                <a:gd name="connsiteY3428" fmla="*/ 3372109 h 6679735"/>
                <a:gd name="connsiteX3429" fmla="*/ 2563417 w 12250760"/>
                <a:gd name="connsiteY3429" fmla="*/ 3424025 h 6679735"/>
                <a:gd name="connsiteX3430" fmla="*/ 2511501 w 12250760"/>
                <a:gd name="connsiteY3430" fmla="*/ 3475940 h 6679735"/>
                <a:gd name="connsiteX3431" fmla="*/ 2459588 w 12250760"/>
                <a:gd name="connsiteY3431" fmla="*/ 3424025 h 6679735"/>
                <a:gd name="connsiteX3432" fmla="*/ 2511501 w 12250760"/>
                <a:gd name="connsiteY3432" fmla="*/ 3372109 h 6679735"/>
                <a:gd name="connsiteX3433" fmla="*/ 2029771 w 12250760"/>
                <a:gd name="connsiteY3433" fmla="*/ 3372109 h 6679735"/>
                <a:gd name="connsiteX3434" fmla="*/ 2081687 w 12250760"/>
                <a:gd name="connsiteY3434" fmla="*/ 3424025 h 6679735"/>
                <a:gd name="connsiteX3435" fmla="*/ 2029771 w 12250760"/>
                <a:gd name="connsiteY3435" fmla="*/ 3475940 h 6679735"/>
                <a:gd name="connsiteX3436" fmla="*/ 1977855 w 12250760"/>
                <a:gd name="connsiteY3436" fmla="*/ 3424025 h 6679735"/>
                <a:gd name="connsiteX3437" fmla="*/ 2029771 w 12250760"/>
                <a:gd name="connsiteY3437" fmla="*/ 3372109 h 6679735"/>
                <a:gd name="connsiteX3438" fmla="*/ 1548047 w 12250760"/>
                <a:gd name="connsiteY3438" fmla="*/ 3372109 h 6679735"/>
                <a:gd name="connsiteX3439" fmla="*/ 1599963 w 12250760"/>
                <a:gd name="connsiteY3439" fmla="*/ 3424025 h 6679735"/>
                <a:gd name="connsiteX3440" fmla="*/ 1548047 w 12250760"/>
                <a:gd name="connsiteY3440" fmla="*/ 3475940 h 6679735"/>
                <a:gd name="connsiteX3441" fmla="*/ 1496132 w 12250760"/>
                <a:gd name="connsiteY3441" fmla="*/ 3424025 h 6679735"/>
                <a:gd name="connsiteX3442" fmla="*/ 1548047 w 12250760"/>
                <a:gd name="connsiteY3442" fmla="*/ 3372109 h 6679735"/>
                <a:gd name="connsiteX3443" fmla="*/ 1066325 w 12250760"/>
                <a:gd name="connsiteY3443" fmla="*/ 3372109 h 6679735"/>
                <a:gd name="connsiteX3444" fmla="*/ 1118240 w 12250760"/>
                <a:gd name="connsiteY3444" fmla="*/ 3424025 h 6679735"/>
                <a:gd name="connsiteX3445" fmla="*/ 1066325 w 12250760"/>
                <a:gd name="connsiteY3445" fmla="*/ 3475940 h 6679735"/>
                <a:gd name="connsiteX3446" fmla="*/ 1014409 w 12250760"/>
                <a:gd name="connsiteY3446" fmla="*/ 3424025 h 6679735"/>
                <a:gd name="connsiteX3447" fmla="*/ 1066325 w 12250760"/>
                <a:gd name="connsiteY3447" fmla="*/ 3372109 h 6679735"/>
                <a:gd name="connsiteX3448" fmla="*/ 584602 w 12250760"/>
                <a:gd name="connsiteY3448" fmla="*/ 3372109 h 6679735"/>
                <a:gd name="connsiteX3449" fmla="*/ 636518 w 12250760"/>
                <a:gd name="connsiteY3449" fmla="*/ 3424025 h 6679735"/>
                <a:gd name="connsiteX3450" fmla="*/ 584602 w 12250760"/>
                <a:gd name="connsiteY3450" fmla="*/ 3475940 h 6679735"/>
                <a:gd name="connsiteX3451" fmla="*/ 532686 w 12250760"/>
                <a:gd name="connsiteY3451" fmla="*/ 3424025 h 6679735"/>
                <a:gd name="connsiteX3452" fmla="*/ 584602 w 12250760"/>
                <a:gd name="connsiteY3452" fmla="*/ 3372109 h 6679735"/>
                <a:gd name="connsiteX3453" fmla="*/ 102880 w 12250760"/>
                <a:gd name="connsiteY3453" fmla="*/ 3372109 h 6679735"/>
                <a:gd name="connsiteX3454" fmla="*/ 154795 w 12250760"/>
                <a:gd name="connsiteY3454" fmla="*/ 3424025 h 6679735"/>
                <a:gd name="connsiteX3455" fmla="*/ 102880 w 12250760"/>
                <a:gd name="connsiteY3455" fmla="*/ 3475940 h 6679735"/>
                <a:gd name="connsiteX3456" fmla="*/ 50964 w 12250760"/>
                <a:gd name="connsiteY3456" fmla="*/ 3424025 h 6679735"/>
                <a:gd name="connsiteX3457" fmla="*/ 102880 w 12250760"/>
                <a:gd name="connsiteY3457" fmla="*/ 3372109 h 6679735"/>
                <a:gd name="connsiteX3458" fmla="*/ 12146930 w 12250760"/>
                <a:gd name="connsiteY3458" fmla="*/ 3021646 h 6679735"/>
                <a:gd name="connsiteX3459" fmla="*/ 12250760 w 12250760"/>
                <a:gd name="connsiteY3459" fmla="*/ 3099653 h 6679735"/>
                <a:gd name="connsiteX3460" fmla="*/ 12250760 w 12250760"/>
                <a:gd name="connsiteY3460" fmla="*/ 3151659 h 6679735"/>
                <a:gd name="connsiteX3461" fmla="*/ 12224803 w 12250760"/>
                <a:gd name="connsiteY3461" fmla="*/ 3177662 h 6679735"/>
                <a:gd name="connsiteX3462" fmla="*/ 12198844 w 12250760"/>
                <a:gd name="connsiteY3462" fmla="*/ 3177662 h 6679735"/>
                <a:gd name="connsiteX3463" fmla="*/ 12198844 w 12250760"/>
                <a:gd name="connsiteY3463" fmla="*/ 3281665 h 6679735"/>
                <a:gd name="connsiteX3464" fmla="*/ 12172887 w 12250760"/>
                <a:gd name="connsiteY3464" fmla="*/ 3307666 h 6679735"/>
                <a:gd name="connsiteX3465" fmla="*/ 12120972 w 12250760"/>
                <a:gd name="connsiteY3465" fmla="*/ 3307666 h 6679735"/>
                <a:gd name="connsiteX3466" fmla="*/ 12095015 w 12250760"/>
                <a:gd name="connsiteY3466" fmla="*/ 3281665 h 6679735"/>
                <a:gd name="connsiteX3467" fmla="*/ 12095015 w 12250760"/>
                <a:gd name="connsiteY3467" fmla="*/ 3177662 h 6679735"/>
                <a:gd name="connsiteX3468" fmla="*/ 12069057 w 12250760"/>
                <a:gd name="connsiteY3468" fmla="*/ 3177662 h 6679735"/>
                <a:gd name="connsiteX3469" fmla="*/ 12043099 w 12250760"/>
                <a:gd name="connsiteY3469" fmla="*/ 3151659 h 6679735"/>
                <a:gd name="connsiteX3470" fmla="*/ 12043099 w 12250760"/>
                <a:gd name="connsiteY3470" fmla="*/ 3099653 h 6679735"/>
                <a:gd name="connsiteX3471" fmla="*/ 12146930 w 12250760"/>
                <a:gd name="connsiteY3471" fmla="*/ 3021646 h 6679735"/>
                <a:gd name="connsiteX3472" fmla="*/ 11665206 w 12250760"/>
                <a:gd name="connsiteY3472" fmla="*/ 3021646 h 6679735"/>
                <a:gd name="connsiteX3473" fmla="*/ 11769036 w 12250760"/>
                <a:gd name="connsiteY3473" fmla="*/ 3099653 h 6679735"/>
                <a:gd name="connsiteX3474" fmla="*/ 11769036 w 12250760"/>
                <a:gd name="connsiteY3474" fmla="*/ 3151659 h 6679735"/>
                <a:gd name="connsiteX3475" fmla="*/ 11743079 w 12250760"/>
                <a:gd name="connsiteY3475" fmla="*/ 3177662 h 6679735"/>
                <a:gd name="connsiteX3476" fmla="*/ 11717120 w 12250760"/>
                <a:gd name="connsiteY3476" fmla="*/ 3177662 h 6679735"/>
                <a:gd name="connsiteX3477" fmla="*/ 11717120 w 12250760"/>
                <a:gd name="connsiteY3477" fmla="*/ 3281665 h 6679735"/>
                <a:gd name="connsiteX3478" fmla="*/ 11691163 w 12250760"/>
                <a:gd name="connsiteY3478" fmla="*/ 3307666 h 6679735"/>
                <a:gd name="connsiteX3479" fmla="*/ 11639248 w 12250760"/>
                <a:gd name="connsiteY3479" fmla="*/ 3307666 h 6679735"/>
                <a:gd name="connsiteX3480" fmla="*/ 11613291 w 12250760"/>
                <a:gd name="connsiteY3480" fmla="*/ 3281665 h 6679735"/>
                <a:gd name="connsiteX3481" fmla="*/ 11613291 w 12250760"/>
                <a:gd name="connsiteY3481" fmla="*/ 3177662 h 6679735"/>
                <a:gd name="connsiteX3482" fmla="*/ 11587333 w 12250760"/>
                <a:gd name="connsiteY3482" fmla="*/ 3177662 h 6679735"/>
                <a:gd name="connsiteX3483" fmla="*/ 11561375 w 12250760"/>
                <a:gd name="connsiteY3483" fmla="*/ 3151659 h 6679735"/>
                <a:gd name="connsiteX3484" fmla="*/ 11561375 w 12250760"/>
                <a:gd name="connsiteY3484" fmla="*/ 3099653 h 6679735"/>
                <a:gd name="connsiteX3485" fmla="*/ 11665206 w 12250760"/>
                <a:gd name="connsiteY3485" fmla="*/ 3021646 h 6679735"/>
                <a:gd name="connsiteX3486" fmla="*/ 11183481 w 12250760"/>
                <a:gd name="connsiteY3486" fmla="*/ 3021646 h 6679735"/>
                <a:gd name="connsiteX3487" fmla="*/ 11287311 w 12250760"/>
                <a:gd name="connsiteY3487" fmla="*/ 3099653 h 6679735"/>
                <a:gd name="connsiteX3488" fmla="*/ 11287311 w 12250760"/>
                <a:gd name="connsiteY3488" fmla="*/ 3151659 h 6679735"/>
                <a:gd name="connsiteX3489" fmla="*/ 11261354 w 12250760"/>
                <a:gd name="connsiteY3489" fmla="*/ 3177662 h 6679735"/>
                <a:gd name="connsiteX3490" fmla="*/ 11235395 w 12250760"/>
                <a:gd name="connsiteY3490" fmla="*/ 3177662 h 6679735"/>
                <a:gd name="connsiteX3491" fmla="*/ 11235395 w 12250760"/>
                <a:gd name="connsiteY3491" fmla="*/ 3281665 h 6679735"/>
                <a:gd name="connsiteX3492" fmla="*/ 11209438 w 12250760"/>
                <a:gd name="connsiteY3492" fmla="*/ 3307666 h 6679735"/>
                <a:gd name="connsiteX3493" fmla="*/ 11157523 w 12250760"/>
                <a:gd name="connsiteY3493" fmla="*/ 3307666 h 6679735"/>
                <a:gd name="connsiteX3494" fmla="*/ 11131566 w 12250760"/>
                <a:gd name="connsiteY3494" fmla="*/ 3281665 h 6679735"/>
                <a:gd name="connsiteX3495" fmla="*/ 11131566 w 12250760"/>
                <a:gd name="connsiteY3495" fmla="*/ 3177662 h 6679735"/>
                <a:gd name="connsiteX3496" fmla="*/ 11105608 w 12250760"/>
                <a:gd name="connsiteY3496" fmla="*/ 3177662 h 6679735"/>
                <a:gd name="connsiteX3497" fmla="*/ 11079650 w 12250760"/>
                <a:gd name="connsiteY3497" fmla="*/ 3151659 h 6679735"/>
                <a:gd name="connsiteX3498" fmla="*/ 11079650 w 12250760"/>
                <a:gd name="connsiteY3498" fmla="*/ 3099653 h 6679735"/>
                <a:gd name="connsiteX3499" fmla="*/ 11183481 w 12250760"/>
                <a:gd name="connsiteY3499" fmla="*/ 3021646 h 6679735"/>
                <a:gd name="connsiteX3500" fmla="*/ 10701757 w 12250760"/>
                <a:gd name="connsiteY3500" fmla="*/ 3021646 h 6679735"/>
                <a:gd name="connsiteX3501" fmla="*/ 10805587 w 12250760"/>
                <a:gd name="connsiteY3501" fmla="*/ 3099653 h 6679735"/>
                <a:gd name="connsiteX3502" fmla="*/ 10805587 w 12250760"/>
                <a:gd name="connsiteY3502" fmla="*/ 3151659 h 6679735"/>
                <a:gd name="connsiteX3503" fmla="*/ 10779630 w 12250760"/>
                <a:gd name="connsiteY3503" fmla="*/ 3177662 h 6679735"/>
                <a:gd name="connsiteX3504" fmla="*/ 10753671 w 12250760"/>
                <a:gd name="connsiteY3504" fmla="*/ 3177662 h 6679735"/>
                <a:gd name="connsiteX3505" fmla="*/ 10753671 w 12250760"/>
                <a:gd name="connsiteY3505" fmla="*/ 3281665 h 6679735"/>
                <a:gd name="connsiteX3506" fmla="*/ 10727714 w 12250760"/>
                <a:gd name="connsiteY3506" fmla="*/ 3307666 h 6679735"/>
                <a:gd name="connsiteX3507" fmla="*/ 10675799 w 12250760"/>
                <a:gd name="connsiteY3507" fmla="*/ 3307666 h 6679735"/>
                <a:gd name="connsiteX3508" fmla="*/ 10649842 w 12250760"/>
                <a:gd name="connsiteY3508" fmla="*/ 3281665 h 6679735"/>
                <a:gd name="connsiteX3509" fmla="*/ 10649842 w 12250760"/>
                <a:gd name="connsiteY3509" fmla="*/ 3177662 h 6679735"/>
                <a:gd name="connsiteX3510" fmla="*/ 10623884 w 12250760"/>
                <a:gd name="connsiteY3510" fmla="*/ 3177662 h 6679735"/>
                <a:gd name="connsiteX3511" fmla="*/ 10597926 w 12250760"/>
                <a:gd name="connsiteY3511" fmla="*/ 3151659 h 6679735"/>
                <a:gd name="connsiteX3512" fmla="*/ 10597926 w 12250760"/>
                <a:gd name="connsiteY3512" fmla="*/ 3099653 h 6679735"/>
                <a:gd name="connsiteX3513" fmla="*/ 10701757 w 12250760"/>
                <a:gd name="connsiteY3513" fmla="*/ 3021646 h 6679735"/>
                <a:gd name="connsiteX3514" fmla="*/ 10220033 w 12250760"/>
                <a:gd name="connsiteY3514" fmla="*/ 3021646 h 6679735"/>
                <a:gd name="connsiteX3515" fmla="*/ 10323863 w 12250760"/>
                <a:gd name="connsiteY3515" fmla="*/ 3099653 h 6679735"/>
                <a:gd name="connsiteX3516" fmla="*/ 10323863 w 12250760"/>
                <a:gd name="connsiteY3516" fmla="*/ 3151659 h 6679735"/>
                <a:gd name="connsiteX3517" fmla="*/ 10297906 w 12250760"/>
                <a:gd name="connsiteY3517" fmla="*/ 3177662 h 6679735"/>
                <a:gd name="connsiteX3518" fmla="*/ 10271947 w 12250760"/>
                <a:gd name="connsiteY3518" fmla="*/ 3177662 h 6679735"/>
                <a:gd name="connsiteX3519" fmla="*/ 10271947 w 12250760"/>
                <a:gd name="connsiteY3519" fmla="*/ 3281665 h 6679735"/>
                <a:gd name="connsiteX3520" fmla="*/ 10245990 w 12250760"/>
                <a:gd name="connsiteY3520" fmla="*/ 3307666 h 6679735"/>
                <a:gd name="connsiteX3521" fmla="*/ 10194075 w 12250760"/>
                <a:gd name="connsiteY3521" fmla="*/ 3307666 h 6679735"/>
                <a:gd name="connsiteX3522" fmla="*/ 10168118 w 12250760"/>
                <a:gd name="connsiteY3522" fmla="*/ 3281665 h 6679735"/>
                <a:gd name="connsiteX3523" fmla="*/ 10168118 w 12250760"/>
                <a:gd name="connsiteY3523" fmla="*/ 3177662 h 6679735"/>
                <a:gd name="connsiteX3524" fmla="*/ 10142160 w 12250760"/>
                <a:gd name="connsiteY3524" fmla="*/ 3177662 h 6679735"/>
                <a:gd name="connsiteX3525" fmla="*/ 10116202 w 12250760"/>
                <a:gd name="connsiteY3525" fmla="*/ 3151659 h 6679735"/>
                <a:gd name="connsiteX3526" fmla="*/ 10116202 w 12250760"/>
                <a:gd name="connsiteY3526" fmla="*/ 3099653 h 6679735"/>
                <a:gd name="connsiteX3527" fmla="*/ 10220033 w 12250760"/>
                <a:gd name="connsiteY3527" fmla="*/ 3021646 h 6679735"/>
                <a:gd name="connsiteX3528" fmla="*/ 9738308 w 12250760"/>
                <a:gd name="connsiteY3528" fmla="*/ 3021646 h 6679735"/>
                <a:gd name="connsiteX3529" fmla="*/ 9842138 w 12250760"/>
                <a:gd name="connsiteY3529" fmla="*/ 3099653 h 6679735"/>
                <a:gd name="connsiteX3530" fmla="*/ 9842138 w 12250760"/>
                <a:gd name="connsiteY3530" fmla="*/ 3151659 h 6679735"/>
                <a:gd name="connsiteX3531" fmla="*/ 9816181 w 12250760"/>
                <a:gd name="connsiteY3531" fmla="*/ 3177662 h 6679735"/>
                <a:gd name="connsiteX3532" fmla="*/ 9790222 w 12250760"/>
                <a:gd name="connsiteY3532" fmla="*/ 3177662 h 6679735"/>
                <a:gd name="connsiteX3533" fmla="*/ 9790222 w 12250760"/>
                <a:gd name="connsiteY3533" fmla="*/ 3281665 h 6679735"/>
                <a:gd name="connsiteX3534" fmla="*/ 9764265 w 12250760"/>
                <a:gd name="connsiteY3534" fmla="*/ 3307666 h 6679735"/>
                <a:gd name="connsiteX3535" fmla="*/ 9712350 w 12250760"/>
                <a:gd name="connsiteY3535" fmla="*/ 3307666 h 6679735"/>
                <a:gd name="connsiteX3536" fmla="*/ 9686393 w 12250760"/>
                <a:gd name="connsiteY3536" fmla="*/ 3281665 h 6679735"/>
                <a:gd name="connsiteX3537" fmla="*/ 9686393 w 12250760"/>
                <a:gd name="connsiteY3537" fmla="*/ 3177662 h 6679735"/>
                <a:gd name="connsiteX3538" fmla="*/ 9660435 w 12250760"/>
                <a:gd name="connsiteY3538" fmla="*/ 3177662 h 6679735"/>
                <a:gd name="connsiteX3539" fmla="*/ 9634477 w 12250760"/>
                <a:gd name="connsiteY3539" fmla="*/ 3151659 h 6679735"/>
                <a:gd name="connsiteX3540" fmla="*/ 9634477 w 12250760"/>
                <a:gd name="connsiteY3540" fmla="*/ 3099653 h 6679735"/>
                <a:gd name="connsiteX3541" fmla="*/ 9738308 w 12250760"/>
                <a:gd name="connsiteY3541" fmla="*/ 3021646 h 6679735"/>
                <a:gd name="connsiteX3542" fmla="*/ 9256584 w 12250760"/>
                <a:gd name="connsiteY3542" fmla="*/ 3021646 h 6679735"/>
                <a:gd name="connsiteX3543" fmla="*/ 9360414 w 12250760"/>
                <a:gd name="connsiteY3543" fmla="*/ 3099653 h 6679735"/>
                <a:gd name="connsiteX3544" fmla="*/ 9360414 w 12250760"/>
                <a:gd name="connsiteY3544" fmla="*/ 3151659 h 6679735"/>
                <a:gd name="connsiteX3545" fmla="*/ 9334457 w 12250760"/>
                <a:gd name="connsiteY3545" fmla="*/ 3177662 h 6679735"/>
                <a:gd name="connsiteX3546" fmla="*/ 9308498 w 12250760"/>
                <a:gd name="connsiteY3546" fmla="*/ 3177662 h 6679735"/>
                <a:gd name="connsiteX3547" fmla="*/ 9308498 w 12250760"/>
                <a:gd name="connsiteY3547" fmla="*/ 3281665 h 6679735"/>
                <a:gd name="connsiteX3548" fmla="*/ 9282541 w 12250760"/>
                <a:gd name="connsiteY3548" fmla="*/ 3307666 h 6679735"/>
                <a:gd name="connsiteX3549" fmla="*/ 9230626 w 12250760"/>
                <a:gd name="connsiteY3549" fmla="*/ 3307666 h 6679735"/>
                <a:gd name="connsiteX3550" fmla="*/ 9204669 w 12250760"/>
                <a:gd name="connsiteY3550" fmla="*/ 3281665 h 6679735"/>
                <a:gd name="connsiteX3551" fmla="*/ 9204669 w 12250760"/>
                <a:gd name="connsiteY3551" fmla="*/ 3177662 h 6679735"/>
                <a:gd name="connsiteX3552" fmla="*/ 9178711 w 12250760"/>
                <a:gd name="connsiteY3552" fmla="*/ 3177662 h 6679735"/>
                <a:gd name="connsiteX3553" fmla="*/ 9152753 w 12250760"/>
                <a:gd name="connsiteY3553" fmla="*/ 3151659 h 6679735"/>
                <a:gd name="connsiteX3554" fmla="*/ 9152753 w 12250760"/>
                <a:gd name="connsiteY3554" fmla="*/ 3099653 h 6679735"/>
                <a:gd name="connsiteX3555" fmla="*/ 9256584 w 12250760"/>
                <a:gd name="connsiteY3555" fmla="*/ 3021646 h 6679735"/>
                <a:gd name="connsiteX3556" fmla="*/ 8774860 w 12250760"/>
                <a:gd name="connsiteY3556" fmla="*/ 3021646 h 6679735"/>
                <a:gd name="connsiteX3557" fmla="*/ 8878690 w 12250760"/>
                <a:gd name="connsiteY3557" fmla="*/ 3099653 h 6679735"/>
                <a:gd name="connsiteX3558" fmla="*/ 8878690 w 12250760"/>
                <a:gd name="connsiteY3558" fmla="*/ 3151659 h 6679735"/>
                <a:gd name="connsiteX3559" fmla="*/ 8852733 w 12250760"/>
                <a:gd name="connsiteY3559" fmla="*/ 3177662 h 6679735"/>
                <a:gd name="connsiteX3560" fmla="*/ 8826774 w 12250760"/>
                <a:gd name="connsiteY3560" fmla="*/ 3177662 h 6679735"/>
                <a:gd name="connsiteX3561" fmla="*/ 8826774 w 12250760"/>
                <a:gd name="connsiteY3561" fmla="*/ 3281665 h 6679735"/>
                <a:gd name="connsiteX3562" fmla="*/ 8800817 w 12250760"/>
                <a:gd name="connsiteY3562" fmla="*/ 3307666 h 6679735"/>
                <a:gd name="connsiteX3563" fmla="*/ 8748902 w 12250760"/>
                <a:gd name="connsiteY3563" fmla="*/ 3307666 h 6679735"/>
                <a:gd name="connsiteX3564" fmla="*/ 8722945 w 12250760"/>
                <a:gd name="connsiteY3564" fmla="*/ 3281665 h 6679735"/>
                <a:gd name="connsiteX3565" fmla="*/ 8722945 w 12250760"/>
                <a:gd name="connsiteY3565" fmla="*/ 3177662 h 6679735"/>
                <a:gd name="connsiteX3566" fmla="*/ 8696987 w 12250760"/>
                <a:gd name="connsiteY3566" fmla="*/ 3177662 h 6679735"/>
                <a:gd name="connsiteX3567" fmla="*/ 8671029 w 12250760"/>
                <a:gd name="connsiteY3567" fmla="*/ 3151659 h 6679735"/>
                <a:gd name="connsiteX3568" fmla="*/ 8671029 w 12250760"/>
                <a:gd name="connsiteY3568" fmla="*/ 3099653 h 6679735"/>
                <a:gd name="connsiteX3569" fmla="*/ 8774860 w 12250760"/>
                <a:gd name="connsiteY3569" fmla="*/ 3021646 h 6679735"/>
                <a:gd name="connsiteX3570" fmla="*/ 8293136 w 12250760"/>
                <a:gd name="connsiteY3570" fmla="*/ 3021646 h 6679735"/>
                <a:gd name="connsiteX3571" fmla="*/ 8396966 w 12250760"/>
                <a:gd name="connsiteY3571" fmla="*/ 3099653 h 6679735"/>
                <a:gd name="connsiteX3572" fmla="*/ 8396966 w 12250760"/>
                <a:gd name="connsiteY3572" fmla="*/ 3151659 h 6679735"/>
                <a:gd name="connsiteX3573" fmla="*/ 8371009 w 12250760"/>
                <a:gd name="connsiteY3573" fmla="*/ 3177662 h 6679735"/>
                <a:gd name="connsiteX3574" fmla="*/ 8345051 w 12250760"/>
                <a:gd name="connsiteY3574" fmla="*/ 3177662 h 6679735"/>
                <a:gd name="connsiteX3575" fmla="*/ 8345051 w 12250760"/>
                <a:gd name="connsiteY3575" fmla="*/ 3281665 h 6679735"/>
                <a:gd name="connsiteX3576" fmla="*/ 8319094 w 12250760"/>
                <a:gd name="connsiteY3576" fmla="*/ 3307666 h 6679735"/>
                <a:gd name="connsiteX3577" fmla="*/ 8267178 w 12250760"/>
                <a:gd name="connsiteY3577" fmla="*/ 3307666 h 6679735"/>
                <a:gd name="connsiteX3578" fmla="*/ 8241221 w 12250760"/>
                <a:gd name="connsiteY3578" fmla="*/ 3281665 h 6679735"/>
                <a:gd name="connsiteX3579" fmla="*/ 8241221 w 12250760"/>
                <a:gd name="connsiteY3579" fmla="*/ 3177662 h 6679735"/>
                <a:gd name="connsiteX3580" fmla="*/ 8215264 w 12250760"/>
                <a:gd name="connsiteY3580" fmla="*/ 3177662 h 6679735"/>
                <a:gd name="connsiteX3581" fmla="*/ 8189305 w 12250760"/>
                <a:gd name="connsiteY3581" fmla="*/ 3151659 h 6679735"/>
                <a:gd name="connsiteX3582" fmla="*/ 8189305 w 12250760"/>
                <a:gd name="connsiteY3582" fmla="*/ 3099653 h 6679735"/>
                <a:gd name="connsiteX3583" fmla="*/ 8293136 w 12250760"/>
                <a:gd name="connsiteY3583" fmla="*/ 3021646 h 6679735"/>
                <a:gd name="connsiteX3584" fmla="*/ 7811412 w 12250760"/>
                <a:gd name="connsiteY3584" fmla="*/ 3021646 h 6679735"/>
                <a:gd name="connsiteX3585" fmla="*/ 7915242 w 12250760"/>
                <a:gd name="connsiteY3585" fmla="*/ 3099653 h 6679735"/>
                <a:gd name="connsiteX3586" fmla="*/ 7915242 w 12250760"/>
                <a:gd name="connsiteY3586" fmla="*/ 3151659 h 6679735"/>
                <a:gd name="connsiteX3587" fmla="*/ 7889285 w 12250760"/>
                <a:gd name="connsiteY3587" fmla="*/ 3177662 h 6679735"/>
                <a:gd name="connsiteX3588" fmla="*/ 7863327 w 12250760"/>
                <a:gd name="connsiteY3588" fmla="*/ 3177662 h 6679735"/>
                <a:gd name="connsiteX3589" fmla="*/ 7863327 w 12250760"/>
                <a:gd name="connsiteY3589" fmla="*/ 3281665 h 6679735"/>
                <a:gd name="connsiteX3590" fmla="*/ 7837370 w 12250760"/>
                <a:gd name="connsiteY3590" fmla="*/ 3307666 h 6679735"/>
                <a:gd name="connsiteX3591" fmla="*/ 7785454 w 12250760"/>
                <a:gd name="connsiteY3591" fmla="*/ 3307666 h 6679735"/>
                <a:gd name="connsiteX3592" fmla="*/ 7759497 w 12250760"/>
                <a:gd name="connsiteY3592" fmla="*/ 3281665 h 6679735"/>
                <a:gd name="connsiteX3593" fmla="*/ 7759497 w 12250760"/>
                <a:gd name="connsiteY3593" fmla="*/ 3177662 h 6679735"/>
                <a:gd name="connsiteX3594" fmla="*/ 7733540 w 12250760"/>
                <a:gd name="connsiteY3594" fmla="*/ 3177662 h 6679735"/>
                <a:gd name="connsiteX3595" fmla="*/ 7707581 w 12250760"/>
                <a:gd name="connsiteY3595" fmla="*/ 3151659 h 6679735"/>
                <a:gd name="connsiteX3596" fmla="*/ 7707581 w 12250760"/>
                <a:gd name="connsiteY3596" fmla="*/ 3099653 h 6679735"/>
                <a:gd name="connsiteX3597" fmla="*/ 7811412 w 12250760"/>
                <a:gd name="connsiteY3597" fmla="*/ 3021646 h 6679735"/>
                <a:gd name="connsiteX3598" fmla="*/ 7329688 w 12250760"/>
                <a:gd name="connsiteY3598" fmla="*/ 3021646 h 6679735"/>
                <a:gd name="connsiteX3599" fmla="*/ 7433518 w 12250760"/>
                <a:gd name="connsiteY3599" fmla="*/ 3099653 h 6679735"/>
                <a:gd name="connsiteX3600" fmla="*/ 7433518 w 12250760"/>
                <a:gd name="connsiteY3600" fmla="*/ 3151659 h 6679735"/>
                <a:gd name="connsiteX3601" fmla="*/ 7407561 w 12250760"/>
                <a:gd name="connsiteY3601" fmla="*/ 3177662 h 6679735"/>
                <a:gd name="connsiteX3602" fmla="*/ 7381603 w 12250760"/>
                <a:gd name="connsiteY3602" fmla="*/ 3177662 h 6679735"/>
                <a:gd name="connsiteX3603" fmla="*/ 7381603 w 12250760"/>
                <a:gd name="connsiteY3603" fmla="*/ 3281665 h 6679735"/>
                <a:gd name="connsiteX3604" fmla="*/ 7355646 w 12250760"/>
                <a:gd name="connsiteY3604" fmla="*/ 3307666 h 6679735"/>
                <a:gd name="connsiteX3605" fmla="*/ 7303730 w 12250760"/>
                <a:gd name="connsiteY3605" fmla="*/ 3307666 h 6679735"/>
                <a:gd name="connsiteX3606" fmla="*/ 7277773 w 12250760"/>
                <a:gd name="connsiteY3606" fmla="*/ 3281665 h 6679735"/>
                <a:gd name="connsiteX3607" fmla="*/ 7277773 w 12250760"/>
                <a:gd name="connsiteY3607" fmla="*/ 3177662 h 6679735"/>
                <a:gd name="connsiteX3608" fmla="*/ 7251816 w 12250760"/>
                <a:gd name="connsiteY3608" fmla="*/ 3177662 h 6679735"/>
                <a:gd name="connsiteX3609" fmla="*/ 7225857 w 12250760"/>
                <a:gd name="connsiteY3609" fmla="*/ 3151659 h 6679735"/>
                <a:gd name="connsiteX3610" fmla="*/ 7225857 w 12250760"/>
                <a:gd name="connsiteY3610" fmla="*/ 3099653 h 6679735"/>
                <a:gd name="connsiteX3611" fmla="*/ 7329688 w 12250760"/>
                <a:gd name="connsiteY3611" fmla="*/ 3021646 h 6679735"/>
                <a:gd name="connsiteX3612" fmla="*/ 6847964 w 12250760"/>
                <a:gd name="connsiteY3612" fmla="*/ 3021646 h 6679735"/>
                <a:gd name="connsiteX3613" fmla="*/ 6951794 w 12250760"/>
                <a:gd name="connsiteY3613" fmla="*/ 3099653 h 6679735"/>
                <a:gd name="connsiteX3614" fmla="*/ 6951794 w 12250760"/>
                <a:gd name="connsiteY3614" fmla="*/ 3151659 h 6679735"/>
                <a:gd name="connsiteX3615" fmla="*/ 6925837 w 12250760"/>
                <a:gd name="connsiteY3615" fmla="*/ 3177662 h 6679735"/>
                <a:gd name="connsiteX3616" fmla="*/ 6899879 w 12250760"/>
                <a:gd name="connsiteY3616" fmla="*/ 3177662 h 6679735"/>
                <a:gd name="connsiteX3617" fmla="*/ 6899879 w 12250760"/>
                <a:gd name="connsiteY3617" fmla="*/ 3281665 h 6679735"/>
                <a:gd name="connsiteX3618" fmla="*/ 6873922 w 12250760"/>
                <a:gd name="connsiteY3618" fmla="*/ 3307666 h 6679735"/>
                <a:gd name="connsiteX3619" fmla="*/ 6822006 w 12250760"/>
                <a:gd name="connsiteY3619" fmla="*/ 3307666 h 6679735"/>
                <a:gd name="connsiteX3620" fmla="*/ 6796049 w 12250760"/>
                <a:gd name="connsiteY3620" fmla="*/ 3281665 h 6679735"/>
                <a:gd name="connsiteX3621" fmla="*/ 6796049 w 12250760"/>
                <a:gd name="connsiteY3621" fmla="*/ 3177662 h 6679735"/>
                <a:gd name="connsiteX3622" fmla="*/ 6770092 w 12250760"/>
                <a:gd name="connsiteY3622" fmla="*/ 3177662 h 6679735"/>
                <a:gd name="connsiteX3623" fmla="*/ 6744133 w 12250760"/>
                <a:gd name="connsiteY3623" fmla="*/ 3151659 h 6679735"/>
                <a:gd name="connsiteX3624" fmla="*/ 6744133 w 12250760"/>
                <a:gd name="connsiteY3624" fmla="*/ 3099653 h 6679735"/>
                <a:gd name="connsiteX3625" fmla="*/ 6847964 w 12250760"/>
                <a:gd name="connsiteY3625" fmla="*/ 3021646 h 6679735"/>
                <a:gd name="connsiteX3626" fmla="*/ 6366240 w 12250760"/>
                <a:gd name="connsiteY3626" fmla="*/ 3021646 h 6679735"/>
                <a:gd name="connsiteX3627" fmla="*/ 6470070 w 12250760"/>
                <a:gd name="connsiteY3627" fmla="*/ 3099653 h 6679735"/>
                <a:gd name="connsiteX3628" fmla="*/ 6470070 w 12250760"/>
                <a:gd name="connsiteY3628" fmla="*/ 3151659 h 6679735"/>
                <a:gd name="connsiteX3629" fmla="*/ 6444113 w 12250760"/>
                <a:gd name="connsiteY3629" fmla="*/ 3177662 h 6679735"/>
                <a:gd name="connsiteX3630" fmla="*/ 6418155 w 12250760"/>
                <a:gd name="connsiteY3630" fmla="*/ 3177662 h 6679735"/>
                <a:gd name="connsiteX3631" fmla="*/ 6418155 w 12250760"/>
                <a:gd name="connsiteY3631" fmla="*/ 3281665 h 6679735"/>
                <a:gd name="connsiteX3632" fmla="*/ 6392198 w 12250760"/>
                <a:gd name="connsiteY3632" fmla="*/ 3307666 h 6679735"/>
                <a:gd name="connsiteX3633" fmla="*/ 6340282 w 12250760"/>
                <a:gd name="connsiteY3633" fmla="*/ 3307666 h 6679735"/>
                <a:gd name="connsiteX3634" fmla="*/ 6314325 w 12250760"/>
                <a:gd name="connsiteY3634" fmla="*/ 3281665 h 6679735"/>
                <a:gd name="connsiteX3635" fmla="*/ 6314325 w 12250760"/>
                <a:gd name="connsiteY3635" fmla="*/ 3177662 h 6679735"/>
                <a:gd name="connsiteX3636" fmla="*/ 6288368 w 12250760"/>
                <a:gd name="connsiteY3636" fmla="*/ 3177662 h 6679735"/>
                <a:gd name="connsiteX3637" fmla="*/ 6262409 w 12250760"/>
                <a:gd name="connsiteY3637" fmla="*/ 3151659 h 6679735"/>
                <a:gd name="connsiteX3638" fmla="*/ 6262409 w 12250760"/>
                <a:gd name="connsiteY3638" fmla="*/ 3099653 h 6679735"/>
                <a:gd name="connsiteX3639" fmla="*/ 6366240 w 12250760"/>
                <a:gd name="connsiteY3639" fmla="*/ 3021646 h 6679735"/>
                <a:gd name="connsiteX3640" fmla="*/ 5884526 w 12250760"/>
                <a:gd name="connsiteY3640" fmla="*/ 3021646 h 6679735"/>
                <a:gd name="connsiteX3641" fmla="*/ 5988353 w 12250760"/>
                <a:gd name="connsiteY3641" fmla="*/ 3099653 h 6679735"/>
                <a:gd name="connsiteX3642" fmla="*/ 5988353 w 12250760"/>
                <a:gd name="connsiteY3642" fmla="*/ 3151659 h 6679735"/>
                <a:gd name="connsiteX3643" fmla="*/ 5962397 w 12250760"/>
                <a:gd name="connsiteY3643" fmla="*/ 3177662 h 6679735"/>
                <a:gd name="connsiteX3644" fmla="*/ 5936439 w 12250760"/>
                <a:gd name="connsiteY3644" fmla="*/ 3177662 h 6679735"/>
                <a:gd name="connsiteX3645" fmla="*/ 5936439 w 12250760"/>
                <a:gd name="connsiteY3645" fmla="*/ 3281665 h 6679735"/>
                <a:gd name="connsiteX3646" fmla="*/ 5910482 w 12250760"/>
                <a:gd name="connsiteY3646" fmla="*/ 3307666 h 6679735"/>
                <a:gd name="connsiteX3647" fmla="*/ 5858568 w 12250760"/>
                <a:gd name="connsiteY3647" fmla="*/ 3307666 h 6679735"/>
                <a:gd name="connsiteX3648" fmla="*/ 5832611 w 12250760"/>
                <a:gd name="connsiteY3648" fmla="*/ 3281665 h 6679735"/>
                <a:gd name="connsiteX3649" fmla="*/ 5832611 w 12250760"/>
                <a:gd name="connsiteY3649" fmla="*/ 3177662 h 6679735"/>
                <a:gd name="connsiteX3650" fmla="*/ 5806654 w 12250760"/>
                <a:gd name="connsiteY3650" fmla="*/ 3177662 h 6679735"/>
                <a:gd name="connsiteX3651" fmla="*/ 5780698 w 12250760"/>
                <a:gd name="connsiteY3651" fmla="*/ 3151659 h 6679735"/>
                <a:gd name="connsiteX3652" fmla="*/ 5780698 w 12250760"/>
                <a:gd name="connsiteY3652" fmla="*/ 3099653 h 6679735"/>
                <a:gd name="connsiteX3653" fmla="*/ 5884526 w 12250760"/>
                <a:gd name="connsiteY3653" fmla="*/ 3021646 h 6679735"/>
                <a:gd name="connsiteX3654" fmla="*/ 5402816 w 12250760"/>
                <a:gd name="connsiteY3654" fmla="*/ 3021646 h 6679735"/>
                <a:gd name="connsiteX3655" fmla="*/ 5506639 w 12250760"/>
                <a:gd name="connsiteY3655" fmla="*/ 3099653 h 6679735"/>
                <a:gd name="connsiteX3656" fmla="*/ 5506639 w 12250760"/>
                <a:gd name="connsiteY3656" fmla="*/ 3151659 h 6679735"/>
                <a:gd name="connsiteX3657" fmla="*/ 5480685 w 12250760"/>
                <a:gd name="connsiteY3657" fmla="*/ 3177662 h 6679735"/>
                <a:gd name="connsiteX3658" fmla="*/ 5454729 w 12250760"/>
                <a:gd name="connsiteY3658" fmla="*/ 3177662 h 6679735"/>
                <a:gd name="connsiteX3659" fmla="*/ 5454729 w 12250760"/>
                <a:gd name="connsiteY3659" fmla="*/ 3281665 h 6679735"/>
                <a:gd name="connsiteX3660" fmla="*/ 5428770 w 12250760"/>
                <a:gd name="connsiteY3660" fmla="*/ 3307666 h 6679735"/>
                <a:gd name="connsiteX3661" fmla="*/ 5376857 w 12250760"/>
                <a:gd name="connsiteY3661" fmla="*/ 3307666 h 6679735"/>
                <a:gd name="connsiteX3662" fmla="*/ 5350903 w 12250760"/>
                <a:gd name="connsiteY3662" fmla="*/ 3281665 h 6679735"/>
                <a:gd name="connsiteX3663" fmla="*/ 5350903 w 12250760"/>
                <a:gd name="connsiteY3663" fmla="*/ 3177662 h 6679735"/>
                <a:gd name="connsiteX3664" fmla="*/ 5324945 w 12250760"/>
                <a:gd name="connsiteY3664" fmla="*/ 3177662 h 6679735"/>
                <a:gd name="connsiteX3665" fmla="*/ 5298982 w 12250760"/>
                <a:gd name="connsiteY3665" fmla="*/ 3151659 h 6679735"/>
                <a:gd name="connsiteX3666" fmla="*/ 5298982 w 12250760"/>
                <a:gd name="connsiteY3666" fmla="*/ 3099653 h 6679735"/>
                <a:gd name="connsiteX3667" fmla="*/ 5402816 w 12250760"/>
                <a:gd name="connsiteY3667" fmla="*/ 3021646 h 6679735"/>
                <a:gd name="connsiteX3668" fmla="*/ 4921068 w 12250760"/>
                <a:gd name="connsiteY3668" fmla="*/ 3021646 h 6679735"/>
                <a:gd name="connsiteX3669" fmla="*/ 5024912 w 12250760"/>
                <a:gd name="connsiteY3669" fmla="*/ 3099653 h 6679735"/>
                <a:gd name="connsiteX3670" fmla="*/ 5024912 w 12250760"/>
                <a:gd name="connsiteY3670" fmla="*/ 3151659 h 6679735"/>
                <a:gd name="connsiteX3671" fmla="*/ 4998953 w 12250760"/>
                <a:gd name="connsiteY3671" fmla="*/ 3177662 h 6679735"/>
                <a:gd name="connsiteX3672" fmla="*/ 4972994 w 12250760"/>
                <a:gd name="connsiteY3672" fmla="*/ 3177662 h 6679735"/>
                <a:gd name="connsiteX3673" fmla="*/ 4972994 w 12250760"/>
                <a:gd name="connsiteY3673" fmla="*/ 3281665 h 6679735"/>
                <a:gd name="connsiteX3674" fmla="*/ 4947033 w 12250760"/>
                <a:gd name="connsiteY3674" fmla="*/ 3307666 h 6679735"/>
                <a:gd name="connsiteX3675" fmla="*/ 4895110 w 12250760"/>
                <a:gd name="connsiteY3675" fmla="*/ 3307666 h 6679735"/>
                <a:gd name="connsiteX3676" fmla="*/ 4869163 w 12250760"/>
                <a:gd name="connsiteY3676" fmla="*/ 3281665 h 6679735"/>
                <a:gd name="connsiteX3677" fmla="*/ 4869163 w 12250760"/>
                <a:gd name="connsiteY3677" fmla="*/ 3177662 h 6679735"/>
                <a:gd name="connsiteX3678" fmla="*/ 4843208 w 12250760"/>
                <a:gd name="connsiteY3678" fmla="*/ 3177662 h 6679735"/>
                <a:gd name="connsiteX3679" fmla="*/ 4817252 w 12250760"/>
                <a:gd name="connsiteY3679" fmla="*/ 3151659 h 6679735"/>
                <a:gd name="connsiteX3680" fmla="*/ 4817252 w 12250760"/>
                <a:gd name="connsiteY3680" fmla="*/ 3099653 h 6679735"/>
                <a:gd name="connsiteX3681" fmla="*/ 4921068 w 12250760"/>
                <a:gd name="connsiteY3681" fmla="*/ 3021646 h 6679735"/>
                <a:gd name="connsiteX3682" fmla="*/ 4439371 w 12250760"/>
                <a:gd name="connsiteY3682" fmla="*/ 3021646 h 6679735"/>
                <a:gd name="connsiteX3683" fmla="*/ 4543190 w 12250760"/>
                <a:gd name="connsiteY3683" fmla="*/ 3099653 h 6679735"/>
                <a:gd name="connsiteX3684" fmla="*/ 4543190 w 12250760"/>
                <a:gd name="connsiteY3684" fmla="*/ 3151659 h 6679735"/>
                <a:gd name="connsiteX3685" fmla="*/ 4517233 w 12250760"/>
                <a:gd name="connsiteY3685" fmla="*/ 3177662 h 6679735"/>
                <a:gd name="connsiteX3686" fmla="*/ 4491272 w 12250760"/>
                <a:gd name="connsiteY3686" fmla="*/ 3177662 h 6679735"/>
                <a:gd name="connsiteX3687" fmla="*/ 4491272 w 12250760"/>
                <a:gd name="connsiteY3687" fmla="*/ 3281665 h 6679735"/>
                <a:gd name="connsiteX3688" fmla="*/ 4465314 w 12250760"/>
                <a:gd name="connsiteY3688" fmla="*/ 3307666 h 6679735"/>
                <a:gd name="connsiteX3689" fmla="*/ 4413403 w 12250760"/>
                <a:gd name="connsiteY3689" fmla="*/ 3307666 h 6679735"/>
                <a:gd name="connsiteX3690" fmla="*/ 4387444 w 12250760"/>
                <a:gd name="connsiteY3690" fmla="*/ 3281665 h 6679735"/>
                <a:gd name="connsiteX3691" fmla="*/ 4387444 w 12250760"/>
                <a:gd name="connsiteY3691" fmla="*/ 3177662 h 6679735"/>
                <a:gd name="connsiteX3692" fmla="*/ 4361483 w 12250760"/>
                <a:gd name="connsiteY3692" fmla="*/ 3177662 h 6679735"/>
                <a:gd name="connsiteX3693" fmla="*/ 4335529 w 12250760"/>
                <a:gd name="connsiteY3693" fmla="*/ 3151659 h 6679735"/>
                <a:gd name="connsiteX3694" fmla="*/ 4335529 w 12250760"/>
                <a:gd name="connsiteY3694" fmla="*/ 3099653 h 6679735"/>
                <a:gd name="connsiteX3695" fmla="*/ 4439371 w 12250760"/>
                <a:gd name="connsiteY3695" fmla="*/ 3021646 h 6679735"/>
                <a:gd name="connsiteX3696" fmla="*/ 3957651 w 12250760"/>
                <a:gd name="connsiteY3696" fmla="*/ 3021646 h 6679735"/>
                <a:gd name="connsiteX3697" fmla="*/ 4061484 w 12250760"/>
                <a:gd name="connsiteY3697" fmla="*/ 3099653 h 6679735"/>
                <a:gd name="connsiteX3698" fmla="*/ 4061484 w 12250760"/>
                <a:gd name="connsiteY3698" fmla="*/ 3151659 h 6679735"/>
                <a:gd name="connsiteX3699" fmla="*/ 4035527 w 12250760"/>
                <a:gd name="connsiteY3699" fmla="*/ 3177662 h 6679735"/>
                <a:gd name="connsiteX3700" fmla="*/ 4009568 w 12250760"/>
                <a:gd name="connsiteY3700" fmla="*/ 3177662 h 6679735"/>
                <a:gd name="connsiteX3701" fmla="*/ 4009568 w 12250760"/>
                <a:gd name="connsiteY3701" fmla="*/ 3281665 h 6679735"/>
                <a:gd name="connsiteX3702" fmla="*/ 3983608 w 12250760"/>
                <a:gd name="connsiteY3702" fmla="*/ 3307666 h 6679735"/>
                <a:gd name="connsiteX3703" fmla="*/ 3931692 w 12250760"/>
                <a:gd name="connsiteY3703" fmla="*/ 3307666 h 6679735"/>
                <a:gd name="connsiteX3704" fmla="*/ 3905738 w 12250760"/>
                <a:gd name="connsiteY3704" fmla="*/ 3281665 h 6679735"/>
                <a:gd name="connsiteX3705" fmla="*/ 3905738 w 12250760"/>
                <a:gd name="connsiteY3705" fmla="*/ 3177662 h 6679735"/>
                <a:gd name="connsiteX3706" fmla="*/ 3879779 w 12250760"/>
                <a:gd name="connsiteY3706" fmla="*/ 3177662 h 6679735"/>
                <a:gd name="connsiteX3707" fmla="*/ 3853822 w 12250760"/>
                <a:gd name="connsiteY3707" fmla="*/ 3151659 h 6679735"/>
                <a:gd name="connsiteX3708" fmla="*/ 3853822 w 12250760"/>
                <a:gd name="connsiteY3708" fmla="*/ 3099653 h 6679735"/>
                <a:gd name="connsiteX3709" fmla="*/ 3957651 w 12250760"/>
                <a:gd name="connsiteY3709" fmla="*/ 3021646 h 6679735"/>
                <a:gd name="connsiteX3710" fmla="*/ 3475934 w 12250760"/>
                <a:gd name="connsiteY3710" fmla="*/ 3021646 h 6679735"/>
                <a:gd name="connsiteX3711" fmla="*/ 3579769 w 12250760"/>
                <a:gd name="connsiteY3711" fmla="*/ 3099653 h 6679735"/>
                <a:gd name="connsiteX3712" fmla="*/ 3579769 w 12250760"/>
                <a:gd name="connsiteY3712" fmla="*/ 3151659 h 6679735"/>
                <a:gd name="connsiteX3713" fmla="*/ 3553809 w 12250760"/>
                <a:gd name="connsiteY3713" fmla="*/ 3177662 h 6679735"/>
                <a:gd name="connsiteX3714" fmla="*/ 3527851 w 12250760"/>
                <a:gd name="connsiteY3714" fmla="*/ 3177662 h 6679735"/>
                <a:gd name="connsiteX3715" fmla="*/ 3527851 w 12250760"/>
                <a:gd name="connsiteY3715" fmla="*/ 3281665 h 6679735"/>
                <a:gd name="connsiteX3716" fmla="*/ 3501894 w 12250760"/>
                <a:gd name="connsiteY3716" fmla="*/ 3307666 h 6679735"/>
                <a:gd name="connsiteX3717" fmla="*/ 3449977 w 12250760"/>
                <a:gd name="connsiteY3717" fmla="*/ 3307666 h 6679735"/>
                <a:gd name="connsiteX3718" fmla="*/ 3424020 w 12250760"/>
                <a:gd name="connsiteY3718" fmla="*/ 3281665 h 6679735"/>
                <a:gd name="connsiteX3719" fmla="*/ 3424020 w 12250760"/>
                <a:gd name="connsiteY3719" fmla="*/ 3177662 h 6679735"/>
                <a:gd name="connsiteX3720" fmla="*/ 3398063 w 12250760"/>
                <a:gd name="connsiteY3720" fmla="*/ 3177662 h 6679735"/>
                <a:gd name="connsiteX3721" fmla="*/ 3372104 w 12250760"/>
                <a:gd name="connsiteY3721" fmla="*/ 3151659 h 6679735"/>
                <a:gd name="connsiteX3722" fmla="*/ 3372104 w 12250760"/>
                <a:gd name="connsiteY3722" fmla="*/ 3099653 h 6679735"/>
                <a:gd name="connsiteX3723" fmla="*/ 3475934 w 12250760"/>
                <a:gd name="connsiteY3723" fmla="*/ 3021646 h 6679735"/>
                <a:gd name="connsiteX3724" fmla="*/ 2994211 w 12250760"/>
                <a:gd name="connsiteY3724" fmla="*/ 3021646 h 6679735"/>
                <a:gd name="connsiteX3725" fmla="*/ 3098041 w 12250760"/>
                <a:gd name="connsiteY3725" fmla="*/ 3099653 h 6679735"/>
                <a:gd name="connsiteX3726" fmla="*/ 3098041 w 12250760"/>
                <a:gd name="connsiteY3726" fmla="*/ 3151659 h 6679735"/>
                <a:gd name="connsiteX3727" fmla="*/ 3072082 w 12250760"/>
                <a:gd name="connsiteY3727" fmla="*/ 3177662 h 6679735"/>
                <a:gd name="connsiteX3728" fmla="*/ 3046125 w 12250760"/>
                <a:gd name="connsiteY3728" fmla="*/ 3177662 h 6679735"/>
                <a:gd name="connsiteX3729" fmla="*/ 3046125 w 12250760"/>
                <a:gd name="connsiteY3729" fmla="*/ 3281665 h 6679735"/>
                <a:gd name="connsiteX3730" fmla="*/ 3020168 w 12250760"/>
                <a:gd name="connsiteY3730" fmla="*/ 3307666 h 6679735"/>
                <a:gd name="connsiteX3731" fmla="*/ 2968251 w 12250760"/>
                <a:gd name="connsiteY3731" fmla="*/ 3307666 h 6679735"/>
                <a:gd name="connsiteX3732" fmla="*/ 2942294 w 12250760"/>
                <a:gd name="connsiteY3732" fmla="*/ 3281665 h 6679735"/>
                <a:gd name="connsiteX3733" fmla="*/ 2942294 w 12250760"/>
                <a:gd name="connsiteY3733" fmla="*/ 3177662 h 6679735"/>
                <a:gd name="connsiteX3734" fmla="*/ 2916337 w 12250760"/>
                <a:gd name="connsiteY3734" fmla="*/ 3177662 h 6679735"/>
                <a:gd name="connsiteX3735" fmla="*/ 2890379 w 12250760"/>
                <a:gd name="connsiteY3735" fmla="*/ 3151659 h 6679735"/>
                <a:gd name="connsiteX3736" fmla="*/ 2890379 w 12250760"/>
                <a:gd name="connsiteY3736" fmla="*/ 3099653 h 6679735"/>
                <a:gd name="connsiteX3737" fmla="*/ 2994211 w 12250760"/>
                <a:gd name="connsiteY3737" fmla="*/ 3021646 h 6679735"/>
                <a:gd name="connsiteX3738" fmla="*/ 2512486 w 12250760"/>
                <a:gd name="connsiteY3738" fmla="*/ 3021646 h 6679735"/>
                <a:gd name="connsiteX3739" fmla="*/ 2616317 w 12250760"/>
                <a:gd name="connsiteY3739" fmla="*/ 3099653 h 6679735"/>
                <a:gd name="connsiteX3740" fmla="*/ 2616317 w 12250760"/>
                <a:gd name="connsiteY3740" fmla="*/ 3151659 h 6679735"/>
                <a:gd name="connsiteX3741" fmla="*/ 2590361 w 12250760"/>
                <a:gd name="connsiteY3741" fmla="*/ 3177662 h 6679735"/>
                <a:gd name="connsiteX3742" fmla="*/ 2564402 w 12250760"/>
                <a:gd name="connsiteY3742" fmla="*/ 3177662 h 6679735"/>
                <a:gd name="connsiteX3743" fmla="*/ 2564402 w 12250760"/>
                <a:gd name="connsiteY3743" fmla="*/ 3281665 h 6679735"/>
                <a:gd name="connsiteX3744" fmla="*/ 2538445 w 12250760"/>
                <a:gd name="connsiteY3744" fmla="*/ 3307666 h 6679735"/>
                <a:gd name="connsiteX3745" fmla="*/ 2486530 w 12250760"/>
                <a:gd name="connsiteY3745" fmla="*/ 3307666 h 6679735"/>
                <a:gd name="connsiteX3746" fmla="*/ 2460573 w 12250760"/>
                <a:gd name="connsiteY3746" fmla="*/ 3281665 h 6679735"/>
                <a:gd name="connsiteX3747" fmla="*/ 2460573 w 12250760"/>
                <a:gd name="connsiteY3747" fmla="*/ 3177662 h 6679735"/>
                <a:gd name="connsiteX3748" fmla="*/ 2434617 w 12250760"/>
                <a:gd name="connsiteY3748" fmla="*/ 3177662 h 6679735"/>
                <a:gd name="connsiteX3749" fmla="*/ 2408658 w 12250760"/>
                <a:gd name="connsiteY3749" fmla="*/ 3151659 h 6679735"/>
                <a:gd name="connsiteX3750" fmla="*/ 2408658 w 12250760"/>
                <a:gd name="connsiteY3750" fmla="*/ 3099653 h 6679735"/>
                <a:gd name="connsiteX3751" fmla="*/ 2512486 w 12250760"/>
                <a:gd name="connsiteY3751" fmla="*/ 3021646 h 6679735"/>
                <a:gd name="connsiteX3752" fmla="*/ 2030755 w 12250760"/>
                <a:gd name="connsiteY3752" fmla="*/ 3021646 h 6679735"/>
                <a:gd name="connsiteX3753" fmla="*/ 2134597 w 12250760"/>
                <a:gd name="connsiteY3753" fmla="*/ 3099653 h 6679735"/>
                <a:gd name="connsiteX3754" fmla="*/ 2134597 w 12250760"/>
                <a:gd name="connsiteY3754" fmla="*/ 3151659 h 6679735"/>
                <a:gd name="connsiteX3755" fmla="*/ 2108628 w 12250760"/>
                <a:gd name="connsiteY3755" fmla="*/ 3177662 h 6679735"/>
                <a:gd name="connsiteX3756" fmla="*/ 2082670 w 12250760"/>
                <a:gd name="connsiteY3756" fmla="*/ 3177662 h 6679735"/>
                <a:gd name="connsiteX3757" fmla="*/ 2082670 w 12250760"/>
                <a:gd name="connsiteY3757" fmla="*/ 3281665 h 6679735"/>
                <a:gd name="connsiteX3758" fmla="*/ 2056712 w 12250760"/>
                <a:gd name="connsiteY3758" fmla="*/ 3307666 h 6679735"/>
                <a:gd name="connsiteX3759" fmla="*/ 2004797 w 12250760"/>
                <a:gd name="connsiteY3759" fmla="*/ 3307666 h 6679735"/>
                <a:gd name="connsiteX3760" fmla="*/ 1978839 w 12250760"/>
                <a:gd name="connsiteY3760" fmla="*/ 3281665 h 6679735"/>
                <a:gd name="connsiteX3761" fmla="*/ 1978839 w 12250760"/>
                <a:gd name="connsiteY3761" fmla="*/ 3177662 h 6679735"/>
                <a:gd name="connsiteX3762" fmla="*/ 1952882 w 12250760"/>
                <a:gd name="connsiteY3762" fmla="*/ 3177662 h 6679735"/>
                <a:gd name="connsiteX3763" fmla="*/ 1926924 w 12250760"/>
                <a:gd name="connsiteY3763" fmla="*/ 3151659 h 6679735"/>
                <a:gd name="connsiteX3764" fmla="*/ 1926924 w 12250760"/>
                <a:gd name="connsiteY3764" fmla="*/ 3099653 h 6679735"/>
                <a:gd name="connsiteX3765" fmla="*/ 2030755 w 12250760"/>
                <a:gd name="connsiteY3765" fmla="*/ 3021646 h 6679735"/>
                <a:gd name="connsiteX3766" fmla="*/ 1549031 w 12250760"/>
                <a:gd name="connsiteY3766" fmla="*/ 3021646 h 6679735"/>
                <a:gd name="connsiteX3767" fmla="*/ 1652861 w 12250760"/>
                <a:gd name="connsiteY3767" fmla="*/ 3099653 h 6679735"/>
                <a:gd name="connsiteX3768" fmla="*/ 1652861 w 12250760"/>
                <a:gd name="connsiteY3768" fmla="*/ 3151659 h 6679735"/>
                <a:gd name="connsiteX3769" fmla="*/ 1626904 w 12250760"/>
                <a:gd name="connsiteY3769" fmla="*/ 3177662 h 6679735"/>
                <a:gd name="connsiteX3770" fmla="*/ 1600946 w 12250760"/>
                <a:gd name="connsiteY3770" fmla="*/ 3177662 h 6679735"/>
                <a:gd name="connsiteX3771" fmla="*/ 1600946 w 12250760"/>
                <a:gd name="connsiteY3771" fmla="*/ 3281665 h 6679735"/>
                <a:gd name="connsiteX3772" fmla="*/ 1574988 w 12250760"/>
                <a:gd name="connsiteY3772" fmla="*/ 3307666 h 6679735"/>
                <a:gd name="connsiteX3773" fmla="*/ 1523073 w 12250760"/>
                <a:gd name="connsiteY3773" fmla="*/ 3307666 h 6679735"/>
                <a:gd name="connsiteX3774" fmla="*/ 1497116 w 12250760"/>
                <a:gd name="connsiteY3774" fmla="*/ 3281665 h 6679735"/>
                <a:gd name="connsiteX3775" fmla="*/ 1497116 w 12250760"/>
                <a:gd name="connsiteY3775" fmla="*/ 3177662 h 6679735"/>
                <a:gd name="connsiteX3776" fmla="*/ 1471159 w 12250760"/>
                <a:gd name="connsiteY3776" fmla="*/ 3177662 h 6679735"/>
                <a:gd name="connsiteX3777" fmla="*/ 1445200 w 12250760"/>
                <a:gd name="connsiteY3777" fmla="*/ 3151659 h 6679735"/>
                <a:gd name="connsiteX3778" fmla="*/ 1445200 w 12250760"/>
                <a:gd name="connsiteY3778" fmla="*/ 3099653 h 6679735"/>
                <a:gd name="connsiteX3779" fmla="*/ 1549031 w 12250760"/>
                <a:gd name="connsiteY3779" fmla="*/ 3021646 h 6679735"/>
                <a:gd name="connsiteX3780" fmla="*/ 1067309 w 12250760"/>
                <a:gd name="connsiteY3780" fmla="*/ 3021646 h 6679735"/>
                <a:gd name="connsiteX3781" fmla="*/ 1171138 w 12250760"/>
                <a:gd name="connsiteY3781" fmla="*/ 3099653 h 6679735"/>
                <a:gd name="connsiteX3782" fmla="*/ 1171138 w 12250760"/>
                <a:gd name="connsiteY3782" fmla="*/ 3151659 h 6679735"/>
                <a:gd name="connsiteX3783" fmla="*/ 1145182 w 12250760"/>
                <a:gd name="connsiteY3783" fmla="*/ 3177662 h 6679735"/>
                <a:gd name="connsiteX3784" fmla="*/ 1119223 w 12250760"/>
                <a:gd name="connsiteY3784" fmla="*/ 3177662 h 6679735"/>
                <a:gd name="connsiteX3785" fmla="*/ 1119223 w 12250760"/>
                <a:gd name="connsiteY3785" fmla="*/ 3281665 h 6679735"/>
                <a:gd name="connsiteX3786" fmla="*/ 1093266 w 12250760"/>
                <a:gd name="connsiteY3786" fmla="*/ 3307666 h 6679735"/>
                <a:gd name="connsiteX3787" fmla="*/ 1041350 w 12250760"/>
                <a:gd name="connsiteY3787" fmla="*/ 3307666 h 6679735"/>
                <a:gd name="connsiteX3788" fmla="*/ 1015393 w 12250760"/>
                <a:gd name="connsiteY3788" fmla="*/ 3281665 h 6679735"/>
                <a:gd name="connsiteX3789" fmla="*/ 1015393 w 12250760"/>
                <a:gd name="connsiteY3789" fmla="*/ 3177662 h 6679735"/>
                <a:gd name="connsiteX3790" fmla="*/ 989436 w 12250760"/>
                <a:gd name="connsiteY3790" fmla="*/ 3177662 h 6679735"/>
                <a:gd name="connsiteX3791" fmla="*/ 963478 w 12250760"/>
                <a:gd name="connsiteY3791" fmla="*/ 3151659 h 6679735"/>
                <a:gd name="connsiteX3792" fmla="*/ 963478 w 12250760"/>
                <a:gd name="connsiteY3792" fmla="*/ 3099653 h 6679735"/>
                <a:gd name="connsiteX3793" fmla="*/ 1067309 w 12250760"/>
                <a:gd name="connsiteY3793" fmla="*/ 3021646 h 6679735"/>
                <a:gd name="connsiteX3794" fmla="*/ 585586 w 12250760"/>
                <a:gd name="connsiteY3794" fmla="*/ 3021646 h 6679735"/>
                <a:gd name="connsiteX3795" fmla="*/ 689416 w 12250760"/>
                <a:gd name="connsiteY3795" fmla="*/ 3099653 h 6679735"/>
                <a:gd name="connsiteX3796" fmla="*/ 689416 w 12250760"/>
                <a:gd name="connsiteY3796" fmla="*/ 3151659 h 6679735"/>
                <a:gd name="connsiteX3797" fmla="*/ 663459 w 12250760"/>
                <a:gd name="connsiteY3797" fmla="*/ 3177662 h 6679735"/>
                <a:gd name="connsiteX3798" fmla="*/ 637501 w 12250760"/>
                <a:gd name="connsiteY3798" fmla="*/ 3177662 h 6679735"/>
                <a:gd name="connsiteX3799" fmla="*/ 637501 w 12250760"/>
                <a:gd name="connsiteY3799" fmla="*/ 3281665 h 6679735"/>
                <a:gd name="connsiteX3800" fmla="*/ 611544 w 12250760"/>
                <a:gd name="connsiteY3800" fmla="*/ 3307666 h 6679735"/>
                <a:gd name="connsiteX3801" fmla="*/ 559628 w 12250760"/>
                <a:gd name="connsiteY3801" fmla="*/ 3307666 h 6679735"/>
                <a:gd name="connsiteX3802" fmla="*/ 533671 w 12250760"/>
                <a:gd name="connsiteY3802" fmla="*/ 3281665 h 6679735"/>
                <a:gd name="connsiteX3803" fmla="*/ 533671 w 12250760"/>
                <a:gd name="connsiteY3803" fmla="*/ 3177662 h 6679735"/>
                <a:gd name="connsiteX3804" fmla="*/ 507714 w 12250760"/>
                <a:gd name="connsiteY3804" fmla="*/ 3177662 h 6679735"/>
                <a:gd name="connsiteX3805" fmla="*/ 481755 w 12250760"/>
                <a:gd name="connsiteY3805" fmla="*/ 3151659 h 6679735"/>
                <a:gd name="connsiteX3806" fmla="*/ 481755 w 12250760"/>
                <a:gd name="connsiteY3806" fmla="*/ 3099653 h 6679735"/>
                <a:gd name="connsiteX3807" fmla="*/ 585586 w 12250760"/>
                <a:gd name="connsiteY3807" fmla="*/ 3021646 h 6679735"/>
                <a:gd name="connsiteX3808" fmla="*/ 103864 w 12250760"/>
                <a:gd name="connsiteY3808" fmla="*/ 3021646 h 6679735"/>
                <a:gd name="connsiteX3809" fmla="*/ 207694 w 12250760"/>
                <a:gd name="connsiteY3809" fmla="*/ 3099653 h 6679735"/>
                <a:gd name="connsiteX3810" fmla="*/ 207694 w 12250760"/>
                <a:gd name="connsiteY3810" fmla="*/ 3151659 h 6679735"/>
                <a:gd name="connsiteX3811" fmla="*/ 181737 w 12250760"/>
                <a:gd name="connsiteY3811" fmla="*/ 3177662 h 6679735"/>
                <a:gd name="connsiteX3812" fmla="*/ 155778 w 12250760"/>
                <a:gd name="connsiteY3812" fmla="*/ 3177662 h 6679735"/>
                <a:gd name="connsiteX3813" fmla="*/ 155778 w 12250760"/>
                <a:gd name="connsiteY3813" fmla="*/ 3281665 h 6679735"/>
                <a:gd name="connsiteX3814" fmla="*/ 129821 w 12250760"/>
                <a:gd name="connsiteY3814" fmla="*/ 3307666 h 6679735"/>
                <a:gd name="connsiteX3815" fmla="*/ 77906 w 12250760"/>
                <a:gd name="connsiteY3815" fmla="*/ 3307666 h 6679735"/>
                <a:gd name="connsiteX3816" fmla="*/ 51948 w 12250760"/>
                <a:gd name="connsiteY3816" fmla="*/ 3281665 h 6679735"/>
                <a:gd name="connsiteX3817" fmla="*/ 51948 w 12250760"/>
                <a:gd name="connsiteY3817" fmla="*/ 3177662 h 6679735"/>
                <a:gd name="connsiteX3818" fmla="*/ 25991 w 12250760"/>
                <a:gd name="connsiteY3818" fmla="*/ 3177662 h 6679735"/>
                <a:gd name="connsiteX3819" fmla="*/ 33 w 12250760"/>
                <a:gd name="connsiteY3819" fmla="*/ 3151659 h 6679735"/>
                <a:gd name="connsiteX3820" fmla="*/ 33 w 12250760"/>
                <a:gd name="connsiteY3820" fmla="*/ 3099653 h 6679735"/>
                <a:gd name="connsiteX3821" fmla="*/ 103864 w 12250760"/>
                <a:gd name="connsiteY3821" fmla="*/ 3021646 h 6679735"/>
                <a:gd name="connsiteX3822" fmla="*/ 12145950 w 12250760"/>
                <a:gd name="connsiteY3822" fmla="*/ 2890389 h 6679735"/>
                <a:gd name="connsiteX3823" fmla="*/ 12197866 w 12250760"/>
                <a:gd name="connsiteY3823" fmla="*/ 2942304 h 6679735"/>
                <a:gd name="connsiteX3824" fmla="*/ 12145950 w 12250760"/>
                <a:gd name="connsiteY3824" fmla="*/ 2994220 h 6679735"/>
                <a:gd name="connsiteX3825" fmla="*/ 12094035 w 12250760"/>
                <a:gd name="connsiteY3825" fmla="*/ 2942304 h 6679735"/>
                <a:gd name="connsiteX3826" fmla="*/ 12145950 w 12250760"/>
                <a:gd name="connsiteY3826" fmla="*/ 2890389 h 6679735"/>
                <a:gd name="connsiteX3827" fmla="*/ 11664226 w 12250760"/>
                <a:gd name="connsiteY3827" fmla="*/ 2890389 h 6679735"/>
                <a:gd name="connsiteX3828" fmla="*/ 11716142 w 12250760"/>
                <a:gd name="connsiteY3828" fmla="*/ 2942304 h 6679735"/>
                <a:gd name="connsiteX3829" fmla="*/ 11664226 w 12250760"/>
                <a:gd name="connsiteY3829" fmla="*/ 2994220 h 6679735"/>
                <a:gd name="connsiteX3830" fmla="*/ 11612311 w 12250760"/>
                <a:gd name="connsiteY3830" fmla="*/ 2942304 h 6679735"/>
                <a:gd name="connsiteX3831" fmla="*/ 11664226 w 12250760"/>
                <a:gd name="connsiteY3831" fmla="*/ 2890389 h 6679735"/>
                <a:gd name="connsiteX3832" fmla="*/ 11182501 w 12250760"/>
                <a:gd name="connsiteY3832" fmla="*/ 2890389 h 6679735"/>
                <a:gd name="connsiteX3833" fmla="*/ 11234417 w 12250760"/>
                <a:gd name="connsiteY3833" fmla="*/ 2942304 h 6679735"/>
                <a:gd name="connsiteX3834" fmla="*/ 11182501 w 12250760"/>
                <a:gd name="connsiteY3834" fmla="*/ 2994220 h 6679735"/>
                <a:gd name="connsiteX3835" fmla="*/ 11130586 w 12250760"/>
                <a:gd name="connsiteY3835" fmla="*/ 2942304 h 6679735"/>
                <a:gd name="connsiteX3836" fmla="*/ 11182501 w 12250760"/>
                <a:gd name="connsiteY3836" fmla="*/ 2890389 h 6679735"/>
                <a:gd name="connsiteX3837" fmla="*/ 10700777 w 12250760"/>
                <a:gd name="connsiteY3837" fmla="*/ 2890389 h 6679735"/>
                <a:gd name="connsiteX3838" fmla="*/ 10752693 w 12250760"/>
                <a:gd name="connsiteY3838" fmla="*/ 2942304 h 6679735"/>
                <a:gd name="connsiteX3839" fmla="*/ 10700777 w 12250760"/>
                <a:gd name="connsiteY3839" fmla="*/ 2994220 h 6679735"/>
                <a:gd name="connsiteX3840" fmla="*/ 10648862 w 12250760"/>
                <a:gd name="connsiteY3840" fmla="*/ 2942304 h 6679735"/>
                <a:gd name="connsiteX3841" fmla="*/ 10700777 w 12250760"/>
                <a:gd name="connsiteY3841" fmla="*/ 2890389 h 6679735"/>
                <a:gd name="connsiteX3842" fmla="*/ 10219053 w 12250760"/>
                <a:gd name="connsiteY3842" fmla="*/ 2890389 h 6679735"/>
                <a:gd name="connsiteX3843" fmla="*/ 10270969 w 12250760"/>
                <a:gd name="connsiteY3843" fmla="*/ 2942304 h 6679735"/>
                <a:gd name="connsiteX3844" fmla="*/ 10219053 w 12250760"/>
                <a:gd name="connsiteY3844" fmla="*/ 2994220 h 6679735"/>
                <a:gd name="connsiteX3845" fmla="*/ 10167138 w 12250760"/>
                <a:gd name="connsiteY3845" fmla="*/ 2942304 h 6679735"/>
                <a:gd name="connsiteX3846" fmla="*/ 10219053 w 12250760"/>
                <a:gd name="connsiteY3846" fmla="*/ 2890389 h 6679735"/>
                <a:gd name="connsiteX3847" fmla="*/ 9737328 w 12250760"/>
                <a:gd name="connsiteY3847" fmla="*/ 2890389 h 6679735"/>
                <a:gd name="connsiteX3848" fmla="*/ 9789244 w 12250760"/>
                <a:gd name="connsiteY3848" fmla="*/ 2942304 h 6679735"/>
                <a:gd name="connsiteX3849" fmla="*/ 9737328 w 12250760"/>
                <a:gd name="connsiteY3849" fmla="*/ 2994220 h 6679735"/>
                <a:gd name="connsiteX3850" fmla="*/ 9685413 w 12250760"/>
                <a:gd name="connsiteY3850" fmla="*/ 2942304 h 6679735"/>
                <a:gd name="connsiteX3851" fmla="*/ 9737328 w 12250760"/>
                <a:gd name="connsiteY3851" fmla="*/ 2890389 h 6679735"/>
                <a:gd name="connsiteX3852" fmla="*/ 9255604 w 12250760"/>
                <a:gd name="connsiteY3852" fmla="*/ 2890389 h 6679735"/>
                <a:gd name="connsiteX3853" fmla="*/ 9307520 w 12250760"/>
                <a:gd name="connsiteY3853" fmla="*/ 2942304 h 6679735"/>
                <a:gd name="connsiteX3854" fmla="*/ 9255604 w 12250760"/>
                <a:gd name="connsiteY3854" fmla="*/ 2994220 h 6679735"/>
                <a:gd name="connsiteX3855" fmla="*/ 9203689 w 12250760"/>
                <a:gd name="connsiteY3855" fmla="*/ 2942304 h 6679735"/>
                <a:gd name="connsiteX3856" fmla="*/ 9255604 w 12250760"/>
                <a:gd name="connsiteY3856" fmla="*/ 2890389 h 6679735"/>
                <a:gd name="connsiteX3857" fmla="*/ 8773880 w 12250760"/>
                <a:gd name="connsiteY3857" fmla="*/ 2890389 h 6679735"/>
                <a:gd name="connsiteX3858" fmla="*/ 8825796 w 12250760"/>
                <a:gd name="connsiteY3858" fmla="*/ 2942304 h 6679735"/>
                <a:gd name="connsiteX3859" fmla="*/ 8773880 w 12250760"/>
                <a:gd name="connsiteY3859" fmla="*/ 2994220 h 6679735"/>
                <a:gd name="connsiteX3860" fmla="*/ 8721965 w 12250760"/>
                <a:gd name="connsiteY3860" fmla="*/ 2942304 h 6679735"/>
                <a:gd name="connsiteX3861" fmla="*/ 8773880 w 12250760"/>
                <a:gd name="connsiteY3861" fmla="*/ 2890389 h 6679735"/>
                <a:gd name="connsiteX3862" fmla="*/ 8292157 w 12250760"/>
                <a:gd name="connsiteY3862" fmla="*/ 2890389 h 6679735"/>
                <a:gd name="connsiteX3863" fmla="*/ 8344072 w 12250760"/>
                <a:gd name="connsiteY3863" fmla="*/ 2942304 h 6679735"/>
                <a:gd name="connsiteX3864" fmla="*/ 8292157 w 12250760"/>
                <a:gd name="connsiteY3864" fmla="*/ 2994220 h 6679735"/>
                <a:gd name="connsiteX3865" fmla="*/ 8240241 w 12250760"/>
                <a:gd name="connsiteY3865" fmla="*/ 2942304 h 6679735"/>
                <a:gd name="connsiteX3866" fmla="*/ 8292157 w 12250760"/>
                <a:gd name="connsiteY3866" fmla="*/ 2890389 h 6679735"/>
                <a:gd name="connsiteX3867" fmla="*/ 7810433 w 12250760"/>
                <a:gd name="connsiteY3867" fmla="*/ 2890389 h 6679735"/>
                <a:gd name="connsiteX3868" fmla="*/ 7862348 w 12250760"/>
                <a:gd name="connsiteY3868" fmla="*/ 2942304 h 6679735"/>
                <a:gd name="connsiteX3869" fmla="*/ 7810433 w 12250760"/>
                <a:gd name="connsiteY3869" fmla="*/ 2994220 h 6679735"/>
                <a:gd name="connsiteX3870" fmla="*/ 7758517 w 12250760"/>
                <a:gd name="connsiteY3870" fmla="*/ 2942304 h 6679735"/>
                <a:gd name="connsiteX3871" fmla="*/ 7810433 w 12250760"/>
                <a:gd name="connsiteY3871" fmla="*/ 2890389 h 6679735"/>
                <a:gd name="connsiteX3872" fmla="*/ 7328709 w 12250760"/>
                <a:gd name="connsiteY3872" fmla="*/ 2890389 h 6679735"/>
                <a:gd name="connsiteX3873" fmla="*/ 7380624 w 12250760"/>
                <a:gd name="connsiteY3873" fmla="*/ 2942304 h 6679735"/>
                <a:gd name="connsiteX3874" fmla="*/ 7328709 w 12250760"/>
                <a:gd name="connsiteY3874" fmla="*/ 2994220 h 6679735"/>
                <a:gd name="connsiteX3875" fmla="*/ 7276793 w 12250760"/>
                <a:gd name="connsiteY3875" fmla="*/ 2942304 h 6679735"/>
                <a:gd name="connsiteX3876" fmla="*/ 7328709 w 12250760"/>
                <a:gd name="connsiteY3876" fmla="*/ 2890389 h 6679735"/>
                <a:gd name="connsiteX3877" fmla="*/ 6846985 w 12250760"/>
                <a:gd name="connsiteY3877" fmla="*/ 2890389 h 6679735"/>
                <a:gd name="connsiteX3878" fmla="*/ 6898900 w 12250760"/>
                <a:gd name="connsiteY3878" fmla="*/ 2942304 h 6679735"/>
                <a:gd name="connsiteX3879" fmla="*/ 6846985 w 12250760"/>
                <a:gd name="connsiteY3879" fmla="*/ 2994220 h 6679735"/>
                <a:gd name="connsiteX3880" fmla="*/ 6795069 w 12250760"/>
                <a:gd name="connsiteY3880" fmla="*/ 2942304 h 6679735"/>
                <a:gd name="connsiteX3881" fmla="*/ 6846985 w 12250760"/>
                <a:gd name="connsiteY3881" fmla="*/ 2890389 h 6679735"/>
                <a:gd name="connsiteX3882" fmla="*/ 6365261 w 12250760"/>
                <a:gd name="connsiteY3882" fmla="*/ 2890389 h 6679735"/>
                <a:gd name="connsiteX3883" fmla="*/ 6417176 w 12250760"/>
                <a:gd name="connsiteY3883" fmla="*/ 2942304 h 6679735"/>
                <a:gd name="connsiteX3884" fmla="*/ 6365261 w 12250760"/>
                <a:gd name="connsiteY3884" fmla="*/ 2994220 h 6679735"/>
                <a:gd name="connsiteX3885" fmla="*/ 6313345 w 12250760"/>
                <a:gd name="connsiteY3885" fmla="*/ 2942304 h 6679735"/>
                <a:gd name="connsiteX3886" fmla="*/ 6365261 w 12250760"/>
                <a:gd name="connsiteY3886" fmla="*/ 2890389 h 6679735"/>
                <a:gd name="connsiteX3887" fmla="*/ 5883547 w 12250760"/>
                <a:gd name="connsiteY3887" fmla="*/ 2890389 h 6679735"/>
                <a:gd name="connsiteX3888" fmla="*/ 5935460 w 12250760"/>
                <a:gd name="connsiteY3888" fmla="*/ 2942304 h 6679735"/>
                <a:gd name="connsiteX3889" fmla="*/ 5883547 w 12250760"/>
                <a:gd name="connsiteY3889" fmla="*/ 2994220 h 6679735"/>
                <a:gd name="connsiteX3890" fmla="*/ 5831631 w 12250760"/>
                <a:gd name="connsiteY3890" fmla="*/ 2942304 h 6679735"/>
                <a:gd name="connsiteX3891" fmla="*/ 5883547 w 12250760"/>
                <a:gd name="connsiteY3891" fmla="*/ 2890389 h 6679735"/>
                <a:gd name="connsiteX3892" fmla="*/ 5401836 w 12250760"/>
                <a:gd name="connsiteY3892" fmla="*/ 2890389 h 6679735"/>
                <a:gd name="connsiteX3893" fmla="*/ 5453748 w 12250760"/>
                <a:gd name="connsiteY3893" fmla="*/ 2942304 h 6679735"/>
                <a:gd name="connsiteX3894" fmla="*/ 5401836 w 12250760"/>
                <a:gd name="connsiteY3894" fmla="*/ 2994220 h 6679735"/>
                <a:gd name="connsiteX3895" fmla="*/ 5349924 w 12250760"/>
                <a:gd name="connsiteY3895" fmla="*/ 2942304 h 6679735"/>
                <a:gd name="connsiteX3896" fmla="*/ 5401836 w 12250760"/>
                <a:gd name="connsiteY3896" fmla="*/ 2890389 h 6679735"/>
                <a:gd name="connsiteX3897" fmla="*/ 4920088 w 12250760"/>
                <a:gd name="connsiteY3897" fmla="*/ 2890389 h 6679735"/>
                <a:gd name="connsiteX3898" fmla="*/ 4972016 w 12250760"/>
                <a:gd name="connsiteY3898" fmla="*/ 2942304 h 6679735"/>
                <a:gd name="connsiteX3899" fmla="*/ 4920088 w 12250760"/>
                <a:gd name="connsiteY3899" fmla="*/ 2994220 h 6679735"/>
                <a:gd name="connsiteX3900" fmla="*/ 4868184 w 12250760"/>
                <a:gd name="connsiteY3900" fmla="*/ 2942304 h 6679735"/>
                <a:gd name="connsiteX3901" fmla="*/ 4920088 w 12250760"/>
                <a:gd name="connsiteY3901" fmla="*/ 2890389 h 6679735"/>
                <a:gd name="connsiteX3902" fmla="*/ 4438385 w 12250760"/>
                <a:gd name="connsiteY3902" fmla="*/ 2890389 h 6679735"/>
                <a:gd name="connsiteX3903" fmla="*/ 4490293 w 12250760"/>
                <a:gd name="connsiteY3903" fmla="*/ 2942304 h 6679735"/>
                <a:gd name="connsiteX3904" fmla="*/ 4438385 w 12250760"/>
                <a:gd name="connsiteY3904" fmla="*/ 2994220 h 6679735"/>
                <a:gd name="connsiteX3905" fmla="*/ 4386464 w 12250760"/>
                <a:gd name="connsiteY3905" fmla="*/ 2942304 h 6679735"/>
                <a:gd name="connsiteX3906" fmla="*/ 4438385 w 12250760"/>
                <a:gd name="connsiteY3906" fmla="*/ 2890389 h 6679735"/>
                <a:gd name="connsiteX3907" fmla="*/ 3956671 w 12250760"/>
                <a:gd name="connsiteY3907" fmla="*/ 2890389 h 6679735"/>
                <a:gd name="connsiteX3908" fmla="*/ 4008591 w 12250760"/>
                <a:gd name="connsiteY3908" fmla="*/ 2942304 h 6679735"/>
                <a:gd name="connsiteX3909" fmla="*/ 3956671 w 12250760"/>
                <a:gd name="connsiteY3909" fmla="*/ 2994220 h 6679735"/>
                <a:gd name="connsiteX3910" fmla="*/ 3904758 w 12250760"/>
                <a:gd name="connsiteY3910" fmla="*/ 2942304 h 6679735"/>
                <a:gd name="connsiteX3911" fmla="*/ 3956671 w 12250760"/>
                <a:gd name="connsiteY3911" fmla="*/ 2890389 h 6679735"/>
                <a:gd name="connsiteX3912" fmla="*/ 3474954 w 12250760"/>
                <a:gd name="connsiteY3912" fmla="*/ 2890389 h 6679735"/>
                <a:gd name="connsiteX3913" fmla="*/ 3526872 w 12250760"/>
                <a:gd name="connsiteY3913" fmla="*/ 2942304 h 6679735"/>
                <a:gd name="connsiteX3914" fmla="*/ 3474954 w 12250760"/>
                <a:gd name="connsiteY3914" fmla="*/ 2994220 h 6679735"/>
                <a:gd name="connsiteX3915" fmla="*/ 3423039 w 12250760"/>
                <a:gd name="connsiteY3915" fmla="*/ 2942304 h 6679735"/>
                <a:gd name="connsiteX3916" fmla="*/ 3474954 w 12250760"/>
                <a:gd name="connsiteY3916" fmla="*/ 2890389 h 6679735"/>
                <a:gd name="connsiteX3917" fmla="*/ 2993231 w 12250760"/>
                <a:gd name="connsiteY3917" fmla="*/ 2890389 h 6679735"/>
                <a:gd name="connsiteX3918" fmla="*/ 3045145 w 12250760"/>
                <a:gd name="connsiteY3918" fmla="*/ 2942304 h 6679735"/>
                <a:gd name="connsiteX3919" fmla="*/ 2993231 w 12250760"/>
                <a:gd name="connsiteY3919" fmla="*/ 2994220 h 6679735"/>
                <a:gd name="connsiteX3920" fmla="*/ 2941314 w 12250760"/>
                <a:gd name="connsiteY3920" fmla="*/ 2942304 h 6679735"/>
                <a:gd name="connsiteX3921" fmla="*/ 2993231 w 12250760"/>
                <a:gd name="connsiteY3921" fmla="*/ 2890389 h 6679735"/>
                <a:gd name="connsiteX3922" fmla="*/ 2511507 w 12250760"/>
                <a:gd name="connsiteY3922" fmla="*/ 2890389 h 6679735"/>
                <a:gd name="connsiteX3923" fmla="*/ 2563422 w 12250760"/>
                <a:gd name="connsiteY3923" fmla="*/ 2942304 h 6679735"/>
                <a:gd name="connsiteX3924" fmla="*/ 2511507 w 12250760"/>
                <a:gd name="connsiteY3924" fmla="*/ 2994220 h 6679735"/>
                <a:gd name="connsiteX3925" fmla="*/ 2459593 w 12250760"/>
                <a:gd name="connsiteY3925" fmla="*/ 2942304 h 6679735"/>
                <a:gd name="connsiteX3926" fmla="*/ 2511507 w 12250760"/>
                <a:gd name="connsiteY3926" fmla="*/ 2890389 h 6679735"/>
                <a:gd name="connsiteX3927" fmla="*/ 2029775 w 12250760"/>
                <a:gd name="connsiteY3927" fmla="*/ 2890389 h 6679735"/>
                <a:gd name="connsiteX3928" fmla="*/ 2081691 w 12250760"/>
                <a:gd name="connsiteY3928" fmla="*/ 2942304 h 6679735"/>
                <a:gd name="connsiteX3929" fmla="*/ 2029775 w 12250760"/>
                <a:gd name="connsiteY3929" fmla="*/ 2994220 h 6679735"/>
                <a:gd name="connsiteX3930" fmla="*/ 1977859 w 12250760"/>
                <a:gd name="connsiteY3930" fmla="*/ 2942304 h 6679735"/>
                <a:gd name="connsiteX3931" fmla="*/ 2029775 w 12250760"/>
                <a:gd name="connsiteY3931" fmla="*/ 2890389 h 6679735"/>
                <a:gd name="connsiteX3932" fmla="*/ 1548051 w 12250760"/>
                <a:gd name="connsiteY3932" fmla="*/ 2890389 h 6679735"/>
                <a:gd name="connsiteX3933" fmla="*/ 1599967 w 12250760"/>
                <a:gd name="connsiteY3933" fmla="*/ 2942304 h 6679735"/>
                <a:gd name="connsiteX3934" fmla="*/ 1548051 w 12250760"/>
                <a:gd name="connsiteY3934" fmla="*/ 2994220 h 6679735"/>
                <a:gd name="connsiteX3935" fmla="*/ 1496136 w 12250760"/>
                <a:gd name="connsiteY3935" fmla="*/ 2942304 h 6679735"/>
                <a:gd name="connsiteX3936" fmla="*/ 1548051 w 12250760"/>
                <a:gd name="connsiteY3936" fmla="*/ 2890389 h 6679735"/>
                <a:gd name="connsiteX3937" fmla="*/ 1066329 w 12250760"/>
                <a:gd name="connsiteY3937" fmla="*/ 2890389 h 6679735"/>
                <a:gd name="connsiteX3938" fmla="*/ 1118245 w 12250760"/>
                <a:gd name="connsiteY3938" fmla="*/ 2942304 h 6679735"/>
                <a:gd name="connsiteX3939" fmla="*/ 1066329 w 12250760"/>
                <a:gd name="connsiteY3939" fmla="*/ 2994220 h 6679735"/>
                <a:gd name="connsiteX3940" fmla="*/ 1014413 w 12250760"/>
                <a:gd name="connsiteY3940" fmla="*/ 2942304 h 6679735"/>
                <a:gd name="connsiteX3941" fmla="*/ 1066329 w 12250760"/>
                <a:gd name="connsiteY3941" fmla="*/ 2890389 h 6679735"/>
                <a:gd name="connsiteX3942" fmla="*/ 584607 w 12250760"/>
                <a:gd name="connsiteY3942" fmla="*/ 2890389 h 6679735"/>
                <a:gd name="connsiteX3943" fmla="*/ 636522 w 12250760"/>
                <a:gd name="connsiteY3943" fmla="*/ 2942304 h 6679735"/>
                <a:gd name="connsiteX3944" fmla="*/ 584607 w 12250760"/>
                <a:gd name="connsiteY3944" fmla="*/ 2994220 h 6679735"/>
                <a:gd name="connsiteX3945" fmla="*/ 532691 w 12250760"/>
                <a:gd name="connsiteY3945" fmla="*/ 2942304 h 6679735"/>
                <a:gd name="connsiteX3946" fmla="*/ 584607 w 12250760"/>
                <a:gd name="connsiteY3946" fmla="*/ 2890389 h 6679735"/>
                <a:gd name="connsiteX3947" fmla="*/ 102884 w 12250760"/>
                <a:gd name="connsiteY3947" fmla="*/ 2890389 h 6679735"/>
                <a:gd name="connsiteX3948" fmla="*/ 154800 w 12250760"/>
                <a:gd name="connsiteY3948" fmla="*/ 2942304 h 6679735"/>
                <a:gd name="connsiteX3949" fmla="*/ 102884 w 12250760"/>
                <a:gd name="connsiteY3949" fmla="*/ 2994220 h 6679735"/>
                <a:gd name="connsiteX3950" fmla="*/ 50969 w 12250760"/>
                <a:gd name="connsiteY3950" fmla="*/ 2942304 h 6679735"/>
                <a:gd name="connsiteX3951" fmla="*/ 102884 w 12250760"/>
                <a:gd name="connsiteY3951" fmla="*/ 2890389 h 6679735"/>
                <a:gd name="connsiteX3952" fmla="*/ 12146930 w 12250760"/>
                <a:gd name="connsiteY3952" fmla="*/ 2539923 h 6679735"/>
                <a:gd name="connsiteX3953" fmla="*/ 12250760 w 12250760"/>
                <a:gd name="connsiteY3953" fmla="*/ 2617930 h 6679735"/>
                <a:gd name="connsiteX3954" fmla="*/ 12250760 w 12250760"/>
                <a:gd name="connsiteY3954" fmla="*/ 2669933 h 6679735"/>
                <a:gd name="connsiteX3955" fmla="*/ 12224803 w 12250760"/>
                <a:gd name="connsiteY3955" fmla="*/ 2695936 h 6679735"/>
                <a:gd name="connsiteX3956" fmla="*/ 12198844 w 12250760"/>
                <a:gd name="connsiteY3956" fmla="*/ 2695936 h 6679735"/>
                <a:gd name="connsiteX3957" fmla="*/ 12198844 w 12250760"/>
                <a:gd name="connsiteY3957" fmla="*/ 2799944 h 6679735"/>
                <a:gd name="connsiteX3958" fmla="*/ 12172887 w 12250760"/>
                <a:gd name="connsiteY3958" fmla="*/ 2825946 h 6679735"/>
                <a:gd name="connsiteX3959" fmla="*/ 12120972 w 12250760"/>
                <a:gd name="connsiteY3959" fmla="*/ 2825946 h 6679735"/>
                <a:gd name="connsiteX3960" fmla="*/ 12095015 w 12250760"/>
                <a:gd name="connsiteY3960" fmla="*/ 2799944 h 6679735"/>
                <a:gd name="connsiteX3961" fmla="*/ 12095015 w 12250760"/>
                <a:gd name="connsiteY3961" fmla="*/ 2695936 h 6679735"/>
                <a:gd name="connsiteX3962" fmla="*/ 12069057 w 12250760"/>
                <a:gd name="connsiteY3962" fmla="*/ 2695936 h 6679735"/>
                <a:gd name="connsiteX3963" fmla="*/ 12043099 w 12250760"/>
                <a:gd name="connsiteY3963" fmla="*/ 2669933 h 6679735"/>
                <a:gd name="connsiteX3964" fmla="*/ 12043099 w 12250760"/>
                <a:gd name="connsiteY3964" fmla="*/ 2617930 h 6679735"/>
                <a:gd name="connsiteX3965" fmla="*/ 12146930 w 12250760"/>
                <a:gd name="connsiteY3965" fmla="*/ 2539923 h 6679735"/>
                <a:gd name="connsiteX3966" fmla="*/ 11665206 w 12250760"/>
                <a:gd name="connsiteY3966" fmla="*/ 2539923 h 6679735"/>
                <a:gd name="connsiteX3967" fmla="*/ 11769036 w 12250760"/>
                <a:gd name="connsiteY3967" fmla="*/ 2617930 h 6679735"/>
                <a:gd name="connsiteX3968" fmla="*/ 11769036 w 12250760"/>
                <a:gd name="connsiteY3968" fmla="*/ 2669933 h 6679735"/>
                <a:gd name="connsiteX3969" fmla="*/ 11743079 w 12250760"/>
                <a:gd name="connsiteY3969" fmla="*/ 2695936 h 6679735"/>
                <a:gd name="connsiteX3970" fmla="*/ 11717120 w 12250760"/>
                <a:gd name="connsiteY3970" fmla="*/ 2695936 h 6679735"/>
                <a:gd name="connsiteX3971" fmla="*/ 11717120 w 12250760"/>
                <a:gd name="connsiteY3971" fmla="*/ 2799944 h 6679735"/>
                <a:gd name="connsiteX3972" fmla="*/ 11691163 w 12250760"/>
                <a:gd name="connsiteY3972" fmla="*/ 2825946 h 6679735"/>
                <a:gd name="connsiteX3973" fmla="*/ 11639248 w 12250760"/>
                <a:gd name="connsiteY3973" fmla="*/ 2825946 h 6679735"/>
                <a:gd name="connsiteX3974" fmla="*/ 11613291 w 12250760"/>
                <a:gd name="connsiteY3974" fmla="*/ 2799944 h 6679735"/>
                <a:gd name="connsiteX3975" fmla="*/ 11613291 w 12250760"/>
                <a:gd name="connsiteY3975" fmla="*/ 2695936 h 6679735"/>
                <a:gd name="connsiteX3976" fmla="*/ 11587333 w 12250760"/>
                <a:gd name="connsiteY3976" fmla="*/ 2695936 h 6679735"/>
                <a:gd name="connsiteX3977" fmla="*/ 11561375 w 12250760"/>
                <a:gd name="connsiteY3977" fmla="*/ 2669933 h 6679735"/>
                <a:gd name="connsiteX3978" fmla="*/ 11561375 w 12250760"/>
                <a:gd name="connsiteY3978" fmla="*/ 2617930 h 6679735"/>
                <a:gd name="connsiteX3979" fmla="*/ 11665206 w 12250760"/>
                <a:gd name="connsiteY3979" fmla="*/ 2539923 h 6679735"/>
                <a:gd name="connsiteX3980" fmla="*/ 11183481 w 12250760"/>
                <a:gd name="connsiteY3980" fmla="*/ 2539923 h 6679735"/>
                <a:gd name="connsiteX3981" fmla="*/ 11287311 w 12250760"/>
                <a:gd name="connsiteY3981" fmla="*/ 2617930 h 6679735"/>
                <a:gd name="connsiteX3982" fmla="*/ 11287311 w 12250760"/>
                <a:gd name="connsiteY3982" fmla="*/ 2669933 h 6679735"/>
                <a:gd name="connsiteX3983" fmla="*/ 11261354 w 12250760"/>
                <a:gd name="connsiteY3983" fmla="*/ 2695936 h 6679735"/>
                <a:gd name="connsiteX3984" fmla="*/ 11235395 w 12250760"/>
                <a:gd name="connsiteY3984" fmla="*/ 2695936 h 6679735"/>
                <a:gd name="connsiteX3985" fmla="*/ 11235395 w 12250760"/>
                <a:gd name="connsiteY3985" fmla="*/ 2799944 h 6679735"/>
                <a:gd name="connsiteX3986" fmla="*/ 11209438 w 12250760"/>
                <a:gd name="connsiteY3986" fmla="*/ 2825946 h 6679735"/>
                <a:gd name="connsiteX3987" fmla="*/ 11157523 w 12250760"/>
                <a:gd name="connsiteY3987" fmla="*/ 2825946 h 6679735"/>
                <a:gd name="connsiteX3988" fmla="*/ 11131566 w 12250760"/>
                <a:gd name="connsiteY3988" fmla="*/ 2799944 h 6679735"/>
                <a:gd name="connsiteX3989" fmla="*/ 11131566 w 12250760"/>
                <a:gd name="connsiteY3989" fmla="*/ 2695936 h 6679735"/>
                <a:gd name="connsiteX3990" fmla="*/ 11105608 w 12250760"/>
                <a:gd name="connsiteY3990" fmla="*/ 2695936 h 6679735"/>
                <a:gd name="connsiteX3991" fmla="*/ 11079650 w 12250760"/>
                <a:gd name="connsiteY3991" fmla="*/ 2669933 h 6679735"/>
                <a:gd name="connsiteX3992" fmla="*/ 11079650 w 12250760"/>
                <a:gd name="connsiteY3992" fmla="*/ 2617930 h 6679735"/>
                <a:gd name="connsiteX3993" fmla="*/ 11183481 w 12250760"/>
                <a:gd name="connsiteY3993" fmla="*/ 2539923 h 6679735"/>
                <a:gd name="connsiteX3994" fmla="*/ 10701757 w 12250760"/>
                <a:gd name="connsiteY3994" fmla="*/ 2539923 h 6679735"/>
                <a:gd name="connsiteX3995" fmla="*/ 10805587 w 12250760"/>
                <a:gd name="connsiteY3995" fmla="*/ 2617930 h 6679735"/>
                <a:gd name="connsiteX3996" fmla="*/ 10805587 w 12250760"/>
                <a:gd name="connsiteY3996" fmla="*/ 2669933 h 6679735"/>
                <a:gd name="connsiteX3997" fmla="*/ 10779630 w 12250760"/>
                <a:gd name="connsiteY3997" fmla="*/ 2695936 h 6679735"/>
                <a:gd name="connsiteX3998" fmla="*/ 10753671 w 12250760"/>
                <a:gd name="connsiteY3998" fmla="*/ 2695936 h 6679735"/>
                <a:gd name="connsiteX3999" fmla="*/ 10753671 w 12250760"/>
                <a:gd name="connsiteY3999" fmla="*/ 2799944 h 6679735"/>
                <a:gd name="connsiteX4000" fmla="*/ 10727714 w 12250760"/>
                <a:gd name="connsiteY4000" fmla="*/ 2825946 h 6679735"/>
                <a:gd name="connsiteX4001" fmla="*/ 10675799 w 12250760"/>
                <a:gd name="connsiteY4001" fmla="*/ 2825946 h 6679735"/>
                <a:gd name="connsiteX4002" fmla="*/ 10649842 w 12250760"/>
                <a:gd name="connsiteY4002" fmla="*/ 2799944 h 6679735"/>
                <a:gd name="connsiteX4003" fmla="*/ 10649842 w 12250760"/>
                <a:gd name="connsiteY4003" fmla="*/ 2695936 h 6679735"/>
                <a:gd name="connsiteX4004" fmla="*/ 10623884 w 12250760"/>
                <a:gd name="connsiteY4004" fmla="*/ 2695936 h 6679735"/>
                <a:gd name="connsiteX4005" fmla="*/ 10597926 w 12250760"/>
                <a:gd name="connsiteY4005" fmla="*/ 2669933 h 6679735"/>
                <a:gd name="connsiteX4006" fmla="*/ 10597926 w 12250760"/>
                <a:gd name="connsiteY4006" fmla="*/ 2617930 h 6679735"/>
                <a:gd name="connsiteX4007" fmla="*/ 10701757 w 12250760"/>
                <a:gd name="connsiteY4007" fmla="*/ 2539923 h 6679735"/>
                <a:gd name="connsiteX4008" fmla="*/ 10220033 w 12250760"/>
                <a:gd name="connsiteY4008" fmla="*/ 2539923 h 6679735"/>
                <a:gd name="connsiteX4009" fmla="*/ 10323863 w 12250760"/>
                <a:gd name="connsiteY4009" fmla="*/ 2617930 h 6679735"/>
                <a:gd name="connsiteX4010" fmla="*/ 10323863 w 12250760"/>
                <a:gd name="connsiteY4010" fmla="*/ 2669933 h 6679735"/>
                <a:gd name="connsiteX4011" fmla="*/ 10297906 w 12250760"/>
                <a:gd name="connsiteY4011" fmla="*/ 2695936 h 6679735"/>
                <a:gd name="connsiteX4012" fmla="*/ 10271947 w 12250760"/>
                <a:gd name="connsiteY4012" fmla="*/ 2695936 h 6679735"/>
                <a:gd name="connsiteX4013" fmla="*/ 10271947 w 12250760"/>
                <a:gd name="connsiteY4013" fmla="*/ 2799944 h 6679735"/>
                <a:gd name="connsiteX4014" fmla="*/ 10245990 w 12250760"/>
                <a:gd name="connsiteY4014" fmla="*/ 2825946 h 6679735"/>
                <a:gd name="connsiteX4015" fmla="*/ 10194075 w 12250760"/>
                <a:gd name="connsiteY4015" fmla="*/ 2825946 h 6679735"/>
                <a:gd name="connsiteX4016" fmla="*/ 10168118 w 12250760"/>
                <a:gd name="connsiteY4016" fmla="*/ 2799944 h 6679735"/>
                <a:gd name="connsiteX4017" fmla="*/ 10168118 w 12250760"/>
                <a:gd name="connsiteY4017" fmla="*/ 2695936 h 6679735"/>
                <a:gd name="connsiteX4018" fmla="*/ 10142160 w 12250760"/>
                <a:gd name="connsiteY4018" fmla="*/ 2695936 h 6679735"/>
                <a:gd name="connsiteX4019" fmla="*/ 10116202 w 12250760"/>
                <a:gd name="connsiteY4019" fmla="*/ 2669933 h 6679735"/>
                <a:gd name="connsiteX4020" fmla="*/ 10116202 w 12250760"/>
                <a:gd name="connsiteY4020" fmla="*/ 2617930 h 6679735"/>
                <a:gd name="connsiteX4021" fmla="*/ 10220033 w 12250760"/>
                <a:gd name="connsiteY4021" fmla="*/ 2539923 h 6679735"/>
                <a:gd name="connsiteX4022" fmla="*/ 9738308 w 12250760"/>
                <a:gd name="connsiteY4022" fmla="*/ 2539923 h 6679735"/>
                <a:gd name="connsiteX4023" fmla="*/ 9842138 w 12250760"/>
                <a:gd name="connsiteY4023" fmla="*/ 2617930 h 6679735"/>
                <a:gd name="connsiteX4024" fmla="*/ 9842138 w 12250760"/>
                <a:gd name="connsiteY4024" fmla="*/ 2669933 h 6679735"/>
                <a:gd name="connsiteX4025" fmla="*/ 9816181 w 12250760"/>
                <a:gd name="connsiteY4025" fmla="*/ 2695936 h 6679735"/>
                <a:gd name="connsiteX4026" fmla="*/ 9790222 w 12250760"/>
                <a:gd name="connsiteY4026" fmla="*/ 2695936 h 6679735"/>
                <a:gd name="connsiteX4027" fmla="*/ 9790222 w 12250760"/>
                <a:gd name="connsiteY4027" fmla="*/ 2799944 h 6679735"/>
                <a:gd name="connsiteX4028" fmla="*/ 9764265 w 12250760"/>
                <a:gd name="connsiteY4028" fmla="*/ 2825946 h 6679735"/>
                <a:gd name="connsiteX4029" fmla="*/ 9712350 w 12250760"/>
                <a:gd name="connsiteY4029" fmla="*/ 2825946 h 6679735"/>
                <a:gd name="connsiteX4030" fmla="*/ 9686393 w 12250760"/>
                <a:gd name="connsiteY4030" fmla="*/ 2799944 h 6679735"/>
                <a:gd name="connsiteX4031" fmla="*/ 9686393 w 12250760"/>
                <a:gd name="connsiteY4031" fmla="*/ 2695936 h 6679735"/>
                <a:gd name="connsiteX4032" fmla="*/ 9660435 w 12250760"/>
                <a:gd name="connsiteY4032" fmla="*/ 2695936 h 6679735"/>
                <a:gd name="connsiteX4033" fmla="*/ 9634477 w 12250760"/>
                <a:gd name="connsiteY4033" fmla="*/ 2669933 h 6679735"/>
                <a:gd name="connsiteX4034" fmla="*/ 9634477 w 12250760"/>
                <a:gd name="connsiteY4034" fmla="*/ 2617930 h 6679735"/>
                <a:gd name="connsiteX4035" fmla="*/ 9738308 w 12250760"/>
                <a:gd name="connsiteY4035" fmla="*/ 2539923 h 6679735"/>
                <a:gd name="connsiteX4036" fmla="*/ 9256584 w 12250760"/>
                <a:gd name="connsiteY4036" fmla="*/ 2539923 h 6679735"/>
                <a:gd name="connsiteX4037" fmla="*/ 9360414 w 12250760"/>
                <a:gd name="connsiteY4037" fmla="*/ 2617930 h 6679735"/>
                <a:gd name="connsiteX4038" fmla="*/ 9360414 w 12250760"/>
                <a:gd name="connsiteY4038" fmla="*/ 2669933 h 6679735"/>
                <a:gd name="connsiteX4039" fmla="*/ 9334457 w 12250760"/>
                <a:gd name="connsiteY4039" fmla="*/ 2695936 h 6679735"/>
                <a:gd name="connsiteX4040" fmla="*/ 9308498 w 12250760"/>
                <a:gd name="connsiteY4040" fmla="*/ 2695936 h 6679735"/>
                <a:gd name="connsiteX4041" fmla="*/ 9308498 w 12250760"/>
                <a:gd name="connsiteY4041" fmla="*/ 2799944 h 6679735"/>
                <a:gd name="connsiteX4042" fmla="*/ 9282541 w 12250760"/>
                <a:gd name="connsiteY4042" fmla="*/ 2825946 h 6679735"/>
                <a:gd name="connsiteX4043" fmla="*/ 9230626 w 12250760"/>
                <a:gd name="connsiteY4043" fmla="*/ 2825946 h 6679735"/>
                <a:gd name="connsiteX4044" fmla="*/ 9204669 w 12250760"/>
                <a:gd name="connsiteY4044" fmla="*/ 2799944 h 6679735"/>
                <a:gd name="connsiteX4045" fmla="*/ 9204669 w 12250760"/>
                <a:gd name="connsiteY4045" fmla="*/ 2695936 h 6679735"/>
                <a:gd name="connsiteX4046" fmla="*/ 9178711 w 12250760"/>
                <a:gd name="connsiteY4046" fmla="*/ 2695936 h 6679735"/>
                <a:gd name="connsiteX4047" fmla="*/ 9152753 w 12250760"/>
                <a:gd name="connsiteY4047" fmla="*/ 2669933 h 6679735"/>
                <a:gd name="connsiteX4048" fmla="*/ 9152753 w 12250760"/>
                <a:gd name="connsiteY4048" fmla="*/ 2617930 h 6679735"/>
                <a:gd name="connsiteX4049" fmla="*/ 9256584 w 12250760"/>
                <a:gd name="connsiteY4049" fmla="*/ 2539923 h 6679735"/>
                <a:gd name="connsiteX4050" fmla="*/ 8774860 w 12250760"/>
                <a:gd name="connsiteY4050" fmla="*/ 2539923 h 6679735"/>
                <a:gd name="connsiteX4051" fmla="*/ 8878690 w 12250760"/>
                <a:gd name="connsiteY4051" fmla="*/ 2617930 h 6679735"/>
                <a:gd name="connsiteX4052" fmla="*/ 8878690 w 12250760"/>
                <a:gd name="connsiteY4052" fmla="*/ 2669933 h 6679735"/>
                <a:gd name="connsiteX4053" fmla="*/ 8852733 w 12250760"/>
                <a:gd name="connsiteY4053" fmla="*/ 2695936 h 6679735"/>
                <a:gd name="connsiteX4054" fmla="*/ 8826774 w 12250760"/>
                <a:gd name="connsiteY4054" fmla="*/ 2695936 h 6679735"/>
                <a:gd name="connsiteX4055" fmla="*/ 8826774 w 12250760"/>
                <a:gd name="connsiteY4055" fmla="*/ 2799944 h 6679735"/>
                <a:gd name="connsiteX4056" fmla="*/ 8800817 w 12250760"/>
                <a:gd name="connsiteY4056" fmla="*/ 2825946 h 6679735"/>
                <a:gd name="connsiteX4057" fmla="*/ 8748902 w 12250760"/>
                <a:gd name="connsiteY4057" fmla="*/ 2825946 h 6679735"/>
                <a:gd name="connsiteX4058" fmla="*/ 8722945 w 12250760"/>
                <a:gd name="connsiteY4058" fmla="*/ 2799944 h 6679735"/>
                <a:gd name="connsiteX4059" fmla="*/ 8722945 w 12250760"/>
                <a:gd name="connsiteY4059" fmla="*/ 2695936 h 6679735"/>
                <a:gd name="connsiteX4060" fmla="*/ 8696987 w 12250760"/>
                <a:gd name="connsiteY4060" fmla="*/ 2695936 h 6679735"/>
                <a:gd name="connsiteX4061" fmla="*/ 8671029 w 12250760"/>
                <a:gd name="connsiteY4061" fmla="*/ 2669933 h 6679735"/>
                <a:gd name="connsiteX4062" fmla="*/ 8671029 w 12250760"/>
                <a:gd name="connsiteY4062" fmla="*/ 2617930 h 6679735"/>
                <a:gd name="connsiteX4063" fmla="*/ 8774860 w 12250760"/>
                <a:gd name="connsiteY4063" fmla="*/ 2539923 h 6679735"/>
                <a:gd name="connsiteX4064" fmla="*/ 8293136 w 12250760"/>
                <a:gd name="connsiteY4064" fmla="*/ 2539923 h 6679735"/>
                <a:gd name="connsiteX4065" fmla="*/ 8396966 w 12250760"/>
                <a:gd name="connsiteY4065" fmla="*/ 2617930 h 6679735"/>
                <a:gd name="connsiteX4066" fmla="*/ 8396966 w 12250760"/>
                <a:gd name="connsiteY4066" fmla="*/ 2669933 h 6679735"/>
                <a:gd name="connsiteX4067" fmla="*/ 8371009 w 12250760"/>
                <a:gd name="connsiteY4067" fmla="*/ 2695936 h 6679735"/>
                <a:gd name="connsiteX4068" fmla="*/ 8345051 w 12250760"/>
                <a:gd name="connsiteY4068" fmla="*/ 2695936 h 6679735"/>
                <a:gd name="connsiteX4069" fmla="*/ 8345051 w 12250760"/>
                <a:gd name="connsiteY4069" fmla="*/ 2799944 h 6679735"/>
                <a:gd name="connsiteX4070" fmla="*/ 8319094 w 12250760"/>
                <a:gd name="connsiteY4070" fmla="*/ 2825946 h 6679735"/>
                <a:gd name="connsiteX4071" fmla="*/ 8267178 w 12250760"/>
                <a:gd name="connsiteY4071" fmla="*/ 2825946 h 6679735"/>
                <a:gd name="connsiteX4072" fmla="*/ 8241221 w 12250760"/>
                <a:gd name="connsiteY4072" fmla="*/ 2799944 h 6679735"/>
                <a:gd name="connsiteX4073" fmla="*/ 8241221 w 12250760"/>
                <a:gd name="connsiteY4073" fmla="*/ 2695936 h 6679735"/>
                <a:gd name="connsiteX4074" fmla="*/ 8215264 w 12250760"/>
                <a:gd name="connsiteY4074" fmla="*/ 2695936 h 6679735"/>
                <a:gd name="connsiteX4075" fmla="*/ 8189305 w 12250760"/>
                <a:gd name="connsiteY4075" fmla="*/ 2669933 h 6679735"/>
                <a:gd name="connsiteX4076" fmla="*/ 8189305 w 12250760"/>
                <a:gd name="connsiteY4076" fmla="*/ 2617930 h 6679735"/>
                <a:gd name="connsiteX4077" fmla="*/ 8293136 w 12250760"/>
                <a:gd name="connsiteY4077" fmla="*/ 2539923 h 6679735"/>
                <a:gd name="connsiteX4078" fmla="*/ 7811412 w 12250760"/>
                <a:gd name="connsiteY4078" fmla="*/ 2539923 h 6679735"/>
                <a:gd name="connsiteX4079" fmla="*/ 7915242 w 12250760"/>
                <a:gd name="connsiteY4079" fmla="*/ 2617930 h 6679735"/>
                <a:gd name="connsiteX4080" fmla="*/ 7915242 w 12250760"/>
                <a:gd name="connsiteY4080" fmla="*/ 2669933 h 6679735"/>
                <a:gd name="connsiteX4081" fmla="*/ 7889285 w 12250760"/>
                <a:gd name="connsiteY4081" fmla="*/ 2695936 h 6679735"/>
                <a:gd name="connsiteX4082" fmla="*/ 7863327 w 12250760"/>
                <a:gd name="connsiteY4082" fmla="*/ 2695936 h 6679735"/>
                <a:gd name="connsiteX4083" fmla="*/ 7863327 w 12250760"/>
                <a:gd name="connsiteY4083" fmla="*/ 2799944 h 6679735"/>
                <a:gd name="connsiteX4084" fmla="*/ 7837370 w 12250760"/>
                <a:gd name="connsiteY4084" fmla="*/ 2825946 h 6679735"/>
                <a:gd name="connsiteX4085" fmla="*/ 7785454 w 12250760"/>
                <a:gd name="connsiteY4085" fmla="*/ 2825946 h 6679735"/>
                <a:gd name="connsiteX4086" fmla="*/ 7759497 w 12250760"/>
                <a:gd name="connsiteY4086" fmla="*/ 2799944 h 6679735"/>
                <a:gd name="connsiteX4087" fmla="*/ 7759497 w 12250760"/>
                <a:gd name="connsiteY4087" fmla="*/ 2695936 h 6679735"/>
                <a:gd name="connsiteX4088" fmla="*/ 7733540 w 12250760"/>
                <a:gd name="connsiteY4088" fmla="*/ 2695936 h 6679735"/>
                <a:gd name="connsiteX4089" fmla="*/ 7707581 w 12250760"/>
                <a:gd name="connsiteY4089" fmla="*/ 2669933 h 6679735"/>
                <a:gd name="connsiteX4090" fmla="*/ 7707581 w 12250760"/>
                <a:gd name="connsiteY4090" fmla="*/ 2617930 h 6679735"/>
                <a:gd name="connsiteX4091" fmla="*/ 7811412 w 12250760"/>
                <a:gd name="connsiteY4091" fmla="*/ 2539923 h 6679735"/>
                <a:gd name="connsiteX4092" fmla="*/ 7329688 w 12250760"/>
                <a:gd name="connsiteY4092" fmla="*/ 2539923 h 6679735"/>
                <a:gd name="connsiteX4093" fmla="*/ 7433518 w 12250760"/>
                <a:gd name="connsiteY4093" fmla="*/ 2617930 h 6679735"/>
                <a:gd name="connsiteX4094" fmla="*/ 7433518 w 12250760"/>
                <a:gd name="connsiteY4094" fmla="*/ 2669933 h 6679735"/>
                <a:gd name="connsiteX4095" fmla="*/ 7407561 w 12250760"/>
                <a:gd name="connsiteY4095" fmla="*/ 2695936 h 6679735"/>
                <a:gd name="connsiteX4096" fmla="*/ 7381603 w 12250760"/>
                <a:gd name="connsiteY4096" fmla="*/ 2695936 h 6679735"/>
                <a:gd name="connsiteX4097" fmla="*/ 7381603 w 12250760"/>
                <a:gd name="connsiteY4097" fmla="*/ 2799944 h 6679735"/>
                <a:gd name="connsiteX4098" fmla="*/ 7355646 w 12250760"/>
                <a:gd name="connsiteY4098" fmla="*/ 2825946 h 6679735"/>
                <a:gd name="connsiteX4099" fmla="*/ 7303730 w 12250760"/>
                <a:gd name="connsiteY4099" fmla="*/ 2825946 h 6679735"/>
                <a:gd name="connsiteX4100" fmla="*/ 7277773 w 12250760"/>
                <a:gd name="connsiteY4100" fmla="*/ 2799944 h 6679735"/>
                <a:gd name="connsiteX4101" fmla="*/ 7277773 w 12250760"/>
                <a:gd name="connsiteY4101" fmla="*/ 2695936 h 6679735"/>
                <a:gd name="connsiteX4102" fmla="*/ 7251816 w 12250760"/>
                <a:gd name="connsiteY4102" fmla="*/ 2695936 h 6679735"/>
                <a:gd name="connsiteX4103" fmla="*/ 7225857 w 12250760"/>
                <a:gd name="connsiteY4103" fmla="*/ 2669933 h 6679735"/>
                <a:gd name="connsiteX4104" fmla="*/ 7225857 w 12250760"/>
                <a:gd name="connsiteY4104" fmla="*/ 2617930 h 6679735"/>
                <a:gd name="connsiteX4105" fmla="*/ 7329688 w 12250760"/>
                <a:gd name="connsiteY4105" fmla="*/ 2539923 h 6679735"/>
                <a:gd name="connsiteX4106" fmla="*/ 6847964 w 12250760"/>
                <a:gd name="connsiteY4106" fmla="*/ 2539923 h 6679735"/>
                <a:gd name="connsiteX4107" fmla="*/ 6951794 w 12250760"/>
                <a:gd name="connsiteY4107" fmla="*/ 2617930 h 6679735"/>
                <a:gd name="connsiteX4108" fmla="*/ 6951794 w 12250760"/>
                <a:gd name="connsiteY4108" fmla="*/ 2669933 h 6679735"/>
                <a:gd name="connsiteX4109" fmla="*/ 6925837 w 12250760"/>
                <a:gd name="connsiteY4109" fmla="*/ 2695936 h 6679735"/>
                <a:gd name="connsiteX4110" fmla="*/ 6899879 w 12250760"/>
                <a:gd name="connsiteY4110" fmla="*/ 2695936 h 6679735"/>
                <a:gd name="connsiteX4111" fmla="*/ 6899879 w 12250760"/>
                <a:gd name="connsiteY4111" fmla="*/ 2799944 h 6679735"/>
                <a:gd name="connsiteX4112" fmla="*/ 6873922 w 12250760"/>
                <a:gd name="connsiteY4112" fmla="*/ 2825946 h 6679735"/>
                <a:gd name="connsiteX4113" fmla="*/ 6822006 w 12250760"/>
                <a:gd name="connsiteY4113" fmla="*/ 2825946 h 6679735"/>
                <a:gd name="connsiteX4114" fmla="*/ 6796049 w 12250760"/>
                <a:gd name="connsiteY4114" fmla="*/ 2799944 h 6679735"/>
                <a:gd name="connsiteX4115" fmla="*/ 6796049 w 12250760"/>
                <a:gd name="connsiteY4115" fmla="*/ 2695936 h 6679735"/>
                <a:gd name="connsiteX4116" fmla="*/ 6770092 w 12250760"/>
                <a:gd name="connsiteY4116" fmla="*/ 2695936 h 6679735"/>
                <a:gd name="connsiteX4117" fmla="*/ 6744133 w 12250760"/>
                <a:gd name="connsiteY4117" fmla="*/ 2669933 h 6679735"/>
                <a:gd name="connsiteX4118" fmla="*/ 6744133 w 12250760"/>
                <a:gd name="connsiteY4118" fmla="*/ 2617930 h 6679735"/>
                <a:gd name="connsiteX4119" fmla="*/ 6847964 w 12250760"/>
                <a:gd name="connsiteY4119" fmla="*/ 2539923 h 6679735"/>
                <a:gd name="connsiteX4120" fmla="*/ 6366240 w 12250760"/>
                <a:gd name="connsiteY4120" fmla="*/ 2539923 h 6679735"/>
                <a:gd name="connsiteX4121" fmla="*/ 6470070 w 12250760"/>
                <a:gd name="connsiteY4121" fmla="*/ 2617930 h 6679735"/>
                <a:gd name="connsiteX4122" fmla="*/ 6470070 w 12250760"/>
                <a:gd name="connsiteY4122" fmla="*/ 2669933 h 6679735"/>
                <a:gd name="connsiteX4123" fmla="*/ 6444113 w 12250760"/>
                <a:gd name="connsiteY4123" fmla="*/ 2695936 h 6679735"/>
                <a:gd name="connsiteX4124" fmla="*/ 6418155 w 12250760"/>
                <a:gd name="connsiteY4124" fmla="*/ 2695936 h 6679735"/>
                <a:gd name="connsiteX4125" fmla="*/ 6418155 w 12250760"/>
                <a:gd name="connsiteY4125" fmla="*/ 2799944 h 6679735"/>
                <a:gd name="connsiteX4126" fmla="*/ 6392198 w 12250760"/>
                <a:gd name="connsiteY4126" fmla="*/ 2825946 h 6679735"/>
                <a:gd name="connsiteX4127" fmla="*/ 6340282 w 12250760"/>
                <a:gd name="connsiteY4127" fmla="*/ 2825946 h 6679735"/>
                <a:gd name="connsiteX4128" fmla="*/ 6314325 w 12250760"/>
                <a:gd name="connsiteY4128" fmla="*/ 2799944 h 6679735"/>
                <a:gd name="connsiteX4129" fmla="*/ 6314325 w 12250760"/>
                <a:gd name="connsiteY4129" fmla="*/ 2695936 h 6679735"/>
                <a:gd name="connsiteX4130" fmla="*/ 6288368 w 12250760"/>
                <a:gd name="connsiteY4130" fmla="*/ 2695936 h 6679735"/>
                <a:gd name="connsiteX4131" fmla="*/ 6262409 w 12250760"/>
                <a:gd name="connsiteY4131" fmla="*/ 2669933 h 6679735"/>
                <a:gd name="connsiteX4132" fmla="*/ 6262409 w 12250760"/>
                <a:gd name="connsiteY4132" fmla="*/ 2617930 h 6679735"/>
                <a:gd name="connsiteX4133" fmla="*/ 6366240 w 12250760"/>
                <a:gd name="connsiteY4133" fmla="*/ 2539923 h 6679735"/>
                <a:gd name="connsiteX4134" fmla="*/ 5884527 w 12250760"/>
                <a:gd name="connsiteY4134" fmla="*/ 2539923 h 6679735"/>
                <a:gd name="connsiteX4135" fmla="*/ 5988353 w 12250760"/>
                <a:gd name="connsiteY4135" fmla="*/ 2617930 h 6679735"/>
                <a:gd name="connsiteX4136" fmla="*/ 5988353 w 12250760"/>
                <a:gd name="connsiteY4136" fmla="*/ 2669933 h 6679735"/>
                <a:gd name="connsiteX4137" fmla="*/ 5962398 w 12250760"/>
                <a:gd name="connsiteY4137" fmla="*/ 2695936 h 6679735"/>
                <a:gd name="connsiteX4138" fmla="*/ 5936440 w 12250760"/>
                <a:gd name="connsiteY4138" fmla="*/ 2695936 h 6679735"/>
                <a:gd name="connsiteX4139" fmla="*/ 5936440 w 12250760"/>
                <a:gd name="connsiteY4139" fmla="*/ 2799944 h 6679735"/>
                <a:gd name="connsiteX4140" fmla="*/ 5910483 w 12250760"/>
                <a:gd name="connsiteY4140" fmla="*/ 2825946 h 6679735"/>
                <a:gd name="connsiteX4141" fmla="*/ 5858569 w 12250760"/>
                <a:gd name="connsiteY4141" fmla="*/ 2825946 h 6679735"/>
                <a:gd name="connsiteX4142" fmla="*/ 5832613 w 12250760"/>
                <a:gd name="connsiteY4142" fmla="*/ 2799944 h 6679735"/>
                <a:gd name="connsiteX4143" fmla="*/ 5832613 w 12250760"/>
                <a:gd name="connsiteY4143" fmla="*/ 2695936 h 6679735"/>
                <a:gd name="connsiteX4144" fmla="*/ 5806656 w 12250760"/>
                <a:gd name="connsiteY4144" fmla="*/ 2695936 h 6679735"/>
                <a:gd name="connsiteX4145" fmla="*/ 5780700 w 12250760"/>
                <a:gd name="connsiteY4145" fmla="*/ 2669933 h 6679735"/>
                <a:gd name="connsiteX4146" fmla="*/ 5780700 w 12250760"/>
                <a:gd name="connsiteY4146" fmla="*/ 2617930 h 6679735"/>
                <a:gd name="connsiteX4147" fmla="*/ 5884527 w 12250760"/>
                <a:gd name="connsiteY4147" fmla="*/ 2539923 h 6679735"/>
                <a:gd name="connsiteX4148" fmla="*/ 5402820 w 12250760"/>
                <a:gd name="connsiteY4148" fmla="*/ 2539923 h 6679735"/>
                <a:gd name="connsiteX4149" fmla="*/ 5506642 w 12250760"/>
                <a:gd name="connsiteY4149" fmla="*/ 2617930 h 6679735"/>
                <a:gd name="connsiteX4150" fmla="*/ 5506642 w 12250760"/>
                <a:gd name="connsiteY4150" fmla="*/ 2669933 h 6679735"/>
                <a:gd name="connsiteX4151" fmla="*/ 5480688 w 12250760"/>
                <a:gd name="connsiteY4151" fmla="*/ 2695936 h 6679735"/>
                <a:gd name="connsiteX4152" fmla="*/ 5454732 w 12250760"/>
                <a:gd name="connsiteY4152" fmla="*/ 2695936 h 6679735"/>
                <a:gd name="connsiteX4153" fmla="*/ 5454732 w 12250760"/>
                <a:gd name="connsiteY4153" fmla="*/ 2799944 h 6679735"/>
                <a:gd name="connsiteX4154" fmla="*/ 5428772 w 12250760"/>
                <a:gd name="connsiteY4154" fmla="*/ 2825946 h 6679735"/>
                <a:gd name="connsiteX4155" fmla="*/ 5376861 w 12250760"/>
                <a:gd name="connsiteY4155" fmla="*/ 2825946 h 6679735"/>
                <a:gd name="connsiteX4156" fmla="*/ 5350907 w 12250760"/>
                <a:gd name="connsiteY4156" fmla="*/ 2799944 h 6679735"/>
                <a:gd name="connsiteX4157" fmla="*/ 5350907 w 12250760"/>
                <a:gd name="connsiteY4157" fmla="*/ 2695936 h 6679735"/>
                <a:gd name="connsiteX4158" fmla="*/ 5324948 w 12250760"/>
                <a:gd name="connsiteY4158" fmla="*/ 2695936 h 6679735"/>
                <a:gd name="connsiteX4159" fmla="*/ 5298986 w 12250760"/>
                <a:gd name="connsiteY4159" fmla="*/ 2669933 h 6679735"/>
                <a:gd name="connsiteX4160" fmla="*/ 5298986 w 12250760"/>
                <a:gd name="connsiteY4160" fmla="*/ 2617930 h 6679735"/>
                <a:gd name="connsiteX4161" fmla="*/ 5402820 w 12250760"/>
                <a:gd name="connsiteY4161" fmla="*/ 2539923 h 6679735"/>
                <a:gd name="connsiteX4162" fmla="*/ 4921068 w 12250760"/>
                <a:gd name="connsiteY4162" fmla="*/ 2539923 h 6679735"/>
                <a:gd name="connsiteX4163" fmla="*/ 5024914 w 12250760"/>
                <a:gd name="connsiteY4163" fmla="*/ 2617930 h 6679735"/>
                <a:gd name="connsiteX4164" fmla="*/ 5024914 w 12250760"/>
                <a:gd name="connsiteY4164" fmla="*/ 2669933 h 6679735"/>
                <a:gd name="connsiteX4165" fmla="*/ 4998954 w 12250760"/>
                <a:gd name="connsiteY4165" fmla="*/ 2695936 h 6679735"/>
                <a:gd name="connsiteX4166" fmla="*/ 4972996 w 12250760"/>
                <a:gd name="connsiteY4166" fmla="*/ 2695936 h 6679735"/>
                <a:gd name="connsiteX4167" fmla="*/ 4972996 w 12250760"/>
                <a:gd name="connsiteY4167" fmla="*/ 2799944 h 6679735"/>
                <a:gd name="connsiteX4168" fmla="*/ 4947033 w 12250760"/>
                <a:gd name="connsiteY4168" fmla="*/ 2825946 h 6679735"/>
                <a:gd name="connsiteX4169" fmla="*/ 4895110 w 12250760"/>
                <a:gd name="connsiteY4169" fmla="*/ 2825946 h 6679735"/>
                <a:gd name="connsiteX4170" fmla="*/ 4869165 w 12250760"/>
                <a:gd name="connsiteY4170" fmla="*/ 2799944 h 6679735"/>
                <a:gd name="connsiteX4171" fmla="*/ 4869165 w 12250760"/>
                <a:gd name="connsiteY4171" fmla="*/ 2695936 h 6679735"/>
                <a:gd name="connsiteX4172" fmla="*/ 4843210 w 12250760"/>
                <a:gd name="connsiteY4172" fmla="*/ 2695936 h 6679735"/>
                <a:gd name="connsiteX4173" fmla="*/ 4817254 w 12250760"/>
                <a:gd name="connsiteY4173" fmla="*/ 2669933 h 6679735"/>
                <a:gd name="connsiteX4174" fmla="*/ 4817254 w 12250760"/>
                <a:gd name="connsiteY4174" fmla="*/ 2617930 h 6679735"/>
                <a:gd name="connsiteX4175" fmla="*/ 4921068 w 12250760"/>
                <a:gd name="connsiteY4175" fmla="*/ 2539923 h 6679735"/>
                <a:gd name="connsiteX4176" fmla="*/ 4439376 w 12250760"/>
                <a:gd name="connsiteY4176" fmla="*/ 2539923 h 6679735"/>
                <a:gd name="connsiteX4177" fmla="*/ 4543192 w 12250760"/>
                <a:gd name="connsiteY4177" fmla="*/ 2617930 h 6679735"/>
                <a:gd name="connsiteX4178" fmla="*/ 4543192 w 12250760"/>
                <a:gd name="connsiteY4178" fmla="*/ 2669933 h 6679735"/>
                <a:gd name="connsiteX4179" fmla="*/ 4517235 w 12250760"/>
                <a:gd name="connsiteY4179" fmla="*/ 2695936 h 6679735"/>
                <a:gd name="connsiteX4180" fmla="*/ 4491274 w 12250760"/>
                <a:gd name="connsiteY4180" fmla="*/ 2695936 h 6679735"/>
                <a:gd name="connsiteX4181" fmla="*/ 4491274 w 12250760"/>
                <a:gd name="connsiteY4181" fmla="*/ 2799944 h 6679735"/>
                <a:gd name="connsiteX4182" fmla="*/ 4465317 w 12250760"/>
                <a:gd name="connsiteY4182" fmla="*/ 2825946 h 6679735"/>
                <a:gd name="connsiteX4183" fmla="*/ 4413407 w 12250760"/>
                <a:gd name="connsiteY4183" fmla="*/ 2825946 h 6679735"/>
                <a:gd name="connsiteX4184" fmla="*/ 4387447 w 12250760"/>
                <a:gd name="connsiteY4184" fmla="*/ 2799944 h 6679735"/>
                <a:gd name="connsiteX4185" fmla="*/ 4387447 w 12250760"/>
                <a:gd name="connsiteY4185" fmla="*/ 2695936 h 6679735"/>
                <a:gd name="connsiteX4186" fmla="*/ 4361485 w 12250760"/>
                <a:gd name="connsiteY4186" fmla="*/ 2695936 h 6679735"/>
                <a:gd name="connsiteX4187" fmla="*/ 4335531 w 12250760"/>
                <a:gd name="connsiteY4187" fmla="*/ 2669933 h 6679735"/>
                <a:gd name="connsiteX4188" fmla="*/ 4335531 w 12250760"/>
                <a:gd name="connsiteY4188" fmla="*/ 2617930 h 6679735"/>
                <a:gd name="connsiteX4189" fmla="*/ 4439376 w 12250760"/>
                <a:gd name="connsiteY4189" fmla="*/ 2539923 h 6679735"/>
                <a:gd name="connsiteX4190" fmla="*/ 3957655 w 12250760"/>
                <a:gd name="connsiteY4190" fmla="*/ 2539923 h 6679735"/>
                <a:gd name="connsiteX4191" fmla="*/ 4061488 w 12250760"/>
                <a:gd name="connsiteY4191" fmla="*/ 2617930 h 6679735"/>
                <a:gd name="connsiteX4192" fmla="*/ 4061488 w 12250760"/>
                <a:gd name="connsiteY4192" fmla="*/ 2669933 h 6679735"/>
                <a:gd name="connsiteX4193" fmla="*/ 4035532 w 12250760"/>
                <a:gd name="connsiteY4193" fmla="*/ 2695936 h 6679735"/>
                <a:gd name="connsiteX4194" fmla="*/ 4009572 w 12250760"/>
                <a:gd name="connsiteY4194" fmla="*/ 2695936 h 6679735"/>
                <a:gd name="connsiteX4195" fmla="*/ 4009572 w 12250760"/>
                <a:gd name="connsiteY4195" fmla="*/ 2799944 h 6679735"/>
                <a:gd name="connsiteX4196" fmla="*/ 3983612 w 12250760"/>
                <a:gd name="connsiteY4196" fmla="*/ 2825946 h 6679735"/>
                <a:gd name="connsiteX4197" fmla="*/ 3931696 w 12250760"/>
                <a:gd name="connsiteY4197" fmla="*/ 2825946 h 6679735"/>
                <a:gd name="connsiteX4198" fmla="*/ 3905742 w 12250760"/>
                <a:gd name="connsiteY4198" fmla="*/ 2799944 h 6679735"/>
                <a:gd name="connsiteX4199" fmla="*/ 3905742 w 12250760"/>
                <a:gd name="connsiteY4199" fmla="*/ 2695936 h 6679735"/>
                <a:gd name="connsiteX4200" fmla="*/ 3879783 w 12250760"/>
                <a:gd name="connsiteY4200" fmla="*/ 2695936 h 6679735"/>
                <a:gd name="connsiteX4201" fmla="*/ 3853827 w 12250760"/>
                <a:gd name="connsiteY4201" fmla="*/ 2669933 h 6679735"/>
                <a:gd name="connsiteX4202" fmla="*/ 3853827 w 12250760"/>
                <a:gd name="connsiteY4202" fmla="*/ 2617930 h 6679735"/>
                <a:gd name="connsiteX4203" fmla="*/ 3957655 w 12250760"/>
                <a:gd name="connsiteY4203" fmla="*/ 2539923 h 6679735"/>
                <a:gd name="connsiteX4204" fmla="*/ 3475939 w 12250760"/>
                <a:gd name="connsiteY4204" fmla="*/ 2539923 h 6679735"/>
                <a:gd name="connsiteX4205" fmla="*/ 3579774 w 12250760"/>
                <a:gd name="connsiteY4205" fmla="*/ 2617930 h 6679735"/>
                <a:gd name="connsiteX4206" fmla="*/ 3579774 w 12250760"/>
                <a:gd name="connsiteY4206" fmla="*/ 2669933 h 6679735"/>
                <a:gd name="connsiteX4207" fmla="*/ 3553815 w 12250760"/>
                <a:gd name="connsiteY4207" fmla="*/ 2695936 h 6679735"/>
                <a:gd name="connsiteX4208" fmla="*/ 3527856 w 12250760"/>
                <a:gd name="connsiteY4208" fmla="*/ 2695936 h 6679735"/>
                <a:gd name="connsiteX4209" fmla="*/ 3527856 w 12250760"/>
                <a:gd name="connsiteY4209" fmla="*/ 2799944 h 6679735"/>
                <a:gd name="connsiteX4210" fmla="*/ 3501899 w 12250760"/>
                <a:gd name="connsiteY4210" fmla="*/ 2825946 h 6679735"/>
                <a:gd name="connsiteX4211" fmla="*/ 3449982 w 12250760"/>
                <a:gd name="connsiteY4211" fmla="*/ 2825946 h 6679735"/>
                <a:gd name="connsiteX4212" fmla="*/ 3424025 w 12250760"/>
                <a:gd name="connsiteY4212" fmla="*/ 2799944 h 6679735"/>
                <a:gd name="connsiteX4213" fmla="*/ 3424025 w 12250760"/>
                <a:gd name="connsiteY4213" fmla="*/ 2695936 h 6679735"/>
                <a:gd name="connsiteX4214" fmla="*/ 3398068 w 12250760"/>
                <a:gd name="connsiteY4214" fmla="*/ 2695936 h 6679735"/>
                <a:gd name="connsiteX4215" fmla="*/ 3372109 w 12250760"/>
                <a:gd name="connsiteY4215" fmla="*/ 2669933 h 6679735"/>
                <a:gd name="connsiteX4216" fmla="*/ 3372109 w 12250760"/>
                <a:gd name="connsiteY4216" fmla="*/ 2617930 h 6679735"/>
                <a:gd name="connsiteX4217" fmla="*/ 3475939 w 12250760"/>
                <a:gd name="connsiteY4217" fmla="*/ 2539923 h 6679735"/>
                <a:gd name="connsiteX4218" fmla="*/ 2994216 w 12250760"/>
                <a:gd name="connsiteY4218" fmla="*/ 2539923 h 6679735"/>
                <a:gd name="connsiteX4219" fmla="*/ 3098046 w 12250760"/>
                <a:gd name="connsiteY4219" fmla="*/ 2617930 h 6679735"/>
                <a:gd name="connsiteX4220" fmla="*/ 3098046 w 12250760"/>
                <a:gd name="connsiteY4220" fmla="*/ 2669933 h 6679735"/>
                <a:gd name="connsiteX4221" fmla="*/ 3072086 w 12250760"/>
                <a:gd name="connsiteY4221" fmla="*/ 2695936 h 6679735"/>
                <a:gd name="connsiteX4222" fmla="*/ 3046130 w 12250760"/>
                <a:gd name="connsiteY4222" fmla="*/ 2695936 h 6679735"/>
                <a:gd name="connsiteX4223" fmla="*/ 3046130 w 12250760"/>
                <a:gd name="connsiteY4223" fmla="*/ 2799944 h 6679735"/>
                <a:gd name="connsiteX4224" fmla="*/ 3020173 w 12250760"/>
                <a:gd name="connsiteY4224" fmla="*/ 2825946 h 6679735"/>
                <a:gd name="connsiteX4225" fmla="*/ 2968256 w 12250760"/>
                <a:gd name="connsiteY4225" fmla="*/ 2825946 h 6679735"/>
                <a:gd name="connsiteX4226" fmla="*/ 2942299 w 12250760"/>
                <a:gd name="connsiteY4226" fmla="*/ 2799944 h 6679735"/>
                <a:gd name="connsiteX4227" fmla="*/ 2942299 w 12250760"/>
                <a:gd name="connsiteY4227" fmla="*/ 2695936 h 6679735"/>
                <a:gd name="connsiteX4228" fmla="*/ 2916341 w 12250760"/>
                <a:gd name="connsiteY4228" fmla="*/ 2695936 h 6679735"/>
                <a:gd name="connsiteX4229" fmla="*/ 2890384 w 12250760"/>
                <a:gd name="connsiteY4229" fmla="*/ 2669933 h 6679735"/>
                <a:gd name="connsiteX4230" fmla="*/ 2890384 w 12250760"/>
                <a:gd name="connsiteY4230" fmla="*/ 2617930 h 6679735"/>
                <a:gd name="connsiteX4231" fmla="*/ 2994216 w 12250760"/>
                <a:gd name="connsiteY4231" fmla="*/ 2539923 h 6679735"/>
                <a:gd name="connsiteX4232" fmla="*/ 2512492 w 12250760"/>
                <a:gd name="connsiteY4232" fmla="*/ 2539923 h 6679735"/>
                <a:gd name="connsiteX4233" fmla="*/ 2616322 w 12250760"/>
                <a:gd name="connsiteY4233" fmla="*/ 2617930 h 6679735"/>
                <a:gd name="connsiteX4234" fmla="*/ 2616322 w 12250760"/>
                <a:gd name="connsiteY4234" fmla="*/ 2669933 h 6679735"/>
                <a:gd name="connsiteX4235" fmla="*/ 2590366 w 12250760"/>
                <a:gd name="connsiteY4235" fmla="*/ 2695936 h 6679735"/>
                <a:gd name="connsiteX4236" fmla="*/ 2564407 w 12250760"/>
                <a:gd name="connsiteY4236" fmla="*/ 2695936 h 6679735"/>
                <a:gd name="connsiteX4237" fmla="*/ 2564407 w 12250760"/>
                <a:gd name="connsiteY4237" fmla="*/ 2799944 h 6679735"/>
                <a:gd name="connsiteX4238" fmla="*/ 2538450 w 12250760"/>
                <a:gd name="connsiteY4238" fmla="*/ 2825946 h 6679735"/>
                <a:gd name="connsiteX4239" fmla="*/ 2486536 w 12250760"/>
                <a:gd name="connsiteY4239" fmla="*/ 2825946 h 6679735"/>
                <a:gd name="connsiteX4240" fmla="*/ 2460579 w 12250760"/>
                <a:gd name="connsiteY4240" fmla="*/ 2799944 h 6679735"/>
                <a:gd name="connsiteX4241" fmla="*/ 2460579 w 12250760"/>
                <a:gd name="connsiteY4241" fmla="*/ 2695936 h 6679735"/>
                <a:gd name="connsiteX4242" fmla="*/ 2434622 w 12250760"/>
                <a:gd name="connsiteY4242" fmla="*/ 2695936 h 6679735"/>
                <a:gd name="connsiteX4243" fmla="*/ 2408663 w 12250760"/>
                <a:gd name="connsiteY4243" fmla="*/ 2669933 h 6679735"/>
                <a:gd name="connsiteX4244" fmla="*/ 2408663 w 12250760"/>
                <a:gd name="connsiteY4244" fmla="*/ 2617930 h 6679735"/>
                <a:gd name="connsiteX4245" fmla="*/ 2512492 w 12250760"/>
                <a:gd name="connsiteY4245" fmla="*/ 2539923 h 6679735"/>
                <a:gd name="connsiteX4246" fmla="*/ 2030759 w 12250760"/>
                <a:gd name="connsiteY4246" fmla="*/ 2539923 h 6679735"/>
                <a:gd name="connsiteX4247" fmla="*/ 2134603 w 12250760"/>
                <a:gd name="connsiteY4247" fmla="*/ 2617930 h 6679735"/>
                <a:gd name="connsiteX4248" fmla="*/ 2134603 w 12250760"/>
                <a:gd name="connsiteY4248" fmla="*/ 2669933 h 6679735"/>
                <a:gd name="connsiteX4249" fmla="*/ 2108632 w 12250760"/>
                <a:gd name="connsiteY4249" fmla="*/ 2695936 h 6679735"/>
                <a:gd name="connsiteX4250" fmla="*/ 2082674 w 12250760"/>
                <a:gd name="connsiteY4250" fmla="*/ 2695936 h 6679735"/>
                <a:gd name="connsiteX4251" fmla="*/ 2082674 w 12250760"/>
                <a:gd name="connsiteY4251" fmla="*/ 2799944 h 6679735"/>
                <a:gd name="connsiteX4252" fmla="*/ 2056716 w 12250760"/>
                <a:gd name="connsiteY4252" fmla="*/ 2825946 h 6679735"/>
                <a:gd name="connsiteX4253" fmla="*/ 2004801 w 12250760"/>
                <a:gd name="connsiteY4253" fmla="*/ 2825946 h 6679735"/>
                <a:gd name="connsiteX4254" fmla="*/ 1978843 w 12250760"/>
                <a:gd name="connsiteY4254" fmla="*/ 2799944 h 6679735"/>
                <a:gd name="connsiteX4255" fmla="*/ 1978843 w 12250760"/>
                <a:gd name="connsiteY4255" fmla="*/ 2695936 h 6679735"/>
                <a:gd name="connsiteX4256" fmla="*/ 1952886 w 12250760"/>
                <a:gd name="connsiteY4256" fmla="*/ 2695936 h 6679735"/>
                <a:gd name="connsiteX4257" fmla="*/ 1926928 w 12250760"/>
                <a:gd name="connsiteY4257" fmla="*/ 2669933 h 6679735"/>
                <a:gd name="connsiteX4258" fmla="*/ 1926928 w 12250760"/>
                <a:gd name="connsiteY4258" fmla="*/ 2617930 h 6679735"/>
                <a:gd name="connsiteX4259" fmla="*/ 2030759 w 12250760"/>
                <a:gd name="connsiteY4259" fmla="*/ 2539923 h 6679735"/>
                <a:gd name="connsiteX4260" fmla="*/ 1549035 w 12250760"/>
                <a:gd name="connsiteY4260" fmla="*/ 2539923 h 6679735"/>
                <a:gd name="connsiteX4261" fmla="*/ 1652865 w 12250760"/>
                <a:gd name="connsiteY4261" fmla="*/ 2617930 h 6679735"/>
                <a:gd name="connsiteX4262" fmla="*/ 1652865 w 12250760"/>
                <a:gd name="connsiteY4262" fmla="*/ 2669933 h 6679735"/>
                <a:gd name="connsiteX4263" fmla="*/ 1626908 w 12250760"/>
                <a:gd name="connsiteY4263" fmla="*/ 2695936 h 6679735"/>
                <a:gd name="connsiteX4264" fmla="*/ 1600950 w 12250760"/>
                <a:gd name="connsiteY4264" fmla="*/ 2695936 h 6679735"/>
                <a:gd name="connsiteX4265" fmla="*/ 1600950 w 12250760"/>
                <a:gd name="connsiteY4265" fmla="*/ 2799944 h 6679735"/>
                <a:gd name="connsiteX4266" fmla="*/ 1574993 w 12250760"/>
                <a:gd name="connsiteY4266" fmla="*/ 2825946 h 6679735"/>
                <a:gd name="connsiteX4267" fmla="*/ 1523077 w 12250760"/>
                <a:gd name="connsiteY4267" fmla="*/ 2825946 h 6679735"/>
                <a:gd name="connsiteX4268" fmla="*/ 1497120 w 12250760"/>
                <a:gd name="connsiteY4268" fmla="*/ 2799944 h 6679735"/>
                <a:gd name="connsiteX4269" fmla="*/ 1497120 w 12250760"/>
                <a:gd name="connsiteY4269" fmla="*/ 2695936 h 6679735"/>
                <a:gd name="connsiteX4270" fmla="*/ 1471163 w 12250760"/>
                <a:gd name="connsiteY4270" fmla="*/ 2695936 h 6679735"/>
                <a:gd name="connsiteX4271" fmla="*/ 1445204 w 12250760"/>
                <a:gd name="connsiteY4271" fmla="*/ 2669933 h 6679735"/>
                <a:gd name="connsiteX4272" fmla="*/ 1445204 w 12250760"/>
                <a:gd name="connsiteY4272" fmla="*/ 2617930 h 6679735"/>
                <a:gd name="connsiteX4273" fmla="*/ 1549035 w 12250760"/>
                <a:gd name="connsiteY4273" fmla="*/ 2539923 h 6679735"/>
                <a:gd name="connsiteX4274" fmla="*/ 1067313 w 12250760"/>
                <a:gd name="connsiteY4274" fmla="*/ 2539923 h 6679735"/>
                <a:gd name="connsiteX4275" fmla="*/ 1171143 w 12250760"/>
                <a:gd name="connsiteY4275" fmla="*/ 2617930 h 6679735"/>
                <a:gd name="connsiteX4276" fmla="*/ 1171143 w 12250760"/>
                <a:gd name="connsiteY4276" fmla="*/ 2669933 h 6679735"/>
                <a:gd name="connsiteX4277" fmla="*/ 1145186 w 12250760"/>
                <a:gd name="connsiteY4277" fmla="*/ 2695936 h 6679735"/>
                <a:gd name="connsiteX4278" fmla="*/ 1119228 w 12250760"/>
                <a:gd name="connsiteY4278" fmla="*/ 2695936 h 6679735"/>
                <a:gd name="connsiteX4279" fmla="*/ 1119228 w 12250760"/>
                <a:gd name="connsiteY4279" fmla="*/ 2799944 h 6679735"/>
                <a:gd name="connsiteX4280" fmla="*/ 1093270 w 12250760"/>
                <a:gd name="connsiteY4280" fmla="*/ 2825946 h 6679735"/>
                <a:gd name="connsiteX4281" fmla="*/ 1041355 w 12250760"/>
                <a:gd name="connsiteY4281" fmla="*/ 2825946 h 6679735"/>
                <a:gd name="connsiteX4282" fmla="*/ 1015398 w 12250760"/>
                <a:gd name="connsiteY4282" fmla="*/ 2799944 h 6679735"/>
                <a:gd name="connsiteX4283" fmla="*/ 1015398 w 12250760"/>
                <a:gd name="connsiteY4283" fmla="*/ 2695936 h 6679735"/>
                <a:gd name="connsiteX4284" fmla="*/ 989441 w 12250760"/>
                <a:gd name="connsiteY4284" fmla="*/ 2695936 h 6679735"/>
                <a:gd name="connsiteX4285" fmla="*/ 963482 w 12250760"/>
                <a:gd name="connsiteY4285" fmla="*/ 2669933 h 6679735"/>
                <a:gd name="connsiteX4286" fmla="*/ 963482 w 12250760"/>
                <a:gd name="connsiteY4286" fmla="*/ 2617930 h 6679735"/>
                <a:gd name="connsiteX4287" fmla="*/ 1067313 w 12250760"/>
                <a:gd name="connsiteY4287" fmla="*/ 2539923 h 6679735"/>
                <a:gd name="connsiteX4288" fmla="*/ 585591 w 12250760"/>
                <a:gd name="connsiteY4288" fmla="*/ 2539923 h 6679735"/>
                <a:gd name="connsiteX4289" fmla="*/ 689421 w 12250760"/>
                <a:gd name="connsiteY4289" fmla="*/ 2617930 h 6679735"/>
                <a:gd name="connsiteX4290" fmla="*/ 689421 w 12250760"/>
                <a:gd name="connsiteY4290" fmla="*/ 2669933 h 6679735"/>
                <a:gd name="connsiteX4291" fmla="*/ 663464 w 12250760"/>
                <a:gd name="connsiteY4291" fmla="*/ 2695936 h 6679735"/>
                <a:gd name="connsiteX4292" fmla="*/ 637505 w 12250760"/>
                <a:gd name="connsiteY4292" fmla="*/ 2695936 h 6679735"/>
                <a:gd name="connsiteX4293" fmla="*/ 637505 w 12250760"/>
                <a:gd name="connsiteY4293" fmla="*/ 2799944 h 6679735"/>
                <a:gd name="connsiteX4294" fmla="*/ 611548 w 12250760"/>
                <a:gd name="connsiteY4294" fmla="*/ 2825946 h 6679735"/>
                <a:gd name="connsiteX4295" fmla="*/ 559633 w 12250760"/>
                <a:gd name="connsiteY4295" fmla="*/ 2825946 h 6679735"/>
                <a:gd name="connsiteX4296" fmla="*/ 533675 w 12250760"/>
                <a:gd name="connsiteY4296" fmla="*/ 2799944 h 6679735"/>
                <a:gd name="connsiteX4297" fmla="*/ 533675 w 12250760"/>
                <a:gd name="connsiteY4297" fmla="*/ 2695936 h 6679735"/>
                <a:gd name="connsiteX4298" fmla="*/ 507718 w 12250760"/>
                <a:gd name="connsiteY4298" fmla="*/ 2695936 h 6679735"/>
                <a:gd name="connsiteX4299" fmla="*/ 481760 w 12250760"/>
                <a:gd name="connsiteY4299" fmla="*/ 2669933 h 6679735"/>
                <a:gd name="connsiteX4300" fmla="*/ 481760 w 12250760"/>
                <a:gd name="connsiteY4300" fmla="*/ 2617930 h 6679735"/>
                <a:gd name="connsiteX4301" fmla="*/ 585591 w 12250760"/>
                <a:gd name="connsiteY4301" fmla="*/ 2539923 h 6679735"/>
                <a:gd name="connsiteX4302" fmla="*/ 103869 w 12250760"/>
                <a:gd name="connsiteY4302" fmla="*/ 2539923 h 6679735"/>
                <a:gd name="connsiteX4303" fmla="*/ 207699 w 12250760"/>
                <a:gd name="connsiteY4303" fmla="*/ 2617930 h 6679735"/>
                <a:gd name="connsiteX4304" fmla="*/ 207699 w 12250760"/>
                <a:gd name="connsiteY4304" fmla="*/ 2669933 h 6679735"/>
                <a:gd name="connsiteX4305" fmla="*/ 181742 w 12250760"/>
                <a:gd name="connsiteY4305" fmla="*/ 2695936 h 6679735"/>
                <a:gd name="connsiteX4306" fmla="*/ 155783 w 12250760"/>
                <a:gd name="connsiteY4306" fmla="*/ 2695936 h 6679735"/>
                <a:gd name="connsiteX4307" fmla="*/ 155783 w 12250760"/>
                <a:gd name="connsiteY4307" fmla="*/ 2799944 h 6679735"/>
                <a:gd name="connsiteX4308" fmla="*/ 129826 w 12250760"/>
                <a:gd name="connsiteY4308" fmla="*/ 2825946 h 6679735"/>
                <a:gd name="connsiteX4309" fmla="*/ 77910 w 12250760"/>
                <a:gd name="connsiteY4309" fmla="*/ 2825946 h 6679735"/>
                <a:gd name="connsiteX4310" fmla="*/ 51953 w 12250760"/>
                <a:gd name="connsiteY4310" fmla="*/ 2799944 h 6679735"/>
                <a:gd name="connsiteX4311" fmla="*/ 51953 w 12250760"/>
                <a:gd name="connsiteY4311" fmla="*/ 2695936 h 6679735"/>
                <a:gd name="connsiteX4312" fmla="*/ 25996 w 12250760"/>
                <a:gd name="connsiteY4312" fmla="*/ 2695936 h 6679735"/>
                <a:gd name="connsiteX4313" fmla="*/ 38 w 12250760"/>
                <a:gd name="connsiteY4313" fmla="*/ 2669933 h 6679735"/>
                <a:gd name="connsiteX4314" fmla="*/ 38 w 12250760"/>
                <a:gd name="connsiteY4314" fmla="*/ 2617930 h 6679735"/>
                <a:gd name="connsiteX4315" fmla="*/ 103869 w 12250760"/>
                <a:gd name="connsiteY4315" fmla="*/ 2539923 h 6679735"/>
                <a:gd name="connsiteX4316" fmla="*/ 12145950 w 12250760"/>
                <a:gd name="connsiteY4316" fmla="*/ 2408663 h 6679735"/>
                <a:gd name="connsiteX4317" fmla="*/ 12197866 w 12250760"/>
                <a:gd name="connsiteY4317" fmla="*/ 2460581 h 6679735"/>
                <a:gd name="connsiteX4318" fmla="*/ 12145950 w 12250760"/>
                <a:gd name="connsiteY4318" fmla="*/ 2512496 h 6679735"/>
                <a:gd name="connsiteX4319" fmla="*/ 12094035 w 12250760"/>
                <a:gd name="connsiteY4319" fmla="*/ 2460581 h 6679735"/>
                <a:gd name="connsiteX4320" fmla="*/ 12145950 w 12250760"/>
                <a:gd name="connsiteY4320" fmla="*/ 2408663 h 6679735"/>
                <a:gd name="connsiteX4321" fmla="*/ 11664226 w 12250760"/>
                <a:gd name="connsiteY4321" fmla="*/ 2408663 h 6679735"/>
                <a:gd name="connsiteX4322" fmla="*/ 11716142 w 12250760"/>
                <a:gd name="connsiteY4322" fmla="*/ 2460581 h 6679735"/>
                <a:gd name="connsiteX4323" fmla="*/ 11664226 w 12250760"/>
                <a:gd name="connsiteY4323" fmla="*/ 2512496 h 6679735"/>
                <a:gd name="connsiteX4324" fmla="*/ 11612311 w 12250760"/>
                <a:gd name="connsiteY4324" fmla="*/ 2460581 h 6679735"/>
                <a:gd name="connsiteX4325" fmla="*/ 11664226 w 12250760"/>
                <a:gd name="connsiteY4325" fmla="*/ 2408663 h 6679735"/>
                <a:gd name="connsiteX4326" fmla="*/ 11182501 w 12250760"/>
                <a:gd name="connsiteY4326" fmla="*/ 2408663 h 6679735"/>
                <a:gd name="connsiteX4327" fmla="*/ 11234417 w 12250760"/>
                <a:gd name="connsiteY4327" fmla="*/ 2460581 h 6679735"/>
                <a:gd name="connsiteX4328" fmla="*/ 11182501 w 12250760"/>
                <a:gd name="connsiteY4328" fmla="*/ 2512496 h 6679735"/>
                <a:gd name="connsiteX4329" fmla="*/ 11130586 w 12250760"/>
                <a:gd name="connsiteY4329" fmla="*/ 2460581 h 6679735"/>
                <a:gd name="connsiteX4330" fmla="*/ 11182501 w 12250760"/>
                <a:gd name="connsiteY4330" fmla="*/ 2408663 h 6679735"/>
                <a:gd name="connsiteX4331" fmla="*/ 10700777 w 12250760"/>
                <a:gd name="connsiteY4331" fmla="*/ 2408663 h 6679735"/>
                <a:gd name="connsiteX4332" fmla="*/ 10752693 w 12250760"/>
                <a:gd name="connsiteY4332" fmla="*/ 2460581 h 6679735"/>
                <a:gd name="connsiteX4333" fmla="*/ 10700777 w 12250760"/>
                <a:gd name="connsiteY4333" fmla="*/ 2512496 h 6679735"/>
                <a:gd name="connsiteX4334" fmla="*/ 10648862 w 12250760"/>
                <a:gd name="connsiteY4334" fmla="*/ 2460581 h 6679735"/>
                <a:gd name="connsiteX4335" fmla="*/ 10700777 w 12250760"/>
                <a:gd name="connsiteY4335" fmla="*/ 2408663 h 6679735"/>
                <a:gd name="connsiteX4336" fmla="*/ 10219053 w 12250760"/>
                <a:gd name="connsiteY4336" fmla="*/ 2408663 h 6679735"/>
                <a:gd name="connsiteX4337" fmla="*/ 10270969 w 12250760"/>
                <a:gd name="connsiteY4337" fmla="*/ 2460581 h 6679735"/>
                <a:gd name="connsiteX4338" fmla="*/ 10219053 w 12250760"/>
                <a:gd name="connsiteY4338" fmla="*/ 2512496 h 6679735"/>
                <a:gd name="connsiteX4339" fmla="*/ 10167138 w 12250760"/>
                <a:gd name="connsiteY4339" fmla="*/ 2460581 h 6679735"/>
                <a:gd name="connsiteX4340" fmla="*/ 10219053 w 12250760"/>
                <a:gd name="connsiteY4340" fmla="*/ 2408663 h 6679735"/>
                <a:gd name="connsiteX4341" fmla="*/ 9737328 w 12250760"/>
                <a:gd name="connsiteY4341" fmla="*/ 2408663 h 6679735"/>
                <a:gd name="connsiteX4342" fmla="*/ 9789244 w 12250760"/>
                <a:gd name="connsiteY4342" fmla="*/ 2460581 h 6679735"/>
                <a:gd name="connsiteX4343" fmla="*/ 9737328 w 12250760"/>
                <a:gd name="connsiteY4343" fmla="*/ 2512496 h 6679735"/>
                <a:gd name="connsiteX4344" fmla="*/ 9685413 w 12250760"/>
                <a:gd name="connsiteY4344" fmla="*/ 2460581 h 6679735"/>
                <a:gd name="connsiteX4345" fmla="*/ 9737328 w 12250760"/>
                <a:gd name="connsiteY4345" fmla="*/ 2408663 h 6679735"/>
                <a:gd name="connsiteX4346" fmla="*/ 9255604 w 12250760"/>
                <a:gd name="connsiteY4346" fmla="*/ 2408663 h 6679735"/>
                <a:gd name="connsiteX4347" fmla="*/ 9307520 w 12250760"/>
                <a:gd name="connsiteY4347" fmla="*/ 2460581 h 6679735"/>
                <a:gd name="connsiteX4348" fmla="*/ 9255604 w 12250760"/>
                <a:gd name="connsiteY4348" fmla="*/ 2512496 h 6679735"/>
                <a:gd name="connsiteX4349" fmla="*/ 9203689 w 12250760"/>
                <a:gd name="connsiteY4349" fmla="*/ 2460581 h 6679735"/>
                <a:gd name="connsiteX4350" fmla="*/ 9255604 w 12250760"/>
                <a:gd name="connsiteY4350" fmla="*/ 2408663 h 6679735"/>
                <a:gd name="connsiteX4351" fmla="*/ 8773880 w 12250760"/>
                <a:gd name="connsiteY4351" fmla="*/ 2408663 h 6679735"/>
                <a:gd name="connsiteX4352" fmla="*/ 8825796 w 12250760"/>
                <a:gd name="connsiteY4352" fmla="*/ 2460581 h 6679735"/>
                <a:gd name="connsiteX4353" fmla="*/ 8773880 w 12250760"/>
                <a:gd name="connsiteY4353" fmla="*/ 2512496 h 6679735"/>
                <a:gd name="connsiteX4354" fmla="*/ 8721965 w 12250760"/>
                <a:gd name="connsiteY4354" fmla="*/ 2460581 h 6679735"/>
                <a:gd name="connsiteX4355" fmla="*/ 8773880 w 12250760"/>
                <a:gd name="connsiteY4355" fmla="*/ 2408663 h 6679735"/>
                <a:gd name="connsiteX4356" fmla="*/ 8292157 w 12250760"/>
                <a:gd name="connsiteY4356" fmla="*/ 2408663 h 6679735"/>
                <a:gd name="connsiteX4357" fmla="*/ 8344072 w 12250760"/>
                <a:gd name="connsiteY4357" fmla="*/ 2460581 h 6679735"/>
                <a:gd name="connsiteX4358" fmla="*/ 8292157 w 12250760"/>
                <a:gd name="connsiteY4358" fmla="*/ 2512496 h 6679735"/>
                <a:gd name="connsiteX4359" fmla="*/ 8240241 w 12250760"/>
                <a:gd name="connsiteY4359" fmla="*/ 2460581 h 6679735"/>
                <a:gd name="connsiteX4360" fmla="*/ 8292157 w 12250760"/>
                <a:gd name="connsiteY4360" fmla="*/ 2408663 h 6679735"/>
                <a:gd name="connsiteX4361" fmla="*/ 7810433 w 12250760"/>
                <a:gd name="connsiteY4361" fmla="*/ 2408663 h 6679735"/>
                <a:gd name="connsiteX4362" fmla="*/ 7862348 w 12250760"/>
                <a:gd name="connsiteY4362" fmla="*/ 2460581 h 6679735"/>
                <a:gd name="connsiteX4363" fmla="*/ 7810433 w 12250760"/>
                <a:gd name="connsiteY4363" fmla="*/ 2512496 h 6679735"/>
                <a:gd name="connsiteX4364" fmla="*/ 7758517 w 12250760"/>
                <a:gd name="connsiteY4364" fmla="*/ 2460581 h 6679735"/>
                <a:gd name="connsiteX4365" fmla="*/ 7810433 w 12250760"/>
                <a:gd name="connsiteY4365" fmla="*/ 2408663 h 6679735"/>
                <a:gd name="connsiteX4366" fmla="*/ 7328709 w 12250760"/>
                <a:gd name="connsiteY4366" fmla="*/ 2408663 h 6679735"/>
                <a:gd name="connsiteX4367" fmla="*/ 7380624 w 12250760"/>
                <a:gd name="connsiteY4367" fmla="*/ 2460581 h 6679735"/>
                <a:gd name="connsiteX4368" fmla="*/ 7328709 w 12250760"/>
                <a:gd name="connsiteY4368" fmla="*/ 2512496 h 6679735"/>
                <a:gd name="connsiteX4369" fmla="*/ 7276793 w 12250760"/>
                <a:gd name="connsiteY4369" fmla="*/ 2460581 h 6679735"/>
                <a:gd name="connsiteX4370" fmla="*/ 7328709 w 12250760"/>
                <a:gd name="connsiteY4370" fmla="*/ 2408663 h 6679735"/>
                <a:gd name="connsiteX4371" fmla="*/ 6846985 w 12250760"/>
                <a:gd name="connsiteY4371" fmla="*/ 2408663 h 6679735"/>
                <a:gd name="connsiteX4372" fmla="*/ 6898900 w 12250760"/>
                <a:gd name="connsiteY4372" fmla="*/ 2460581 h 6679735"/>
                <a:gd name="connsiteX4373" fmla="*/ 6846985 w 12250760"/>
                <a:gd name="connsiteY4373" fmla="*/ 2512496 h 6679735"/>
                <a:gd name="connsiteX4374" fmla="*/ 6795069 w 12250760"/>
                <a:gd name="connsiteY4374" fmla="*/ 2460581 h 6679735"/>
                <a:gd name="connsiteX4375" fmla="*/ 6846985 w 12250760"/>
                <a:gd name="connsiteY4375" fmla="*/ 2408663 h 6679735"/>
                <a:gd name="connsiteX4376" fmla="*/ 6365261 w 12250760"/>
                <a:gd name="connsiteY4376" fmla="*/ 2408663 h 6679735"/>
                <a:gd name="connsiteX4377" fmla="*/ 6417176 w 12250760"/>
                <a:gd name="connsiteY4377" fmla="*/ 2460581 h 6679735"/>
                <a:gd name="connsiteX4378" fmla="*/ 6365261 w 12250760"/>
                <a:gd name="connsiteY4378" fmla="*/ 2512496 h 6679735"/>
                <a:gd name="connsiteX4379" fmla="*/ 6313345 w 12250760"/>
                <a:gd name="connsiteY4379" fmla="*/ 2460581 h 6679735"/>
                <a:gd name="connsiteX4380" fmla="*/ 6365261 w 12250760"/>
                <a:gd name="connsiteY4380" fmla="*/ 2408663 h 6679735"/>
                <a:gd name="connsiteX4381" fmla="*/ 5883548 w 12250760"/>
                <a:gd name="connsiteY4381" fmla="*/ 2408663 h 6679735"/>
                <a:gd name="connsiteX4382" fmla="*/ 5935461 w 12250760"/>
                <a:gd name="connsiteY4382" fmla="*/ 2460581 h 6679735"/>
                <a:gd name="connsiteX4383" fmla="*/ 5883548 w 12250760"/>
                <a:gd name="connsiteY4383" fmla="*/ 2512496 h 6679735"/>
                <a:gd name="connsiteX4384" fmla="*/ 5831632 w 12250760"/>
                <a:gd name="connsiteY4384" fmla="*/ 2460581 h 6679735"/>
                <a:gd name="connsiteX4385" fmla="*/ 5883548 w 12250760"/>
                <a:gd name="connsiteY4385" fmla="*/ 2408663 h 6679735"/>
                <a:gd name="connsiteX4386" fmla="*/ 5401839 w 12250760"/>
                <a:gd name="connsiteY4386" fmla="*/ 2408663 h 6679735"/>
                <a:gd name="connsiteX4387" fmla="*/ 5453751 w 12250760"/>
                <a:gd name="connsiteY4387" fmla="*/ 2460581 h 6679735"/>
                <a:gd name="connsiteX4388" fmla="*/ 5401839 w 12250760"/>
                <a:gd name="connsiteY4388" fmla="*/ 2512496 h 6679735"/>
                <a:gd name="connsiteX4389" fmla="*/ 5349928 w 12250760"/>
                <a:gd name="connsiteY4389" fmla="*/ 2460581 h 6679735"/>
                <a:gd name="connsiteX4390" fmla="*/ 5401839 w 12250760"/>
                <a:gd name="connsiteY4390" fmla="*/ 2408663 h 6679735"/>
                <a:gd name="connsiteX4391" fmla="*/ 4920088 w 12250760"/>
                <a:gd name="connsiteY4391" fmla="*/ 2408663 h 6679735"/>
                <a:gd name="connsiteX4392" fmla="*/ 4972018 w 12250760"/>
                <a:gd name="connsiteY4392" fmla="*/ 2460581 h 6679735"/>
                <a:gd name="connsiteX4393" fmla="*/ 4920088 w 12250760"/>
                <a:gd name="connsiteY4393" fmla="*/ 2512496 h 6679735"/>
                <a:gd name="connsiteX4394" fmla="*/ 4868185 w 12250760"/>
                <a:gd name="connsiteY4394" fmla="*/ 2460581 h 6679735"/>
                <a:gd name="connsiteX4395" fmla="*/ 4920088 w 12250760"/>
                <a:gd name="connsiteY4395" fmla="*/ 2408663 h 6679735"/>
                <a:gd name="connsiteX4396" fmla="*/ 4438389 w 12250760"/>
                <a:gd name="connsiteY4396" fmla="*/ 2408663 h 6679735"/>
                <a:gd name="connsiteX4397" fmla="*/ 4490295 w 12250760"/>
                <a:gd name="connsiteY4397" fmla="*/ 2460581 h 6679735"/>
                <a:gd name="connsiteX4398" fmla="*/ 4438389 w 12250760"/>
                <a:gd name="connsiteY4398" fmla="*/ 2512496 h 6679735"/>
                <a:gd name="connsiteX4399" fmla="*/ 4386467 w 12250760"/>
                <a:gd name="connsiteY4399" fmla="*/ 2460581 h 6679735"/>
                <a:gd name="connsiteX4400" fmla="*/ 4438389 w 12250760"/>
                <a:gd name="connsiteY4400" fmla="*/ 2408663 h 6679735"/>
                <a:gd name="connsiteX4401" fmla="*/ 3956676 w 12250760"/>
                <a:gd name="connsiteY4401" fmla="*/ 2408663 h 6679735"/>
                <a:gd name="connsiteX4402" fmla="*/ 4008595 w 12250760"/>
                <a:gd name="connsiteY4402" fmla="*/ 2460581 h 6679735"/>
                <a:gd name="connsiteX4403" fmla="*/ 3956676 w 12250760"/>
                <a:gd name="connsiteY4403" fmla="*/ 2512496 h 6679735"/>
                <a:gd name="connsiteX4404" fmla="*/ 3904763 w 12250760"/>
                <a:gd name="connsiteY4404" fmla="*/ 2460581 h 6679735"/>
                <a:gd name="connsiteX4405" fmla="*/ 3956676 w 12250760"/>
                <a:gd name="connsiteY4405" fmla="*/ 2408663 h 6679735"/>
                <a:gd name="connsiteX4406" fmla="*/ 3474959 w 12250760"/>
                <a:gd name="connsiteY4406" fmla="*/ 2408663 h 6679735"/>
                <a:gd name="connsiteX4407" fmla="*/ 3526877 w 12250760"/>
                <a:gd name="connsiteY4407" fmla="*/ 2460581 h 6679735"/>
                <a:gd name="connsiteX4408" fmla="*/ 3474959 w 12250760"/>
                <a:gd name="connsiteY4408" fmla="*/ 2512496 h 6679735"/>
                <a:gd name="connsiteX4409" fmla="*/ 3423044 w 12250760"/>
                <a:gd name="connsiteY4409" fmla="*/ 2460581 h 6679735"/>
                <a:gd name="connsiteX4410" fmla="*/ 3474959 w 12250760"/>
                <a:gd name="connsiteY4410" fmla="*/ 2408663 h 6679735"/>
                <a:gd name="connsiteX4411" fmla="*/ 2993236 w 12250760"/>
                <a:gd name="connsiteY4411" fmla="*/ 2408663 h 6679735"/>
                <a:gd name="connsiteX4412" fmla="*/ 3045150 w 12250760"/>
                <a:gd name="connsiteY4412" fmla="*/ 2460581 h 6679735"/>
                <a:gd name="connsiteX4413" fmla="*/ 2993236 w 12250760"/>
                <a:gd name="connsiteY4413" fmla="*/ 2512496 h 6679735"/>
                <a:gd name="connsiteX4414" fmla="*/ 2941319 w 12250760"/>
                <a:gd name="connsiteY4414" fmla="*/ 2460581 h 6679735"/>
                <a:gd name="connsiteX4415" fmla="*/ 2993236 w 12250760"/>
                <a:gd name="connsiteY4415" fmla="*/ 2408663 h 6679735"/>
                <a:gd name="connsiteX4416" fmla="*/ 2511512 w 12250760"/>
                <a:gd name="connsiteY4416" fmla="*/ 2408663 h 6679735"/>
                <a:gd name="connsiteX4417" fmla="*/ 2563427 w 12250760"/>
                <a:gd name="connsiteY4417" fmla="*/ 2460581 h 6679735"/>
                <a:gd name="connsiteX4418" fmla="*/ 2511512 w 12250760"/>
                <a:gd name="connsiteY4418" fmla="*/ 2512496 h 6679735"/>
                <a:gd name="connsiteX4419" fmla="*/ 2459599 w 12250760"/>
                <a:gd name="connsiteY4419" fmla="*/ 2460581 h 6679735"/>
                <a:gd name="connsiteX4420" fmla="*/ 2511512 w 12250760"/>
                <a:gd name="connsiteY4420" fmla="*/ 2408663 h 6679735"/>
                <a:gd name="connsiteX4421" fmla="*/ 2029779 w 12250760"/>
                <a:gd name="connsiteY4421" fmla="*/ 2408663 h 6679735"/>
                <a:gd name="connsiteX4422" fmla="*/ 2081695 w 12250760"/>
                <a:gd name="connsiteY4422" fmla="*/ 2460581 h 6679735"/>
                <a:gd name="connsiteX4423" fmla="*/ 2029779 w 12250760"/>
                <a:gd name="connsiteY4423" fmla="*/ 2512496 h 6679735"/>
                <a:gd name="connsiteX4424" fmla="*/ 1977863 w 12250760"/>
                <a:gd name="connsiteY4424" fmla="*/ 2460581 h 6679735"/>
                <a:gd name="connsiteX4425" fmla="*/ 2029779 w 12250760"/>
                <a:gd name="connsiteY4425" fmla="*/ 2408663 h 6679735"/>
                <a:gd name="connsiteX4426" fmla="*/ 1548056 w 12250760"/>
                <a:gd name="connsiteY4426" fmla="*/ 2408663 h 6679735"/>
                <a:gd name="connsiteX4427" fmla="*/ 1599971 w 12250760"/>
                <a:gd name="connsiteY4427" fmla="*/ 2460581 h 6679735"/>
                <a:gd name="connsiteX4428" fmla="*/ 1548056 w 12250760"/>
                <a:gd name="connsiteY4428" fmla="*/ 2512496 h 6679735"/>
                <a:gd name="connsiteX4429" fmla="*/ 1496140 w 12250760"/>
                <a:gd name="connsiteY4429" fmla="*/ 2460581 h 6679735"/>
                <a:gd name="connsiteX4430" fmla="*/ 1548056 w 12250760"/>
                <a:gd name="connsiteY4430" fmla="*/ 2408663 h 6679735"/>
                <a:gd name="connsiteX4431" fmla="*/ 1066333 w 12250760"/>
                <a:gd name="connsiteY4431" fmla="*/ 2408663 h 6679735"/>
                <a:gd name="connsiteX4432" fmla="*/ 1118249 w 12250760"/>
                <a:gd name="connsiteY4432" fmla="*/ 2460581 h 6679735"/>
                <a:gd name="connsiteX4433" fmla="*/ 1066333 w 12250760"/>
                <a:gd name="connsiteY4433" fmla="*/ 2512496 h 6679735"/>
                <a:gd name="connsiteX4434" fmla="*/ 1014418 w 12250760"/>
                <a:gd name="connsiteY4434" fmla="*/ 2460581 h 6679735"/>
                <a:gd name="connsiteX4435" fmla="*/ 1066333 w 12250760"/>
                <a:gd name="connsiteY4435" fmla="*/ 2408663 h 6679735"/>
                <a:gd name="connsiteX4436" fmla="*/ 584611 w 12250760"/>
                <a:gd name="connsiteY4436" fmla="*/ 2408663 h 6679735"/>
                <a:gd name="connsiteX4437" fmla="*/ 636527 w 12250760"/>
                <a:gd name="connsiteY4437" fmla="*/ 2460581 h 6679735"/>
                <a:gd name="connsiteX4438" fmla="*/ 584611 w 12250760"/>
                <a:gd name="connsiteY4438" fmla="*/ 2512496 h 6679735"/>
                <a:gd name="connsiteX4439" fmla="*/ 532696 w 12250760"/>
                <a:gd name="connsiteY4439" fmla="*/ 2460581 h 6679735"/>
                <a:gd name="connsiteX4440" fmla="*/ 584611 w 12250760"/>
                <a:gd name="connsiteY4440" fmla="*/ 2408663 h 6679735"/>
                <a:gd name="connsiteX4441" fmla="*/ 102889 w 12250760"/>
                <a:gd name="connsiteY4441" fmla="*/ 2408663 h 6679735"/>
                <a:gd name="connsiteX4442" fmla="*/ 154805 w 12250760"/>
                <a:gd name="connsiteY4442" fmla="*/ 2460581 h 6679735"/>
                <a:gd name="connsiteX4443" fmla="*/ 102889 w 12250760"/>
                <a:gd name="connsiteY4443" fmla="*/ 2512496 h 6679735"/>
                <a:gd name="connsiteX4444" fmla="*/ 50973 w 12250760"/>
                <a:gd name="connsiteY4444" fmla="*/ 2460581 h 6679735"/>
                <a:gd name="connsiteX4445" fmla="*/ 102889 w 12250760"/>
                <a:gd name="connsiteY4445" fmla="*/ 2408663 h 6679735"/>
                <a:gd name="connsiteX4446" fmla="*/ 12146930 w 12250760"/>
                <a:gd name="connsiteY4446" fmla="*/ 2058198 h 6679735"/>
                <a:gd name="connsiteX4447" fmla="*/ 12250760 w 12250760"/>
                <a:gd name="connsiteY4447" fmla="*/ 2136206 h 6679735"/>
                <a:gd name="connsiteX4448" fmla="*/ 12250760 w 12250760"/>
                <a:gd name="connsiteY4448" fmla="*/ 2188207 h 6679735"/>
                <a:gd name="connsiteX4449" fmla="*/ 12224803 w 12250760"/>
                <a:gd name="connsiteY4449" fmla="*/ 2214210 h 6679735"/>
                <a:gd name="connsiteX4450" fmla="*/ 12198844 w 12250760"/>
                <a:gd name="connsiteY4450" fmla="*/ 2214210 h 6679735"/>
                <a:gd name="connsiteX4451" fmla="*/ 12198844 w 12250760"/>
                <a:gd name="connsiteY4451" fmla="*/ 2318219 h 6679735"/>
                <a:gd name="connsiteX4452" fmla="*/ 12172887 w 12250760"/>
                <a:gd name="connsiteY4452" fmla="*/ 2344220 h 6679735"/>
                <a:gd name="connsiteX4453" fmla="*/ 12120972 w 12250760"/>
                <a:gd name="connsiteY4453" fmla="*/ 2344220 h 6679735"/>
                <a:gd name="connsiteX4454" fmla="*/ 12095015 w 12250760"/>
                <a:gd name="connsiteY4454" fmla="*/ 2318219 h 6679735"/>
                <a:gd name="connsiteX4455" fmla="*/ 12095015 w 12250760"/>
                <a:gd name="connsiteY4455" fmla="*/ 2214210 h 6679735"/>
                <a:gd name="connsiteX4456" fmla="*/ 12069057 w 12250760"/>
                <a:gd name="connsiteY4456" fmla="*/ 2214210 h 6679735"/>
                <a:gd name="connsiteX4457" fmla="*/ 12043099 w 12250760"/>
                <a:gd name="connsiteY4457" fmla="*/ 2188207 h 6679735"/>
                <a:gd name="connsiteX4458" fmla="*/ 12043099 w 12250760"/>
                <a:gd name="connsiteY4458" fmla="*/ 2136206 h 6679735"/>
                <a:gd name="connsiteX4459" fmla="*/ 12146930 w 12250760"/>
                <a:gd name="connsiteY4459" fmla="*/ 2058198 h 6679735"/>
                <a:gd name="connsiteX4460" fmla="*/ 11665206 w 12250760"/>
                <a:gd name="connsiteY4460" fmla="*/ 2058198 h 6679735"/>
                <a:gd name="connsiteX4461" fmla="*/ 11769036 w 12250760"/>
                <a:gd name="connsiteY4461" fmla="*/ 2136206 h 6679735"/>
                <a:gd name="connsiteX4462" fmla="*/ 11769036 w 12250760"/>
                <a:gd name="connsiteY4462" fmla="*/ 2188207 h 6679735"/>
                <a:gd name="connsiteX4463" fmla="*/ 11743079 w 12250760"/>
                <a:gd name="connsiteY4463" fmla="*/ 2214210 h 6679735"/>
                <a:gd name="connsiteX4464" fmla="*/ 11717120 w 12250760"/>
                <a:gd name="connsiteY4464" fmla="*/ 2214210 h 6679735"/>
                <a:gd name="connsiteX4465" fmla="*/ 11717120 w 12250760"/>
                <a:gd name="connsiteY4465" fmla="*/ 2318219 h 6679735"/>
                <a:gd name="connsiteX4466" fmla="*/ 11691163 w 12250760"/>
                <a:gd name="connsiteY4466" fmla="*/ 2344220 h 6679735"/>
                <a:gd name="connsiteX4467" fmla="*/ 11639248 w 12250760"/>
                <a:gd name="connsiteY4467" fmla="*/ 2344220 h 6679735"/>
                <a:gd name="connsiteX4468" fmla="*/ 11613291 w 12250760"/>
                <a:gd name="connsiteY4468" fmla="*/ 2318219 h 6679735"/>
                <a:gd name="connsiteX4469" fmla="*/ 11613291 w 12250760"/>
                <a:gd name="connsiteY4469" fmla="*/ 2214210 h 6679735"/>
                <a:gd name="connsiteX4470" fmla="*/ 11587333 w 12250760"/>
                <a:gd name="connsiteY4470" fmla="*/ 2214210 h 6679735"/>
                <a:gd name="connsiteX4471" fmla="*/ 11561375 w 12250760"/>
                <a:gd name="connsiteY4471" fmla="*/ 2188207 h 6679735"/>
                <a:gd name="connsiteX4472" fmla="*/ 11561375 w 12250760"/>
                <a:gd name="connsiteY4472" fmla="*/ 2136206 h 6679735"/>
                <a:gd name="connsiteX4473" fmla="*/ 11665206 w 12250760"/>
                <a:gd name="connsiteY4473" fmla="*/ 2058198 h 6679735"/>
                <a:gd name="connsiteX4474" fmla="*/ 11183481 w 12250760"/>
                <a:gd name="connsiteY4474" fmla="*/ 2058198 h 6679735"/>
                <a:gd name="connsiteX4475" fmla="*/ 11287311 w 12250760"/>
                <a:gd name="connsiteY4475" fmla="*/ 2136206 h 6679735"/>
                <a:gd name="connsiteX4476" fmla="*/ 11287311 w 12250760"/>
                <a:gd name="connsiteY4476" fmla="*/ 2188207 h 6679735"/>
                <a:gd name="connsiteX4477" fmla="*/ 11261354 w 12250760"/>
                <a:gd name="connsiteY4477" fmla="*/ 2214210 h 6679735"/>
                <a:gd name="connsiteX4478" fmla="*/ 11235395 w 12250760"/>
                <a:gd name="connsiteY4478" fmla="*/ 2214210 h 6679735"/>
                <a:gd name="connsiteX4479" fmla="*/ 11235395 w 12250760"/>
                <a:gd name="connsiteY4479" fmla="*/ 2318219 h 6679735"/>
                <a:gd name="connsiteX4480" fmla="*/ 11209438 w 12250760"/>
                <a:gd name="connsiteY4480" fmla="*/ 2344220 h 6679735"/>
                <a:gd name="connsiteX4481" fmla="*/ 11157523 w 12250760"/>
                <a:gd name="connsiteY4481" fmla="*/ 2344220 h 6679735"/>
                <a:gd name="connsiteX4482" fmla="*/ 11131566 w 12250760"/>
                <a:gd name="connsiteY4482" fmla="*/ 2318219 h 6679735"/>
                <a:gd name="connsiteX4483" fmla="*/ 11131566 w 12250760"/>
                <a:gd name="connsiteY4483" fmla="*/ 2214210 h 6679735"/>
                <a:gd name="connsiteX4484" fmla="*/ 11105608 w 12250760"/>
                <a:gd name="connsiteY4484" fmla="*/ 2214210 h 6679735"/>
                <a:gd name="connsiteX4485" fmla="*/ 11079650 w 12250760"/>
                <a:gd name="connsiteY4485" fmla="*/ 2188207 h 6679735"/>
                <a:gd name="connsiteX4486" fmla="*/ 11079650 w 12250760"/>
                <a:gd name="connsiteY4486" fmla="*/ 2136206 h 6679735"/>
                <a:gd name="connsiteX4487" fmla="*/ 11183481 w 12250760"/>
                <a:gd name="connsiteY4487" fmla="*/ 2058198 h 6679735"/>
                <a:gd name="connsiteX4488" fmla="*/ 10701757 w 12250760"/>
                <a:gd name="connsiteY4488" fmla="*/ 2058198 h 6679735"/>
                <a:gd name="connsiteX4489" fmla="*/ 10805587 w 12250760"/>
                <a:gd name="connsiteY4489" fmla="*/ 2136206 h 6679735"/>
                <a:gd name="connsiteX4490" fmla="*/ 10805587 w 12250760"/>
                <a:gd name="connsiteY4490" fmla="*/ 2188207 h 6679735"/>
                <a:gd name="connsiteX4491" fmla="*/ 10779630 w 12250760"/>
                <a:gd name="connsiteY4491" fmla="*/ 2214210 h 6679735"/>
                <a:gd name="connsiteX4492" fmla="*/ 10753671 w 12250760"/>
                <a:gd name="connsiteY4492" fmla="*/ 2214210 h 6679735"/>
                <a:gd name="connsiteX4493" fmla="*/ 10753671 w 12250760"/>
                <a:gd name="connsiteY4493" fmla="*/ 2318219 h 6679735"/>
                <a:gd name="connsiteX4494" fmla="*/ 10727714 w 12250760"/>
                <a:gd name="connsiteY4494" fmla="*/ 2344220 h 6679735"/>
                <a:gd name="connsiteX4495" fmla="*/ 10675799 w 12250760"/>
                <a:gd name="connsiteY4495" fmla="*/ 2344220 h 6679735"/>
                <a:gd name="connsiteX4496" fmla="*/ 10649842 w 12250760"/>
                <a:gd name="connsiteY4496" fmla="*/ 2318219 h 6679735"/>
                <a:gd name="connsiteX4497" fmla="*/ 10649842 w 12250760"/>
                <a:gd name="connsiteY4497" fmla="*/ 2214210 h 6679735"/>
                <a:gd name="connsiteX4498" fmla="*/ 10623884 w 12250760"/>
                <a:gd name="connsiteY4498" fmla="*/ 2214210 h 6679735"/>
                <a:gd name="connsiteX4499" fmla="*/ 10597926 w 12250760"/>
                <a:gd name="connsiteY4499" fmla="*/ 2188207 h 6679735"/>
                <a:gd name="connsiteX4500" fmla="*/ 10597926 w 12250760"/>
                <a:gd name="connsiteY4500" fmla="*/ 2136206 h 6679735"/>
                <a:gd name="connsiteX4501" fmla="*/ 10701757 w 12250760"/>
                <a:gd name="connsiteY4501" fmla="*/ 2058198 h 6679735"/>
                <a:gd name="connsiteX4502" fmla="*/ 10220033 w 12250760"/>
                <a:gd name="connsiteY4502" fmla="*/ 2058198 h 6679735"/>
                <a:gd name="connsiteX4503" fmla="*/ 10323863 w 12250760"/>
                <a:gd name="connsiteY4503" fmla="*/ 2136206 h 6679735"/>
                <a:gd name="connsiteX4504" fmla="*/ 10323863 w 12250760"/>
                <a:gd name="connsiteY4504" fmla="*/ 2188207 h 6679735"/>
                <a:gd name="connsiteX4505" fmla="*/ 10297906 w 12250760"/>
                <a:gd name="connsiteY4505" fmla="*/ 2214210 h 6679735"/>
                <a:gd name="connsiteX4506" fmla="*/ 10271947 w 12250760"/>
                <a:gd name="connsiteY4506" fmla="*/ 2214210 h 6679735"/>
                <a:gd name="connsiteX4507" fmla="*/ 10271947 w 12250760"/>
                <a:gd name="connsiteY4507" fmla="*/ 2318219 h 6679735"/>
                <a:gd name="connsiteX4508" fmla="*/ 10245990 w 12250760"/>
                <a:gd name="connsiteY4508" fmla="*/ 2344220 h 6679735"/>
                <a:gd name="connsiteX4509" fmla="*/ 10194075 w 12250760"/>
                <a:gd name="connsiteY4509" fmla="*/ 2344220 h 6679735"/>
                <a:gd name="connsiteX4510" fmla="*/ 10168118 w 12250760"/>
                <a:gd name="connsiteY4510" fmla="*/ 2318219 h 6679735"/>
                <a:gd name="connsiteX4511" fmla="*/ 10168118 w 12250760"/>
                <a:gd name="connsiteY4511" fmla="*/ 2214210 h 6679735"/>
                <a:gd name="connsiteX4512" fmla="*/ 10142160 w 12250760"/>
                <a:gd name="connsiteY4512" fmla="*/ 2214210 h 6679735"/>
                <a:gd name="connsiteX4513" fmla="*/ 10116202 w 12250760"/>
                <a:gd name="connsiteY4513" fmla="*/ 2188207 h 6679735"/>
                <a:gd name="connsiteX4514" fmla="*/ 10116202 w 12250760"/>
                <a:gd name="connsiteY4514" fmla="*/ 2136206 h 6679735"/>
                <a:gd name="connsiteX4515" fmla="*/ 10220033 w 12250760"/>
                <a:gd name="connsiteY4515" fmla="*/ 2058198 h 6679735"/>
                <a:gd name="connsiteX4516" fmla="*/ 9738308 w 12250760"/>
                <a:gd name="connsiteY4516" fmla="*/ 2058198 h 6679735"/>
                <a:gd name="connsiteX4517" fmla="*/ 9842138 w 12250760"/>
                <a:gd name="connsiteY4517" fmla="*/ 2136206 h 6679735"/>
                <a:gd name="connsiteX4518" fmla="*/ 9842138 w 12250760"/>
                <a:gd name="connsiteY4518" fmla="*/ 2188207 h 6679735"/>
                <a:gd name="connsiteX4519" fmla="*/ 9816181 w 12250760"/>
                <a:gd name="connsiteY4519" fmla="*/ 2214210 h 6679735"/>
                <a:gd name="connsiteX4520" fmla="*/ 9790222 w 12250760"/>
                <a:gd name="connsiteY4520" fmla="*/ 2214210 h 6679735"/>
                <a:gd name="connsiteX4521" fmla="*/ 9790222 w 12250760"/>
                <a:gd name="connsiteY4521" fmla="*/ 2318219 h 6679735"/>
                <a:gd name="connsiteX4522" fmla="*/ 9764265 w 12250760"/>
                <a:gd name="connsiteY4522" fmla="*/ 2344220 h 6679735"/>
                <a:gd name="connsiteX4523" fmla="*/ 9712350 w 12250760"/>
                <a:gd name="connsiteY4523" fmla="*/ 2344220 h 6679735"/>
                <a:gd name="connsiteX4524" fmla="*/ 9686393 w 12250760"/>
                <a:gd name="connsiteY4524" fmla="*/ 2318219 h 6679735"/>
                <a:gd name="connsiteX4525" fmla="*/ 9686393 w 12250760"/>
                <a:gd name="connsiteY4525" fmla="*/ 2214210 h 6679735"/>
                <a:gd name="connsiteX4526" fmla="*/ 9660435 w 12250760"/>
                <a:gd name="connsiteY4526" fmla="*/ 2214210 h 6679735"/>
                <a:gd name="connsiteX4527" fmla="*/ 9634477 w 12250760"/>
                <a:gd name="connsiteY4527" fmla="*/ 2188207 h 6679735"/>
                <a:gd name="connsiteX4528" fmla="*/ 9634477 w 12250760"/>
                <a:gd name="connsiteY4528" fmla="*/ 2136206 h 6679735"/>
                <a:gd name="connsiteX4529" fmla="*/ 9738308 w 12250760"/>
                <a:gd name="connsiteY4529" fmla="*/ 2058198 h 6679735"/>
                <a:gd name="connsiteX4530" fmla="*/ 9256584 w 12250760"/>
                <a:gd name="connsiteY4530" fmla="*/ 2058198 h 6679735"/>
                <a:gd name="connsiteX4531" fmla="*/ 9360414 w 12250760"/>
                <a:gd name="connsiteY4531" fmla="*/ 2136206 h 6679735"/>
                <a:gd name="connsiteX4532" fmla="*/ 9360414 w 12250760"/>
                <a:gd name="connsiteY4532" fmla="*/ 2188207 h 6679735"/>
                <a:gd name="connsiteX4533" fmla="*/ 9334457 w 12250760"/>
                <a:gd name="connsiteY4533" fmla="*/ 2214210 h 6679735"/>
                <a:gd name="connsiteX4534" fmla="*/ 9308498 w 12250760"/>
                <a:gd name="connsiteY4534" fmla="*/ 2214210 h 6679735"/>
                <a:gd name="connsiteX4535" fmla="*/ 9308498 w 12250760"/>
                <a:gd name="connsiteY4535" fmla="*/ 2318219 h 6679735"/>
                <a:gd name="connsiteX4536" fmla="*/ 9282541 w 12250760"/>
                <a:gd name="connsiteY4536" fmla="*/ 2344220 h 6679735"/>
                <a:gd name="connsiteX4537" fmla="*/ 9230626 w 12250760"/>
                <a:gd name="connsiteY4537" fmla="*/ 2344220 h 6679735"/>
                <a:gd name="connsiteX4538" fmla="*/ 9204669 w 12250760"/>
                <a:gd name="connsiteY4538" fmla="*/ 2318219 h 6679735"/>
                <a:gd name="connsiteX4539" fmla="*/ 9204669 w 12250760"/>
                <a:gd name="connsiteY4539" fmla="*/ 2214210 h 6679735"/>
                <a:gd name="connsiteX4540" fmla="*/ 9178711 w 12250760"/>
                <a:gd name="connsiteY4540" fmla="*/ 2214210 h 6679735"/>
                <a:gd name="connsiteX4541" fmla="*/ 9152753 w 12250760"/>
                <a:gd name="connsiteY4541" fmla="*/ 2188207 h 6679735"/>
                <a:gd name="connsiteX4542" fmla="*/ 9152753 w 12250760"/>
                <a:gd name="connsiteY4542" fmla="*/ 2136206 h 6679735"/>
                <a:gd name="connsiteX4543" fmla="*/ 9256584 w 12250760"/>
                <a:gd name="connsiteY4543" fmla="*/ 2058198 h 6679735"/>
                <a:gd name="connsiteX4544" fmla="*/ 8774860 w 12250760"/>
                <a:gd name="connsiteY4544" fmla="*/ 2058198 h 6679735"/>
                <a:gd name="connsiteX4545" fmla="*/ 8878690 w 12250760"/>
                <a:gd name="connsiteY4545" fmla="*/ 2136206 h 6679735"/>
                <a:gd name="connsiteX4546" fmla="*/ 8878690 w 12250760"/>
                <a:gd name="connsiteY4546" fmla="*/ 2188207 h 6679735"/>
                <a:gd name="connsiteX4547" fmla="*/ 8852733 w 12250760"/>
                <a:gd name="connsiteY4547" fmla="*/ 2214210 h 6679735"/>
                <a:gd name="connsiteX4548" fmla="*/ 8826774 w 12250760"/>
                <a:gd name="connsiteY4548" fmla="*/ 2214210 h 6679735"/>
                <a:gd name="connsiteX4549" fmla="*/ 8826774 w 12250760"/>
                <a:gd name="connsiteY4549" fmla="*/ 2318219 h 6679735"/>
                <a:gd name="connsiteX4550" fmla="*/ 8800817 w 12250760"/>
                <a:gd name="connsiteY4550" fmla="*/ 2344220 h 6679735"/>
                <a:gd name="connsiteX4551" fmla="*/ 8748902 w 12250760"/>
                <a:gd name="connsiteY4551" fmla="*/ 2344220 h 6679735"/>
                <a:gd name="connsiteX4552" fmla="*/ 8722945 w 12250760"/>
                <a:gd name="connsiteY4552" fmla="*/ 2318219 h 6679735"/>
                <a:gd name="connsiteX4553" fmla="*/ 8722945 w 12250760"/>
                <a:gd name="connsiteY4553" fmla="*/ 2214210 h 6679735"/>
                <a:gd name="connsiteX4554" fmla="*/ 8696987 w 12250760"/>
                <a:gd name="connsiteY4554" fmla="*/ 2214210 h 6679735"/>
                <a:gd name="connsiteX4555" fmla="*/ 8671029 w 12250760"/>
                <a:gd name="connsiteY4555" fmla="*/ 2188207 h 6679735"/>
                <a:gd name="connsiteX4556" fmla="*/ 8671029 w 12250760"/>
                <a:gd name="connsiteY4556" fmla="*/ 2136206 h 6679735"/>
                <a:gd name="connsiteX4557" fmla="*/ 8774860 w 12250760"/>
                <a:gd name="connsiteY4557" fmla="*/ 2058198 h 6679735"/>
                <a:gd name="connsiteX4558" fmla="*/ 8293136 w 12250760"/>
                <a:gd name="connsiteY4558" fmla="*/ 2058198 h 6679735"/>
                <a:gd name="connsiteX4559" fmla="*/ 8396966 w 12250760"/>
                <a:gd name="connsiteY4559" fmla="*/ 2136206 h 6679735"/>
                <a:gd name="connsiteX4560" fmla="*/ 8396966 w 12250760"/>
                <a:gd name="connsiteY4560" fmla="*/ 2188207 h 6679735"/>
                <a:gd name="connsiteX4561" fmla="*/ 8371009 w 12250760"/>
                <a:gd name="connsiteY4561" fmla="*/ 2214210 h 6679735"/>
                <a:gd name="connsiteX4562" fmla="*/ 8345051 w 12250760"/>
                <a:gd name="connsiteY4562" fmla="*/ 2214210 h 6679735"/>
                <a:gd name="connsiteX4563" fmla="*/ 8345051 w 12250760"/>
                <a:gd name="connsiteY4563" fmla="*/ 2318219 h 6679735"/>
                <a:gd name="connsiteX4564" fmla="*/ 8319094 w 12250760"/>
                <a:gd name="connsiteY4564" fmla="*/ 2344220 h 6679735"/>
                <a:gd name="connsiteX4565" fmla="*/ 8267178 w 12250760"/>
                <a:gd name="connsiteY4565" fmla="*/ 2344220 h 6679735"/>
                <a:gd name="connsiteX4566" fmla="*/ 8241221 w 12250760"/>
                <a:gd name="connsiteY4566" fmla="*/ 2318219 h 6679735"/>
                <a:gd name="connsiteX4567" fmla="*/ 8241221 w 12250760"/>
                <a:gd name="connsiteY4567" fmla="*/ 2214210 h 6679735"/>
                <a:gd name="connsiteX4568" fmla="*/ 8215264 w 12250760"/>
                <a:gd name="connsiteY4568" fmla="*/ 2214210 h 6679735"/>
                <a:gd name="connsiteX4569" fmla="*/ 8189305 w 12250760"/>
                <a:gd name="connsiteY4569" fmla="*/ 2188207 h 6679735"/>
                <a:gd name="connsiteX4570" fmla="*/ 8189305 w 12250760"/>
                <a:gd name="connsiteY4570" fmla="*/ 2136206 h 6679735"/>
                <a:gd name="connsiteX4571" fmla="*/ 8293136 w 12250760"/>
                <a:gd name="connsiteY4571" fmla="*/ 2058198 h 6679735"/>
                <a:gd name="connsiteX4572" fmla="*/ 7811412 w 12250760"/>
                <a:gd name="connsiteY4572" fmla="*/ 2058198 h 6679735"/>
                <a:gd name="connsiteX4573" fmla="*/ 7915242 w 12250760"/>
                <a:gd name="connsiteY4573" fmla="*/ 2136206 h 6679735"/>
                <a:gd name="connsiteX4574" fmla="*/ 7915242 w 12250760"/>
                <a:gd name="connsiteY4574" fmla="*/ 2188207 h 6679735"/>
                <a:gd name="connsiteX4575" fmla="*/ 7889285 w 12250760"/>
                <a:gd name="connsiteY4575" fmla="*/ 2214210 h 6679735"/>
                <a:gd name="connsiteX4576" fmla="*/ 7863327 w 12250760"/>
                <a:gd name="connsiteY4576" fmla="*/ 2214210 h 6679735"/>
                <a:gd name="connsiteX4577" fmla="*/ 7863327 w 12250760"/>
                <a:gd name="connsiteY4577" fmla="*/ 2318219 h 6679735"/>
                <a:gd name="connsiteX4578" fmla="*/ 7837370 w 12250760"/>
                <a:gd name="connsiteY4578" fmla="*/ 2344220 h 6679735"/>
                <a:gd name="connsiteX4579" fmla="*/ 7785454 w 12250760"/>
                <a:gd name="connsiteY4579" fmla="*/ 2344220 h 6679735"/>
                <a:gd name="connsiteX4580" fmla="*/ 7759497 w 12250760"/>
                <a:gd name="connsiteY4580" fmla="*/ 2318219 h 6679735"/>
                <a:gd name="connsiteX4581" fmla="*/ 7759497 w 12250760"/>
                <a:gd name="connsiteY4581" fmla="*/ 2214210 h 6679735"/>
                <a:gd name="connsiteX4582" fmla="*/ 7733540 w 12250760"/>
                <a:gd name="connsiteY4582" fmla="*/ 2214210 h 6679735"/>
                <a:gd name="connsiteX4583" fmla="*/ 7707581 w 12250760"/>
                <a:gd name="connsiteY4583" fmla="*/ 2188207 h 6679735"/>
                <a:gd name="connsiteX4584" fmla="*/ 7707581 w 12250760"/>
                <a:gd name="connsiteY4584" fmla="*/ 2136206 h 6679735"/>
                <a:gd name="connsiteX4585" fmla="*/ 7811412 w 12250760"/>
                <a:gd name="connsiteY4585" fmla="*/ 2058198 h 6679735"/>
                <a:gd name="connsiteX4586" fmla="*/ 7329688 w 12250760"/>
                <a:gd name="connsiteY4586" fmla="*/ 2058198 h 6679735"/>
                <a:gd name="connsiteX4587" fmla="*/ 7433518 w 12250760"/>
                <a:gd name="connsiteY4587" fmla="*/ 2136206 h 6679735"/>
                <a:gd name="connsiteX4588" fmla="*/ 7433518 w 12250760"/>
                <a:gd name="connsiteY4588" fmla="*/ 2188207 h 6679735"/>
                <a:gd name="connsiteX4589" fmla="*/ 7407561 w 12250760"/>
                <a:gd name="connsiteY4589" fmla="*/ 2214210 h 6679735"/>
                <a:gd name="connsiteX4590" fmla="*/ 7381603 w 12250760"/>
                <a:gd name="connsiteY4590" fmla="*/ 2214210 h 6679735"/>
                <a:gd name="connsiteX4591" fmla="*/ 7381603 w 12250760"/>
                <a:gd name="connsiteY4591" fmla="*/ 2318219 h 6679735"/>
                <a:gd name="connsiteX4592" fmla="*/ 7355646 w 12250760"/>
                <a:gd name="connsiteY4592" fmla="*/ 2344220 h 6679735"/>
                <a:gd name="connsiteX4593" fmla="*/ 7303730 w 12250760"/>
                <a:gd name="connsiteY4593" fmla="*/ 2344220 h 6679735"/>
                <a:gd name="connsiteX4594" fmla="*/ 7277773 w 12250760"/>
                <a:gd name="connsiteY4594" fmla="*/ 2318219 h 6679735"/>
                <a:gd name="connsiteX4595" fmla="*/ 7277773 w 12250760"/>
                <a:gd name="connsiteY4595" fmla="*/ 2214210 h 6679735"/>
                <a:gd name="connsiteX4596" fmla="*/ 7251816 w 12250760"/>
                <a:gd name="connsiteY4596" fmla="*/ 2214210 h 6679735"/>
                <a:gd name="connsiteX4597" fmla="*/ 7225857 w 12250760"/>
                <a:gd name="connsiteY4597" fmla="*/ 2188207 h 6679735"/>
                <a:gd name="connsiteX4598" fmla="*/ 7225857 w 12250760"/>
                <a:gd name="connsiteY4598" fmla="*/ 2136206 h 6679735"/>
                <a:gd name="connsiteX4599" fmla="*/ 7329688 w 12250760"/>
                <a:gd name="connsiteY4599" fmla="*/ 2058198 h 6679735"/>
                <a:gd name="connsiteX4600" fmla="*/ 6847964 w 12250760"/>
                <a:gd name="connsiteY4600" fmla="*/ 2058198 h 6679735"/>
                <a:gd name="connsiteX4601" fmla="*/ 6951794 w 12250760"/>
                <a:gd name="connsiteY4601" fmla="*/ 2136206 h 6679735"/>
                <a:gd name="connsiteX4602" fmla="*/ 6951794 w 12250760"/>
                <a:gd name="connsiteY4602" fmla="*/ 2188207 h 6679735"/>
                <a:gd name="connsiteX4603" fmla="*/ 6925837 w 12250760"/>
                <a:gd name="connsiteY4603" fmla="*/ 2214210 h 6679735"/>
                <a:gd name="connsiteX4604" fmla="*/ 6899879 w 12250760"/>
                <a:gd name="connsiteY4604" fmla="*/ 2214210 h 6679735"/>
                <a:gd name="connsiteX4605" fmla="*/ 6899879 w 12250760"/>
                <a:gd name="connsiteY4605" fmla="*/ 2318219 h 6679735"/>
                <a:gd name="connsiteX4606" fmla="*/ 6873922 w 12250760"/>
                <a:gd name="connsiteY4606" fmla="*/ 2344220 h 6679735"/>
                <a:gd name="connsiteX4607" fmla="*/ 6822006 w 12250760"/>
                <a:gd name="connsiteY4607" fmla="*/ 2344220 h 6679735"/>
                <a:gd name="connsiteX4608" fmla="*/ 6796049 w 12250760"/>
                <a:gd name="connsiteY4608" fmla="*/ 2318219 h 6679735"/>
                <a:gd name="connsiteX4609" fmla="*/ 6796049 w 12250760"/>
                <a:gd name="connsiteY4609" fmla="*/ 2214210 h 6679735"/>
                <a:gd name="connsiteX4610" fmla="*/ 6770092 w 12250760"/>
                <a:gd name="connsiteY4610" fmla="*/ 2214210 h 6679735"/>
                <a:gd name="connsiteX4611" fmla="*/ 6744133 w 12250760"/>
                <a:gd name="connsiteY4611" fmla="*/ 2188207 h 6679735"/>
                <a:gd name="connsiteX4612" fmla="*/ 6744133 w 12250760"/>
                <a:gd name="connsiteY4612" fmla="*/ 2136206 h 6679735"/>
                <a:gd name="connsiteX4613" fmla="*/ 6847964 w 12250760"/>
                <a:gd name="connsiteY4613" fmla="*/ 2058198 h 6679735"/>
                <a:gd name="connsiteX4614" fmla="*/ 6366240 w 12250760"/>
                <a:gd name="connsiteY4614" fmla="*/ 2058198 h 6679735"/>
                <a:gd name="connsiteX4615" fmla="*/ 6470070 w 12250760"/>
                <a:gd name="connsiteY4615" fmla="*/ 2136206 h 6679735"/>
                <a:gd name="connsiteX4616" fmla="*/ 6470070 w 12250760"/>
                <a:gd name="connsiteY4616" fmla="*/ 2188207 h 6679735"/>
                <a:gd name="connsiteX4617" fmla="*/ 6444113 w 12250760"/>
                <a:gd name="connsiteY4617" fmla="*/ 2214210 h 6679735"/>
                <a:gd name="connsiteX4618" fmla="*/ 6418155 w 12250760"/>
                <a:gd name="connsiteY4618" fmla="*/ 2214210 h 6679735"/>
                <a:gd name="connsiteX4619" fmla="*/ 6418155 w 12250760"/>
                <a:gd name="connsiteY4619" fmla="*/ 2318219 h 6679735"/>
                <a:gd name="connsiteX4620" fmla="*/ 6392198 w 12250760"/>
                <a:gd name="connsiteY4620" fmla="*/ 2344220 h 6679735"/>
                <a:gd name="connsiteX4621" fmla="*/ 6340282 w 12250760"/>
                <a:gd name="connsiteY4621" fmla="*/ 2344220 h 6679735"/>
                <a:gd name="connsiteX4622" fmla="*/ 6314325 w 12250760"/>
                <a:gd name="connsiteY4622" fmla="*/ 2318219 h 6679735"/>
                <a:gd name="connsiteX4623" fmla="*/ 6314325 w 12250760"/>
                <a:gd name="connsiteY4623" fmla="*/ 2214210 h 6679735"/>
                <a:gd name="connsiteX4624" fmla="*/ 6288368 w 12250760"/>
                <a:gd name="connsiteY4624" fmla="*/ 2214210 h 6679735"/>
                <a:gd name="connsiteX4625" fmla="*/ 6262409 w 12250760"/>
                <a:gd name="connsiteY4625" fmla="*/ 2188207 h 6679735"/>
                <a:gd name="connsiteX4626" fmla="*/ 6262409 w 12250760"/>
                <a:gd name="connsiteY4626" fmla="*/ 2136206 h 6679735"/>
                <a:gd name="connsiteX4627" fmla="*/ 6366240 w 12250760"/>
                <a:gd name="connsiteY4627" fmla="*/ 2058198 h 6679735"/>
                <a:gd name="connsiteX4628" fmla="*/ 5884528 w 12250760"/>
                <a:gd name="connsiteY4628" fmla="*/ 2058198 h 6679735"/>
                <a:gd name="connsiteX4629" fmla="*/ 5988353 w 12250760"/>
                <a:gd name="connsiteY4629" fmla="*/ 2136206 h 6679735"/>
                <a:gd name="connsiteX4630" fmla="*/ 5988353 w 12250760"/>
                <a:gd name="connsiteY4630" fmla="*/ 2188207 h 6679735"/>
                <a:gd name="connsiteX4631" fmla="*/ 5962398 w 12250760"/>
                <a:gd name="connsiteY4631" fmla="*/ 2214210 h 6679735"/>
                <a:gd name="connsiteX4632" fmla="*/ 5936441 w 12250760"/>
                <a:gd name="connsiteY4632" fmla="*/ 2214210 h 6679735"/>
                <a:gd name="connsiteX4633" fmla="*/ 5936441 w 12250760"/>
                <a:gd name="connsiteY4633" fmla="*/ 2318219 h 6679735"/>
                <a:gd name="connsiteX4634" fmla="*/ 5910484 w 12250760"/>
                <a:gd name="connsiteY4634" fmla="*/ 2344220 h 6679735"/>
                <a:gd name="connsiteX4635" fmla="*/ 5858570 w 12250760"/>
                <a:gd name="connsiteY4635" fmla="*/ 2344220 h 6679735"/>
                <a:gd name="connsiteX4636" fmla="*/ 5832614 w 12250760"/>
                <a:gd name="connsiteY4636" fmla="*/ 2318219 h 6679735"/>
                <a:gd name="connsiteX4637" fmla="*/ 5832614 w 12250760"/>
                <a:gd name="connsiteY4637" fmla="*/ 2214210 h 6679735"/>
                <a:gd name="connsiteX4638" fmla="*/ 5806658 w 12250760"/>
                <a:gd name="connsiteY4638" fmla="*/ 2214210 h 6679735"/>
                <a:gd name="connsiteX4639" fmla="*/ 5780702 w 12250760"/>
                <a:gd name="connsiteY4639" fmla="*/ 2188207 h 6679735"/>
                <a:gd name="connsiteX4640" fmla="*/ 5780702 w 12250760"/>
                <a:gd name="connsiteY4640" fmla="*/ 2136206 h 6679735"/>
                <a:gd name="connsiteX4641" fmla="*/ 5884528 w 12250760"/>
                <a:gd name="connsiteY4641" fmla="*/ 2058198 h 6679735"/>
                <a:gd name="connsiteX4642" fmla="*/ 5402823 w 12250760"/>
                <a:gd name="connsiteY4642" fmla="*/ 2058198 h 6679735"/>
                <a:gd name="connsiteX4643" fmla="*/ 5506645 w 12250760"/>
                <a:gd name="connsiteY4643" fmla="*/ 2136206 h 6679735"/>
                <a:gd name="connsiteX4644" fmla="*/ 5506645 w 12250760"/>
                <a:gd name="connsiteY4644" fmla="*/ 2188207 h 6679735"/>
                <a:gd name="connsiteX4645" fmla="*/ 5480691 w 12250760"/>
                <a:gd name="connsiteY4645" fmla="*/ 2214210 h 6679735"/>
                <a:gd name="connsiteX4646" fmla="*/ 5454735 w 12250760"/>
                <a:gd name="connsiteY4646" fmla="*/ 2214210 h 6679735"/>
                <a:gd name="connsiteX4647" fmla="*/ 5454735 w 12250760"/>
                <a:gd name="connsiteY4647" fmla="*/ 2318219 h 6679735"/>
                <a:gd name="connsiteX4648" fmla="*/ 5428775 w 12250760"/>
                <a:gd name="connsiteY4648" fmla="*/ 2344220 h 6679735"/>
                <a:gd name="connsiteX4649" fmla="*/ 5376865 w 12250760"/>
                <a:gd name="connsiteY4649" fmla="*/ 2344220 h 6679735"/>
                <a:gd name="connsiteX4650" fmla="*/ 5350911 w 12250760"/>
                <a:gd name="connsiteY4650" fmla="*/ 2318219 h 6679735"/>
                <a:gd name="connsiteX4651" fmla="*/ 5350911 w 12250760"/>
                <a:gd name="connsiteY4651" fmla="*/ 2214210 h 6679735"/>
                <a:gd name="connsiteX4652" fmla="*/ 5324952 w 12250760"/>
                <a:gd name="connsiteY4652" fmla="*/ 2214210 h 6679735"/>
                <a:gd name="connsiteX4653" fmla="*/ 5298991 w 12250760"/>
                <a:gd name="connsiteY4653" fmla="*/ 2188207 h 6679735"/>
                <a:gd name="connsiteX4654" fmla="*/ 5298991 w 12250760"/>
                <a:gd name="connsiteY4654" fmla="*/ 2136206 h 6679735"/>
                <a:gd name="connsiteX4655" fmla="*/ 5402823 w 12250760"/>
                <a:gd name="connsiteY4655" fmla="*/ 2058198 h 6679735"/>
                <a:gd name="connsiteX4656" fmla="*/ 4921068 w 12250760"/>
                <a:gd name="connsiteY4656" fmla="*/ 2058198 h 6679735"/>
                <a:gd name="connsiteX4657" fmla="*/ 5024917 w 12250760"/>
                <a:gd name="connsiteY4657" fmla="*/ 2136206 h 6679735"/>
                <a:gd name="connsiteX4658" fmla="*/ 5024917 w 12250760"/>
                <a:gd name="connsiteY4658" fmla="*/ 2188207 h 6679735"/>
                <a:gd name="connsiteX4659" fmla="*/ 4998956 w 12250760"/>
                <a:gd name="connsiteY4659" fmla="*/ 2214210 h 6679735"/>
                <a:gd name="connsiteX4660" fmla="*/ 4972998 w 12250760"/>
                <a:gd name="connsiteY4660" fmla="*/ 2214210 h 6679735"/>
                <a:gd name="connsiteX4661" fmla="*/ 4972998 w 12250760"/>
                <a:gd name="connsiteY4661" fmla="*/ 2318219 h 6679735"/>
                <a:gd name="connsiteX4662" fmla="*/ 4947033 w 12250760"/>
                <a:gd name="connsiteY4662" fmla="*/ 2344220 h 6679735"/>
                <a:gd name="connsiteX4663" fmla="*/ 4895110 w 12250760"/>
                <a:gd name="connsiteY4663" fmla="*/ 2344220 h 6679735"/>
                <a:gd name="connsiteX4664" fmla="*/ 4869167 w 12250760"/>
                <a:gd name="connsiteY4664" fmla="*/ 2318219 h 6679735"/>
                <a:gd name="connsiteX4665" fmla="*/ 4869167 w 12250760"/>
                <a:gd name="connsiteY4665" fmla="*/ 2214210 h 6679735"/>
                <a:gd name="connsiteX4666" fmla="*/ 4843213 w 12250760"/>
                <a:gd name="connsiteY4666" fmla="*/ 2214210 h 6679735"/>
                <a:gd name="connsiteX4667" fmla="*/ 4817256 w 12250760"/>
                <a:gd name="connsiteY4667" fmla="*/ 2188207 h 6679735"/>
                <a:gd name="connsiteX4668" fmla="*/ 4817256 w 12250760"/>
                <a:gd name="connsiteY4668" fmla="*/ 2136206 h 6679735"/>
                <a:gd name="connsiteX4669" fmla="*/ 4921068 w 12250760"/>
                <a:gd name="connsiteY4669" fmla="*/ 2058198 h 6679735"/>
                <a:gd name="connsiteX4670" fmla="*/ 4439379 w 12250760"/>
                <a:gd name="connsiteY4670" fmla="*/ 2058198 h 6679735"/>
                <a:gd name="connsiteX4671" fmla="*/ 4543194 w 12250760"/>
                <a:gd name="connsiteY4671" fmla="*/ 2136206 h 6679735"/>
                <a:gd name="connsiteX4672" fmla="*/ 4543194 w 12250760"/>
                <a:gd name="connsiteY4672" fmla="*/ 2188207 h 6679735"/>
                <a:gd name="connsiteX4673" fmla="*/ 4517238 w 12250760"/>
                <a:gd name="connsiteY4673" fmla="*/ 2214210 h 6679735"/>
                <a:gd name="connsiteX4674" fmla="*/ 4491275 w 12250760"/>
                <a:gd name="connsiteY4674" fmla="*/ 2214210 h 6679735"/>
                <a:gd name="connsiteX4675" fmla="*/ 4491275 w 12250760"/>
                <a:gd name="connsiteY4675" fmla="*/ 2318219 h 6679735"/>
                <a:gd name="connsiteX4676" fmla="*/ 4465318 w 12250760"/>
                <a:gd name="connsiteY4676" fmla="*/ 2344220 h 6679735"/>
                <a:gd name="connsiteX4677" fmla="*/ 4413410 w 12250760"/>
                <a:gd name="connsiteY4677" fmla="*/ 2344220 h 6679735"/>
                <a:gd name="connsiteX4678" fmla="*/ 4387449 w 12250760"/>
                <a:gd name="connsiteY4678" fmla="*/ 2318219 h 6679735"/>
                <a:gd name="connsiteX4679" fmla="*/ 4387449 w 12250760"/>
                <a:gd name="connsiteY4679" fmla="*/ 2214210 h 6679735"/>
                <a:gd name="connsiteX4680" fmla="*/ 4361488 w 12250760"/>
                <a:gd name="connsiteY4680" fmla="*/ 2214210 h 6679735"/>
                <a:gd name="connsiteX4681" fmla="*/ 4335534 w 12250760"/>
                <a:gd name="connsiteY4681" fmla="*/ 2188207 h 6679735"/>
                <a:gd name="connsiteX4682" fmla="*/ 4335534 w 12250760"/>
                <a:gd name="connsiteY4682" fmla="*/ 2136206 h 6679735"/>
                <a:gd name="connsiteX4683" fmla="*/ 4439379 w 12250760"/>
                <a:gd name="connsiteY4683" fmla="*/ 2058198 h 6679735"/>
                <a:gd name="connsiteX4684" fmla="*/ 3957660 w 12250760"/>
                <a:gd name="connsiteY4684" fmla="*/ 2058198 h 6679735"/>
                <a:gd name="connsiteX4685" fmla="*/ 4061492 w 12250760"/>
                <a:gd name="connsiteY4685" fmla="*/ 2136206 h 6679735"/>
                <a:gd name="connsiteX4686" fmla="*/ 4061492 w 12250760"/>
                <a:gd name="connsiteY4686" fmla="*/ 2188207 h 6679735"/>
                <a:gd name="connsiteX4687" fmla="*/ 4035536 w 12250760"/>
                <a:gd name="connsiteY4687" fmla="*/ 2214210 h 6679735"/>
                <a:gd name="connsiteX4688" fmla="*/ 4009577 w 12250760"/>
                <a:gd name="connsiteY4688" fmla="*/ 2214210 h 6679735"/>
                <a:gd name="connsiteX4689" fmla="*/ 4009577 w 12250760"/>
                <a:gd name="connsiteY4689" fmla="*/ 2318219 h 6679735"/>
                <a:gd name="connsiteX4690" fmla="*/ 3983617 w 12250760"/>
                <a:gd name="connsiteY4690" fmla="*/ 2344220 h 6679735"/>
                <a:gd name="connsiteX4691" fmla="*/ 3931701 w 12250760"/>
                <a:gd name="connsiteY4691" fmla="*/ 2344220 h 6679735"/>
                <a:gd name="connsiteX4692" fmla="*/ 3905747 w 12250760"/>
                <a:gd name="connsiteY4692" fmla="*/ 2318219 h 6679735"/>
                <a:gd name="connsiteX4693" fmla="*/ 3905747 w 12250760"/>
                <a:gd name="connsiteY4693" fmla="*/ 2214210 h 6679735"/>
                <a:gd name="connsiteX4694" fmla="*/ 3879788 w 12250760"/>
                <a:gd name="connsiteY4694" fmla="*/ 2214210 h 6679735"/>
                <a:gd name="connsiteX4695" fmla="*/ 3853831 w 12250760"/>
                <a:gd name="connsiteY4695" fmla="*/ 2188207 h 6679735"/>
                <a:gd name="connsiteX4696" fmla="*/ 3853831 w 12250760"/>
                <a:gd name="connsiteY4696" fmla="*/ 2136206 h 6679735"/>
                <a:gd name="connsiteX4697" fmla="*/ 3957660 w 12250760"/>
                <a:gd name="connsiteY4697" fmla="*/ 2058198 h 6679735"/>
                <a:gd name="connsiteX4698" fmla="*/ 3475944 w 12250760"/>
                <a:gd name="connsiteY4698" fmla="*/ 2058198 h 6679735"/>
                <a:gd name="connsiteX4699" fmla="*/ 3579780 w 12250760"/>
                <a:gd name="connsiteY4699" fmla="*/ 2136206 h 6679735"/>
                <a:gd name="connsiteX4700" fmla="*/ 3579780 w 12250760"/>
                <a:gd name="connsiteY4700" fmla="*/ 2188207 h 6679735"/>
                <a:gd name="connsiteX4701" fmla="*/ 3553820 w 12250760"/>
                <a:gd name="connsiteY4701" fmla="*/ 2214210 h 6679735"/>
                <a:gd name="connsiteX4702" fmla="*/ 3527861 w 12250760"/>
                <a:gd name="connsiteY4702" fmla="*/ 2214210 h 6679735"/>
                <a:gd name="connsiteX4703" fmla="*/ 3527861 w 12250760"/>
                <a:gd name="connsiteY4703" fmla="*/ 2318219 h 6679735"/>
                <a:gd name="connsiteX4704" fmla="*/ 3501905 w 12250760"/>
                <a:gd name="connsiteY4704" fmla="*/ 2344220 h 6679735"/>
                <a:gd name="connsiteX4705" fmla="*/ 3449988 w 12250760"/>
                <a:gd name="connsiteY4705" fmla="*/ 2344220 h 6679735"/>
                <a:gd name="connsiteX4706" fmla="*/ 3424030 w 12250760"/>
                <a:gd name="connsiteY4706" fmla="*/ 2318219 h 6679735"/>
                <a:gd name="connsiteX4707" fmla="*/ 3424030 w 12250760"/>
                <a:gd name="connsiteY4707" fmla="*/ 2214210 h 6679735"/>
                <a:gd name="connsiteX4708" fmla="*/ 3398073 w 12250760"/>
                <a:gd name="connsiteY4708" fmla="*/ 2214210 h 6679735"/>
                <a:gd name="connsiteX4709" fmla="*/ 3372114 w 12250760"/>
                <a:gd name="connsiteY4709" fmla="*/ 2188207 h 6679735"/>
                <a:gd name="connsiteX4710" fmla="*/ 3372114 w 12250760"/>
                <a:gd name="connsiteY4710" fmla="*/ 2136206 h 6679735"/>
                <a:gd name="connsiteX4711" fmla="*/ 3475944 w 12250760"/>
                <a:gd name="connsiteY4711" fmla="*/ 2058198 h 6679735"/>
                <a:gd name="connsiteX4712" fmla="*/ 2994221 w 12250760"/>
                <a:gd name="connsiteY4712" fmla="*/ 2058198 h 6679735"/>
                <a:gd name="connsiteX4713" fmla="*/ 3098050 w 12250760"/>
                <a:gd name="connsiteY4713" fmla="*/ 2136206 h 6679735"/>
                <a:gd name="connsiteX4714" fmla="*/ 3098050 w 12250760"/>
                <a:gd name="connsiteY4714" fmla="*/ 2188207 h 6679735"/>
                <a:gd name="connsiteX4715" fmla="*/ 3072091 w 12250760"/>
                <a:gd name="connsiteY4715" fmla="*/ 2214210 h 6679735"/>
                <a:gd name="connsiteX4716" fmla="*/ 3046135 w 12250760"/>
                <a:gd name="connsiteY4716" fmla="*/ 2214210 h 6679735"/>
                <a:gd name="connsiteX4717" fmla="*/ 3046135 w 12250760"/>
                <a:gd name="connsiteY4717" fmla="*/ 2318219 h 6679735"/>
                <a:gd name="connsiteX4718" fmla="*/ 3020178 w 12250760"/>
                <a:gd name="connsiteY4718" fmla="*/ 2344220 h 6679735"/>
                <a:gd name="connsiteX4719" fmla="*/ 2968261 w 12250760"/>
                <a:gd name="connsiteY4719" fmla="*/ 2344220 h 6679735"/>
                <a:gd name="connsiteX4720" fmla="*/ 2942305 w 12250760"/>
                <a:gd name="connsiteY4720" fmla="*/ 2318219 h 6679735"/>
                <a:gd name="connsiteX4721" fmla="*/ 2942305 w 12250760"/>
                <a:gd name="connsiteY4721" fmla="*/ 2214210 h 6679735"/>
                <a:gd name="connsiteX4722" fmla="*/ 2916346 w 12250760"/>
                <a:gd name="connsiteY4722" fmla="*/ 2214210 h 6679735"/>
                <a:gd name="connsiteX4723" fmla="*/ 2890390 w 12250760"/>
                <a:gd name="connsiteY4723" fmla="*/ 2188207 h 6679735"/>
                <a:gd name="connsiteX4724" fmla="*/ 2890390 w 12250760"/>
                <a:gd name="connsiteY4724" fmla="*/ 2136206 h 6679735"/>
                <a:gd name="connsiteX4725" fmla="*/ 2994221 w 12250760"/>
                <a:gd name="connsiteY4725" fmla="*/ 2058198 h 6679735"/>
                <a:gd name="connsiteX4726" fmla="*/ 2512497 w 12250760"/>
                <a:gd name="connsiteY4726" fmla="*/ 2058198 h 6679735"/>
                <a:gd name="connsiteX4727" fmla="*/ 2616327 w 12250760"/>
                <a:gd name="connsiteY4727" fmla="*/ 2136206 h 6679735"/>
                <a:gd name="connsiteX4728" fmla="*/ 2616327 w 12250760"/>
                <a:gd name="connsiteY4728" fmla="*/ 2188207 h 6679735"/>
                <a:gd name="connsiteX4729" fmla="*/ 2590371 w 12250760"/>
                <a:gd name="connsiteY4729" fmla="*/ 2214210 h 6679735"/>
                <a:gd name="connsiteX4730" fmla="*/ 2564412 w 12250760"/>
                <a:gd name="connsiteY4730" fmla="*/ 2214210 h 6679735"/>
                <a:gd name="connsiteX4731" fmla="*/ 2564412 w 12250760"/>
                <a:gd name="connsiteY4731" fmla="*/ 2318219 h 6679735"/>
                <a:gd name="connsiteX4732" fmla="*/ 2538455 w 12250760"/>
                <a:gd name="connsiteY4732" fmla="*/ 2344220 h 6679735"/>
                <a:gd name="connsiteX4733" fmla="*/ 2486541 w 12250760"/>
                <a:gd name="connsiteY4733" fmla="*/ 2344220 h 6679735"/>
                <a:gd name="connsiteX4734" fmla="*/ 2460584 w 12250760"/>
                <a:gd name="connsiteY4734" fmla="*/ 2318219 h 6679735"/>
                <a:gd name="connsiteX4735" fmla="*/ 2460584 w 12250760"/>
                <a:gd name="connsiteY4735" fmla="*/ 2214210 h 6679735"/>
                <a:gd name="connsiteX4736" fmla="*/ 2434628 w 12250760"/>
                <a:gd name="connsiteY4736" fmla="*/ 2214210 h 6679735"/>
                <a:gd name="connsiteX4737" fmla="*/ 2408669 w 12250760"/>
                <a:gd name="connsiteY4737" fmla="*/ 2188207 h 6679735"/>
                <a:gd name="connsiteX4738" fmla="*/ 2408669 w 12250760"/>
                <a:gd name="connsiteY4738" fmla="*/ 2136206 h 6679735"/>
                <a:gd name="connsiteX4739" fmla="*/ 2512497 w 12250760"/>
                <a:gd name="connsiteY4739" fmla="*/ 2058198 h 6679735"/>
                <a:gd name="connsiteX4740" fmla="*/ 2030763 w 12250760"/>
                <a:gd name="connsiteY4740" fmla="*/ 2058198 h 6679735"/>
                <a:gd name="connsiteX4741" fmla="*/ 2134608 w 12250760"/>
                <a:gd name="connsiteY4741" fmla="*/ 2136206 h 6679735"/>
                <a:gd name="connsiteX4742" fmla="*/ 2134608 w 12250760"/>
                <a:gd name="connsiteY4742" fmla="*/ 2188207 h 6679735"/>
                <a:gd name="connsiteX4743" fmla="*/ 2108636 w 12250760"/>
                <a:gd name="connsiteY4743" fmla="*/ 2214210 h 6679735"/>
                <a:gd name="connsiteX4744" fmla="*/ 2082678 w 12250760"/>
                <a:gd name="connsiteY4744" fmla="*/ 2214210 h 6679735"/>
                <a:gd name="connsiteX4745" fmla="*/ 2082678 w 12250760"/>
                <a:gd name="connsiteY4745" fmla="*/ 2318219 h 6679735"/>
                <a:gd name="connsiteX4746" fmla="*/ 2056720 w 12250760"/>
                <a:gd name="connsiteY4746" fmla="*/ 2344220 h 6679735"/>
                <a:gd name="connsiteX4747" fmla="*/ 2004805 w 12250760"/>
                <a:gd name="connsiteY4747" fmla="*/ 2344220 h 6679735"/>
                <a:gd name="connsiteX4748" fmla="*/ 1978847 w 12250760"/>
                <a:gd name="connsiteY4748" fmla="*/ 2318219 h 6679735"/>
                <a:gd name="connsiteX4749" fmla="*/ 1978847 w 12250760"/>
                <a:gd name="connsiteY4749" fmla="*/ 2214210 h 6679735"/>
                <a:gd name="connsiteX4750" fmla="*/ 1952890 w 12250760"/>
                <a:gd name="connsiteY4750" fmla="*/ 2214210 h 6679735"/>
                <a:gd name="connsiteX4751" fmla="*/ 1926932 w 12250760"/>
                <a:gd name="connsiteY4751" fmla="*/ 2188207 h 6679735"/>
                <a:gd name="connsiteX4752" fmla="*/ 1926932 w 12250760"/>
                <a:gd name="connsiteY4752" fmla="*/ 2136206 h 6679735"/>
                <a:gd name="connsiteX4753" fmla="*/ 2030763 w 12250760"/>
                <a:gd name="connsiteY4753" fmla="*/ 2058198 h 6679735"/>
                <a:gd name="connsiteX4754" fmla="*/ 1549040 w 12250760"/>
                <a:gd name="connsiteY4754" fmla="*/ 2058198 h 6679735"/>
                <a:gd name="connsiteX4755" fmla="*/ 1652869 w 12250760"/>
                <a:gd name="connsiteY4755" fmla="*/ 2136206 h 6679735"/>
                <a:gd name="connsiteX4756" fmla="*/ 1652869 w 12250760"/>
                <a:gd name="connsiteY4756" fmla="*/ 2188207 h 6679735"/>
                <a:gd name="connsiteX4757" fmla="*/ 1626912 w 12250760"/>
                <a:gd name="connsiteY4757" fmla="*/ 2214210 h 6679735"/>
                <a:gd name="connsiteX4758" fmla="*/ 1600954 w 12250760"/>
                <a:gd name="connsiteY4758" fmla="*/ 2214210 h 6679735"/>
                <a:gd name="connsiteX4759" fmla="*/ 1600954 w 12250760"/>
                <a:gd name="connsiteY4759" fmla="*/ 2318219 h 6679735"/>
                <a:gd name="connsiteX4760" fmla="*/ 1574997 w 12250760"/>
                <a:gd name="connsiteY4760" fmla="*/ 2344220 h 6679735"/>
                <a:gd name="connsiteX4761" fmla="*/ 1523081 w 12250760"/>
                <a:gd name="connsiteY4761" fmla="*/ 2344220 h 6679735"/>
                <a:gd name="connsiteX4762" fmla="*/ 1497124 w 12250760"/>
                <a:gd name="connsiteY4762" fmla="*/ 2318219 h 6679735"/>
                <a:gd name="connsiteX4763" fmla="*/ 1497124 w 12250760"/>
                <a:gd name="connsiteY4763" fmla="*/ 2214210 h 6679735"/>
                <a:gd name="connsiteX4764" fmla="*/ 1471167 w 12250760"/>
                <a:gd name="connsiteY4764" fmla="*/ 2214210 h 6679735"/>
                <a:gd name="connsiteX4765" fmla="*/ 1445209 w 12250760"/>
                <a:gd name="connsiteY4765" fmla="*/ 2188207 h 6679735"/>
                <a:gd name="connsiteX4766" fmla="*/ 1445209 w 12250760"/>
                <a:gd name="connsiteY4766" fmla="*/ 2136206 h 6679735"/>
                <a:gd name="connsiteX4767" fmla="*/ 1549040 w 12250760"/>
                <a:gd name="connsiteY4767" fmla="*/ 2058198 h 6679735"/>
                <a:gd name="connsiteX4768" fmla="*/ 1067318 w 12250760"/>
                <a:gd name="connsiteY4768" fmla="*/ 2058198 h 6679735"/>
                <a:gd name="connsiteX4769" fmla="*/ 1171147 w 12250760"/>
                <a:gd name="connsiteY4769" fmla="*/ 2136206 h 6679735"/>
                <a:gd name="connsiteX4770" fmla="*/ 1171147 w 12250760"/>
                <a:gd name="connsiteY4770" fmla="*/ 2188207 h 6679735"/>
                <a:gd name="connsiteX4771" fmla="*/ 1145190 w 12250760"/>
                <a:gd name="connsiteY4771" fmla="*/ 2214210 h 6679735"/>
                <a:gd name="connsiteX4772" fmla="*/ 1119232 w 12250760"/>
                <a:gd name="connsiteY4772" fmla="*/ 2214210 h 6679735"/>
                <a:gd name="connsiteX4773" fmla="*/ 1119232 w 12250760"/>
                <a:gd name="connsiteY4773" fmla="*/ 2318219 h 6679735"/>
                <a:gd name="connsiteX4774" fmla="*/ 1093275 w 12250760"/>
                <a:gd name="connsiteY4774" fmla="*/ 2344220 h 6679735"/>
                <a:gd name="connsiteX4775" fmla="*/ 1041359 w 12250760"/>
                <a:gd name="connsiteY4775" fmla="*/ 2344220 h 6679735"/>
                <a:gd name="connsiteX4776" fmla="*/ 1015402 w 12250760"/>
                <a:gd name="connsiteY4776" fmla="*/ 2318219 h 6679735"/>
                <a:gd name="connsiteX4777" fmla="*/ 1015402 w 12250760"/>
                <a:gd name="connsiteY4777" fmla="*/ 2214210 h 6679735"/>
                <a:gd name="connsiteX4778" fmla="*/ 989445 w 12250760"/>
                <a:gd name="connsiteY4778" fmla="*/ 2214210 h 6679735"/>
                <a:gd name="connsiteX4779" fmla="*/ 963487 w 12250760"/>
                <a:gd name="connsiteY4779" fmla="*/ 2188207 h 6679735"/>
                <a:gd name="connsiteX4780" fmla="*/ 963487 w 12250760"/>
                <a:gd name="connsiteY4780" fmla="*/ 2136206 h 6679735"/>
                <a:gd name="connsiteX4781" fmla="*/ 1067318 w 12250760"/>
                <a:gd name="connsiteY4781" fmla="*/ 2058198 h 6679735"/>
                <a:gd name="connsiteX4782" fmla="*/ 585596 w 12250760"/>
                <a:gd name="connsiteY4782" fmla="*/ 2058198 h 6679735"/>
                <a:gd name="connsiteX4783" fmla="*/ 689425 w 12250760"/>
                <a:gd name="connsiteY4783" fmla="*/ 2136206 h 6679735"/>
                <a:gd name="connsiteX4784" fmla="*/ 689425 w 12250760"/>
                <a:gd name="connsiteY4784" fmla="*/ 2188207 h 6679735"/>
                <a:gd name="connsiteX4785" fmla="*/ 663468 w 12250760"/>
                <a:gd name="connsiteY4785" fmla="*/ 2214210 h 6679735"/>
                <a:gd name="connsiteX4786" fmla="*/ 637510 w 12250760"/>
                <a:gd name="connsiteY4786" fmla="*/ 2214210 h 6679735"/>
                <a:gd name="connsiteX4787" fmla="*/ 637510 w 12250760"/>
                <a:gd name="connsiteY4787" fmla="*/ 2318219 h 6679735"/>
                <a:gd name="connsiteX4788" fmla="*/ 611553 w 12250760"/>
                <a:gd name="connsiteY4788" fmla="*/ 2344220 h 6679735"/>
                <a:gd name="connsiteX4789" fmla="*/ 559637 w 12250760"/>
                <a:gd name="connsiteY4789" fmla="*/ 2344220 h 6679735"/>
                <a:gd name="connsiteX4790" fmla="*/ 533680 w 12250760"/>
                <a:gd name="connsiteY4790" fmla="*/ 2318219 h 6679735"/>
                <a:gd name="connsiteX4791" fmla="*/ 533680 w 12250760"/>
                <a:gd name="connsiteY4791" fmla="*/ 2214210 h 6679735"/>
                <a:gd name="connsiteX4792" fmla="*/ 507723 w 12250760"/>
                <a:gd name="connsiteY4792" fmla="*/ 2214210 h 6679735"/>
                <a:gd name="connsiteX4793" fmla="*/ 481764 w 12250760"/>
                <a:gd name="connsiteY4793" fmla="*/ 2188207 h 6679735"/>
                <a:gd name="connsiteX4794" fmla="*/ 481764 w 12250760"/>
                <a:gd name="connsiteY4794" fmla="*/ 2136206 h 6679735"/>
                <a:gd name="connsiteX4795" fmla="*/ 585596 w 12250760"/>
                <a:gd name="connsiteY4795" fmla="*/ 2058198 h 6679735"/>
                <a:gd name="connsiteX4796" fmla="*/ 103874 w 12250760"/>
                <a:gd name="connsiteY4796" fmla="*/ 2058198 h 6679735"/>
                <a:gd name="connsiteX4797" fmla="*/ 207703 w 12250760"/>
                <a:gd name="connsiteY4797" fmla="*/ 2136206 h 6679735"/>
                <a:gd name="connsiteX4798" fmla="*/ 207703 w 12250760"/>
                <a:gd name="connsiteY4798" fmla="*/ 2188207 h 6679735"/>
                <a:gd name="connsiteX4799" fmla="*/ 181746 w 12250760"/>
                <a:gd name="connsiteY4799" fmla="*/ 2214210 h 6679735"/>
                <a:gd name="connsiteX4800" fmla="*/ 155788 w 12250760"/>
                <a:gd name="connsiteY4800" fmla="*/ 2214210 h 6679735"/>
                <a:gd name="connsiteX4801" fmla="*/ 155788 w 12250760"/>
                <a:gd name="connsiteY4801" fmla="*/ 2318219 h 6679735"/>
                <a:gd name="connsiteX4802" fmla="*/ 129831 w 12250760"/>
                <a:gd name="connsiteY4802" fmla="*/ 2344220 h 6679735"/>
                <a:gd name="connsiteX4803" fmla="*/ 77915 w 12250760"/>
                <a:gd name="connsiteY4803" fmla="*/ 2344220 h 6679735"/>
                <a:gd name="connsiteX4804" fmla="*/ 51958 w 12250760"/>
                <a:gd name="connsiteY4804" fmla="*/ 2318219 h 6679735"/>
                <a:gd name="connsiteX4805" fmla="*/ 51958 w 12250760"/>
                <a:gd name="connsiteY4805" fmla="*/ 2214210 h 6679735"/>
                <a:gd name="connsiteX4806" fmla="*/ 26001 w 12250760"/>
                <a:gd name="connsiteY4806" fmla="*/ 2214210 h 6679735"/>
                <a:gd name="connsiteX4807" fmla="*/ 42 w 12250760"/>
                <a:gd name="connsiteY4807" fmla="*/ 2188207 h 6679735"/>
                <a:gd name="connsiteX4808" fmla="*/ 42 w 12250760"/>
                <a:gd name="connsiteY4808" fmla="*/ 2136206 h 6679735"/>
                <a:gd name="connsiteX4809" fmla="*/ 103874 w 12250760"/>
                <a:gd name="connsiteY4809" fmla="*/ 2058198 h 6679735"/>
                <a:gd name="connsiteX4810" fmla="*/ 12145950 w 12250760"/>
                <a:gd name="connsiteY4810" fmla="*/ 1926952 h 6679735"/>
                <a:gd name="connsiteX4811" fmla="*/ 12197866 w 12250760"/>
                <a:gd name="connsiteY4811" fmla="*/ 1978866 h 6679735"/>
                <a:gd name="connsiteX4812" fmla="*/ 12145950 w 12250760"/>
                <a:gd name="connsiteY4812" fmla="*/ 2030771 h 6679735"/>
                <a:gd name="connsiteX4813" fmla="*/ 12094035 w 12250760"/>
                <a:gd name="connsiteY4813" fmla="*/ 1978866 h 6679735"/>
                <a:gd name="connsiteX4814" fmla="*/ 12145950 w 12250760"/>
                <a:gd name="connsiteY4814" fmla="*/ 1926952 h 6679735"/>
                <a:gd name="connsiteX4815" fmla="*/ 11664226 w 12250760"/>
                <a:gd name="connsiteY4815" fmla="*/ 1926952 h 6679735"/>
                <a:gd name="connsiteX4816" fmla="*/ 11716142 w 12250760"/>
                <a:gd name="connsiteY4816" fmla="*/ 1978866 h 6679735"/>
                <a:gd name="connsiteX4817" fmla="*/ 11664226 w 12250760"/>
                <a:gd name="connsiteY4817" fmla="*/ 2030771 h 6679735"/>
                <a:gd name="connsiteX4818" fmla="*/ 11612311 w 12250760"/>
                <a:gd name="connsiteY4818" fmla="*/ 1978866 h 6679735"/>
                <a:gd name="connsiteX4819" fmla="*/ 11664226 w 12250760"/>
                <a:gd name="connsiteY4819" fmla="*/ 1926952 h 6679735"/>
                <a:gd name="connsiteX4820" fmla="*/ 11182501 w 12250760"/>
                <a:gd name="connsiteY4820" fmla="*/ 1926952 h 6679735"/>
                <a:gd name="connsiteX4821" fmla="*/ 11234417 w 12250760"/>
                <a:gd name="connsiteY4821" fmla="*/ 1978866 h 6679735"/>
                <a:gd name="connsiteX4822" fmla="*/ 11182501 w 12250760"/>
                <a:gd name="connsiteY4822" fmla="*/ 2030771 h 6679735"/>
                <a:gd name="connsiteX4823" fmla="*/ 11130586 w 12250760"/>
                <a:gd name="connsiteY4823" fmla="*/ 1978866 h 6679735"/>
                <a:gd name="connsiteX4824" fmla="*/ 11182501 w 12250760"/>
                <a:gd name="connsiteY4824" fmla="*/ 1926952 h 6679735"/>
                <a:gd name="connsiteX4825" fmla="*/ 10700777 w 12250760"/>
                <a:gd name="connsiteY4825" fmla="*/ 1926952 h 6679735"/>
                <a:gd name="connsiteX4826" fmla="*/ 10752693 w 12250760"/>
                <a:gd name="connsiteY4826" fmla="*/ 1978866 h 6679735"/>
                <a:gd name="connsiteX4827" fmla="*/ 10700777 w 12250760"/>
                <a:gd name="connsiteY4827" fmla="*/ 2030771 h 6679735"/>
                <a:gd name="connsiteX4828" fmla="*/ 10648862 w 12250760"/>
                <a:gd name="connsiteY4828" fmla="*/ 1978866 h 6679735"/>
                <a:gd name="connsiteX4829" fmla="*/ 10700777 w 12250760"/>
                <a:gd name="connsiteY4829" fmla="*/ 1926952 h 6679735"/>
                <a:gd name="connsiteX4830" fmla="*/ 10219053 w 12250760"/>
                <a:gd name="connsiteY4830" fmla="*/ 1926952 h 6679735"/>
                <a:gd name="connsiteX4831" fmla="*/ 10270969 w 12250760"/>
                <a:gd name="connsiteY4831" fmla="*/ 1978866 h 6679735"/>
                <a:gd name="connsiteX4832" fmla="*/ 10219053 w 12250760"/>
                <a:gd name="connsiteY4832" fmla="*/ 2030771 h 6679735"/>
                <a:gd name="connsiteX4833" fmla="*/ 10167138 w 12250760"/>
                <a:gd name="connsiteY4833" fmla="*/ 1978866 h 6679735"/>
                <a:gd name="connsiteX4834" fmla="*/ 10219053 w 12250760"/>
                <a:gd name="connsiteY4834" fmla="*/ 1926952 h 6679735"/>
                <a:gd name="connsiteX4835" fmla="*/ 9737328 w 12250760"/>
                <a:gd name="connsiteY4835" fmla="*/ 1926952 h 6679735"/>
                <a:gd name="connsiteX4836" fmla="*/ 9789244 w 12250760"/>
                <a:gd name="connsiteY4836" fmla="*/ 1978866 h 6679735"/>
                <a:gd name="connsiteX4837" fmla="*/ 9737328 w 12250760"/>
                <a:gd name="connsiteY4837" fmla="*/ 2030771 h 6679735"/>
                <a:gd name="connsiteX4838" fmla="*/ 9685413 w 12250760"/>
                <a:gd name="connsiteY4838" fmla="*/ 1978866 h 6679735"/>
                <a:gd name="connsiteX4839" fmla="*/ 9737328 w 12250760"/>
                <a:gd name="connsiteY4839" fmla="*/ 1926952 h 6679735"/>
                <a:gd name="connsiteX4840" fmla="*/ 9255604 w 12250760"/>
                <a:gd name="connsiteY4840" fmla="*/ 1926952 h 6679735"/>
                <a:gd name="connsiteX4841" fmla="*/ 9307520 w 12250760"/>
                <a:gd name="connsiteY4841" fmla="*/ 1978866 h 6679735"/>
                <a:gd name="connsiteX4842" fmla="*/ 9255604 w 12250760"/>
                <a:gd name="connsiteY4842" fmla="*/ 2030771 h 6679735"/>
                <a:gd name="connsiteX4843" fmla="*/ 9203689 w 12250760"/>
                <a:gd name="connsiteY4843" fmla="*/ 1978866 h 6679735"/>
                <a:gd name="connsiteX4844" fmla="*/ 9255604 w 12250760"/>
                <a:gd name="connsiteY4844" fmla="*/ 1926952 h 6679735"/>
                <a:gd name="connsiteX4845" fmla="*/ 8773880 w 12250760"/>
                <a:gd name="connsiteY4845" fmla="*/ 1926952 h 6679735"/>
                <a:gd name="connsiteX4846" fmla="*/ 8825796 w 12250760"/>
                <a:gd name="connsiteY4846" fmla="*/ 1978866 h 6679735"/>
                <a:gd name="connsiteX4847" fmla="*/ 8773880 w 12250760"/>
                <a:gd name="connsiteY4847" fmla="*/ 2030771 h 6679735"/>
                <a:gd name="connsiteX4848" fmla="*/ 8721965 w 12250760"/>
                <a:gd name="connsiteY4848" fmla="*/ 1978866 h 6679735"/>
                <a:gd name="connsiteX4849" fmla="*/ 8773880 w 12250760"/>
                <a:gd name="connsiteY4849" fmla="*/ 1926952 h 6679735"/>
                <a:gd name="connsiteX4850" fmla="*/ 8292157 w 12250760"/>
                <a:gd name="connsiteY4850" fmla="*/ 1926952 h 6679735"/>
                <a:gd name="connsiteX4851" fmla="*/ 8344072 w 12250760"/>
                <a:gd name="connsiteY4851" fmla="*/ 1978866 h 6679735"/>
                <a:gd name="connsiteX4852" fmla="*/ 8292157 w 12250760"/>
                <a:gd name="connsiteY4852" fmla="*/ 2030771 h 6679735"/>
                <a:gd name="connsiteX4853" fmla="*/ 8240241 w 12250760"/>
                <a:gd name="connsiteY4853" fmla="*/ 1978866 h 6679735"/>
                <a:gd name="connsiteX4854" fmla="*/ 8292157 w 12250760"/>
                <a:gd name="connsiteY4854" fmla="*/ 1926952 h 6679735"/>
                <a:gd name="connsiteX4855" fmla="*/ 7810433 w 12250760"/>
                <a:gd name="connsiteY4855" fmla="*/ 1926952 h 6679735"/>
                <a:gd name="connsiteX4856" fmla="*/ 7862348 w 12250760"/>
                <a:gd name="connsiteY4856" fmla="*/ 1978866 h 6679735"/>
                <a:gd name="connsiteX4857" fmla="*/ 7810433 w 12250760"/>
                <a:gd name="connsiteY4857" fmla="*/ 2030771 h 6679735"/>
                <a:gd name="connsiteX4858" fmla="*/ 7758517 w 12250760"/>
                <a:gd name="connsiteY4858" fmla="*/ 1978866 h 6679735"/>
                <a:gd name="connsiteX4859" fmla="*/ 7810433 w 12250760"/>
                <a:gd name="connsiteY4859" fmla="*/ 1926952 h 6679735"/>
                <a:gd name="connsiteX4860" fmla="*/ 7328709 w 12250760"/>
                <a:gd name="connsiteY4860" fmla="*/ 1926952 h 6679735"/>
                <a:gd name="connsiteX4861" fmla="*/ 7380624 w 12250760"/>
                <a:gd name="connsiteY4861" fmla="*/ 1978866 h 6679735"/>
                <a:gd name="connsiteX4862" fmla="*/ 7328709 w 12250760"/>
                <a:gd name="connsiteY4862" fmla="*/ 2030771 h 6679735"/>
                <a:gd name="connsiteX4863" fmla="*/ 7276793 w 12250760"/>
                <a:gd name="connsiteY4863" fmla="*/ 1978866 h 6679735"/>
                <a:gd name="connsiteX4864" fmla="*/ 7328709 w 12250760"/>
                <a:gd name="connsiteY4864" fmla="*/ 1926952 h 6679735"/>
                <a:gd name="connsiteX4865" fmla="*/ 6846985 w 12250760"/>
                <a:gd name="connsiteY4865" fmla="*/ 1926952 h 6679735"/>
                <a:gd name="connsiteX4866" fmla="*/ 6898900 w 12250760"/>
                <a:gd name="connsiteY4866" fmla="*/ 1978866 h 6679735"/>
                <a:gd name="connsiteX4867" fmla="*/ 6846985 w 12250760"/>
                <a:gd name="connsiteY4867" fmla="*/ 2030771 h 6679735"/>
                <a:gd name="connsiteX4868" fmla="*/ 6795069 w 12250760"/>
                <a:gd name="connsiteY4868" fmla="*/ 1978866 h 6679735"/>
                <a:gd name="connsiteX4869" fmla="*/ 6846985 w 12250760"/>
                <a:gd name="connsiteY4869" fmla="*/ 1926952 h 6679735"/>
                <a:gd name="connsiteX4870" fmla="*/ 6365261 w 12250760"/>
                <a:gd name="connsiteY4870" fmla="*/ 1926952 h 6679735"/>
                <a:gd name="connsiteX4871" fmla="*/ 6417176 w 12250760"/>
                <a:gd name="connsiteY4871" fmla="*/ 1978866 h 6679735"/>
                <a:gd name="connsiteX4872" fmla="*/ 6365261 w 12250760"/>
                <a:gd name="connsiteY4872" fmla="*/ 2030771 h 6679735"/>
                <a:gd name="connsiteX4873" fmla="*/ 6313345 w 12250760"/>
                <a:gd name="connsiteY4873" fmla="*/ 1978866 h 6679735"/>
                <a:gd name="connsiteX4874" fmla="*/ 6365261 w 12250760"/>
                <a:gd name="connsiteY4874" fmla="*/ 1926952 h 6679735"/>
                <a:gd name="connsiteX4875" fmla="*/ 5883549 w 12250760"/>
                <a:gd name="connsiteY4875" fmla="*/ 1926952 h 6679735"/>
                <a:gd name="connsiteX4876" fmla="*/ 5935462 w 12250760"/>
                <a:gd name="connsiteY4876" fmla="*/ 1978866 h 6679735"/>
                <a:gd name="connsiteX4877" fmla="*/ 5883549 w 12250760"/>
                <a:gd name="connsiteY4877" fmla="*/ 2030771 h 6679735"/>
                <a:gd name="connsiteX4878" fmla="*/ 5831634 w 12250760"/>
                <a:gd name="connsiteY4878" fmla="*/ 1978866 h 6679735"/>
                <a:gd name="connsiteX4879" fmla="*/ 5883549 w 12250760"/>
                <a:gd name="connsiteY4879" fmla="*/ 1926952 h 6679735"/>
                <a:gd name="connsiteX4880" fmla="*/ 5401843 w 12250760"/>
                <a:gd name="connsiteY4880" fmla="*/ 1926952 h 6679735"/>
                <a:gd name="connsiteX4881" fmla="*/ 5453754 w 12250760"/>
                <a:gd name="connsiteY4881" fmla="*/ 1978866 h 6679735"/>
                <a:gd name="connsiteX4882" fmla="*/ 5401843 w 12250760"/>
                <a:gd name="connsiteY4882" fmla="*/ 2030771 h 6679735"/>
                <a:gd name="connsiteX4883" fmla="*/ 5349932 w 12250760"/>
                <a:gd name="connsiteY4883" fmla="*/ 1978866 h 6679735"/>
                <a:gd name="connsiteX4884" fmla="*/ 5401843 w 12250760"/>
                <a:gd name="connsiteY4884" fmla="*/ 1926952 h 6679735"/>
                <a:gd name="connsiteX4885" fmla="*/ 4920088 w 12250760"/>
                <a:gd name="connsiteY4885" fmla="*/ 1926952 h 6679735"/>
                <a:gd name="connsiteX4886" fmla="*/ 4972019 w 12250760"/>
                <a:gd name="connsiteY4886" fmla="*/ 1978866 h 6679735"/>
                <a:gd name="connsiteX4887" fmla="*/ 4920088 w 12250760"/>
                <a:gd name="connsiteY4887" fmla="*/ 2030771 h 6679735"/>
                <a:gd name="connsiteX4888" fmla="*/ 4868187 w 12250760"/>
                <a:gd name="connsiteY4888" fmla="*/ 1978866 h 6679735"/>
                <a:gd name="connsiteX4889" fmla="*/ 4920088 w 12250760"/>
                <a:gd name="connsiteY4889" fmla="*/ 1926952 h 6679735"/>
                <a:gd name="connsiteX4890" fmla="*/ 4438392 w 12250760"/>
                <a:gd name="connsiteY4890" fmla="*/ 1926952 h 6679735"/>
                <a:gd name="connsiteX4891" fmla="*/ 4490297 w 12250760"/>
                <a:gd name="connsiteY4891" fmla="*/ 1978866 h 6679735"/>
                <a:gd name="connsiteX4892" fmla="*/ 4438392 w 12250760"/>
                <a:gd name="connsiteY4892" fmla="*/ 2030771 h 6679735"/>
                <a:gd name="connsiteX4893" fmla="*/ 4386470 w 12250760"/>
                <a:gd name="connsiteY4893" fmla="*/ 1978866 h 6679735"/>
                <a:gd name="connsiteX4894" fmla="*/ 4438392 w 12250760"/>
                <a:gd name="connsiteY4894" fmla="*/ 1926952 h 6679735"/>
                <a:gd name="connsiteX4895" fmla="*/ 3956680 w 12250760"/>
                <a:gd name="connsiteY4895" fmla="*/ 1926952 h 6679735"/>
                <a:gd name="connsiteX4896" fmla="*/ 4008600 w 12250760"/>
                <a:gd name="connsiteY4896" fmla="*/ 1978866 h 6679735"/>
                <a:gd name="connsiteX4897" fmla="*/ 3956680 w 12250760"/>
                <a:gd name="connsiteY4897" fmla="*/ 2030771 h 6679735"/>
                <a:gd name="connsiteX4898" fmla="*/ 3904767 w 12250760"/>
                <a:gd name="connsiteY4898" fmla="*/ 1978866 h 6679735"/>
                <a:gd name="connsiteX4899" fmla="*/ 3956680 w 12250760"/>
                <a:gd name="connsiteY4899" fmla="*/ 1926952 h 6679735"/>
                <a:gd name="connsiteX4900" fmla="*/ 3474964 w 12250760"/>
                <a:gd name="connsiteY4900" fmla="*/ 1926952 h 6679735"/>
                <a:gd name="connsiteX4901" fmla="*/ 3526883 w 12250760"/>
                <a:gd name="connsiteY4901" fmla="*/ 1978866 h 6679735"/>
                <a:gd name="connsiteX4902" fmla="*/ 3474964 w 12250760"/>
                <a:gd name="connsiteY4902" fmla="*/ 2030771 h 6679735"/>
                <a:gd name="connsiteX4903" fmla="*/ 3423049 w 12250760"/>
                <a:gd name="connsiteY4903" fmla="*/ 1978866 h 6679735"/>
                <a:gd name="connsiteX4904" fmla="*/ 3474964 w 12250760"/>
                <a:gd name="connsiteY4904" fmla="*/ 1926952 h 6679735"/>
                <a:gd name="connsiteX4905" fmla="*/ 2993241 w 12250760"/>
                <a:gd name="connsiteY4905" fmla="*/ 1926952 h 6679735"/>
                <a:gd name="connsiteX4906" fmla="*/ 3045155 w 12250760"/>
                <a:gd name="connsiteY4906" fmla="*/ 1978866 h 6679735"/>
                <a:gd name="connsiteX4907" fmla="*/ 2993241 w 12250760"/>
                <a:gd name="connsiteY4907" fmla="*/ 2030771 h 6679735"/>
                <a:gd name="connsiteX4908" fmla="*/ 2941324 w 12250760"/>
                <a:gd name="connsiteY4908" fmla="*/ 1978866 h 6679735"/>
                <a:gd name="connsiteX4909" fmla="*/ 2993241 w 12250760"/>
                <a:gd name="connsiteY4909" fmla="*/ 1926952 h 6679735"/>
                <a:gd name="connsiteX4910" fmla="*/ 2511517 w 12250760"/>
                <a:gd name="connsiteY4910" fmla="*/ 1926952 h 6679735"/>
                <a:gd name="connsiteX4911" fmla="*/ 2563432 w 12250760"/>
                <a:gd name="connsiteY4911" fmla="*/ 1978866 h 6679735"/>
                <a:gd name="connsiteX4912" fmla="*/ 2511517 w 12250760"/>
                <a:gd name="connsiteY4912" fmla="*/ 2030771 h 6679735"/>
                <a:gd name="connsiteX4913" fmla="*/ 2459604 w 12250760"/>
                <a:gd name="connsiteY4913" fmla="*/ 1978866 h 6679735"/>
                <a:gd name="connsiteX4914" fmla="*/ 2511517 w 12250760"/>
                <a:gd name="connsiteY4914" fmla="*/ 1926952 h 6679735"/>
                <a:gd name="connsiteX4915" fmla="*/ 2029783 w 12250760"/>
                <a:gd name="connsiteY4915" fmla="*/ 1926952 h 6679735"/>
                <a:gd name="connsiteX4916" fmla="*/ 2081699 w 12250760"/>
                <a:gd name="connsiteY4916" fmla="*/ 1978866 h 6679735"/>
                <a:gd name="connsiteX4917" fmla="*/ 2029783 w 12250760"/>
                <a:gd name="connsiteY4917" fmla="*/ 2030771 h 6679735"/>
                <a:gd name="connsiteX4918" fmla="*/ 1977867 w 12250760"/>
                <a:gd name="connsiteY4918" fmla="*/ 1978866 h 6679735"/>
                <a:gd name="connsiteX4919" fmla="*/ 2029783 w 12250760"/>
                <a:gd name="connsiteY4919" fmla="*/ 1926952 h 6679735"/>
                <a:gd name="connsiteX4920" fmla="*/ 1548060 w 12250760"/>
                <a:gd name="connsiteY4920" fmla="*/ 1926952 h 6679735"/>
                <a:gd name="connsiteX4921" fmla="*/ 1599975 w 12250760"/>
                <a:gd name="connsiteY4921" fmla="*/ 1978866 h 6679735"/>
                <a:gd name="connsiteX4922" fmla="*/ 1548060 w 12250760"/>
                <a:gd name="connsiteY4922" fmla="*/ 2030771 h 6679735"/>
                <a:gd name="connsiteX4923" fmla="*/ 1496144 w 12250760"/>
                <a:gd name="connsiteY4923" fmla="*/ 1978866 h 6679735"/>
                <a:gd name="connsiteX4924" fmla="*/ 1548060 w 12250760"/>
                <a:gd name="connsiteY4924" fmla="*/ 1926952 h 6679735"/>
                <a:gd name="connsiteX4925" fmla="*/ 1066338 w 12250760"/>
                <a:gd name="connsiteY4925" fmla="*/ 1926952 h 6679735"/>
                <a:gd name="connsiteX4926" fmla="*/ 1118253 w 12250760"/>
                <a:gd name="connsiteY4926" fmla="*/ 1978866 h 6679735"/>
                <a:gd name="connsiteX4927" fmla="*/ 1066338 w 12250760"/>
                <a:gd name="connsiteY4927" fmla="*/ 2030771 h 6679735"/>
                <a:gd name="connsiteX4928" fmla="*/ 1014422 w 12250760"/>
                <a:gd name="connsiteY4928" fmla="*/ 1978866 h 6679735"/>
                <a:gd name="connsiteX4929" fmla="*/ 1066338 w 12250760"/>
                <a:gd name="connsiteY4929" fmla="*/ 1926952 h 6679735"/>
                <a:gd name="connsiteX4930" fmla="*/ 584616 w 12250760"/>
                <a:gd name="connsiteY4930" fmla="*/ 1926952 h 6679735"/>
                <a:gd name="connsiteX4931" fmla="*/ 636531 w 12250760"/>
                <a:gd name="connsiteY4931" fmla="*/ 1978866 h 6679735"/>
                <a:gd name="connsiteX4932" fmla="*/ 584616 w 12250760"/>
                <a:gd name="connsiteY4932" fmla="*/ 2030771 h 6679735"/>
                <a:gd name="connsiteX4933" fmla="*/ 532700 w 12250760"/>
                <a:gd name="connsiteY4933" fmla="*/ 1978866 h 6679735"/>
                <a:gd name="connsiteX4934" fmla="*/ 584616 w 12250760"/>
                <a:gd name="connsiteY4934" fmla="*/ 1926952 h 6679735"/>
                <a:gd name="connsiteX4935" fmla="*/ 102894 w 12250760"/>
                <a:gd name="connsiteY4935" fmla="*/ 1926952 h 6679735"/>
                <a:gd name="connsiteX4936" fmla="*/ 154809 w 12250760"/>
                <a:gd name="connsiteY4936" fmla="*/ 1978866 h 6679735"/>
                <a:gd name="connsiteX4937" fmla="*/ 102894 w 12250760"/>
                <a:gd name="connsiteY4937" fmla="*/ 2030771 h 6679735"/>
                <a:gd name="connsiteX4938" fmla="*/ 50978 w 12250760"/>
                <a:gd name="connsiteY4938" fmla="*/ 1978866 h 6679735"/>
                <a:gd name="connsiteX4939" fmla="*/ 102894 w 12250760"/>
                <a:gd name="connsiteY4939" fmla="*/ 1926952 h 6679735"/>
                <a:gd name="connsiteX4940" fmla="*/ 12146930 w 12250760"/>
                <a:gd name="connsiteY4940" fmla="*/ 1576487 h 6679735"/>
                <a:gd name="connsiteX4941" fmla="*/ 12250760 w 12250760"/>
                <a:gd name="connsiteY4941" fmla="*/ 1654492 h 6679735"/>
                <a:gd name="connsiteX4942" fmla="*/ 12250760 w 12250760"/>
                <a:gd name="connsiteY4942" fmla="*/ 1706495 h 6679735"/>
                <a:gd name="connsiteX4943" fmla="*/ 12224803 w 12250760"/>
                <a:gd name="connsiteY4943" fmla="*/ 1732499 h 6679735"/>
                <a:gd name="connsiteX4944" fmla="*/ 12198844 w 12250760"/>
                <a:gd name="connsiteY4944" fmla="*/ 1732499 h 6679735"/>
                <a:gd name="connsiteX4945" fmla="*/ 12198844 w 12250760"/>
                <a:gd name="connsiteY4945" fmla="*/ 1836507 h 6679735"/>
                <a:gd name="connsiteX4946" fmla="*/ 12172887 w 12250760"/>
                <a:gd name="connsiteY4946" fmla="*/ 1862508 h 6679735"/>
                <a:gd name="connsiteX4947" fmla="*/ 12120972 w 12250760"/>
                <a:gd name="connsiteY4947" fmla="*/ 1862508 h 6679735"/>
                <a:gd name="connsiteX4948" fmla="*/ 12095015 w 12250760"/>
                <a:gd name="connsiteY4948" fmla="*/ 1836507 h 6679735"/>
                <a:gd name="connsiteX4949" fmla="*/ 12095015 w 12250760"/>
                <a:gd name="connsiteY4949" fmla="*/ 1732499 h 6679735"/>
                <a:gd name="connsiteX4950" fmla="*/ 12069057 w 12250760"/>
                <a:gd name="connsiteY4950" fmla="*/ 1732499 h 6679735"/>
                <a:gd name="connsiteX4951" fmla="*/ 12043099 w 12250760"/>
                <a:gd name="connsiteY4951" fmla="*/ 1706495 h 6679735"/>
                <a:gd name="connsiteX4952" fmla="*/ 12043099 w 12250760"/>
                <a:gd name="connsiteY4952" fmla="*/ 1654492 h 6679735"/>
                <a:gd name="connsiteX4953" fmla="*/ 12146930 w 12250760"/>
                <a:gd name="connsiteY4953" fmla="*/ 1576487 h 6679735"/>
                <a:gd name="connsiteX4954" fmla="*/ 11665206 w 12250760"/>
                <a:gd name="connsiteY4954" fmla="*/ 1576487 h 6679735"/>
                <a:gd name="connsiteX4955" fmla="*/ 11769036 w 12250760"/>
                <a:gd name="connsiteY4955" fmla="*/ 1654492 h 6679735"/>
                <a:gd name="connsiteX4956" fmla="*/ 11769036 w 12250760"/>
                <a:gd name="connsiteY4956" fmla="*/ 1706495 h 6679735"/>
                <a:gd name="connsiteX4957" fmla="*/ 11743079 w 12250760"/>
                <a:gd name="connsiteY4957" fmla="*/ 1732499 h 6679735"/>
                <a:gd name="connsiteX4958" fmla="*/ 11717120 w 12250760"/>
                <a:gd name="connsiteY4958" fmla="*/ 1732499 h 6679735"/>
                <a:gd name="connsiteX4959" fmla="*/ 11717120 w 12250760"/>
                <a:gd name="connsiteY4959" fmla="*/ 1836507 h 6679735"/>
                <a:gd name="connsiteX4960" fmla="*/ 11691163 w 12250760"/>
                <a:gd name="connsiteY4960" fmla="*/ 1862508 h 6679735"/>
                <a:gd name="connsiteX4961" fmla="*/ 11639248 w 12250760"/>
                <a:gd name="connsiteY4961" fmla="*/ 1862508 h 6679735"/>
                <a:gd name="connsiteX4962" fmla="*/ 11613291 w 12250760"/>
                <a:gd name="connsiteY4962" fmla="*/ 1836507 h 6679735"/>
                <a:gd name="connsiteX4963" fmla="*/ 11613291 w 12250760"/>
                <a:gd name="connsiteY4963" fmla="*/ 1732499 h 6679735"/>
                <a:gd name="connsiteX4964" fmla="*/ 11587333 w 12250760"/>
                <a:gd name="connsiteY4964" fmla="*/ 1732499 h 6679735"/>
                <a:gd name="connsiteX4965" fmla="*/ 11561375 w 12250760"/>
                <a:gd name="connsiteY4965" fmla="*/ 1706495 h 6679735"/>
                <a:gd name="connsiteX4966" fmla="*/ 11561375 w 12250760"/>
                <a:gd name="connsiteY4966" fmla="*/ 1654492 h 6679735"/>
                <a:gd name="connsiteX4967" fmla="*/ 11665206 w 12250760"/>
                <a:gd name="connsiteY4967" fmla="*/ 1576487 h 6679735"/>
                <a:gd name="connsiteX4968" fmla="*/ 11183481 w 12250760"/>
                <a:gd name="connsiteY4968" fmla="*/ 1576487 h 6679735"/>
                <a:gd name="connsiteX4969" fmla="*/ 11287311 w 12250760"/>
                <a:gd name="connsiteY4969" fmla="*/ 1654492 h 6679735"/>
                <a:gd name="connsiteX4970" fmla="*/ 11287311 w 12250760"/>
                <a:gd name="connsiteY4970" fmla="*/ 1706495 h 6679735"/>
                <a:gd name="connsiteX4971" fmla="*/ 11261354 w 12250760"/>
                <a:gd name="connsiteY4971" fmla="*/ 1732499 h 6679735"/>
                <a:gd name="connsiteX4972" fmla="*/ 11235395 w 12250760"/>
                <a:gd name="connsiteY4972" fmla="*/ 1732499 h 6679735"/>
                <a:gd name="connsiteX4973" fmla="*/ 11235395 w 12250760"/>
                <a:gd name="connsiteY4973" fmla="*/ 1836507 h 6679735"/>
                <a:gd name="connsiteX4974" fmla="*/ 11209438 w 12250760"/>
                <a:gd name="connsiteY4974" fmla="*/ 1862508 h 6679735"/>
                <a:gd name="connsiteX4975" fmla="*/ 11157523 w 12250760"/>
                <a:gd name="connsiteY4975" fmla="*/ 1862508 h 6679735"/>
                <a:gd name="connsiteX4976" fmla="*/ 11131566 w 12250760"/>
                <a:gd name="connsiteY4976" fmla="*/ 1836507 h 6679735"/>
                <a:gd name="connsiteX4977" fmla="*/ 11131566 w 12250760"/>
                <a:gd name="connsiteY4977" fmla="*/ 1732499 h 6679735"/>
                <a:gd name="connsiteX4978" fmla="*/ 11105608 w 12250760"/>
                <a:gd name="connsiteY4978" fmla="*/ 1732499 h 6679735"/>
                <a:gd name="connsiteX4979" fmla="*/ 11079650 w 12250760"/>
                <a:gd name="connsiteY4979" fmla="*/ 1706495 h 6679735"/>
                <a:gd name="connsiteX4980" fmla="*/ 11079650 w 12250760"/>
                <a:gd name="connsiteY4980" fmla="*/ 1654492 h 6679735"/>
                <a:gd name="connsiteX4981" fmla="*/ 11183481 w 12250760"/>
                <a:gd name="connsiteY4981" fmla="*/ 1576487 h 6679735"/>
                <a:gd name="connsiteX4982" fmla="*/ 10701757 w 12250760"/>
                <a:gd name="connsiteY4982" fmla="*/ 1576487 h 6679735"/>
                <a:gd name="connsiteX4983" fmla="*/ 10805587 w 12250760"/>
                <a:gd name="connsiteY4983" fmla="*/ 1654492 h 6679735"/>
                <a:gd name="connsiteX4984" fmla="*/ 10805587 w 12250760"/>
                <a:gd name="connsiteY4984" fmla="*/ 1706495 h 6679735"/>
                <a:gd name="connsiteX4985" fmla="*/ 10779630 w 12250760"/>
                <a:gd name="connsiteY4985" fmla="*/ 1732499 h 6679735"/>
                <a:gd name="connsiteX4986" fmla="*/ 10753671 w 12250760"/>
                <a:gd name="connsiteY4986" fmla="*/ 1732499 h 6679735"/>
                <a:gd name="connsiteX4987" fmla="*/ 10753671 w 12250760"/>
                <a:gd name="connsiteY4987" fmla="*/ 1836507 h 6679735"/>
                <a:gd name="connsiteX4988" fmla="*/ 10727714 w 12250760"/>
                <a:gd name="connsiteY4988" fmla="*/ 1862508 h 6679735"/>
                <a:gd name="connsiteX4989" fmla="*/ 10675799 w 12250760"/>
                <a:gd name="connsiteY4989" fmla="*/ 1862508 h 6679735"/>
                <a:gd name="connsiteX4990" fmla="*/ 10649842 w 12250760"/>
                <a:gd name="connsiteY4990" fmla="*/ 1836507 h 6679735"/>
                <a:gd name="connsiteX4991" fmla="*/ 10649842 w 12250760"/>
                <a:gd name="connsiteY4991" fmla="*/ 1732499 h 6679735"/>
                <a:gd name="connsiteX4992" fmla="*/ 10623884 w 12250760"/>
                <a:gd name="connsiteY4992" fmla="*/ 1732499 h 6679735"/>
                <a:gd name="connsiteX4993" fmla="*/ 10597926 w 12250760"/>
                <a:gd name="connsiteY4993" fmla="*/ 1706495 h 6679735"/>
                <a:gd name="connsiteX4994" fmla="*/ 10597926 w 12250760"/>
                <a:gd name="connsiteY4994" fmla="*/ 1654492 h 6679735"/>
                <a:gd name="connsiteX4995" fmla="*/ 10701757 w 12250760"/>
                <a:gd name="connsiteY4995" fmla="*/ 1576487 h 6679735"/>
                <a:gd name="connsiteX4996" fmla="*/ 10220033 w 12250760"/>
                <a:gd name="connsiteY4996" fmla="*/ 1576487 h 6679735"/>
                <a:gd name="connsiteX4997" fmla="*/ 10323863 w 12250760"/>
                <a:gd name="connsiteY4997" fmla="*/ 1654492 h 6679735"/>
                <a:gd name="connsiteX4998" fmla="*/ 10323863 w 12250760"/>
                <a:gd name="connsiteY4998" fmla="*/ 1706495 h 6679735"/>
                <a:gd name="connsiteX4999" fmla="*/ 10297906 w 12250760"/>
                <a:gd name="connsiteY4999" fmla="*/ 1732499 h 6679735"/>
                <a:gd name="connsiteX5000" fmla="*/ 10271947 w 12250760"/>
                <a:gd name="connsiteY5000" fmla="*/ 1732499 h 6679735"/>
                <a:gd name="connsiteX5001" fmla="*/ 10271947 w 12250760"/>
                <a:gd name="connsiteY5001" fmla="*/ 1836507 h 6679735"/>
                <a:gd name="connsiteX5002" fmla="*/ 10245990 w 12250760"/>
                <a:gd name="connsiteY5002" fmla="*/ 1862508 h 6679735"/>
                <a:gd name="connsiteX5003" fmla="*/ 10194075 w 12250760"/>
                <a:gd name="connsiteY5003" fmla="*/ 1862508 h 6679735"/>
                <a:gd name="connsiteX5004" fmla="*/ 10168118 w 12250760"/>
                <a:gd name="connsiteY5004" fmla="*/ 1836507 h 6679735"/>
                <a:gd name="connsiteX5005" fmla="*/ 10168118 w 12250760"/>
                <a:gd name="connsiteY5005" fmla="*/ 1732499 h 6679735"/>
                <a:gd name="connsiteX5006" fmla="*/ 10142160 w 12250760"/>
                <a:gd name="connsiteY5006" fmla="*/ 1732499 h 6679735"/>
                <a:gd name="connsiteX5007" fmla="*/ 10116202 w 12250760"/>
                <a:gd name="connsiteY5007" fmla="*/ 1706495 h 6679735"/>
                <a:gd name="connsiteX5008" fmla="*/ 10116202 w 12250760"/>
                <a:gd name="connsiteY5008" fmla="*/ 1654492 h 6679735"/>
                <a:gd name="connsiteX5009" fmla="*/ 10220033 w 12250760"/>
                <a:gd name="connsiteY5009" fmla="*/ 1576487 h 6679735"/>
                <a:gd name="connsiteX5010" fmla="*/ 9738308 w 12250760"/>
                <a:gd name="connsiteY5010" fmla="*/ 1576487 h 6679735"/>
                <a:gd name="connsiteX5011" fmla="*/ 9842138 w 12250760"/>
                <a:gd name="connsiteY5011" fmla="*/ 1654492 h 6679735"/>
                <a:gd name="connsiteX5012" fmla="*/ 9842138 w 12250760"/>
                <a:gd name="connsiteY5012" fmla="*/ 1706495 h 6679735"/>
                <a:gd name="connsiteX5013" fmla="*/ 9816181 w 12250760"/>
                <a:gd name="connsiteY5013" fmla="*/ 1732499 h 6679735"/>
                <a:gd name="connsiteX5014" fmla="*/ 9790222 w 12250760"/>
                <a:gd name="connsiteY5014" fmla="*/ 1732499 h 6679735"/>
                <a:gd name="connsiteX5015" fmla="*/ 9790222 w 12250760"/>
                <a:gd name="connsiteY5015" fmla="*/ 1836507 h 6679735"/>
                <a:gd name="connsiteX5016" fmla="*/ 9764265 w 12250760"/>
                <a:gd name="connsiteY5016" fmla="*/ 1862508 h 6679735"/>
                <a:gd name="connsiteX5017" fmla="*/ 9712350 w 12250760"/>
                <a:gd name="connsiteY5017" fmla="*/ 1862508 h 6679735"/>
                <a:gd name="connsiteX5018" fmla="*/ 9686393 w 12250760"/>
                <a:gd name="connsiteY5018" fmla="*/ 1836507 h 6679735"/>
                <a:gd name="connsiteX5019" fmla="*/ 9686393 w 12250760"/>
                <a:gd name="connsiteY5019" fmla="*/ 1732499 h 6679735"/>
                <a:gd name="connsiteX5020" fmla="*/ 9660435 w 12250760"/>
                <a:gd name="connsiteY5020" fmla="*/ 1732499 h 6679735"/>
                <a:gd name="connsiteX5021" fmla="*/ 9634477 w 12250760"/>
                <a:gd name="connsiteY5021" fmla="*/ 1706495 h 6679735"/>
                <a:gd name="connsiteX5022" fmla="*/ 9634477 w 12250760"/>
                <a:gd name="connsiteY5022" fmla="*/ 1654492 h 6679735"/>
                <a:gd name="connsiteX5023" fmla="*/ 9738308 w 12250760"/>
                <a:gd name="connsiteY5023" fmla="*/ 1576487 h 6679735"/>
                <a:gd name="connsiteX5024" fmla="*/ 9256584 w 12250760"/>
                <a:gd name="connsiteY5024" fmla="*/ 1576487 h 6679735"/>
                <a:gd name="connsiteX5025" fmla="*/ 9360414 w 12250760"/>
                <a:gd name="connsiteY5025" fmla="*/ 1654492 h 6679735"/>
                <a:gd name="connsiteX5026" fmla="*/ 9360414 w 12250760"/>
                <a:gd name="connsiteY5026" fmla="*/ 1706495 h 6679735"/>
                <a:gd name="connsiteX5027" fmla="*/ 9334457 w 12250760"/>
                <a:gd name="connsiteY5027" fmla="*/ 1732499 h 6679735"/>
                <a:gd name="connsiteX5028" fmla="*/ 9308498 w 12250760"/>
                <a:gd name="connsiteY5028" fmla="*/ 1732499 h 6679735"/>
                <a:gd name="connsiteX5029" fmla="*/ 9308498 w 12250760"/>
                <a:gd name="connsiteY5029" fmla="*/ 1836507 h 6679735"/>
                <a:gd name="connsiteX5030" fmla="*/ 9282541 w 12250760"/>
                <a:gd name="connsiteY5030" fmla="*/ 1862508 h 6679735"/>
                <a:gd name="connsiteX5031" fmla="*/ 9230626 w 12250760"/>
                <a:gd name="connsiteY5031" fmla="*/ 1862508 h 6679735"/>
                <a:gd name="connsiteX5032" fmla="*/ 9204669 w 12250760"/>
                <a:gd name="connsiteY5032" fmla="*/ 1836507 h 6679735"/>
                <a:gd name="connsiteX5033" fmla="*/ 9204669 w 12250760"/>
                <a:gd name="connsiteY5033" fmla="*/ 1732499 h 6679735"/>
                <a:gd name="connsiteX5034" fmla="*/ 9178711 w 12250760"/>
                <a:gd name="connsiteY5034" fmla="*/ 1732499 h 6679735"/>
                <a:gd name="connsiteX5035" fmla="*/ 9152753 w 12250760"/>
                <a:gd name="connsiteY5035" fmla="*/ 1706495 h 6679735"/>
                <a:gd name="connsiteX5036" fmla="*/ 9152753 w 12250760"/>
                <a:gd name="connsiteY5036" fmla="*/ 1654492 h 6679735"/>
                <a:gd name="connsiteX5037" fmla="*/ 9256584 w 12250760"/>
                <a:gd name="connsiteY5037" fmla="*/ 1576487 h 6679735"/>
                <a:gd name="connsiteX5038" fmla="*/ 8774860 w 12250760"/>
                <a:gd name="connsiteY5038" fmla="*/ 1576487 h 6679735"/>
                <a:gd name="connsiteX5039" fmla="*/ 8878690 w 12250760"/>
                <a:gd name="connsiteY5039" fmla="*/ 1654492 h 6679735"/>
                <a:gd name="connsiteX5040" fmla="*/ 8878690 w 12250760"/>
                <a:gd name="connsiteY5040" fmla="*/ 1706495 h 6679735"/>
                <a:gd name="connsiteX5041" fmla="*/ 8852733 w 12250760"/>
                <a:gd name="connsiteY5041" fmla="*/ 1732499 h 6679735"/>
                <a:gd name="connsiteX5042" fmla="*/ 8826774 w 12250760"/>
                <a:gd name="connsiteY5042" fmla="*/ 1732499 h 6679735"/>
                <a:gd name="connsiteX5043" fmla="*/ 8826774 w 12250760"/>
                <a:gd name="connsiteY5043" fmla="*/ 1836507 h 6679735"/>
                <a:gd name="connsiteX5044" fmla="*/ 8800817 w 12250760"/>
                <a:gd name="connsiteY5044" fmla="*/ 1862508 h 6679735"/>
                <a:gd name="connsiteX5045" fmla="*/ 8748902 w 12250760"/>
                <a:gd name="connsiteY5045" fmla="*/ 1862508 h 6679735"/>
                <a:gd name="connsiteX5046" fmla="*/ 8722945 w 12250760"/>
                <a:gd name="connsiteY5046" fmla="*/ 1836507 h 6679735"/>
                <a:gd name="connsiteX5047" fmla="*/ 8722945 w 12250760"/>
                <a:gd name="connsiteY5047" fmla="*/ 1732499 h 6679735"/>
                <a:gd name="connsiteX5048" fmla="*/ 8696987 w 12250760"/>
                <a:gd name="connsiteY5048" fmla="*/ 1732499 h 6679735"/>
                <a:gd name="connsiteX5049" fmla="*/ 8671029 w 12250760"/>
                <a:gd name="connsiteY5049" fmla="*/ 1706495 h 6679735"/>
                <a:gd name="connsiteX5050" fmla="*/ 8671029 w 12250760"/>
                <a:gd name="connsiteY5050" fmla="*/ 1654492 h 6679735"/>
                <a:gd name="connsiteX5051" fmla="*/ 8774860 w 12250760"/>
                <a:gd name="connsiteY5051" fmla="*/ 1576487 h 6679735"/>
                <a:gd name="connsiteX5052" fmla="*/ 8293136 w 12250760"/>
                <a:gd name="connsiteY5052" fmla="*/ 1576487 h 6679735"/>
                <a:gd name="connsiteX5053" fmla="*/ 8396966 w 12250760"/>
                <a:gd name="connsiteY5053" fmla="*/ 1654492 h 6679735"/>
                <a:gd name="connsiteX5054" fmla="*/ 8396966 w 12250760"/>
                <a:gd name="connsiteY5054" fmla="*/ 1706495 h 6679735"/>
                <a:gd name="connsiteX5055" fmla="*/ 8371009 w 12250760"/>
                <a:gd name="connsiteY5055" fmla="*/ 1732499 h 6679735"/>
                <a:gd name="connsiteX5056" fmla="*/ 8345051 w 12250760"/>
                <a:gd name="connsiteY5056" fmla="*/ 1732499 h 6679735"/>
                <a:gd name="connsiteX5057" fmla="*/ 8345051 w 12250760"/>
                <a:gd name="connsiteY5057" fmla="*/ 1836507 h 6679735"/>
                <a:gd name="connsiteX5058" fmla="*/ 8319094 w 12250760"/>
                <a:gd name="connsiteY5058" fmla="*/ 1862508 h 6679735"/>
                <a:gd name="connsiteX5059" fmla="*/ 8267178 w 12250760"/>
                <a:gd name="connsiteY5059" fmla="*/ 1862508 h 6679735"/>
                <a:gd name="connsiteX5060" fmla="*/ 8241221 w 12250760"/>
                <a:gd name="connsiteY5060" fmla="*/ 1836507 h 6679735"/>
                <a:gd name="connsiteX5061" fmla="*/ 8241221 w 12250760"/>
                <a:gd name="connsiteY5061" fmla="*/ 1732499 h 6679735"/>
                <a:gd name="connsiteX5062" fmla="*/ 8215264 w 12250760"/>
                <a:gd name="connsiteY5062" fmla="*/ 1732499 h 6679735"/>
                <a:gd name="connsiteX5063" fmla="*/ 8189305 w 12250760"/>
                <a:gd name="connsiteY5063" fmla="*/ 1706495 h 6679735"/>
                <a:gd name="connsiteX5064" fmla="*/ 8189305 w 12250760"/>
                <a:gd name="connsiteY5064" fmla="*/ 1654492 h 6679735"/>
                <a:gd name="connsiteX5065" fmla="*/ 8293136 w 12250760"/>
                <a:gd name="connsiteY5065" fmla="*/ 1576487 h 6679735"/>
                <a:gd name="connsiteX5066" fmla="*/ 7811412 w 12250760"/>
                <a:gd name="connsiteY5066" fmla="*/ 1576487 h 6679735"/>
                <a:gd name="connsiteX5067" fmla="*/ 7915242 w 12250760"/>
                <a:gd name="connsiteY5067" fmla="*/ 1654492 h 6679735"/>
                <a:gd name="connsiteX5068" fmla="*/ 7915242 w 12250760"/>
                <a:gd name="connsiteY5068" fmla="*/ 1706495 h 6679735"/>
                <a:gd name="connsiteX5069" fmla="*/ 7889285 w 12250760"/>
                <a:gd name="connsiteY5069" fmla="*/ 1732499 h 6679735"/>
                <a:gd name="connsiteX5070" fmla="*/ 7863327 w 12250760"/>
                <a:gd name="connsiteY5070" fmla="*/ 1732499 h 6679735"/>
                <a:gd name="connsiteX5071" fmla="*/ 7863327 w 12250760"/>
                <a:gd name="connsiteY5071" fmla="*/ 1836507 h 6679735"/>
                <a:gd name="connsiteX5072" fmla="*/ 7837370 w 12250760"/>
                <a:gd name="connsiteY5072" fmla="*/ 1862508 h 6679735"/>
                <a:gd name="connsiteX5073" fmla="*/ 7785454 w 12250760"/>
                <a:gd name="connsiteY5073" fmla="*/ 1862508 h 6679735"/>
                <a:gd name="connsiteX5074" fmla="*/ 7759497 w 12250760"/>
                <a:gd name="connsiteY5074" fmla="*/ 1836507 h 6679735"/>
                <a:gd name="connsiteX5075" fmla="*/ 7759497 w 12250760"/>
                <a:gd name="connsiteY5075" fmla="*/ 1732499 h 6679735"/>
                <a:gd name="connsiteX5076" fmla="*/ 7733540 w 12250760"/>
                <a:gd name="connsiteY5076" fmla="*/ 1732499 h 6679735"/>
                <a:gd name="connsiteX5077" fmla="*/ 7707581 w 12250760"/>
                <a:gd name="connsiteY5077" fmla="*/ 1706495 h 6679735"/>
                <a:gd name="connsiteX5078" fmla="*/ 7707581 w 12250760"/>
                <a:gd name="connsiteY5078" fmla="*/ 1654492 h 6679735"/>
                <a:gd name="connsiteX5079" fmla="*/ 7811412 w 12250760"/>
                <a:gd name="connsiteY5079" fmla="*/ 1576487 h 6679735"/>
                <a:gd name="connsiteX5080" fmla="*/ 7329688 w 12250760"/>
                <a:gd name="connsiteY5080" fmla="*/ 1576487 h 6679735"/>
                <a:gd name="connsiteX5081" fmla="*/ 7433518 w 12250760"/>
                <a:gd name="connsiteY5081" fmla="*/ 1654492 h 6679735"/>
                <a:gd name="connsiteX5082" fmla="*/ 7433518 w 12250760"/>
                <a:gd name="connsiteY5082" fmla="*/ 1706495 h 6679735"/>
                <a:gd name="connsiteX5083" fmla="*/ 7407561 w 12250760"/>
                <a:gd name="connsiteY5083" fmla="*/ 1732499 h 6679735"/>
                <a:gd name="connsiteX5084" fmla="*/ 7381603 w 12250760"/>
                <a:gd name="connsiteY5084" fmla="*/ 1732499 h 6679735"/>
                <a:gd name="connsiteX5085" fmla="*/ 7381603 w 12250760"/>
                <a:gd name="connsiteY5085" fmla="*/ 1836507 h 6679735"/>
                <a:gd name="connsiteX5086" fmla="*/ 7355646 w 12250760"/>
                <a:gd name="connsiteY5086" fmla="*/ 1862508 h 6679735"/>
                <a:gd name="connsiteX5087" fmla="*/ 7303730 w 12250760"/>
                <a:gd name="connsiteY5087" fmla="*/ 1862508 h 6679735"/>
                <a:gd name="connsiteX5088" fmla="*/ 7277773 w 12250760"/>
                <a:gd name="connsiteY5088" fmla="*/ 1836507 h 6679735"/>
                <a:gd name="connsiteX5089" fmla="*/ 7277773 w 12250760"/>
                <a:gd name="connsiteY5089" fmla="*/ 1732499 h 6679735"/>
                <a:gd name="connsiteX5090" fmla="*/ 7251816 w 12250760"/>
                <a:gd name="connsiteY5090" fmla="*/ 1732499 h 6679735"/>
                <a:gd name="connsiteX5091" fmla="*/ 7225857 w 12250760"/>
                <a:gd name="connsiteY5091" fmla="*/ 1706495 h 6679735"/>
                <a:gd name="connsiteX5092" fmla="*/ 7225857 w 12250760"/>
                <a:gd name="connsiteY5092" fmla="*/ 1654492 h 6679735"/>
                <a:gd name="connsiteX5093" fmla="*/ 7329688 w 12250760"/>
                <a:gd name="connsiteY5093" fmla="*/ 1576487 h 6679735"/>
                <a:gd name="connsiteX5094" fmla="*/ 6847964 w 12250760"/>
                <a:gd name="connsiteY5094" fmla="*/ 1576487 h 6679735"/>
                <a:gd name="connsiteX5095" fmla="*/ 6951794 w 12250760"/>
                <a:gd name="connsiteY5095" fmla="*/ 1654492 h 6679735"/>
                <a:gd name="connsiteX5096" fmla="*/ 6951794 w 12250760"/>
                <a:gd name="connsiteY5096" fmla="*/ 1706495 h 6679735"/>
                <a:gd name="connsiteX5097" fmla="*/ 6925837 w 12250760"/>
                <a:gd name="connsiteY5097" fmla="*/ 1732499 h 6679735"/>
                <a:gd name="connsiteX5098" fmla="*/ 6899879 w 12250760"/>
                <a:gd name="connsiteY5098" fmla="*/ 1732499 h 6679735"/>
                <a:gd name="connsiteX5099" fmla="*/ 6899879 w 12250760"/>
                <a:gd name="connsiteY5099" fmla="*/ 1836507 h 6679735"/>
                <a:gd name="connsiteX5100" fmla="*/ 6873922 w 12250760"/>
                <a:gd name="connsiteY5100" fmla="*/ 1862508 h 6679735"/>
                <a:gd name="connsiteX5101" fmla="*/ 6822006 w 12250760"/>
                <a:gd name="connsiteY5101" fmla="*/ 1862508 h 6679735"/>
                <a:gd name="connsiteX5102" fmla="*/ 6796049 w 12250760"/>
                <a:gd name="connsiteY5102" fmla="*/ 1836507 h 6679735"/>
                <a:gd name="connsiteX5103" fmla="*/ 6796049 w 12250760"/>
                <a:gd name="connsiteY5103" fmla="*/ 1732499 h 6679735"/>
                <a:gd name="connsiteX5104" fmla="*/ 6770092 w 12250760"/>
                <a:gd name="connsiteY5104" fmla="*/ 1732499 h 6679735"/>
                <a:gd name="connsiteX5105" fmla="*/ 6744133 w 12250760"/>
                <a:gd name="connsiteY5105" fmla="*/ 1706495 h 6679735"/>
                <a:gd name="connsiteX5106" fmla="*/ 6744133 w 12250760"/>
                <a:gd name="connsiteY5106" fmla="*/ 1654492 h 6679735"/>
                <a:gd name="connsiteX5107" fmla="*/ 6847964 w 12250760"/>
                <a:gd name="connsiteY5107" fmla="*/ 1576487 h 6679735"/>
                <a:gd name="connsiteX5108" fmla="*/ 6366240 w 12250760"/>
                <a:gd name="connsiteY5108" fmla="*/ 1576487 h 6679735"/>
                <a:gd name="connsiteX5109" fmla="*/ 6470070 w 12250760"/>
                <a:gd name="connsiteY5109" fmla="*/ 1654492 h 6679735"/>
                <a:gd name="connsiteX5110" fmla="*/ 6470070 w 12250760"/>
                <a:gd name="connsiteY5110" fmla="*/ 1706495 h 6679735"/>
                <a:gd name="connsiteX5111" fmla="*/ 6444113 w 12250760"/>
                <a:gd name="connsiteY5111" fmla="*/ 1732499 h 6679735"/>
                <a:gd name="connsiteX5112" fmla="*/ 6418155 w 12250760"/>
                <a:gd name="connsiteY5112" fmla="*/ 1732499 h 6679735"/>
                <a:gd name="connsiteX5113" fmla="*/ 6418155 w 12250760"/>
                <a:gd name="connsiteY5113" fmla="*/ 1836507 h 6679735"/>
                <a:gd name="connsiteX5114" fmla="*/ 6392198 w 12250760"/>
                <a:gd name="connsiteY5114" fmla="*/ 1862508 h 6679735"/>
                <a:gd name="connsiteX5115" fmla="*/ 6340282 w 12250760"/>
                <a:gd name="connsiteY5115" fmla="*/ 1862508 h 6679735"/>
                <a:gd name="connsiteX5116" fmla="*/ 6314325 w 12250760"/>
                <a:gd name="connsiteY5116" fmla="*/ 1836507 h 6679735"/>
                <a:gd name="connsiteX5117" fmla="*/ 6314325 w 12250760"/>
                <a:gd name="connsiteY5117" fmla="*/ 1732499 h 6679735"/>
                <a:gd name="connsiteX5118" fmla="*/ 6288368 w 12250760"/>
                <a:gd name="connsiteY5118" fmla="*/ 1732499 h 6679735"/>
                <a:gd name="connsiteX5119" fmla="*/ 6262409 w 12250760"/>
                <a:gd name="connsiteY5119" fmla="*/ 1706495 h 6679735"/>
                <a:gd name="connsiteX5120" fmla="*/ 6262409 w 12250760"/>
                <a:gd name="connsiteY5120" fmla="*/ 1654492 h 6679735"/>
                <a:gd name="connsiteX5121" fmla="*/ 6366240 w 12250760"/>
                <a:gd name="connsiteY5121" fmla="*/ 1576487 h 6679735"/>
                <a:gd name="connsiteX5122" fmla="*/ 5884529 w 12250760"/>
                <a:gd name="connsiteY5122" fmla="*/ 1576487 h 6679735"/>
                <a:gd name="connsiteX5123" fmla="*/ 5988353 w 12250760"/>
                <a:gd name="connsiteY5123" fmla="*/ 1654492 h 6679735"/>
                <a:gd name="connsiteX5124" fmla="*/ 5988353 w 12250760"/>
                <a:gd name="connsiteY5124" fmla="*/ 1706495 h 6679735"/>
                <a:gd name="connsiteX5125" fmla="*/ 5962398 w 12250760"/>
                <a:gd name="connsiteY5125" fmla="*/ 1732499 h 6679735"/>
                <a:gd name="connsiteX5126" fmla="*/ 5936442 w 12250760"/>
                <a:gd name="connsiteY5126" fmla="*/ 1732499 h 6679735"/>
                <a:gd name="connsiteX5127" fmla="*/ 5936442 w 12250760"/>
                <a:gd name="connsiteY5127" fmla="*/ 1836507 h 6679735"/>
                <a:gd name="connsiteX5128" fmla="*/ 5910486 w 12250760"/>
                <a:gd name="connsiteY5128" fmla="*/ 1862508 h 6679735"/>
                <a:gd name="connsiteX5129" fmla="*/ 5858571 w 12250760"/>
                <a:gd name="connsiteY5129" fmla="*/ 1862508 h 6679735"/>
                <a:gd name="connsiteX5130" fmla="*/ 5832615 w 12250760"/>
                <a:gd name="connsiteY5130" fmla="*/ 1836507 h 6679735"/>
                <a:gd name="connsiteX5131" fmla="*/ 5832615 w 12250760"/>
                <a:gd name="connsiteY5131" fmla="*/ 1732499 h 6679735"/>
                <a:gd name="connsiteX5132" fmla="*/ 5806660 w 12250760"/>
                <a:gd name="connsiteY5132" fmla="*/ 1732499 h 6679735"/>
                <a:gd name="connsiteX5133" fmla="*/ 5780704 w 12250760"/>
                <a:gd name="connsiteY5133" fmla="*/ 1706495 h 6679735"/>
                <a:gd name="connsiteX5134" fmla="*/ 5780704 w 12250760"/>
                <a:gd name="connsiteY5134" fmla="*/ 1654492 h 6679735"/>
                <a:gd name="connsiteX5135" fmla="*/ 5884529 w 12250760"/>
                <a:gd name="connsiteY5135" fmla="*/ 1576487 h 6679735"/>
                <a:gd name="connsiteX5136" fmla="*/ 5402826 w 12250760"/>
                <a:gd name="connsiteY5136" fmla="*/ 1576487 h 6679735"/>
                <a:gd name="connsiteX5137" fmla="*/ 5506647 w 12250760"/>
                <a:gd name="connsiteY5137" fmla="*/ 1654492 h 6679735"/>
                <a:gd name="connsiteX5138" fmla="*/ 5506647 w 12250760"/>
                <a:gd name="connsiteY5138" fmla="*/ 1706495 h 6679735"/>
                <a:gd name="connsiteX5139" fmla="*/ 5480694 w 12250760"/>
                <a:gd name="connsiteY5139" fmla="*/ 1732499 h 6679735"/>
                <a:gd name="connsiteX5140" fmla="*/ 5454738 w 12250760"/>
                <a:gd name="connsiteY5140" fmla="*/ 1732499 h 6679735"/>
                <a:gd name="connsiteX5141" fmla="*/ 5454738 w 12250760"/>
                <a:gd name="connsiteY5141" fmla="*/ 1836507 h 6679735"/>
                <a:gd name="connsiteX5142" fmla="*/ 5428778 w 12250760"/>
                <a:gd name="connsiteY5142" fmla="*/ 1862508 h 6679735"/>
                <a:gd name="connsiteX5143" fmla="*/ 5376869 w 12250760"/>
                <a:gd name="connsiteY5143" fmla="*/ 1862508 h 6679735"/>
                <a:gd name="connsiteX5144" fmla="*/ 5350914 w 12250760"/>
                <a:gd name="connsiteY5144" fmla="*/ 1836507 h 6679735"/>
                <a:gd name="connsiteX5145" fmla="*/ 5350914 w 12250760"/>
                <a:gd name="connsiteY5145" fmla="*/ 1732499 h 6679735"/>
                <a:gd name="connsiteX5146" fmla="*/ 5324956 w 12250760"/>
                <a:gd name="connsiteY5146" fmla="*/ 1732499 h 6679735"/>
                <a:gd name="connsiteX5147" fmla="*/ 5298994 w 12250760"/>
                <a:gd name="connsiteY5147" fmla="*/ 1706495 h 6679735"/>
                <a:gd name="connsiteX5148" fmla="*/ 5298994 w 12250760"/>
                <a:gd name="connsiteY5148" fmla="*/ 1654492 h 6679735"/>
                <a:gd name="connsiteX5149" fmla="*/ 5402826 w 12250760"/>
                <a:gd name="connsiteY5149" fmla="*/ 1576487 h 6679735"/>
                <a:gd name="connsiteX5150" fmla="*/ 4921068 w 12250760"/>
                <a:gd name="connsiteY5150" fmla="*/ 1576487 h 6679735"/>
                <a:gd name="connsiteX5151" fmla="*/ 5024919 w 12250760"/>
                <a:gd name="connsiteY5151" fmla="*/ 1654492 h 6679735"/>
                <a:gd name="connsiteX5152" fmla="*/ 5024919 w 12250760"/>
                <a:gd name="connsiteY5152" fmla="*/ 1706495 h 6679735"/>
                <a:gd name="connsiteX5153" fmla="*/ 4998957 w 12250760"/>
                <a:gd name="connsiteY5153" fmla="*/ 1732499 h 6679735"/>
                <a:gd name="connsiteX5154" fmla="*/ 4972999 w 12250760"/>
                <a:gd name="connsiteY5154" fmla="*/ 1732499 h 6679735"/>
                <a:gd name="connsiteX5155" fmla="*/ 4972999 w 12250760"/>
                <a:gd name="connsiteY5155" fmla="*/ 1836507 h 6679735"/>
                <a:gd name="connsiteX5156" fmla="*/ 4947033 w 12250760"/>
                <a:gd name="connsiteY5156" fmla="*/ 1862508 h 6679735"/>
                <a:gd name="connsiteX5157" fmla="*/ 4895110 w 12250760"/>
                <a:gd name="connsiteY5157" fmla="*/ 1862508 h 6679735"/>
                <a:gd name="connsiteX5158" fmla="*/ 4869168 w 12250760"/>
                <a:gd name="connsiteY5158" fmla="*/ 1836507 h 6679735"/>
                <a:gd name="connsiteX5159" fmla="*/ 4869168 w 12250760"/>
                <a:gd name="connsiteY5159" fmla="*/ 1732499 h 6679735"/>
                <a:gd name="connsiteX5160" fmla="*/ 4843215 w 12250760"/>
                <a:gd name="connsiteY5160" fmla="*/ 1732499 h 6679735"/>
                <a:gd name="connsiteX5161" fmla="*/ 4817257 w 12250760"/>
                <a:gd name="connsiteY5161" fmla="*/ 1706495 h 6679735"/>
                <a:gd name="connsiteX5162" fmla="*/ 4817257 w 12250760"/>
                <a:gd name="connsiteY5162" fmla="*/ 1654492 h 6679735"/>
                <a:gd name="connsiteX5163" fmla="*/ 4921068 w 12250760"/>
                <a:gd name="connsiteY5163" fmla="*/ 1576487 h 6679735"/>
                <a:gd name="connsiteX5164" fmla="*/ 4439381 w 12250760"/>
                <a:gd name="connsiteY5164" fmla="*/ 1576487 h 6679735"/>
                <a:gd name="connsiteX5165" fmla="*/ 4543197 w 12250760"/>
                <a:gd name="connsiteY5165" fmla="*/ 1654492 h 6679735"/>
                <a:gd name="connsiteX5166" fmla="*/ 4543197 w 12250760"/>
                <a:gd name="connsiteY5166" fmla="*/ 1706495 h 6679735"/>
                <a:gd name="connsiteX5167" fmla="*/ 4517241 w 12250760"/>
                <a:gd name="connsiteY5167" fmla="*/ 1732499 h 6679735"/>
                <a:gd name="connsiteX5168" fmla="*/ 4491277 w 12250760"/>
                <a:gd name="connsiteY5168" fmla="*/ 1732499 h 6679735"/>
                <a:gd name="connsiteX5169" fmla="*/ 4491277 w 12250760"/>
                <a:gd name="connsiteY5169" fmla="*/ 1836507 h 6679735"/>
                <a:gd name="connsiteX5170" fmla="*/ 4465321 w 12250760"/>
                <a:gd name="connsiteY5170" fmla="*/ 1862508 h 6679735"/>
                <a:gd name="connsiteX5171" fmla="*/ 4413411 w 12250760"/>
                <a:gd name="connsiteY5171" fmla="*/ 1862508 h 6679735"/>
                <a:gd name="connsiteX5172" fmla="*/ 4387451 w 12250760"/>
                <a:gd name="connsiteY5172" fmla="*/ 1836507 h 6679735"/>
                <a:gd name="connsiteX5173" fmla="*/ 4387451 w 12250760"/>
                <a:gd name="connsiteY5173" fmla="*/ 1732499 h 6679735"/>
                <a:gd name="connsiteX5174" fmla="*/ 4361489 w 12250760"/>
                <a:gd name="connsiteY5174" fmla="*/ 1732499 h 6679735"/>
                <a:gd name="connsiteX5175" fmla="*/ 4335536 w 12250760"/>
                <a:gd name="connsiteY5175" fmla="*/ 1706495 h 6679735"/>
                <a:gd name="connsiteX5176" fmla="*/ 4335536 w 12250760"/>
                <a:gd name="connsiteY5176" fmla="*/ 1654492 h 6679735"/>
                <a:gd name="connsiteX5177" fmla="*/ 4439381 w 12250760"/>
                <a:gd name="connsiteY5177" fmla="*/ 1576487 h 6679735"/>
                <a:gd name="connsiteX5178" fmla="*/ 3957663 w 12250760"/>
                <a:gd name="connsiteY5178" fmla="*/ 1576487 h 6679735"/>
                <a:gd name="connsiteX5179" fmla="*/ 4061497 w 12250760"/>
                <a:gd name="connsiteY5179" fmla="*/ 1654492 h 6679735"/>
                <a:gd name="connsiteX5180" fmla="*/ 4061497 w 12250760"/>
                <a:gd name="connsiteY5180" fmla="*/ 1706495 h 6679735"/>
                <a:gd name="connsiteX5181" fmla="*/ 4035541 w 12250760"/>
                <a:gd name="connsiteY5181" fmla="*/ 1732499 h 6679735"/>
                <a:gd name="connsiteX5182" fmla="*/ 4009582 w 12250760"/>
                <a:gd name="connsiteY5182" fmla="*/ 1732499 h 6679735"/>
                <a:gd name="connsiteX5183" fmla="*/ 4009582 w 12250760"/>
                <a:gd name="connsiteY5183" fmla="*/ 1836507 h 6679735"/>
                <a:gd name="connsiteX5184" fmla="*/ 3983621 w 12250760"/>
                <a:gd name="connsiteY5184" fmla="*/ 1862508 h 6679735"/>
                <a:gd name="connsiteX5185" fmla="*/ 3931705 w 12250760"/>
                <a:gd name="connsiteY5185" fmla="*/ 1862508 h 6679735"/>
                <a:gd name="connsiteX5186" fmla="*/ 3905751 w 12250760"/>
                <a:gd name="connsiteY5186" fmla="*/ 1836507 h 6679735"/>
                <a:gd name="connsiteX5187" fmla="*/ 3905751 w 12250760"/>
                <a:gd name="connsiteY5187" fmla="*/ 1732499 h 6679735"/>
                <a:gd name="connsiteX5188" fmla="*/ 3879793 w 12250760"/>
                <a:gd name="connsiteY5188" fmla="*/ 1732499 h 6679735"/>
                <a:gd name="connsiteX5189" fmla="*/ 3853836 w 12250760"/>
                <a:gd name="connsiteY5189" fmla="*/ 1706495 h 6679735"/>
                <a:gd name="connsiteX5190" fmla="*/ 3853836 w 12250760"/>
                <a:gd name="connsiteY5190" fmla="*/ 1654492 h 6679735"/>
                <a:gd name="connsiteX5191" fmla="*/ 3957663 w 12250760"/>
                <a:gd name="connsiteY5191" fmla="*/ 1576487 h 6679735"/>
                <a:gd name="connsiteX5192" fmla="*/ 3475950 w 12250760"/>
                <a:gd name="connsiteY5192" fmla="*/ 1576487 h 6679735"/>
                <a:gd name="connsiteX5193" fmla="*/ 3579786 w 12250760"/>
                <a:gd name="connsiteY5193" fmla="*/ 1654492 h 6679735"/>
                <a:gd name="connsiteX5194" fmla="*/ 3579786 w 12250760"/>
                <a:gd name="connsiteY5194" fmla="*/ 1706495 h 6679735"/>
                <a:gd name="connsiteX5195" fmla="*/ 3553826 w 12250760"/>
                <a:gd name="connsiteY5195" fmla="*/ 1732499 h 6679735"/>
                <a:gd name="connsiteX5196" fmla="*/ 3527866 w 12250760"/>
                <a:gd name="connsiteY5196" fmla="*/ 1732499 h 6679735"/>
                <a:gd name="connsiteX5197" fmla="*/ 3527866 w 12250760"/>
                <a:gd name="connsiteY5197" fmla="*/ 1836507 h 6679735"/>
                <a:gd name="connsiteX5198" fmla="*/ 3501909 w 12250760"/>
                <a:gd name="connsiteY5198" fmla="*/ 1862508 h 6679735"/>
                <a:gd name="connsiteX5199" fmla="*/ 3449992 w 12250760"/>
                <a:gd name="connsiteY5199" fmla="*/ 1862508 h 6679735"/>
                <a:gd name="connsiteX5200" fmla="*/ 3424035 w 12250760"/>
                <a:gd name="connsiteY5200" fmla="*/ 1836507 h 6679735"/>
                <a:gd name="connsiteX5201" fmla="*/ 3424035 w 12250760"/>
                <a:gd name="connsiteY5201" fmla="*/ 1732499 h 6679735"/>
                <a:gd name="connsiteX5202" fmla="*/ 3398079 w 12250760"/>
                <a:gd name="connsiteY5202" fmla="*/ 1732499 h 6679735"/>
                <a:gd name="connsiteX5203" fmla="*/ 3372119 w 12250760"/>
                <a:gd name="connsiteY5203" fmla="*/ 1706495 h 6679735"/>
                <a:gd name="connsiteX5204" fmla="*/ 3372119 w 12250760"/>
                <a:gd name="connsiteY5204" fmla="*/ 1654492 h 6679735"/>
                <a:gd name="connsiteX5205" fmla="*/ 3475950 w 12250760"/>
                <a:gd name="connsiteY5205" fmla="*/ 1576487 h 6679735"/>
                <a:gd name="connsiteX5206" fmla="*/ 2994226 w 12250760"/>
                <a:gd name="connsiteY5206" fmla="*/ 1576487 h 6679735"/>
                <a:gd name="connsiteX5207" fmla="*/ 3098055 w 12250760"/>
                <a:gd name="connsiteY5207" fmla="*/ 1654492 h 6679735"/>
                <a:gd name="connsiteX5208" fmla="*/ 3098055 w 12250760"/>
                <a:gd name="connsiteY5208" fmla="*/ 1706495 h 6679735"/>
                <a:gd name="connsiteX5209" fmla="*/ 3072096 w 12250760"/>
                <a:gd name="connsiteY5209" fmla="*/ 1732499 h 6679735"/>
                <a:gd name="connsiteX5210" fmla="*/ 3046140 w 12250760"/>
                <a:gd name="connsiteY5210" fmla="*/ 1732499 h 6679735"/>
                <a:gd name="connsiteX5211" fmla="*/ 3046140 w 12250760"/>
                <a:gd name="connsiteY5211" fmla="*/ 1836507 h 6679735"/>
                <a:gd name="connsiteX5212" fmla="*/ 3020184 w 12250760"/>
                <a:gd name="connsiteY5212" fmla="*/ 1862508 h 6679735"/>
                <a:gd name="connsiteX5213" fmla="*/ 2968265 w 12250760"/>
                <a:gd name="connsiteY5213" fmla="*/ 1862508 h 6679735"/>
                <a:gd name="connsiteX5214" fmla="*/ 2942310 w 12250760"/>
                <a:gd name="connsiteY5214" fmla="*/ 1836507 h 6679735"/>
                <a:gd name="connsiteX5215" fmla="*/ 2942310 w 12250760"/>
                <a:gd name="connsiteY5215" fmla="*/ 1732499 h 6679735"/>
                <a:gd name="connsiteX5216" fmla="*/ 2916351 w 12250760"/>
                <a:gd name="connsiteY5216" fmla="*/ 1732499 h 6679735"/>
                <a:gd name="connsiteX5217" fmla="*/ 2890395 w 12250760"/>
                <a:gd name="connsiteY5217" fmla="*/ 1706495 h 6679735"/>
                <a:gd name="connsiteX5218" fmla="*/ 2890395 w 12250760"/>
                <a:gd name="connsiteY5218" fmla="*/ 1654492 h 6679735"/>
                <a:gd name="connsiteX5219" fmla="*/ 2994226 w 12250760"/>
                <a:gd name="connsiteY5219" fmla="*/ 1576487 h 6679735"/>
                <a:gd name="connsiteX5220" fmla="*/ 2512502 w 12250760"/>
                <a:gd name="connsiteY5220" fmla="*/ 1576487 h 6679735"/>
                <a:gd name="connsiteX5221" fmla="*/ 2616332 w 12250760"/>
                <a:gd name="connsiteY5221" fmla="*/ 1654492 h 6679735"/>
                <a:gd name="connsiteX5222" fmla="*/ 2616332 w 12250760"/>
                <a:gd name="connsiteY5222" fmla="*/ 1706495 h 6679735"/>
                <a:gd name="connsiteX5223" fmla="*/ 2590376 w 12250760"/>
                <a:gd name="connsiteY5223" fmla="*/ 1732499 h 6679735"/>
                <a:gd name="connsiteX5224" fmla="*/ 2564417 w 12250760"/>
                <a:gd name="connsiteY5224" fmla="*/ 1732499 h 6679735"/>
                <a:gd name="connsiteX5225" fmla="*/ 2564417 w 12250760"/>
                <a:gd name="connsiteY5225" fmla="*/ 1836507 h 6679735"/>
                <a:gd name="connsiteX5226" fmla="*/ 2538460 w 12250760"/>
                <a:gd name="connsiteY5226" fmla="*/ 1862508 h 6679735"/>
                <a:gd name="connsiteX5227" fmla="*/ 2486546 w 12250760"/>
                <a:gd name="connsiteY5227" fmla="*/ 1862508 h 6679735"/>
                <a:gd name="connsiteX5228" fmla="*/ 2460589 w 12250760"/>
                <a:gd name="connsiteY5228" fmla="*/ 1836507 h 6679735"/>
                <a:gd name="connsiteX5229" fmla="*/ 2460589 w 12250760"/>
                <a:gd name="connsiteY5229" fmla="*/ 1732499 h 6679735"/>
                <a:gd name="connsiteX5230" fmla="*/ 2434633 w 12250760"/>
                <a:gd name="connsiteY5230" fmla="*/ 1732499 h 6679735"/>
                <a:gd name="connsiteX5231" fmla="*/ 2408674 w 12250760"/>
                <a:gd name="connsiteY5231" fmla="*/ 1706495 h 6679735"/>
                <a:gd name="connsiteX5232" fmla="*/ 2408674 w 12250760"/>
                <a:gd name="connsiteY5232" fmla="*/ 1654492 h 6679735"/>
                <a:gd name="connsiteX5233" fmla="*/ 2512502 w 12250760"/>
                <a:gd name="connsiteY5233" fmla="*/ 1576487 h 6679735"/>
                <a:gd name="connsiteX5234" fmla="*/ 2030767 w 12250760"/>
                <a:gd name="connsiteY5234" fmla="*/ 1576487 h 6679735"/>
                <a:gd name="connsiteX5235" fmla="*/ 2134614 w 12250760"/>
                <a:gd name="connsiteY5235" fmla="*/ 1654492 h 6679735"/>
                <a:gd name="connsiteX5236" fmla="*/ 2134614 w 12250760"/>
                <a:gd name="connsiteY5236" fmla="*/ 1706495 h 6679735"/>
                <a:gd name="connsiteX5237" fmla="*/ 2108640 w 12250760"/>
                <a:gd name="connsiteY5237" fmla="*/ 1732499 h 6679735"/>
                <a:gd name="connsiteX5238" fmla="*/ 2082682 w 12250760"/>
                <a:gd name="connsiteY5238" fmla="*/ 1732499 h 6679735"/>
                <a:gd name="connsiteX5239" fmla="*/ 2082682 w 12250760"/>
                <a:gd name="connsiteY5239" fmla="*/ 1836507 h 6679735"/>
                <a:gd name="connsiteX5240" fmla="*/ 2056724 w 12250760"/>
                <a:gd name="connsiteY5240" fmla="*/ 1862508 h 6679735"/>
                <a:gd name="connsiteX5241" fmla="*/ 2004809 w 12250760"/>
                <a:gd name="connsiteY5241" fmla="*/ 1862508 h 6679735"/>
                <a:gd name="connsiteX5242" fmla="*/ 1978851 w 12250760"/>
                <a:gd name="connsiteY5242" fmla="*/ 1836507 h 6679735"/>
                <a:gd name="connsiteX5243" fmla="*/ 1978851 w 12250760"/>
                <a:gd name="connsiteY5243" fmla="*/ 1732499 h 6679735"/>
                <a:gd name="connsiteX5244" fmla="*/ 1952894 w 12250760"/>
                <a:gd name="connsiteY5244" fmla="*/ 1732499 h 6679735"/>
                <a:gd name="connsiteX5245" fmla="*/ 1926936 w 12250760"/>
                <a:gd name="connsiteY5245" fmla="*/ 1706495 h 6679735"/>
                <a:gd name="connsiteX5246" fmla="*/ 1926936 w 12250760"/>
                <a:gd name="connsiteY5246" fmla="*/ 1654492 h 6679735"/>
                <a:gd name="connsiteX5247" fmla="*/ 2030767 w 12250760"/>
                <a:gd name="connsiteY5247" fmla="*/ 1576487 h 6679735"/>
                <a:gd name="connsiteX5248" fmla="*/ 1549044 w 12250760"/>
                <a:gd name="connsiteY5248" fmla="*/ 1576487 h 6679735"/>
                <a:gd name="connsiteX5249" fmla="*/ 1652873 w 12250760"/>
                <a:gd name="connsiteY5249" fmla="*/ 1654492 h 6679735"/>
                <a:gd name="connsiteX5250" fmla="*/ 1652873 w 12250760"/>
                <a:gd name="connsiteY5250" fmla="*/ 1706495 h 6679735"/>
                <a:gd name="connsiteX5251" fmla="*/ 1626917 w 12250760"/>
                <a:gd name="connsiteY5251" fmla="*/ 1732499 h 6679735"/>
                <a:gd name="connsiteX5252" fmla="*/ 1600958 w 12250760"/>
                <a:gd name="connsiteY5252" fmla="*/ 1732499 h 6679735"/>
                <a:gd name="connsiteX5253" fmla="*/ 1600958 w 12250760"/>
                <a:gd name="connsiteY5253" fmla="*/ 1836507 h 6679735"/>
                <a:gd name="connsiteX5254" fmla="*/ 1575001 w 12250760"/>
                <a:gd name="connsiteY5254" fmla="*/ 1862508 h 6679735"/>
                <a:gd name="connsiteX5255" fmla="*/ 1523085 w 12250760"/>
                <a:gd name="connsiteY5255" fmla="*/ 1862508 h 6679735"/>
                <a:gd name="connsiteX5256" fmla="*/ 1497128 w 12250760"/>
                <a:gd name="connsiteY5256" fmla="*/ 1836507 h 6679735"/>
                <a:gd name="connsiteX5257" fmla="*/ 1497128 w 12250760"/>
                <a:gd name="connsiteY5257" fmla="*/ 1732499 h 6679735"/>
                <a:gd name="connsiteX5258" fmla="*/ 1471171 w 12250760"/>
                <a:gd name="connsiteY5258" fmla="*/ 1732499 h 6679735"/>
                <a:gd name="connsiteX5259" fmla="*/ 1445213 w 12250760"/>
                <a:gd name="connsiteY5259" fmla="*/ 1706495 h 6679735"/>
                <a:gd name="connsiteX5260" fmla="*/ 1445213 w 12250760"/>
                <a:gd name="connsiteY5260" fmla="*/ 1654492 h 6679735"/>
                <a:gd name="connsiteX5261" fmla="*/ 1549044 w 12250760"/>
                <a:gd name="connsiteY5261" fmla="*/ 1576487 h 6679735"/>
                <a:gd name="connsiteX5262" fmla="*/ 1067322 w 12250760"/>
                <a:gd name="connsiteY5262" fmla="*/ 1576487 h 6679735"/>
                <a:gd name="connsiteX5263" fmla="*/ 1171152 w 12250760"/>
                <a:gd name="connsiteY5263" fmla="*/ 1654492 h 6679735"/>
                <a:gd name="connsiteX5264" fmla="*/ 1171152 w 12250760"/>
                <a:gd name="connsiteY5264" fmla="*/ 1706495 h 6679735"/>
                <a:gd name="connsiteX5265" fmla="*/ 1145195 w 12250760"/>
                <a:gd name="connsiteY5265" fmla="*/ 1732499 h 6679735"/>
                <a:gd name="connsiteX5266" fmla="*/ 1119236 w 12250760"/>
                <a:gd name="connsiteY5266" fmla="*/ 1732499 h 6679735"/>
                <a:gd name="connsiteX5267" fmla="*/ 1119236 w 12250760"/>
                <a:gd name="connsiteY5267" fmla="*/ 1836507 h 6679735"/>
                <a:gd name="connsiteX5268" fmla="*/ 1093279 w 12250760"/>
                <a:gd name="connsiteY5268" fmla="*/ 1862508 h 6679735"/>
                <a:gd name="connsiteX5269" fmla="*/ 1041364 w 12250760"/>
                <a:gd name="connsiteY5269" fmla="*/ 1862508 h 6679735"/>
                <a:gd name="connsiteX5270" fmla="*/ 1015407 w 12250760"/>
                <a:gd name="connsiteY5270" fmla="*/ 1836507 h 6679735"/>
                <a:gd name="connsiteX5271" fmla="*/ 1015407 w 12250760"/>
                <a:gd name="connsiteY5271" fmla="*/ 1732499 h 6679735"/>
                <a:gd name="connsiteX5272" fmla="*/ 989449 w 12250760"/>
                <a:gd name="connsiteY5272" fmla="*/ 1732499 h 6679735"/>
                <a:gd name="connsiteX5273" fmla="*/ 963491 w 12250760"/>
                <a:gd name="connsiteY5273" fmla="*/ 1706495 h 6679735"/>
                <a:gd name="connsiteX5274" fmla="*/ 963491 w 12250760"/>
                <a:gd name="connsiteY5274" fmla="*/ 1654492 h 6679735"/>
                <a:gd name="connsiteX5275" fmla="*/ 1067322 w 12250760"/>
                <a:gd name="connsiteY5275" fmla="*/ 1576487 h 6679735"/>
                <a:gd name="connsiteX5276" fmla="*/ 585600 w 12250760"/>
                <a:gd name="connsiteY5276" fmla="*/ 1576487 h 6679735"/>
                <a:gd name="connsiteX5277" fmla="*/ 689430 w 12250760"/>
                <a:gd name="connsiteY5277" fmla="*/ 1654492 h 6679735"/>
                <a:gd name="connsiteX5278" fmla="*/ 689430 w 12250760"/>
                <a:gd name="connsiteY5278" fmla="*/ 1706495 h 6679735"/>
                <a:gd name="connsiteX5279" fmla="*/ 663473 w 12250760"/>
                <a:gd name="connsiteY5279" fmla="*/ 1732499 h 6679735"/>
                <a:gd name="connsiteX5280" fmla="*/ 637514 w 12250760"/>
                <a:gd name="connsiteY5280" fmla="*/ 1732499 h 6679735"/>
                <a:gd name="connsiteX5281" fmla="*/ 637514 w 12250760"/>
                <a:gd name="connsiteY5281" fmla="*/ 1836507 h 6679735"/>
                <a:gd name="connsiteX5282" fmla="*/ 611557 w 12250760"/>
                <a:gd name="connsiteY5282" fmla="*/ 1862508 h 6679735"/>
                <a:gd name="connsiteX5283" fmla="*/ 559642 w 12250760"/>
                <a:gd name="connsiteY5283" fmla="*/ 1862508 h 6679735"/>
                <a:gd name="connsiteX5284" fmla="*/ 533685 w 12250760"/>
                <a:gd name="connsiteY5284" fmla="*/ 1836507 h 6679735"/>
                <a:gd name="connsiteX5285" fmla="*/ 533685 w 12250760"/>
                <a:gd name="connsiteY5285" fmla="*/ 1732499 h 6679735"/>
                <a:gd name="connsiteX5286" fmla="*/ 507727 w 12250760"/>
                <a:gd name="connsiteY5286" fmla="*/ 1732499 h 6679735"/>
                <a:gd name="connsiteX5287" fmla="*/ 481769 w 12250760"/>
                <a:gd name="connsiteY5287" fmla="*/ 1706495 h 6679735"/>
                <a:gd name="connsiteX5288" fmla="*/ 481769 w 12250760"/>
                <a:gd name="connsiteY5288" fmla="*/ 1654492 h 6679735"/>
                <a:gd name="connsiteX5289" fmla="*/ 585600 w 12250760"/>
                <a:gd name="connsiteY5289" fmla="*/ 1576487 h 6679735"/>
                <a:gd name="connsiteX5290" fmla="*/ 103878 w 12250760"/>
                <a:gd name="connsiteY5290" fmla="*/ 1576487 h 6679735"/>
                <a:gd name="connsiteX5291" fmla="*/ 207708 w 12250760"/>
                <a:gd name="connsiteY5291" fmla="*/ 1654492 h 6679735"/>
                <a:gd name="connsiteX5292" fmla="*/ 207708 w 12250760"/>
                <a:gd name="connsiteY5292" fmla="*/ 1706495 h 6679735"/>
                <a:gd name="connsiteX5293" fmla="*/ 181751 w 12250760"/>
                <a:gd name="connsiteY5293" fmla="*/ 1732499 h 6679735"/>
                <a:gd name="connsiteX5294" fmla="*/ 155793 w 12250760"/>
                <a:gd name="connsiteY5294" fmla="*/ 1732499 h 6679735"/>
                <a:gd name="connsiteX5295" fmla="*/ 155793 w 12250760"/>
                <a:gd name="connsiteY5295" fmla="*/ 1836507 h 6679735"/>
                <a:gd name="connsiteX5296" fmla="*/ 129835 w 12250760"/>
                <a:gd name="connsiteY5296" fmla="*/ 1862508 h 6679735"/>
                <a:gd name="connsiteX5297" fmla="*/ 77920 w 12250760"/>
                <a:gd name="connsiteY5297" fmla="*/ 1862508 h 6679735"/>
                <a:gd name="connsiteX5298" fmla="*/ 51963 w 12250760"/>
                <a:gd name="connsiteY5298" fmla="*/ 1836507 h 6679735"/>
                <a:gd name="connsiteX5299" fmla="*/ 51963 w 12250760"/>
                <a:gd name="connsiteY5299" fmla="*/ 1732499 h 6679735"/>
                <a:gd name="connsiteX5300" fmla="*/ 26006 w 12250760"/>
                <a:gd name="connsiteY5300" fmla="*/ 1732499 h 6679735"/>
                <a:gd name="connsiteX5301" fmla="*/ 47 w 12250760"/>
                <a:gd name="connsiteY5301" fmla="*/ 1706495 h 6679735"/>
                <a:gd name="connsiteX5302" fmla="*/ 47 w 12250760"/>
                <a:gd name="connsiteY5302" fmla="*/ 1654492 h 6679735"/>
                <a:gd name="connsiteX5303" fmla="*/ 103878 w 12250760"/>
                <a:gd name="connsiteY5303" fmla="*/ 1576487 h 6679735"/>
                <a:gd name="connsiteX5304" fmla="*/ 12145950 w 12250760"/>
                <a:gd name="connsiteY5304" fmla="*/ 1445230 h 6679735"/>
                <a:gd name="connsiteX5305" fmla="*/ 12197866 w 12250760"/>
                <a:gd name="connsiteY5305" fmla="*/ 1497145 h 6679735"/>
                <a:gd name="connsiteX5306" fmla="*/ 12145950 w 12250760"/>
                <a:gd name="connsiteY5306" fmla="*/ 1549060 h 6679735"/>
                <a:gd name="connsiteX5307" fmla="*/ 12094035 w 12250760"/>
                <a:gd name="connsiteY5307" fmla="*/ 1497145 h 6679735"/>
                <a:gd name="connsiteX5308" fmla="*/ 12145950 w 12250760"/>
                <a:gd name="connsiteY5308" fmla="*/ 1445230 h 6679735"/>
                <a:gd name="connsiteX5309" fmla="*/ 11664226 w 12250760"/>
                <a:gd name="connsiteY5309" fmla="*/ 1445230 h 6679735"/>
                <a:gd name="connsiteX5310" fmla="*/ 11716142 w 12250760"/>
                <a:gd name="connsiteY5310" fmla="*/ 1497145 h 6679735"/>
                <a:gd name="connsiteX5311" fmla="*/ 11664226 w 12250760"/>
                <a:gd name="connsiteY5311" fmla="*/ 1549060 h 6679735"/>
                <a:gd name="connsiteX5312" fmla="*/ 11612311 w 12250760"/>
                <a:gd name="connsiteY5312" fmla="*/ 1497145 h 6679735"/>
                <a:gd name="connsiteX5313" fmla="*/ 11664226 w 12250760"/>
                <a:gd name="connsiteY5313" fmla="*/ 1445230 h 6679735"/>
                <a:gd name="connsiteX5314" fmla="*/ 11182501 w 12250760"/>
                <a:gd name="connsiteY5314" fmla="*/ 1445230 h 6679735"/>
                <a:gd name="connsiteX5315" fmla="*/ 11234417 w 12250760"/>
                <a:gd name="connsiteY5315" fmla="*/ 1497145 h 6679735"/>
                <a:gd name="connsiteX5316" fmla="*/ 11182501 w 12250760"/>
                <a:gd name="connsiteY5316" fmla="*/ 1549060 h 6679735"/>
                <a:gd name="connsiteX5317" fmla="*/ 11130586 w 12250760"/>
                <a:gd name="connsiteY5317" fmla="*/ 1497145 h 6679735"/>
                <a:gd name="connsiteX5318" fmla="*/ 11182501 w 12250760"/>
                <a:gd name="connsiteY5318" fmla="*/ 1445230 h 6679735"/>
                <a:gd name="connsiteX5319" fmla="*/ 10700777 w 12250760"/>
                <a:gd name="connsiteY5319" fmla="*/ 1445230 h 6679735"/>
                <a:gd name="connsiteX5320" fmla="*/ 10752693 w 12250760"/>
                <a:gd name="connsiteY5320" fmla="*/ 1497145 h 6679735"/>
                <a:gd name="connsiteX5321" fmla="*/ 10700777 w 12250760"/>
                <a:gd name="connsiteY5321" fmla="*/ 1549060 h 6679735"/>
                <a:gd name="connsiteX5322" fmla="*/ 10648862 w 12250760"/>
                <a:gd name="connsiteY5322" fmla="*/ 1497145 h 6679735"/>
                <a:gd name="connsiteX5323" fmla="*/ 10700777 w 12250760"/>
                <a:gd name="connsiteY5323" fmla="*/ 1445230 h 6679735"/>
                <a:gd name="connsiteX5324" fmla="*/ 10219053 w 12250760"/>
                <a:gd name="connsiteY5324" fmla="*/ 1445230 h 6679735"/>
                <a:gd name="connsiteX5325" fmla="*/ 10270969 w 12250760"/>
                <a:gd name="connsiteY5325" fmla="*/ 1497145 h 6679735"/>
                <a:gd name="connsiteX5326" fmla="*/ 10219053 w 12250760"/>
                <a:gd name="connsiteY5326" fmla="*/ 1549060 h 6679735"/>
                <a:gd name="connsiteX5327" fmla="*/ 10167138 w 12250760"/>
                <a:gd name="connsiteY5327" fmla="*/ 1497145 h 6679735"/>
                <a:gd name="connsiteX5328" fmla="*/ 10219053 w 12250760"/>
                <a:gd name="connsiteY5328" fmla="*/ 1445230 h 6679735"/>
                <a:gd name="connsiteX5329" fmla="*/ 9737328 w 12250760"/>
                <a:gd name="connsiteY5329" fmla="*/ 1445230 h 6679735"/>
                <a:gd name="connsiteX5330" fmla="*/ 9789244 w 12250760"/>
                <a:gd name="connsiteY5330" fmla="*/ 1497145 h 6679735"/>
                <a:gd name="connsiteX5331" fmla="*/ 9737328 w 12250760"/>
                <a:gd name="connsiteY5331" fmla="*/ 1549060 h 6679735"/>
                <a:gd name="connsiteX5332" fmla="*/ 9685413 w 12250760"/>
                <a:gd name="connsiteY5332" fmla="*/ 1497145 h 6679735"/>
                <a:gd name="connsiteX5333" fmla="*/ 9737328 w 12250760"/>
                <a:gd name="connsiteY5333" fmla="*/ 1445230 h 6679735"/>
                <a:gd name="connsiteX5334" fmla="*/ 9255604 w 12250760"/>
                <a:gd name="connsiteY5334" fmla="*/ 1445230 h 6679735"/>
                <a:gd name="connsiteX5335" fmla="*/ 9307520 w 12250760"/>
                <a:gd name="connsiteY5335" fmla="*/ 1497145 h 6679735"/>
                <a:gd name="connsiteX5336" fmla="*/ 9255604 w 12250760"/>
                <a:gd name="connsiteY5336" fmla="*/ 1549060 h 6679735"/>
                <a:gd name="connsiteX5337" fmla="*/ 9203689 w 12250760"/>
                <a:gd name="connsiteY5337" fmla="*/ 1497145 h 6679735"/>
                <a:gd name="connsiteX5338" fmla="*/ 9255604 w 12250760"/>
                <a:gd name="connsiteY5338" fmla="*/ 1445230 h 6679735"/>
                <a:gd name="connsiteX5339" fmla="*/ 8773880 w 12250760"/>
                <a:gd name="connsiteY5339" fmla="*/ 1445230 h 6679735"/>
                <a:gd name="connsiteX5340" fmla="*/ 8825796 w 12250760"/>
                <a:gd name="connsiteY5340" fmla="*/ 1497145 h 6679735"/>
                <a:gd name="connsiteX5341" fmla="*/ 8773880 w 12250760"/>
                <a:gd name="connsiteY5341" fmla="*/ 1549060 h 6679735"/>
                <a:gd name="connsiteX5342" fmla="*/ 8721965 w 12250760"/>
                <a:gd name="connsiteY5342" fmla="*/ 1497145 h 6679735"/>
                <a:gd name="connsiteX5343" fmla="*/ 8773880 w 12250760"/>
                <a:gd name="connsiteY5343" fmla="*/ 1445230 h 6679735"/>
                <a:gd name="connsiteX5344" fmla="*/ 8292157 w 12250760"/>
                <a:gd name="connsiteY5344" fmla="*/ 1445230 h 6679735"/>
                <a:gd name="connsiteX5345" fmla="*/ 8344072 w 12250760"/>
                <a:gd name="connsiteY5345" fmla="*/ 1497145 h 6679735"/>
                <a:gd name="connsiteX5346" fmla="*/ 8292157 w 12250760"/>
                <a:gd name="connsiteY5346" fmla="*/ 1549060 h 6679735"/>
                <a:gd name="connsiteX5347" fmla="*/ 8240241 w 12250760"/>
                <a:gd name="connsiteY5347" fmla="*/ 1497145 h 6679735"/>
                <a:gd name="connsiteX5348" fmla="*/ 8292157 w 12250760"/>
                <a:gd name="connsiteY5348" fmla="*/ 1445230 h 6679735"/>
                <a:gd name="connsiteX5349" fmla="*/ 7810433 w 12250760"/>
                <a:gd name="connsiteY5349" fmla="*/ 1445230 h 6679735"/>
                <a:gd name="connsiteX5350" fmla="*/ 7862348 w 12250760"/>
                <a:gd name="connsiteY5350" fmla="*/ 1497145 h 6679735"/>
                <a:gd name="connsiteX5351" fmla="*/ 7810433 w 12250760"/>
                <a:gd name="connsiteY5351" fmla="*/ 1549060 h 6679735"/>
                <a:gd name="connsiteX5352" fmla="*/ 7758517 w 12250760"/>
                <a:gd name="connsiteY5352" fmla="*/ 1497145 h 6679735"/>
                <a:gd name="connsiteX5353" fmla="*/ 7810433 w 12250760"/>
                <a:gd name="connsiteY5353" fmla="*/ 1445230 h 6679735"/>
                <a:gd name="connsiteX5354" fmla="*/ 7328709 w 12250760"/>
                <a:gd name="connsiteY5354" fmla="*/ 1445230 h 6679735"/>
                <a:gd name="connsiteX5355" fmla="*/ 7380624 w 12250760"/>
                <a:gd name="connsiteY5355" fmla="*/ 1497145 h 6679735"/>
                <a:gd name="connsiteX5356" fmla="*/ 7328709 w 12250760"/>
                <a:gd name="connsiteY5356" fmla="*/ 1549060 h 6679735"/>
                <a:gd name="connsiteX5357" fmla="*/ 7276793 w 12250760"/>
                <a:gd name="connsiteY5357" fmla="*/ 1497145 h 6679735"/>
                <a:gd name="connsiteX5358" fmla="*/ 7328709 w 12250760"/>
                <a:gd name="connsiteY5358" fmla="*/ 1445230 h 6679735"/>
                <a:gd name="connsiteX5359" fmla="*/ 6846985 w 12250760"/>
                <a:gd name="connsiteY5359" fmla="*/ 1445230 h 6679735"/>
                <a:gd name="connsiteX5360" fmla="*/ 6898900 w 12250760"/>
                <a:gd name="connsiteY5360" fmla="*/ 1497145 h 6679735"/>
                <a:gd name="connsiteX5361" fmla="*/ 6846985 w 12250760"/>
                <a:gd name="connsiteY5361" fmla="*/ 1549060 h 6679735"/>
                <a:gd name="connsiteX5362" fmla="*/ 6795069 w 12250760"/>
                <a:gd name="connsiteY5362" fmla="*/ 1497145 h 6679735"/>
                <a:gd name="connsiteX5363" fmla="*/ 6846985 w 12250760"/>
                <a:gd name="connsiteY5363" fmla="*/ 1445230 h 6679735"/>
                <a:gd name="connsiteX5364" fmla="*/ 6365261 w 12250760"/>
                <a:gd name="connsiteY5364" fmla="*/ 1445230 h 6679735"/>
                <a:gd name="connsiteX5365" fmla="*/ 6417176 w 12250760"/>
                <a:gd name="connsiteY5365" fmla="*/ 1497145 h 6679735"/>
                <a:gd name="connsiteX5366" fmla="*/ 6365261 w 12250760"/>
                <a:gd name="connsiteY5366" fmla="*/ 1549060 h 6679735"/>
                <a:gd name="connsiteX5367" fmla="*/ 6313345 w 12250760"/>
                <a:gd name="connsiteY5367" fmla="*/ 1497145 h 6679735"/>
                <a:gd name="connsiteX5368" fmla="*/ 6365261 w 12250760"/>
                <a:gd name="connsiteY5368" fmla="*/ 1445230 h 6679735"/>
                <a:gd name="connsiteX5369" fmla="*/ 5883550 w 12250760"/>
                <a:gd name="connsiteY5369" fmla="*/ 1445230 h 6679735"/>
                <a:gd name="connsiteX5370" fmla="*/ 5935463 w 12250760"/>
                <a:gd name="connsiteY5370" fmla="*/ 1497145 h 6679735"/>
                <a:gd name="connsiteX5371" fmla="*/ 5883550 w 12250760"/>
                <a:gd name="connsiteY5371" fmla="*/ 1549060 h 6679735"/>
                <a:gd name="connsiteX5372" fmla="*/ 5831636 w 12250760"/>
                <a:gd name="connsiteY5372" fmla="*/ 1497145 h 6679735"/>
                <a:gd name="connsiteX5373" fmla="*/ 5883550 w 12250760"/>
                <a:gd name="connsiteY5373" fmla="*/ 1445230 h 6679735"/>
                <a:gd name="connsiteX5374" fmla="*/ 5401846 w 12250760"/>
                <a:gd name="connsiteY5374" fmla="*/ 1445230 h 6679735"/>
                <a:gd name="connsiteX5375" fmla="*/ 5453757 w 12250760"/>
                <a:gd name="connsiteY5375" fmla="*/ 1497145 h 6679735"/>
                <a:gd name="connsiteX5376" fmla="*/ 5401846 w 12250760"/>
                <a:gd name="connsiteY5376" fmla="*/ 1549060 h 6679735"/>
                <a:gd name="connsiteX5377" fmla="*/ 5349936 w 12250760"/>
                <a:gd name="connsiteY5377" fmla="*/ 1497145 h 6679735"/>
                <a:gd name="connsiteX5378" fmla="*/ 5401846 w 12250760"/>
                <a:gd name="connsiteY5378" fmla="*/ 1445230 h 6679735"/>
                <a:gd name="connsiteX5379" fmla="*/ 4920088 w 12250760"/>
                <a:gd name="connsiteY5379" fmla="*/ 1445230 h 6679735"/>
                <a:gd name="connsiteX5380" fmla="*/ 4972021 w 12250760"/>
                <a:gd name="connsiteY5380" fmla="*/ 1497145 h 6679735"/>
                <a:gd name="connsiteX5381" fmla="*/ 4920088 w 12250760"/>
                <a:gd name="connsiteY5381" fmla="*/ 1549060 h 6679735"/>
                <a:gd name="connsiteX5382" fmla="*/ 4868188 w 12250760"/>
                <a:gd name="connsiteY5382" fmla="*/ 1497145 h 6679735"/>
                <a:gd name="connsiteX5383" fmla="*/ 4920088 w 12250760"/>
                <a:gd name="connsiteY5383" fmla="*/ 1445230 h 6679735"/>
                <a:gd name="connsiteX5384" fmla="*/ 4438393 w 12250760"/>
                <a:gd name="connsiteY5384" fmla="*/ 1445230 h 6679735"/>
                <a:gd name="connsiteX5385" fmla="*/ 4490299 w 12250760"/>
                <a:gd name="connsiteY5385" fmla="*/ 1497145 h 6679735"/>
                <a:gd name="connsiteX5386" fmla="*/ 4438393 w 12250760"/>
                <a:gd name="connsiteY5386" fmla="*/ 1549060 h 6679735"/>
                <a:gd name="connsiteX5387" fmla="*/ 4386471 w 12250760"/>
                <a:gd name="connsiteY5387" fmla="*/ 1497145 h 6679735"/>
                <a:gd name="connsiteX5388" fmla="*/ 4438393 w 12250760"/>
                <a:gd name="connsiteY5388" fmla="*/ 1445230 h 6679735"/>
                <a:gd name="connsiteX5389" fmla="*/ 3956683 w 12250760"/>
                <a:gd name="connsiteY5389" fmla="*/ 1445230 h 6679735"/>
                <a:gd name="connsiteX5390" fmla="*/ 4008604 w 12250760"/>
                <a:gd name="connsiteY5390" fmla="*/ 1497145 h 6679735"/>
                <a:gd name="connsiteX5391" fmla="*/ 3956683 w 12250760"/>
                <a:gd name="connsiteY5391" fmla="*/ 1549060 h 6679735"/>
                <a:gd name="connsiteX5392" fmla="*/ 3904772 w 12250760"/>
                <a:gd name="connsiteY5392" fmla="*/ 1497145 h 6679735"/>
                <a:gd name="connsiteX5393" fmla="*/ 3956683 w 12250760"/>
                <a:gd name="connsiteY5393" fmla="*/ 1445230 h 6679735"/>
                <a:gd name="connsiteX5394" fmla="*/ 3474970 w 12250760"/>
                <a:gd name="connsiteY5394" fmla="*/ 1445230 h 6679735"/>
                <a:gd name="connsiteX5395" fmla="*/ 3526888 w 12250760"/>
                <a:gd name="connsiteY5395" fmla="*/ 1497145 h 6679735"/>
                <a:gd name="connsiteX5396" fmla="*/ 3474970 w 12250760"/>
                <a:gd name="connsiteY5396" fmla="*/ 1549060 h 6679735"/>
                <a:gd name="connsiteX5397" fmla="*/ 3423054 w 12250760"/>
                <a:gd name="connsiteY5397" fmla="*/ 1497145 h 6679735"/>
                <a:gd name="connsiteX5398" fmla="*/ 3474970 w 12250760"/>
                <a:gd name="connsiteY5398" fmla="*/ 1445230 h 6679735"/>
                <a:gd name="connsiteX5399" fmla="*/ 2993246 w 12250760"/>
                <a:gd name="connsiteY5399" fmla="*/ 1445230 h 6679735"/>
                <a:gd name="connsiteX5400" fmla="*/ 3045160 w 12250760"/>
                <a:gd name="connsiteY5400" fmla="*/ 1497145 h 6679735"/>
                <a:gd name="connsiteX5401" fmla="*/ 2993246 w 12250760"/>
                <a:gd name="connsiteY5401" fmla="*/ 1549060 h 6679735"/>
                <a:gd name="connsiteX5402" fmla="*/ 2941330 w 12250760"/>
                <a:gd name="connsiteY5402" fmla="*/ 1497145 h 6679735"/>
                <a:gd name="connsiteX5403" fmla="*/ 2993246 w 12250760"/>
                <a:gd name="connsiteY5403" fmla="*/ 1445230 h 6679735"/>
                <a:gd name="connsiteX5404" fmla="*/ 2511522 w 12250760"/>
                <a:gd name="connsiteY5404" fmla="*/ 1445230 h 6679735"/>
                <a:gd name="connsiteX5405" fmla="*/ 2563437 w 12250760"/>
                <a:gd name="connsiteY5405" fmla="*/ 1497145 h 6679735"/>
                <a:gd name="connsiteX5406" fmla="*/ 2511522 w 12250760"/>
                <a:gd name="connsiteY5406" fmla="*/ 1549060 h 6679735"/>
                <a:gd name="connsiteX5407" fmla="*/ 2459610 w 12250760"/>
                <a:gd name="connsiteY5407" fmla="*/ 1497145 h 6679735"/>
                <a:gd name="connsiteX5408" fmla="*/ 2511522 w 12250760"/>
                <a:gd name="connsiteY5408" fmla="*/ 1445230 h 6679735"/>
                <a:gd name="connsiteX5409" fmla="*/ 2029787 w 12250760"/>
                <a:gd name="connsiteY5409" fmla="*/ 1445230 h 6679735"/>
                <a:gd name="connsiteX5410" fmla="*/ 2081703 w 12250760"/>
                <a:gd name="connsiteY5410" fmla="*/ 1497145 h 6679735"/>
                <a:gd name="connsiteX5411" fmla="*/ 2029787 w 12250760"/>
                <a:gd name="connsiteY5411" fmla="*/ 1549060 h 6679735"/>
                <a:gd name="connsiteX5412" fmla="*/ 1977872 w 12250760"/>
                <a:gd name="connsiteY5412" fmla="*/ 1497145 h 6679735"/>
                <a:gd name="connsiteX5413" fmla="*/ 2029787 w 12250760"/>
                <a:gd name="connsiteY5413" fmla="*/ 1445230 h 6679735"/>
                <a:gd name="connsiteX5414" fmla="*/ 1548064 w 12250760"/>
                <a:gd name="connsiteY5414" fmla="*/ 1445230 h 6679735"/>
                <a:gd name="connsiteX5415" fmla="*/ 1599980 w 12250760"/>
                <a:gd name="connsiteY5415" fmla="*/ 1497145 h 6679735"/>
                <a:gd name="connsiteX5416" fmla="*/ 1548064 w 12250760"/>
                <a:gd name="connsiteY5416" fmla="*/ 1549060 h 6679735"/>
                <a:gd name="connsiteX5417" fmla="*/ 1496149 w 12250760"/>
                <a:gd name="connsiteY5417" fmla="*/ 1497145 h 6679735"/>
                <a:gd name="connsiteX5418" fmla="*/ 1548064 w 12250760"/>
                <a:gd name="connsiteY5418" fmla="*/ 1445230 h 6679735"/>
                <a:gd name="connsiteX5419" fmla="*/ 1066342 w 12250760"/>
                <a:gd name="connsiteY5419" fmla="*/ 1445230 h 6679735"/>
                <a:gd name="connsiteX5420" fmla="*/ 1118258 w 12250760"/>
                <a:gd name="connsiteY5420" fmla="*/ 1497145 h 6679735"/>
                <a:gd name="connsiteX5421" fmla="*/ 1066342 w 12250760"/>
                <a:gd name="connsiteY5421" fmla="*/ 1549060 h 6679735"/>
                <a:gd name="connsiteX5422" fmla="*/ 1014427 w 12250760"/>
                <a:gd name="connsiteY5422" fmla="*/ 1497145 h 6679735"/>
                <a:gd name="connsiteX5423" fmla="*/ 1066342 w 12250760"/>
                <a:gd name="connsiteY5423" fmla="*/ 1445230 h 6679735"/>
                <a:gd name="connsiteX5424" fmla="*/ 584620 w 12250760"/>
                <a:gd name="connsiteY5424" fmla="*/ 1445230 h 6679735"/>
                <a:gd name="connsiteX5425" fmla="*/ 636536 w 12250760"/>
                <a:gd name="connsiteY5425" fmla="*/ 1497145 h 6679735"/>
                <a:gd name="connsiteX5426" fmla="*/ 584620 w 12250760"/>
                <a:gd name="connsiteY5426" fmla="*/ 1549060 h 6679735"/>
                <a:gd name="connsiteX5427" fmla="*/ 532705 w 12250760"/>
                <a:gd name="connsiteY5427" fmla="*/ 1497145 h 6679735"/>
                <a:gd name="connsiteX5428" fmla="*/ 584620 w 12250760"/>
                <a:gd name="connsiteY5428" fmla="*/ 1445230 h 6679735"/>
                <a:gd name="connsiteX5429" fmla="*/ 102899 w 12250760"/>
                <a:gd name="connsiteY5429" fmla="*/ 1445230 h 6679735"/>
                <a:gd name="connsiteX5430" fmla="*/ 154814 w 12250760"/>
                <a:gd name="connsiteY5430" fmla="*/ 1497145 h 6679735"/>
                <a:gd name="connsiteX5431" fmla="*/ 102899 w 12250760"/>
                <a:gd name="connsiteY5431" fmla="*/ 1549060 h 6679735"/>
                <a:gd name="connsiteX5432" fmla="*/ 50983 w 12250760"/>
                <a:gd name="connsiteY5432" fmla="*/ 1497145 h 6679735"/>
                <a:gd name="connsiteX5433" fmla="*/ 102899 w 12250760"/>
                <a:gd name="connsiteY5433" fmla="*/ 1445230 h 6679735"/>
                <a:gd name="connsiteX5434" fmla="*/ 12146930 w 12250760"/>
                <a:gd name="connsiteY5434" fmla="*/ 1094763 h 6679735"/>
                <a:gd name="connsiteX5435" fmla="*/ 12250760 w 12250760"/>
                <a:gd name="connsiteY5435" fmla="*/ 1172768 h 6679735"/>
                <a:gd name="connsiteX5436" fmla="*/ 12250760 w 12250760"/>
                <a:gd name="connsiteY5436" fmla="*/ 1224773 h 6679735"/>
                <a:gd name="connsiteX5437" fmla="*/ 12224803 w 12250760"/>
                <a:gd name="connsiteY5437" fmla="*/ 1250775 h 6679735"/>
                <a:gd name="connsiteX5438" fmla="*/ 12198844 w 12250760"/>
                <a:gd name="connsiteY5438" fmla="*/ 1250775 h 6679735"/>
                <a:gd name="connsiteX5439" fmla="*/ 12198844 w 12250760"/>
                <a:gd name="connsiteY5439" fmla="*/ 1354785 h 6679735"/>
                <a:gd name="connsiteX5440" fmla="*/ 12172887 w 12250760"/>
                <a:gd name="connsiteY5440" fmla="*/ 1380786 h 6679735"/>
                <a:gd name="connsiteX5441" fmla="*/ 12120972 w 12250760"/>
                <a:gd name="connsiteY5441" fmla="*/ 1380786 h 6679735"/>
                <a:gd name="connsiteX5442" fmla="*/ 12095015 w 12250760"/>
                <a:gd name="connsiteY5442" fmla="*/ 1354785 h 6679735"/>
                <a:gd name="connsiteX5443" fmla="*/ 12095015 w 12250760"/>
                <a:gd name="connsiteY5443" fmla="*/ 1250775 h 6679735"/>
                <a:gd name="connsiteX5444" fmla="*/ 12069057 w 12250760"/>
                <a:gd name="connsiteY5444" fmla="*/ 1250775 h 6679735"/>
                <a:gd name="connsiteX5445" fmla="*/ 12043099 w 12250760"/>
                <a:gd name="connsiteY5445" fmla="*/ 1224773 h 6679735"/>
                <a:gd name="connsiteX5446" fmla="*/ 12043099 w 12250760"/>
                <a:gd name="connsiteY5446" fmla="*/ 1172768 h 6679735"/>
                <a:gd name="connsiteX5447" fmla="*/ 12146930 w 12250760"/>
                <a:gd name="connsiteY5447" fmla="*/ 1094763 h 6679735"/>
                <a:gd name="connsiteX5448" fmla="*/ 11665206 w 12250760"/>
                <a:gd name="connsiteY5448" fmla="*/ 1094763 h 6679735"/>
                <a:gd name="connsiteX5449" fmla="*/ 11769036 w 12250760"/>
                <a:gd name="connsiteY5449" fmla="*/ 1172768 h 6679735"/>
                <a:gd name="connsiteX5450" fmla="*/ 11769036 w 12250760"/>
                <a:gd name="connsiteY5450" fmla="*/ 1224773 h 6679735"/>
                <a:gd name="connsiteX5451" fmla="*/ 11743079 w 12250760"/>
                <a:gd name="connsiteY5451" fmla="*/ 1250775 h 6679735"/>
                <a:gd name="connsiteX5452" fmla="*/ 11717120 w 12250760"/>
                <a:gd name="connsiteY5452" fmla="*/ 1250775 h 6679735"/>
                <a:gd name="connsiteX5453" fmla="*/ 11717120 w 12250760"/>
                <a:gd name="connsiteY5453" fmla="*/ 1354785 h 6679735"/>
                <a:gd name="connsiteX5454" fmla="*/ 11691163 w 12250760"/>
                <a:gd name="connsiteY5454" fmla="*/ 1380786 h 6679735"/>
                <a:gd name="connsiteX5455" fmla="*/ 11639248 w 12250760"/>
                <a:gd name="connsiteY5455" fmla="*/ 1380786 h 6679735"/>
                <a:gd name="connsiteX5456" fmla="*/ 11613291 w 12250760"/>
                <a:gd name="connsiteY5456" fmla="*/ 1354785 h 6679735"/>
                <a:gd name="connsiteX5457" fmla="*/ 11613291 w 12250760"/>
                <a:gd name="connsiteY5457" fmla="*/ 1250775 h 6679735"/>
                <a:gd name="connsiteX5458" fmla="*/ 11587333 w 12250760"/>
                <a:gd name="connsiteY5458" fmla="*/ 1250775 h 6679735"/>
                <a:gd name="connsiteX5459" fmla="*/ 11561375 w 12250760"/>
                <a:gd name="connsiteY5459" fmla="*/ 1224773 h 6679735"/>
                <a:gd name="connsiteX5460" fmla="*/ 11561375 w 12250760"/>
                <a:gd name="connsiteY5460" fmla="*/ 1172768 h 6679735"/>
                <a:gd name="connsiteX5461" fmla="*/ 11665206 w 12250760"/>
                <a:gd name="connsiteY5461" fmla="*/ 1094763 h 6679735"/>
                <a:gd name="connsiteX5462" fmla="*/ 11183481 w 12250760"/>
                <a:gd name="connsiteY5462" fmla="*/ 1094763 h 6679735"/>
                <a:gd name="connsiteX5463" fmla="*/ 11287311 w 12250760"/>
                <a:gd name="connsiteY5463" fmla="*/ 1172768 h 6679735"/>
                <a:gd name="connsiteX5464" fmla="*/ 11287311 w 12250760"/>
                <a:gd name="connsiteY5464" fmla="*/ 1224773 h 6679735"/>
                <a:gd name="connsiteX5465" fmla="*/ 11261354 w 12250760"/>
                <a:gd name="connsiteY5465" fmla="*/ 1250775 h 6679735"/>
                <a:gd name="connsiteX5466" fmla="*/ 11235395 w 12250760"/>
                <a:gd name="connsiteY5466" fmla="*/ 1250775 h 6679735"/>
                <a:gd name="connsiteX5467" fmla="*/ 11235395 w 12250760"/>
                <a:gd name="connsiteY5467" fmla="*/ 1354785 h 6679735"/>
                <a:gd name="connsiteX5468" fmla="*/ 11209438 w 12250760"/>
                <a:gd name="connsiteY5468" fmla="*/ 1380786 h 6679735"/>
                <a:gd name="connsiteX5469" fmla="*/ 11157523 w 12250760"/>
                <a:gd name="connsiteY5469" fmla="*/ 1380786 h 6679735"/>
                <a:gd name="connsiteX5470" fmla="*/ 11131566 w 12250760"/>
                <a:gd name="connsiteY5470" fmla="*/ 1354785 h 6679735"/>
                <a:gd name="connsiteX5471" fmla="*/ 11131566 w 12250760"/>
                <a:gd name="connsiteY5471" fmla="*/ 1250775 h 6679735"/>
                <a:gd name="connsiteX5472" fmla="*/ 11105608 w 12250760"/>
                <a:gd name="connsiteY5472" fmla="*/ 1250775 h 6679735"/>
                <a:gd name="connsiteX5473" fmla="*/ 11079650 w 12250760"/>
                <a:gd name="connsiteY5473" fmla="*/ 1224773 h 6679735"/>
                <a:gd name="connsiteX5474" fmla="*/ 11079650 w 12250760"/>
                <a:gd name="connsiteY5474" fmla="*/ 1172768 h 6679735"/>
                <a:gd name="connsiteX5475" fmla="*/ 11183481 w 12250760"/>
                <a:gd name="connsiteY5475" fmla="*/ 1094763 h 6679735"/>
                <a:gd name="connsiteX5476" fmla="*/ 10701757 w 12250760"/>
                <a:gd name="connsiteY5476" fmla="*/ 1094763 h 6679735"/>
                <a:gd name="connsiteX5477" fmla="*/ 10805587 w 12250760"/>
                <a:gd name="connsiteY5477" fmla="*/ 1172768 h 6679735"/>
                <a:gd name="connsiteX5478" fmla="*/ 10805587 w 12250760"/>
                <a:gd name="connsiteY5478" fmla="*/ 1224773 h 6679735"/>
                <a:gd name="connsiteX5479" fmla="*/ 10779630 w 12250760"/>
                <a:gd name="connsiteY5479" fmla="*/ 1250775 h 6679735"/>
                <a:gd name="connsiteX5480" fmla="*/ 10753671 w 12250760"/>
                <a:gd name="connsiteY5480" fmla="*/ 1250775 h 6679735"/>
                <a:gd name="connsiteX5481" fmla="*/ 10753671 w 12250760"/>
                <a:gd name="connsiteY5481" fmla="*/ 1354785 h 6679735"/>
                <a:gd name="connsiteX5482" fmla="*/ 10727714 w 12250760"/>
                <a:gd name="connsiteY5482" fmla="*/ 1380786 h 6679735"/>
                <a:gd name="connsiteX5483" fmla="*/ 10675799 w 12250760"/>
                <a:gd name="connsiteY5483" fmla="*/ 1380786 h 6679735"/>
                <a:gd name="connsiteX5484" fmla="*/ 10649842 w 12250760"/>
                <a:gd name="connsiteY5484" fmla="*/ 1354785 h 6679735"/>
                <a:gd name="connsiteX5485" fmla="*/ 10649842 w 12250760"/>
                <a:gd name="connsiteY5485" fmla="*/ 1250775 h 6679735"/>
                <a:gd name="connsiteX5486" fmla="*/ 10623884 w 12250760"/>
                <a:gd name="connsiteY5486" fmla="*/ 1250775 h 6679735"/>
                <a:gd name="connsiteX5487" fmla="*/ 10597926 w 12250760"/>
                <a:gd name="connsiteY5487" fmla="*/ 1224773 h 6679735"/>
                <a:gd name="connsiteX5488" fmla="*/ 10597926 w 12250760"/>
                <a:gd name="connsiteY5488" fmla="*/ 1172768 h 6679735"/>
                <a:gd name="connsiteX5489" fmla="*/ 10701757 w 12250760"/>
                <a:gd name="connsiteY5489" fmla="*/ 1094763 h 6679735"/>
                <a:gd name="connsiteX5490" fmla="*/ 10220033 w 12250760"/>
                <a:gd name="connsiteY5490" fmla="*/ 1094763 h 6679735"/>
                <a:gd name="connsiteX5491" fmla="*/ 10323863 w 12250760"/>
                <a:gd name="connsiteY5491" fmla="*/ 1172768 h 6679735"/>
                <a:gd name="connsiteX5492" fmla="*/ 10323863 w 12250760"/>
                <a:gd name="connsiteY5492" fmla="*/ 1224773 h 6679735"/>
                <a:gd name="connsiteX5493" fmla="*/ 10297906 w 12250760"/>
                <a:gd name="connsiteY5493" fmla="*/ 1250775 h 6679735"/>
                <a:gd name="connsiteX5494" fmla="*/ 10271947 w 12250760"/>
                <a:gd name="connsiteY5494" fmla="*/ 1250775 h 6679735"/>
                <a:gd name="connsiteX5495" fmla="*/ 10271947 w 12250760"/>
                <a:gd name="connsiteY5495" fmla="*/ 1354785 h 6679735"/>
                <a:gd name="connsiteX5496" fmla="*/ 10245990 w 12250760"/>
                <a:gd name="connsiteY5496" fmla="*/ 1380786 h 6679735"/>
                <a:gd name="connsiteX5497" fmla="*/ 10194075 w 12250760"/>
                <a:gd name="connsiteY5497" fmla="*/ 1380786 h 6679735"/>
                <a:gd name="connsiteX5498" fmla="*/ 10168118 w 12250760"/>
                <a:gd name="connsiteY5498" fmla="*/ 1354785 h 6679735"/>
                <a:gd name="connsiteX5499" fmla="*/ 10168118 w 12250760"/>
                <a:gd name="connsiteY5499" fmla="*/ 1250775 h 6679735"/>
                <a:gd name="connsiteX5500" fmla="*/ 10142160 w 12250760"/>
                <a:gd name="connsiteY5500" fmla="*/ 1250775 h 6679735"/>
                <a:gd name="connsiteX5501" fmla="*/ 10116202 w 12250760"/>
                <a:gd name="connsiteY5501" fmla="*/ 1224773 h 6679735"/>
                <a:gd name="connsiteX5502" fmla="*/ 10116202 w 12250760"/>
                <a:gd name="connsiteY5502" fmla="*/ 1172768 h 6679735"/>
                <a:gd name="connsiteX5503" fmla="*/ 10220033 w 12250760"/>
                <a:gd name="connsiteY5503" fmla="*/ 1094763 h 6679735"/>
                <a:gd name="connsiteX5504" fmla="*/ 9738308 w 12250760"/>
                <a:gd name="connsiteY5504" fmla="*/ 1094763 h 6679735"/>
                <a:gd name="connsiteX5505" fmla="*/ 9842138 w 12250760"/>
                <a:gd name="connsiteY5505" fmla="*/ 1172768 h 6679735"/>
                <a:gd name="connsiteX5506" fmla="*/ 9842138 w 12250760"/>
                <a:gd name="connsiteY5506" fmla="*/ 1224773 h 6679735"/>
                <a:gd name="connsiteX5507" fmla="*/ 9816181 w 12250760"/>
                <a:gd name="connsiteY5507" fmla="*/ 1250775 h 6679735"/>
                <a:gd name="connsiteX5508" fmla="*/ 9790222 w 12250760"/>
                <a:gd name="connsiteY5508" fmla="*/ 1250775 h 6679735"/>
                <a:gd name="connsiteX5509" fmla="*/ 9790222 w 12250760"/>
                <a:gd name="connsiteY5509" fmla="*/ 1354785 h 6679735"/>
                <a:gd name="connsiteX5510" fmla="*/ 9764265 w 12250760"/>
                <a:gd name="connsiteY5510" fmla="*/ 1380786 h 6679735"/>
                <a:gd name="connsiteX5511" fmla="*/ 9712350 w 12250760"/>
                <a:gd name="connsiteY5511" fmla="*/ 1380786 h 6679735"/>
                <a:gd name="connsiteX5512" fmla="*/ 9686393 w 12250760"/>
                <a:gd name="connsiteY5512" fmla="*/ 1354785 h 6679735"/>
                <a:gd name="connsiteX5513" fmla="*/ 9686393 w 12250760"/>
                <a:gd name="connsiteY5513" fmla="*/ 1250775 h 6679735"/>
                <a:gd name="connsiteX5514" fmla="*/ 9660435 w 12250760"/>
                <a:gd name="connsiteY5514" fmla="*/ 1250775 h 6679735"/>
                <a:gd name="connsiteX5515" fmla="*/ 9634477 w 12250760"/>
                <a:gd name="connsiteY5515" fmla="*/ 1224773 h 6679735"/>
                <a:gd name="connsiteX5516" fmla="*/ 9634477 w 12250760"/>
                <a:gd name="connsiteY5516" fmla="*/ 1172768 h 6679735"/>
                <a:gd name="connsiteX5517" fmla="*/ 9738308 w 12250760"/>
                <a:gd name="connsiteY5517" fmla="*/ 1094763 h 6679735"/>
                <a:gd name="connsiteX5518" fmla="*/ 9256584 w 12250760"/>
                <a:gd name="connsiteY5518" fmla="*/ 1094763 h 6679735"/>
                <a:gd name="connsiteX5519" fmla="*/ 9360414 w 12250760"/>
                <a:gd name="connsiteY5519" fmla="*/ 1172768 h 6679735"/>
                <a:gd name="connsiteX5520" fmla="*/ 9360414 w 12250760"/>
                <a:gd name="connsiteY5520" fmla="*/ 1224773 h 6679735"/>
                <a:gd name="connsiteX5521" fmla="*/ 9334457 w 12250760"/>
                <a:gd name="connsiteY5521" fmla="*/ 1250775 h 6679735"/>
                <a:gd name="connsiteX5522" fmla="*/ 9308498 w 12250760"/>
                <a:gd name="connsiteY5522" fmla="*/ 1250775 h 6679735"/>
                <a:gd name="connsiteX5523" fmla="*/ 9308498 w 12250760"/>
                <a:gd name="connsiteY5523" fmla="*/ 1354785 h 6679735"/>
                <a:gd name="connsiteX5524" fmla="*/ 9282541 w 12250760"/>
                <a:gd name="connsiteY5524" fmla="*/ 1380786 h 6679735"/>
                <a:gd name="connsiteX5525" fmla="*/ 9230626 w 12250760"/>
                <a:gd name="connsiteY5525" fmla="*/ 1380786 h 6679735"/>
                <a:gd name="connsiteX5526" fmla="*/ 9204669 w 12250760"/>
                <a:gd name="connsiteY5526" fmla="*/ 1354785 h 6679735"/>
                <a:gd name="connsiteX5527" fmla="*/ 9204669 w 12250760"/>
                <a:gd name="connsiteY5527" fmla="*/ 1250775 h 6679735"/>
                <a:gd name="connsiteX5528" fmla="*/ 9178711 w 12250760"/>
                <a:gd name="connsiteY5528" fmla="*/ 1250775 h 6679735"/>
                <a:gd name="connsiteX5529" fmla="*/ 9152753 w 12250760"/>
                <a:gd name="connsiteY5529" fmla="*/ 1224773 h 6679735"/>
                <a:gd name="connsiteX5530" fmla="*/ 9152753 w 12250760"/>
                <a:gd name="connsiteY5530" fmla="*/ 1172768 h 6679735"/>
                <a:gd name="connsiteX5531" fmla="*/ 9256584 w 12250760"/>
                <a:gd name="connsiteY5531" fmla="*/ 1094763 h 6679735"/>
                <a:gd name="connsiteX5532" fmla="*/ 8774860 w 12250760"/>
                <a:gd name="connsiteY5532" fmla="*/ 1094763 h 6679735"/>
                <a:gd name="connsiteX5533" fmla="*/ 8878690 w 12250760"/>
                <a:gd name="connsiteY5533" fmla="*/ 1172768 h 6679735"/>
                <a:gd name="connsiteX5534" fmla="*/ 8878690 w 12250760"/>
                <a:gd name="connsiteY5534" fmla="*/ 1224773 h 6679735"/>
                <a:gd name="connsiteX5535" fmla="*/ 8852733 w 12250760"/>
                <a:gd name="connsiteY5535" fmla="*/ 1250775 h 6679735"/>
                <a:gd name="connsiteX5536" fmla="*/ 8826774 w 12250760"/>
                <a:gd name="connsiteY5536" fmla="*/ 1250775 h 6679735"/>
                <a:gd name="connsiteX5537" fmla="*/ 8826774 w 12250760"/>
                <a:gd name="connsiteY5537" fmla="*/ 1354785 h 6679735"/>
                <a:gd name="connsiteX5538" fmla="*/ 8800817 w 12250760"/>
                <a:gd name="connsiteY5538" fmla="*/ 1380786 h 6679735"/>
                <a:gd name="connsiteX5539" fmla="*/ 8748902 w 12250760"/>
                <a:gd name="connsiteY5539" fmla="*/ 1380786 h 6679735"/>
                <a:gd name="connsiteX5540" fmla="*/ 8722945 w 12250760"/>
                <a:gd name="connsiteY5540" fmla="*/ 1354785 h 6679735"/>
                <a:gd name="connsiteX5541" fmla="*/ 8722945 w 12250760"/>
                <a:gd name="connsiteY5541" fmla="*/ 1250775 h 6679735"/>
                <a:gd name="connsiteX5542" fmla="*/ 8696987 w 12250760"/>
                <a:gd name="connsiteY5542" fmla="*/ 1250775 h 6679735"/>
                <a:gd name="connsiteX5543" fmla="*/ 8671029 w 12250760"/>
                <a:gd name="connsiteY5543" fmla="*/ 1224773 h 6679735"/>
                <a:gd name="connsiteX5544" fmla="*/ 8671029 w 12250760"/>
                <a:gd name="connsiteY5544" fmla="*/ 1172768 h 6679735"/>
                <a:gd name="connsiteX5545" fmla="*/ 8774860 w 12250760"/>
                <a:gd name="connsiteY5545" fmla="*/ 1094763 h 6679735"/>
                <a:gd name="connsiteX5546" fmla="*/ 8293136 w 12250760"/>
                <a:gd name="connsiteY5546" fmla="*/ 1094763 h 6679735"/>
                <a:gd name="connsiteX5547" fmla="*/ 8396966 w 12250760"/>
                <a:gd name="connsiteY5547" fmla="*/ 1172768 h 6679735"/>
                <a:gd name="connsiteX5548" fmla="*/ 8396966 w 12250760"/>
                <a:gd name="connsiteY5548" fmla="*/ 1224773 h 6679735"/>
                <a:gd name="connsiteX5549" fmla="*/ 8371009 w 12250760"/>
                <a:gd name="connsiteY5549" fmla="*/ 1250775 h 6679735"/>
                <a:gd name="connsiteX5550" fmla="*/ 8345051 w 12250760"/>
                <a:gd name="connsiteY5550" fmla="*/ 1250775 h 6679735"/>
                <a:gd name="connsiteX5551" fmla="*/ 8345051 w 12250760"/>
                <a:gd name="connsiteY5551" fmla="*/ 1354785 h 6679735"/>
                <a:gd name="connsiteX5552" fmla="*/ 8319094 w 12250760"/>
                <a:gd name="connsiteY5552" fmla="*/ 1380786 h 6679735"/>
                <a:gd name="connsiteX5553" fmla="*/ 8267178 w 12250760"/>
                <a:gd name="connsiteY5553" fmla="*/ 1380786 h 6679735"/>
                <a:gd name="connsiteX5554" fmla="*/ 8241221 w 12250760"/>
                <a:gd name="connsiteY5554" fmla="*/ 1354785 h 6679735"/>
                <a:gd name="connsiteX5555" fmla="*/ 8241221 w 12250760"/>
                <a:gd name="connsiteY5555" fmla="*/ 1250775 h 6679735"/>
                <a:gd name="connsiteX5556" fmla="*/ 8215264 w 12250760"/>
                <a:gd name="connsiteY5556" fmla="*/ 1250775 h 6679735"/>
                <a:gd name="connsiteX5557" fmla="*/ 8189305 w 12250760"/>
                <a:gd name="connsiteY5557" fmla="*/ 1224773 h 6679735"/>
                <a:gd name="connsiteX5558" fmla="*/ 8189305 w 12250760"/>
                <a:gd name="connsiteY5558" fmla="*/ 1172768 h 6679735"/>
                <a:gd name="connsiteX5559" fmla="*/ 8293136 w 12250760"/>
                <a:gd name="connsiteY5559" fmla="*/ 1094763 h 6679735"/>
                <a:gd name="connsiteX5560" fmla="*/ 7811412 w 12250760"/>
                <a:gd name="connsiteY5560" fmla="*/ 1094763 h 6679735"/>
                <a:gd name="connsiteX5561" fmla="*/ 7915242 w 12250760"/>
                <a:gd name="connsiteY5561" fmla="*/ 1172768 h 6679735"/>
                <a:gd name="connsiteX5562" fmla="*/ 7915242 w 12250760"/>
                <a:gd name="connsiteY5562" fmla="*/ 1224773 h 6679735"/>
                <a:gd name="connsiteX5563" fmla="*/ 7889285 w 12250760"/>
                <a:gd name="connsiteY5563" fmla="*/ 1250775 h 6679735"/>
                <a:gd name="connsiteX5564" fmla="*/ 7863327 w 12250760"/>
                <a:gd name="connsiteY5564" fmla="*/ 1250775 h 6679735"/>
                <a:gd name="connsiteX5565" fmla="*/ 7863327 w 12250760"/>
                <a:gd name="connsiteY5565" fmla="*/ 1354785 h 6679735"/>
                <a:gd name="connsiteX5566" fmla="*/ 7837370 w 12250760"/>
                <a:gd name="connsiteY5566" fmla="*/ 1380786 h 6679735"/>
                <a:gd name="connsiteX5567" fmla="*/ 7785454 w 12250760"/>
                <a:gd name="connsiteY5567" fmla="*/ 1380786 h 6679735"/>
                <a:gd name="connsiteX5568" fmla="*/ 7759497 w 12250760"/>
                <a:gd name="connsiteY5568" fmla="*/ 1354785 h 6679735"/>
                <a:gd name="connsiteX5569" fmla="*/ 7759497 w 12250760"/>
                <a:gd name="connsiteY5569" fmla="*/ 1250775 h 6679735"/>
                <a:gd name="connsiteX5570" fmla="*/ 7733540 w 12250760"/>
                <a:gd name="connsiteY5570" fmla="*/ 1250775 h 6679735"/>
                <a:gd name="connsiteX5571" fmla="*/ 7707581 w 12250760"/>
                <a:gd name="connsiteY5571" fmla="*/ 1224773 h 6679735"/>
                <a:gd name="connsiteX5572" fmla="*/ 7707581 w 12250760"/>
                <a:gd name="connsiteY5572" fmla="*/ 1172768 h 6679735"/>
                <a:gd name="connsiteX5573" fmla="*/ 7811412 w 12250760"/>
                <a:gd name="connsiteY5573" fmla="*/ 1094763 h 6679735"/>
                <a:gd name="connsiteX5574" fmla="*/ 7329688 w 12250760"/>
                <a:gd name="connsiteY5574" fmla="*/ 1094763 h 6679735"/>
                <a:gd name="connsiteX5575" fmla="*/ 7433518 w 12250760"/>
                <a:gd name="connsiteY5575" fmla="*/ 1172768 h 6679735"/>
                <a:gd name="connsiteX5576" fmla="*/ 7433518 w 12250760"/>
                <a:gd name="connsiteY5576" fmla="*/ 1224773 h 6679735"/>
                <a:gd name="connsiteX5577" fmla="*/ 7407561 w 12250760"/>
                <a:gd name="connsiteY5577" fmla="*/ 1250775 h 6679735"/>
                <a:gd name="connsiteX5578" fmla="*/ 7381603 w 12250760"/>
                <a:gd name="connsiteY5578" fmla="*/ 1250775 h 6679735"/>
                <a:gd name="connsiteX5579" fmla="*/ 7381603 w 12250760"/>
                <a:gd name="connsiteY5579" fmla="*/ 1354785 h 6679735"/>
                <a:gd name="connsiteX5580" fmla="*/ 7355646 w 12250760"/>
                <a:gd name="connsiteY5580" fmla="*/ 1380786 h 6679735"/>
                <a:gd name="connsiteX5581" fmla="*/ 7303730 w 12250760"/>
                <a:gd name="connsiteY5581" fmla="*/ 1380786 h 6679735"/>
                <a:gd name="connsiteX5582" fmla="*/ 7277773 w 12250760"/>
                <a:gd name="connsiteY5582" fmla="*/ 1354785 h 6679735"/>
                <a:gd name="connsiteX5583" fmla="*/ 7277773 w 12250760"/>
                <a:gd name="connsiteY5583" fmla="*/ 1250775 h 6679735"/>
                <a:gd name="connsiteX5584" fmla="*/ 7251816 w 12250760"/>
                <a:gd name="connsiteY5584" fmla="*/ 1250775 h 6679735"/>
                <a:gd name="connsiteX5585" fmla="*/ 7225857 w 12250760"/>
                <a:gd name="connsiteY5585" fmla="*/ 1224773 h 6679735"/>
                <a:gd name="connsiteX5586" fmla="*/ 7225857 w 12250760"/>
                <a:gd name="connsiteY5586" fmla="*/ 1172768 h 6679735"/>
                <a:gd name="connsiteX5587" fmla="*/ 7329688 w 12250760"/>
                <a:gd name="connsiteY5587" fmla="*/ 1094763 h 6679735"/>
                <a:gd name="connsiteX5588" fmla="*/ 6847964 w 12250760"/>
                <a:gd name="connsiteY5588" fmla="*/ 1094763 h 6679735"/>
                <a:gd name="connsiteX5589" fmla="*/ 6951794 w 12250760"/>
                <a:gd name="connsiteY5589" fmla="*/ 1172768 h 6679735"/>
                <a:gd name="connsiteX5590" fmla="*/ 6951794 w 12250760"/>
                <a:gd name="connsiteY5590" fmla="*/ 1224773 h 6679735"/>
                <a:gd name="connsiteX5591" fmla="*/ 6925837 w 12250760"/>
                <a:gd name="connsiteY5591" fmla="*/ 1250775 h 6679735"/>
                <a:gd name="connsiteX5592" fmla="*/ 6899879 w 12250760"/>
                <a:gd name="connsiteY5592" fmla="*/ 1250775 h 6679735"/>
                <a:gd name="connsiteX5593" fmla="*/ 6899879 w 12250760"/>
                <a:gd name="connsiteY5593" fmla="*/ 1354785 h 6679735"/>
                <a:gd name="connsiteX5594" fmla="*/ 6873922 w 12250760"/>
                <a:gd name="connsiteY5594" fmla="*/ 1380786 h 6679735"/>
                <a:gd name="connsiteX5595" fmla="*/ 6822006 w 12250760"/>
                <a:gd name="connsiteY5595" fmla="*/ 1380786 h 6679735"/>
                <a:gd name="connsiteX5596" fmla="*/ 6796049 w 12250760"/>
                <a:gd name="connsiteY5596" fmla="*/ 1354785 h 6679735"/>
                <a:gd name="connsiteX5597" fmla="*/ 6796049 w 12250760"/>
                <a:gd name="connsiteY5597" fmla="*/ 1250775 h 6679735"/>
                <a:gd name="connsiteX5598" fmla="*/ 6770092 w 12250760"/>
                <a:gd name="connsiteY5598" fmla="*/ 1250775 h 6679735"/>
                <a:gd name="connsiteX5599" fmla="*/ 6744133 w 12250760"/>
                <a:gd name="connsiteY5599" fmla="*/ 1224773 h 6679735"/>
                <a:gd name="connsiteX5600" fmla="*/ 6744133 w 12250760"/>
                <a:gd name="connsiteY5600" fmla="*/ 1172768 h 6679735"/>
                <a:gd name="connsiteX5601" fmla="*/ 6847964 w 12250760"/>
                <a:gd name="connsiteY5601" fmla="*/ 1094763 h 6679735"/>
                <a:gd name="connsiteX5602" fmla="*/ 6366240 w 12250760"/>
                <a:gd name="connsiteY5602" fmla="*/ 1094763 h 6679735"/>
                <a:gd name="connsiteX5603" fmla="*/ 6470070 w 12250760"/>
                <a:gd name="connsiteY5603" fmla="*/ 1172768 h 6679735"/>
                <a:gd name="connsiteX5604" fmla="*/ 6470070 w 12250760"/>
                <a:gd name="connsiteY5604" fmla="*/ 1224773 h 6679735"/>
                <a:gd name="connsiteX5605" fmla="*/ 6444113 w 12250760"/>
                <a:gd name="connsiteY5605" fmla="*/ 1250775 h 6679735"/>
                <a:gd name="connsiteX5606" fmla="*/ 6418155 w 12250760"/>
                <a:gd name="connsiteY5606" fmla="*/ 1250775 h 6679735"/>
                <a:gd name="connsiteX5607" fmla="*/ 6418155 w 12250760"/>
                <a:gd name="connsiteY5607" fmla="*/ 1354785 h 6679735"/>
                <a:gd name="connsiteX5608" fmla="*/ 6392198 w 12250760"/>
                <a:gd name="connsiteY5608" fmla="*/ 1380786 h 6679735"/>
                <a:gd name="connsiteX5609" fmla="*/ 6340282 w 12250760"/>
                <a:gd name="connsiteY5609" fmla="*/ 1380786 h 6679735"/>
                <a:gd name="connsiteX5610" fmla="*/ 6314325 w 12250760"/>
                <a:gd name="connsiteY5610" fmla="*/ 1354785 h 6679735"/>
                <a:gd name="connsiteX5611" fmla="*/ 6314325 w 12250760"/>
                <a:gd name="connsiteY5611" fmla="*/ 1250775 h 6679735"/>
                <a:gd name="connsiteX5612" fmla="*/ 6288368 w 12250760"/>
                <a:gd name="connsiteY5612" fmla="*/ 1250775 h 6679735"/>
                <a:gd name="connsiteX5613" fmla="*/ 6262409 w 12250760"/>
                <a:gd name="connsiteY5613" fmla="*/ 1224773 h 6679735"/>
                <a:gd name="connsiteX5614" fmla="*/ 6262409 w 12250760"/>
                <a:gd name="connsiteY5614" fmla="*/ 1172768 h 6679735"/>
                <a:gd name="connsiteX5615" fmla="*/ 6366240 w 12250760"/>
                <a:gd name="connsiteY5615" fmla="*/ 1094763 h 6679735"/>
                <a:gd name="connsiteX5616" fmla="*/ 5884531 w 12250760"/>
                <a:gd name="connsiteY5616" fmla="*/ 1094763 h 6679735"/>
                <a:gd name="connsiteX5617" fmla="*/ 5988353 w 12250760"/>
                <a:gd name="connsiteY5617" fmla="*/ 1172768 h 6679735"/>
                <a:gd name="connsiteX5618" fmla="*/ 5988353 w 12250760"/>
                <a:gd name="connsiteY5618" fmla="*/ 1224773 h 6679735"/>
                <a:gd name="connsiteX5619" fmla="*/ 5962398 w 12250760"/>
                <a:gd name="connsiteY5619" fmla="*/ 1250775 h 6679735"/>
                <a:gd name="connsiteX5620" fmla="*/ 5936443 w 12250760"/>
                <a:gd name="connsiteY5620" fmla="*/ 1250775 h 6679735"/>
                <a:gd name="connsiteX5621" fmla="*/ 5936443 w 12250760"/>
                <a:gd name="connsiteY5621" fmla="*/ 1354785 h 6679735"/>
                <a:gd name="connsiteX5622" fmla="*/ 5910488 w 12250760"/>
                <a:gd name="connsiteY5622" fmla="*/ 1380786 h 6679735"/>
                <a:gd name="connsiteX5623" fmla="*/ 5858573 w 12250760"/>
                <a:gd name="connsiteY5623" fmla="*/ 1380786 h 6679735"/>
                <a:gd name="connsiteX5624" fmla="*/ 5832616 w 12250760"/>
                <a:gd name="connsiteY5624" fmla="*/ 1354785 h 6679735"/>
                <a:gd name="connsiteX5625" fmla="*/ 5832616 w 12250760"/>
                <a:gd name="connsiteY5625" fmla="*/ 1250775 h 6679735"/>
                <a:gd name="connsiteX5626" fmla="*/ 5806661 w 12250760"/>
                <a:gd name="connsiteY5626" fmla="*/ 1250775 h 6679735"/>
                <a:gd name="connsiteX5627" fmla="*/ 5780705 w 12250760"/>
                <a:gd name="connsiteY5627" fmla="*/ 1224773 h 6679735"/>
                <a:gd name="connsiteX5628" fmla="*/ 5780705 w 12250760"/>
                <a:gd name="connsiteY5628" fmla="*/ 1172768 h 6679735"/>
                <a:gd name="connsiteX5629" fmla="*/ 5884531 w 12250760"/>
                <a:gd name="connsiteY5629" fmla="*/ 1094763 h 6679735"/>
                <a:gd name="connsiteX5630" fmla="*/ 5402829 w 12250760"/>
                <a:gd name="connsiteY5630" fmla="*/ 1094763 h 6679735"/>
                <a:gd name="connsiteX5631" fmla="*/ 5506649 w 12250760"/>
                <a:gd name="connsiteY5631" fmla="*/ 1172768 h 6679735"/>
                <a:gd name="connsiteX5632" fmla="*/ 5506649 w 12250760"/>
                <a:gd name="connsiteY5632" fmla="*/ 1224773 h 6679735"/>
                <a:gd name="connsiteX5633" fmla="*/ 5480697 w 12250760"/>
                <a:gd name="connsiteY5633" fmla="*/ 1250775 h 6679735"/>
                <a:gd name="connsiteX5634" fmla="*/ 5454740 w 12250760"/>
                <a:gd name="connsiteY5634" fmla="*/ 1250775 h 6679735"/>
                <a:gd name="connsiteX5635" fmla="*/ 5454740 w 12250760"/>
                <a:gd name="connsiteY5635" fmla="*/ 1354785 h 6679735"/>
                <a:gd name="connsiteX5636" fmla="*/ 5428781 w 12250760"/>
                <a:gd name="connsiteY5636" fmla="*/ 1380786 h 6679735"/>
                <a:gd name="connsiteX5637" fmla="*/ 5376873 w 12250760"/>
                <a:gd name="connsiteY5637" fmla="*/ 1380786 h 6679735"/>
                <a:gd name="connsiteX5638" fmla="*/ 5350918 w 12250760"/>
                <a:gd name="connsiteY5638" fmla="*/ 1354785 h 6679735"/>
                <a:gd name="connsiteX5639" fmla="*/ 5350918 w 12250760"/>
                <a:gd name="connsiteY5639" fmla="*/ 1250775 h 6679735"/>
                <a:gd name="connsiteX5640" fmla="*/ 5324959 w 12250760"/>
                <a:gd name="connsiteY5640" fmla="*/ 1250775 h 6679735"/>
                <a:gd name="connsiteX5641" fmla="*/ 5298997 w 12250760"/>
                <a:gd name="connsiteY5641" fmla="*/ 1224773 h 6679735"/>
                <a:gd name="connsiteX5642" fmla="*/ 5298997 w 12250760"/>
                <a:gd name="connsiteY5642" fmla="*/ 1172768 h 6679735"/>
                <a:gd name="connsiteX5643" fmla="*/ 5402829 w 12250760"/>
                <a:gd name="connsiteY5643" fmla="*/ 1094763 h 6679735"/>
                <a:gd name="connsiteX5644" fmla="*/ 4921068 w 12250760"/>
                <a:gd name="connsiteY5644" fmla="*/ 1094763 h 6679735"/>
                <a:gd name="connsiteX5645" fmla="*/ 5024921 w 12250760"/>
                <a:gd name="connsiteY5645" fmla="*/ 1172768 h 6679735"/>
                <a:gd name="connsiteX5646" fmla="*/ 5024921 w 12250760"/>
                <a:gd name="connsiteY5646" fmla="*/ 1224773 h 6679735"/>
                <a:gd name="connsiteX5647" fmla="*/ 4998959 w 12250760"/>
                <a:gd name="connsiteY5647" fmla="*/ 1250775 h 6679735"/>
                <a:gd name="connsiteX5648" fmla="*/ 4973001 w 12250760"/>
                <a:gd name="connsiteY5648" fmla="*/ 1250775 h 6679735"/>
                <a:gd name="connsiteX5649" fmla="*/ 4973001 w 12250760"/>
                <a:gd name="connsiteY5649" fmla="*/ 1354785 h 6679735"/>
                <a:gd name="connsiteX5650" fmla="*/ 4947033 w 12250760"/>
                <a:gd name="connsiteY5650" fmla="*/ 1380786 h 6679735"/>
                <a:gd name="connsiteX5651" fmla="*/ 4895110 w 12250760"/>
                <a:gd name="connsiteY5651" fmla="*/ 1380786 h 6679735"/>
                <a:gd name="connsiteX5652" fmla="*/ 4869170 w 12250760"/>
                <a:gd name="connsiteY5652" fmla="*/ 1354785 h 6679735"/>
                <a:gd name="connsiteX5653" fmla="*/ 4869170 w 12250760"/>
                <a:gd name="connsiteY5653" fmla="*/ 1250775 h 6679735"/>
                <a:gd name="connsiteX5654" fmla="*/ 4843217 w 12250760"/>
                <a:gd name="connsiteY5654" fmla="*/ 1250775 h 6679735"/>
                <a:gd name="connsiteX5655" fmla="*/ 4817260 w 12250760"/>
                <a:gd name="connsiteY5655" fmla="*/ 1224773 h 6679735"/>
                <a:gd name="connsiteX5656" fmla="*/ 4817260 w 12250760"/>
                <a:gd name="connsiteY5656" fmla="*/ 1172768 h 6679735"/>
                <a:gd name="connsiteX5657" fmla="*/ 4921068 w 12250760"/>
                <a:gd name="connsiteY5657" fmla="*/ 1094763 h 6679735"/>
                <a:gd name="connsiteX5658" fmla="*/ 4439383 w 12250760"/>
                <a:gd name="connsiteY5658" fmla="*/ 1094763 h 6679735"/>
                <a:gd name="connsiteX5659" fmla="*/ 4543199 w 12250760"/>
                <a:gd name="connsiteY5659" fmla="*/ 1172768 h 6679735"/>
                <a:gd name="connsiteX5660" fmla="*/ 4543199 w 12250760"/>
                <a:gd name="connsiteY5660" fmla="*/ 1224773 h 6679735"/>
                <a:gd name="connsiteX5661" fmla="*/ 4517243 w 12250760"/>
                <a:gd name="connsiteY5661" fmla="*/ 1250775 h 6679735"/>
                <a:gd name="connsiteX5662" fmla="*/ 4491279 w 12250760"/>
                <a:gd name="connsiteY5662" fmla="*/ 1250775 h 6679735"/>
                <a:gd name="connsiteX5663" fmla="*/ 4491279 w 12250760"/>
                <a:gd name="connsiteY5663" fmla="*/ 1354785 h 6679735"/>
                <a:gd name="connsiteX5664" fmla="*/ 4465322 w 12250760"/>
                <a:gd name="connsiteY5664" fmla="*/ 1380786 h 6679735"/>
                <a:gd name="connsiteX5665" fmla="*/ 4413413 w 12250760"/>
                <a:gd name="connsiteY5665" fmla="*/ 1380786 h 6679735"/>
                <a:gd name="connsiteX5666" fmla="*/ 4387454 w 12250760"/>
                <a:gd name="connsiteY5666" fmla="*/ 1354785 h 6679735"/>
                <a:gd name="connsiteX5667" fmla="*/ 4387454 w 12250760"/>
                <a:gd name="connsiteY5667" fmla="*/ 1250775 h 6679735"/>
                <a:gd name="connsiteX5668" fmla="*/ 4361490 w 12250760"/>
                <a:gd name="connsiteY5668" fmla="*/ 1250775 h 6679735"/>
                <a:gd name="connsiteX5669" fmla="*/ 4335538 w 12250760"/>
                <a:gd name="connsiteY5669" fmla="*/ 1224773 h 6679735"/>
                <a:gd name="connsiteX5670" fmla="*/ 4335538 w 12250760"/>
                <a:gd name="connsiteY5670" fmla="*/ 1172768 h 6679735"/>
                <a:gd name="connsiteX5671" fmla="*/ 4439383 w 12250760"/>
                <a:gd name="connsiteY5671" fmla="*/ 1094763 h 6679735"/>
                <a:gd name="connsiteX5672" fmla="*/ 3957667 w 12250760"/>
                <a:gd name="connsiteY5672" fmla="*/ 1094763 h 6679735"/>
                <a:gd name="connsiteX5673" fmla="*/ 4061502 w 12250760"/>
                <a:gd name="connsiteY5673" fmla="*/ 1172768 h 6679735"/>
                <a:gd name="connsiteX5674" fmla="*/ 4061502 w 12250760"/>
                <a:gd name="connsiteY5674" fmla="*/ 1224773 h 6679735"/>
                <a:gd name="connsiteX5675" fmla="*/ 4035545 w 12250760"/>
                <a:gd name="connsiteY5675" fmla="*/ 1250775 h 6679735"/>
                <a:gd name="connsiteX5676" fmla="*/ 4009587 w 12250760"/>
                <a:gd name="connsiteY5676" fmla="*/ 1250775 h 6679735"/>
                <a:gd name="connsiteX5677" fmla="*/ 4009587 w 12250760"/>
                <a:gd name="connsiteY5677" fmla="*/ 1354785 h 6679735"/>
                <a:gd name="connsiteX5678" fmla="*/ 3983624 w 12250760"/>
                <a:gd name="connsiteY5678" fmla="*/ 1380786 h 6679735"/>
                <a:gd name="connsiteX5679" fmla="*/ 3931708 w 12250760"/>
                <a:gd name="connsiteY5679" fmla="*/ 1380786 h 6679735"/>
                <a:gd name="connsiteX5680" fmla="*/ 3905756 w 12250760"/>
                <a:gd name="connsiteY5680" fmla="*/ 1354785 h 6679735"/>
                <a:gd name="connsiteX5681" fmla="*/ 3905756 w 12250760"/>
                <a:gd name="connsiteY5681" fmla="*/ 1250775 h 6679735"/>
                <a:gd name="connsiteX5682" fmla="*/ 3879797 w 12250760"/>
                <a:gd name="connsiteY5682" fmla="*/ 1250775 h 6679735"/>
                <a:gd name="connsiteX5683" fmla="*/ 3853841 w 12250760"/>
                <a:gd name="connsiteY5683" fmla="*/ 1224773 h 6679735"/>
                <a:gd name="connsiteX5684" fmla="*/ 3853841 w 12250760"/>
                <a:gd name="connsiteY5684" fmla="*/ 1172768 h 6679735"/>
                <a:gd name="connsiteX5685" fmla="*/ 3957667 w 12250760"/>
                <a:gd name="connsiteY5685" fmla="*/ 1094763 h 6679735"/>
                <a:gd name="connsiteX5686" fmla="*/ 3475955 w 12250760"/>
                <a:gd name="connsiteY5686" fmla="*/ 1094763 h 6679735"/>
                <a:gd name="connsiteX5687" fmla="*/ 3579792 w 12250760"/>
                <a:gd name="connsiteY5687" fmla="*/ 1172768 h 6679735"/>
                <a:gd name="connsiteX5688" fmla="*/ 3579792 w 12250760"/>
                <a:gd name="connsiteY5688" fmla="*/ 1224773 h 6679735"/>
                <a:gd name="connsiteX5689" fmla="*/ 3553831 w 12250760"/>
                <a:gd name="connsiteY5689" fmla="*/ 1250775 h 6679735"/>
                <a:gd name="connsiteX5690" fmla="*/ 3527872 w 12250760"/>
                <a:gd name="connsiteY5690" fmla="*/ 1250775 h 6679735"/>
                <a:gd name="connsiteX5691" fmla="*/ 3527872 w 12250760"/>
                <a:gd name="connsiteY5691" fmla="*/ 1354785 h 6679735"/>
                <a:gd name="connsiteX5692" fmla="*/ 3501914 w 12250760"/>
                <a:gd name="connsiteY5692" fmla="*/ 1380786 h 6679735"/>
                <a:gd name="connsiteX5693" fmla="*/ 3449998 w 12250760"/>
                <a:gd name="connsiteY5693" fmla="*/ 1380786 h 6679735"/>
                <a:gd name="connsiteX5694" fmla="*/ 3424040 w 12250760"/>
                <a:gd name="connsiteY5694" fmla="*/ 1354785 h 6679735"/>
                <a:gd name="connsiteX5695" fmla="*/ 3424040 w 12250760"/>
                <a:gd name="connsiteY5695" fmla="*/ 1250775 h 6679735"/>
                <a:gd name="connsiteX5696" fmla="*/ 3398084 w 12250760"/>
                <a:gd name="connsiteY5696" fmla="*/ 1250775 h 6679735"/>
                <a:gd name="connsiteX5697" fmla="*/ 3372124 w 12250760"/>
                <a:gd name="connsiteY5697" fmla="*/ 1224773 h 6679735"/>
                <a:gd name="connsiteX5698" fmla="*/ 3372124 w 12250760"/>
                <a:gd name="connsiteY5698" fmla="*/ 1172768 h 6679735"/>
                <a:gd name="connsiteX5699" fmla="*/ 3475955 w 12250760"/>
                <a:gd name="connsiteY5699" fmla="*/ 1094763 h 6679735"/>
                <a:gd name="connsiteX5700" fmla="*/ 2994231 w 12250760"/>
                <a:gd name="connsiteY5700" fmla="*/ 1094763 h 6679735"/>
                <a:gd name="connsiteX5701" fmla="*/ 3098060 w 12250760"/>
                <a:gd name="connsiteY5701" fmla="*/ 1172768 h 6679735"/>
                <a:gd name="connsiteX5702" fmla="*/ 3098060 w 12250760"/>
                <a:gd name="connsiteY5702" fmla="*/ 1224773 h 6679735"/>
                <a:gd name="connsiteX5703" fmla="*/ 3072101 w 12250760"/>
                <a:gd name="connsiteY5703" fmla="*/ 1250775 h 6679735"/>
                <a:gd name="connsiteX5704" fmla="*/ 3046145 w 12250760"/>
                <a:gd name="connsiteY5704" fmla="*/ 1250775 h 6679735"/>
                <a:gd name="connsiteX5705" fmla="*/ 3046145 w 12250760"/>
                <a:gd name="connsiteY5705" fmla="*/ 1354785 h 6679735"/>
                <a:gd name="connsiteX5706" fmla="*/ 3020189 w 12250760"/>
                <a:gd name="connsiteY5706" fmla="*/ 1380786 h 6679735"/>
                <a:gd name="connsiteX5707" fmla="*/ 2968270 w 12250760"/>
                <a:gd name="connsiteY5707" fmla="*/ 1380786 h 6679735"/>
                <a:gd name="connsiteX5708" fmla="*/ 2942315 w 12250760"/>
                <a:gd name="connsiteY5708" fmla="*/ 1354785 h 6679735"/>
                <a:gd name="connsiteX5709" fmla="*/ 2942315 w 12250760"/>
                <a:gd name="connsiteY5709" fmla="*/ 1250775 h 6679735"/>
                <a:gd name="connsiteX5710" fmla="*/ 2916356 w 12250760"/>
                <a:gd name="connsiteY5710" fmla="*/ 1250775 h 6679735"/>
                <a:gd name="connsiteX5711" fmla="*/ 2890399 w 12250760"/>
                <a:gd name="connsiteY5711" fmla="*/ 1224773 h 6679735"/>
                <a:gd name="connsiteX5712" fmla="*/ 2890399 w 12250760"/>
                <a:gd name="connsiteY5712" fmla="*/ 1172768 h 6679735"/>
                <a:gd name="connsiteX5713" fmla="*/ 2994231 w 12250760"/>
                <a:gd name="connsiteY5713" fmla="*/ 1094763 h 6679735"/>
                <a:gd name="connsiteX5714" fmla="*/ 2512507 w 12250760"/>
                <a:gd name="connsiteY5714" fmla="*/ 1094763 h 6679735"/>
                <a:gd name="connsiteX5715" fmla="*/ 2616337 w 12250760"/>
                <a:gd name="connsiteY5715" fmla="*/ 1172768 h 6679735"/>
                <a:gd name="connsiteX5716" fmla="*/ 2616337 w 12250760"/>
                <a:gd name="connsiteY5716" fmla="*/ 1224773 h 6679735"/>
                <a:gd name="connsiteX5717" fmla="*/ 2590381 w 12250760"/>
                <a:gd name="connsiteY5717" fmla="*/ 1250775 h 6679735"/>
                <a:gd name="connsiteX5718" fmla="*/ 2564422 w 12250760"/>
                <a:gd name="connsiteY5718" fmla="*/ 1250775 h 6679735"/>
                <a:gd name="connsiteX5719" fmla="*/ 2564422 w 12250760"/>
                <a:gd name="connsiteY5719" fmla="*/ 1354785 h 6679735"/>
                <a:gd name="connsiteX5720" fmla="*/ 2538465 w 12250760"/>
                <a:gd name="connsiteY5720" fmla="*/ 1380786 h 6679735"/>
                <a:gd name="connsiteX5721" fmla="*/ 2486551 w 12250760"/>
                <a:gd name="connsiteY5721" fmla="*/ 1380786 h 6679735"/>
                <a:gd name="connsiteX5722" fmla="*/ 2460595 w 12250760"/>
                <a:gd name="connsiteY5722" fmla="*/ 1354785 h 6679735"/>
                <a:gd name="connsiteX5723" fmla="*/ 2460595 w 12250760"/>
                <a:gd name="connsiteY5723" fmla="*/ 1250775 h 6679735"/>
                <a:gd name="connsiteX5724" fmla="*/ 2434639 w 12250760"/>
                <a:gd name="connsiteY5724" fmla="*/ 1250775 h 6679735"/>
                <a:gd name="connsiteX5725" fmla="*/ 2408680 w 12250760"/>
                <a:gd name="connsiteY5725" fmla="*/ 1224773 h 6679735"/>
                <a:gd name="connsiteX5726" fmla="*/ 2408680 w 12250760"/>
                <a:gd name="connsiteY5726" fmla="*/ 1172768 h 6679735"/>
                <a:gd name="connsiteX5727" fmla="*/ 2512507 w 12250760"/>
                <a:gd name="connsiteY5727" fmla="*/ 1094763 h 6679735"/>
                <a:gd name="connsiteX5728" fmla="*/ 2030771 w 12250760"/>
                <a:gd name="connsiteY5728" fmla="*/ 1094763 h 6679735"/>
                <a:gd name="connsiteX5729" fmla="*/ 2134620 w 12250760"/>
                <a:gd name="connsiteY5729" fmla="*/ 1172768 h 6679735"/>
                <a:gd name="connsiteX5730" fmla="*/ 2134620 w 12250760"/>
                <a:gd name="connsiteY5730" fmla="*/ 1224773 h 6679735"/>
                <a:gd name="connsiteX5731" fmla="*/ 2108644 w 12250760"/>
                <a:gd name="connsiteY5731" fmla="*/ 1250775 h 6679735"/>
                <a:gd name="connsiteX5732" fmla="*/ 2082686 w 12250760"/>
                <a:gd name="connsiteY5732" fmla="*/ 1250775 h 6679735"/>
                <a:gd name="connsiteX5733" fmla="*/ 2082686 w 12250760"/>
                <a:gd name="connsiteY5733" fmla="*/ 1354785 h 6679735"/>
                <a:gd name="connsiteX5734" fmla="*/ 2056728 w 12250760"/>
                <a:gd name="connsiteY5734" fmla="*/ 1380786 h 6679735"/>
                <a:gd name="connsiteX5735" fmla="*/ 2004813 w 12250760"/>
                <a:gd name="connsiteY5735" fmla="*/ 1380786 h 6679735"/>
                <a:gd name="connsiteX5736" fmla="*/ 1978855 w 12250760"/>
                <a:gd name="connsiteY5736" fmla="*/ 1354785 h 6679735"/>
                <a:gd name="connsiteX5737" fmla="*/ 1978855 w 12250760"/>
                <a:gd name="connsiteY5737" fmla="*/ 1250775 h 6679735"/>
                <a:gd name="connsiteX5738" fmla="*/ 1952898 w 12250760"/>
                <a:gd name="connsiteY5738" fmla="*/ 1250775 h 6679735"/>
                <a:gd name="connsiteX5739" fmla="*/ 1926940 w 12250760"/>
                <a:gd name="connsiteY5739" fmla="*/ 1224773 h 6679735"/>
                <a:gd name="connsiteX5740" fmla="*/ 1926940 w 12250760"/>
                <a:gd name="connsiteY5740" fmla="*/ 1172768 h 6679735"/>
                <a:gd name="connsiteX5741" fmla="*/ 2030771 w 12250760"/>
                <a:gd name="connsiteY5741" fmla="*/ 1094763 h 6679735"/>
                <a:gd name="connsiteX5742" fmla="*/ 1549048 w 12250760"/>
                <a:gd name="connsiteY5742" fmla="*/ 1094763 h 6679735"/>
                <a:gd name="connsiteX5743" fmla="*/ 1652877 w 12250760"/>
                <a:gd name="connsiteY5743" fmla="*/ 1172768 h 6679735"/>
                <a:gd name="connsiteX5744" fmla="*/ 1652877 w 12250760"/>
                <a:gd name="connsiteY5744" fmla="*/ 1224773 h 6679735"/>
                <a:gd name="connsiteX5745" fmla="*/ 1626921 w 12250760"/>
                <a:gd name="connsiteY5745" fmla="*/ 1250775 h 6679735"/>
                <a:gd name="connsiteX5746" fmla="*/ 1600962 w 12250760"/>
                <a:gd name="connsiteY5746" fmla="*/ 1250775 h 6679735"/>
                <a:gd name="connsiteX5747" fmla="*/ 1600962 w 12250760"/>
                <a:gd name="connsiteY5747" fmla="*/ 1354785 h 6679735"/>
                <a:gd name="connsiteX5748" fmla="*/ 1575005 w 12250760"/>
                <a:gd name="connsiteY5748" fmla="*/ 1380786 h 6679735"/>
                <a:gd name="connsiteX5749" fmla="*/ 1523090 w 12250760"/>
                <a:gd name="connsiteY5749" fmla="*/ 1380786 h 6679735"/>
                <a:gd name="connsiteX5750" fmla="*/ 1497132 w 12250760"/>
                <a:gd name="connsiteY5750" fmla="*/ 1354785 h 6679735"/>
                <a:gd name="connsiteX5751" fmla="*/ 1497132 w 12250760"/>
                <a:gd name="connsiteY5751" fmla="*/ 1250775 h 6679735"/>
                <a:gd name="connsiteX5752" fmla="*/ 1471175 w 12250760"/>
                <a:gd name="connsiteY5752" fmla="*/ 1250775 h 6679735"/>
                <a:gd name="connsiteX5753" fmla="*/ 1445217 w 12250760"/>
                <a:gd name="connsiteY5753" fmla="*/ 1224773 h 6679735"/>
                <a:gd name="connsiteX5754" fmla="*/ 1445217 w 12250760"/>
                <a:gd name="connsiteY5754" fmla="*/ 1172768 h 6679735"/>
                <a:gd name="connsiteX5755" fmla="*/ 1549048 w 12250760"/>
                <a:gd name="connsiteY5755" fmla="*/ 1094763 h 6679735"/>
                <a:gd name="connsiteX5756" fmla="*/ 1067326 w 12250760"/>
                <a:gd name="connsiteY5756" fmla="*/ 1094763 h 6679735"/>
                <a:gd name="connsiteX5757" fmla="*/ 1171156 w 12250760"/>
                <a:gd name="connsiteY5757" fmla="*/ 1172768 h 6679735"/>
                <a:gd name="connsiteX5758" fmla="*/ 1171156 w 12250760"/>
                <a:gd name="connsiteY5758" fmla="*/ 1224773 h 6679735"/>
                <a:gd name="connsiteX5759" fmla="*/ 1145199 w 12250760"/>
                <a:gd name="connsiteY5759" fmla="*/ 1250775 h 6679735"/>
                <a:gd name="connsiteX5760" fmla="*/ 1119241 w 12250760"/>
                <a:gd name="connsiteY5760" fmla="*/ 1250775 h 6679735"/>
                <a:gd name="connsiteX5761" fmla="*/ 1119241 w 12250760"/>
                <a:gd name="connsiteY5761" fmla="*/ 1354785 h 6679735"/>
                <a:gd name="connsiteX5762" fmla="*/ 1093284 w 12250760"/>
                <a:gd name="connsiteY5762" fmla="*/ 1380786 h 6679735"/>
                <a:gd name="connsiteX5763" fmla="*/ 1041368 w 12250760"/>
                <a:gd name="connsiteY5763" fmla="*/ 1380786 h 6679735"/>
                <a:gd name="connsiteX5764" fmla="*/ 1015411 w 12250760"/>
                <a:gd name="connsiteY5764" fmla="*/ 1354785 h 6679735"/>
                <a:gd name="connsiteX5765" fmla="*/ 1015411 w 12250760"/>
                <a:gd name="connsiteY5765" fmla="*/ 1250775 h 6679735"/>
                <a:gd name="connsiteX5766" fmla="*/ 989454 w 12250760"/>
                <a:gd name="connsiteY5766" fmla="*/ 1250775 h 6679735"/>
                <a:gd name="connsiteX5767" fmla="*/ 963495 w 12250760"/>
                <a:gd name="connsiteY5767" fmla="*/ 1224773 h 6679735"/>
                <a:gd name="connsiteX5768" fmla="*/ 963495 w 12250760"/>
                <a:gd name="connsiteY5768" fmla="*/ 1172768 h 6679735"/>
                <a:gd name="connsiteX5769" fmla="*/ 1067326 w 12250760"/>
                <a:gd name="connsiteY5769" fmla="*/ 1094763 h 6679735"/>
                <a:gd name="connsiteX5770" fmla="*/ 585605 w 12250760"/>
                <a:gd name="connsiteY5770" fmla="*/ 1094763 h 6679735"/>
                <a:gd name="connsiteX5771" fmla="*/ 689435 w 12250760"/>
                <a:gd name="connsiteY5771" fmla="*/ 1172768 h 6679735"/>
                <a:gd name="connsiteX5772" fmla="*/ 689435 w 12250760"/>
                <a:gd name="connsiteY5772" fmla="*/ 1224773 h 6679735"/>
                <a:gd name="connsiteX5773" fmla="*/ 663478 w 12250760"/>
                <a:gd name="connsiteY5773" fmla="*/ 1250775 h 6679735"/>
                <a:gd name="connsiteX5774" fmla="*/ 637519 w 12250760"/>
                <a:gd name="connsiteY5774" fmla="*/ 1250775 h 6679735"/>
                <a:gd name="connsiteX5775" fmla="*/ 637519 w 12250760"/>
                <a:gd name="connsiteY5775" fmla="*/ 1354785 h 6679735"/>
                <a:gd name="connsiteX5776" fmla="*/ 611562 w 12250760"/>
                <a:gd name="connsiteY5776" fmla="*/ 1380786 h 6679735"/>
                <a:gd name="connsiteX5777" fmla="*/ 559646 w 12250760"/>
                <a:gd name="connsiteY5777" fmla="*/ 1380786 h 6679735"/>
                <a:gd name="connsiteX5778" fmla="*/ 533689 w 12250760"/>
                <a:gd name="connsiteY5778" fmla="*/ 1354785 h 6679735"/>
                <a:gd name="connsiteX5779" fmla="*/ 533689 w 12250760"/>
                <a:gd name="connsiteY5779" fmla="*/ 1250775 h 6679735"/>
                <a:gd name="connsiteX5780" fmla="*/ 507732 w 12250760"/>
                <a:gd name="connsiteY5780" fmla="*/ 1250775 h 6679735"/>
                <a:gd name="connsiteX5781" fmla="*/ 481774 w 12250760"/>
                <a:gd name="connsiteY5781" fmla="*/ 1224773 h 6679735"/>
                <a:gd name="connsiteX5782" fmla="*/ 481774 w 12250760"/>
                <a:gd name="connsiteY5782" fmla="*/ 1172768 h 6679735"/>
                <a:gd name="connsiteX5783" fmla="*/ 585605 w 12250760"/>
                <a:gd name="connsiteY5783" fmla="*/ 1094763 h 6679735"/>
                <a:gd name="connsiteX5784" fmla="*/ 103883 w 12250760"/>
                <a:gd name="connsiteY5784" fmla="*/ 1094763 h 6679735"/>
                <a:gd name="connsiteX5785" fmla="*/ 207713 w 12250760"/>
                <a:gd name="connsiteY5785" fmla="*/ 1172768 h 6679735"/>
                <a:gd name="connsiteX5786" fmla="*/ 207713 w 12250760"/>
                <a:gd name="connsiteY5786" fmla="*/ 1224773 h 6679735"/>
                <a:gd name="connsiteX5787" fmla="*/ 181756 w 12250760"/>
                <a:gd name="connsiteY5787" fmla="*/ 1250775 h 6679735"/>
                <a:gd name="connsiteX5788" fmla="*/ 155797 w 12250760"/>
                <a:gd name="connsiteY5788" fmla="*/ 1250775 h 6679735"/>
                <a:gd name="connsiteX5789" fmla="*/ 155797 w 12250760"/>
                <a:gd name="connsiteY5789" fmla="*/ 1354785 h 6679735"/>
                <a:gd name="connsiteX5790" fmla="*/ 129840 w 12250760"/>
                <a:gd name="connsiteY5790" fmla="*/ 1380786 h 6679735"/>
                <a:gd name="connsiteX5791" fmla="*/ 77925 w 12250760"/>
                <a:gd name="connsiteY5791" fmla="*/ 1380786 h 6679735"/>
                <a:gd name="connsiteX5792" fmla="*/ 51967 w 12250760"/>
                <a:gd name="connsiteY5792" fmla="*/ 1354785 h 6679735"/>
                <a:gd name="connsiteX5793" fmla="*/ 51967 w 12250760"/>
                <a:gd name="connsiteY5793" fmla="*/ 1250775 h 6679735"/>
                <a:gd name="connsiteX5794" fmla="*/ 26010 w 12250760"/>
                <a:gd name="connsiteY5794" fmla="*/ 1250775 h 6679735"/>
                <a:gd name="connsiteX5795" fmla="*/ 52 w 12250760"/>
                <a:gd name="connsiteY5795" fmla="*/ 1224773 h 6679735"/>
                <a:gd name="connsiteX5796" fmla="*/ 52 w 12250760"/>
                <a:gd name="connsiteY5796" fmla="*/ 1172768 h 6679735"/>
                <a:gd name="connsiteX5797" fmla="*/ 103883 w 12250760"/>
                <a:gd name="connsiteY5797" fmla="*/ 1094763 h 6679735"/>
                <a:gd name="connsiteX5798" fmla="*/ 12145950 w 12250760"/>
                <a:gd name="connsiteY5798" fmla="*/ 963505 h 6679735"/>
                <a:gd name="connsiteX5799" fmla="*/ 12197866 w 12250760"/>
                <a:gd name="connsiteY5799" fmla="*/ 1015420 h 6679735"/>
                <a:gd name="connsiteX5800" fmla="*/ 12145950 w 12250760"/>
                <a:gd name="connsiteY5800" fmla="*/ 1067337 h 6679735"/>
                <a:gd name="connsiteX5801" fmla="*/ 12094035 w 12250760"/>
                <a:gd name="connsiteY5801" fmla="*/ 1015420 h 6679735"/>
                <a:gd name="connsiteX5802" fmla="*/ 12145950 w 12250760"/>
                <a:gd name="connsiteY5802" fmla="*/ 963505 h 6679735"/>
                <a:gd name="connsiteX5803" fmla="*/ 11664226 w 12250760"/>
                <a:gd name="connsiteY5803" fmla="*/ 963505 h 6679735"/>
                <a:gd name="connsiteX5804" fmla="*/ 11716142 w 12250760"/>
                <a:gd name="connsiteY5804" fmla="*/ 1015420 h 6679735"/>
                <a:gd name="connsiteX5805" fmla="*/ 11664226 w 12250760"/>
                <a:gd name="connsiteY5805" fmla="*/ 1067337 h 6679735"/>
                <a:gd name="connsiteX5806" fmla="*/ 11612311 w 12250760"/>
                <a:gd name="connsiteY5806" fmla="*/ 1015420 h 6679735"/>
                <a:gd name="connsiteX5807" fmla="*/ 11664226 w 12250760"/>
                <a:gd name="connsiteY5807" fmla="*/ 963505 h 6679735"/>
                <a:gd name="connsiteX5808" fmla="*/ 11182501 w 12250760"/>
                <a:gd name="connsiteY5808" fmla="*/ 963505 h 6679735"/>
                <a:gd name="connsiteX5809" fmla="*/ 11234417 w 12250760"/>
                <a:gd name="connsiteY5809" fmla="*/ 1015420 h 6679735"/>
                <a:gd name="connsiteX5810" fmla="*/ 11182501 w 12250760"/>
                <a:gd name="connsiteY5810" fmla="*/ 1067337 h 6679735"/>
                <a:gd name="connsiteX5811" fmla="*/ 11130586 w 12250760"/>
                <a:gd name="connsiteY5811" fmla="*/ 1015420 h 6679735"/>
                <a:gd name="connsiteX5812" fmla="*/ 11182501 w 12250760"/>
                <a:gd name="connsiteY5812" fmla="*/ 963505 h 6679735"/>
                <a:gd name="connsiteX5813" fmla="*/ 10700777 w 12250760"/>
                <a:gd name="connsiteY5813" fmla="*/ 963505 h 6679735"/>
                <a:gd name="connsiteX5814" fmla="*/ 10752693 w 12250760"/>
                <a:gd name="connsiteY5814" fmla="*/ 1015420 h 6679735"/>
                <a:gd name="connsiteX5815" fmla="*/ 10700777 w 12250760"/>
                <a:gd name="connsiteY5815" fmla="*/ 1067337 h 6679735"/>
                <a:gd name="connsiteX5816" fmla="*/ 10648862 w 12250760"/>
                <a:gd name="connsiteY5816" fmla="*/ 1015420 h 6679735"/>
                <a:gd name="connsiteX5817" fmla="*/ 10700777 w 12250760"/>
                <a:gd name="connsiteY5817" fmla="*/ 963505 h 6679735"/>
                <a:gd name="connsiteX5818" fmla="*/ 10219053 w 12250760"/>
                <a:gd name="connsiteY5818" fmla="*/ 963505 h 6679735"/>
                <a:gd name="connsiteX5819" fmla="*/ 10270969 w 12250760"/>
                <a:gd name="connsiteY5819" fmla="*/ 1015420 h 6679735"/>
                <a:gd name="connsiteX5820" fmla="*/ 10219053 w 12250760"/>
                <a:gd name="connsiteY5820" fmla="*/ 1067337 h 6679735"/>
                <a:gd name="connsiteX5821" fmla="*/ 10167138 w 12250760"/>
                <a:gd name="connsiteY5821" fmla="*/ 1015420 h 6679735"/>
                <a:gd name="connsiteX5822" fmla="*/ 10219053 w 12250760"/>
                <a:gd name="connsiteY5822" fmla="*/ 963505 h 6679735"/>
                <a:gd name="connsiteX5823" fmla="*/ 9737328 w 12250760"/>
                <a:gd name="connsiteY5823" fmla="*/ 963505 h 6679735"/>
                <a:gd name="connsiteX5824" fmla="*/ 9789244 w 12250760"/>
                <a:gd name="connsiteY5824" fmla="*/ 1015420 h 6679735"/>
                <a:gd name="connsiteX5825" fmla="*/ 9737328 w 12250760"/>
                <a:gd name="connsiteY5825" fmla="*/ 1067337 h 6679735"/>
                <a:gd name="connsiteX5826" fmla="*/ 9685413 w 12250760"/>
                <a:gd name="connsiteY5826" fmla="*/ 1015420 h 6679735"/>
                <a:gd name="connsiteX5827" fmla="*/ 9737328 w 12250760"/>
                <a:gd name="connsiteY5827" fmla="*/ 963505 h 6679735"/>
                <a:gd name="connsiteX5828" fmla="*/ 9255604 w 12250760"/>
                <a:gd name="connsiteY5828" fmla="*/ 963505 h 6679735"/>
                <a:gd name="connsiteX5829" fmla="*/ 9307520 w 12250760"/>
                <a:gd name="connsiteY5829" fmla="*/ 1015420 h 6679735"/>
                <a:gd name="connsiteX5830" fmla="*/ 9255604 w 12250760"/>
                <a:gd name="connsiteY5830" fmla="*/ 1067337 h 6679735"/>
                <a:gd name="connsiteX5831" fmla="*/ 9203689 w 12250760"/>
                <a:gd name="connsiteY5831" fmla="*/ 1015420 h 6679735"/>
                <a:gd name="connsiteX5832" fmla="*/ 9255604 w 12250760"/>
                <a:gd name="connsiteY5832" fmla="*/ 963505 h 6679735"/>
                <a:gd name="connsiteX5833" fmla="*/ 8773880 w 12250760"/>
                <a:gd name="connsiteY5833" fmla="*/ 963505 h 6679735"/>
                <a:gd name="connsiteX5834" fmla="*/ 8825796 w 12250760"/>
                <a:gd name="connsiteY5834" fmla="*/ 1015420 h 6679735"/>
                <a:gd name="connsiteX5835" fmla="*/ 8773880 w 12250760"/>
                <a:gd name="connsiteY5835" fmla="*/ 1067337 h 6679735"/>
                <a:gd name="connsiteX5836" fmla="*/ 8721965 w 12250760"/>
                <a:gd name="connsiteY5836" fmla="*/ 1015420 h 6679735"/>
                <a:gd name="connsiteX5837" fmla="*/ 8773880 w 12250760"/>
                <a:gd name="connsiteY5837" fmla="*/ 963505 h 6679735"/>
                <a:gd name="connsiteX5838" fmla="*/ 8292157 w 12250760"/>
                <a:gd name="connsiteY5838" fmla="*/ 963505 h 6679735"/>
                <a:gd name="connsiteX5839" fmla="*/ 8344072 w 12250760"/>
                <a:gd name="connsiteY5839" fmla="*/ 1015420 h 6679735"/>
                <a:gd name="connsiteX5840" fmla="*/ 8292157 w 12250760"/>
                <a:gd name="connsiteY5840" fmla="*/ 1067337 h 6679735"/>
                <a:gd name="connsiteX5841" fmla="*/ 8240241 w 12250760"/>
                <a:gd name="connsiteY5841" fmla="*/ 1015420 h 6679735"/>
                <a:gd name="connsiteX5842" fmla="*/ 8292157 w 12250760"/>
                <a:gd name="connsiteY5842" fmla="*/ 963505 h 6679735"/>
                <a:gd name="connsiteX5843" fmla="*/ 7810433 w 12250760"/>
                <a:gd name="connsiteY5843" fmla="*/ 963505 h 6679735"/>
                <a:gd name="connsiteX5844" fmla="*/ 7862348 w 12250760"/>
                <a:gd name="connsiteY5844" fmla="*/ 1015420 h 6679735"/>
                <a:gd name="connsiteX5845" fmla="*/ 7810433 w 12250760"/>
                <a:gd name="connsiteY5845" fmla="*/ 1067337 h 6679735"/>
                <a:gd name="connsiteX5846" fmla="*/ 7758517 w 12250760"/>
                <a:gd name="connsiteY5846" fmla="*/ 1015420 h 6679735"/>
                <a:gd name="connsiteX5847" fmla="*/ 7810433 w 12250760"/>
                <a:gd name="connsiteY5847" fmla="*/ 963505 h 6679735"/>
                <a:gd name="connsiteX5848" fmla="*/ 7328709 w 12250760"/>
                <a:gd name="connsiteY5848" fmla="*/ 963505 h 6679735"/>
                <a:gd name="connsiteX5849" fmla="*/ 7380624 w 12250760"/>
                <a:gd name="connsiteY5849" fmla="*/ 1015420 h 6679735"/>
                <a:gd name="connsiteX5850" fmla="*/ 7328709 w 12250760"/>
                <a:gd name="connsiteY5850" fmla="*/ 1067337 h 6679735"/>
                <a:gd name="connsiteX5851" fmla="*/ 7276793 w 12250760"/>
                <a:gd name="connsiteY5851" fmla="*/ 1015420 h 6679735"/>
                <a:gd name="connsiteX5852" fmla="*/ 7328709 w 12250760"/>
                <a:gd name="connsiteY5852" fmla="*/ 963505 h 6679735"/>
                <a:gd name="connsiteX5853" fmla="*/ 6846985 w 12250760"/>
                <a:gd name="connsiteY5853" fmla="*/ 963505 h 6679735"/>
                <a:gd name="connsiteX5854" fmla="*/ 6898900 w 12250760"/>
                <a:gd name="connsiteY5854" fmla="*/ 1015420 h 6679735"/>
                <a:gd name="connsiteX5855" fmla="*/ 6846985 w 12250760"/>
                <a:gd name="connsiteY5855" fmla="*/ 1067337 h 6679735"/>
                <a:gd name="connsiteX5856" fmla="*/ 6795069 w 12250760"/>
                <a:gd name="connsiteY5856" fmla="*/ 1015420 h 6679735"/>
                <a:gd name="connsiteX5857" fmla="*/ 6846985 w 12250760"/>
                <a:gd name="connsiteY5857" fmla="*/ 963505 h 6679735"/>
                <a:gd name="connsiteX5858" fmla="*/ 6365261 w 12250760"/>
                <a:gd name="connsiteY5858" fmla="*/ 963505 h 6679735"/>
                <a:gd name="connsiteX5859" fmla="*/ 6417176 w 12250760"/>
                <a:gd name="connsiteY5859" fmla="*/ 1015420 h 6679735"/>
                <a:gd name="connsiteX5860" fmla="*/ 6365261 w 12250760"/>
                <a:gd name="connsiteY5860" fmla="*/ 1067337 h 6679735"/>
                <a:gd name="connsiteX5861" fmla="*/ 6313345 w 12250760"/>
                <a:gd name="connsiteY5861" fmla="*/ 1015420 h 6679735"/>
                <a:gd name="connsiteX5862" fmla="*/ 6365261 w 12250760"/>
                <a:gd name="connsiteY5862" fmla="*/ 963505 h 6679735"/>
                <a:gd name="connsiteX5863" fmla="*/ 5883551 w 12250760"/>
                <a:gd name="connsiteY5863" fmla="*/ 963505 h 6679735"/>
                <a:gd name="connsiteX5864" fmla="*/ 5935464 w 12250760"/>
                <a:gd name="connsiteY5864" fmla="*/ 1015420 h 6679735"/>
                <a:gd name="connsiteX5865" fmla="*/ 5883551 w 12250760"/>
                <a:gd name="connsiteY5865" fmla="*/ 1067337 h 6679735"/>
                <a:gd name="connsiteX5866" fmla="*/ 5831638 w 12250760"/>
                <a:gd name="connsiteY5866" fmla="*/ 1015420 h 6679735"/>
                <a:gd name="connsiteX5867" fmla="*/ 5883551 w 12250760"/>
                <a:gd name="connsiteY5867" fmla="*/ 963505 h 6679735"/>
                <a:gd name="connsiteX5868" fmla="*/ 5401849 w 12250760"/>
                <a:gd name="connsiteY5868" fmla="*/ 963505 h 6679735"/>
                <a:gd name="connsiteX5869" fmla="*/ 5453760 w 12250760"/>
                <a:gd name="connsiteY5869" fmla="*/ 1015420 h 6679735"/>
                <a:gd name="connsiteX5870" fmla="*/ 5401849 w 12250760"/>
                <a:gd name="connsiteY5870" fmla="*/ 1067337 h 6679735"/>
                <a:gd name="connsiteX5871" fmla="*/ 5349939 w 12250760"/>
                <a:gd name="connsiteY5871" fmla="*/ 1015420 h 6679735"/>
                <a:gd name="connsiteX5872" fmla="*/ 5401849 w 12250760"/>
                <a:gd name="connsiteY5872" fmla="*/ 963505 h 6679735"/>
                <a:gd name="connsiteX5873" fmla="*/ 4920088 w 12250760"/>
                <a:gd name="connsiteY5873" fmla="*/ 963505 h 6679735"/>
                <a:gd name="connsiteX5874" fmla="*/ 4972023 w 12250760"/>
                <a:gd name="connsiteY5874" fmla="*/ 1015420 h 6679735"/>
                <a:gd name="connsiteX5875" fmla="*/ 4920088 w 12250760"/>
                <a:gd name="connsiteY5875" fmla="*/ 1067337 h 6679735"/>
                <a:gd name="connsiteX5876" fmla="*/ 4868189 w 12250760"/>
                <a:gd name="connsiteY5876" fmla="*/ 1015420 h 6679735"/>
                <a:gd name="connsiteX5877" fmla="*/ 4920088 w 12250760"/>
                <a:gd name="connsiteY5877" fmla="*/ 963505 h 6679735"/>
                <a:gd name="connsiteX5878" fmla="*/ 4438396 w 12250760"/>
                <a:gd name="connsiteY5878" fmla="*/ 963505 h 6679735"/>
                <a:gd name="connsiteX5879" fmla="*/ 4490300 w 12250760"/>
                <a:gd name="connsiteY5879" fmla="*/ 1015420 h 6679735"/>
                <a:gd name="connsiteX5880" fmla="*/ 4438396 w 12250760"/>
                <a:gd name="connsiteY5880" fmla="*/ 1067337 h 6679735"/>
                <a:gd name="connsiteX5881" fmla="*/ 4386473 w 12250760"/>
                <a:gd name="connsiteY5881" fmla="*/ 1015420 h 6679735"/>
                <a:gd name="connsiteX5882" fmla="*/ 4438396 w 12250760"/>
                <a:gd name="connsiteY5882" fmla="*/ 963505 h 6679735"/>
                <a:gd name="connsiteX5883" fmla="*/ 3956687 w 12250760"/>
                <a:gd name="connsiteY5883" fmla="*/ 963505 h 6679735"/>
                <a:gd name="connsiteX5884" fmla="*/ 4008609 w 12250760"/>
                <a:gd name="connsiteY5884" fmla="*/ 1015420 h 6679735"/>
                <a:gd name="connsiteX5885" fmla="*/ 3956687 w 12250760"/>
                <a:gd name="connsiteY5885" fmla="*/ 1067337 h 6679735"/>
                <a:gd name="connsiteX5886" fmla="*/ 3904776 w 12250760"/>
                <a:gd name="connsiteY5886" fmla="*/ 1015420 h 6679735"/>
                <a:gd name="connsiteX5887" fmla="*/ 3956687 w 12250760"/>
                <a:gd name="connsiteY5887" fmla="*/ 963505 h 6679735"/>
                <a:gd name="connsiteX5888" fmla="*/ 3474975 w 12250760"/>
                <a:gd name="connsiteY5888" fmla="*/ 963505 h 6679735"/>
                <a:gd name="connsiteX5889" fmla="*/ 3526893 w 12250760"/>
                <a:gd name="connsiteY5889" fmla="*/ 1015420 h 6679735"/>
                <a:gd name="connsiteX5890" fmla="*/ 3474975 w 12250760"/>
                <a:gd name="connsiteY5890" fmla="*/ 1067337 h 6679735"/>
                <a:gd name="connsiteX5891" fmla="*/ 3423059 w 12250760"/>
                <a:gd name="connsiteY5891" fmla="*/ 1015420 h 6679735"/>
                <a:gd name="connsiteX5892" fmla="*/ 3474975 w 12250760"/>
                <a:gd name="connsiteY5892" fmla="*/ 963505 h 6679735"/>
                <a:gd name="connsiteX5893" fmla="*/ 2993251 w 12250760"/>
                <a:gd name="connsiteY5893" fmla="*/ 963505 h 6679735"/>
                <a:gd name="connsiteX5894" fmla="*/ 3045165 w 12250760"/>
                <a:gd name="connsiteY5894" fmla="*/ 1015420 h 6679735"/>
                <a:gd name="connsiteX5895" fmla="*/ 2993251 w 12250760"/>
                <a:gd name="connsiteY5895" fmla="*/ 1067337 h 6679735"/>
                <a:gd name="connsiteX5896" fmla="*/ 2941335 w 12250760"/>
                <a:gd name="connsiteY5896" fmla="*/ 1015420 h 6679735"/>
                <a:gd name="connsiteX5897" fmla="*/ 2993251 w 12250760"/>
                <a:gd name="connsiteY5897" fmla="*/ 963505 h 6679735"/>
                <a:gd name="connsiteX5898" fmla="*/ 2511528 w 12250760"/>
                <a:gd name="connsiteY5898" fmla="*/ 963505 h 6679735"/>
                <a:gd name="connsiteX5899" fmla="*/ 2563443 w 12250760"/>
                <a:gd name="connsiteY5899" fmla="*/ 1015420 h 6679735"/>
                <a:gd name="connsiteX5900" fmla="*/ 2511528 w 12250760"/>
                <a:gd name="connsiteY5900" fmla="*/ 1067337 h 6679735"/>
                <a:gd name="connsiteX5901" fmla="*/ 2459615 w 12250760"/>
                <a:gd name="connsiteY5901" fmla="*/ 1015420 h 6679735"/>
                <a:gd name="connsiteX5902" fmla="*/ 2511528 w 12250760"/>
                <a:gd name="connsiteY5902" fmla="*/ 963505 h 6679735"/>
                <a:gd name="connsiteX5903" fmla="*/ 2029791 w 12250760"/>
                <a:gd name="connsiteY5903" fmla="*/ 963505 h 6679735"/>
                <a:gd name="connsiteX5904" fmla="*/ 2081707 w 12250760"/>
                <a:gd name="connsiteY5904" fmla="*/ 1015420 h 6679735"/>
                <a:gd name="connsiteX5905" fmla="*/ 2029791 w 12250760"/>
                <a:gd name="connsiteY5905" fmla="*/ 1067337 h 6679735"/>
                <a:gd name="connsiteX5906" fmla="*/ 1977876 w 12250760"/>
                <a:gd name="connsiteY5906" fmla="*/ 1015420 h 6679735"/>
                <a:gd name="connsiteX5907" fmla="*/ 2029791 w 12250760"/>
                <a:gd name="connsiteY5907" fmla="*/ 963505 h 6679735"/>
                <a:gd name="connsiteX5908" fmla="*/ 1548068 w 12250760"/>
                <a:gd name="connsiteY5908" fmla="*/ 963505 h 6679735"/>
                <a:gd name="connsiteX5909" fmla="*/ 1599984 w 12250760"/>
                <a:gd name="connsiteY5909" fmla="*/ 1015420 h 6679735"/>
                <a:gd name="connsiteX5910" fmla="*/ 1548068 w 12250760"/>
                <a:gd name="connsiteY5910" fmla="*/ 1067337 h 6679735"/>
                <a:gd name="connsiteX5911" fmla="*/ 1496153 w 12250760"/>
                <a:gd name="connsiteY5911" fmla="*/ 1015420 h 6679735"/>
                <a:gd name="connsiteX5912" fmla="*/ 1548068 w 12250760"/>
                <a:gd name="connsiteY5912" fmla="*/ 963505 h 6679735"/>
                <a:gd name="connsiteX5913" fmla="*/ 1066347 w 12250760"/>
                <a:gd name="connsiteY5913" fmla="*/ 963505 h 6679735"/>
                <a:gd name="connsiteX5914" fmla="*/ 1118262 w 12250760"/>
                <a:gd name="connsiteY5914" fmla="*/ 1015420 h 6679735"/>
                <a:gd name="connsiteX5915" fmla="*/ 1066347 w 12250760"/>
                <a:gd name="connsiteY5915" fmla="*/ 1067337 h 6679735"/>
                <a:gd name="connsiteX5916" fmla="*/ 1014431 w 12250760"/>
                <a:gd name="connsiteY5916" fmla="*/ 1015420 h 6679735"/>
                <a:gd name="connsiteX5917" fmla="*/ 1066347 w 12250760"/>
                <a:gd name="connsiteY5917" fmla="*/ 963505 h 6679735"/>
                <a:gd name="connsiteX5918" fmla="*/ 584625 w 12250760"/>
                <a:gd name="connsiteY5918" fmla="*/ 963505 h 6679735"/>
                <a:gd name="connsiteX5919" fmla="*/ 636540 w 12250760"/>
                <a:gd name="connsiteY5919" fmla="*/ 1015420 h 6679735"/>
                <a:gd name="connsiteX5920" fmla="*/ 584625 w 12250760"/>
                <a:gd name="connsiteY5920" fmla="*/ 1067337 h 6679735"/>
                <a:gd name="connsiteX5921" fmla="*/ 532709 w 12250760"/>
                <a:gd name="connsiteY5921" fmla="*/ 1015420 h 6679735"/>
                <a:gd name="connsiteX5922" fmla="*/ 584625 w 12250760"/>
                <a:gd name="connsiteY5922" fmla="*/ 963505 h 6679735"/>
                <a:gd name="connsiteX5923" fmla="*/ 102903 w 12250760"/>
                <a:gd name="connsiteY5923" fmla="*/ 963505 h 6679735"/>
                <a:gd name="connsiteX5924" fmla="*/ 154819 w 12250760"/>
                <a:gd name="connsiteY5924" fmla="*/ 1015420 h 6679735"/>
                <a:gd name="connsiteX5925" fmla="*/ 102903 w 12250760"/>
                <a:gd name="connsiteY5925" fmla="*/ 1067337 h 6679735"/>
                <a:gd name="connsiteX5926" fmla="*/ 50988 w 12250760"/>
                <a:gd name="connsiteY5926" fmla="*/ 1015420 h 6679735"/>
                <a:gd name="connsiteX5927" fmla="*/ 102903 w 12250760"/>
                <a:gd name="connsiteY5927" fmla="*/ 963505 h 6679735"/>
                <a:gd name="connsiteX5928" fmla="*/ 12146930 w 12250760"/>
                <a:gd name="connsiteY5928" fmla="*/ 613039 h 6679735"/>
                <a:gd name="connsiteX5929" fmla="*/ 12250760 w 12250760"/>
                <a:gd name="connsiteY5929" fmla="*/ 691046 h 6679735"/>
                <a:gd name="connsiteX5930" fmla="*/ 12250760 w 12250760"/>
                <a:gd name="connsiteY5930" fmla="*/ 743050 h 6679735"/>
                <a:gd name="connsiteX5931" fmla="*/ 12224803 w 12250760"/>
                <a:gd name="connsiteY5931" fmla="*/ 769053 h 6679735"/>
                <a:gd name="connsiteX5932" fmla="*/ 12198844 w 12250760"/>
                <a:gd name="connsiteY5932" fmla="*/ 769053 h 6679735"/>
                <a:gd name="connsiteX5933" fmla="*/ 12198844 w 12250760"/>
                <a:gd name="connsiteY5933" fmla="*/ 873061 h 6679735"/>
                <a:gd name="connsiteX5934" fmla="*/ 12172887 w 12250760"/>
                <a:gd name="connsiteY5934" fmla="*/ 899063 h 6679735"/>
                <a:gd name="connsiteX5935" fmla="*/ 12120972 w 12250760"/>
                <a:gd name="connsiteY5935" fmla="*/ 899063 h 6679735"/>
                <a:gd name="connsiteX5936" fmla="*/ 12095015 w 12250760"/>
                <a:gd name="connsiteY5936" fmla="*/ 873061 h 6679735"/>
                <a:gd name="connsiteX5937" fmla="*/ 12095015 w 12250760"/>
                <a:gd name="connsiteY5937" fmla="*/ 769053 h 6679735"/>
                <a:gd name="connsiteX5938" fmla="*/ 12069057 w 12250760"/>
                <a:gd name="connsiteY5938" fmla="*/ 769053 h 6679735"/>
                <a:gd name="connsiteX5939" fmla="*/ 12043099 w 12250760"/>
                <a:gd name="connsiteY5939" fmla="*/ 743050 h 6679735"/>
                <a:gd name="connsiteX5940" fmla="*/ 12043099 w 12250760"/>
                <a:gd name="connsiteY5940" fmla="*/ 691046 h 6679735"/>
                <a:gd name="connsiteX5941" fmla="*/ 12146930 w 12250760"/>
                <a:gd name="connsiteY5941" fmla="*/ 613039 h 6679735"/>
                <a:gd name="connsiteX5942" fmla="*/ 11665206 w 12250760"/>
                <a:gd name="connsiteY5942" fmla="*/ 613039 h 6679735"/>
                <a:gd name="connsiteX5943" fmla="*/ 11769036 w 12250760"/>
                <a:gd name="connsiteY5943" fmla="*/ 691046 h 6679735"/>
                <a:gd name="connsiteX5944" fmla="*/ 11769036 w 12250760"/>
                <a:gd name="connsiteY5944" fmla="*/ 743050 h 6679735"/>
                <a:gd name="connsiteX5945" fmla="*/ 11743079 w 12250760"/>
                <a:gd name="connsiteY5945" fmla="*/ 769053 h 6679735"/>
                <a:gd name="connsiteX5946" fmla="*/ 11717120 w 12250760"/>
                <a:gd name="connsiteY5946" fmla="*/ 769053 h 6679735"/>
                <a:gd name="connsiteX5947" fmla="*/ 11717120 w 12250760"/>
                <a:gd name="connsiteY5947" fmla="*/ 873061 h 6679735"/>
                <a:gd name="connsiteX5948" fmla="*/ 11691163 w 12250760"/>
                <a:gd name="connsiteY5948" fmla="*/ 899063 h 6679735"/>
                <a:gd name="connsiteX5949" fmla="*/ 11639248 w 12250760"/>
                <a:gd name="connsiteY5949" fmla="*/ 899063 h 6679735"/>
                <a:gd name="connsiteX5950" fmla="*/ 11613291 w 12250760"/>
                <a:gd name="connsiteY5950" fmla="*/ 873061 h 6679735"/>
                <a:gd name="connsiteX5951" fmla="*/ 11613291 w 12250760"/>
                <a:gd name="connsiteY5951" fmla="*/ 769053 h 6679735"/>
                <a:gd name="connsiteX5952" fmla="*/ 11587333 w 12250760"/>
                <a:gd name="connsiteY5952" fmla="*/ 769053 h 6679735"/>
                <a:gd name="connsiteX5953" fmla="*/ 11561375 w 12250760"/>
                <a:gd name="connsiteY5953" fmla="*/ 743050 h 6679735"/>
                <a:gd name="connsiteX5954" fmla="*/ 11561375 w 12250760"/>
                <a:gd name="connsiteY5954" fmla="*/ 691046 h 6679735"/>
                <a:gd name="connsiteX5955" fmla="*/ 11665206 w 12250760"/>
                <a:gd name="connsiteY5955" fmla="*/ 613039 h 6679735"/>
                <a:gd name="connsiteX5956" fmla="*/ 11183481 w 12250760"/>
                <a:gd name="connsiteY5956" fmla="*/ 613039 h 6679735"/>
                <a:gd name="connsiteX5957" fmla="*/ 11287311 w 12250760"/>
                <a:gd name="connsiteY5957" fmla="*/ 691046 h 6679735"/>
                <a:gd name="connsiteX5958" fmla="*/ 11287311 w 12250760"/>
                <a:gd name="connsiteY5958" fmla="*/ 743050 h 6679735"/>
                <a:gd name="connsiteX5959" fmla="*/ 11261354 w 12250760"/>
                <a:gd name="connsiteY5959" fmla="*/ 769053 h 6679735"/>
                <a:gd name="connsiteX5960" fmla="*/ 11235395 w 12250760"/>
                <a:gd name="connsiteY5960" fmla="*/ 769053 h 6679735"/>
                <a:gd name="connsiteX5961" fmla="*/ 11235395 w 12250760"/>
                <a:gd name="connsiteY5961" fmla="*/ 873061 h 6679735"/>
                <a:gd name="connsiteX5962" fmla="*/ 11209438 w 12250760"/>
                <a:gd name="connsiteY5962" fmla="*/ 899063 h 6679735"/>
                <a:gd name="connsiteX5963" fmla="*/ 11157523 w 12250760"/>
                <a:gd name="connsiteY5963" fmla="*/ 899063 h 6679735"/>
                <a:gd name="connsiteX5964" fmla="*/ 11131566 w 12250760"/>
                <a:gd name="connsiteY5964" fmla="*/ 873061 h 6679735"/>
                <a:gd name="connsiteX5965" fmla="*/ 11131566 w 12250760"/>
                <a:gd name="connsiteY5965" fmla="*/ 769053 h 6679735"/>
                <a:gd name="connsiteX5966" fmla="*/ 11105608 w 12250760"/>
                <a:gd name="connsiteY5966" fmla="*/ 769053 h 6679735"/>
                <a:gd name="connsiteX5967" fmla="*/ 11079650 w 12250760"/>
                <a:gd name="connsiteY5967" fmla="*/ 743050 h 6679735"/>
                <a:gd name="connsiteX5968" fmla="*/ 11079650 w 12250760"/>
                <a:gd name="connsiteY5968" fmla="*/ 691046 h 6679735"/>
                <a:gd name="connsiteX5969" fmla="*/ 11183481 w 12250760"/>
                <a:gd name="connsiteY5969" fmla="*/ 613039 h 6679735"/>
                <a:gd name="connsiteX5970" fmla="*/ 10701757 w 12250760"/>
                <a:gd name="connsiteY5970" fmla="*/ 613039 h 6679735"/>
                <a:gd name="connsiteX5971" fmla="*/ 10805587 w 12250760"/>
                <a:gd name="connsiteY5971" fmla="*/ 691046 h 6679735"/>
                <a:gd name="connsiteX5972" fmla="*/ 10805587 w 12250760"/>
                <a:gd name="connsiteY5972" fmla="*/ 743050 h 6679735"/>
                <a:gd name="connsiteX5973" fmla="*/ 10779630 w 12250760"/>
                <a:gd name="connsiteY5973" fmla="*/ 769053 h 6679735"/>
                <a:gd name="connsiteX5974" fmla="*/ 10753671 w 12250760"/>
                <a:gd name="connsiteY5974" fmla="*/ 769053 h 6679735"/>
                <a:gd name="connsiteX5975" fmla="*/ 10753671 w 12250760"/>
                <a:gd name="connsiteY5975" fmla="*/ 873061 h 6679735"/>
                <a:gd name="connsiteX5976" fmla="*/ 10727714 w 12250760"/>
                <a:gd name="connsiteY5976" fmla="*/ 899063 h 6679735"/>
                <a:gd name="connsiteX5977" fmla="*/ 10675799 w 12250760"/>
                <a:gd name="connsiteY5977" fmla="*/ 899063 h 6679735"/>
                <a:gd name="connsiteX5978" fmla="*/ 10649842 w 12250760"/>
                <a:gd name="connsiteY5978" fmla="*/ 873061 h 6679735"/>
                <a:gd name="connsiteX5979" fmla="*/ 10649842 w 12250760"/>
                <a:gd name="connsiteY5979" fmla="*/ 769053 h 6679735"/>
                <a:gd name="connsiteX5980" fmla="*/ 10623884 w 12250760"/>
                <a:gd name="connsiteY5980" fmla="*/ 769053 h 6679735"/>
                <a:gd name="connsiteX5981" fmla="*/ 10597926 w 12250760"/>
                <a:gd name="connsiteY5981" fmla="*/ 743050 h 6679735"/>
                <a:gd name="connsiteX5982" fmla="*/ 10597926 w 12250760"/>
                <a:gd name="connsiteY5982" fmla="*/ 691046 h 6679735"/>
                <a:gd name="connsiteX5983" fmla="*/ 10701757 w 12250760"/>
                <a:gd name="connsiteY5983" fmla="*/ 613039 h 6679735"/>
                <a:gd name="connsiteX5984" fmla="*/ 10220033 w 12250760"/>
                <a:gd name="connsiteY5984" fmla="*/ 613039 h 6679735"/>
                <a:gd name="connsiteX5985" fmla="*/ 10323863 w 12250760"/>
                <a:gd name="connsiteY5985" fmla="*/ 691046 h 6679735"/>
                <a:gd name="connsiteX5986" fmla="*/ 10323863 w 12250760"/>
                <a:gd name="connsiteY5986" fmla="*/ 743050 h 6679735"/>
                <a:gd name="connsiteX5987" fmla="*/ 10297906 w 12250760"/>
                <a:gd name="connsiteY5987" fmla="*/ 769053 h 6679735"/>
                <a:gd name="connsiteX5988" fmla="*/ 10271947 w 12250760"/>
                <a:gd name="connsiteY5988" fmla="*/ 769053 h 6679735"/>
                <a:gd name="connsiteX5989" fmla="*/ 10271947 w 12250760"/>
                <a:gd name="connsiteY5989" fmla="*/ 873061 h 6679735"/>
                <a:gd name="connsiteX5990" fmla="*/ 10245990 w 12250760"/>
                <a:gd name="connsiteY5990" fmla="*/ 899063 h 6679735"/>
                <a:gd name="connsiteX5991" fmla="*/ 10194075 w 12250760"/>
                <a:gd name="connsiteY5991" fmla="*/ 899063 h 6679735"/>
                <a:gd name="connsiteX5992" fmla="*/ 10168118 w 12250760"/>
                <a:gd name="connsiteY5992" fmla="*/ 873061 h 6679735"/>
                <a:gd name="connsiteX5993" fmla="*/ 10168118 w 12250760"/>
                <a:gd name="connsiteY5993" fmla="*/ 769053 h 6679735"/>
                <a:gd name="connsiteX5994" fmla="*/ 10142160 w 12250760"/>
                <a:gd name="connsiteY5994" fmla="*/ 769053 h 6679735"/>
                <a:gd name="connsiteX5995" fmla="*/ 10116202 w 12250760"/>
                <a:gd name="connsiteY5995" fmla="*/ 743050 h 6679735"/>
                <a:gd name="connsiteX5996" fmla="*/ 10116202 w 12250760"/>
                <a:gd name="connsiteY5996" fmla="*/ 691046 h 6679735"/>
                <a:gd name="connsiteX5997" fmla="*/ 10220033 w 12250760"/>
                <a:gd name="connsiteY5997" fmla="*/ 613039 h 6679735"/>
                <a:gd name="connsiteX5998" fmla="*/ 9738308 w 12250760"/>
                <a:gd name="connsiteY5998" fmla="*/ 613039 h 6679735"/>
                <a:gd name="connsiteX5999" fmla="*/ 9842138 w 12250760"/>
                <a:gd name="connsiteY5999" fmla="*/ 691046 h 6679735"/>
                <a:gd name="connsiteX6000" fmla="*/ 9842138 w 12250760"/>
                <a:gd name="connsiteY6000" fmla="*/ 743050 h 6679735"/>
                <a:gd name="connsiteX6001" fmla="*/ 9816181 w 12250760"/>
                <a:gd name="connsiteY6001" fmla="*/ 769053 h 6679735"/>
                <a:gd name="connsiteX6002" fmla="*/ 9790222 w 12250760"/>
                <a:gd name="connsiteY6002" fmla="*/ 769053 h 6679735"/>
                <a:gd name="connsiteX6003" fmla="*/ 9790222 w 12250760"/>
                <a:gd name="connsiteY6003" fmla="*/ 873061 h 6679735"/>
                <a:gd name="connsiteX6004" fmla="*/ 9764265 w 12250760"/>
                <a:gd name="connsiteY6004" fmla="*/ 899063 h 6679735"/>
                <a:gd name="connsiteX6005" fmla="*/ 9712350 w 12250760"/>
                <a:gd name="connsiteY6005" fmla="*/ 899063 h 6679735"/>
                <a:gd name="connsiteX6006" fmla="*/ 9686393 w 12250760"/>
                <a:gd name="connsiteY6006" fmla="*/ 873061 h 6679735"/>
                <a:gd name="connsiteX6007" fmla="*/ 9686393 w 12250760"/>
                <a:gd name="connsiteY6007" fmla="*/ 769053 h 6679735"/>
                <a:gd name="connsiteX6008" fmla="*/ 9660435 w 12250760"/>
                <a:gd name="connsiteY6008" fmla="*/ 769053 h 6679735"/>
                <a:gd name="connsiteX6009" fmla="*/ 9634477 w 12250760"/>
                <a:gd name="connsiteY6009" fmla="*/ 743050 h 6679735"/>
                <a:gd name="connsiteX6010" fmla="*/ 9634477 w 12250760"/>
                <a:gd name="connsiteY6010" fmla="*/ 691046 h 6679735"/>
                <a:gd name="connsiteX6011" fmla="*/ 9738308 w 12250760"/>
                <a:gd name="connsiteY6011" fmla="*/ 613039 h 6679735"/>
                <a:gd name="connsiteX6012" fmla="*/ 9256584 w 12250760"/>
                <a:gd name="connsiteY6012" fmla="*/ 613039 h 6679735"/>
                <a:gd name="connsiteX6013" fmla="*/ 9360414 w 12250760"/>
                <a:gd name="connsiteY6013" fmla="*/ 691046 h 6679735"/>
                <a:gd name="connsiteX6014" fmla="*/ 9360414 w 12250760"/>
                <a:gd name="connsiteY6014" fmla="*/ 743050 h 6679735"/>
                <a:gd name="connsiteX6015" fmla="*/ 9334457 w 12250760"/>
                <a:gd name="connsiteY6015" fmla="*/ 769053 h 6679735"/>
                <a:gd name="connsiteX6016" fmla="*/ 9308498 w 12250760"/>
                <a:gd name="connsiteY6016" fmla="*/ 769053 h 6679735"/>
                <a:gd name="connsiteX6017" fmla="*/ 9308498 w 12250760"/>
                <a:gd name="connsiteY6017" fmla="*/ 873061 h 6679735"/>
                <a:gd name="connsiteX6018" fmla="*/ 9282541 w 12250760"/>
                <a:gd name="connsiteY6018" fmla="*/ 899063 h 6679735"/>
                <a:gd name="connsiteX6019" fmla="*/ 9230626 w 12250760"/>
                <a:gd name="connsiteY6019" fmla="*/ 899063 h 6679735"/>
                <a:gd name="connsiteX6020" fmla="*/ 9204669 w 12250760"/>
                <a:gd name="connsiteY6020" fmla="*/ 873061 h 6679735"/>
                <a:gd name="connsiteX6021" fmla="*/ 9204669 w 12250760"/>
                <a:gd name="connsiteY6021" fmla="*/ 769053 h 6679735"/>
                <a:gd name="connsiteX6022" fmla="*/ 9178711 w 12250760"/>
                <a:gd name="connsiteY6022" fmla="*/ 769053 h 6679735"/>
                <a:gd name="connsiteX6023" fmla="*/ 9152753 w 12250760"/>
                <a:gd name="connsiteY6023" fmla="*/ 743050 h 6679735"/>
                <a:gd name="connsiteX6024" fmla="*/ 9152753 w 12250760"/>
                <a:gd name="connsiteY6024" fmla="*/ 691046 h 6679735"/>
                <a:gd name="connsiteX6025" fmla="*/ 9256584 w 12250760"/>
                <a:gd name="connsiteY6025" fmla="*/ 613039 h 6679735"/>
                <a:gd name="connsiteX6026" fmla="*/ 8774860 w 12250760"/>
                <a:gd name="connsiteY6026" fmla="*/ 613039 h 6679735"/>
                <a:gd name="connsiteX6027" fmla="*/ 8878690 w 12250760"/>
                <a:gd name="connsiteY6027" fmla="*/ 691046 h 6679735"/>
                <a:gd name="connsiteX6028" fmla="*/ 8878690 w 12250760"/>
                <a:gd name="connsiteY6028" fmla="*/ 743050 h 6679735"/>
                <a:gd name="connsiteX6029" fmla="*/ 8852733 w 12250760"/>
                <a:gd name="connsiteY6029" fmla="*/ 769053 h 6679735"/>
                <a:gd name="connsiteX6030" fmla="*/ 8826774 w 12250760"/>
                <a:gd name="connsiteY6030" fmla="*/ 769053 h 6679735"/>
                <a:gd name="connsiteX6031" fmla="*/ 8826774 w 12250760"/>
                <a:gd name="connsiteY6031" fmla="*/ 873061 h 6679735"/>
                <a:gd name="connsiteX6032" fmla="*/ 8800817 w 12250760"/>
                <a:gd name="connsiteY6032" fmla="*/ 899063 h 6679735"/>
                <a:gd name="connsiteX6033" fmla="*/ 8748902 w 12250760"/>
                <a:gd name="connsiteY6033" fmla="*/ 899063 h 6679735"/>
                <a:gd name="connsiteX6034" fmla="*/ 8722945 w 12250760"/>
                <a:gd name="connsiteY6034" fmla="*/ 873061 h 6679735"/>
                <a:gd name="connsiteX6035" fmla="*/ 8722945 w 12250760"/>
                <a:gd name="connsiteY6035" fmla="*/ 769053 h 6679735"/>
                <a:gd name="connsiteX6036" fmla="*/ 8696987 w 12250760"/>
                <a:gd name="connsiteY6036" fmla="*/ 769053 h 6679735"/>
                <a:gd name="connsiteX6037" fmla="*/ 8671029 w 12250760"/>
                <a:gd name="connsiteY6037" fmla="*/ 743050 h 6679735"/>
                <a:gd name="connsiteX6038" fmla="*/ 8671029 w 12250760"/>
                <a:gd name="connsiteY6038" fmla="*/ 691046 h 6679735"/>
                <a:gd name="connsiteX6039" fmla="*/ 8774860 w 12250760"/>
                <a:gd name="connsiteY6039" fmla="*/ 613039 h 6679735"/>
                <a:gd name="connsiteX6040" fmla="*/ 8293136 w 12250760"/>
                <a:gd name="connsiteY6040" fmla="*/ 613039 h 6679735"/>
                <a:gd name="connsiteX6041" fmla="*/ 8396966 w 12250760"/>
                <a:gd name="connsiteY6041" fmla="*/ 691046 h 6679735"/>
                <a:gd name="connsiteX6042" fmla="*/ 8396966 w 12250760"/>
                <a:gd name="connsiteY6042" fmla="*/ 743050 h 6679735"/>
                <a:gd name="connsiteX6043" fmla="*/ 8371009 w 12250760"/>
                <a:gd name="connsiteY6043" fmla="*/ 769053 h 6679735"/>
                <a:gd name="connsiteX6044" fmla="*/ 8345051 w 12250760"/>
                <a:gd name="connsiteY6044" fmla="*/ 769053 h 6679735"/>
                <a:gd name="connsiteX6045" fmla="*/ 8345051 w 12250760"/>
                <a:gd name="connsiteY6045" fmla="*/ 873061 h 6679735"/>
                <a:gd name="connsiteX6046" fmla="*/ 8319094 w 12250760"/>
                <a:gd name="connsiteY6046" fmla="*/ 899063 h 6679735"/>
                <a:gd name="connsiteX6047" fmla="*/ 8267178 w 12250760"/>
                <a:gd name="connsiteY6047" fmla="*/ 899063 h 6679735"/>
                <a:gd name="connsiteX6048" fmla="*/ 8241221 w 12250760"/>
                <a:gd name="connsiteY6048" fmla="*/ 873061 h 6679735"/>
                <a:gd name="connsiteX6049" fmla="*/ 8241221 w 12250760"/>
                <a:gd name="connsiteY6049" fmla="*/ 769053 h 6679735"/>
                <a:gd name="connsiteX6050" fmla="*/ 8215264 w 12250760"/>
                <a:gd name="connsiteY6050" fmla="*/ 769053 h 6679735"/>
                <a:gd name="connsiteX6051" fmla="*/ 8189305 w 12250760"/>
                <a:gd name="connsiteY6051" fmla="*/ 743050 h 6679735"/>
                <a:gd name="connsiteX6052" fmla="*/ 8189305 w 12250760"/>
                <a:gd name="connsiteY6052" fmla="*/ 691046 h 6679735"/>
                <a:gd name="connsiteX6053" fmla="*/ 8293136 w 12250760"/>
                <a:gd name="connsiteY6053" fmla="*/ 613039 h 6679735"/>
                <a:gd name="connsiteX6054" fmla="*/ 7811412 w 12250760"/>
                <a:gd name="connsiteY6054" fmla="*/ 613039 h 6679735"/>
                <a:gd name="connsiteX6055" fmla="*/ 7915242 w 12250760"/>
                <a:gd name="connsiteY6055" fmla="*/ 691046 h 6679735"/>
                <a:gd name="connsiteX6056" fmla="*/ 7915242 w 12250760"/>
                <a:gd name="connsiteY6056" fmla="*/ 743050 h 6679735"/>
                <a:gd name="connsiteX6057" fmla="*/ 7889285 w 12250760"/>
                <a:gd name="connsiteY6057" fmla="*/ 769053 h 6679735"/>
                <a:gd name="connsiteX6058" fmla="*/ 7863327 w 12250760"/>
                <a:gd name="connsiteY6058" fmla="*/ 769053 h 6679735"/>
                <a:gd name="connsiteX6059" fmla="*/ 7863327 w 12250760"/>
                <a:gd name="connsiteY6059" fmla="*/ 873061 h 6679735"/>
                <a:gd name="connsiteX6060" fmla="*/ 7837370 w 12250760"/>
                <a:gd name="connsiteY6060" fmla="*/ 899063 h 6679735"/>
                <a:gd name="connsiteX6061" fmla="*/ 7785454 w 12250760"/>
                <a:gd name="connsiteY6061" fmla="*/ 899063 h 6679735"/>
                <a:gd name="connsiteX6062" fmla="*/ 7759497 w 12250760"/>
                <a:gd name="connsiteY6062" fmla="*/ 873061 h 6679735"/>
                <a:gd name="connsiteX6063" fmla="*/ 7759497 w 12250760"/>
                <a:gd name="connsiteY6063" fmla="*/ 769053 h 6679735"/>
                <a:gd name="connsiteX6064" fmla="*/ 7733540 w 12250760"/>
                <a:gd name="connsiteY6064" fmla="*/ 769053 h 6679735"/>
                <a:gd name="connsiteX6065" fmla="*/ 7707581 w 12250760"/>
                <a:gd name="connsiteY6065" fmla="*/ 743050 h 6679735"/>
                <a:gd name="connsiteX6066" fmla="*/ 7707581 w 12250760"/>
                <a:gd name="connsiteY6066" fmla="*/ 691046 h 6679735"/>
                <a:gd name="connsiteX6067" fmla="*/ 7811412 w 12250760"/>
                <a:gd name="connsiteY6067" fmla="*/ 613039 h 6679735"/>
                <a:gd name="connsiteX6068" fmla="*/ 7329688 w 12250760"/>
                <a:gd name="connsiteY6068" fmla="*/ 613039 h 6679735"/>
                <a:gd name="connsiteX6069" fmla="*/ 7433518 w 12250760"/>
                <a:gd name="connsiteY6069" fmla="*/ 691046 h 6679735"/>
                <a:gd name="connsiteX6070" fmla="*/ 7433518 w 12250760"/>
                <a:gd name="connsiteY6070" fmla="*/ 743050 h 6679735"/>
                <a:gd name="connsiteX6071" fmla="*/ 7407561 w 12250760"/>
                <a:gd name="connsiteY6071" fmla="*/ 769053 h 6679735"/>
                <a:gd name="connsiteX6072" fmla="*/ 7381603 w 12250760"/>
                <a:gd name="connsiteY6072" fmla="*/ 769053 h 6679735"/>
                <a:gd name="connsiteX6073" fmla="*/ 7381603 w 12250760"/>
                <a:gd name="connsiteY6073" fmla="*/ 873061 h 6679735"/>
                <a:gd name="connsiteX6074" fmla="*/ 7355646 w 12250760"/>
                <a:gd name="connsiteY6074" fmla="*/ 899063 h 6679735"/>
                <a:gd name="connsiteX6075" fmla="*/ 7303730 w 12250760"/>
                <a:gd name="connsiteY6075" fmla="*/ 899063 h 6679735"/>
                <a:gd name="connsiteX6076" fmla="*/ 7277773 w 12250760"/>
                <a:gd name="connsiteY6076" fmla="*/ 873061 h 6679735"/>
                <a:gd name="connsiteX6077" fmla="*/ 7277773 w 12250760"/>
                <a:gd name="connsiteY6077" fmla="*/ 769053 h 6679735"/>
                <a:gd name="connsiteX6078" fmla="*/ 7251816 w 12250760"/>
                <a:gd name="connsiteY6078" fmla="*/ 769053 h 6679735"/>
                <a:gd name="connsiteX6079" fmla="*/ 7225857 w 12250760"/>
                <a:gd name="connsiteY6079" fmla="*/ 743050 h 6679735"/>
                <a:gd name="connsiteX6080" fmla="*/ 7225857 w 12250760"/>
                <a:gd name="connsiteY6080" fmla="*/ 691046 h 6679735"/>
                <a:gd name="connsiteX6081" fmla="*/ 7329688 w 12250760"/>
                <a:gd name="connsiteY6081" fmla="*/ 613039 h 6679735"/>
                <a:gd name="connsiteX6082" fmla="*/ 6847964 w 12250760"/>
                <a:gd name="connsiteY6082" fmla="*/ 613039 h 6679735"/>
                <a:gd name="connsiteX6083" fmla="*/ 6951794 w 12250760"/>
                <a:gd name="connsiteY6083" fmla="*/ 691046 h 6679735"/>
                <a:gd name="connsiteX6084" fmla="*/ 6951794 w 12250760"/>
                <a:gd name="connsiteY6084" fmla="*/ 743050 h 6679735"/>
                <a:gd name="connsiteX6085" fmla="*/ 6925837 w 12250760"/>
                <a:gd name="connsiteY6085" fmla="*/ 769053 h 6679735"/>
                <a:gd name="connsiteX6086" fmla="*/ 6899879 w 12250760"/>
                <a:gd name="connsiteY6086" fmla="*/ 769053 h 6679735"/>
                <a:gd name="connsiteX6087" fmla="*/ 6899879 w 12250760"/>
                <a:gd name="connsiteY6087" fmla="*/ 873061 h 6679735"/>
                <a:gd name="connsiteX6088" fmla="*/ 6873922 w 12250760"/>
                <a:gd name="connsiteY6088" fmla="*/ 899063 h 6679735"/>
                <a:gd name="connsiteX6089" fmla="*/ 6822006 w 12250760"/>
                <a:gd name="connsiteY6089" fmla="*/ 899063 h 6679735"/>
                <a:gd name="connsiteX6090" fmla="*/ 6796049 w 12250760"/>
                <a:gd name="connsiteY6090" fmla="*/ 873061 h 6679735"/>
                <a:gd name="connsiteX6091" fmla="*/ 6796049 w 12250760"/>
                <a:gd name="connsiteY6091" fmla="*/ 769053 h 6679735"/>
                <a:gd name="connsiteX6092" fmla="*/ 6770092 w 12250760"/>
                <a:gd name="connsiteY6092" fmla="*/ 769053 h 6679735"/>
                <a:gd name="connsiteX6093" fmla="*/ 6744133 w 12250760"/>
                <a:gd name="connsiteY6093" fmla="*/ 743050 h 6679735"/>
                <a:gd name="connsiteX6094" fmla="*/ 6744133 w 12250760"/>
                <a:gd name="connsiteY6094" fmla="*/ 691046 h 6679735"/>
                <a:gd name="connsiteX6095" fmla="*/ 6847964 w 12250760"/>
                <a:gd name="connsiteY6095" fmla="*/ 613039 h 6679735"/>
                <a:gd name="connsiteX6096" fmla="*/ 6366240 w 12250760"/>
                <a:gd name="connsiteY6096" fmla="*/ 613039 h 6679735"/>
                <a:gd name="connsiteX6097" fmla="*/ 6470070 w 12250760"/>
                <a:gd name="connsiteY6097" fmla="*/ 691046 h 6679735"/>
                <a:gd name="connsiteX6098" fmla="*/ 6470070 w 12250760"/>
                <a:gd name="connsiteY6098" fmla="*/ 743050 h 6679735"/>
                <a:gd name="connsiteX6099" fmla="*/ 6444113 w 12250760"/>
                <a:gd name="connsiteY6099" fmla="*/ 769053 h 6679735"/>
                <a:gd name="connsiteX6100" fmla="*/ 6418155 w 12250760"/>
                <a:gd name="connsiteY6100" fmla="*/ 769053 h 6679735"/>
                <a:gd name="connsiteX6101" fmla="*/ 6418155 w 12250760"/>
                <a:gd name="connsiteY6101" fmla="*/ 873061 h 6679735"/>
                <a:gd name="connsiteX6102" fmla="*/ 6392198 w 12250760"/>
                <a:gd name="connsiteY6102" fmla="*/ 899063 h 6679735"/>
                <a:gd name="connsiteX6103" fmla="*/ 6340282 w 12250760"/>
                <a:gd name="connsiteY6103" fmla="*/ 899063 h 6679735"/>
                <a:gd name="connsiteX6104" fmla="*/ 6314325 w 12250760"/>
                <a:gd name="connsiteY6104" fmla="*/ 873061 h 6679735"/>
                <a:gd name="connsiteX6105" fmla="*/ 6314325 w 12250760"/>
                <a:gd name="connsiteY6105" fmla="*/ 769053 h 6679735"/>
                <a:gd name="connsiteX6106" fmla="*/ 6288368 w 12250760"/>
                <a:gd name="connsiteY6106" fmla="*/ 769053 h 6679735"/>
                <a:gd name="connsiteX6107" fmla="*/ 6262409 w 12250760"/>
                <a:gd name="connsiteY6107" fmla="*/ 743050 h 6679735"/>
                <a:gd name="connsiteX6108" fmla="*/ 6262409 w 12250760"/>
                <a:gd name="connsiteY6108" fmla="*/ 691046 h 6679735"/>
                <a:gd name="connsiteX6109" fmla="*/ 6366240 w 12250760"/>
                <a:gd name="connsiteY6109" fmla="*/ 613039 h 6679735"/>
                <a:gd name="connsiteX6110" fmla="*/ 5884533 w 12250760"/>
                <a:gd name="connsiteY6110" fmla="*/ 613039 h 6679735"/>
                <a:gd name="connsiteX6111" fmla="*/ 5988353 w 12250760"/>
                <a:gd name="connsiteY6111" fmla="*/ 691046 h 6679735"/>
                <a:gd name="connsiteX6112" fmla="*/ 5988353 w 12250760"/>
                <a:gd name="connsiteY6112" fmla="*/ 743050 h 6679735"/>
                <a:gd name="connsiteX6113" fmla="*/ 5962398 w 12250760"/>
                <a:gd name="connsiteY6113" fmla="*/ 769053 h 6679735"/>
                <a:gd name="connsiteX6114" fmla="*/ 5936444 w 12250760"/>
                <a:gd name="connsiteY6114" fmla="*/ 769053 h 6679735"/>
                <a:gd name="connsiteX6115" fmla="*/ 5936444 w 12250760"/>
                <a:gd name="connsiteY6115" fmla="*/ 873061 h 6679735"/>
                <a:gd name="connsiteX6116" fmla="*/ 5910489 w 12250760"/>
                <a:gd name="connsiteY6116" fmla="*/ 899063 h 6679735"/>
                <a:gd name="connsiteX6117" fmla="*/ 5858575 w 12250760"/>
                <a:gd name="connsiteY6117" fmla="*/ 899063 h 6679735"/>
                <a:gd name="connsiteX6118" fmla="*/ 5832617 w 12250760"/>
                <a:gd name="connsiteY6118" fmla="*/ 873061 h 6679735"/>
                <a:gd name="connsiteX6119" fmla="*/ 5832617 w 12250760"/>
                <a:gd name="connsiteY6119" fmla="*/ 769053 h 6679735"/>
                <a:gd name="connsiteX6120" fmla="*/ 5806662 w 12250760"/>
                <a:gd name="connsiteY6120" fmla="*/ 769053 h 6679735"/>
                <a:gd name="connsiteX6121" fmla="*/ 5780706 w 12250760"/>
                <a:gd name="connsiteY6121" fmla="*/ 743050 h 6679735"/>
                <a:gd name="connsiteX6122" fmla="*/ 5780706 w 12250760"/>
                <a:gd name="connsiteY6122" fmla="*/ 691046 h 6679735"/>
                <a:gd name="connsiteX6123" fmla="*/ 5884533 w 12250760"/>
                <a:gd name="connsiteY6123" fmla="*/ 613039 h 6679735"/>
                <a:gd name="connsiteX6124" fmla="*/ 5402832 w 12250760"/>
                <a:gd name="connsiteY6124" fmla="*/ 613039 h 6679735"/>
                <a:gd name="connsiteX6125" fmla="*/ 5506651 w 12250760"/>
                <a:gd name="connsiteY6125" fmla="*/ 691046 h 6679735"/>
                <a:gd name="connsiteX6126" fmla="*/ 5506651 w 12250760"/>
                <a:gd name="connsiteY6126" fmla="*/ 743050 h 6679735"/>
                <a:gd name="connsiteX6127" fmla="*/ 5480700 w 12250760"/>
                <a:gd name="connsiteY6127" fmla="*/ 769053 h 6679735"/>
                <a:gd name="connsiteX6128" fmla="*/ 5454743 w 12250760"/>
                <a:gd name="connsiteY6128" fmla="*/ 769053 h 6679735"/>
                <a:gd name="connsiteX6129" fmla="*/ 5454743 w 12250760"/>
                <a:gd name="connsiteY6129" fmla="*/ 873061 h 6679735"/>
                <a:gd name="connsiteX6130" fmla="*/ 5428784 w 12250760"/>
                <a:gd name="connsiteY6130" fmla="*/ 899063 h 6679735"/>
                <a:gd name="connsiteX6131" fmla="*/ 5376877 w 12250760"/>
                <a:gd name="connsiteY6131" fmla="*/ 899063 h 6679735"/>
                <a:gd name="connsiteX6132" fmla="*/ 5350922 w 12250760"/>
                <a:gd name="connsiteY6132" fmla="*/ 873061 h 6679735"/>
                <a:gd name="connsiteX6133" fmla="*/ 5350922 w 12250760"/>
                <a:gd name="connsiteY6133" fmla="*/ 769053 h 6679735"/>
                <a:gd name="connsiteX6134" fmla="*/ 5324962 w 12250760"/>
                <a:gd name="connsiteY6134" fmla="*/ 769053 h 6679735"/>
                <a:gd name="connsiteX6135" fmla="*/ 5299000 w 12250760"/>
                <a:gd name="connsiteY6135" fmla="*/ 743050 h 6679735"/>
                <a:gd name="connsiteX6136" fmla="*/ 5299000 w 12250760"/>
                <a:gd name="connsiteY6136" fmla="*/ 691046 h 6679735"/>
                <a:gd name="connsiteX6137" fmla="*/ 5402832 w 12250760"/>
                <a:gd name="connsiteY6137" fmla="*/ 613039 h 6679735"/>
                <a:gd name="connsiteX6138" fmla="*/ 4921068 w 12250760"/>
                <a:gd name="connsiteY6138" fmla="*/ 613039 h 6679735"/>
                <a:gd name="connsiteX6139" fmla="*/ 5024922 w 12250760"/>
                <a:gd name="connsiteY6139" fmla="*/ 691046 h 6679735"/>
                <a:gd name="connsiteX6140" fmla="*/ 5024922 w 12250760"/>
                <a:gd name="connsiteY6140" fmla="*/ 743050 h 6679735"/>
                <a:gd name="connsiteX6141" fmla="*/ 4998961 w 12250760"/>
                <a:gd name="connsiteY6141" fmla="*/ 769053 h 6679735"/>
                <a:gd name="connsiteX6142" fmla="*/ 4973002 w 12250760"/>
                <a:gd name="connsiteY6142" fmla="*/ 769053 h 6679735"/>
                <a:gd name="connsiteX6143" fmla="*/ 4973002 w 12250760"/>
                <a:gd name="connsiteY6143" fmla="*/ 873061 h 6679735"/>
                <a:gd name="connsiteX6144" fmla="*/ 4947033 w 12250760"/>
                <a:gd name="connsiteY6144" fmla="*/ 899063 h 6679735"/>
                <a:gd name="connsiteX6145" fmla="*/ 4895110 w 12250760"/>
                <a:gd name="connsiteY6145" fmla="*/ 899063 h 6679735"/>
                <a:gd name="connsiteX6146" fmla="*/ 4869170 w 12250760"/>
                <a:gd name="connsiteY6146" fmla="*/ 873061 h 6679735"/>
                <a:gd name="connsiteX6147" fmla="*/ 4869170 w 12250760"/>
                <a:gd name="connsiteY6147" fmla="*/ 769053 h 6679735"/>
                <a:gd name="connsiteX6148" fmla="*/ 4843220 w 12250760"/>
                <a:gd name="connsiteY6148" fmla="*/ 769053 h 6679735"/>
                <a:gd name="connsiteX6149" fmla="*/ 4817263 w 12250760"/>
                <a:gd name="connsiteY6149" fmla="*/ 743050 h 6679735"/>
                <a:gd name="connsiteX6150" fmla="*/ 4817263 w 12250760"/>
                <a:gd name="connsiteY6150" fmla="*/ 691046 h 6679735"/>
                <a:gd name="connsiteX6151" fmla="*/ 4921068 w 12250760"/>
                <a:gd name="connsiteY6151" fmla="*/ 613039 h 6679735"/>
                <a:gd name="connsiteX6152" fmla="*/ 4439387 w 12250760"/>
                <a:gd name="connsiteY6152" fmla="*/ 613039 h 6679735"/>
                <a:gd name="connsiteX6153" fmla="*/ 4543202 w 12250760"/>
                <a:gd name="connsiteY6153" fmla="*/ 691046 h 6679735"/>
                <a:gd name="connsiteX6154" fmla="*/ 4543202 w 12250760"/>
                <a:gd name="connsiteY6154" fmla="*/ 743050 h 6679735"/>
                <a:gd name="connsiteX6155" fmla="*/ 4517245 w 12250760"/>
                <a:gd name="connsiteY6155" fmla="*/ 769053 h 6679735"/>
                <a:gd name="connsiteX6156" fmla="*/ 4491281 w 12250760"/>
                <a:gd name="connsiteY6156" fmla="*/ 769053 h 6679735"/>
                <a:gd name="connsiteX6157" fmla="*/ 4491281 w 12250760"/>
                <a:gd name="connsiteY6157" fmla="*/ 873061 h 6679735"/>
                <a:gd name="connsiteX6158" fmla="*/ 4465325 w 12250760"/>
                <a:gd name="connsiteY6158" fmla="*/ 899063 h 6679735"/>
                <a:gd name="connsiteX6159" fmla="*/ 4413415 w 12250760"/>
                <a:gd name="connsiteY6159" fmla="*/ 899063 h 6679735"/>
                <a:gd name="connsiteX6160" fmla="*/ 4387456 w 12250760"/>
                <a:gd name="connsiteY6160" fmla="*/ 873061 h 6679735"/>
                <a:gd name="connsiteX6161" fmla="*/ 4387456 w 12250760"/>
                <a:gd name="connsiteY6161" fmla="*/ 769053 h 6679735"/>
                <a:gd name="connsiteX6162" fmla="*/ 4361492 w 12250760"/>
                <a:gd name="connsiteY6162" fmla="*/ 769053 h 6679735"/>
                <a:gd name="connsiteX6163" fmla="*/ 4335541 w 12250760"/>
                <a:gd name="connsiteY6163" fmla="*/ 743050 h 6679735"/>
                <a:gd name="connsiteX6164" fmla="*/ 4335541 w 12250760"/>
                <a:gd name="connsiteY6164" fmla="*/ 691046 h 6679735"/>
                <a:gd name="connsiteX6165" fmla="*/ 4439387 w 12250760"/>
                <a:gd name="connsiteY6165" fmla="*/ 613039 h 6679735"/>
                <a:gd name="connsiteX6166" fmla="*/ 3957672 w 12250760"/>
                <a:gd name="connsiteY6166" fmla="*/ 613039 h 6679735"/>
                <a:gd name="connsiteX6167" fmla="*/ 4061506 w 12250760"/>
                <a:gd name="connsiteY6167" fmla="*/ 691046 h 6679735"/>
                <a:gd name="connsiteX6168" fmla="*/ 4061506 w 12250760"/>
                <a:gd name="connsiteY6168" fmla="*/ 743050 h 6679735"/>
                <a:gd name="connsiteX6169" fmla="*/ 4035550 w 12250760"/>
                <a:gd name="connsiteY6169" fmla="*/ 769053 h 6679735"/>
                <a:gd name="connsiteX6170" fmla="*/ 4009591 w 12250760"/>
                <a:gd name="connsiteY6170" fmla="*/ 769053 h 6679735"/>
                <a:gd name="connsiteX6171" fmla="*/ 4009591 w 12250760"/>
                <a:gd name="connsiteY6171" fmla="*/ 873061 h 6679735"/>
                <a:gd name="connsiteX6172" fmla="*/ 3983628 w 12250760"/>
                <a:gd name="connsiteY6172" fmla="*/ 899063 h 6679735"/>
                <a:gd name="connsiteX6173" fmla="*/ 3931713 w 12250760"/>
                <a:gd name="connsiteY6173" fmla="*/ 899063 h 6679735"/>
                <a:gd name="connsiteX6174" fmla="*/ 3905761 w 12250760"/>
                <a:gd name="connsiteY6174" fmla="*/ 873061 h 6679735"/>
                <a:gd name="connsiteX6175" fmla="*/ 3905761 w 12250760"/>
                <a:gd name="connsiteY6175" fmla="*/ 769053 h 6679735"/>
                <a:gd name="connsiteX6176" fmla="*/ 3879802 w 12250760"/>
                <a:gd name="connsiteY6176" fmla="*/ 769053 h 6679735"/>
                <a:gd name="connsiteX6177" fmla="*/ 3853845 w 12250760"/>
                <a:gd name="connsiteY6177" fmla="*/ 743050 h 6679735"/>
                <a:gd name="connsiteX6178" fmla="*/ 3853845 w 12250760"/>
                <a:gd name="connsiteY6178" fmla="*/ 691046 h 6679735"/>
                <a:gd name="connsiteX6179" fmla="*/ 3957672 w 12250760"/>
                <a:gd name="connsiteY6179" fmla="*/ 613039 h 6679735"/>
                <a:gd name="connsiteX6180" fmla="*/ 3475960 w 12250760"/>
                <a:gd name="connsiteY6180" fmla="*/ 613039 h 6679735"/>
                <a:gd name="connsiteX6181" fmla="*/ 3579797 w 12250760"/>
                <a:gd name="connsiteY6181" fmla="*/ 691046 h 6679735"/>
                <a:gd name="connsiteX6182" fmla="*/ 3579797 w 12250760"/>
                <a:gd name="connsiteY6182" fmla="*/ 743050 h 6679735"/>
                <a:gd name="connsiteX6183" fmla="*/ 3553836 w 12250760"/>
                <a:gd name="connsiteY6183" fmla="*/ 769053 h 6679735"/>
                <a:gd name="connsiteX6184" fmla="*/ 3527877 w 12250760"/>
                <a:gd name="connsiteY6184" fmla="*/ 769053 h 6679735"/>
                <a:gd name="connsiteX6185" fmla="*/ 3527877 w 12250760"/>
                <a:gd name="connsiteY6185" fmla="*/ 873061 h 6679735"/>
                <a:gd name="connsiteX6186" fmla="*/ 3501919 w 12250760"/>
                <a:gd name="connsiteY6186" fmla="*/ 899063 h 6679735"/>
                <a:gd name="connsiteX6187" fmla="*/ 3450003 w 12250760"/>
                <a:gd name="connsiteY6187" fmla="*/ 899063 h 6679735"/>
                <a:gd name="connsiteX6188" fmla="*/ 3424045 w 12250760"/>
                <a:gd name="connsiteY6188" fmla="*/ 873061 h 6679735"/>
                <a:gd name="connsiteX6189" fmla="*/ 3424045 w 12250760"/>
                <a:gd name="connsiteY6189" fmla="*/ 769053 h 6679735"/>
                <a:gd name="connsiteX6190" fmla="*/ 3398088 w 12250760"/>
                <a:gd name="connsiteY6190" fmla="*/ 769053 h 6679735"/>
                <a:gd name="connsiteX6191" fmla="*/ 3372129 w 12250760"/>
                <a:gd name="connsiteY6191" fmla="*/ 743050 h 6679735"/>
                <a:gd name="connsiteX6192" fmla="*/ 3372129 w 12250760"/>
                <a:gd name="connsiteY6192" fmla="*/ 691046 h 6679735"/>
                <a:gd name="connsiteX6193" fmla="*/ 3475960 w 12250760"/>
                <a:gd name="connsiteY6193" fmla="*/ 613039 h 6679735"/>
                <a:gd name="connsiteX6194" fmla="*/ 2994236 w 12250760"/>
                <a:gd name="connsiteY6194" fmla="*/ 613039 h 6679735"/>
                <a:gd name="connsiteX6195" fmla="*/ 3098065 w 12250760"/>
                <a:gd name="connsiteY6195" fmla="*/ 691046 h 6679735"/>
                <a:gd name="connsiteX6196" fmla="*/ 3098065 w 12250760"/>
                <a:gd name="connsiteY6196" fmla="*/ 743050 h 6679735"/>
                <a:gd name="connsiteX6197" fmla="*/ 3072106 w 12250760"/>
                <a:gd name="connsiteY6197" fmla="*/ 769053 h 6679735"/>
                <a:gd name="connsiteX6198" fmla="*/ 3046150 w 12250760"/>
                <a:gd name="connsiteY6198" fmla="*/ 769053 h 6679735"/>
                <a:gd name="connsiteX6199" fmla="*/ 3046150 w 12250760"/>
                <a:gd name="connsiteY6199" fmla="*/ 873061 h 6679735"/>
                <a:gd name="connsiteX6200" fmla="*/ 3020194 w 12250760"/>
                <a:gd name="connsiteY6200" fmla="*/ 899063 h 6679735"/>
                <a:gd name="connsiteX6201" fmla="*/ 2968275 w 12250760"/>
                <a:gd name="connsiteY6201" fmla="*/ 899063 h 6679735"/>
                <a:gd name="connsiteX6202" fmla="*/ 2942320 w 12250760"/>
                <a:gd name="connsiteY6202" fmla="*/ 873061 h 6679735"/>
                <a:gd name="connsiteX6203" fmla="*/ 2942320 w 12250760"/>
                <a:gd name="connsiteY6203" fmla="*/ 769053 h 6679735"/>
                <a:gd name="connsiteX6204" fmla="*/ 2916361 w 12250760"/>
                <a:gd name="connsiteY6204" fmla="*/ 769053 h 6679735"/>
                <a:gd name="connsiteX6205" fmla="*/ 2890404 w 12250760"/>
                <a:gd name="connsiteY6205" fmla="*/ 743050 h 6679735"/>
                <a:gd name="connsiteX6206" fmla="*/ 2890404 w 12250760"/>
                <a:gd name="connsiteY6206" fmla="*/ 691046 h 6679735"/>
                <a:gd name="connsiteX6207" fmla="*/ 2994236 w 12250760"/>
                <a:gd name="connsiteY6207" fmla="*/ 613039 h 6679735"/>
                <a:gd name="connsiteX6208" fmla="*/ 2512512 w 12250760"/>
                <a:gd name="connsiteY6208" fmla="*/ 613039 h 6679735"/>
                <a:gd name="connsiteX6209" fmla="*/ 2616342 w 12250760"/>
                <a:gd name="connsiteY6209" fmla="*/ 691046 h 6679735"/>
                <a:gd name="connsiteX6210" fmla="*/ 2616342 w 12250760"/>
                <a:gd name="connsiteY6210" fmla="*/ 743050 h 6679735"/>
                <a:gd name="connsiteX6211" fmla="*/ 2590385 w 12250760"/>
                <a:gd name="connsiteY6211" fmla="*/ 769053 h 6679735"/>
                <a:gd name="connsiteX6212" fmla="*/ 2564428 w 12250760"/>
                <a:gd name="connsiteY6212" fmla="*/ 769053 h 6679735"/>
                <a:gd name="connsiteX6213" fmla="*/ 2564428 w 12250760"/>
                <a:gd name="connsiteY6213" fmla="*/ 873061 h 6679735"/>
                <a:gd name="connsiteX6214" fmla="*/ 2538470 w 12250760"/>
                <a:gd name="connsiteY6214" fmla="*/ 899063 h 6679735"/>
                <a:gd name="connsiteX6215" fmla="*/ 2486557 w 12250760"/>
                <a:gd name="connsiteY6215" fmla="*/ 899063 h 6679735"/>
                <a:gd name="connsiteX6216" fmla="*/ 2460600 w 12250760"/>
                <a:gd name="connsiteY6216" fmla="*/ 873061 h 6679735"/>
                <a:gd name="connsiteX6217" fmla="*/ 2460600 w 12250760"/>
                <a:gd name="connsiteY6217" fmla="*/ 769053 h 6679735"/>
                <a:gd name="connsiteX6218" fmla="*/ 2434644 w 12250760"/>
                <a:gd name="connsiteY6218" fmla="*/ 769053 h 6679735"/>
                <a:gd name="connsiteX6219" fmla="*/ 2408685 w 12250760"/>
                <a:gd name="connsiteY6219" fmla="*/ 743050 h 6679735"/>
                <a:gd name="connsiteX6220" fmla="*/ 2408685 w 12250760"/>
                <a:gd name="connsiteY6220" fmla="*/ 691046 h 6679735"/>
                <a:gd name="connsiteX6221" fmla="*/ 2512512 w 12250760"/>
                <a:gd name="connsiteY6221" fmla="*/ 613039 h 6679735"/>
                <a:gd name="connsiteX6222" fmla="*/ 2030775 w 12250760"/>
                <a:gd name="connsiteY6222" fmla="*/ 613039 h 6679735"/>
                <a:gd name="connsiteX6223" fmla="*/ 2134625 w 12250760"/>
                <a:gd name="connsiteY6223" fmla="*/ 691046 h 6679735"/>
                <a:gd name="connsiteX6224" fmla="*/ 2134625 w 12250760"/>
                <a:gd name="connsiteY6224" fmla="*/ 743050 h 6679735"/>
                <a:gd name="connsiteX6225" fmla="*/ 2108648 w 12250760"/>
                <a:gd name="connsiteY6225" fmla="*/ 769053 h 6679735"/>
                <a:gd name="connsiteX6226" fmla="*/ 2082690 w 12250760"/>
                <a:gd name="connsiteY6226" fmla="*/ 769053 h 6679735"/>
                <a:gd name="connsiteX6227" fmla="*/ 2082690 w 12250760"/>
                <a:gd name="connsiteY6227" fmla="*/ 873061 h 6679735"/>
                <a:gd name="connsiteX6228" fmla="*/ 2056732 w 12250760"/>
                <a:gd name="connsiteY6228" fmla="*/ 899063 h 6679735"/>
                <a:gd name="connsiteX6229" fmla="*/ 2004817 w 12250760"/>
                <a:gd name="connsiteY6229" fmla="*/ 899063 h 6679735"/>
                <a:gd name="connsiteX6230" fmla="*/ 1978859 w 12250760"/>
                <a:gd name="connsiteY6230" fmla="*/ 873061 h 6679735"/>
                <a:gd name="connsiteX6231" fmla="*/ 1978859 w 12250760"/>
                <a:gd name="connsiteY6231" fmla="*/ 769053 h 6679735"/>
                <a:gd name="connsiteX6232" fmla="*/ 1952902 w 12250760"/>
                <a:gd name="connsiteY6232" fmla="*/ 769053 h 6679735"/>
                <a:gd name="connsiteX6233" fmla="*/ 1926944 w 12250760"/>
                <a:gd name="connsiteY6233" fmla="*/ 743050 h 6679735"/>
                <a:gd name="connsiteX6234" fmla="*/ 1926944 w 12250760"/>
                <a:gd name="connsiteY6234" fmla="*/ 691046 h 6679735"/>
                <a:gd name="connsiteX6235" fmla="*/ 2030775 w 12250760"/>
                <a:gd name="connsiteY6235" fmla="*/ 613039 h 6679735"/>
                <a:gd name="connsiteX6236" fmla="*/ 1549052 w 12250760"/>
                <a:gd name="connsiteY6236" fmla="*/ 613039 h 6679735"/>
                <a:gd name="connsiteX6237" fmla="*/ 1652881 w 12250760"/>
                <a:gd name="connsiteY6237" fmla="*/ 691046 h 6679735"/>
                <a:gd name="connsiteX6238" fmla="*/ 1652881 w 12250760"/>
                <a:gd name="connsiteY6238" fmla="*/ 743050 h 6679735"/>
                <a:gd name="connsiteX6239" fmla="*/ 1626925 w 12250760"/>
                <a:gd name="connsiteY6239" fmla="*/ 769053 h 6679735"/>
                <a:gd name="connsiteX6240" fmla="*/ 1600967 w 12250760"/>
                <a:gd name="connsiteY6240" fmla="*/ 769053 h 6679735"/>
                <a:gd name="connsiteX6241" fmla="*/ 1600967 w 12250760"/>
                <a:gd name="connsiteY6241" fmla="*/ 873061 h 6679735"/>
                <a:gd name="connsiteX6242" fmla="*/ 1575009 w 12250760"/>
                <a:gd name="connsiteY6242" fmla="*/ 899063 h 6679735"/>
                <a:gd name="connsiteX6243" fmla="*/ 1523094 w 12250760"/>
                <a:gd name="connsiteY6243" fmla="*/ 899063 h 6679735"/>
                <a:gd name="connsiteX6244" fmla="*/ 1497137 w 12250760"/>
                <a:gd name="connsiteY6244" fmla="*/ 873061 h 6679735"/>
                <a:gd name="connsiteX6245" fmla="*/ 1497137 w 12250760"/>
                <a:gd name="connsiteY6245" fmla="*/ 769053 h 6679735"/>
                <a:gd name="connsiteX6246" fmla="*/ 1471180 w 12250760"/>
                <a:gd name="connsiteY6246" fmla="*/ 769053 h 6679735"/>
                <a:gd name="connsiteX6247" fmla="*/ 1445221 w 12250760"/>
                <a:gd name="connsiteY6247" fmla="*/ 743050 h 6679735"/>
                <a:gd name="connsiteX6248" fmla="*/ 1445221 w 12250760"/>
                <a:gd name="connsiteY6248" fmla="*/ 691046 h 6679735"/>
                <a:gd name="connsiteX6249" fmla="*/ 1549052 w 12250760"/>
                <a:gd name="connsiteY6249" fmla="*/ 613039 h 6679735"/>
                <a:gd name="connsiteX6250" fmla="*/ 1067331 w 12250760"/>
                <a:gd name="connsiteY6250" fmla="*/ 613039 h 6679735"/>
                <a:gd name="connsiteX6251" fmla="*/ 1171160 w 12250760"/>
                <a:gd name="connsiteY6251" fmla="*/ 691046 h 6679735"/>
                <a:gd name="connsiteX6252" fmla="*/ 1171160 w 12250760"/>
                <a:gd name="connsiteY6252" fmla="*/ 743050 h 6679735"/>
                <a:gd name="connsiteX6253" fmla="*/ 1145203 w 12250760"/>
                <a:gd name="connsiteY6253" fmla="*/ 769053 h 6679735"/>
                <a:gd name="connsiteX6254" fmla="*/ 1119245 w 12250760"/>
                <a:gd name="connsiteY6254" fmla="*/ 769053 h 6679735"/>
                <a:gd name="connsiteX6255" fmla="*/ 1119245 w 12250760"/>
                <a:gd name="connsiteY6255" fmla="*/ 873061 h 6679735"/>
                <a:gd name="connsiteX6256" fmla="*/ 1093288 w 12250760"/>
                <a:gd name="connsiteY6256" fmla="*/ 899063 h 6679735"/>
                <a:gd name="connsiteX6257" fmla="*/ 1041372 w 12250760"/>
                <a:gd name="connsiteY6257" fmla="*/ 899063 h 6679735"/>
                <a:gd name="connsiteX6258" fmla="*/ 1015415 w 12250760"/>
                <a:gd name="connsiteY6258" fmla="*/ 873061 h 6679735"/>
                <a:gd name="connsiteX6259" fmla="*/ 1015415 w 12250760"/>
                <a:gd name="connsiteY6259" fmla="*/ 769053 h 6679735"/>
                <a:gd name="connsiteX6260" fmla="*/ 989458 w 12250760"/>
                <a:gd name="connsiteY6260" fmla="*/ 769053 h 6679735"/>
                <a:gd name="connsiteX6261" fmla="*/ 963500 w 12250760"/>
                <a:gd name="connsiteY6261" fmla="*/ 743050 h 6679735"/>
                <a:gd name="connsiteX6262" fmla="*/ 963500 w 12250760"/>
                <a:gd name="connsiteY6262" fmla="*/ 691046 h 6679735"/>
                <a:gd name="connsiteX6263" fmla="*/ 1067331 w 12250760"/>
                <a:gd name="connsiteY6263" fmla="*/ 613039 h 6679735"/>
                <a:gd name="connsiteX6264" fmla="*/ 585609 w 12250760"/>
                <a:gd name="connsiteY6264" fmla="*/ 613039 h 6679735"/>
                <a:gd name="connsiteX6265" fmla="*/ 689439 w 12250760"/>
                <a:gd name="connsiteY6265" fmla="*/ 691046 h 6679735"/>
                <a:gd name="connsiteX6266" fmla="*/ 689439 w 12250760"/>
                <a:gd name="connsiteY6266" fmla="*/ 743050 h 6679735"/>
                <a:gd name="connsiteX6267" fmla="*/ 663482 w 12250760"/>
                <a:gd name="connsiteY6267" fmla="*/ 769053 h 6679735"/>
                <a:gd name="connsiteX6268" fmla="*/ 637524 w 12250760"/>
                <a:gd name="connsiteY6268" fmla="*/ 769053 h 6679735"/>
                <a:gd name="connsiteX6269" fmla="*/ 637524 w 12250760"/>
                <a:gd name="connsiteY6269" fmla="*/ 873061 h 6679735"/>
                <a:gd name="connsiteX6270" fmla="*/ 611566 w 12250760"/>
                <a:gd name="connsiteY6270" fmla="*/ 899063 h 6679735"/>
                <a:gd name="connsiteX6271" fmla="*/ 559651 w 12250760"/>
                <a:gd name="connsiteY6271" fmla="*/ 899063 h 6679735"/>
                <a:gd name="connsiteX6272" fmla="*/ 533694 w 12250760"/>
                <a:gd name="connsiteY6272" fmla="*/ 873061 h 6679735"/>
                <a:gd name="connsiteX6273" fmla="*/ 533694 w 12250760"/>
                <a:gd name="connsiteY6273" fmla="*/ 769053 h 6679735"/>
                <a:gd name="connsiteX6274" fmla="*/ 507737 w 12250760"/>
                <a:gd name="connsiteY6274" fmla="*/ 769053 h 6679735"/>
                <a:gd name="connsiteX6275" fmla="*/ 481778 w 12250760"/>
                <a:gd name="connsiteY6275" fmla="*/ 743050 h 6679735"/>
                <a:gd name="connsiteX6276" fmla="*/ 481778 w 12250760"/>
                <a:gd name="connsiteY6276" fmla="*/ 691046 h 6679735"/>
                <a:gd name="connsiteX6277" fmla="*/ 585609 w 12250760"/>
                <a:gd name="connsiteY6277" fmla="*/ 613039 h 6679735"/>
                <a:gd name="connsiteX6278" fmla="*/ 103888 w 12250760"/>
                <a:gd name="connsiteY6278" fmla="*/ 613039 h 6679735"/>
                <a:gd name="connsiteX6279" fmla="*/ 207718 w 12250760"/>
                <a:gd name="connsiteY6279" fmla="*/ 691046 h 6679735"/>
                <a:gd name="connsiteX6280" fmla="*/ 207718 w 12250760"/>
                <a:gd name="connsiteY6280" fmla="*/ 743050 h 6679735"/>
                <a:gd name="connsiteX6281" fmla="*/ 181761 w 12250760"/>
                <a:gd name="connsiteY6281" fmla="*/ 769053 h 6679735"/>
                <a:gd name="connsiteX6282" fmla="*/ 155802 w 12250760"/>
                <a:gd name="connsiteY6282" fmla="*/ 769053 h 6679735"/>
                <a:gd name="connsiteX6283" fmla="*/ 155802 w 12250760"/>
                <a:gd name="connsiteY6283" fmla="*/ 873061 h 6679735"/>
                <a:gd name="connsiteX6284" fmla="*/ 129845 w 12250760"/>
                <a:gd name="connsiteY6284" fmla="*/ 899063 h 6679735"/>
                <a:gd name="connsiteX6285" fmla="*/ 77929 w 12250760"/>
                <a:gd name="connsiteY6285" fmla="*/ 899063 h 6679735"/>
                <a:gd name="connsiteX6286" fmla="*/ 51972 w 12250760"/>
                <a:gd name="connsiteY6286" fmla="*/ 873061 h 6679735"/>
                <a:gd name="connsiteX6287" fmla="*/ 51972 w 12250760"/>
                <a:gd name="connsiteY6287" fmla="*/ 769053 h 6679735"/>
                <a:gd name="connsiteX6288" fmla="*/ 26015 w 12250760"/>
                <a:gd name="connsiteY6288" fmla="*/ 769053 h 6679735"/>
                <a:gd name="connsiteX6289" fmla="*/ 57 w 12250760"/>
                <a:gd name="connsiteY6289" fmla="*/ 743050 h 6679735"/>
                <a:gd name="connsiteX6290" fmla="*/ 57 w 12250760"/>
                <a:gd name="connsiteY6290" fmla="*/ 691046 h 6679735"/>
                <a:gd name="connsiteX6291" fmla="*/ 103888 w 12250760"/>
                <a:gd name="connsiteY6291" fmla="*/ 613039 h 6679735"/>
                <a:gd name="connsiteX6292" fmla="*/ 12145950 w 12250760"/>
                <a:gd name="connsiteY6292" fmla="*/ 481782 h 6679735"/>
                <a:gd name="connsiteX6293" fmla="*/ 12197866 w 12250760"/>
                <a:gd name="connsiteY6293" fmla="*/ 533698 h 6679735"/>
                <a:gd name="connsiteX6294" fmla="*/ 12145950 w 12250760"/>
                <a:gd name="connsiteY6294" fmla="*/ 585612 h 6679735"/>
                <a:gd name="connsiteX6295" fmla="*/ 12094035 w 12250760"/>
                <a:gd name="connsiteY6295" fmla="*/ 533698 h 6679735"/>
                <a:gd name="connsiteX6296" fmla="*/ 12145950 w 12250760"/>
                <a:gd name="connsiteY6296" fmla="*/ 481782 h 6679735"/>
                <a:gd name="connsiteX6297" fmla="*/ 11664226 w 12250760"/>
                <a:gd name="connsiteY6297" fmla="*/ 481782 h 6679735"/>
                <a:gd name="connsiteX6298" fmla="*/ 11716142 w 12250760"/>
                <a:gd name="connsiteY6298" fmla="*/ 533698 h 6679735"/>
                <a:gd name="connsiteX6299" fmla="*/ 11664226 w 12250760"/>
                <a:gd name="connsiteY6299" fmla="*/ 585612 h 6679735"/>
                <a:gd name="connsiteX6300" fmla="*/ 11612311 w 12250760"/>
                <a:gd name="connsiteY6300" fmla="*/ 533698 h 6679735"/>
                <a:gd name="connsiteX6301" fmla="*/ 11664226 w 12250760"/>
                <a:gd name="connsiteY6301" fmla="*/ 481782 h 6679735"/>
                <a:gd name="connsiteX6302" fmla="*/ 11182501 w 12250760"/>
                <a:gd name="connsiteY6302" fmla="*/ 481782 h 6679735"/>
                <a:gd name="connsiteX6303" fmla="*/ 11234417 w 12250760"/>
                <a:gd name="connsiteY6303" fmla="*/ 533698 h 6679735"/>
                <a:gd name="connsiteX6304" fmla="*/ 11182501 w 12250760"/>
                <a:gd name="connsiteY6304" fmla="*/ 585612 h 6679735"/>
                <a:gd name="connsiteX6305" fmla="*/ 11130586 w 12250760"/>
                <a:gd name="connsiteY6305" fmla="*/ 533698 h 6679735"/>
                <a:gd name="connsiteX6306" fmla="*/ 11182501 w 12250760"/>
                <a:gd name="connsiteY6306" fmla="*/ 481782 h 6679735"/>
                <a:gd name="connsiteX6307" fmla="*/ 10700777 w 12250760"/>
                <a:gd name="connsiteY6307" fmla="*/ 481782 h 6679735"/>
                <a:gd name="connsiteX6308" fmla="*/ 10752693 w 12250760"/>
                <a:gd name="connsiteY6308" fmla="*/ 533698 h 6679735"/>
                <a:gd name="connsiteX6309" fmla="*/ 10700777 w 12250760"/>
                <a:gd name="connsiteY6309" fmla="*/ 585612 h 6679735"/>
                <a:gd name="connsiteX6310" fmla="*/ 10648862 w 12250760"/>
                <a:gd name="connsiteY6310" fmla="*/ 533698 h 6679735"/>
                <a:gd name="connsiteX6311" fmla="*/ 10700777 w 12250760"/>
                <a:gd name="connsiteY6311" fmla="*/ 481782 h 6679735"/>
                <a:gd name="connsiteX6312" fmla="*/ 10219053 w 12250760"/>
                <a:gd name="connsiteY6312" fmla="*/ 481782 h 6679735"/>
                <a:gd name="connsiteX6313" fmla="*/ 10270969 w 12250760"/>
                <a:gd name="connsiteY6313" fmla="*/ 533698 h 6679735"/>
                <a:gd name="connsiteX6314" fmla="*/ 10219053 w 12250760"/>
                <a:gd name="connsiteY6314" fmla="*/ 585612 h 6679735"/>
                <a:gd name="connsiteX6315" fmla="*/ 10167138 w 12250760"/>
                <a:gd name="connsiteY6315" fmla="*/ 533698 h 6679735"/>
                <a:gd name="connsiteX6316" fmla="*/ 10219053 w 12250760"/>
                <a:gd name="connsiteY6316" fmla="*/ 481782 h 6679735"/>
                <a:gd name="connsiteX6317" fmla="*/ 9737328 w 12250760"/>
                <a:gd name="connsiteY6317" fmla="*/ 481782 h 6679735"/>
                <a:gd name="connsiteX6318" fmla="*/ 9789244 w 12250760"/>
                <a:gd name="connsiteY6318" fmla="*/ 533698 h 6679735"/>
                <a:gd name="connsiteX6319" fmla="*/ 9737328 w 12250760"/>
                <a:gd name="connsiteY6319" fmla="*/ 585612 h 6679735"/>
                <a:gd name="connsiteX6320" fmla="*/ 9685413 w 12250760"/>
                <a:gd name="connsiteY6320" fmla="*/ 533698 h 6679735"/>
                <a:gd name="connsiteX6321" fmla="*/ 9737328 w 12250760"/>
                <a:gd name="connsiteY6321" fmla="*/ 481782 h 6679735"/>
                <a:gd name="connsiteX6322" fmla="*/ 9255604 w 12250760"/>
                <a:gd name="connsiteY6322" fmla="*/ 481782 h 6679735"/>
                <a:gd name="connsiteX6323" fmla="*/ 9307520 w 12250760"/>
                <a:gd name="connsiteY6323" fmla="*/ 533698 h 6679735"/>
                <a:gd name="connsiteX6324" fmla="*/ 9255604 w 12250760"/>
                <a:gd name="connsiteY6324" fmla="*/ 585612 h 6679735"/>
                <a:gd name="connsiteX6325" fmla="*/ 9203689 w 12250760"/>
                <a:gd name="connsiteY6325" fmla="*/ 533698 h 6679735"/>
                <a:gd name="connsiteX6326" fmla="*/ 9255604 w 12250760"/>
                <a:gd name="connsiteY6326" fmla="*/ 481782 h 6679735"/>
                <a:gd name="connsiteX6327" fmla="*/ 8773880 w 12250760"/>
                <a:gd name="connsiteY6327" fmla="*/ 481782 h 6679735"/>
                <a:gd name="connsiteX6328" fmla="*/ 8825796 w 12250760"/>
                <a:gd name="connsiteY6328" fmla="*/ 533698 h 6679735"/>
                <a:gd name="connsiteX6329" fmla="*/ 8773880 w 12250760"/>
                <a:gd name="connsiteY6329" fmla="*/ 585612 h 6679735"/>
                <a:gd name="connsiteX6330" fmla="*/ 8721965 w 12250760"/>
                <a:gd name="connsiteY6330" fmla="*/ 533698 h 6679735"/>
                <a:gd name="connsiteX6331" fmla="*/ 8773880 w 12250760"/>
                <a:gd name="connsiteY6331" fmla="*/ 481782 h 6679735"/>
                <a:gd name="connsiteX6332" fmla="*/ 8292157 w 12250760"/>
                <a:gd name="connsiteY6332" fmla="*/ 481782 h 6679735"/>
                <a:gd name="connsiteX6333" fmla="*/ 8344072 w 12250760"/>
                <a:gd name="connsiteY6333" fmla="*/ 533698 h 6679735"/>
                <a:gd name="connsiteX6334" fmla="*/ 8292157 w 12250760"/>
                <a:gd name="connsiteY6334" fmla="*/ 585612 h 6679735"/>
                <a:gd name="connsiteX6335" fmla="*/ 8240241 w 12250760"/>
                <a:gd name="connsiteY6335" fmla="*/ 533698 h 6679735"/>
                <a:gd name="connsiteX6336" fmla="*/ 8292157 w 12250760"/>
                <a:gd name="connsiteY6336" fmla="*/ 481782 h 6679735"/>
                <a:gd name="connsiteX6337" fmla="*/ 7810433 w 12250760"/>
                <a:gd name="connsiteY6337" fmla="*/ 481782 h 6679735"/>
                <a:gd name="connsiteX6338" fmla="*/ 7862348 w 12250760"/>
                <a:gd name="connsiteY6338" fmla="*/ 533698 h 6679735"/>
                <a:gd name="connsiteX6339" fmla="*/ 7810433 w 12250760"/>
                <a:gd name="connsiteY6339" fmla="*/ 585612 h 6679735"/>
                <a:gd name="connsiteX6340" fmla="*/ 7758517 w 12250760"/>
                <a:gd name="connsiteY6340" fmla="*/ 533698 h 6679735"/>
                <a:gd name="connsiteX6341" fmla="*/ 7810433 w 12250760"/>
                <a:gd name="connsiteY6341" fmla="*/ 481782 h 6679735"/>
                <a:gd name="connsiteX6342" fmla="*/ 7328709 w 12250760"/>
                <a:gd name="connsiteY6342" fmla="*/ 481782 h 6679735"/>
                <a:gd name="connsiteX6343" fmla="*/ 7380624 w 12250760"/>
                <a:gd name="connsiteY6343" fmla="*/ 533698 h 6679735"/>
                <a:gd name="connsiteX6344" fmla="*/ 7328709 w 12250760"/>
                <a:gd name="connsiteY6344" fmla="*/ 585612 h 6679735"/>
                <a:gd name="connsiteX6345" fmla="*/ 7276793 w 12250760"/>
                <a:gd name="connsiteY6345" fmla="*/ 533698 h 6679735"/>
                <a:gd name="connsiteX6346" fmla="*/ 7328709 w 12250760"/>
                <a:gd name="connsiteY6346" fmla="*/ 481782 h 6679735"/>
                <a:gd name="connsiteX6347" fmla="*/ 6846985 w 12250760"/>
                <a:gd name="connsiteY6347" fmla="*/ 481782 h 6679735"/>
                <a:gd name="connsiteX6348" fmla="*/ 6898900 w 12250760"/>
                <a:gd name="connsiteY6348" fmla="*/ 533698 h 6679735"/>
                <a:gd name="connsiteX6349" fmla="*/ 6846985 w 12250760"/>
                <a:gd name="connsiteY6349" fmla="*/ 585612 h 6679735"/>
                <a:gd name="connsiteX6350" fmla="*/ 6795069 w 12250760"/>
                <a:gd name="connsiteY6350" fmla="*/ 533698 h 6679735"/>
                <a:gd name="connsiteX6351" fmla="*/ 6846985 w 12250760"/>
                <a:gd name="connsiteY6351" fmla="*/ 481782 h 6679735"/>
                <a:gd name="connsiteX6352" fmla="*/ 6365261 w 12250760"/>
                <a:gd name="connsiteY6352" fmla="*/ 481782 h 6679735"/>
                <a:gd name="connsiteX6353" fmla="*/ 6417176 w 12250760"/>
                <a:gd name="connsiteY6353" fmla="*/ 533698 h 6679735"/>
                <a:gd name="connsiteX6354" fmla="*/ 6365261 w 12250760"/>
                <a:gd name="connsiteY6354" fmla="*/ 585612 h 6679735"/>
                <a:gd name="connsiteX6355" fmla="*/ 6313345 w 12250760"/>
                <a:gd name="connsiteY6355" fmla="*/ 533698 h 6679735"/>
                <a:gd name="connsiteX6356" fmla="*/ 6365261 w 12250760"/>
                <a:gd name="connsiteY6356" fmla="*/ 481782 h 6679735"/>
                <a:gd name="connsiteX6357" fmla="*/ 5883552 w 12250760"/>
                <a:gd name="connsiteY6357" fmla="*/ 481782 h 6679735"/>
                <a:gd name="connsiteX6358" fmla="*/ 5935465 w 12250760"/>
                <a:gd name="connsiteY6358" fmla="*/ 533698 h 6679735"/>
                <a:gd name="connsiteX6359" fmla="*/ 5883552 w 12250760"/>
                <a:gd name="connsiteY6359" fmla="*/ 585612 h 6679735"/>
                <a:gd name="connsiteX6360" fmla="*/ 5831639 w 12250760"/>
                <a:gd name="connsiteY6360" fmla="*/ 533698 h 6679735"/>
                <a:gd name="connsiteX6361" fmla="*/ 5883552 w 12250760"/>
                <a:gd name="connsiteY6361" fmla="*/ 481782 h 6679735"/>
                <a:gd name="connsiteX6362" fmla="*/ 5401852 w 12250760"/>
                <a:gd name="connsiteY6362" fmla="*/ 481782 h 6679735"/>
                <a:gd name="connsiteX6363" fmla="*/ 5453763 w 12250760"/>
                <a:gd name="connsiteY6363" fmla="*/ 533698 h 6679735"/>
                <a:gd name="connsiteX6364" fmla="*/ 5401852 w 12250760"/>
                <a:gd name="connsiteY6364" fmla="*/ 585612 h 6679735"/>
                <a:gd name="connsiteX6365" fmla="*/ 5349943 w 12250760"/>
                <a:gd name="connsiteY6365" fmla="*/ 533698 h 6679735"/>
                <a:gd name="connsiteX6366" fmla="*/ 5401852 w 12250760"/>
                <a:gd name="connsiteY6366" fmla="*/ 481782 h 6679735"/>
                <a:gd name="connsiteX6367" fmla="*/ 4920088 w 12250760"/>
                <a:gd name="connsiteY6367" fmla="*/ 481782 h 6679735"/>
                <a:gd name="connsiteX6368" fmla="*/ 4972024 w 12250760"/>
                <a:gd name="connsiteY6368" fmla="*/ 533698 h 6679735"/>
                <a:gd name="connsiteX6369" fmla="*/ 4920088 w 12250760"/>
                <a:gd name="connsiteY6369" fmla="*/ 585612 h 6679735"/>
                <a:gd name="connsiteX6370" fmla="*/ 4868192 w 12250760"/>
                <a:gd name="connsiteY6370" fmla="*/ 533698 h 6679735"/>
                <a:gd name="connsiteX6371" fmla="*/ 4920088 w 12250760"/>
                <a:gd name="connsiteY6371" fmla="*/ 481782 h 6679735"/>
                <a:gd name="connsiteX6372" fmla="*/ 4438400 w 12250760"/>
                <a:gd name="connsiteY6372" fmla="*/ 481782 h 6679735"/>
                <a:gd name="connsiteX6373" fmla="*/ 4490302 w 12250760"/>
                <a:gd name="connsiteY6373" fmla="*/ 533698 h 6679735"/>
                <a:gd name="connsiteX6374" fmla="*/ 4438400 w 12250760"/>
                <a:gd name="connsiteY6374" fmla="*/ 585612 h 6679735"/>
                <a:gd name="connsiteX6375" fmla="*/ 4386476 w 12250760"/>
                <a:gd name="connsiteY6375" fmla="*/ 533698 h 6679735"/>
                <a:gd name="connsiteX6376" fmla="*/ 4438400 w 12250760"/>
                <a:gd name="connsiteY6376" fmla="*/ 481782 h 6679735"/>
                <a:gd name="connsiteX6377" fmla="*/ 3956692 w 12250760"/>
                <a:gd name="connsiteY6377" fmla="*/ 481782 h 6679735"/>
                <a:gd name="connsiteX6378" fmla="*/ 4008614 w 12250760"/>
                <a:gd name="connsiteY6378" fmla="*/ 533698 h 6679735"/>
                <a:gd name="connsiteX6379" fmla="*/ 3956692 w 12250760"/>
                <a:gd name="connsiteY6379" fmla="*/ 585612 h 6679735"/>
                <a:gd name="connsiteX6380" fmla="*/ 3904781 w 12250760"/>
                <a:gd name="connsiteY6380" fmla="*/ 533698 h 6679735"/>
                <a:gd name="connsiteX6381" fmla="*/ 3956692 w 12250760"/>
                <a:gd name="connsiteY6381" fmla="*/ 481782 h 6679735"/>
                <a:gd name="connsiteX6382" fmla="*/ 3474980 w 12250760"/>
                <a:gd name="connsiteY6382" fmla="*/ 481782 h 6679735"/>
                <a:gd name="connsiteX6383" fmla="*/ 3526898 w 12250760"/>
                <a:gd name="connsiteY6383" fmla="*/ 533698 h 6679735"/>
                <a:gd name="connsiteX6384" fmla="*/ 3474980 w 12250760"/>
                <a:gd name="connsiteY6384" fmla="*/ 585612 h 6679735"/>
                <a:gd name="connsiteX6385" fmla="*/ 3423064 w 12250760"/>
                <a:gd name="connsiteY6385" fmla="*/ 533698 h 6679735"/>
                <a:gd name="connsiteX6386" fmla="*/ 3474980 w 12250760"/>
                <a:gd name="connsiteY6386" fmla="*/ 481782 h 6679735"/>
                <a:gd name="connsiteX6387" fmla="*/ 2993257 w 12250760"/>
                <a:gd name="connsiteY6387" fmla="*/ 481782 h 6679735"/>
                <a:gd name="connsiteX6388" fmla="*/ 3045170 w 12250760"/>
                <a:gd name="connsiteY6388" fmla="*/ 533698 h 6679735"/>
                <a:gd name="connsiteX6389" fmla="*/ 2993257 w 12250760"/>
                <a:gd name="connsiteY6389" fmla="*/ 585612 h 6679735"/>
                <a:gd name="connsiteX6390" fmla="*/ 2941340 w 12250760"/>
                <a:gd name="connsiteY6390" fmla="*/ 533698 h 6679735"/>
                <a:gd name="connsiteX6391" fmla="*/ 2993257 w 12250760"/>
                <a:gd name="connsiteY6391" fmla="*/ 481782 h 6679735"/>
                <a:gd name="connsiteX6392" fmla="*/ 2511533 w 12250760"/>
                <a:gd name="connsiteY6392" fmla="*/ 481782 h 6679735"/>
                <a:gd name="connsiteX6393" fmla="*/ 2563448 w 12250760"/>
                <a:gd name="connsiteY6393" fmla="*/ 533698 h 6679735"/>
                <a:gd name="connsiteX6394" fmla="*/ 2511533 w 12250760"/>
                <a:gd name="connsiteY6394" fmla="*/ 585612 h 6679735"/>
                <a:gd name="connsiteX6395" fmla="*/ 2459620 w 12250760"/>
                <a:gd name="connsiteY6395" fmla="*/ 533698 h 6679735"/>
                <a:gd name="connsiteX6396" fmla="*/ 2511533 w 12250760"/>
                <a:gd name="connsiteY6396" fmla="*/ 481782 h 6679735"/>
                <a:gd name="connsiteX6397" fmla="*/ 2029795 w 12250760"/>
                <a:gd name="connsiteY6397" fmla="*/ 481782 h 6679735"/>
                <a:gd name="connsiteX6398" fmla="*/ 2081711 w 12250760"/>
                <a:gd name="connsiteY6398" fmla="*/ 533698 h 6679735"/>
                <a:gd name="connsiteX6399" fmla="*/ 2029795 w 12250760"/>
                <a:gd name="connsiteY6399" fmla="*/ 585612 h 6679735"/>
                <a:gd name="connsiteX6400" fmla="*/ 1977880 w 12250760"/>
                <a:gd name="connsiteY6400" fmla="*/ 533698 h 6679735"/>
                <a:gd name="connsiteX6401" fmla="*/ 2029795 w 12250760"/>
                <a:gd name="connsiteY6401" fmla="*/ 481782 h 6679735"/>
                <a:gd name="connsiteX6402" fmla="*/ 1548072 w 12250760"/>
                <a:gd name="connsiteY6402" fmla="*/ 481782 h 6679735"/>
                <a:gd name="connsiteX6403" fmla="*/ 1599988 w 12250760"/>
                <a:gd name="connsiteY6403" fmla="*/ 533698 h 6679735"/>
                <a:gd name="connsiteX6404" fmla="*/ 1548072 w 12250760"/>
                <a:gd name="connsiteY6404" fmla="*/ 585612 h 6679735"/>
                <a:gd name="connsiteX6405" fmla="*/ 1496157 w 12250760"/>
                <a:gd name="connsiteY6405" fmla="*/ 533698 h 6679735"/>
                <a:gd name="connsiteX6406" fmla="*/ 1548072 w 12250760"/>
                <a:gd name="connsiteY6406" fmla="*/ 481782 h 6679735"/>
                <a:gd name="connsiteX6407" fmla="*/ 1066351 w 12250760"/>
                <a:gd name="connsiteY6407" fmla="*/ 481782 h 6679735"/>
                <a:gd name="connsiteX6408" fmla="*/ 1118266 w 12250760"/>
                <a:gd name="connsiteY6408" fmla="*/ 533698 h 6679735"/>
                <a:gd name="connsiteX6409" fmla="*/ 1066351 w 12250760"/>
                <a:gd name="connsiteY6409" fmla="*/ 585612 h 6679735"/>
                <a:gd name="connsiteX6410" fmla="*/ 1014435 w 12250760"/>
                <a:gd name="connsiteY6410" fmla="*/ 533698 h 6679735"/>
                <a:gd name="connsiteX6411" fmla="*/ 1066351 w 12250760"/>
                <a:gd name="connsiteY6411" fmla="*/ 481782 h 6679735"/>
                <a:gd name="connsiteX6412" fmla="*/ 584629 w 12250760"/>
                <a:gd name="connsiteY6412" fmla="*/ 481782 h 6679735"/>
                <a:gd name="connsiteX6413" fmla="*/ 636545 w 12250760"/>
                <a:gd name="connsiteY6413" fmla="*/ 533698 h 6679735"/>
                <a:gd name="connsiteX6414" fmla="*/ 584629 w 12250760"/>
                <a:gd name="connsiteY6414" fmla="*/ 585612 h 6679735"/>
                <a:gd name="connsiteX6415" fmla="*/ 532714 w 12250760"/>
                <a:gd name="connsiteY6415" fmla="*/ 533698 h 6679735"/>
                <a:gd name="connsiteX6416" fmla="*/ 584629 w 12250760"/>
                <a:gd name="connsiteY6416" fmla="*/ 481782 h 6679735"/>
                <a:gd name="connsiteX6417" fmla="*/ 102908 w 12250760"/>
                <a:gd name="connsiteY6417" fmla="*/ 481782 h 6679735"/>
                <a:gd name="connsiteX6418" fmla="*/ 154824 w 12250760"/>
                <a:gd name="connsiteY6418" fmla="*/ 533698 h 6679735"/>
                <a:gd name="connsiteX6419" fmla="*/ 102908 w 12250760"/>
                <a:gd name="connsiteY6419" fmla="*/ 585612 h 6679735"/>
                <a:gd name="connsiteX6420" fmla="*/ 50992 w 12250760"/>
                <a:gd name="connsiteY6420" fmla="*/ 533698 h 6679735"/>
                <a:gd name="connsiteX6421" fmla="*/ 102908 w 12250760"/>
                <a:gd name="connsiteY6421" fmla="*/ 481782 h 6679735"/>
                <a:gd name="connsiteX6422" fmla="*/ 12146930 w 12250760"/>
                <a:gd name="connsiteY6422" fmla="*/ 131316 h 6679735"/>
                <a:gd name="connsiteX6423" fmla="*/ 12250760 w 12250760"/>
                <a:gd name="connsiteY6423" fmla="*/ 209322 h 6679735"/>
                <a:gd name="connsiteX6424" fmla="*/ 12250760 w 12250760"/>
                <a:gd name="connsiteY6424" fmla="*/ 261326 h 6679735"/>
                <a:gd name="connsiteX6425" fmla="*/ 12224803 w 12250760"/>
                <a:gd name="connsiteY6425" fmla="*/ 287329 h 6679735"/>
                <a:gd name="connsiteX6426" fmla="*/ 12198844 w 12250760"/>
                <a:gd name="connsiteY6426" fmla="*/ 287329 h 6679735"/>
                <a:gd name="connsiteX6427" fmla="*/ 12198844 w 12250760"/>
                <a:gd name="connsiteY6427" fmla="*/ 391337 h 6679735"/>
                <a:gd name="connsiteX6428" fmla="*/ 12172887 w 12250760"/>
                <a:gd name="connsiteY6428" fmla="*/ 417339 h 6679735"/>
                <a:gd name="connsiteX6429" fmla="*/ 12120972 w 12250760"/>
                <a:gd name="connsiteY6429" fmla="*/ 417339 h 6679735"/>
                <a:gd name="connsiteX6430" fmla="*/ 12095015 w 12250760"/>
                <a:gd name="connsiteY6430" fmla="*/ 391337 h 6679735"/>
                <a:gd name="connsiteX6431" fmla="*/ 12095015 w 12250760"/>
                <a:gd name="connsiteY6431" fmla="*/ 287329 h 6679735"/>
                <a:gd name="connsiteX6432" fmla="*/ 12069057 w 12250760"/>
                <a:gd name="connsiteY6432" fmla="*/ 287329 h 6679735"/>
                <a:gd name="connsiteX6433" fmla="*/ 12043099 w 12250760"/>
                <a:gd name="connsiteY6433" fmla="*/ 261326 h 6679735"/>
                <a:gd name="connsiteX6434" fmla="*/ 12043099 w 12250760"/>
                <a:gd name="connsiteY6434" fmla="*/ 209322 h 6679735"/>
                <a:gd name="connsiteX6435" fmla="*/ 12146930 w 12250760"/>
                <a:gd name="connsiteY6435" fmla="*/ 131316 h 6679735"/>
                <a:gd name="connsiteX6436" fmla="*/ 11665206 w 12250760"/>
                <a:gd name="connsiteY6436" fmla="*/ 131316 h 6679735"/>
                <a:gd name="connsiteX6437" fmla="*/ 11769036 w 12250760"/>
                <a:gd name="connsiteY6437" fmla="*/ 209322 h 6679735"/>
                <a:gd name="connsiteX6438" fmla="*/ 11769036 w 12250760"/>
                <a:gd name="connsiteY6438" fmla="*/ 261326 h 6679735"/>
                <a:gd name="connsiteX6439" fmla="*/ 11743079 w 12250760"/>
                <a:gd name="connsiteY6439" fmla="*/ 287329 h 6679735"/>
                <a:gd name="connsiteX6440" fmla="*/ 11717120 w 12250760"/>
                <a:gd name="connsiteY6440" fmla="*/ 287329 h 6679735"/>
                <a:gd name="connsiteX6441" fmla="*/ 11717120 w 12250760"/>
                <a:gd name="connsiteY6441" fmla="*/ 391337 h 6679735"/>
                <a:gd name="connsiteX6442" fmla="*/ 11691163 w 12250760"/>
                <a:gd name="connsiteY6442" fmla="*/ 417339 h 6679735"/>
                <a:gd name="connsiteX6443" fmla="*/ 11639248 w 12250760"/>
                <a:gd name="connsiteY6443" fmla="*/ 417339 h 6679735"/>
                <a:gd name="connsiteX6444" fmla="*/ 11613291 w 12250760"/>
                <a:gd name="connsiteY6444" fmla="*/ 391337 h 6679735"/>
                <a:gd name="connsiteX6445" fmla="*/ 11613291 w 12250760"/>
                <a:gd name="connsiteY6445" fmla="*/ 287329 h 6679735"/>
                <a:gd name="connsiteX6446" fmla="*/ 11587333 w 12250760"/>
                <a:gd name="connsiteY6446" fmla="*/ 287329 h 6679735"/>
                <a:gd name="connsiteX6447" fmla="*/ 11561375 w 12250760"/>
                <a:gd name="connsiteY6447" fmla="*/ 261326 h 6679735"/>
                <a:gd name="connsiteX6448" fmla="*/ 11561375 w 12250760"/>
                <a:gd name="connsiteY6448" fmla="*/ 209322 h 6679735"/>
                <a:gd name="connsiteX6449" fmla="*/ 11665206 w 12250760"/>
                <a:gd name="connsiteY6449" fmla="*/ 131316 h 6679735"/>
                <a:gd name="connsiteX6450" fmla="*/ 11183481 w 12250760"/>
                <a:gd name="connsiteY6450" fmla="*/ 131316 h 6679735"/>
                <a:gd name="connsiteX6451" fmla="*/ 11287311 w 12250760"/>
                <a:gd name="connsiteY6451" fmla="*/ 209322 h 6679735"/>
                <a:gd name="connsiteX6452" fmla="*/ 11287311 w 12250760"/>
                <a:gd name="connsiteY6452" fmla="*/ 261326 h 6679735"/>
                <a:gd name="connsiteX6453" fmla="*/ 11261354 w 12250760"/>
                <a:gd name="connsiteY6453" fmla="*/ 287329 h 6679735"/>
                <a:gd name="connsiteX6454" fmla="*/ 11235395 w 12250760"/>
                <a:gd name="connsiteY6454" fmla="*/ 287329 h 6679735"/>
                <a:gd name="connsiteX6455" fmla="*/ 11235395 w 12250760"/>
                <a:gd name="connsiteY6455" fmla="*/ 391337 h 6679735"/>
                <a:gd name="connsiteX6456" fmla="*/ 11209438 w 12250760"/>
                <a:gd name="connsiteY6456" fmla="*/ 417339 h 6679735"/>
                <a:gd name="connsiteX6457" fmla="*/ 11157523 w 12250760"/>
                <a:gd name="connsiteY6457" fmla="*/ 417339 h 6679735"/>
                <a:gd name="connsiteX6458" fmla="*/ 11131566 w 12250760"/>
                <a:gd name="connsiteY6458" fmla="*/ 391337 h 6679735"/>
                <a:gd name="connsiteX6459" fmla="*/ 11131566 w 12250760"/>
                <a:gd name="connsiteY6459" fmla="*/ 287329 h 6679735"/>
                <a:gd name="connsiteX6460" fmla="*/ 11105608 w 12250760"/>
                <a:gd name="connsiteY6460" fmla="*/ 287329 h 6679735"/>
                <a:gd name="connsiteX6461" fmla="*/ 11079650 w 12250760"/>
                <a:gd name="connsiteY6461" fmla="*/ 261326 h 6679735"/>
                <a:gd name="connsiteX6462" fmla="*/ 11079650 w 12250760"/>
                <a:gd name="connsiteY6462" fmla="*/ 209322 h 6679735"/>
                <a:gd name="connsiteX6463" fmla="*/ 11183481 w 12250760"/>
                <a:gd name="connsiteY6463" fmla="*/ 131316 h 6679735"/>
                <a:gd name="connsiteX6464" fmla="*/ 10701757 w 12250760"/>
                <a:gd name="connsiteY6464" fmla="*/ 131316 h 6679735"/>
                <a:gd name="connsiteX6465" fmla="*/ 10805587 w 12250760"/>
                <a:gd name="connsiteY6465" fmla="*/ 209322 h 6679735"/>
                <a:gd name="connsiteX6466" fmla="*/ 10805587 w 12250760"/>
                <a:gd name="connsiteY6466" fmla="*/ 261326 h 6679735"/>
                <a:gd name="connsiteX6467" fmla="*/ 10779630 w 12250760"/>
                <a:gd name="connsiteY6467" fmla="*/ 287329 h 6679735"/>
                <a:gd name="connsiteX6468" fmla="*/ 10753671 w 12250760"/>
                <a:gd name="connsiteY6468" fmla="*/ 287329 h 6679735"/>
                <a:gd name="connsiteX6469" fmla="*/ 10753671 w 12250760"/>
                <a:gd name="connsiteY6469" fmla="*/ 391337 h 6679735"/>
                <a:gd name="connsiteX6470" fmla="*/ 10727714 w 12250760"/>
                <a:gd name="connsiteY6470" fmla="*/ 417339 h 6679735"/>
                <a:gd name="connsiteX6471" fmla="*/ 10675799 w 12250760"/>
                <a:gd name="connsiteY6471" fmla="*/ 417339 h 6679735"/>
                <a:gd name="connsiteX6472" fmla="*/ 10649842 w 12250760"/>
                <a:gd name="connsiteY6472" fmla="*/ 391337 h 6679735"/>
                <a:gd name="connsiteX6473" fmla="*/ 10649842 w 12250760"/>
                <a:gd name="connsiteY6473" fmla="*/ 287329 h 6679735"/>
                <a:gd name="connsiteX6474" fmla="*/ 10623884 w 12250760"/>
                <a:gd name="connsiteY6474" fmla="*/ 287329 h 6679735"/>
                <a:gd name="connsiteX6475" fmla="*/ 10597926 w 12250760"/>
                <a:gd name="connsiteY6475" fmla="*/ 261326 h 6679735"/>
                <a:gd name="connsiteX6476" fmla="*/ 10597926 w 12250760"/>
                <a:gd name="connsiteY6476" fmla="*/ 209322 h 6679735"/>
                <a:gd name="connsiteX6477" fmla="*/ 10701757 w 12250760"/>
                <a:gd name="connsiteY6477" fmla="*/ 131316 h 6679735"/>
                <a:gd name="connsiteX6478" fmla="*/ 10220033 w 12250760"/>
                <a:gd name="connsiteY6478" fmla="*/ 131316 h 6679735"/>
                <a:gd name="connsiteX6479" fmla="*/ 10323863 w 12250760"/>
                <a:gd name="connsiteY6479" fmla="*/ 209322 h 6679735"/>
                <a:gd name="connsiteX6480" fmla="*/ 10323863 w 12250760"/>
                <a:gd name="connsiteY6480" fmla="*/ 261326 h 6679735"/>
                <a:gd name="connsiteX6481" fmla="*/ 10297906 w 12250760"/>
                <a:gd name="connsiteY6481" fmla="*/ 287329 h 6679735"/>
                <a:gd name="connsiteX6482" fmla="*/ 10271947 w 12250760"/>
                <a:gd name="connsiteY6482" fmla="*/ 287329 h 6679735"/>
                <a:gd name="connsiteX6483" fmla="*/ 10271947 w 12250760"/>
                <a:gd name="connsiteY6483" fmla="*/ 391337 h 6679735"/>
                <a:gd name="connsiteX6484" fmla="*/ 10245990 w 12250760"/>
                <a:gd name="connsiteY6484" fmla="*/ 417339 h 6679735"/>
                <a:gd name="connsiteX6485" fmla="*/ 10194075 w 12250760"/>
                <a:gd name="connsiteY6485" fmla="*/ 417339 h 6679735"/>
                <a:gd name="connsiteX6486" fmla="*/ 10168118 w 12250760"/>
                <a:gd name="connsiteY6486" fmla="*/ 391337 h 6679735"/>
                <a:gd name="connsiteX6487" fmla="*/ 10168118 w 12250760"/>
                <a:gd name="connsiteY6487" fmla="*/ 287329 h 6679735"/>
                <a:gd name="connsiteX6488" fmla="*/ 10142160 w 12250760"/>
                <a:gd name="connsiteY6488" fmla="*/ 287329 h 6679735"/>
                <a:gd name="connsiteX6489" fmla="*/ 10116202 w 12250760"/>
                <a:gd name="connsiteY6489" fmla="*/ 261326 h 6679735"/>
                <a:gd name="connsiteX6490" fmla="*/ 10116202 w 12250760"/>
                <a:gd name="connsiteY6490" fmla="*/ 209322 h 6679735"/>
                <a:gd name="connsiteX6491" fmla="*/ 10220033 w 12250760"/>
                <a:gd name="connsiteY6491" fmla="*/ 131316 h 6679735"/>
                <a:gd name="connsiteX6492" fmla="*/ 9738308 w 12250760"/>
                <a:gd name="connsiteY6492" fmla="*/ 131316 h 6679735"/>
                <a:gd name="connsiteX6493" fmla="*/ 9842138 w 12250760"/>
                <a:gd name="connsiteY6493" fmla="*/ 209322 h 6679735"/>
                <a:gd name="connsiteX6494" fmla="*/ 9842138 w 12250760"/>
                <a:gd name="connsiteY6494" fmla="*/ 261326 h 6679735"/>
                <a:gd name="connsiteX6495" fmla="*/ 9816181 w 12250760"/>
                <a:gd name="connsiteY6495" fmla="*/ 287329 h 6679735"/>
                <a:gd name="connsiteX6496" fmla="*/ 9790222 w 12250760"/>
                <a:gd name="connsiteY6496" fmla="*/ 287329 h 6679735"/>
                <a:gd name="connsiteX6497" fmla="*/ 9790222 w 12250760"/>
                <a:gd name="connsiteY6497" fmla="*/ 391337 h 6679735"/>
                <a:gd name="connsiteX6498" fmla="*/ 9764265 w 12250760"/>
                <a:gd name="connsiteY6498" fmla="*/ 417339 h 6679735"/>
                <a:gd name="connsiteX6499" fmla="*/ 9712350 w 12250760"/>
                <a:gd name="connsiteY6499" fmla="*/ 417339 h 6679735"/>
                <a:gd name="connsiteX6500" fmla="*/ 9686393 w 12250760"/>
                <a:gd name="connsiteY6500" fmla="*/ 391337 h 6679735"/>
                <a:gd name="connsiteX6501" fmla="*/ 9686393 w 12250760"/>
                <a:gd name="connsiteY6501" fmla="*/ 287329 h 6679735"/>
                <a:gd name="connsiteX6502" fmla="*/ 9660435 w 12250760"/>
                <a:gd name="connsiteY6502" fmla="*/ 287329 h 6679735"/>
                <a:gd name="connsiteX6503" fmla="*/ 9634477 w 12250760"/>
                <a:gd name="connsiteY6503" fmla="*/ 261326 h 6679735"/>
                <a:gd name="connsiteX6504" fmla="*/ 9634477 w 12250760"/>
                <a:gd name="connsiteY6504" fmla="*/ 209322 h 6679735"/>
                <a:gd name="connsiteX6505" fmla="*/ 9738308 w 12250760"/>
                <a:gd name="connsiteY6505" fmla="*/ 131316 h 6679735"/>
                <a:gd name="connsiteX6506" fmla="*/ 9256584 w 12250760"/>
                <a:gd name="connsiteY6506" fmla="*/ 131316 h 6679735"/>
                <a:gd name="connsiteX6507" fmla="*/ 9360414 w 12250760"/>
                <a:gd name="connsiteY6507" fmla="*/ 209322 h 6679735"/>
                <a:gd name="connsiteX6508" fmla="*/ 9360414 w 12250760"/>
                <a:gd name="connsiteY6508" fmla="*/ 261326 h 6679735"/>
                <a:gd name="connsiteX6509" fmla="*/ 9334457 w 12250760"/>
                <a:gd name="connsiteY6509" fmla="*/ 287329 h 6679735"/>
                <a:gd name="connsiteX6510" fmla="*/ 9308498 w 12250760"/>
                <a:gd name="connsiteY6510" fmla="*/ 287329 h 6679735"/>
                <a:gd name="connsiteX6511" fmla="*/ 9308498 w 12250760"/>
                <a:gd name="connsiteY6511" fmla="*/ 391337 h 6679735"/>
                <a:gd name="connsiteX6512" fmla="*/ 9282541 w 12250760"/>
                <a:gd name="connsiteY6512" fmla="*/ 417339 h 6679735"/>
                <a:gd name="connsiteX6513" fmla="*/ 9230626 w 12250760"/>
                <a:gd name="connsiteY6513" fmla="*/ 417339 h 6679735"/>
                <a:gd name="connsiteX6514" fmla="*/ 9204669 w 12250760"/>
                <a:gd name="connsiteY6514" fmla="*/ 391337 h 6679735"/>
                <a:gd name="connsiteX6515" fmla="*/ 9204669 w 12250760"/>
                <a:gd name="connsiteY6515" fmla="*/ 287329 h 6679735"/>
                <a:gd name="connsiteX6516" fmla="*/ 9178711 w 12250760"/>
                <a:gd name="connsiteY6516" fmla="*/ 287329 h 6679735"/>
                <a:gd name="connsiteX6517" fmla="*/ 9152753 w 12250760"/>
                <a:gd name="connsiteY6517" fmla="*/ 261326 h 6679735"/>
                <a:gd name="connsiteX6518" fmla="*/ 9152753 w 12250760"/>
                <a:gd name="connsiteY6518" fmla="*/ 209322 h 6679735"/>
                <a:gd name="connsiteX6519" fmla="*/ 9256584 w 12250760"/>
                <a:gd name="connsiteY6519" fmla="*/ 131316 h 6679735"/>
                <a:gd name="connsiteX6520" fmla="*/ 8774860 w 12250760"/>
                <a:gd name="connsiteY6520" fmla="*/ 131316 h 6679735"/>
                <a:gd name="connsiteX6521" fmla="*/ 8878690 w 12250760"/>
                <a:gd name="connsiteY6521" fmla="*/ 209322 h 6679735"/>
                <a:gd name="connsiteX6522" fmla="*/ 8878690 w 12250760"/>
                <a:gd name="connsiteY6522" fmla="*/ 261326 h 6679735"/>
                <a:gd name="connsiteX6523" fmla="*/ 8852733 w 12250760"/>
                <a:gd name="connsiteY6523" fmla="*/ 287329 h 6679735"/>
                <a:gd name="connsiteX6524" fmla="*/ 8826774 w 12250760"/>
                <a:gd name="connsiteY6524" fmla="*/ 287329 h 6679735"/>
                <a:gd name="connsiteX6525" fmla="*/ 8826774 w 12250760"/>
                <a:gd name="connsiteY6525" fmla="*/ 391337 h 6679735"/>
                <a:gd name="connsiteX6526" fmla="*/ 8800817 w 12250760"/>
                <a:gd name="connsiteY6526" fmla="*/ 417339 h 6679735"/>
                <a:gd name="connsiteX6527" fmla="*/ 8748902 w 12250760"/>
                <a:gd name="connsiteY6527" fmla="*/ 417339 h 6679735"/>
                <a:gd name="connsiteX6528" fmla="*/ 8722945 w 12250760"/>
                <a:gd name="connsiteY6528" fmla="*/ 391337 h 6679735"/>
                <a:gd name="connsiteX6529" fmla="*/ 8722945 w 12250760"/>
                <a:gd name="connsiteY6529" fmla="*/ 287329 h 6679735"/>
                <a:gd name="connsiteX6530" fmla="*/ 8696987 w 12250760"/>
                <a:gd name="connsiteY6530" fmla="*/ 287329 h 6679735"/>
                <a:gd name="connsiteX6531" fmla="*/ 8671029 w 12250760"/>
                <a:gd name="connsiteY6531" fmla="*/ 261326 h 6679735"/>
                <a:gd name="connsiteX6532" fmla="*/ 8671029 w 12250760"/>
                <a:gd name="connsiteY6532" fmla="*/ 209322 h 6679735"/>
                <a:gd name="connsiteX6533" fmla="*/ 8774860 w 12250760"/>
                <a:gd name="connsiteY6533" fmla="*/ 131316 h 6679735"/>
                <a:gd name="connsiteX6534" fmla="*/ 8293136 w 12250760"/>
                <a:gd name="connsiteY6534" fmla="*/ 131316 h 6679735"/>
                <a:gd name="connsiteX6535" fmla="*/ 8396966 w 12250760"/>
                <a:gd name="connsiteY6535" fmla="*/ 209322 h 6679735"/>
                <a:gd name="connsiteX6536" fmla="*/ 8396966 w 12250760"/>
                <a:gd name="connsiteY6536" fmla="*/ 261326 h 6679735"/>
                <a:gd name="connsiteX6537" fmla="*/ 8371009 w 12250760"/>
                <a:gd name="connsiteY6537" fmla="*/ 287329 h 6679735"/>
                <a:gd name="connsiteX6538" fmla="*/ 8345051 w 12250760"/>
                <a:gd name="connsiteY6538" fmla="*/ 287329 h 6679735"/>
                <a:gd name="connsiteX6539" fmla="*/ 8345051 w 12250760"/>
                <a:gd name="connsiteY6539" fmla="*/ 391337 h 6679735"/>
                <a:gd name="connsiteX6540" fmla="*/ 8319094 w 12250760"/>
                <a:gd name="connsiteY6540" fmla="*/ 417339 h 6679735"/>
                <a:gd name="connsiteX6541" fmla="*/ 8267178 w 12250760"/>
                <a:gd name="connsiteY6541" fmla="*/ 417339 h 6679735"/>
                <a:gd name="connsiteX6542" fmla="*/ 8241221 w 12250760"/>
                <a:gd name="connsiteY6542" fmla="*/ 391337 h 6679735"/>
                <a:gd name="connsiteX6543" fmla="*/ 8241221 w 12250760"/>
                <a:gd name="connsiteY6543" fmla="*/ 287329 h 6679735"/>
                <a:gd name="connsiteX6544" fmla="*/ 8215264 w 12250760"/>
                <a:gd name="connsiteY6544" fmla="*/ 287329 h 6679735"/>
                <a:gd name="connsiteX6545" fmla="*/ 8189305 w 12250760"/>
                <a:gd name="connsiteY6545" fmla="*/ 261326 h 6679735"/>
                <a:gd name="connsiteX6546" fmla="*/ 8189305 w 12250760"/>
                <a:gd name="connsiteY6546" fmla="*/ 209322 h 6679735"/>
                <a:gd name="connsiteX6547" fmla="*/ 8293136 w 12250760"/>
                <a:gd name="connsiteY6547" fmla="*/ 131316 h 6679735"/>
                <a:gd name="connsiteX6548" fmla="*/ 7811412 w 12250760"/>
                <a:gd name="connsiteY6548" fmla="*/ 131316 h 6679735"/>
                <a:gd name="connsiteX6549" fmla="*/ 7915242 w 12250760"/>
                <a:gd name="connsiteY6549" fmla="*/ 209322 h 6679735"/>
                <a:gd name="connsiteX6550" fmla="*/ 7915242 w 12250760"/>
                <a:gd name="connsiteY6550" fmla="*/ 261326 h 6679735"/>
                <a:gd name="connsiteX6551" fmla="*/ 7889285 w 12250760"/>
                <a:gd name="connsiteY6551" fmla="*/ 287329 h 6679735"/>
                <a:gd name="connsiteX6552" fmla="*/ 7863327 w 12250760"/>
                <a:gd name="connsiteY6552" fmla="*/ 287329 h 6679735"/>
                <a:gd name="connsiteX6553" fmla="*/ 7863327 w 12250760"/>
                <a:gd name="connsiteY6553" fmla="*/ 391337 h 6679735"/>
                <a:gd name="connsiteX6554" fmla="*/ 7837370 w 12250760"/>
                <a:gd name="connsiteY6554" fmla="*/ 417339 h 6679735"/>
                <a:gd name="connsiteX6555" fmla="*/ 7785454 w 12250760"/>
                <a:gd name="connsiteY6555" fmla="*/ 417339 h 6679735"/>
                <a:gd name="connsiteX6556" fmla="*/ 7759497 w 12250760"/>
                <a:gd name="connsiteY6556" fmla="*/ 391337 h 6679735"/>
                <a:gd name="connsiteX6557" fmla="*/ 7759497 w 12250760"/>
                <a:gd name="connsiteY6557" fmla="*/ 287329 h 6679735"/>
                <a:gd name="connsiteX6558" fmla="*/ 7733540 w 12250760"/>
                <a:gd name="connsiteY6558" fmla="*/ 287329 h 6679735"/>
                <a:gd name="connsiteX6559" fmla="*/ 7707581 w 12250760"/>
                <a:gd name="connsiteY6559" fmla="*/ 261326 h 6679735"/>
                <a:gd name="connsiteX6560" fmla="*/ 7707581 w 12250760"/>
                <a:gd name="connsiteY6560" fmla="*/ 209322 h 6679735"/>
                <a:gd name="connsiteX6561" fmla="*/ 7811412 w 12250760"/>
                <a:gd name="connsiteY6561" fmla="*/ 131316 h 6679735"/>
                <a:gd name="connsiteX6562" fmla="*/ 7329688 w 12250760"/>
                <a:gd name="connsiteY6562" fmla="*/ 131316 h 6679735"/>
                <a:gd name="connsiteX6563" fmla="*/ 7433518 w 12250760"/>
                <a:gd name="connsiteY6563" fmla="*/ 209322 h 6679735"/>
                <a:gd name="connsiteX6564" fmla="*/ 7433518 w 12250760"/>
                <a:gd name="connsiteY6564" fmla="*/ 261326 h 6679735"/>
                <a:gd name="connsiteX6565" fmla="*/ 7407561 w 12250760"/>
                <a:gd name="connsiteY6565" fmla="*/ 287329 h 6679735"/>
                <a:gd name="connsiteX6566" fmla="*/ 7381603 w 12250760"/>
                <a:gd name="connsiteY6566" fmla="*/ 287329 h 6679735"/>
                <a:gd name="connsiteX6567" fmla="*/ 7381603 w 12250760"/>
                <a:gd name="connsiteY6567" fmla="*/ 391337 h 6679735"/>
                <a:gd name="connsiteX6568" fmla="*/ 7355646 w 12250760"/>
                <a:gd name="connsiteY6568" fmla="*/ 417339 h 6679735"/>
                <a:gd name="connsiteX6569" fmla="*/ 7303730 w 12250760"/>
                <a:gd name="connsiteY6569" fmla="*/ 417339 h 6679735"/>
                <a:gd name="connsiteX6570" fmla="*/ 7277773 w 12250760"/>
                <a:gd name="connsiteY6570" fmla="*/ 391337 h 6679735"/>
                <a:gd name="connsiteX6571" fmla="*/ 7277773 w 12250760"/>
                <a:gd name="connsiteY6571" fmla="*/ 287329 h 6679735"/>
                <a:gd name="connsiteX6572" fmla="*/ 7251816 w 12250760"/>
                <a:gd name="connsiteY6572" fmla="*/ 287329 h 6679735"/>
                <a:gd name="connsiteX6573" fmla="*/ 7225857 w 12250760"/>
                <a:gd name="connsiteY6573" fmla="*/ 261326 h 6679735"/>
                <a:gd name="connsiteX6574" fmla="*/ 7225857 w 12250760"/>
                <a:gd name="connsiteY6574" fmla="*/ 209322 h 6679735"/>
                <a:gd name="connsiteX6575" fmla="*/ 7329688 w 12250760"/>
                <a:gd name="connsiteY6575" fmla="*/ 131316 h 6679735"/>
                <a:gd name="connsiteX6576" fmla="*/ 6847964 w 12250760"/>
                <a:gd name="connsiteY6576" fmla="*/ 131316 h 6679735"/>
                <a:gd name="connsiteX6577" fmla="*/ 6951794 w 12250760"/>
                <a:gd name="connsiteY6577" fmla="*/ 209322 h 6679735"/>
                <a:gd name="connsiteX6578" fmla="*/ 6951794 w 12250760"/>
                <a:gd name="connsiteY6578" fmla="*/ 261326 h 6679735"/>
                <a:gd name="connsiteX6579" fmla="*/ 6925837 w 12250760"/>
                <a:gd name="connsiteY6579" fmla="*/ 287329 h 6679735"/>
                <a:gd name="connsiteX6580" fmla="*/ 6899879 w 12250760"/>
                <a:gd name="connsiteY6580" fmla="*/ 287329 h 6679735"/>
                <a:gd name="connsiteX6581" fmla="*/ 6899879 w 12250760"/>
                <a:gd name="connsiteY6581" fmla="*/ 391337 h 6679735"/>
                <a:gd name="connsiteX6582" fmla="*/ 6873922 w 12250760"/>
                <a:gd name="connsiteY6582" fmla="*/ 417339 h 6679735"/>
                <a:gd name="connsiteX6583" fmla="*/ 6822006 w 12250760"/>
                <a:gd name="connsiteY6583" fmla="*/ 417339 h 6679735"/>
                <a:gd name="connsiteX6584" fmla="*/ 6796049 w 12250760"/>
                <a:gd name="connsiteY6584" fmla="*/ 391337 h 6679735"/>
                <a:gd name="connsiteX6585" fmla="*/ 6796049 w 12250760"/>
                <a:gd name="connsiteY6585" fmla="*/ 287329 h 6679735"/>
                <a:gd name="connsiteX6586" fmla="*/ 6770092 w 12250760"/>
                <a:gd name="connsiteY6586" fmla="*/ 287329 h 6679735"/>
                <a:gd name="connsiteX6587" fmla="*/ 6744133 w 12250760"/>
                <a:gd name="connsiteY6587" fmla="*/ 261326 h 6679735"/>
                <a:gd name="connsiteX6588" fmla="*/ 6744133 w 12250760"/>
                <a:gd name="connsiteY6588" fmla="*/ 209322 h 6679735"/>
                <a:gd name="connsiteX6589" fmla="*/ 6847964 w 12250760"/>
                <a:gd name="connsiteY6589" fmla="*/ 131316 h 6679735"/>
                <a:gd name="connsiteX6590" fmla="*/ 6366240 w 12250760"/>
                <a:gd name="connsiteY6590" fmla="*/ 131316 h 6679735"/>
                <a:gd name="connsiteX6591" fmla="*/ 6470070 w 12250760"/>
                <a:gd name="connsiteY6591" fmla="*/ 209322 h 6679735"/>
                <a:gd name="connsiteX6592" fmla="*/ 6470070 w 12250760"/>
                <a:gd name="connsiteY6592" fmla="*/ 261326 h 6679735"/>
                <a:gd name="connsiteX6593" fmla="*/ 6444113 w 12250760"/>
                <a:gd name="connsiteY6593" fmla="*/ 287329 h 6679735"/>
                <a:gd name="connsiteX6594" fmla="*/ 6418155 w 12250760"/>
                <a:gd name="connsiteY6594" fmla="*/ 287329 h 6679735"/>
                <a:gd name="connsiteX6595" fmla="*/ 6418155 w 12250760"/>
                <a:gd name="connsiteY6595" fmla="*/ 391337 h 6679735"/>
                <a:gd name="connsiteX6596" fmla="*/ 6392198 w 12250760"/>
                <a:gd name="connsiteY6596" fmla="*/ 417339 h 6679735"/>
                <a:gd name="connsiteX6597" fmla="*/ 6340282 w 12250760"/>
                <a:gd name="connsiteY6597" fmla="*/ 417339 h 6679735"/>
                <a:gd name="connsiteX6598" fmla="*/ 6314325 w 12250760"/>
                <a:gd name="connsiteY6598" fmla="*/ 391337 h 6679735"/>
                <a:gd name="connsiteX6599" fmla="*/ 6314325 w 12250760"/>
                <a:gd name="connsiteY6599" fmla="*/ 287329 h 6679735"/>
                <a:gd name="connsiteX6600" fmla="*/ 6288368 w 12250760"/>
                <a:gd name="connsiteY6600" fmla="*/ 287329 h 6679735"/>
                <a:gd name="connsiteX6601" fmla="*/ 6262409 w 12250760"/>
                <a:gd name="connsiteY6601" fmla="*/ 261326 h 6679735"/>
                <a:gd name="connsiteX6602" fmla="*/ 6262409 w 12250760"/>
                <a:gd name="connsiteY6602" fmla="*/ 209322 h 6679735"/>
                <a:gd name="connsiteX6603" fmla="*/ 6366240 w 12250760"/>
                <a:gd name="connsiteY6603" fmla="*/ 131316 h 6679735"/>
                <a:gd name="connsiteX6604" fmla="*/ 5884534 w 12250760"/>
                <a:gd name="connsiteY6604" fmla="*/ 131316 h 6679735"/>
                <a:gd name="connsiteX6605" fmla="*/ 5988353 w 12250760"/>
                <a:gd name="connsiteY6605" fmla="*/ 209322 h 6679735"/>
                <a:gd name="connsiteX6606" fmla="*/ 5988353 w 12250760"/>
                <a:gd name="connsiteY6606" fmla="*/ 261326 h 6679735"/>
                <a:gd name="connsiteX6607" fmla="*/ 5962398 w 12250760"/>
                <a:gd name="connsiteY6607" fmla="*/ 287329 h 6679735"/>
                <a:gd name="connsiteX6608" fmla="*/ 5936444 w 12250760"/>
                <a:gd name="connsiteY6608" fmla="*/ 287329 h 6679735"/>
                <a:gd name="connsiteX6609" fmla="*/ 5936444 w 12250760"/>
                <a:gd name="connsiteY6609" fmla="*/ 391337 h 6679735"/>
                <a:gd name="connsiteX6610" fmla="*/ 5910489 w 12250760"/>
                <a:gd name="connsiteY6610" fmla="*/ 417339 h 6679735"/>
                <a:gd name="connsiteX6611" fmla="*/ 5858577 w 12250760"/>
                <a:gd name="connsiteY6611" fmla="*/ 417339 h 6679735"/>
                <a:gd name="connsiteX6612" fmla="*/ 5832618 w 12250760"/>
                <a:gd name="connsiteY6612" fmla="*/ 391337 h 6679735"/>
                <a:gd name="connsiteX6613" fmla="*/ 5832618 w 12250760"/>
                <a:gd name="connsiteY6613" fmla="*/ 287329 h 6679735"/>
                <a:gd name="connsiteX6614" fmla="*/ 5806662 w 12250760"/>
                <a:gd name="connsiteY6614" fmla="*/ 287329 h 6679735"/>
                <a:gd name="connsiteX6615" fmla="*/ 5780706 w 12250760"/>
                <a:gd name="connsiteY6615" fmla="*/ 261326 h 6679735"/>
                <a:gd name="connsiteX6616" fmla="*/ 5780706 w 12250760"/>
                <a:gd name="connsiteY6616" fmla="*/ 209322 h 6679735"/>
                <a:gd name="connsiteX6617" fmla="*/ 5884534 w 12250760"/>
                <a:gd name="connsiteY6617" fmla="*/ 131316 h 6679735"/>
                <a:gd name="connsiteX6618" fmla="*/ 5402834 w 12250760"/>
                <a:gd name="connsiteY6618" fmla="*/ 131316 h 6679735"/>
                <a:gd name="connsiteX6619" fmla="*/ 5506651 w 12250760"/>
                <a:gd name="connsiteY6619" fmla="*/ 209322 h 6679735"/>
                <a:gd name="connsiteX6620" fmla="*/ 5506651 w 12250760"/>
                <a:gd name="connsiteY6620" fmla="*/ 261326 h 6679735"/>
                <a:gd name="connsiteX6621" fmla="*/ 5480700 w 12250760"/>
                <a:gd name="connsiteY6621" fmla="*/ 287329 h 6679735"/>
                <a:gd name="connsiteX6622" fmla="*/ 5454743 w 12250760"/>
                <a:gd name="connsiteY6622" fmla="*/ 287329 h 6679735"/>
                <a:gd name="connsiteX6623" fmla="*/ 5454743 w 12250760"/>
                <a:gd name="connsiteY6623" fmla="*/ 391337 h 6679735"/>
                <a:gd name="connsiteX6624" fmla="*/ 5428787 w 12250760"/>
                <a:gd name="connsiteY6624" fmla="*/ 417339 h 6679735"/>
                <a:gd name="connsiteX6625" fmla="*/ 5376880 w 12250760"/>
                <a:gd name="connsiteY6625" fmla="*/ 417339 h 6679735"/>
                <a:gd name="connsiteX6626" fmla="*/ 5350922 w 12250760"/>
                <a:gd name="connsiteY6626" fmla="*/ 391337 h 6679735"/>
                <a:gd name="connsiteX6627" fmla="*/ 5350922 w 12250760"/>
                <a:gd name="connsiteY6627" fmla="*/ 287329 h 6679735"/>
                <a:gd name="connsiteX6628" fmla="*/ 5324962 w 12250760"/>
                <a:gd name="connsiteY6628" fmla="*/ 287329 h 6679735"/>
                <a:gd name="connsiteX6629" fmla="*/ 5299000 w 12250760"/>
                <a:gd name="connsiteY6629" fmla="*/ 261326 h 6679735"/>
                <a:gd name="connsiteX6630" fmla="*/ 5299000 w 12250760"/>
                <a:gd name="connsiteY6630" fmla="*/ 209322 h 6679735"/>
                <a:gd name="connsiteX6631" fmla="*/ 5402834 w 12250760"/>
                <a:gd name="connsiteY6631" fmla="*/ 131316 h 6679735"/>
                <a:gd name="connsiteX6632" fmla="*/ 4921068 w 12250760"/>
                <a:gd name="connsiteY6632" fmla="*/ 131316 h 6679735"/>
                <a:gd name="connsiteX6633" fmla="*/ 5024922 w 12250760"/>
                <a:gd name="connsiteY6633" fmla="*/ 209322 h 6679735"/>
                <a:gd name="connsiteX6634" fmla="*/ 5024922 w 12250760"/>
                <a:gd name="connsiteY6634" fmla="*/ 261326 h 6679735"/>
                <a:gd name="connsiteX6635" fmla="*/ 4998962 w 12250760"/>
                <a:gd name="connsiteY6635" fmla="*/ 287329 h 6679735"/>
                <a:gd name="connsiteX6636" fmla="*/ 4973004 w 12250760"/>
                <a:gd name="connsiteY6636" fmla="*/ 287329 h 6679735"/>
                <a:gd name="connsiteX6637" fmla="*/ 4973004 w 12250760"/>
                <a:gd name="connsiteY6637" fmla="*/ 391337 h 6679735"/>
                <a:gd name="connsiteX6638" fmla="*/ 4947033 w 12250760"/>
                <a:gd name="connsiteY6638" fmla="*/ 417339 h 6679735"/>
                <a:gd name="connsiteX6639" fmla="*/ 4895110 w 12250760"/>
                <a:gd name="connsiteY6639" fmla="*/ 417339 h 6679735"/>
                <a:gd name="connsiteX6640" fmla="*/ 4869170 w 12250760"/>
                <a:gd name="connsiteY6640" fmla="*/ 391337 h 6679735"/>
                <a:gd name="connsiteX6641" fmla="*/ 4869170 w 12250760"/>
                <a:gd name="connsiteY6641" fmla="*/ 287329 h 6679735"/>
                <a:gd name="connsiteX6642" fmla="*/ 4843220 w 12250760"/>
                <a:gd name="connsiteY6642" fmla="*/ 287329 h 6679735"/>
                <a:gd name="connsiteX6643" fmla="*/ 4817263 w 12250760"/>
                <a:gd name="connsiteY6643" fmla="*/ 261326 h 6679735"/>
                <a:gd name="connsiteX6644" fmla="*/ 4817263 w 12250760"/>
                <a:gd name="connsiteY6644" fmla="*/ 209322 h 6679735"/>
                <a:gd name="connsiteX6645" fmla="*/ 4921068 w 12250760"/>
                <a:gd name="connsiteY6645" fmla="*/ 131316 h 6679735"/>
                <a:gd name="connsiteX6646" fmla="*/ 4439387 w 12250760"/>
                <a:gd name="connsiteY6646" fmla="*/ 131316 h 6679735"/>
                <a:gd name="connsiteX6647" fmla="*/ 4543204 w 12250760"/>
                <a:gd name="connsiteY6647" fmla="*/ 209322 h 6679735"/>
                <a:gd name="connsiteX6648" fmla="*/ 4543204 w 12250760"/>
                <a:gd name="connsiteY6648" fmla="*/ 261326 h 6679735"/>
                <a:gd name="connsiteX6649" fmla="*/ 4517247 w 12250760"/>
                <a:gd name="connsiteY6649" fmla="*/ 287329 h 6679735"/>
                <a:gd name="connsiteX6650" fmla="*/ 4491283 w 12250760"/>
                <a:gd name="connsiteY6650" fmla="*/ 287329 h 6679735"/>
                <a:gd name="connsiteX6651" fmla="*/ 4491283 w 12250760"/>
                <a:gd name="connsiteY6651" fmla="*/ 391337 h 6679735"/>
                <a:gd name="connsiteX6652" fmla="*/ 4465326 w 12250760"/>
                <a:gd name="connsiteY6652" fmla="*/ 417339 h 6679735"/>
                <a:gd name="connsiteX6653" fmla="*/ 4413418 w 12250760"/>
                <a:gd name="connsiteY6653" fmla="*/ 417339 h 6679735"/>
                <a:gd name="connsiteX6654" fmla="*/ 4387458 w 12250760"/>
                <a:gd name="connsiteY6654" fmla="*/ 391337 h 6679735"/>
                <a:gd name="connsiteX6655" fmla="*/ 4387458 w 12250760"/>
                <a:gd name="connsiteY6655" fmla="*/ 287329 h 6679735"/>
                <a:gd name="connsiteX6656" fmla="*/ 4361493 w 12250760"/>
                <a:gd name="connsiteY6656" fmla="*/ 287329 h 6679735"/>
                <a:gd name="connsiteX6657" fmla="*/ 4335543 w 12250760"/>
                <a:gd name="connsiteY6657" fmla="*/ 261326 h 6679735"/>
                <a:gd name="connsiteX6658" fmla="*/ 4335543 w 12250760"/>
                <a:gd name="connsiteY6658" fmla="*/ 209322 h 6679735"/>
                <a:gd name="connsiteX6659" fmla="*/ 4439387 w 12250760"/>
                <a:gd name="connsiteY6659" fmla="*/ 131316 h 6679735"/>
                <a:gd name="connsiteX6660" fmla="*/ 3957673 w 12250760"/>
                <a:gd name="connsiteY6660" fmla="*/ 131316 h 6679735"/>
                <a:gd name="connsiteX6661" fmla="*/ 4061509 w 12250760"/>
                <a:gd name="connsiteY6661" fmla="*/ 209322 h 6679735"/>
                <a:gd name="connsiteX6662" fmla="*/ 4061509 w 12250760"/>
                <a:gd name="connsiteY6662" fmla="*/ 261326 h 6679735"/>
                <a:gd name="connsiteX6663" fmla="*/ 4035553 w 12250760"/>
                <a:gd name="connsiteY6663" fmla="*/ 287329 h 6679735"/>
                <a:gd name="connsiteX6664" fmla="*/ 4009593 w 12250760"/>
                <a:gd name="connsiteY6664" fmla="*/ 287329 h 6679735"/>
                <a:gd name="connsiteX6665" fmla="*/ 4009593 w 12250760"/>
                <a:gd name="connsiteY6665" fmla="*/ 391337 h 6679735"/>
                <a:gd name="connsiteX6666" fmla="*/ 3983632 w 12250760"/>
                <a:gd name="connsiteY6666" fmla="*/ 417339 h 6679735"/>
                <a:gd name="connsiteX6667" fmla="*/ 3931716 w 12250760"/>
                <a:gd name="connsiteY6667" fmla="*/ 417339 h 6679735"/>
                <a:gd name="connsiteX6668" fmla="*/ 3905763 w 12250760"/>
                <a:gd name="connsiteY6668" fmla="*/ 391337 h 6679735"/>
                <a:gd name="connsiteX6669" fmla="*/ 3905763 w 12250760"/>
                <a:gd name="connsiteY6669" fmla="*/ 287329 h 6679735"/>
                <a:gd name="connsiteX6670" fmla="*/ 3879806 w 12250760"/>
                <a:gd name="connsiteY6670" fmla="*/ 287329 h 6679735"/>
                <a:gd name="connsiteX6671" fmla="*/ 3853850 w 12250760"/>
                <a:gd name="connsiteY6671" fmla="*/ 261326 h 6679735"/>
                <a:gd name="connsiteX6672" fmla="*/ 3853850 w 12250760"/>
                <a:gd name="connsiteY6672" fmla="*/ 209322 h 6679735"/>
                <a:gd name="connsiteX6673" fmla="*/ 3957673 w 12250760"/>
                <a:gd name="connsiteY6673" fmla="*/ 131316 h 6679735"/>
                <a:gd name="connsiteX6674" fmla="*/ 3475963 w 12250760"/>
                <a:gd name="connsiteY6674" fmla="*/ 131316 h 6679735"/>
                <a:gd name="connsiteX6675" fmla="*/ 3579801 w 12250760"/>
                <a:gd name="connsiteY6675" fmla="*/ 209322 h 6679735"/>
                <a:gd name="connsiteX6676" fmla="*/ 3579801 w 12250760"/>
                <a:gd name="connsiteY6676" fmla="*/ 261326 h 6679735"/>
                <a:gd name="connsiteX6677" fmla="*/ 3553840 w 12250760"/>
                <a:gd name="connsiteY6677" fmla="*/ 287329 h 6679735"/>
                <a:gd name="connsiteX6678" fmla="*/ 3527880 w 12250760"/>
                <a:gd name="connsiteY6678" fmla="*/ 287329 h 6679735"/>
                <a:gd name="connsiteX6679" fmla="*/ 3527880 w 12250760"/>
                <a:gd name="connsiteY6679" fmla="*/ 391337 h 6679735"/>
                <a:gd name="connsiteX6680" fmla="*/ 3501923 w 12250760"/>
                <a:gd name="connsiteY6680" fmla="*/ 417339 h 6679735"/>
                <a:gd name="connsiteX6681" fmla="*/ 3450005 w 12250760"/>
                <a:gd name="connsiteY6681" fmla="*/ 417339 h 6679735"/>
                <a:gd name="connsiteX6682" fmla="*/ 3424047 w 12250760"/>
                <a:gd name="connsiteY6682" fmla="*/ 391337 h 6679735"/>
                <a:gd name="connsiteX6683" fmla="*/ 3424047 w 12250760"/>
                <a:gd name="connsiteY6683" fmla="*/ 287329 h 6679735"/>
                <a:gd name="connsiteX6684" fmla="*/ 3398092 w 12250760"/>
                <a:gd name="connsiteY6684" fmla="*/ 287329 h 6679735"/>
                <a:gd name="connsiteX6685" fmla="*/ 3372132 w 12250760"/>
                <a:gd name="connsiteY6685" fmla="*/ 261326 h 6679735"/>
                <a:gd name="connsiteX6686" fmla="*/ 3372132 w 12250760"/>
                <a:gd name="connsiteY6686" fmla="*/ 209322 h 6679735"/>
                <a:gd name="connsiteX6687" fmla="*/ 3475963 w 12250760"/>
                <a:gd name="connsiteY6687" fmla="*/ 131316 h 6679735"/>
                <a:gd name="connsiteX6688" fmla="*/ 2994237 w 12250760"/>
                <a:gd name="connsiteY6688" fmla="*/ 131316 h 6679735"/>
                <a:gd name="connsiteX6689" fmla="*/ 3098070 w 12250760"/>
                <a:gd name="connsiteY6689" fmla="*/ 209322 h 6679735"/>
                <a:gd name="connsiteX6690" fmla="*/ 3098070 w 12250760"/>
                <a:gd name="connsiteY6690" fmla="*/ 261326 h 6679735"/>
                <a:gd name="connsiteX6691" fmla="*/ 3072112 w 12250760"/>
                <a:gd name="connsiteY6691" fmla="*/ 287329 h 6679735"/>
                <a:gd name="connsiteX6692" fmla="*/ 3046151 w 12250760"/>
                <a:gd name="connsiteY6692" fmla="*/ 287329 h 6679735"/>
                <a:gd name="connsiteX6693" fmla="*/ 3046151 w 12250760"/>
                <a:gd name="connsiteY6693" fmla="*/ 391337 h 6679735"/>
                <a:gd name="connsiteX6694" fmla="*/ 3020195 w 12250760"/>
                <a:gd name="connsiteY6694" fmla="*/ 417339 h 6679735"/>
                <a:gd name="connsiteX6695" fmla="*/ 2968279 w 12250760"/>
                <a:gd name="connsiteY6695" fmla="*/ 417339 h 6679735"/>
                <a:gd name="connsiteX6696" fmla="*/ 2942324 w 12250760"/>
                <a:gd name="connsiteY6696" fmla="*/ 391337 h 6679735"/>
                <a:gd name="connsiteX6697" fmla="*/ 2942324 w 12250760"/>
                <a:gd name="connsiteY6697" fmla="*/ 287329 h 6679735"/>
                <a:gd name="connsiteX6698" fmla="*/ 2916364 w 12250760"/>
                <a:gd name="connsiteY6698" fmla="*/ 287329 h 6679735"/>
                <a:gd name="connsiteX6699" fmla="*/ 2890408 w 12250760"/>
                <a:gd name="connsiteY6699" fmla="*/ 261326 h 6679735"/>
                <a:gd name="connsiteX6700" fmla="*/ 2890408 w 12250760"/>
                <a:gd name="connsiteY6700" fmla="*/ 209322 h 6679735"/>
                <a:gd name="connsiteX6701" fmla="*/ 2994237 w 12250760"/>
                <a:gd name="connsiteY6701" fmla="*/ 131316 h 6679735"/>
                <a:gd name="connsiteX6702" fmla="*/ 2512516 w 12250760"/>
                <a:gd name="connsiteY6702" fmla="*/ 131316 h 6679735"/>
                <a:gd name="connsiteX6703" fmla="*/ 2616345 w 12250760"/>
                <a:gd name="connsiteY6703" fmla="*/ 209322 h 6679735"/>
                <a:gd name="connsiteX6704" fmla="*/ 2616345 w 12250760"/>
                <a:gd name="connsiteY6704" fmla="*/ 261326 h 6679735"/>
                <a:gd name="connsiteX6705" fmla="*/ 2590388 w 12250760"/>
                <a:gd name="connsiteY6705" fmla="*/ 287329 h 6679735"/>
                <a:gd name="connsiteX6706" fmla="*/ 2564430 w 12250760"/>
                <a:gd name="connsiteY6706" fmla="*/ 287329 h 6679735"/>
                <a:gd name="connsiteX6707" fmla="*/ 2564430 w 12250760"/>
                <a:gd name="connsiteY6707" fmla="*/ 391337 h 6679735"/>
                <a:gd name="connsiteX6708" fmla="*/ 2538474 w 12250760"/>
                <a:gd name="connsiteY6708" fmla="*/ 417339 h 6679735"/>
                <a:gd name="connsiteX6709" fmla="*/ 2486559 w 12250760"/>
                <a:gd name="connsiteY6709" fmla="*/ 417339 h 6679735"/>
                <a:gd name="connsiteX6710" fmla="*/ 2460604 w 12250760"/>
                <a:gd name="connsiteY6710" fmla="*/ 391337 h 6679735"/>
                <a:gd name="connsiteX6711" fmla="*/ 2460604 w 12250760"/>
                <a:gd name="connsiteY6711" fmla="*/ 287329 h 6679735"/>
                <a:gd name="connsiteX6712" fmla="*/ 2434646 w 12250760"/>
                <a:gd name="connsiteY6712" fmla="*/ 287329 h 6679735"/>
                <a:gd name="connsiteX6713" fmla="*/ 2408689 w 12250760"/>
                <a:gd name="connsiteY6713" fmla="*/ 261326 h 6679735"/>
                <a:gd name="connsiteX6714" fmla="*/ 2408689 w 12250760"/>
                <a:gd name="connsiteY6714" fmla="*/ 209322 h 6679735"/>
                <a:gd name="connsiteX6715" fmla="*/ 2512516 w 12250760"/>
                <a:gd name="connsiteY6715" fmla="*/ 131316 h 6679735"/>
                <a:gd name="connsiteX6716" fmla="*/ 2030778 w 12250760"/>
                <a:gd name="connsiteY6716" fmla="*/ 131316 h 6679735"/>
                <a:gd name="connsiteX6717" fmla="*/ 2134627 w 12250760"/>
                <a:gd name="connsiteY6717" fmla="*/ 209322 h 6679735"/>
                <a:gd name="connsiteX6718" fmla="*/ 2134627 w 12250760"/>
                <a:gd name="connsiteY6718" fmla="*/ 261326 h 6679735"/>
                <a:gd name="connsiteX6719" fmla="*/ 2108652 w 12250760"/>
                <a:gd name="connsiteY6719" fmla="*/ 287329 h 6679735"/>
                <a:gd name="connsiteX6720" fmla="*/ 2082693 w 12250760"/>
                <a:gd name="connsiteY6720" fmla="*/ 287329 h 6679735"/>
                <a:gd name="connsiteX6721" fmla="*/ 2082693 w 12250760"/>
                <a:gd name="connsiteY6721" fmla="*/ 391337 h 6679735"/>
                <a:gd name="connsiteX6722" fmla="*/ 2056735 w 12250760"/>
                <a:gd name="connsiteY6722" fmla="*/ 417339 h 6679735"/>
                <a:gd name="connsiteX6723" fmla="*/ 2004820 w 12250760"/>
                <a:gd name="connsiteY6723" fmla="*/ 417339 h 6679735"/>
                <a:gd name="connsiteX6724" fmla="*/ 1978862 w 12250760"/>
                <a:gd name="connsiteY6724" fmla="*/ 391337 h 6679735"/>
                <a:gd name="connsiteX6725" fmla="*/ 1978862 w 12250760"/>
                <a:gd name="connsiteY6725" fmla="*/ 287329 h 6679735"/>
                <a:gd name="connsiteX6726" fmla="*/ 1952905 w 12250760"/>
                <a:gd name="connsiteY6726" fmla="*/ 287329 h 6679735"/>
                <a:gd name="connsiteX6727" fmla="*/ 1926946 w 12250760"/>
                <a:gd name="connsiteY6727" fmla="*/ 261326 h 6679735"/>
                <a:gd name="connsiteX6728" fmla="*/ 1926946 w 12250760"/>
                <a:gd name="connsiteY6728" fmla="*/ 209322 h 6679735"/>
                <a:gd name="connsiteX6729" fmla="*/ 2030778 w 12250760"/>
                <a:gd name="connsiteY6729" fmla="*/ 131316 h 6679735"/>
                <a:gd name="connsiteX6730" fmla="*/ 1549055 w 12250760"/>
                <a:gd name="connsiteY6730" fmla="*/ 131316 h 6679735"/>
                <a:gd name="connsiteX6731" fmla="*/ 1652884 w 12250760"/>
                <a:gd name="connsiteY6731" fmla="*/ 209322 h 6679735"/>
                <a:gd name="connsiteX6732" fmla="*/ 1652884 w 12250760"/>
                <a:gd name="connsiteY6732" fmla="*/ 261326 h 6679735"/>
                <a:gd name="connsiteX6733" fmla="*/ 1626927 w 12250760"/>
                <a:gd name="connsiteY6733" fmla="*/ 287329 h 6679735"/>
                <a:gd name="connsiteX6734" fmla="*/ 1600969 w 12250760"/>
                <a:gd name="connsiteY6734" fmla="*/ 287329 h 6679735"/>
                <a:gd name="connsiteX6735" fmla="*/ 1600969 w 12250760"/>
                <a:gd name="connsiteY6735" fmla="*/ 391337 h 6679735"/>
                <a:gd name="connsiteX6736" fmla="*/ 1575012 w 12250760"/>
                <a:gd name="connsiteY6736" fmla="*/ 417339 h 6679735"/>
                <a:gd name="connsiteX6737" fmla="*/ 1523096 w 12250760"/>
                <a:gd name="connsiteY6737" fmla="*/ 417339 h 6679735"/>
                <a:gd name="connsiteX6738" fmla="*/ 1497139 w 12250760"/>
                <a:gd name="connsiteY6738" fmla="*/ 391337 h 6679735"/>
                <a:gd name="connsiteX6739" fmla="*/ 1497139 w 12250760"/>
                <a:gd name="connsiteY6739" fmla="*/ 287329 h 6679735"/>
                <a:gd name="connsiteX6740" fmla="*/ 1471182 w 12250760"/>
                <a:gd name="connsiteY6740" fmla="*/ 287329 h 6679735"/>
                <a:gd name="connsiteX6741" fmla="*/ 1445224 w 12250760"/>
                <a:gd name="connsiteY6741" fmla="*/ 261326 h 6679735"/>
                <a:gd name="connsiteX6742" fmla="*/ 1445224 w 12250760"/>
                <a:gd name="connsiteY6742" fmla="*/ 209322 h 6679735"/>
                <a:gd name="connsiteX6743" fmla="*/ 1549055 w 12250760"/>
                <a:gd name="connsiteY6743" fmla="*/ 131316 h 6679735"/>
                <a:gd name="connsiteX6744" fmla="*/ 1067333 w 12250760"/>
                <a:gd name="connsiteY6744" fmla="*/ 131316 h 6679735"/>
                <a:gd name="connsiteX6745" fmla="*/ 1171163 w 12250760"/>
                <a:gd name="connsiteY6745" fmla="*/ 209322 h 6679735"/>
                <a:gd name="connsiteX6746" fmla="*/ 1171163 w 12250760"/>
                <a:gd name="connsiteY6746" fmla="*/ 261326 h 6679735"/>
                <a:gd name="connsiteX6747" fmla="*/ 1145206 w 12250760"/>
                <a:gd name="connsiteY6747" fmla="*/ 287329 h 6679735"/>
                <a:gd name="connsiteX6748" fmla="*/ 1119247 w 12250760"/>
                <a:gd name="connsiteY6748" fmla="*/ 287329 h 6679735"/>
                <a:gd name="connsiteX6749" fmla="*/ 1119247 w 12250760"/>
                <a:gd name="connsiteY6749" fmla="*/ 391337 h 6679735"/>
                <a:gd name="connsiteX6750" fmla="*/ 1093291 w 12250760"/>
                <a:gd name="connsiteY6750" fmla="*/ 417339 h 6679735"/>
                <a:gd name="connsiteX6751" fmla="*/ 1041375 w 12250760"/>
                <a:gd name="connsiteY6751" fmla="*/ 417339 h 6679735"/>
                <a:gd name="connsiteX6752" fmla="*/ 1015418 w 12250760"/>
                <a:gd name="connsiteY6752" fmla="*/ 391337 h 6679735"/>
                <a:gd name="connsiteX6753" fmla="*/ 1015418 w 12250760"/>
                <a:gd name="connsiteY6753" fmla="*/ 287329 h 6679735"/>
                <a:gd name="connsiteX6754" fmla="*/ 989461 w 12250760"/>
                <a:gd name="connsiteY6754" fmla="*/ 287329 h 6679735"/>
                <a:gd name="connsiteX6755" fmla="*/ 963503 w 12250760"/>
                <a:gd name="connsiteY6755" fmla="*/ 261326 h 6679735"/>
                <a:gd name="connsiteX6756" fmla="*/ 963503 w 12250760"/>
                <a:gd name="connsiteY6756" fmla="*/ 209322 h 6679735"/>
                <a:gd name="connsiteX6757" fmla="*/ 1067333 w 12250760"/>
                <a:gd name="connsiteY6757" fmla="*/ 131316 h 6679735"/>
                <a:gd name="connsiteX6758" fmla="*/ 585612 w 12250760"/>
                <a:gd name="connsiteY6758" fmla="*/ 131316 h 6679735"/>
                <a:gd name="connsiteX6759" fmla="*/ 689442 w 12250760"/>
                <a:gd name="connsiteY6759" fmla="*/ 209322 h 6679735"/>
                <a:gd name="connsiteX6760" fmla="*/ 689442 w 12250760"/>
                <a:gd name="connsiteY6760" fmla="*/ 261326 h 6679735"/>
                <a:gd name="connsiteX6761" fmla="*/ 663485 w 12250760"/>
                <a:gd name="connsiteY6761" fmla="*/ 287329 h 6679735"/>
                <a:gd name="connsiteX6762" fmla="*/ 637526 w 12250760"/>
                <a:gd name="connsiteY6762" fmla="*/ 287329 h 6679735"/>
                <a:gd name="connsiteX6763" fmla="*/ 637526 w 12250760"/>
                <a:gd name="connsiteY6763" fmla="*/ 391337 h 6679735"/>
                <a:gd name="connsiteX6764" fmla="*/ 611569 w 12250760"/>
                <a:gd name="connsiteY6764" fmla="*/ 417339 h 6679735"/>
                <a:gd name="connsiteX6765" fmla="*/ 559654 w 12250760"/>
                <a:gd name="connsiteY6765" fmla="*/ 417339 h 6679735"/>
                <a:gd name="connsiteX6766" fmla="*/ 533696 w 12250760"/>
                <a:gd name="connsiteY6766" fmla="*/ 391337 h 6679735"/>
                <a:gd name="connsiteX6767" fmla="*/ 533696 w 12250760"/>
                <a:gd name="connsiteY6767" fmla="*/ 287329 h 6679735"/>
                <a:gd name="connsiteX6768" fmla="*/ 507739 w 12250760"/>
                <a:gd name="connsiteY6768" fmla="*/ 287329 h 6679735"/>
                <a:gd name="connsiteX6769" fmla="*/ 481781 w 12250760"/>
                <a:gd name="connsiteY6769" fmla="*/ 261326 h 6679735"/>
                <a:gd name="connsiteX6770" fmla="*/ 481781 w 12250760"/>
                <a:gd name="connsiteY6770" fmla="*/ 209322 h 6679735"/>
                <a:gd name="connsiteX6771" fmla="*/ 585612 w 12250760"/>
                <a:gd name="connsiteY6771" fmla="*/ 131316 h 6679735"/>
                <a:gd name="connsiteX6772" fmla="*/ 110006 w 12250760"/>
                <a:gd name="connsiteY6772" fmla="*/ 131257 h 6679735"/>
                <a:gd name="connsiteX6773" fmla="*/ 213836 w 12250760"/>
                <a:gd name="connsiteY6773" fmla="*/ 209263 h 6679735"/>
                <a:gd name="connsiteX6774" fmla="*/ 213836 w 12250760"/>
                <a:gd name="connsiteY6774" fmla="*/ 261267 h 6679735"/>
                <a:gd name="connsiteX6775" fmla="*/ 187879 w 12250760"/>
                <a:gd name="connsiteY6775" fmla="*/ 287270 h 6679735"/>
                <a:gd name="connsiteX6776" fmla="*/ 161920 w 12250760"/>
                <a:gd name="connsiteY6776" fmla="*/ 287270 h 6679735"/>
                <a:gd name="connsiteX6777" fmla="*/ 161920 w 12250760"/>
                <a:gd name="connsiteY6777" fmla="*/ 391278 h 6679735"/>
                <a:gd name="connsiteX6778" fmla="*/ 135963 w 12250760"/>
                <a:gd name="connsiteY6778" fmla="*/ 417280 h 6679735"/>
                <a:gd name="connsiteX6779" fmla="*/ 84048 w 12250760"/>
                <a:gd name="connsiteY6779" fmla="*/ 417280 h 6679735"/>
                <a:gd name="connsiteX6780" fmla="*/ 58090 w 12250760"/>
                <a:gd name="connsiteY6780" fmla="*/ 391278 h 6679735"/>
                <a:gd name="connsiteX6781" fmla="*/ 58090 w 12250760"/>
                <a:gd name="connsiteY6781" fmla="*/ 287270 h 6679735"/>
                <a:gd name="connsiteX6782" fmla="*/ 32134 w 12250760"/>
                <a:gd name="connsiteY6782" fmla="*/ 287270 h 6679735"/>
                <a:gd name="connsiteX6783" fmla="*/ 6175 w 12250760"/>
                <a:gd name="connsiteY6783" fmla="*/ 261267 h 6679735"/>
                <a:gd name="connsiteX6784" fmla="*/ 6175 w 12250760"/>
                <a:gd name="connsiteY6784" fmla="*/ 209263 h 6679735"/>
                <a:gd name="connsiteX6785" fmla="*/ 110006 w 12250760"/>
                <a:gd name="connsiteY6785" fmla="*/ 131257 h 6679735"/>
                <a:gd name="connsiteX6786" fmla="*/ 12145950 w 12250760"/>
                <a:gd name="connsiteY6786" fmla="*/ 59 h 6679735"/>
                <a:gd name="connsiteX6787" fmla="*/ 12197866 w 12250760"/>
                <a:gd name="connsiteY6787" fmla="*/ 51974 h 6679735"/>
                <a:gd name="connsiteX6788" fmla="*/ 12145950 w 12250760"/>
                <a:gd name="connsiteY6788" fmla="*/ 103889 h 6679735"/>
                <a:gd name="connsiteX6789" fmla="*/ 12094035 w 12250760"/>
                <a:gd name="connsiteY6789" fmla="*/ 51974 h 6679735"/>
                <a:gd name="connsiteX6790" fmla="*/ 12145950 w 12250760"/>
                <a:gd name="connsiteY6790" fmla="*/ 59 h 6679735"/>
                <a:gd name="connsiteX6791" fmla="*/ 11664226 w 12250760"/>
                <a:gd name="connsiteY6791" fmla="*/ 59 h 6679735"/>
                <a:gd name="connsiteX6792" fmla="*/ 11716142 w 12250760"/>
                <a:gd name="connsiteY6792" fmla="*/ 51974 h 6679735"/>
                <a:gd name="connsiteX6793" fmla="*/ 11664226 w 12250760"/>
                <a:gd name="connsiteY6793" fmla="*/ 103889 h 6679735"/>
                <a:gd name="connsiteX6794" fmla="*/ 11612311 w 12250760"/>
                <a:gd name="connsiteY6794" fmla="*/ 51974 h 6679735"/>
                <a:gd name="connsiteX6795" fmla="*/ 11664226 w 12250760"/>
                <a:gd name="connsiteY6795" fmla="*/ 59 h 6679735"/>
                <a:gd name="connsiteX6796" fmla="*/ 11182501 w 12250760"/>
                <a:gd name="connsiteY6796" fmla="*/ 59 h 6679735"/>
                <a:gd name="connsiteX6797" fmla="*/ 11234417 w 12250760"/>
                <a:gd name="connsiteY6797" fmla="*/ 51974 h 6679735"/>
                <a:gd name="connsiteX6798" fmla="*/ 11182501 w 12250760"/>
                <a:gd name="connsiteY6798" fmla="*/ 103889 h 6679735"/>
                <a:gd name="connsiteX6799" fmla="*/ 11130586 w 12250760"/>
                <a:gd name="connsiteY6799" fmla="*/ 51974 h 6679735"/>
                <a:gd name="connsiteX6800" fmla="*/ 11182501 w 12250760"/>
                <a:gd name="connsiteY6800" fmla="*/ 59 h 6679735"/>
                <a:gd name="connsiteX6801" fmla="*/ 10700777 w 12250760"/>
                <a:gd name="connsiteY6801" fmla="*/ 59 h 6679735"/>
                <a:gd name="connsiteX6802" fmla="*/ 10752693 w 12250760"/>
                <a:gd name="connsiteY6802" fmla="*/ 51974 h 6679735"/>
                <a:gd name="connsiteX6803" fmla="*/ 10700777 w 12250760"/>
                <a:gd name="connsiteY6803" fmla="*/ 103889 h 6679735"/>
                <a:gd name="connsiteX6804" fmla="*/ 10648862 w 12250760"/>
                <a:gd name="connsiteY6804" fmla="*/ 51974 h 6679735"/>
                <a:gd name="connsiteX6805" fmla="*/ 10700777 w 12250760"/>
                <a:gd name="connsiteY6805" fmla="*/ 59 h 6679735"/>
                <a:gd name="connsiteX6806" fmla="*/ 10219053 w 12250760"/>
                <a:gd name="connsiteY6806" fmla="*/ 59 h 6679735"/>
                <a:gd name="connsiteX6807" fmla="*/ 10270969 w 12250760"/>
                <a:gd name="connsiteY6807" fmla="*/ 51974 h 6679735"/>
                <a:gd name="connsiteX6808" fmla="*/ 10219053 w 12250760"/>
                <a:gd name="connsiteY6808" fmla="*/ 103889 h 6679735"/>
                <a:gd name="connsiteX6809" fmla="*/ 10167138 w 12250760"/>
                <a:gd name="connsiteY6809" fmla="*/ 51974 h 6679735"/>
                <a:gd name="connsiteX6810" fmla="*/ 10219053 w 12250760"/>
                <a:gd name="connsiteY6810" fmla="*/ 59 h 6679735"/>
                <a:gd name="connsiteX6811" fmla="*/ 9737328 w 12250760"/>
                <a:gd name="connsiteY6811" fmla="*/ 59 h 6679735"/>
                <a:gd name="connsiteX6812" fmla="*/ 9789244 w 12250760"/>
                <a:gd name="connsiteY6812" fmla="*/ 51974 h 6679735"/>
                <a:gd name="connsiteX6813" fmla="*/ 9737328 w 12250760"/>
                <a:gd name="connsiteY6813" fmla="*/ 103889 h 6679735"/>
                <a:gd name="connsiteX6814" fmla="*/ 9685413 w 12250760"/>
                <a:gd name="connsiteY6814" fmla="*/ 51974 h 6679735"/>
                <a:gd name="connsiteX6815" fmla="*/ 9737328 w 12250760"/>
                <a:gd name="connsiteY6815" fmla="*/ 59 h 6679735"/>
                <a:gd name="connsiteX6816" fmla="*/ 9255604 w 12250760"/>
                <a:gd name="connsiteY6816" fmla="*/ 59 h 6679735"/>
                <a:gd name="connsiteX6817" fmla="*/ 9307520 w 12250760"/>
                <a:gd name="connsiteY6817" fmla="*/ 51974 h 6679735"/>
                <a:gd name="connsiteX6818" fmla="*/ 9255604 w 12250760"/>
                <a:gd name="connsiteY6818" fmla="*/ 103889 h 6679735"/>
                <a:gd name="connsiteX6819" fmla="*/ 9203689 w 12250760"/>
                <a:gd name="connsiteY6819" fmla="*/ 51974 h 6679735"/>
                <a:gd name="connsiteX6820" fmla="*/ 9255604 w 12250760"/>
                <a:gd name="connsiteY6820" fmla="*/ 59 h 6679735"/>
                <a:gd name="connsiteX6821" fmla="*/ 8773880 w 12250760"/>
                <a:gd name="connsiteY6821" fmla="*/ 59 h 6679735"/>
                <a:gd name="connsiteX6822" fmla="*/ 8825796 w 12250760"/>
                <a:gd name="connsiteY6822" fmla="*/ 51974 h 6679735"/>
                <a:gd name="connsiteX6823" fmla="*/ 8773880 w 12250760"/>
                <a:gd name="connsiteY6823" fmla="*/ 103889 h 6679735"/>
                <a:gd name="connsiteX6824" fmla="*/ 8721965 w 12250760"/>
                <a:gd name="connsiteY6824" fmla="*/ 51974 h 6679735"/>
                <a:gd name="connsiteX6825" fmla="*/ 8773880 w 12250760"/>
                <a:gd name="connsiteY6825" fmla="*/ 59 h 6679735"/>
                <a:gd name="connsiteX6826" fmla="*/ 8292157 w 12250760"/>
                <a:gd name="connsiteY6826" fmla="*/ 59 h 6679735"/>
                <a:gd name="connsiteX6827" fmla="*/ 8344072 w 12250760"/>
                <a:gd name="connsiteY6827" fmla="*/ 51974 h 6679735"/>
                <a:gd name="connsiteX6828" fmla="*/ 8292157 w 12250760"/>
                <a:gd name="connsiteY6828" fmla="*/ 103889 h 6679735"/>
                <a:gd name="connsiteX6829" fmla="*/ 8240241 w 12250760"/>
                <a:gd name="connsiteY6829" fmla="*/ 51974 h 6679735"/>
                <a:gd name="connsiteX6830" fmla="*/ 8292157 w 12250760"/>
                <a:gd name="connsiteY6830" fmla="*/ 59 h 6679735"/>
                <a:gd name="connsiteX6831" fmla="*/ 7810433 w 12250760"/>
                <a:gd name="connsiteY6831" fmla="*/ 59 h 6679735"/>
                <a:gd name="connsiteX6832" fmla="*/ 7862348 w 12250760"/>
                <a:gd name="connsiteY6832" fmla="*/ 51974 h 6679735"/>
                <a:gd name="connsiteX6833" fmla="*/ 7810433 w 12250760"/>
                <a:gd name="connsiteY6833" fmla="*/ 103889 h 6679735"/>
                <a:gd name="connsiteX6834" fmla="*/ 7758517 w 12250760"/>
                <a:gd name="connsiteY6834" fmla="*/ 51974 h 6679735"/>
                <a:gd name="connsiteX6835" fmla="*/ 7810433 w 12250760"/>
                <a:gd name="connsiteY6835" fmla="*/ 59 h 6679735"/>
                <a:gd name="connsiteX6836" fmla="*/ 7328709 w 12250760"/>
                <a:gd name="connsiteY6836" fmla="*/ 59 h 6679735"/>
                <a:gd name="connsiteX6837" fmla="*/ 7380624 w 12250760"/>
                <a:gd name="connsiteY6837" fmla="*/ 51974 h 6679735"/>
                <a:gd name="connsiteX6838" fmla="*/ 7328709 w 12250760"/>
                <a:gd name="connsiteY6838" fmla="*/ 103889 h 6679735"/>
                <a:gd name="connsiteX6839" fmla="*/ 7276793 w 12250760"/>
                <a:gd name="connsiteY6839" fmla="*/ 51974 h 6679735"/>
                <a:gd name="connsiteX6840" fmla="*/ 7328709 w 12250760"/>
                <a:gd name="connsiteY6840" fmla="*/ 59 h 6679735"/>
                <a:gd name="connsiteX6841" fmla="*/ 6846985 w 12250760"/>
                <a:gd name="connsiteY6841" fmla="*/ 59 h 6679735"/>
                <a:gd name="connsiteX6842" fmla="*/ 6898900 w 12250760"/>
                <a:gd name="connsiteY6842" fmla="*/ 51974 h 6679735"/>
                <a:gd name="connsiteX6843" fmla="*/ 6846985 w 12250760"/>
                <a:gd name="connsiteY6843" fmla="*/ 103889 h 6679735"/>
                <a:gd name="connsiteX6844" fmla="*/ 6795069 w 12250760"/>
                <a:gd name="connsiteY6844" fmla="*/ 51974 h 6679735"/>
                <a:gd name="connsiteX6845" fmla="*/ 6846985 w 12250760"/>
                <a:gd name="connsiteY6845" fmla="*/ 59 h 6679735"/>
                <a:gd name="connsiteX6846" fmla="*/ 6365261 w 12250760"/>
                <a:gd name="connsiteY6846" fmla="*/ 59 h 6679735"/>
                <a:gd name="connsiteX6847" fmla="*/ 6417176 w 12250760"/>
                <a:gd name="connsiteY6847" fmla="*/ 51974 h 6679735"/>
                <a:gd name="connsiteX6848" fmla="*/ 6365261 w 12250760"/>
                <a:gd name="connsiteY6848" fmla="*/ 103889 h 6679735"/>
                <a:gd name="connsiteX6849" fmla="*/ 6313345 w 12250760"/>
                <a:gd name="connsiteY6849" fmla="*/ 51974 h 6679735"/>
                <a:gd name="connsiteX6850" fmla="*/ 6365261 w 12250760"/>
                <a:gd name="connsiteY6850" fmla="*/ 59 h 6679735"/>
                <a:gd name="connsiteX6851" fmla="*/ 5883552 w 12250760"/>
                <a:gd name="connsiteY6851" fmla="*/ 59 h 6679735"/>
                <a:gd name="connsiteX6852" fmla="*/ 5935466 w 12250760"/>
                <a:gd name="connsiteY6852" fmla="*/ 51974 h 6679735"/>
                <a:gd name="connsiteX6853" fmla="*/ 5883552 w 12250760"/>
                <a:gd name="connsiteY6853" fmla="*/ 103889 h 6679735"/>
                <a:gd name="connsiteX6854" fmla="*/ 5831640 w 12250760"/>
                <a:gd name="connsiteY6854" fmla="*/ 51974 h 6679735"/>
                <a:gd name="connsiteX6855" fmla="*/ 5883552 w 12250760"/>
                <a:gd name="connsiteY6855" fmla="*/ 59 h 6679735"/>
                <a:gd name="connsiteX6856" fmla="*/ 5401854 w 12250760"/>
                <a:gd name="connsiteY6856" fmla="*/ 59 h 6679735"/>
                <a:gd name="connsiteX6857" fmla="*/ 5453765 w 12250760"/>
                <a:gd name="connsiteY6857" fmla="*/ 51974 h 6679735"/>
                <a:gd name="connsiteX6858" fmla="*/ 5401854 w 12250760"/>
                <a:gd name="connsiteY6858" fmla="*/ 103889 h 6679735"/>
                <a:gd name="connsiteX6859" fmla="*/ 5349943 w 12250760"/>
                <a:gd name="connsiteY6859" fmla="*/ 51974 h 6679735"/>
                <a:gd name="connsiteX6860" fmla="*/ 5401854 w 12250760"/>
                <a:gd name="connsiteY6860" fmla="*/ 59 h 6679735"/>
                <a:gd name="connsiteX6861" fmla="*/ 4920088 w 12250760"/>
                <a:gd name="connsiteY6861" fmla="*/ 59 h 6679735"/>
                <a:gd name="connsiteX6862" fmla="*/ 4972024 w 12250760"/>
                <a:gd name="connsiteY6862" fmla="*/ 51974 h 6679735"/>
                <a:gd name="connsiteX6863" fmla="*/ 4920088 w 12250760"/>
                <a:gd name="connsiteY6863" fmla="*/ 103889 h 6679735"/>
                <a:gd name="connsiteX6864" fmla="*/ 4868193 w 12250760"/>
                <a:gd name="connsiteY6864" fmla="*/ 51974 h 6679735"/>
                <a:gd name="connsiteX6865" fmla="*/ 4920088 w 12250760"/>
                <a:gd name="connsiteY6865" fmla="*/ 59 h 6679735"/>
                <a:gd name="connsiteX6866" fmla="*/ 4438400 w 12250760"/>
                <a:gd name="connsiteY6866" fmla="*/ 59 h 6679735"/>
                <a:gd name="connsiteX6867" fmla="*/ 4490304 w 12250760"/>
                <a:gd name="connsiteY6867" fmla="*/ 51974 h 6679735"/>
                <a:gd name="connsiteX6868" fmla="*/ 4438400 w 12250760"/>
                <a:gd name="connsiteY6868" fmla="*/ 103889 h 6679735"/>
                <a:gd name="connsiteX6869" fmla="*/ 4386479 w 12250760"/>
                <a:gd name="connsiteY6869" fmla="*/ 51974 h 6679735"/>
                <a:gd name="connsiteX6870" fmla="*/ 4438400 w 12250760"/>
                <a:gd name="connsiteY6870" fmla="*/ 59 h 6679735"/>
                <a:gd name="connsiteX6871" fmla="*/ 3956693 w 12250760"/>
                <a:gd name="connsiteY6871" fmla="*/ 59 h 6679735"/>
                <a:gd name="connsiteX6872" fmla="*/ 4008615 w 12250760"/>
                <a:gd name="connsiteY6872" fmla="*/ 51974 h 6679735"/>
                <a:gd name="connsiteX6873" fmla="*/ 3956693 w 12250760"/>
                <a:gd name="connsiteY6873" fmla="*/ 103889 h 6679735"/>
                <a:gd name="connsiteX6874" fmla="*/ 3904786 w 12250760"/>
                <a:gd name="connsiteY6874" fmla="*/ 51974 h 6679735"/>
                <a:gd name="connsiteX6875" fmla="*/ 3956693 w 12250760"/>
                <a:gd name="connsiteY6875" fmla="*/ 59 h 6679735"/>
                <a:gd name="connsiteX6876" fmla="*/ 3474983 w 12250760"/>
                <a:gd name="connsiteY6876" fmla="*/ 59 h 6679735"/>
                <a:gd name="connsiteX6877" fmla="*/ 3526903 w 12250760"/>
                <a:gd name="connsiteY6877" fmla="*/ 51974 h 6679735"/>
                <a:gd name="connsiteX6878" fmla="*/ 3474983 w 12250760"/>
                <a:gd name="connsiteY6878" fmla="*/ 103889 h 6679735"/>
                <a:gd name="connsiteX6879" fmla="*/ 3423068 w 12250760"/>
                <a:gd name="connsiteY6879" fmla="*/ 51974 h 6679735"/>
                <a:gd name="connsiteX6880" fmla="*/ 3474983 w 12250760"/>
                <a:gd name="connsiteY6880" fmla="*/ 59 h 6679735"/>
                <a:gd name="connsiteX6881" fmla="*/ 2993259 w 12250760"/>
                <a:gd name="connsiteY6881" fmla="*/ 59 h 6679735"/>
                <a:gd name="connsiteX6882" fmla="*/ 3045174 w 12250760"/>
                <a:gd name="connsiteY6882" fmla="*/ 51974 h 6679735"/>
                <a:gd name="connsiteX6883" fmla="*/ 2993259 w 12250760"/>
                <a:gd name="connsiteY6883" fmla="*/ 103889 h 6679735"/>
                <a:gd name="connsiteX6884" fmla="*/ 2941344 w 12250760"/>
                <a:gd name="connsiteY6884" fmla="*/ 51974 h 6679735"/>
                <a:gd name="connsiteX6885" fmla="*/ 2993259 w 12250760"/>
                <a:gd name="connsiteY6885" fmla="*/ 59 h 6679735"/>
                <a:gd name="connsiteX6886" fmla="*/ 2511536 w 12250760"/>
                <a:gd name="connsiteY6886" fmla="*/ 59 h 6679735"/>
                <a:gd name="connsiteX6887" fmla="*/ 2563451 w 12250760"/>
                <a:gd name="connsiteY6887" fmla="*/ 51974 h 6679735"/>
                <a:gd name="connsiteX6888" fmla="*/ 2511536 w 12250760"/>
                <a:gd name="connsiteY6888" fmla="*/ 103889 h 6679735"/>
                <a:gd name="connsiteX6889" fmla="*/ 2459623 w 12250760"/>
                <a:gd name="connsiteY6889" fmla="*/ 51974 h 6679735"/>
                <a:gd name="connsiteX6890" fmla="*/ 2511536 w 12250760"/>
                <a:gd name="connsiteY6890" fmla="*/ 59 h 6679735"/>
                <a:gd name="connsiteX6891" fmla="*/ 2029798 w 12250760"/>
                <a:gd name="connsiteY6891" fmla="*/ 59 h 6679735"/>
                <a:gd name="connsiteX6892" fmla="*/ 2081714 w 12250760"/>
                <a:gd name="connsiteY6892" fmla="*/ 51974 h 6679735"/>
                <a:gd name="connsiteX6893" fmla="*/ 2029798 w 12250760"/>
                <a:gd name="connsiteY6893" fmla="*/ 103889 h 6679735"/>
                <a:gd name="connsiteX6894" fmla="*/ 1977882 w 12250760"/>
                <a:gd name="connsiteY6894" fmla="*/ 51974 h 6679735"/>
                <a:gd name="connsiteX6895" fmla="*/ 2029798 w 12250760"/>
                <a:gd name="connsiteY6895" fmla="*/ 59 h 6679735"/>
                <a:gd name="connsiteX6896" fmla="*/ 1548075 w 12250760"/>
                <a:gd name="connsiteY6896" fmla="*/ 59 h 6679735"/>
                <a:gd name="connsiteX6897" fmla="*/ 1599991 w 12250760"/>
                <a:gd name="connsiteY6897" fmla="*/ 51974 h 6679735"/>
                <a:gd name="connsiteX6898" fmla="*/ 1548075 w 12250760"/>
                <a:gd name="connsiteY6898" fmla="*/ 103889 h 6679735"/>
                <a:gd name="connsiteX6899" fmla="*/ 1496160 w 12250760"/>
                <a:gd name="connsiteY6899" fmla="*/ 51974 h 6679735"/>
                <a:gd name="connsiteX6900" fmla="*/ 1548075 w 12250760"/>
                <a:gd name="connsiteY6900" fmla="*/ 59 h 6679735"/>
                <a:gd name="connsiteX6901" fmla="*/ 1066353 w 12250760"/>
                <a:gd name="connsiteY6901" fmla="*/ 59 h 6679735"/>
                <a:gd name="connsiteX6902" fmla="*/ 1118269 w 12250760"/>
                <a:gd name="connsiteY6902" fmla="*/ 51974 h 6679735"/>
                <a:gd name="connsiteX6903" fmla="*/ 1066353 w 12250760"/>
                <a:gd name="connsiteY6903" fmla="*/ 103889 h 6679735"/>
                <a:gd name="connsiteX6904" fmla="*/ 1014438 w 12250760"/>
                <a:gd name="connsiteY6904" fmla="*/ 51974 h 6679735"/>
                <a:gd name="connsiteX6905" fmla="*/ 1066353 w 12250760"/>
                <a:gd name="connsiteY6905" fmla="*/ 59 h 6679735"/>
                <a:gd name="connsiteX6906" fmla="*/ 584632 w 12250760"/>
                <a:gd name="connsiteY6906" fmla="*/ 59 h 6679735"/>
                <a:gd name="connsiteX6907" fmla="*/ 636548 w 12250760"/>
                <a:gd name="connsiteY6907" fmla="*/ 51974 h 6679735"/>
                <a:gd name="connsiteX6908" fmla="*/ 584632 w 12250760"/>
                <a:gd name="connsiteY6908" fmla="*/ 103889 h 6679735"/>
                <a:gd name="connsiteX6909" fmla="*/ 532717 w 12250760"/>
                <a:gd name="connsiteY6909" fmla="*/ 51974 h 6679735"/>
                <a:gd name="connsiteX6910" fmla="*/ 584632 w 12250760"/>
                <a:gd name="connsiteY6910" fmla="*/ 59 h 6679735"/>
                <a:gd name="connsiteX6911" fmla="*/ 109026 w 12250760"/>
                <a:gd name="connsiteY6911" fmla="*/ 0 h 6679735"/>
                <a:gd name="connsiteX6912" fmla="*/ 160942 w 12250760"/>
                <a:gd name="connsiteY6912" fmla="*/ 51915 h 6679735"/>
                <a:gd name="connsiteX6913" fmla="*/ 109026 w 12250760"/>
                <a:gd name="connsiteY6913" fmla="*/ 103830 h 6679735"/>
                <a:gd name="connsiteX6914" fmla="*/ 57111 w 12250760"/>
                <a:gd name="connsiteY6914" fmla="*/ 51915 h 6679735"/>
                <a:gd name="connsiteX6915" fmla="*/ 109026 w 12250760"/>
                <a:gd name="connsiteY6915" fmla="*/ 0 h 667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</a:cxnLst>
              <a:rect l="l" t="t" r="r" b="b"/>
              <a:pathLst>
                <a:path w="12250760" h="6679735">
                  <a:moveTo>
                    <a:pt x="12146930" y="6393712"/>
                  </a:moveTo>
                  <a:cubicBezTo>
                    <a:pt x="12205334" y="6393712"/>
                    <a:pt x="12250760" y="6427840"/>
                    <a:pt x="12250760" y="6471718"/>
                  </a:cubicBezTo>
                  <a:cubicBezTo>
                    <a:pt x="12250760" y="6471718"/>
                    <a:pt x="12250760" y="6471718"/>
                    <a:pt x="12250760" y="6523722"/>
                  </a:cubicBezTo>
                  <a:cubicBezTo>
                    <a:pt x="12250760" y="6538348"/>
                    <a:pt x="12239404" y="6549725"/>
                    <a:pt x="12224803" y="6549725"/>
                  </a:cubicBezTo>
                  <a:cubicBezTo>
                    <a:pt x="12224803" y="6549725"/>
                    <a:pt x="12224803" y="6549725"/>
                    <a:pt x="12198844" y="6549725"/>
                  </a:cubicBezTo>
                  <a:cubicBezTo>
                    <a:pt x="12198844" y="6549725"/>
                    <a:pt x="12198844" y="6549725"/>
                    <a:pt x="12198844" y="6653734"/>
                  </a:cubicBezTo>
                  <a:cubicBezTo>
                    <a:pt x="12198844" y="6668360"/>
                    <a:pt x="12187489" y="6679735"/>
                    <a:pt x="12172887" y="6679735"/>
                  </a:cubicBezTo>
                  <a:cubicBezTo>
                    <a:pt x="12172887" y="6679735"/>
                    <a:pt x="12172887" y="6679735"/>
                    <a:pt x="12120972" y="6679735"/>
                  </a:cubicBezTo>
                  <a:cubicBezTo>
                    <a:pt x="12106372" y="6679735"/>
                    <a:pt x="12095015" y="6668360"/>
                    <a:pt x="12095015" y="6653734"/>
                  </a:cubicBezTo>
                  <a:cubicBezTo>
                    <a:pt x="12095015" y="6653734"/>
                    <a:pt x="12095015" y="6653734"/>
                    <a:pt x="12095015" y="6549725"/>
                  </a:cubicBezTo>
                  <a:cubicBezTo>
                    <a:pt x="12095015" y="6549725"/>
                    <a:pt x="12095015" y="6549725"/>
                    <a:pt x="12069057" y="6549725"/>
                  </a:cubicBezTo>
                  <a:cubicBezTo>
                    <a:pt x="12054456" y="6549725"/>
                    <a:pt x="12043099" y="6538348"/>
                    <a:pt x="12043099" y="6523722"/>
                  </a:cubicBezTo>
                  <a:cubicBezTo>
                    <a:pt x="12043099" y="6523722"/>
                    <a:pt x="12043099" y="6523722"/>
                    <a:pt x="12043099" y="6471718"/>
                  </a:cubicBezTo>
                  <a:cubicBezTo>
                    <a:pt x="12043099" y="6427840"/>
                    <a:pt x="12088525" y="6393712"/>
                    <a:pt x="12146930" y="6393712"/>
                  </a:cubicBezTo>
                  <a:close/>
                  <a:moveTo>
                    <a:pt x="11665206" y="6393712"/>
                  </a:moveTo>
                  <a:cubicBezTo>
                    <a:pt x="11723610" y="6393712"/>
                    <a:pt x="11769036" y="6427840"/>
                    <a:pt x="11769036" y="6471718"/>
                  </a:cubicBezTo>
                  <a:cubicBezTo>
                    <a:pt x="11769036" y="6471718"/>
                    <a:pt x="11769036" y="6471718"/>
                    <a:pt x="11769036" y="6523722"/>
                  </a:cubicBezTo>
                  <a:cubicBezTo>
                    <a:pt x="11769036" y="6538348"/>
                    <a:pt x="11757680" y="6549725"/>
                    <a:pt x="11743079" y="6549725"/>
                  </a:cubicBezTo>
                  <a:cubicBezTo>
                    <a:pt x="11743079" y="6549725"/>
                    <a:pt x="11743079" y="6549725"/>
                    <a:pt x="11717120" y="6549725"/>
                  </a:cubicBezTo>
                  <a:cubicBezTo>
                    <a:pt x="11717120" y="6549725"/>
                    <a:pt x="11717120" y="6549725"/>
                    <a:pt x="11717120" y="6653734"/>
                  </a:cubicBezTo>
                  <a:cubicBezTo>
                    <a:pt x="11717120" y="6668360"/>
                    <a:pt x="11705765" y="6679735"/>
                    <a:pt x="11691163" y="6679735"/>
                  </a:cubicBezTo>
                  <a:cubicBezTo>
                    <a:pt x="11691163" y="6679735"/>
                    <a:pt x="11691163" y="6679735"/>
                    <a:pt x="11639248" y="6679735"/>
                  </a:cubicBezTo>
                  <a:cubicBezTo>
                    <a:pt x="11624648" y="6679735"/>
                    <a:pt x="11613291" y="6668360"/>
                    <a:pt x="11613291" y="6653734"/>
                  </a:cubicBezTo>
                  <a:cubicBezTo>
                    <a:pt x="11613291" y="6653734"/>
                    <a:pt x="11613291" y="6653734"/>
                    <a:pt x="11613291" y="6549725"/>
                  </a:cubicBezTo>
                  <a:cubicBezTo>
                    <a:pt x="11613291" y="6549725"/>
                    <a:pt x="11613291" y="6549725"/>
                    <a:pt x="11587333" y="6549725"/>
                  </a:cubicBezTo>
                  <a:cubicBezTo>
                    <a:pt x="11572732" y="6549725"/>
                    <a:pt x="11561375" y="6538348"/>
                    <a:pt x="11561375" y="6523722"/>
                  </a:cubicBezTo>
                  <a:cubicBezTo>
                    <a:pt x="11561375" y="6523722"/>
                    <a:pt x="11561375" y="6523722"/>
                    <a:pt x="11561375" y="6471718"/>
                  </a:cubicBezTo>
                  <a:cubicBezTo>
                    <a:pt x="11561375" y="6427840"/>
                    <a:pt x="11606801" y="6393712"/>
                    <a:pt x="11665206" y="6393712"/>
                  </a:cubicBezTo>
                  <a:close/>
                  <a:moveTo>
                    <a:pt x="11183481" y="6393712"/>
                  </a:moveTo>
                  <a:cubicBezTo>
                    <a:pt x="11241885" y="6393712"/>
                    <a:pt x="11287311" y="6427840"/>
                    <a:pt x="11287311" y="6471718"/>
                  </a:cubicBezTo>
                  <a:cubicBezTo>
                    <a:pt x="11287311" y="6471718"/>
                    <a:pt x="11287311" y="6471718"/>
                    <a:pt x="11287311" y="6523722"/>
                  </a:cubicBezTo>
                  <a:cubicBezTo>
                    <a:pt x="11287311" y="6538348"/>
                    <a:pt x="11275955" y="6549725"/>
                    <a:pt x="11261354" y="6549725"/>
                  </a:cubicBezTo>
                  <a:cubicBezTo>
                    <a:pt x="11261354" y="6549725"/>
                    <a:pt x="11261354" y="6549725"/>
                    <a:pt x="11235395" y="6549725"/>
                  </a:cubicBezTo>
                  <a:cubicBezTo>
                    <a:pt x="11235395" y="6549725"/>
                    <a:pt x="11235395" y="6549725"/>
                    <a:pt x="11235395" y="6653734"/>
                  </a:cubicBezTo>
                  <a:cubicBezTo>
                    <a:pt x="11235395" y="6668360"/>
                    <a:pt x="11224040" y="6679735"/>
                    <a:pt x="11209438" y="6679735"/>
                  </a:cubicBezTo>
                  <a:cubicBezTo>
                    <a:pt x="11209438" y="6679735"/>
                    <a:pt x="11209438" y="6679735"/>
                    <a:pt x="11157523" y="6679735"/>
                  </a:cubicBezTo>
                  <a:cubicBezTo>
                    <a:pt x="11142923" y="6679735"/>
                    <a:pt x="11131566" y="6668360"/>
                    <a:pt x="11131566" y="6653734"/>
                  </a:cubicBezTo>
                  <a:cubicBezTo>
                    <a:pt x="11131566" y="6653734"/>
                    <a:pt x="11131566" y="6653734"/>
                    <a:pt x="11131566" y="6549725"/>
                  </a:cubicBezTo>
                  <a:cubicBezTo>
                    <a:pt x="11131566" y="6549725"/>
                    <a:pt x="11131566" y="6549725"/>
                    <a:pt x="11105608" y="6549725"/>
                  </a:cubicBezTo>
                  <a:cubicBezTo>
                    <a:pt x="11091007" y="6549725"/>
                    <a:pt x="11079650" y="6538348"/>
                    <a:pt x="11079650" y="6523722"/>
                  </a:cubicBezTo>
                  <a:cubicBezTo>
                    <a:pt x="11079650" y="6523722"/>
                    <a:pt x="11079650" y="6523722"/>
                    <a:pt x="11079650" y="6471718"/>
                  </a:cubicBezTo>
                  <a:cubicBezTo>
                    <a:pt x="11079650" y="6427840"/>
                    <a:pt x="11125076" y="6393712"/>
                    <a:pt x="11183481" y="6393712"/>
                  </a:cubicBezTo>
                  <a:close/>
                  <a:moveTo>
                    <a:pt x="10701757" y="6393712"/>
                  </a:moveTo>
                  <a:cubicBezTo>
                    <a:pt x="10760161" y="6393712"/>
                    <a:pt x="10805587" y="6427840"/>
                    <a:pt x="10805587" y="6471718"/>
                  </a:cubicBezTo>
                  <a:cubicBezTo>
                    <a:pt x="10805587" y="6471718"/>
                    <a:pt x="10805587" y="6471718"/>
                    <a:pt x="10805587" y="6523722"/>
                  </a:cubicBezTo>
                  <a:cubicBezTo>
                    <a:pt x="10805587" y="6538348"/>
                    <a:pt x="10794231" y="6549725"/>
                    <a:pt x="10779630" y="6549725"/>
                  </a:cubicBezTo>
                  <a:cubicBezTo>
                    <a:pt x="10779630" y="6549725"/>
                    <a:pt x="10779630" y="6549725"/>
                    <a:pt x="10753671" y="6549725"/>
                  </a:cubicBezTo>
                  <a:cubicBezTo>
                    <a:pt x="10753671" y="6549725"/>
                    <a:pt x="10753671" y="6549725"/>
                    <a:pt x="10753671" y="6653734"/>
                  </a:cubicBezTo>
                  <a:cubicBezTo>
                    <a:pt x="10753671" y="6668360"/>
                    <a:pt x="10742316" y="6679735"/>
                    <a:pt x="10727714" y="6679735"/>
                  </a:cubicBezTo>
                  <a:cubicBezTo>
                    <a:pt x="10727714" y="6679735"/>
                    <a:pt x="10727714" y="6679735"/>
                    <a:pt x="10675799" y="6679735"/>
                  </a:cubicBezTo>
                  <a:cubicBezTo>
                    <a:pt x="10661199" y="6679735"/>
                    <a:pt x="10649842" y="6668360"/>
                    <a:pt x="10649842" y="6653734"/>
                  </a:cubicBezTo>
                  <a:cubicBezTo>
                    <a:pt x="10649842" y="6653734"/>
                    <a:pt x="10649842" y="6653734"/>
                    <a:pt x="10649842" y="6549725"/>
                  </a:cubicBezTo>
                  <a:cubicBezTo>
                    <a:pt x="10649842" y="6549725"/>
                    <a:pt x="10649842" y="6549725"/>
                    <a:pt x="10623884" y="6549725"/>
                  </a:cubicBezTo>
                  <a:cubicBezTo>
                    <a:pt x="10609283" y="6549725"/>
                    <a:pt x="10597926" y="6538348"/>
                    <a:pt x="10597926" y="6523722"/>
                  </a:cubicBezTo>
                  <a:cubicBezTo>
                    <a:pt x="10597926" y="6523722"/>
                    <a:pt x="10597926" y="6523722"/>
                    <a:pt x="10597926" y="6471718"/>
                  </a:cubicBezTo>
                  <a:cubicBezTo>
                    <a:pt x="10597926" y="6427840"/>
                    <a:pt x="10643352" y="6393712"/>
                    <a:pt x="10701757" y="6393712"/>
                  </a:cubicBezTo>
                  <a:close/>
                  <a:moveTo>
                    <a:pt x="10220033" y="6393712"/>
                  </a:moveTo>
                  <a:cubicBezTo>
                    <a:pt x="10278437" y="6393712"/>
                    <a:pt x="10323863" y="6427840"/>
                    <a:pt x="10323863" y="6471718"/>
                  </a:cubicBezTo>
                  <a:cubicBezTo>
                    <a:pt x="10323863" y="6471718"/>
                    <a:pt x="10323863" y="6471718"/>
                    <a:pt x="10323863" y="6523722"/>
                  </a:cubicBezTo>
                  <a:cubicBezTo>
                    <a:pt x="10323863" y="6538348"/>
                    <a:pt x="10312507" y="6549725"/>
                    <a:pt x="10297906" y="6549725"/>
                  </a:cubicBezTo>
                  <a:cubicBezTo>
                    <a:pt x="10297906" y="6549725"/>
                    <a:pt x="10297906" y="6549725"/>
                    <a:pt x="10271947" y="6549725"/>
                  </a:cubicBezTo>
                  <a:cubicBezTo>
                    <a:pt x="10271947" y="6549725"/>
                    <a:pt x="10271947" y="6549725"/>
                    <a:pt x="10271947" y="6653734"/>
                  </a:cubicBezTo>
                  <a:cubicBezTo>
                    <a:pt x="10271947" y="6668360"/>
                    <a:pt x="10260592" y="6679735"/>
                    <a:pt x="10245990" y="6679735"/>
                  </a:cubicBezTo>
                  <a:cubicBezTo>
                    <a:pt x="10245990" y="6679735"/>
                    <a:pt x="10245990" y="6679735"/>
                    <a:pt x="10194075" y="6679735"/>
                  </a:cubicBezTo>
                  <a:cubicBezTo>
                    <a:pt x="10179475" y="6679735"/>
                    <a:pt x="10168118" y="6668360"/>
                    <a:pt x="10168118" y="6653734"/>
                  </a:cubicBezTo>
                  <a:cubicBezTo>
                    <a:pt x="10168118" y="6653734"/>
                    <a:pt x="10168118" y="6653734"/>
                    <a:pt x="10168118" y="6549725"/>
                  </a:cubicBezTo>
                  <a:cubicBezTo>
                    <a:pt x="10168118" y="6549725"/>
                    <a:pt x="10168118" y="6549725"/>
                    <a:pt x="10142160" y="6549725"/>
                  </a:cubicBezTo>
                  <a:cubicBezTo>
                    <a:pt x="10127559" y="6549725"/>
                    <a:pt x="10116202" y="6538348"/>
                    <a:pt x="10116202" y="6523722"/>
                  </a:cubicBezTo>
                  <a:cubicBezTo>
                    <a:pt x="10116202" y="6523722"/>
                    <a:pt x="10116202" y="6523722"/>
                    <a:pt x="10116202" y="6471718"/>
                  </a:cubicBezTo>
                  <a:cubicBezTo>
                    <a:pt x="10116202" y="6427840"/>
                    <a:pt x="10161628" y="6393712"/>
                    <a:pt x="10220033" y="6393712"/>
                  </a:cubicBezTo>
                  <a:close/>
                  <a:moveTo>
                    <a:pt x="9738308" y="6393712"/>
                  </a:moveTo>
                  <a:cubicBezTo>
                    <a:pt x="9796712" y="6393712"/>
                    <a:pt x="9842138" y="6427840"/>
                    <a:pt x="9842138" y="6471718"/>
                  </a:cubicBezTo>
                  <a:cubicBezTo>
                    <a:pt x="9842138" y="6471718"/>
                    <a:pt x="9842138" y="6471718"/>
                    <a:pt x="9842138" y="6523722"/>
                  </a:cubicBezTo>
                  <a:cubicBezTo>
                    <a:pt x="9842138" y="6538348"/>
                    <a:pt x="9830782" y="6549725"/>
                    <a:pt x="9816181" y="6549725"/>
                  </a:cubicBezTo>
                  <a:cubicBezTo>
                    <a:pt x="9816181" y="6549725"/>
                    <a:pt x="9816181" y="6549725"/>
                    <a:pt x="9790222" y="6549725"/>
                  </a:cubicBezTo>
                  <a:cubicBezTo>
                    <a:pt x="9790222" y="6549725"/>
                    <a:pt x="9790222" y="6549725"/>
                    <a:pt x="9790222" y="6653734"/>
                  </a:cubicBezTo>
                  <a:cubicBezTo>
                    <a:pt x="9790222" y="6668360"/>
                    <a:pt x="9778867" y="6679735"/>
                    <a:pt x="9764265" y="6679735"/>
                  </a:cubicBezTo>
                  <a:cubicBezTo>
                    <a:pt x="9764265" y="6679735"/>
                    <a:pt x="9764265" y="6679735"/>
                    <a:pt x="9712350" y="6679735"/>
                  </a:cubicBezTo>
                  <a:cubicBezTo>
                    <a:pt x="9697750" y="6679735"/>
                    <a:pt x="9686393" y="6668360"/>
                    <a:pt x="9686393" y="6653734"/>
                  </a:cubicBezTo>
                  <a:cubicBezTo>
                    <a:pt x="9686393" y="6653734"/>
                    <a:pt x="9686393" y="6653734"/>
                    <a:pt x="9686393" y="6549725"/>
                  </a:cubicBezTo>
                  <a:cubicBezTo>
                    <a:pt x="9686393" y="6549725"/>
                    <a:pt x="9686393" y="6549725"/>
                    <a:pt x="9660435" y="6549725"/>
                  </a:cubicBezTo>
                  <a:cubicBezTo>
                    <a:pt x="9645834" y="6549725"/>
                    <a:pt x="9634477" y="6538348"/>
                    <a:pt x="9634477" y="6523722"/>
                  </a:cubicBezTo>
                  <a:cubicBezTo>
                    <a:pt x="9634477" y="6523722"/>
                    <a:pt x="9634477" y="6523722"/>
                    <a:pt x="9634477" y="6471718"/>
                  </a:cubicBezTo>
                  <a:cubicBezTo>
                    <a:pt x="9634477" y="6427840"/>
                    <a:pt x="9679903" y="6393712"/>
                    <a:pt x="9738308" y="6393712"/>
                  </a:cubicBezTo>
                  <a:close/>
                  <a:moveTo>
                    <a:pt x="9256584" y="6393712"/>
                  </a:moveTo>
                  <a:cubicBezTo>
                    <a:pt x="9314988" y="6393712"/>
                    <a:pt x="9360414" y="6427840"/>
                    <a:pt x="9360414" y="6471718"/>
                  </a:cubicBezTo>
                  <a:cubicBezTo>
                    <a:pt x="9360414" y="6471718"/>
                    <a:pt x="9360414" y="6471718"/>
                    <a:pt x="9360414" y="6523722"/>
                  </a:cubicBezTo>
                  <a:cubicBezTo>
                    <a:pt x="9360414" y="6538348"/>
                    <a:pt x="9349058" y="6549725"/>
                    <a:pt x="9334457" y="6549725"/>
                  </a:cubicBezTo>
                  <a:cubicBezTo>
                    <a:pt x="9334457" y="6549725"/>
                    <a:pt x="9334457" y="6549725"/>
                    <a:pt x="9308498" y="6549725"/>
                  </a:cubicBezTo>
                  <a:cubicBezTo>
                    <a:pt x="9308498" y="6549725"/>
                    <a:pt x="9308498" y="6549725"/>
                    <a:pt x="9308498" y="6653734"/>
                  </a:cubicBezTo>
                  <a:cubicBezTo>
                    <a:pt x="9308498" y="6668360"/>
                    <a:pt x="9297143" y="6679735"/>
                    <a:pt x="9282541" y="6679735"/>
                  </a:cubicBezTo>
                  <a:cubicBezTo>
                    <a:pt x="9282541" y="6679735"/>
                    <a:pt x="9282541" y="6679735"/>
                    <a:pt x="9230626" y="6679735"/>
                  </a:cubicBezTo>
                  <a:cubicBezTo>
                    <a:pt x="9216026" y="6679735"/>
                    <a:pt x="9204669" y="6668360"/>
                    <a:pt x="9204669" y="6653734"/>
                  </a:cubicBezTo>
                  <a:cubicBezTo>
                    <a:pt x="9204669" y="6653734"/>
                    <a:pt x="9204669" y="6653734"/>
                    <a:pt x="9204669" y="6549725"/>
                  </a:cubicBezTo>
                  <a:cubicBezTo>
                    <a:pt x="9204669" y="6549725"/>
                    <a:pt x="9204669" y="6549725"/>
                    <a:pt x="9178711" y="6549725"/>
                  </a:cubicBezTo>
                  <a:cubicBezTo>
                    <a:pt x="9164110" y="6549725"/>
                    <a:pt x="9152753" y="6538348"/>
                    <a:pt x="9152753" y="6523722"/>
                  </a:cubicBezTo>
                  <a:cubicBezTo>
                    <a:pt x="9152753" y="6523722"/>
                    <a:pt x="9152753" y="6523722"/>
                    <a:pt x="9152753" y="6471718"/>
                  </a:cubicBezTo>
                  <a:cubicBezTo>
                    <a:pt x="9152753" y="6427840"/>
                    <a:pt x="9198179" y="6393712"/>
                    <a:pt x="9256584" y="6393712"/>
                  </a:cubicBezTo>
                  <a:close/>
                  <a:moveTo>
                    <a:pt x="8774860" y="6393712"/>
                  </a:moveTo>
                  <a:cubicBezTo>
                    <a:pt x="8833264" y="6393712"/>
                    <a:pt x="8878690" y="6427840"/>
                    <a:pt x="8878690" y="6471718"/>
                  </a:cubicBezTo>
                  <a:cubicBezTo>
                    <a:pt x="8878690" y="6471718"/>
                    <a:pt x="8878690" y="6471718"/>
                    <a:pt x="8878690" y="6523722"/>
                  </a:cubicBezTo>
                  <a:cubicBezTo>
                    <a:pt x="8878690" y="6538348"/>
                    <a:pt x="8867334" y="6549725"/>
                    <a:pt x="8852733" y="6549725"/>
                  </a:cubicBezTo>
                  <a:cubicBezTo>
                    <a:pt x="8852733" y="6549725"/>
                    <a:pt x="8852733" y="6549725"/>
                    <a:pt x="8826774" y="6549725"/>
                  </a:cubicBezTo>
                  <a:cubicBezTo>
                    <a:pt x="8826774" y="6549725"/>
                    <a:pt x="8826774" y="6549725"/>
                    <a:pt x="8826774" y="6653734"/>
                  </a:cubicBezTo>
                  <a:cubicBezTo>
                    <a:pt x="8826774" y="6668360"/>
                    <a:pt x="8815419" y="6679735"/>
                    <a:pt x="8800817" y="6679735"/>
                  </a:cubicBezTo>
                  <a:cubicBezTo>
                    <a:pt x="8800817" y="6679735"/>
                    <a:pt x="8800817" y="6679735"/>
                    <a:pt x="8748902" y="6679735"/>
                  </a:cubicBezTo>
                  <a:cubicBezTo>
                    <a:pt x="8734302" y="6679735"/>
                    <a:pt x="8722945" y="6668360"/>
                    <a:pt x="8722945" y="6653734"/>
                  </a:cubicBezTo>
                  <a:cubicBezTo>
                    <a:pt x="8722945" y="6653734"/>
                    <a:pt x="8722945" y="6653734"/>
                    <a:pt x="8722945" y="6549725"/>
                  </a:cubicBezTo>
                  <a:cubicBezTo>
                    <a:pt x="8722945" y="6549725"/>
                    <a:pt x="8722945" y="6549725"/>
                    <a:pt x="8696987" y="6549725"/>
                  </a:cubicBezTo>
                  <a:cubicBezTo>
                    <a:pt x="8682386" y="6549725"/>
                    <a:pt x="8671029" y="6538348"/>
                    <a:pt x="8671029" y="6523722"/>
                  </a:cubicBezTo>
                  <a:cubicBezTo>
                    <a:pt x="8671029" y="6523722"/>
                    <a:pt x="8671029" y="6523722"/>
                    <a:pt x="8671029" y="6471718"/>
                  </a:cubicBezTo>
                  <a:cubicBezTo>
                    <a:pt x="8671029" y="6427840"/>
                    <a:pt x="8716455" y="6393712"/>
                    <a:pt x="8774860" y="6393712"/>
                  </a:cubicBezTo>
                  <a:close/>
                  <a:moveTo>
                    <a:pt x="8293136" y="6393712"/>
                  </a:moveTo>
                  <a:cubicBezTo>
                    <a:pt x="8351541" y="6393712"/>
                    <a:pt x="8396966" y="6427840"/>
                    <a:pt x="8396966" y="6471718"/>
                  </a:cubicBezTo>
                  <a:cubicBezTo>
                    <a:pt x="8396966" y="6471718"/>
                    <a:pt x="8396966" y="6471718"/>
                    <a:pt x="8396966" y="6523722"/>
                  </a:cubicBezTo>
                  <a:cubicBezTo>
                    <a:pt x="8396966" y="6538348"/>
                    <a:pt x="8385610" y="6549725"/>
                    <a:pt x="8371009" y="6549725"/>
                  </a:cubicBezTo>
                  <a:cubicBezTo>
                    <a:pt x="8371009" y="6549725"/>
                    <a:pt x="8371009" y="6549725"/>
                    <a:pt x="8345051" y="6549725"/>
                  </a:cubicBezTo>
                  <a:cubicBezTo>
                    <a:pt x="8345051" y="6549725"/>
                    <a:pt x="8345051" y="6549725"/>
                    <a:pt x="8345051" y="6653734"/>
                  </a:cubicBezTo>
                  <a:cubicBezTo>
                    <a:pt x="8345051" y="6668360"/>
                    <a:pt x="8333695" y="6679735"/>
                    <a:pt x="8319094" y="6679735"/>
                  </a:cubicBezTo>
                  <a:cubicBezTo>
                    <a:pt x="8319094" y="6679735"/>
                    <a:pt x="8319094" y="6679735"/>
                    <a:pt x="8267178" y="6679735"/>
                  </a:cubicBezTo>
                  <a:cubicBezTo>
                    <a:pt x="8252578" y="6679735"/>
                    <a:pt x="8241221" y="6668360"/>
                    <a:pt x="8241221" y="6653734"/>
                  </a:cubicBezTo>
                  <a:cubicBezTo>
                    <a:pt x="8241221" y="6653734"/>
                    <a:pt x="8241221" y="6653734"/>
                    <a:pt x="8241221" y="6549725"/>
                  </a:cubicBezTo>
                  <a:cubicBezTo>
                    <a:pt x="8241221" y="6549725"/>
                    <a:pt x="8241221" y="6549725"/>
                    <a:pt x="8215264" y="6549725"/>
                  </a:cubicBezTo>
                  <a:cubicBezTo>
                    <a:pt x="8200662" y="6549725"/>
                    <a:pt x="8189305" y="6538348"/>
                    <a:pt x="8189305" y="6523722"/>
                  </a:cubicBezTo>
                  <a:cubicBezTo>
                    <a:pt x="8189305" y="6523722"/>
                    <a:pt x="8189305" y="6523722"/>
                    <a:pt x="8189305" y="6471718"/>
                  </a:cubicBezTo>
                  <a:cubicBezTo>
                    <a:pt x="8189305" y="6427840"/>
                    <a:pt x="8234731" y="6393712"/>
                    <a:pt x="8293136" y="6393712"/>
                  </a:cubicBezTo>
                  <a:close/>
                  <a:moveTo>
                    <a:pt x="7811412" y="6393712"/>
                  </a:moveTo>
                  <a:cubicBezTo>
                    <a:pt x="7869817" y="6393712"/>
                    <a:pt x="7915242" y="6427840"/>
                    <a:pt x="7915242" y="6471718"/>
                  </a:cubicBezTo>
                  <a:cubicBezTo>
                    <a:pt x="7915242" y="6471718"/>
                    <a:pt x="7915242" y="6471718"/>
                    <a:pt x="7915242" y="6523722"/>
                  </a:cubicBezTo>
                  <a:cubicBezTo>
                    <a:pt x="7915242" y="6538348"/>
                    <a:pt x="7903886" y="6549725"/>
                    <a:pt x="7889285" y="6549725"/>
                  </a:cubicBezTo>
                  <a:cubicBezTo>
                    <a:pt x="7889285" y="6549725"/>
                    <a:pt x="7889285" y="6549725"/>
                    <a:pt x="7863327" y="6549725"/>
                  </a:cubicBezTo>
                  <a:cubicBezTo>
                    <a:pt x="7863327" y="6549725"/>
                    <a:pt x="7863327" y="6549725"/>
                    <a:pt x="7863327" y="6653734"/>
                  </a:cubicBezTo>
                  <a:cubicBezTo>
                    <a:pt x="7863327" y="6668360"/>
                    <a:pt x="7851971" y="6679735"/>
                    <a:pt x="7837370" y="6679735"/>
                  </a:cubicBezTo>
                  <a:cubicBezTo>
                    <a:pt x="7837370" y="6679735"/>
                    <a:pt x="7837370" y="6679735"/>
                    <a:pt x="7785454" y="6679735"/>
                  </a:cubicBezTo>
                  <a:cubicBezTo>
                    <a:pt x="7770854" y="6679735"/>
                    <a:pt x="7759497" y="6668360"/>
                    <a:pt x="7759497" y="6653734"/>
                  </a:cubicBezTo>
                  <a:cubicBezTo>
                    <a:pt x="7759497" y="6653734"/>
                    <a:pt x="7759497" y="6653734"/>
                    <a:pt x="7759497" y="6549725"/>
                  </a:cubicBezTo>
                  <a:cubicBezTo>
                    <a:pt x="7759497" y="6549725"/>
                    <a:pt x="7759497" y="6549725"/>
                    <a:pt x="7733540" y="6549725"/>
                  </a:cubicBezTo>
                  <a:cubicBezTo>
                    <a:pt x="7718938" y="6549725"/>
                    <a:pt x="7707581" y="6538348"/>
                    <a:pt x="7707581" y="6523722"/>
                  </a:cubicBezTo>
                  <a:cubicBezTo>
                    <a:pt x="7707581" y="6523722"/>
                    <a:pt x="7707581" y="6523722"/>
                    <a:pt x="7707581" y="6471718"/>
                  </a:cubicBezTo>
                  <a:cubicBezTo>
                    <a:pt x="7707581" y="6427840"/>
                    <a:pt x="7753007" y="6393712"/>
                    <a:pt x="7811412" y="6393712"/>
                  </a:cubicBezTo>
                  <a:close/>
                  <a:moveTo>
                    <a:pt x="7329688" y="6393712"/>
                  </a:moveTo>
                  <a:cubicBezTo>
                    <a:pt x="7388093" y="6393712"/>
                    <a:pt x="7433518" y="6427840"/>
                    <a:pt x="7433518" y="6471718"/>
                  </a:cubicBezTo>
                  <a:cubicBezTo>
                    <a:pt x="7433518" y="6471718"/>
                    <a:pt x="7433518" y="6471718"/>
                    <a:pt x="7433518" y="6523722"/>
                  </a:cubicBezTo>
                  <a:cubicBezTo>
                    <a:pt x="7433518" y="6538348"/>
                    <a:pt x="7422162" y="6549725"/>
                    <a:pt x="7407561" y="6549725"/>
                  </a:cubicBezTo>
                  <a:cubicBezTo>
                    <a:pt x="7407561" y="6549725"/>
                    <a:pt x="7407561" y="6549725"/>
                    <a:pt x="7381603" y="6549725"/>
                  </a:cubicBezTo>
                  <a:cubicBezTo>
                    <a:pt x="7381603" y="6549725"/>
                    <a:pt x="7381603" y="6549725"/>
                    <a:pt x="7381603" y="6653734"/>
                  </a:cubicBezTo>
                  <a:cubicBezTo>
                    <a:pt x="7381603" y="6668360"/>
                    <a:pt x="7370247" y="6679735"/>
                    <a:pt x="7355646" y="6679735"/>
                  </a:cubicBezTo>
                  <a:cubicBezTo>
                    <a:pt x="7355646" y="6679735"/>
                    <a:pt x="7355646" y="6679735"/>
                    <a:pt x="7303730" y="6679735"/>
                  </a:cubicBezTo>
                  <a:cubicBezTo>
                    <a:pt x="7289130" y="6679735"/>
                    <a:pt x="7277773" y="6668360"/>
                    <a:pt x="7277773" y="6653734"/>
                  </a:cubicBezTo>
                  <a:cubicBezTo>
                    <a:pt x="7277773" y="6653734"/>
                    <a:pt x="7277773" y="6653734"/>
                    <a:pt x="7277773" y="6549725"/>
                  </a:cubicBezTo>
                  <a:cubicBezTo>
                    <a:pt x="7277773" y="6549725"/>
                    <a:pt x="7277773" y="6549725"/>
                    <a:pt x="7251816" y="6549725"/>
                  </a:cubicBezTo>
                  <a:cubicBezTo>
                    <a:pt x="7237214" y="6549725"/>
                    <a:pt x="7225857" y="6538348"/>
                    <a:pt x="7225857" y="6523722"/>
                  </a:cubicBezTo>
                  <a:cubicBezTo>
                    <a:pt x="7225857" y="6523722"/>
                    <a:pt x="7225857" y="6523722"/>
                    <a:pt x="7225857" y="6471718"/>
                  </a:cubicBezTo>
                  <a:cubicBezTo>
                    <a:pt x="7225857" y="6427840"/>
                    <a:pt x="7271283" y="6393712"/>
                    <a:pt x="7329688" y="6393712"/>
                  </a:cubicBezTo>
                  <a:close/>
                  <a:moveTo>
                    <a:pt x="6847964" y="6393712"/>
                  </a:moveTo>
                  <a:cubicBezTo>
                    <a:pt x="6906369" y="6393712"/>
                    <a:pt x="6951794" y="6427840"/>
                    <a:pt x="6951794" y="6471718"/>
                  </a:cubicBezTo>
                  <a:cubicBezTo>
                    <a:pt x="6951794" y="6471718"/>
                    <a:pt x="6951794" y="6471718"/>
                    <a:pt x="6951794" y="6523722"/>
                  </a:cubicBezTo>
                  <a:cubicBezTo>
                    <a:pt x="6951794" y="6538348"/>
                    <a:pt x="6940438" y="6549725"/>
                    <a:pt x="6925837" y="6549725"/>
                  </a:cubicBezTo>
                  <a:cubicBezTo>
                    <a:pt x="6925837" y="6549725"/>
                    <a:pt x="6925837" y="6549725"/>
                    <a:pt x="6899879" y="6549725"/>
                  </a:cubicBezTo>
                  <a:cubicBezTo>
                    <a:pt x="6899879" y="6549725"/>
                    <a:pt x="6899879" y="6549725"/>
                    <a:pt x="6899879" y="6653734"/>
                  </a:cubicBezTo>
                  <a:cubicBezTo>
                    <a:pt x="6899879" y="6668360"/>
                    <a:pt x="6888523" y="6679735"/>
                    <a:pt x="6873922" y="6679735"/>
                  </a:cubicBezTo>
                  <a:cubicBezTo>
                    <a:pt x="6873922" y="6679735"/>
                    <a:pt x="6873922" y="6679735"/>
                    <a:pt x="6822006" y="6679735"/>
                  </a:cubicBezTo>
                  <a:cubicBezTo>
                    <a:pt x="6807406" y="6679735"/>
                    <a:pt x="6796049" y="6668360"/>
                    <a:pt x="6796049" y="6653734"/>
                  </a:cubicBezTo>
                  <a:cubicBezTo>
                    <a:pt x="6796049" y="6653734"/>
                    <a:pt x="6796049" y="6653734"/>
                    <a:pt x="6796049" y="6549725"/>
                  </a:cubicBezTo>
                  <a:cubicBezTo>
                    <a:pt x="6796049" y="6549725"/>
                    <a:pt x="6796049" y="6549725"/>
                    <a:pt x="6770092" y="6549725"/>
                  </a:cubicBezTo>
                  <a:cubicBezTo>
                    <a:pt x="6755490" y="6549725"/>
                    <a:pt x="6744133" y="6538348"/>
                    <a:pt x="6744133" y="6523722"/>
                  </a:cubicBezTo>
                  <a:cubicBezTo>
                    <a:pt x="6744133" y="6523722"/>
                    <a:pt x="6744133" y="6523722"/>
                    <a:pt x="6744133" y="6471718"/>
                  </a:cubicBezTo>
                  <a:cubicBezTo>
                    <a:pt x="6744133" y="6427840"/>
                    <a:pt x="6789559" y="6393712"/>
                    <a:pt x="6847964" y="6393712"/>
                  </a:cubicBezTo>
                  <a:close/>
                  <a:moveTo>
                    <a:pt x="6366240" y="6393712"/>
                  </a:moveTo>
                  <a:cubicBezTo>
                    <a:pt x="6424645" y="6393712"/>
                    <a:pt x="6470070" y="6427840"/>
                    <a:pt x="6470070" y="6471718"/>
                  </a:cubicBezTo>
                  <a:cubicBezTo>
                    <a:pt x="6470070" y="6471718"/>
                    <a:pt x="6470070" y="6471718"/>
                    <a:pt x="6470070" y="6523722"/>
                  </a:cubicBezTo>
                  <a:cubicBezTo>
                    <a:pt x="6470070" y="6538348"/>
                    <a:pt x="6458714" y="6549725"/>
                    <a:pt x="6444113" y="6549725"/>
                  </a:cubicBezTo>
                  <a:cubicBezTo>
                    <a:pt x="6444113" y="6549725"/>
                    <a:pt x="6444113" y="6549725"/>
                    <a:pt x="6418155" y="6549725"/>
                  </a:cubicBezTo>
                  <a:cubicBezTo>
                    <a:pt x="6418155" y="6549725"/>
                    <a:pt x="6418155" y="6549725"/>
                    <a:pt x="6418155" y="6653734"/>
                  </a:cubicBezTo>
                  <a:cubicBezTo>
                    <a:pt x="6418155" y="6668360"/>
                    <a:pt x="6406799" y="6679735"/>
                    <a:pt x="6392198" y="6679735"/>
                  </a:cubicBezTo>
                  <a:cubicBezTo>
                    <a:pt x="6392198" y="6679735"/>
                    <a:pt x="6392198" y="6679735"/>
                    <a:pt x="6340282" y="6679735"/>
                  </a:cubicBezTo>
                  <a:cubicBezTo>
                    <a:pt x="6325682" y="6679735"/>
                    <a:pt x="6314325" y="6668360"/>
                    <a:pt x="6314325" y="6653734"/>
                  </a:cubicBezTo>
                  <a:cubicBezTo>
                    <a:pt x="6314325" y="6653734"/>
                    <a:pt x="6314325" y="6653734"/>
                    <a:pt x="6314325" y="6549725"/>
                  </a:cubicBezTo>
                  <a:cubicBezTo>
                    <a:pt x="6314325" y="6549725"/>
                    <a:pt x="6314325" y="6549725"/>
                    <a:pt x="6288368" y="6549725"/>
                  </a:cubicBezTo>
                  <a:cubicBezTo>
                    <a:pt x="6273766" y="6549725"/>
                    <a:pt x="6262409" y="6538348"/>
                    <a:pt x="6262409" y="6523722"/>
                  </a:cubicBezTo>
                  <a:cubicBezTo>
                    <a:pt x="6262409" y="6523722"/>
                    <a:pt x="6262409" y="6523722"/>
                    <a:pt x="6262409" y="6471718"/>
                  </a:cubicBezTo>
                  <a:cubicBezTo>
                    <a:pt x="6262409" y="6427840"/>
                    <a:pt x="6307835" y="6393712"/>
                    <a:pt x="6366240" y="6393712"/>
                  </a:cubicBezTo>
                  <a:close/>
                  <a:moveTo>
                    <a:pt x="5884516" y="6393712"/>
                  </a:moveTo>
                  <a:cubicBezTo>
                    <a:pt x="5942921" y="6393712"/>
                    <a:pt x="5988347" y="6427840"/>
                    <a:pt x="5988347" y="6471718"/>
                  </a:cubicBezTo>
                  <a:cubicBezTo>
                    <a:pt x="5988347" y="6471718"/>
                    <a:pt x="5988347" y="6471718"/>
                    <a:pt x="5988347" y="6523722"/>
                  </a:cubicBezTo>
                  <a:cubicBezTo>
                    <a:pt x="5988347" y="6538348"/>
                    <a:pt x="5976990" y="6549725"/>
                    <a:pt x="5962390" y="6549725"/>
                  </a:cubicBezTo>
                  <a:cubicBezTo>
                    <a:pt x="5962390" y="6549725"/>
                    <a:pt x="5962390" y="6549725"/>
                    <a:pt x="5936432" y="6549725"/>
                  </a:cubicBezTo>
                  <a:cubicBezTo>
                    <a:pt x="5936432" y="6549725"/>
                    <a:pt x="5936432" y="6549725"/>
                    <a:pt x="5936432" y="6653734"/>
                  </a:cubicBezTo>
                  <a:cubicBezTo>
                    <a:pt x="5936432" y="6668360"/>
                    <a:pt x="5925075" y="6679735"/>
                    <a:pt x="5910474" y="6679735"/>
                  </a:cubicBezTo>
                  <a:cubicBezTo>
                    <a:pt x="5910474" y="6679735"/>
                    <a:pt x="5910474" y="6679735"/>
                    <a:pt x="5858558" y="6679735"/>
                  </a:cubicBezTo>
                  <a:cubicBezTo>
                    <a:pt x="5843959" y="6679735"/>
                    <a:pt x="5832601" y="6668360"/>
                    <a:pt x="5832601" y="6653734"/>
                  </a:cubicBezTo>
                  <a:cubicBezTo>
                    <a:pt x="5832601" y="6653734"/>
                    <a:pt x="5832601" y="6653734"/>
                    <a:pt x="5832601" y="6549725"/>
                  </a:cubicBezTo>
                  <a:cubicBezTo>
                    <a:pt x="5832601" y="6549725"/>
                    <a:pt x="5832601" y="6549725"/>
                    <a:pt x="5806645" y="6549725"/>
                  </a:cubicBezTo>
                  <a:cubicBezTo>
                    <a:pt x="5792043" y="6549725"/>
                    <a:pt x="5780686" y="6538348"/>
                    <a:pt x="5780686" y="6523722"/>
                  </a:cubicBezTo>
                  <a:cubicBezTo>
                    <a:pt x="5780686" y="6523722"/>
                    <a:pt x="5780686" y="6523722"/>
                    <a:pt x="5780686" y="6471718"/>
                  </a:cubicBezTo>
                  <a:cubicBezTo>
                    <a:pt x="5780686" y="6427840"/>
                    <a:pt x="5826111" y="6393712"/>
                    <a:pt x="5884516" y="6393712"/>
                  </a:cubicBezTo>
                  <a:close/>
                  <a:moveTo>
                    <a:pt x="5402793" y="6393712"/>
                  </a:moveTo>
                  <a:cubicBezTo>
                    <a:pt x="5461197" y="6393712"/>
                    <a:pt x="5506623" y="6427840"/>
                    <a:pt x="5506623" y="6471718"/>
                  </a:cubicBezTo>
                  <a:cubicBezTo>
                    <a:pt x="5506623" y="6471718"/>
                    <a:pt x="5506623" y="6471718"/>
                    <a:pt x="5506623" y="6523722"/>
                  </a:cubicBezTo>
                  <a:cubicBezTo>
                    <a:pt x="5506623" y="6538348"/>
                    <a:pt x="5495266" y="6549725"/>
                    <a:pt x="5480666" y="6549725"/>
                  </a:cubicBezTo>
                  <a:cubicBezTo>
                    <a:pt x="5480666" y="6549725"/>
                    <a:pt x="5480666" y="6549725"/>
                    <a:pt x="5454708" y="6549725"/>
                  </a:cubicBezTo>
                  <a:cubicBezTo>
                    <a:pt x="5454708" y="6549725"/>
                    <a:pt x="5454708" y="6549725"/>
                    <a:pt x="5454708" y="6653734"/>
                  </a:cubicBezTo>
                  <a:cubicBezTo>
                    <a:pt x="5454708" y="6668360"/>
                    <a:pt x="5443351" y="6679735"/>
                    <a:pt x="5428750" y="6679735"/>
                  </a:cubicBezTo>
                  <a:cubicBezTo>
                    <a:pt x="5428750" y="6679735"/>
                    <a:pt x="5428750" y="6679735"/>
                    <a:pt x="5376834" y="6679735"/>
                  </a:cubicBezTo>
                  <a:cubicBezTo>
                    <a:pt x="5362235" y="6679735"/>
                    <a:pt x="5350878" y="6668360"/>
                    <a:pt x="5350878" y="6653734"/>
                  </a:cubicBezTo>
                  <a:cubicBezTo>
                    <a:pt x="5350878" y="6653734"/>
                    <a:pt x="5350878" y="6653734"/>
                    <a:pt x="5350878" y="6549725"/>
                  </a:cubicBezTo>
                  <a:cubicBezTo>
                    <a:pt x="5350878" y="6549725"/>
                    <a:pt x="5350878" y="6549725"/>
                    <a:pt x="5324921" y="6549725"/>
                  </a:cubicBezTo>
                  <a:cubicBezTo>
                    <a:pt x="5310320" y="6549725"/>
                    <a:pt x="5298962" y="6538348"/>
                    <a:pt x="5298962" y="6523722"/>
                  </a:cubicBezTo>
                  <a:cubicBezTo>
                    <a:pt x="5298962" y="6523722"/>
                    <a:pt x="5298962" y="6523722"/>
                    <a:pt x="5298962" y="6471718"/>
                  </a:cubicBezTo>
                  <a:cubicBezTo>
                    <a:pt x="5298962" y="6427840"/>
                    <a:pt x="5344388" y="6393712"/>
                    <a:pt x="5402793" y="6393712"/>
                  </a:cubicBezTo>
                  <a:close/>
                  <a:moveTo>
                    <a:pt x="4921068" y="6393712"/>
                  </a:moveTo>
                  <a:cubicBezTo>
                    <a:pt x="4979473" y="6393712"/>
                    <a:pt x="5024899" y="6427840"/>
                    <a:pt x="5024899" y="6471718"/>
                  </a:cubicBezTo>
                  <a:cubicBezTo>
                    <a:pt x="5024899" y="6471718"/>
                    <a:pt x="5024899" y="6471718"/>
                    <a:pt x="5024899" y="6523722"/>
                  </a:cubicBezTo>
                  <a:cubicBezTo>
                    <a:pt x="5024899" y="6538348"/>
                    <a:pt x="5013543" y="6549725"/>
                    <a:pt x="4998941" y="6549725"/>
                  </a:cubicBezTo>
                  <a:cubicBezTo>
                    <a:pt x="4998941" y="6549725"/>
                    <a:pt x="4998941" y="6549725"/>
                    <a:pt x="4972983" y="6549725"/>
                  </a:cubicBezTo>
                  <a:cubicBezTo>
                    <a:pt x="4972983" y="6549725"/>
                    <a:pt x="4972983" y="6549725"/>
                    <a:pt x="4972983" y="6653734"/>
                  </a:cubicBezTo>
                  <a:cubicBezTo>
                    <a:pt x="4972983" y="6668360"/>
                    <a:pt x="4961627" y="6679735"/>
                    <a:pt x="4947025" y="6679735"/>
                  </a:cubicBezTo>
                  <a:cubicBezTo>
                    <a:pt x="4947025" y="6679735"/>
                    <a:pt x="4947025" y="6679735"/>
                    <a:pt x="4895110" y="6679735"/>
                  </a:cubicBezTo>
                  <a:cubicBezTo>
                    <a:pt x="4880510" y="6679735"/>
                    <a:pt x="4869153" y="6668360"/>
                    <a:pt x="4869153" y="6653734"/>
                  </a:cubicBezTo>
                  <a:cubicBezTo>
                    <a:pt x="4869153" y="6653734"/>
                    <a:pt x="4869153" y="6653734"/>
                    <a:pt x="4869153" y="6549725"/>
                  </a:cubicBezTo>
                  <a:cubicBezTo>
                    <a:pt x="4869153" y="6549725"/>
                    <a:pt x="4869153" y="6549725"/>
                    <a:pt x="4843196" y="6549725"/>
                  </a:cubicBezTo>
                  <a:cubicBezTo>
                    <a:pt x="4828595" y="6549725"/>
                    <a:pt x="4817237" y="6538348"/>
                    <a:pt x="4817237" y="6523722"/>
                  </a:cubicBezTo>
                  <a:cubicBezTo>
                    <a:pt x="4817237" y="6523722"/>
                    <a:pt x="4817237" y="6523722"/>
                    <a:pt x="4817237" y="6471718"/>
                  </a:cubicBezTo>
                  <a:cubicBezTo>
                    <a:pt x="4817237" y="6427840"/>
                    <a:pt x="4862662" y="6393712"/>
                    <a:pt x="4921068" y="6393712"/>
                  </a:cubicBezTo>
                  <a:close/>
                  <a:moveTo>
                    <a:pt x="4439345" y="6393712"/>
                  </a:moveTo>
                  <a:cubicBezTo>
                    <a:pt x="4497750" y="6393712"/>
                    <a:pt x="4543175" y="6427840"/>
                    <a:pt x="4543175" y="6471718"/>
                  </a:cubicBezTo>
                  <a:cubicBezTo>
                    <a:pt x="4543175" y="6471718"/>
                    <a:pt x="4543175" y="6471718"/>
                    <a:pt x="4543175" y="6523722"/>
                  </a:cubicBezTo>
                  <a:cubicBezTo>
                    <a:pt x="4543175" y="6538348"/>
                    <a:pt x="4531819" y="6549725"/>
                    <a:pt x="4517218" y="6549725"/>
                  </a:cubicBezTo>
                  <a:cubicBezTo>
                    <a:pt x="4517218" y="6549725"/>
                    <a:pt x="4517218" y="6549725"/>
                    <a:pt x="4491259" y="6549725"/>
                  </a:cubicBezTo>
                  <a:cubicBezTo>
                    <a:pt x="4491259" y="6549725"/>
                    <a:pt x="4491259" y="6549725"/>
                    <a:pt x="4491259" y="6653734"/>
                  </a:cubicBezTo>
                  <a:cubicBezTo>
                    <a:pt x="4491259" y="6668360"/>
                    <a:pt x="4479903" y="6679735"/>
                    <a:pt x="4465302" y="6679735"/>
                  </a:cubicBezTo>
                  <a:cubicBezTo>
                    <a:pt x="4465302" y="6679735"/>
                    <a:pt x="4465302" y="6679735"/>
                    <a:pt x="4413385" y="6679735"/>
                  </a:cubicBezTo>
                  <a:cubicBezTo>
                    <a:pt x="4398787" y="6679735"/>
                    <a:pt x="4387428" y="6668360"/>
                    <a:pt x="4387428" y="6653734"/>
                  </a:cubicBezTo>
                  <a:cubicBezTo>
                    <a:pt x="4387428" y="6653734"/>
                    <a:pt x="4387428" y="6653734"/>
                    <a:pt x="4387428" y="6549725"/>
                  </a:cubicBezTo>
                  <a:cubicBezTo>
                    <a:pt x="4387428" y="6549725"/>
                    <a:pt x="4387428" y="6549725"/>
                    <a:pt x="4361472" y="6549725"/>
                  </a:cubicBezTo>
                  <a:cubicBezTo>
                    <a:pt x="4346871" y="6549725"/>
                    <a:pt x="4335513" y="6538348"/>
                    <a:pt x="4335513" y="6523722"/>
                  </a:cubicBezTo>
                  <a:cubicBezTo>
                    <a:pt x="4335513" y="6523722"/>
                    <a:pt x="4335513" y="6523722"/>
                    <a:pt x="4335513" y="6471718"/>
                  </a:cubicBezTo>
                  <a:cubicBezTo>
                    <a:pt x="4335513" y="6427840"/>
                    <a:pt x="4380939" y="6393712"/>
                    <a:pt x="4439345" y="6393712"/>
                  </a:cubicBezTo>
                  <a:close/>
                  <a:moveTo>
                    <a:pt x="3957622" y="6393712"/>
                  </a:moveTo>
                  <a:cubicBezTo>
                    <a:pt x="4016026" y="6393712"/>
                    <a:pt x="4061452" y="6427840"/>
                    <a:pt x="4061452" y="6471718"/>
                  </a:cubicBezTo>
                  <a:cubicBezTo>
                    <a:pt x="4061452" y="6471718"/>
                    <a:pt x="4061452" y="6471718"/>
                    <a:pt x="4061452" y="6523722"/>
                  </a:cubicBezTo>
                  <a:cubicBezTo>
                    <a:pt x="4061452" y="6538348"/>
                    <a:pt x="4050097" y="6549725"/>
                    <a:pt x="4035495" y="6549725"/>
                  </a:cubicBezTo>
                  <a:cubicBezTo>
                    <a:pt x="4035495" y="6549725"/>
                    <a:pt x="4035495" y="6549725"/>
                    <a:pt x="4009537" y="6549725"/>
                  </a:cubicBezTo>
                  <a:cubicBezTo>
                    <a:pt x="4009537" y="6549725"/>
                    <a:pt x="4009537" y="6549725"/>
                    <a:pt x="4009537" y="6653734"/>
                  </a:cubicBezTo>
                  <a:cubicBezTo>
                    <a:pt x="4009537" y="6668360"/>
                    <a:pt x="3998181" y="6679735"/>
                    <a:pt x="3983580" y="6679735"/>
                  </a:cubicBezTo>
                  <a:cubicBezTo>
                    <a:pt x="3983580" y="6679735"/>
                    <a:pt x="3983580" y="6679735"/>
                    <a:pt x="3931664" y="6679735"/>
                  </a:cubicBezTo>
                  <a:cubicBezTo>
                    <a:pt x="3917063" y="6679735"/>
                    <a:pt x="3905706" y="6668360"/>
                    <a:pt x="3905706" y="6653734"/>
                  </a:cubicBezTo>
                  <a:cubicBezTo>
                    <a:pt x="3905706" y="6653734"/>
                    <a:pt x="3905706" y="6653734"/>
                    <a:pt x="3905706" y="6549725"/>
                  </a:cubicBezTo>
                  <a:cubicBezTo>
                    <a:pt x="3905706" y="6549725"/>
                    <a:pt x="3905706" y="6549725"/>
                    <a:pt x="3879749" y="6549725"/>
                  </a:cubicBezTo>
                  <a:cubicBezTo>
                    <a:pt x="3865147" y="6549725"/>
                    <a:pt x="3853790" y="6538348"/>
                    <a:pt x="3853790" y="6523722"/>
                  </a:cubicBezTo>
                  <a:cubicBezTo>
                    <a:pt x="3853790" y="6523722"/>
                    <a:pt x="3853790" y="6523722"/>
                    <a:pt x="3853790" y="6471718"/>
                  </a:cubicBezTo>
                  <a:cubicBezTo>
                    <a:pt x="3853790" y="6427840"/>
                    <a:pt x="3899216" y="6393712"/>
                    <a:pt x="3957622" y="6393712"/>
                  </a:cubicBezTo>
                  <a:close/>
                  <a:moveTo>
                    <a:pt x="3475899" y="6393712"/>
                  </a:moveTo>
                  <a:cubicBezTo>
                    <a:pt x="3534303" y="6393712"/>
                    <a:pt x="3579730" y="6427840"/>
                    <a:pt x="3579730" y="6471718"/>
                  </a:cubicBezTo>
                  <a:cubicBezTo>
                    <a:pt x="3579730" y="6471718"/>
                    <a:pt x="3579730" y="6471718"/>
                    <a:pt x="3579730" y="6523722"/>
                  </a:cubicBezTo>
                  <a:cubicBezTo>
                    <a:pt x="3579730" y="6538348"/>
                    <a:pt x="3568374" y="6549725"/>
                    <a:pt x="3553772" y="6549725"/>
                  </a:cubicBezTo>
                  <a:cubicBezTo>
                    <a:pt x="3553772" y="6549725"/>
                    <a:pt x="3553772" y="6549725"/>
                    <a:pt x="3527814" y="6549725"/>
                  </a:cubicBezTo>
                  <a:cubicBezTo>
                    <a:pt x="3527814" y="6549725"/>
                    <a:pt x="3527814" y="6549725"/>
                    <a:pt x="3527814" y="6653734"/>
                  </a:cubicBezTo>
                  <a:cubicBezTo>
                    <a:pt x="3527814" y="6668360"/>
                    <a:pt x="3516458" y="6679735"/>
                    <a:pt x="3501856" y="6679735"/>
                  </a:cubicBezTo>
                  <a:cubicBezTo>
                    <a:pt x="3501856" y="6679735"/>
                    <a:pt x="3501856" y="6679735"/>
                    <a:pt x="3449941" y="6679735"/>
                  </a:cubicBezTo>
                  <a:cubicBezTo>
                    <a:pt x="3435340" y="6679735"/>
                    <a:pt x="3423984" y="6668360"/>
                    <a:pt x="3423984" y="6653734"/>
                  </a:cubicBezTo>
                  <a:cubicBezTo>
                    <a:pt x="3423984" y="6653734"/>
                    <a:pt x="3423984" y="6653734"/>
                    <a:pt x="3423984" y="6549725"/>
                  </a:cubicBezTo>
                  <a:cubicBezTo>
                    <a:pt x="3423984" y="6549725"/>
                    <a:pt x="3423984" y="6549725"/>
                    <a:pt x="3398026" y="6549725"/>
                  </a:cubicBezTo>
                  <a:cubicBezTo>
                    <a:pt x="3383425" y="6549725"/>
                    <a:pt x="3372068" y="6538348"/>
                    <a:pt x="3372068" y="6523722"/>
                  </a:cubicBezTo>
                  <a:cubicBezTo>
                    <a:pt x="3372068" y="6523722"/>
                    <a:pt x="3372068" y="6523722"/>
                    <a:pt x="3372068" y="6471718"/>
                  </a:cubicBezTo>
                  <a:cubicBezTo>
                    <a:pt x="3372068" y="6427840"/>
                    <a:pt x="3417493" y="6393712"/>
                    <a:pt x="3475899" y="6393712"/>
                  </a:cubicBezTo>
                  <a:close/>
                  <a:moveTo>
                    <a:pt x="2994175" y="6393712"/>
                  </a:moveTo>
                  <a:cubicBezTo>
                    <a:pt x="3052579" y="6393712"/>
                    <a:pt x="3098005" y="6427840"/>
                    <a:pt x="3098005" y="6471718"/>
                  </a:cubicBezTo>
                  <a:cubicBezTo>
                    <a:pt x="3098005" y="6471718"/>
                    <a:pt x="3098005" y="6471718"/>
                    <a:pt x="3098005" y="6523722"/>
                  </a:cubicBezTo>
                  <a:cubicBezTo>
                    <a:pt x="3098005" y="6538348"/>
                    <a:pt x="3086650" y="6549725"/>
                    <a:pt x="3072047" y="6549725"/>
                  </a:cubicBezTo>
                  <a:cubicBezTo>
                    <a:pt x="3072047" y="6549725"/>
                    <a:pt x="3072047" y="6549725"/>
                    <a:pt x="3046090" y="6549725"/>
                  </a:cubicBezTo>
                  <a:cubicBezTo>
                    <a:pt x="3046090" y="6549725"/>
                    <a:pt x="3046090" y="6549725"/>
                    <a:pt x="3046090" y="6653734"/>
                  </a:cubicBezTo>
                  <a:cubicBezTo>
                    <a:pt x="3046090" y="6668360"/>
                    <a:pt x="3034734" y="6679735"/>
                    <a:pt x="3020132" y="6679735"/>
                  </a:cubicBezTo>
                  <a:cubicBezTo>
                    <a:pt x="3020132" y="6679735"/>
                    <a:pt x="3020132" y="6679735"/>
                    <a:pt x="2968216" y="6679735"/>
                  </a:cubicBezTo>
                  <a:cubicBezTo>
                    <a:pt x="2953617" y="6679735"/>
                    <a:pt x="2942259" y="6668360"/>
                    <a:pt x="2942259" y="6653734"/>
                  </a:cubicBezTo>
                  <a:cubicBezTo>
                    <a:pt x="2942259" y="6653734"/>
                    <a:pt x="2942259" y="6653734"/>
                    <a:pt x="2942259" y="6549725"/>
                  </a:cubicBezTo>
                  <a:cubicBezTo>
                    <a:pt x="2942259" y="6549725"/>
                    <a:pt x="2942259" y="6549725"/>
                    <a:pt x="2916302" y="6549725"/>
                  </a:cubicBezTo>
                  <a:cubicBezTo>
                    <a:pt x="2901701" y="6549725"/>
                    <a:pt x="2890344" y="6538348"/>
                    <a:pt x="2890344" y="6523722"/>
                  </a:cubicBezTo>
                  <a:cubicBezTo>
                    <a:pt x="2890344" y="6523722"/>
                    <a:pt x="2890344" y="6523722"/>
                    <a:pt x="2890344" y="6471718"/>
                  </a:cubicBezTo>
                  <a:cubicBezTo>
                    <a:pt x="2890344" y="6427840"/>
                    <a:pt x="2935770" y="6393712"/>
                    <a:pt x="2994175" y="6393712"/>
                  </a:cubicBezTo>
                  <a:close/>
                  <a:moveTo>
                    <a:pt x="2512451" y="6393712"/>
                  </a:moveTo>
                  <a:cubicBezTo>
                    <a:pt x="2570855" y="6393712"/>
                    <a:pt x="2616281" y="6427840"/>
                    <a:pt x="2616281" y="6471718"/>
                  </a:cubicBezTo>
                  <a:cubicBezTo>
                    <a:pt x="2616281" y="6471718"/>
                    <a:pt x="2616281" y="6471718"/>
                    <a:pt x="2616281" y="6523722"/>
                  </a:cubicBezTo>
                  <a:cubicBezTo>
                    <a:pt x="2616281" y="6538348"/>
                    <a:pt x="2604926" y="6549725"/>
                    <a:pt x="2590324" y="6549725"/>
                  </a:cubicBezTo>
                  <a:cubicBezTo>
                    <a:pt x="2590324" y="6549725"/>
                    <a:pt x="2590324" y="6549725"/>
                    <a:pt x="2564366" y="6549725"/>
                  </a:cubicBezTo>
                  <a:cubicBezTo>
                    <a:pt x="2564366" y="6549725"/>
                    <a:pt x="2564366" y="6549725"/>
                    <a:pt x="2564366" y="6653734"/>
                  </a:cubicBezTo>
                  <a:cubicBezTo>
                    <a:pt x="2564366" y="6668360"/>
                    <a:pt x="2553010" y="6679735"/>
                    <a:pt x="2538408" y="6679735"/>
                  </a:cubicBezTo>
                  <a:cubicBezTo>
                    <a:pt x="2538408" y="6679735"/>
                    <a:pt x="2538408" y="6679735"/>
                    <a:pt x="2486493" y="6679735"/>
                  </a:cubicBezTo>
                  <a:cubicBezTo>
                    <a:pt x="2471893" y="6679735"/>
                    <a:pt x="2460536" y="6668360"/>
                    <a:pt x="2460536" y="6653734"/>
                  </a:cubicBezTo>
                  <a:cubicBezTo>
                    <a:pt x="2460536" y="6653734"/>
                    <a:pt x="2460536" y="6653734"/>
                    <a:pt x="2460536" y="6549725"/>
                  </a:cubicBezTo>
                  <a:cubicBezTo>
                    <a:pt x="2460536" y="6549725"/>
                    <a:pt x="2460536" y="6549725"/>
                    <a:pt x="2434579" y="6549725"/>
                  </a:cubicBezTo>
                  <a:cubicBezTo>
                    <a:pt x="2419977" y="6549725"/>
                    <a:pt x="2408621" y="6538348"/>
                    <a:pt x="2408621" y="6523722"/>
                  </a:cubicBezTo>
                  <a:cubicBezTo>
                    <a:pt x="2408621" y="6523722"/>
                    <a:pt x="2408621" y="6523722"/>
                    <a:pt x="2408621" y="6471718"/>
                  </a:cubicBezTo>
                  <a:cubicBezTo>
                    <a:pt x="2408621" y="6427840"/>
                    <a:pt x="2454046" y="6393712"/>
                    <a:pt x="2512451" y="6393712"/>
                  </a:cubicBezTo>
                  <a:close/>
                  <a:moveTo>
                    <a:pt x="2030727" y="6393712"/>
                  </a:moveTo>
                  <a:cubicBezTo>
                    <a:pt x="2089131" y="6393712"/>
                    <a:pt x="2134558" y="6427840"/>
                    <a:pt x="2134558" y="6471718"/>
                  </a:cubicBezTo>
                  <a:cubicBezTo>
                    <a:pt x="2134558" y="6471718"/>
                    <a:pt x="2134558" y="6471718"/>
                    <a:pt x="2134558" y="6523722"/>
                  </a:cubicBezTo>
                  <a:cubicBezTo>
                    <a:pt x="2134558" y="6538348"/>
                    <a:pt x="2123201" y="6549725"/>
                    <a:pt x="2108599" y="6549725"/>
                  </a:cubicBezTo>
                  <a:cubicBezTo>
                    <a:pt x="2108599" y="6549725"/>
                    <a:pt x="2108599" y="6549725"/>
                    <a:pt x="2082641" y="6549725"/>
                  </a:cubicBezTo>
                  <a:cubicBezTo>
                    <a:pt x="2082641" y="6549725"/>
                    <a:pt x="2082641" y="6549725"/>
                    <a:pt x="2082641" y="6653734"/>
                  </a:cubicBezTo>
                  <a:cubicBezTo>
                    <a:pt x="2082641" y="6668360"/>
                    <a:pt x="2071285" y="6679735"/>
                    <a:pt x="2056684" y="6679735"/>
                  </a:cubicBezTo>
                  <a:cubicBezTo>
                    <a:pt x="2056684" y="6679735"/>
                    <a:pt x="2056684" y="6679735"/>
                    <a:pt x="2004768" y="6679735"/>
                  </a:cubicBezTo>
                  <a:cubicBezTo>
                    <a:pt x="1990168" y="6679735"/>
                    <a:pt x="1978811" y="6668360"/>
                    <a:pt x="1978811" y="6653734"/>
                  </a:cubicBezTo>
                  <a:cubicBezTo>
                    <a:pt x="1978811" y="6653734"/>
                    <a:pt x="1978811" y="6653734"/>
                    <a:pt x="1978811" y="6549725"/>
                  </a:cubicBezTo>
                  <a:cubicBezTo>
                    <a:pt x="1978811" y="6549725"/>
                    <a:pt x="1978811" y="6549725"/>
                    <a:pt x="1952854" y="6549725"/>
                  </a:cubicBezTo>
                  <a:cubicBezTo>
                    <a:pt x="1938253" y="6549725"/>
                    <a:pt x="1926896" y="6538348"/>
                    <a:pt x="1926896" y="6523722"/>
                  </a:cubicBezTo>
                  <a:cubicBezTo>
                    <a:pt x="1926896" y="6523722"/>
                    <a:pt x="1926896" y="6523722"/>
                    <a:pt x="1926896" y="6471718"/>
                  </a:cubicBezTo>
                  <a:cubicBezTo>
                    <a:pt x="1926896" y="6427840"/>
                    <a:pt x="1972321" y="6393712"/>
                    <a:pt x="2030727" y="6393712"/>
                  </a:cubicBezTo>
                  <a:close/>
                  <a:moveTo>
                    <a:pt x="1549002" y="6393712"/>
                  </a:moveTo>
                  <a:cubicBezTo>
                    <a:pt x="1607406" y="6393712"/>
                    <a:pt x="1652832" y="6427840"/>
                    <a:pt x="1652832" y="6471718"/>
                  </a:cubicBezTo>
                  <a:cubicBezTo>
                    <a:pt x="1652832" y="6471718"/>
                    <a:pt x="1652832" y="6471718"/>
                    <a:pt x="1652832" y="6523722"/>
                  </a:cubicBezTo>
                  <a:cubicBezTo>
                    <a:pt x="1652832" y="6538348"/>
                    <a:pt x="1641476" y="6549725"/>
                    <a:pt x="1626875" y="6549725"/>
                  </a:cubicBezTo>
                  <a:cubicBezTo>
                    <a:pt x="1626875" y="6549725"/>
                    <a:pt x="1626875" y="6549725"/>
                    <a:pt x="1600916" y="6549725"/>
                  </a:cubicBezTo>
                  <a:cubicBezTo>
                    <a:pt x="1600916" y="6549725"/>
                    <a:pt x="1600916" y="6549725"/>
                    <a:pt x="1600916" y="6653734"/>
                  </a:cubicBezTo>
                  <a:cubicBezTo>
                    <a:pt x="1600916" y="6668360"/>
                    <a:pt x="1589560" y="6679735"/>
                    <a:pt x="1574959" y="6679735"/>
                  </a:cubicBezTo>
                  <a:cubicBezTo>
                    <a:pt x="1574959" y="6679735"/>
                    <a:pt x="1574959" y="6679735"/>
                    <a:pt x="1523044" y="6679735"/>
                  </a:cubicBezTo>
                  <a:cubicBezTo>
                    <a:pt x="1508443" y="6679735"/>
                    <a:pt x="1497086" y="6668360"/>
                    <a:pt x="1497086" y="6653734"/>
                  </a:cubicBezTo>
                  <a:cubicBezTo>
                    <a:pt x="1497086" y="6653734"/>
                    <a:pt x="1497086" y="6653734"/>
                    <a:pt x="1497086" y="6549725"/>
                  </a:cubicBezTo>
                  <a:cubicBezTo>
                    <a:pt x="1497086" y="6549725"/>
                    <a:pt x="1497086" y="6549725"/>
                    <a:pt x="1471129" y="6549725"/>
                  </a:cubicBezTo>
                  <a:cubicBezTo>
                    <a:pt x="1456528" y="6549725"/>
                    <a:pt x="1445171" y="6538348"/>
                    <a:pt x="1445171" y="6523722"/>
                  </a:cubicBezTo>
                  <a:cubicBezTo>
                    <a:pt x="1445171" y="6523722"/>
                    <a:pt x="1445171" y="6523722"/>
                    <a:pt x="1445171" y="6471718"/>
                  </a:cubicBezTo>
                  <a:cubicBezTo>
                    <a:pt x="1445171" y="6427840"/>
                    <a:pt x="1490596" y="6393712"/>
                    <a:pt x="1549002" y="6393712"/>
                  </a:cubicBezTo>
                  <a:close/>
                  <a:moveTo>
                    <a:pt x="1067278" y="6393712"/>
                  </a:moveTo>
                  <a:cubicBezTo>
                    <a:pt x="1125682" y="6393712"/>
                    <a:pt x="1171108" y="6427840"/>
                    <a:pt x="1171108" y="6471718"/>
                  </a:cubicBezTo>
                  <a:cubicBezTo>
                    <a:pt x="1171108" y="6471718"/>
                    <a:pt x="1171108" y="6471718"/>
                    <a:pt x="1171108" y="6523722"/>
                  </a:cubicBezTo>
                  <a:cubicBezTo>
                    <a:pt x="1171108" y="6538348"/>
                    <a:pt x="1159752" y="6549725"/>
                    <a:pt x="1145151" y="6549725"/>
                  </a:cubicBezTo>
                  <a:cubicBezTo>
                    <a:pt x="1145151" y="6549725"/>
                    <a:pt x="1145151" y="6549725"/>
                    <a:pt x="1119193" y="6549725"/>
                  </a:cubicBezTo>
                  <a:cubicBezTo>
                    <a:pt x="1119193" y="6549725"/>
                    <a:pt x="1119193" y="6549725"/>
                    <a:pt x="1119193" y="6653734"/>
                  </a:cubicBezTo>
                  <a:cubicBezTo>
                    <a:pt x="1119193" y="6668360"/>
                    <a:pt x="1107837" y="6679735"/>
                    <a:pt x="1093235" y="6679735"/>
                  </a:cubicBezTo>
                  <a:cubicBezTo>
                    <a:pt x="1093235" y="6679735"/>
                    <a:pt x="1093235" y="6679735"/>
                    <a:pt x="1041320" y="6679735"/>
                  </a:cubicBezTo>
                  <a:cubicBezTo>
                    <a:pt x="1026720" y="6679735"/>
                    <a:pt x="1015363" y="6668360"/>
                    <a:pt x="1015363" y="6653734"/>
                  </a:cubicBezTo>
                  <a:cubicBezTo>
                    <a:pt x="1015363" y="6653734"/>
                    <a:pt x="1015363" y="6653734"/>
                    <a:pt x="1015363" y="6549725"/>
                  </a:cubicBezTo>
                  <a:cubicBezTo>
                    <a:pt x="1015363" y="6549725"/>
                    <a:pt x="1015363" y="6549725"/>
                    <a:pt x="989405" y="6549725"/>
                  </a:cubicBezTo>
                  <a:cubicBezTo>
                    <a:pt x="974804" y="6549725"/>
                    <a:pt x="963447" y="6538348"/>
                    <a:pt x="963447" y="6523722"/>
                  </a:cubicBezTo>
                  <a:cubicBezTo>
                    <a:pt x="963447" y="6523722"/>
                    <a:pt x="963447" y="6523722"/>
                    <a:pt x="963447" y="6471718"/>
                  </a:cubicBezTo>
                  <a:cubicBezTo>
                    <a:pt x="963447" y="6427840"/>
                    <a:pt x="1008873" y="6393712"/>
                    <a:pt x="1067278" y="6393712"/>
                  </a:cubicBezTo>
                  <a:close/>
                  <a:moveTo>
                    <a:pt x="585555" y="6393712"/>
                  </a:moveTo>
                  <a:cubicBezTo>
                    <a:pt x="643959" y="6393712"/>
                    <a:pt x="689384" y="6427840"/>
                    <a:pt x="689384" y="6471718"/>
                  </a:cubicBezTo>
                  <a:cubicBezTo>
                    <a:pt x="689384" y="6471718"/>
                    <a:pt x="689384" y="6471718"/>
                    <a:pt x="689384" y="6523722"/>
                  </a:cubicBezTo>
                  <a:cubicBezTo>
                    <a:pt x="689384" y="6538348"/>
                    <a:pt x="678029" y="6549725"/>
                    <a:pt x="663427" y="6549725"/>
                  </a:cubicBezTo>
                  <a:cubicBezTo>
                    <a:pt x="663427" y="6549725"/>
                    <a:pt x="663427" y="6549725"/>
                    <a:pt x="637469" y="6549725"/>
                  </a:cubicBezTo>
                  <a:cubicBezTo>
                    <a:pt x="637469" y="6549725"/>
                    <a:pt x="637469" y="6549725"/>
                    <a:pt x="637469" y="6653734"/>
                  </a:cubicBezTo>
                  <a:cubicBezTo>
                    <a:pt x="637469" y="6668360"/>
                    <a:pt x="626113" y="6679735"/>
                    <a:pt x="611512" y="6679735"/>
                  </a:cubicBezTo>
                  <a:cubicBezTo>
                    <a:pt x="611512" y="6679735"/>
                    <a:pt x="611512" y="6679735"/>
                    <a:pt x="559596" y="6679735"/>
                  </a:cubicBezTo>
                  <a:cubicBezTo>
                    <a:pt x="544996" y="6679735"/>
                    <a:pt x="533639" y="6668360"/>
                    <a:pt x="533639" y="6653734"/>
                  </a:cubicBezTo>
                  <a:cubicBezTo>
                    <a:pt x="533639" y="6653734"/>
                    <a:pt x="533639" y="6653734"/>
                    <a:pt x="533639" y="6549725"/>
                  </a:cubicBezTo>
                  <a:cubicBezTo>
                    <a:pt x="533639" y="6549725"/>
                    <a:pt x="533639" y="6549725"/>
                    <a:pt x="507682" y="6549725"/>
                  </a:cubicBezTo>
                  <a:cubicBezTo>
                    <a:pt x="493080" y="6549725"/>
                    <a:pt x="481723" y="6538348"/>
                    <a:pt x="481723" y="6523722"/>
                  </a:cubicBezTo>
                  <a:cubicBezTo>
                    <a:pt x="481723" y="6523722"/>
                    <a:pt x="481723" y="6523722"/>
                    <a:pt x="481723" y="6471718"/>
                  </a:cubicBezTo>
                  <a:cubicBezTo>
                    <a:pt x="481723" y="6427840"/>
                    <a:pt x="527149" y="6393712"/>
                    <a:pt x="585555" y="6393712"/>
                  </a:cubicBezTo>
                  <a:close/>
                  <a:moveTo>
                    <a:pt x="103831" y="6393712"/>
                  </a:moveTo>
                  <a:cubicBezTo>
                    <a:pt x="162235" y="6393712"/>
                    <a:pt x="207661" y="6427840"/>
                    <a:pt x="207661" y="6471718"/>
                  </a:cubicBezTo>
                  <a:cubicBezTo>
                    <a:pt x="207661" y="6471718"/>
                    <a:pt x="207661" y="6471718"/>
                    <a:pt x="207661" y="6523722"/>
                  </a:cubicBezTo>
                  <a:cubicBezTo>
                    <a:pt x="207661" y="6538348"/>
                    <a:pt x="196305" y="6549725"/>
                    <a:pt x="181704" y="6549725"/>
                  </a:cubicBezTo>
                  <a:cubicBezTo>
                    <a:pt x="181704" y="6549725"/>
                    <a:pt x="181704" y="6549725"/>
                    <a:pt x="155745" y="6549725"/>
                  </a:cubicBezTo>
                  <a:cubicBezTo>
                    <a:pt x="155745" y="6549725"/>
                    <a:pt x="155745" y="6549725"/>
                    <a:pt x="155745" y="6653734"/>
                  </a:cubicBezTo>
                  <a:cubicBezTo>
                    <a:pt x="155745" y="6668360"/>
                    <a:pt x="144389" y="6679735"/>
                    <a:pt x="129788" y="6679735"/>
                  </a:cubicBezTo>
                  <a:cubicBezTo>
                    <a:pt x="129788" y="6679735"/>
                    <a:pt x="129788" y="6679735"/>
                    <a:pt x="77872" y="6679735"/>
                  </a:cubicBezTo>
                  <a:cubicBezTo>
                    <a:pt x="63272" y="6679735"/>
                    <a:pt x="51915" y="6668360"/>
                    <a:pt x="51915" y="6653734"/>
                  </a:cubicBezTo>
                  <a:cubicBezTo>
                    <a:pt x="51915" y="6653734"/>
                    <a:pt x="51915" y="6653734"/>
                    <a:pt x="51915" y="6549725"/>
                  </a:cubicBezTo>
                  <a:cubicBezTo>
                    <a:pt x="51915" y="6549725"/>
                    <a:pt x="51915" y="6549725"/>
                    <a:pt x="25958" y="6549725"/>
                  </a:cubicBezTo>
                  <a:cubicBezTo>
                    <a:pt x="11357" y="6549725"/>
                    <a:pt x="0" y="6538348"/>
                    <a:pt x="0" y="6523722"/>
                  </a:cubicBezTo>
                  <a:cubicBezTo>
                    <a:pt x="0" y="6523722"/>
                    <a:pt x="0" y="6523722"/>
                    <a:pt x="0" y="6471718"/>
                  </a:cubicBezTo>
                  <a:cubicBezTo>
                    <a:pt x="0" y="6427840"/>
                    <a:pt x="45425" y="6393712"/>
                    <a:pt x="103831" y="6393712"/>
                  </a:cubicBezTo>
                  <a:close/>
                  <a:moveTo>
                    <a:pt x="12145950" y="6262454"/>
                  </a:moveTo>
                  <a:cubicBezTo>
                    <a:pt x="12174622" y="6262454"/>
                    <a:pt x="12197866" y="6285698"/>
                    <a:pt x="12197866" y="6314370"/>
                  </a:cubicBezTo>
                  <a:cubicBezTo>
                    <a:pt x="12197866" y="6343042"/>
                    <a:pt x="12174622" y="6366285"/>
                    <a:pt x="12145950" y="6366285"/>
                  </a:cubicBezTo>
                  <a:cubicBezTo>
                    <a:pt x="12117278" y="6366285"/>
                    <a:pt x="12094035" y="6343042"/>
                    <a:pt x="12094035" y="6314370"/>
                  </a:cubicBezTo>
                  <a:cubicBezTo>
                    <a:pt x="12094035" y="6285698"/>
                    <a:pt x="12117278" y="6262454"/>
                    <a:pt x="12145950" y="6262454"/>
                  </a:cubicBezTo>
                  <a:close/>
                  <a:moveTo>
                    <a:pt x="11664226" y="6262454"/>
                  </a:moveTo>
                  <a:cubicBezTo>
                    <a:pt x="11692898" y="6262454"/>
                    <a:pt x="11716142" y="6285698"/>
                    <a:pt x="11716142" y="6314370"/>
                  </a:cubicBezTo>
                  <a:cubicBezTo>
                    <a:pt x="11716142" y="6343042"/>
                    <a:pt x="11692898" y="6366285"/>
                    <a:pt x="11664226" y="6366285"/>
                  </a:cubicBezTo>
                  <a:cubicBezTo>
                    <a:pt x="11635554" y="6366285"/>
                    <a:pt x="11612311" y="6343042"/>
                    <a:pt x="11612311" y="6314370"/>
                  </a:cubicBezTo>
                  <a:cubicBezTo>
                    <a:pt x="11612311" y="6285698"/>
                    <a:pt x="11635554" y="6262454"/>
                    <a:pt x="11664226" y="6262454"/>
                  </a:cubicBezTo>
                  <a:close/>
                  <a:moveTo>
                    <a:pt x="11182501" y="6262454"/>
                  </a:moveTo>
                  <a:cubicBezTo>
                    <a:pt x="11211173" y="6262454"/>
                    <a:pt x="11234417" y="6285698"/>
                    <a:pt x="11234417" y="6314370"/>
                  </a:cubicBezTo>
                  <a:cubicBezTo>
                    <a:pt x="11234417" y="6343042"/>
                    <a:pt x="11211173" y="6366285"/>
                    <a:pt x="11182501" y="6366285"/>
                  </a:cubicBezTo>
                  <a:cubicBezTo>
                    <a:pt x="11153829" y="6366285"/>
                    <a:pt x="11130586" y="6343042"/>
                    <a:pt x="11130586" y="6314370"/>
                  </a:cubicBezTo>
                  <a:cubicBezTo>
                    <a:pt x="11130586" y="6285698"/>
                    <a:pt x="11153829" y="6262454"/>
                    <a:pt x="11182501" y="6262454"/>
                  </a:cubicBezTo>
                  <a:close/>
                  <a:moveTo>
                    <a:pt x="10700777" y="6262454"/>
                  </a:moveTo>
                  <a:cubicBezTo>
                    <a:pt x="10729449" y="6262454"/>
                    <a:pt x="10752693" y="6285698"/>
                    <a:pt x="10752693" y="6314370"/>
                  </a:cubicBezTo>
                  <a:cubicBezTo>
                    <a:pt x="10752693" y="6343042"/>
                    <a:pt x="10729449" y="6366285"/>
                    <a:pt x="10700777" y="6366285"/>
                  </a:cubicBezTo>
                  <a:cubicBezTo>
                    <a:pt x="10672105" y="6366285"/>
                    <a:pt x="10648862" y="6343042"/>
                    <a:pt x="10648862" y="6314370"/>
                  </a:cubicBezTo>
                  <a:cubicBezTo>
                    <a:pt x="10648862" y="6285698"/>
                    <a:pt x="10672105" y="6262454"/>
                    <a:pt x="10700777" y="6262454"/>
                  </a:cubicBezTo>
                  <a:close/>
                  <a:moveTo>
                    <a:pt x="10219053" y="6262454"/>
                  </a:moveTo>
                  <a:cubicBezTo>
                    <a:pt x="10247725" y="6262454"/>
                    <a:pt x="10270969" y="6285698"/>
                    <a:pt x="10270969" y="6314370"/>
                  </a:cubicBezTo>
                  <a:cubicBezTo>
                    <a:pt x="10270969" y="6343042"/>
                    <a:pt x="10247725" y="6366285"/>
                    <a:pt x="10219053" y="6366285"/>
                  </a:cubicBezTo>
                  <a:cubicBezTo>
                    <a:pt x="10190381" y="6366285"/>
                    <a:pt x="10167138" y="6343042"/>
                    <a:pt x="10167138" y="6314370"/>
                  </a:cubicBezTo>
                  <a:cubicBezTo>
                    <a:pt x="10167138" y="6285698"/>
                    <a:pt x="10190381" y="6262454"/>
                    <a:pt x="10219053" y="6262454"/>
                  </a:cubicBezTo>
                  <a:close/>
                  <a:moveTo>
                    <a:pt x="9737328" y="6262454"/>
                  </a:moveTo>
                  <a:cubicBezTo>
                    <a:pt x="9766000" y="6262454"/>
                    <a:pt x="9789244" y="6285698"/>
                    <a:pt x="9789244" y="6314370"/>
                  </a:cubicBezTo>
                  <a:cubicBezTo>
                    <a:pt x="9789244" y="6343042"/>
                    <a:pt x="9766000" y="6366285"/>
                    <a:pt x="9737328" y="6366285"/>
                  </a:cubicBezTo>
                  <a:cubicBezTo>
                    <a:pt x="9708656" y="6366285"/>
                    <a:pt x="9685413" y="6343042"/>
                    <a:pt x="9685413" y="6314370"/>
                  </a:cubicBezTo>
                  <a:cubicBezTo>
                    <a:pt x="9685413" y="6285698"/>
                    <a:pt x="9708656" y="6262454"/>
                    <a:pt x="9737328" y="6262454"/>
                  </a:cubicBezTo>
                  <a:close/>
                  <a:moveTo>
                    <a:pt x="9255604" y="6262454"/>
                  </a:moveTo>
                  <a:cubicBezTo>
                    <a:pt x="9284276" y="6262454"/>
                    <a:pt x="9307520" y="6285698"/>
                    <a:pt x="9307520" y="6314370"/>
                  </a:cubicBezTo>
                  <a:cubicBezTo>
                    <a:pt x="9307520" y="6343042"/>
                    <a:pt x="9284276" y="6366285"/>
                    <a:pt x="9255604" y="6366285"/>
                  </a:cubicBezTo>
                  <a:cubicBezTo>
                    <a:pt x="9226932" y="6366285"/>
                    <a:pt x="9203689" y="6343042"/>
                    <a:pt x="9203689" y="6314370"/>
                  </a:cubicBezTo>
                  <a:cubicBezTo>
                    <a:pt x="9203689" y="6285698"/>
                    <a:pt x="9226932" y="6262454"/>
                    <a:pt x="9255604" y="6262454"/>
                  </a:cubicBezTo>
                  <a:close/>
                  <a:moveTo>
                    <a:pt x="8773880" y="6262454"/>
                  </a:moveTo>
                  <a:cubicBezTo>
                    <a:pt x="8802552" y="6262454"/>
                    <a:pt x="8825796" y="6285698"/>
                    <a:pt x="8825796" y="6314370"/>
                  </a:cubicBezTo>
                  <a:cubicBezTo>
                    <a:pt x="8825796" y="6343042"/>
                    <a:pt x="8802552" y="6366285"/>
                    <a:pt x="8773880" y="6366285"/>
                  </a:cubicBezTo>
                  <a:cubicBezTo>
                    <a:pt x="8745208" y="6366285"/>
                    <a:pt x="8721965" y="6343042"/>
                    <a:pt x="8721965" y="6314370"/>
                  </a:cubicBezTo>
                  <a:cubicBezTo>
                    <a:pt x="8721965" y="6285698"/>
                    <a:pt x="8745208" y="6262454"/>
                    <a:pt x="8773880" y="6262454"/>
                  </a:cubicBezTo>
                  <a:close/>
                  <a:moveTo>
                    <a:pt x="8292157" y="6262454"/>
                  </a:moveTo>
                  <a:cubicBezTo>
                    <a:pt x="8320829" y="6262454"/>
                    <a:pt x="8344072" y="6285698"/>
                    <a:pt x="8344072" y="6314370"/>
                  </a:cubicBezTo>
                  <a:cubicBezTo>
                    <a:pt x="8344072" y="6343042"/>
                    <a:pt x="8320829" y="6366285"/>
                    <a:pt x="8292157" y="6366285"/>
                  </a:cubicBezTo>
                  <a:cubicBezTo>
                    <a:pt x="8263484" y="6366285"/>
                    <a:pt x="8240241" y="6343042"/>
                    <a:pt x="8240241" y="6314370"/>
                  </a:cubicBezTo>
                  <a:cubicBezTo>
                    <a:pt x="8240241" y="6285698"/>
                    <a:pt x="8263484" y="6262454"/>
                    <a:pt x="8292157" y="6262454"/>
                  </a:cubicBezTo>
                  <a:close/>
                  <a:moveTo>
                    <a:pt x="7810433" y="6262454"/>
                  </a:moveTo>
                  <a:cubicBezTo>
                    <a:pt x="7839105" y="6262454"/>
                    <a:pt x="7862348" y="6285698"/>
                    <a:pt x="7862348" y="6314370"/>
                  </a:cubicBezTo>
                  <a:cubicBezTo>
                    <a:pt x="7862348" y="6343042"/>
                    <a:pt x="7839105" y="6366285"/>
                    <a:pt x="7810433" y="6366285"/>
                  </a:cubicBezTo>
                  <a:cubicBezTo>
                    <a:pt x="7781760" y="6366285"/>
                    <a:pt x="7758517" y="6343042"/>
                    <a:pt x="7758517" y="6314370"/>
                  </a:cubicBezTo>
                  <a:cubicBezTo>
                    <a:pt x="7758517" y="6285698"/>
                    <a:pt x="7781760" y="6262454"/>
                    <a:pt x="7810433" y="6262454"/>
                  </a:cubicBezTo>
                  <a:close/>
                  <a:moveTo>
                    <a:pt x="7328709" y="6262454"/>
                  </a:moveTo>
                  <a:cubicBezTo>
                    <a:pt x="7357381" y="6262454"/>
                    <a:pt x="7380624" y="6285698"/>
                    <a:pt x="7380624" y="6314370"/>
                  </a:cubicBezTo>
                  <a:cubicBezTo>
                    <a:pt x="7380624" y="6343042"/>
                    <a:pt x="7357381" y="6366285"/>
                    <a:pt x="7328709" y="6366285"/>
                  </a:cubicBezTo>
                  <a:cubicBezTo>
                    <a:pt x="7300036" y="6366285"/>
                    <a:pt x="7276793" y="6343042"/>
                    <a:pt x="7276793" y="6314370"/>
                  </a:cubicBezTo>
                  <a:cubicBezTo>
                    <a:pt x="7276793" y="6285698"/>
                    <a:pt x="7300036" y="6262454"/>
                    <a:pt x="7328709" y="6262454"/>
                  </a:cubicBezTo>
                  <a:close/>
                  <a:moveTo>
                    <a:pt x="6846985" y="6262454"/>
                  </a:moveTo>
                  <a:cubicBezTo>
                    <a:pt x="6875657" y="6262454"/>
                    <a:pt x="6898900" y="6285698"/>
                    <a:pt x="6898900" y="6314370"/>
                  </a:cubicBezTo>
                  <a:cubicBezTo>
                    <a:pt x="6898900" y="6343042"/>
                    <a:pt x="6875657" y="6366285"/>
                    <a:pt x="6846985" y="6366285"/>
                  </a:cubicBezTo>
                  <a:cubicBezTo>
                    <a:pt x="6818312" y="6366285"/>
                    <a:pt x="6795069" y="6343042"/>
                    <a:pt x="6795069" y="6314370"/>
                  </a:cubicBezTo>
                  <a:cubicBezTo>
                    <a:pt x="6795069" y="6285698"/>
                    <a:pt x="6818312" y="6262454"/>
                    <a:pt x="6846985" y="6262454"/>
                  </a:cubicBezTo>
                  <a:close/>
                  <a:moveTo>
                    <a:pt x="6365261" y="6262454"/>
                  </a:moveTo>
                  <a:cubicBezTo>
                    <a:pt x="6393933" y="6262454"/>
                    <a:pt x="6417176" y="6285698"/>
                    <a:pt x="6417176" y="6314370"/>
                  </a:cubicBezTo>
                  <a:cubicBezTo>
                    <a:pt x="6417176" y="6343042"/>
                    <a:pt x="6393933" y="6366285"/>
                    <a:pt x="6365261" y="6366285"/>
                  </a:cubicBezTo>
                  <a:cubicBezTo>
                    <a:pt x="6336588" y="6366285"/>
                    <a:pt x="6313345" y="6343042"/>
                    <a:pt x="6313345" y="6314370"/>
                  </a:cubicBezTo>
                  <a:cubicBezTo>
                    <a:pt x="6313345" y="6285698"/>
                    <a:pt x="6336588" y="6262454"/>
                    <a:pt x="6365261" y="6262454"/>
                  </a:cubicBezTo>
                  <a:close/>
                  <a:moveTo>
                    <a:pt x="5883537" y="6262454"/>
                  </a:moveTo>
                  <a:cubicBezTo>
                    <a:pt x="5912210" y="6262454"/>
                    <a:pt x="5935452" y="6285698"/>
                    <a:pt x="5935452" y="6314370"/>
                  </a:cubicBezTo>
                  <a:cubicBezTo>
                    <a:pt x="5935452" y="6343042"/>
                    <a:pt x="5912210" y="6366285"/>
                    <a:pt x="5883537" y="6366285"/>
                  </a:cubicBezTo>
                  <a:cubicBezTo>
                    <a:pt x="5854865" y="6366285"/>
                    <a:pt x="5831621" y="6343042"/>
                    <a:pt x="5831621" y="6314370"/>
                  </a:cubicBezTo>
                  <a:cubicBezTo>
                    <a:pt x="5831621" y="6285698"/>
                    <a:pt x="5854865" y="6262454"/>
                    <a:pt x="5883537" y="6262454"/>
                  </a:cubicBezTo>
                  <a:close/>
                  <a:moveTo>
                    <a:pt x="5401813" y="6262454"/>
                  </a:moveTo>
                  <a:cubicBezTo>
                    <a:pt x="5430486" y="6262454"/>
                    <a:pt x="5453728" y="6285698"/>
                    <a:pt x="5453728" y="6314370"/>
                  </a:cubicBezTo>
                  <a:cubicBezTo>
                    <a:pt x="5453728" y="6343042"/>
                    <a:pt x="5430486" y="6366285"/>
                    <a:pt x="5401813" y="6366285"/>
                  </a:cubicBezTo>
                  <a:cubicBezTo>
                    <a:pt x="5373141" y="6366285"/>
                    <a:pt x="5349897" y="6343042"/>
                    <a:pt x="5349897" y="6314370"/>
                  </a:cubicBezTo>
                  <a:cubicBezTo>
                    <a:pt x="5349897" y="6285698"/>
                    <a:pt x="5373141" y="6262454"/>
                    <a:pt x="5401813" y="6262454"/>
                  </a:cubicBezTo>
                  <a:close/>
                  <a:moveTo>
                    <a:pt x="4920088" y="6262454"/>
                  </a:moveTo>
                  <a:cubicBezTo>
                    <a:pt x="4948760" y="6262454"/>
                    <a:pt x="4972005" y="6285698"/>
                    <a:pt x="4972005" y="6314370"/>
                  </a:cubicBezTo>
                  <a:cubicBezTo>
                    <a:pt x="4972005" y="6343042"/>
                    <a:pt x="4948760" y="6366285"/>
                    <a:pt x="4920088" y="6366285"/>
                  </a:cubicBezTo>
                  <a:cubicBezTo>
                    <a:pt x="4891415" y="6366285"/>
                    <a:pt x="4868172" y="6343042"/>
                    <a:pt x="4868172" y="6314370"/>
                  </a:cubicBezTo>
                  <a:cubicBezTo>
                    <a:pt x="4868172" y="6285698"/>
                    <a:pt x="4891415" y="6262454"/>
                    <a:pt x="4920088" y="6262454"/>
                  </a:cubicBezTo>
                  <a:close/>
                  <a:moveTo>
                    <a:pt x="4438366" y="6262454"/>
                  </a:moveTo>
                  <a:cubicBezTo>
                    <a:pt x="4467036" y="6262454"/>
                    <a:pt x="4490280" y="6285698"/>
                    <a:pt x="4490280" y="6314370"/>
                  </a:cubicBezTo>
                  <a:cubicBezTo>
                    <a:pt x="4490280" y="6343042"/>
                    <a:pt x="4467036" y="6366285"/>
                    <a:pt x="4438366" y="6366285"/>
                  </a:cubicBezTo>
                  <a:cubicBezTo>
                    <a:pt x="4409692" y="6366285"/>
                    <a:pt x="4386449" y="6343042"/>
                    <a:pt x="4386449" y="6314370"/>
                  </a:cubicBezTo>
                  <a:cubicBezTo>
                    <a:pt x="4386449" y="6285698"/>
                    <a:pt x="4409692" y="6262454"/>
                    <a:pt x="4438366" y="6262454"/>
                  </a:cubicBezTo>
                  <a:close/>
                  <a:moveTo>
                    <a:pt x="3956642" y="6262454"/>
                  </a:moveTo>
                  <a:cubicBezTo>
                    <a:pt x="3985314" y="6262454"/>
                    <a:pt x="4008558" y="6285698"/>
                    <a:pt x="4008558" y="6314370"/>
                  </a:cubicBezTo>
                  <a:cubicBezTo>
                    <a:pt x="4008558" y="6343042"/>
                    <a:pt x="3985314" y="6366285"/>
                    <a:pt x="3956642" y="6366285"/>
                  </a:cubicBezTo>
                  <a:cubicBezTo>
                    <a:pt x="3927970" y="6366285"/>
                    <a:pt x="3904726" y="6343042"/>
                    <a:pt x="3904726" y="6314370"/>
                  </a:cubicBezTo>
                  <a:cubicBezTo>
                    <a:pt x="3904726" y="6285698"/>
                    <a:pt x="3927970" y="6262454"/>
                    <a:pt x="3956642" y="6262454"/>
                  </a:cubicBezTo>
                  <a:close/>
                  <a:moveTo>
                    <a:pt x="3474919" y="6262454"/>
                  </a:moveTo>
                  <a:cubicBezTo>
                    <a:pt x="3503591" y="6262454"/>
                    <a:pt x="3526835" y="6285698"/>
                    <a:pt x="3526835" y="6314370"/>
                  </a:cubicBezTo>
                  <a:cubicBezTo>
                    <a:pt x="3526835" y="6343042"/>
                    <a:pt x="3503591" y="6366285"/>
                    <a:pt x="3474919" y="6366285"/>
                  </a:cubicBezTo>
                  <a:cubicBezTo>
                    <a:pt x="3446247" y="6366285"/>
                    <a:pt x="3423004" y="6343042"/>
                    <a:pt x="3423004" y="6314370"/>
                  </a:cubicBezTo>
                  <a:cubicBezTo>
                    <a:pt x="3423004" y="6285698"/>
                    <a:pt x="3446247" y="6262454"/>
                    <a:pt x="3474919" y="6262454"/>
                  </a:cubicBezTo>
                  <a:close/>
                  <a:moveTo>
                    <a:pt x="2993195" y="6262454"/>
                  </a:moveTo>
                  <a:cubicBezTo>
                    <a:pt x="3021867" y="6262454"/>
                    <a:pt x="3045110" y="6285698"/>
                    <a:pt x="3045110" y="6314370"/>
                  </a:cubicBezTo>
                  <a:cubicBezTo>
                    <a:pt x="3045110" y="6343042"/>
                    <a:pt x="3021867" y="6366285"/>
                    <a:pt x="2993195" y="6366285"/>
                  </a:cubicBezTo>
                  <a:cubicBezTo>
                    <a:pt x="2964523" y="6366285"/>
                    <a:pt x="2941280" y="6343042"/>
                    <a:pt x="2941280" y="6314370"/>
                  </a:cubicBezTo>
                  <a:cubicBezTo>
                    <a:pt x="2941280" y="6285698"/>
                    <a:pt x="2964523" y="6262454"/>
                    <a:pt x="2993195" y="6262454"/>
                  </a:cubicBezTo>
                  <a:close/>
                  <a:moveTo>
                    <a:pt x="2511472" y="6262454"/>
                  </a:moveTo>
                  <a:cubicBezTo>
                    <a:pt x="2540144" y="6262454"/>
                    <a:pt x="2563387" y="6285698"/>
                    <a:pt x="2563387" y="6314370"/>
                  </a:cubicBezTo>
                  <a:cubicBezTo>
                    <a:pt x="2563387" y="6343042"/>
                    <a:pt x="2540144" y="6366285"/>
                    <a:pt x="2511472" y="6366285"/>
                  </a:cubicBezTo>
                  <a:cubicBezTo>
                    <a:pt x="2482800" y="6366285"/>
                    <a:pt x="2459556" y="6343042"/>
                    <a:pt x="2459556" y="6314370"/>
                  </a:cubicBezTo>
                  <a:cubicBezTo>
                    <a:pt x="2459556" y="6285698"/>
                    <a:pt x="2482800" y="6262454"/>
                    <a:pt x="2511472" y="6262454"/>
                  </a:cubicBezTo>
                  <a:close/>
                  <a:moveTo>
                    <a:pt x="2029747" y="6262454"/>
                  </a:moveTo>
                  <a:cubicBezTo>
                    <a:pt x="2058419" y="6262454"/>
                    <a:pt x="2081662" y="6285698"/>
                    <a:pt x="2081662" y="6314370"/>
                  </a:cubicBezTo>
                  <a:cubicBezTo>
                    <a:pt x="2081662" y="6343042"/>
                    <a:pt x="2058419" y="6366285"/>
                    <a:pt x="2029747" y="6366285"/>
                  </a:cubicBezTo>
                  <a:cubicBezTo>
                    <a:pt x="2001075" y="6366285"/>
                    <a:pt x="1977831" y="6343042"/>
                    <a:pt x="1977831" y="6314370"/>
                  </a:cubicBezTo>
                  <a:cubicBezTo>
                    <a:pt x="1977831" y="6285698"/>
                    <a:pt x="2001075" y="6262454"/>
                    <a:pt x="2029747" y="6262454"/>
                  </a:cubicBezTo>
                  <a:close/>
                  <a:moveTo>
                    <a:pt x="1548022" y="6262454"/>
                  </a:moveTo>
                  <a:cubicBezTo>
                    <a:pt x="1576694" y="6262454"/>
                    <a:pt x="1599938" y="6285698"/>
                    <a:pt x="1599938" y="6314370"/>
                  </a:cubicBezTo>
                  <a:cubicBezTo>
                    <a:pt x="1599938" y="6343042"/>
                    <a:pt x="1576694" y="6366285"/>
                    <a:pt x="1548022" y="6366285"/>
                  </a:cubicBezTo>
                  <a:cubicBezTo>
                    <a:pt x="1519350" y="6366285"/>
                    <a:pt x="1496107" y="6343042"/>
                    <a:pt x="1496107" y="6314370"/>
                  </a:cubicBezTo>
                  <a:cubicBezTo>
                    <a:pt x="1496107" y="6285698"/>
                    <a:pt x="1519350" y="6262454"/>
                    <a:pt x="1548022" y="6262454"/>
                  </a:cubicBezTo>
                  <a:close/>
                  <a:moveTo>
                    <a:pt x="1066298" y="6262454"/>
                  </a:moveTo>
                  <a:cubicBezTo>
                    <a:pt x="1094970" y="6262454"/>
                    <a:pt x="1118214" y="6285698"/>
                    <a:pt x="1118214" y="6314370"/>
                  </a:cubicBezTo>
                  <a:cubicBezTo>
                    <a:pt x="1118214" y="6343042"/>
                    <a:pt x="1094970" y="6366285"/>
                    <a:pt x="1066298" y="6366285"/>
                  </a:cubicBezTo>
                  <a:cubicBezTo>
                    <a:pt x="1037626" y="6366285"/>
                    <a:pt x="1014383" y="6343042"/>
                    <a:pt x="1014383" y="6314370"/>
                  </a:cubicBezTo>
                  <a:cubicBezTo>
                    <a:pt x="1014383" y="6285698"/>
                    <a:pt x="1037626" y="6262454"/>
                    <a:pt x="1066298" y="6262454"/>
                  </a:cubicBezTo>
                  <a:close/>
                  <a:moveTo>
                    <a:pt x="584575" y="6262454"/>
                  </a:moveTo>
                  <a:cubicBezTo>
                    <a:pt x="613247" y="6262454"/>
                    <a:pt x="636490" y="6285698"/>
                    <a:pt x="636490" y="6314370"/>
                  </a:cubicBezTo>
                  <a:cubicBezTo>
                    <a:pt x="636490" y="6343042"/>
                    <a:pt x="613247" y="6366285"/>
                    <a:pt x="584575" y="6366285"/>
                  </a:cubicBezTo>
                  <a:cubicBezTo>
                    <a:pt x="555903" y="6366285"/>
                    <a:pt x="532659" y="6343042"/>
                    <a:pt x="532659" y="6314370"/>
                  </a:cubicBezTo>
                  <a:cubicBezTo>
                    <a:pt x="532659" y="6285698"/>
                    <a:pt x="555903" y="6262454"/>
                    <a:pt x="584575" y="6262454"/>
                  </a:cubicBezTo>
                  <a:close/>
                  <a:moveTo>
                    <a:pt x="102851" y="6262454"/>
                  </a:moveTo>
                  <a:cubicBezTo>
                    <a:pt x="131523" y="6262454"/>
                    <a:pt x="154767" y="6285698"/>
                    <a:pt x="154767" y="6314370"/>
                  </a:cubicBezTo>
                  <a:cubicBezTo>
                    <a:pt x="154767" y="6343042"/>
                    <a:pt x="131523" y="6366285"/>
                    <a:pt x="102851" y="6366285"/>
                  </a:cubicBezTo>
                  <a:cubicBezTo>
                    <a:pt x="74179" y="6366285"/>
                    <a:pt x="50935" y="6343042"/>
                    <a:pt x="50935" y="6314370"/>
                  </a:cubicBezTo>
                  <a:cubicBezTo>
                    <a:pt x="50935" y="6285698"/>
                    <a:pt x="74179" y="6262454"/>
                    <a:pt x="102851" y="6262454"/>
                  </a:cubicBezTo>
                  <a:close/>
                  <a:moveTo>
                    <a:pt x="12146930" y="5911988"/>
                  </a:moveTo>
                  <a:cubicBezTo>
                    <a:pt x="12205334" y="5911988"/>
                    <a:pt x="12250760" y="5946116"/>
                    <a:pt x="12250760" y="5989994"/>
                  </a:cubicBezTo>
                  <a:cubicBezTo>
                    <a:pt x="12250760" y="5989994"/>
                    <a:pt x="12250760" y="5989994"/>
                    <a:pt x="12250760" y="6041998"/>
                  </a:cubicBezTo>
                  <a:cubicBezTo>
                    <a:pt x="12250760" y="6056624"/>
                    <a:pt x="12239404" y="6068001"/>
                    <a:pt x="12224803" y="6068001"/>
                  </a:cubicBezTo>
                  <a:cubicBezTo>
                    <a:pt x="12224803" y="6068001"/>
                    <a:pt x="12224803" y="6068001"/>
                    <a:pt x="12198844" y="6068001"/>
                  </a:cubicBezTo>
                  <a:cubicBezTo>
                    <a:pt x="12198844" y="6068001"/>
                    <a:pt x="12198844" y="6068001"/>
                    <a:pt x="12198844" y="6172010"/>
                  </a:cubicBezTo>
                  <a:cubicBezTo>
                    <a:pt x="12198844" y="6186636"/>
                    <a:pt x="12187489" y="6198011"/>
                    <a:pt x="12172887" y="6198011"/>
                  </a:cubicBezTo>
                  <a:cubicBezTo>
                    <a:pt x="12172887" y="6198011"/>
                    <a:pt x="12172887" y="6198011"/>
                    <a:pt x="12120972" y="6198011"/>
                  </a:cubicBezTo>
                  <a:cubicBezTo>
                    <a:pt x="12106372" y="6198011"/>
                    <a:pt x="12095015" y="6186636"/>
                    <a:pt x="12095015" y="6172010"/>
                  </a:cubicBezTo>
                  <a:cubicBezTo>
                    <a:pt x="12095015" y="6172010"/>
                    <a:pt x="12095015" y="6172010"/>
                    <a:pt x="12095015" y="6068001"/>
                  </a:cubicBezTo>
                  <a:cubicBezTo>
                    <a:pt x="12095015" y="6068001"/>
                    <a:pt x="12095015" y="6068001"/>
                    <a:pt x="12069057" y="6068001"/>
                  </a:cubicBezTo>
                  <a:cubicBezTo>
                    <a:pt x="12054456" y="6068001"/>
                    <a:pt x="12043099" y="6056624"/>
                    <a:pt x="12043099" y="6041998"/>
                  </a:cubicBezTo>
                  <a:cubicBezTo>
                    <a:pt x="12043099" y="6041998"/>
                    <a:pt x="12043099" y="6041998"/>
                    <a:pt x="12043099" y="5989994"/>
                  </a:cubicBezTo>
                  <a:cubicBezTo>
                    <a:pt x="12043099" y="5946116"/>
                    <a:pt x="12088525" y="5911988"/>
                    <a:pt x="12146930" y="5911988"/>
                  </a:cubicBezTo>
                  <a:close/>
                  <a:moveTo>
                    <a:pt x="11665206" y="5911988"/>
                  </a:moveTo>
                  <a:cubicBezTo>
                    <a:pt x="11723610" y="5911988"/>
                    <a:pt x="11769036" y="5946116"/>
                    <a:pt x="11769036" y="5989994"/>
                  </a:cubicBezTo>
                  <a:cubicBezTo>
                    <a:pt x="11769036" y="5989994"/>
                    <a:pt x="11769036" y="5989994"/>
                    <a:pt x="11769036" y="6041998"/>
                  </a:cubicBezTo>
                  <a:cubicBezTo>
                    <a:pt x="11769036" y="6056624"/>
                    <a:pt x="11757680" y="6068001"/>
                    <a:pt x="11743079" y="6068001"/>
                  </a:cubicBezTo>
                  <a:cubicBezTo>
                    <a:pt x="11743079" y="6068001"/>
                    <a:pt x="11743079" y="6068001"/>
                    <a:pt x="11717120" y="6068001"/>
                  </a:cubicBezTo>
                  <a:cubicBezTo>
                    <a:pt x="11717120" y="6068001"/>
                    <a:pt x="11717120" y="6068001"/>
                    <a:pt x="11717120" y="6172010"/>
                  </a:cubicBezTo>
                  <a:cubicBezTo>
                    <a:pt x="11717120" y="6186636"/>
                    <a:pt x="11705765" y="6198011"/>
                    <a:pt x="11691163" y="6198011"/>
                  </a:cubicBezTo>
                  <a:cubicBezTo>
                    <a:pt x="11691163" y="6198011"/>
                    <a:pt x="11691163" y="6198011"/>
                    <a:pt x="11639248" y="6198011"/>
                  </a:cubicBezTo>
                  <a:cubicBezTo>
                    <a:pt x="11624648" y="6198011"/>
                    <a:pt x="11613291" y="6186636"/>
                    <a:pt x="11613291" y="6172010"/>
                  </a:cubicBezTo>
                  <a:cubicBezTo>
                    <a:pt x="11613291" y="6172010"/>
                    <a:pt x="11613291" y="6172010"/>
                    <a:pt x="11613291" y="6068001"/>
                  </a:cubicBezTo>
                  <a:cubicBezTo>
                    <a:pt x="11613291" y="6068001"/>
                    <a:pt x="11613291" y="6068001"/>
                    <a:pt x="11587333" y="6068001"/>
                  </a:cubicBezTo>
                  <a:cubicBezTo>
                    <a:pt x="11572732" y="6068001"/>
                    <a:pt x="11561375" y="6056624"/>
                    <a:pt x="11561375" y="6041998"/>
                  </a:cubicBezTo>
                  <a:cubicBezTo>
                    <a:pt x="11561375" y="6041998"/>
                    <a:pt x="11561375" y="6041998"/>
                    <a:pt x="11561375" y="5989994"/>
                  </a:cubicBezTo>
                  <a:cubicBezTo>
                    <a:pt x="11561375" y="5946116"/>
                    <a:pt x="11606801" y="5911988"/>
                    <a:pt x="11665206" y="5911988"/>
                  </a:cubicBezTo>
                  <a:close/>
                  <a:moveTo>
                    <a:pt x="11183481" y="5911988"/>
                  </a:moveTo>
                  <a:cubicBezTo>
                    <a:pt x="11241885" y="5911988"/>
                    <a:pt x="11287311" y="5946116"/>
                    <a:pt x="11287311" y="5989994"/>
                  </a:cubicBezTo>
                  <a:cubicBezTo>
                    <a:pt x="11287311" y="5989994"/>
                    <a:pt x="11287311" y="5989994"/>
                    <a:pt x="11287311" y="6041998"/>
                  </a:cubicBezTo>
                  <a:cubicBezTo>
                    <a:pt x="11287311" y="6056624"/>
                    <a:pt x="11275955" y="6068001"/>
                    <a:pt x="11261354" y="6068001"/>
                  </a:cubicBezTo>
                  <a:cubicBezTo>
                    <a:pt x="11261354" y="6068001"/>
                    <a:pt x="11261354" y="6068001"/>
                    <a:pt x="11235395" y="6068001"/>
                  </a:cubicBezTo>
                  <a:cubicBezTo>
                    <a:pt x="11235395" y="6068001"/>
                    <a:pt x="11235395" y="6068001"/>
                    <a:pt x="11235395" y="6172010"/>
                  </a:cubicBezTo>
                  <a:cubicBezTo>
                    <a:pt x="11235395" y="6186636"/>
                    <a:pt x="11224040" y="6198011"/>
                    <a:pt x="11209438" y="6198011"/>
                  </a:cubicBezTo>
                  <a:cubicBezTo>
                    <a:pt x="11209438" y="6198011"/>
                    <a:pt x="11209438" y="6198011"/>
                    <a:pt x="11157523" y="6198011"/>
                  </a:cubicBezTo>
                  <a:cubicBezTo>
                    <a:pt x="11142923" y="6198011"/>
                    <a:pt x="11131566" y="6186636"/>
                    <a:pt x="11131566" y="6172010"/>
                  </a:cubicBezTo>
                  <a:cubicBezTo>
                    <a:pt x="11131566" y="6172010"/>
                    <a:pt x="11131566" y="6172010"/>
                    <a:pt x="11131566" y="6068001"/>
                  </a:cubicBezTo>
                  <a:cubicBezTo>
                    <a:pt x="11131566" y="6068001"/>
                    <a:pt x="11131566" y="6068001"/>
                    <a:pt x="11105608" y="6068001"/>
                  </a:cubicBezTo>
                  <a:cubicBezTo>
                    <a:pt x="11091007" y="6068001"/>
                    <a:pt x="11079650" y="6056624"/>
                    <a:pt x="11079650" y="6041998"/>
                  </a:cubicBezTo>
                  <a:cubicBezTo>
                    <a:pt x="11079650" y="6041998"/>
                    <a:pt x="11079650" y="6041998"/>
                    <a:pt x="11079650" y="5989994"/>
                  </a:cubicBezTo>
                  <a:cubicBezTo>
                    <a:pt x="11079650" y="5946116"/>
                    <a:pt x="11125076" y="5911988"/>
                    <a:pt x="11183481" y="5911988"/>
                  </a:cubicBezTo>
                  <a:close/>
                  <a:moveTo>
                    <a:pt x="10701757" y="5911988"/>
                  </a:moveTo>
                  <a:cubicBezTo>
                    <a:pt x="10760161" y="5911988"/>
                    <a:pt x="10805587" y="5946116"/>
                    <a:pt x="10805587" y="5989994"/>
                  </a:cubicBezTo>
                  <a:cubicBezTo>
                    <a:pt x="10805587" y="5989994"/>
                    <a:pt x="10805587" y="5989994"/>
                    <a:pt x="10805587" y="6041998"/>
                  </a:cubicBezTo>
                  <a:cubicBezTo>
                    <a:pt x="10805587" y="6056624"/>
                    <a:pt x="10794231" y="6068001"/>
                    <a:pt x="10779630" y="6068001"/>
                  </a:cubicBezTo>
                  <a:cubicBezTo>
                    <a:pt x="10779630" y="6068001"/>
                    <a:pt x="10779630" y="6068001"/>
                    <a:pt x="10753671" y="6068001"/>
                  </a:cubicBezTo>
                  <a:cubicBezTo>
                    <a:pt x="10753671" y="6068001"/>
                    <a:pt x="10753671" y="6068001"/>
                    <a:pt x="10753671" y="6172010"/>
                  </a:cubicBezTo>
                  <a:cubicBezTo>
                    <a:pt x="10753671" y="6186636"/>
                    <a:pt x="10742316" y="6198011"/>
                    <a:pt x="10727714" y="6198011"/>
                  </a:cubicBezTo>
                  <a:cubicBezTo>
                    <a:pt x="10727714" y="6198011"/>
                    <a:pt x="10727714" y="6198011"/>
                    <a:pt x="10675799" y="6198011"/>
                  </a:cubicBezTo>
                  <a:cubicBezTo>
                    <a:pt x="10661199" y="6198011"/>
                    <a:pt x="10649842" y="6186636"/>
                    <a:pt x="10649842" y="6172010"/>
                  </a:cubicBezTo>
                  <a:cubicBezTo>
                    <a:pt x="10649842" y="6172010"/>
                    <a:pt x="10649842" y="6172010"/>
                    <a:pt x="10649842" y="6068001"/>
                  </a:cubicBezTo>
                  <a:cubicBezTo>
                    <a:pt x="10649842" y="6068001"/>
                    <a:pt x="10649842" y="6068001"/>
                    <a:pt x="10623884" y="6068001"/>
                  </a:cubicBezTo>
                  <a:cubicBezTo>
                    <a:pt x="10609283" y="6068001"/>
                    <a:pt x="10597926" y="6056624"/>
                    <a:pt x="10597926" y="6041998"/>
                  </a:cubicBezTo>
                  <a:cubicBezTo>
                    <a:pt x="10597926" y="6041998"/>
                    <a:pt x="10597926" y="6041998"/>
                    <a:pt x="10597926" y="5989994"/>
                  </a:cubicBezTo>
                  <a:cubicBezTo>
                    <a:pt x="10597926" y="5946116"/>
                    <a:pt x="10643352" y="5911988"/>
                    <a:pt x="10701757" y="5911988"/>
                  </a:cubicBezTo>
                  <a:close/>
                  <a:moveTo>
                    <a:pt x="10220033" y="5911988"/>
                  </a:moveTo>
                  <a:cubicBezTo>
                    <a:pt x="10278437" y="5911988"/>
                    <a:pt x="10323863" y="5946116"/>
                    <a:pt x="10323863" y="5989994"/>
                  </a:cubicBezTo>
                  <a:cubicBezTo>
                    <a:pt x="10323863" y="5989994"/>
                    <a:pt x="10323863" y="5989994"/>
                    <a:pt x="10323863" y="6041998"/>
                  </a:cubicBezTo>
                  <a:cubicBezTo>
                    <a:pt x="10323863" y="6056624"/>
                    <a:pt x="10312507" y="6068001"/>
                    <a:pt x="10297906" y="6068001"/>
                  </a:cubicBezTo>
                  <a:cubicBezTo>
                    <a:pt x="10297906" y="6068001"/>
                    <a:pt x="10297906" y="6068001"/>
                    <a:pt x="10271947" y="6068001"/>
                  </a:cubicBezTo>
                  <a:cubicBezTo>
                    <a:pt x="10271947" y="6068001"/>
                    <a:pt x="10271947" y="6068001"/>
                    <a:pt x="10271947" y="6172010"/>
                  </a:cubicBezTo>
                  <a:cubicBezTo>
                    <a:pt x="10271947" y="6186636"/>
                    <a:pt x="10260592" y="6198011"/>
                    <a:pt x="10245990" y="6198011"/>
                  </a:cubicBezTo>
                  <a:cubicBezTo>
                    <a:pt x="10245990" y="6198011"/>
                    <a:pt x="10245990" y="6198011"/>
                    <a:pt x="10194075" y="6198011"/>
                  </a:cubicBezTo>
                  <a:cubicBezTo>
                    <a:pt x="10179475" y="6198011"/>
                    <a:pt x="10168118" y="6186636"/>
                    <a:pt x="10168118" y="6172010"/>
                  </a:cubicBezTo>
                  <a:cubicBezTo>
                    <a:pt x="10168118" y="6172010"/>
                    <a:pt x="10168118" y="6172010"/>
                    <a:pt x="10168118" y="6068001"/>
                  </a:cubicBezTo>
                  <a:cubicBezTo>
                    <a:pt x="10168118" y="6068001"/>
                    <a:pt x="10168118" y="6068001"/>
                    <a:pt x="10142160" y="6068001"/>
                  </a:cubicBezTo>
                  <a:cubicBezTo>
                    <a:pt x="10127559" y="6068001"/>
                    <a:pt x="10116202" y="6056624"/>
                    <a:pt x="10116202" y="6041998"/>
                  </a:cubicBezTo>
                  <a:cubicBezTo>
                    <a:pt x="10116202" y="6041998"/>
                    <a:pt x="10116202" y="6041998"/>
                    <a:pt x="10116202" y="5989994"/>
                  </a:cubicBezTo>
                  <a:cubicBezTo>
                    <a:pt x="10116202" y="5946116"/>
                    <a:pt x="10161628" y="5911988"/>
                    <a:pt x="10220033" y="5911988"/>
                  </a:cubicBezTo>
                  <a:close/>
                  <a:moveTo>
                    <a:pt x="9738308" y="5911988"/>
                  </a:moveTo>
                  <a:cubicBezTo>
                    <a:pt x="9796712" y="5911988"/>
                    <a:pt x="9842138" y="5946116"/>
                    <a:pt x="9842138" y="5989994"/>
                  </a:cubicBezTo>
                  <a:cubicBezTo>
                    <a:pt x="9842138" y="5989994"/>
                    <a:pt x="9842138" y="5989994"/>
                    <a:pt x="9842138" y="6041998"/>
                  </a:cubicBezTo>
                  <a:cubicBezTo>
                    <a:pt x="9842138" y="6056624"/>
                    <a:pt x="9830782" y="6068001"/>
                    <a:pt x="9816181" y="6068001"/>
                  </a:cubicBezTo>
                  <a:cubicBezTo>
                    <a:pt x="9816181" y="6068001"/>
                    <a:pt x="9816181" y="6068001"/>
                    <a:pt x="9790222" y="6068001"/>
                  </a:cubicBezTo>
                  <a:cubicBezTo>
                    <a:pt x="9790222" y="6068001"/>
                    <a:pt x="9790222" y="6068001"/>
                    <a:pt x="9790222" y="6172010"/>
                  </a:cubicBezTo>
                  <a:cubicBezTo>
                    <a:pt x="9790222" y="6186636"/>
                    <a:pt x="9778867" y="6198011"/>
                    <a:pt x="9764265" y="6198011"/>
                  </a:cubicBezTo>
                  <a:cubicBezTo>
                    <a:pt x="9764265" y="6198011"/>
                    <a:pt x="9764265" y="6198011"/>
                    <a:pt x="9712350" y="6198011"/>
                  </a:cubicBezTo>
                  <a:cubicBezTo>
                    <a:pt x="9697750" y="6198011"/>
                    <a:pt x="9686393" y="6186636"/>
                    <a:pt x="9686393" y="6172010"/>
                  </a:cubicBezTo>
                  <a:cubicBezTo>
                    <a:pt x="9686393" y="6172010"/>
                    <a:pt x="9686393" y="6172010"/>
                    <a:pt x="9686393" y="6068001"/>
                  </a:cubicBezTo>
                  <a:cubicBezTo>
                    <a:pt x="9686393" y="6068001"/>
                    <a:pt x="9686393" y="6068001"/>
                    <a:pt x="9660435" y="6068001"/>
                  </a:cubicBezTo>
                  <a:cubicBezTo>
                    <a:pt x="9645834" y="6068001"/>
                    <a:pt x="9634477" y="6056624"/>
                    <a:pt x="9634477" y="6041998"/>
                  </a:cubicBezTo>
                  <a:cubicBezTo>
                    <a:pt x="9634477" y="6041998"/>
                    <a:pt x="9634477" y="6041998"/>
                    <a:pt x="9634477" y="5989994"/>
                  </a:cubicBezTo>
                  <a:cubicBezTo>
                    <a:pt x="9634477" y="5946116"/>
                    <a:pt x="9679903" y="5911988"/>
                    <a:pt x="9738308" y="5911988"/>
                  </a:cubicBezTo>
                  <a:close/>
                  <a:moveTo>
                    <a:pt x="9256584" y="5911988"/>
                  </a:moveTo>
                  <a:cubicBezTo>
                    <a:pt x="9314988" y="5911988"/>
                    <a:pt x="9360414" y="5946116"/>
                    <a:pt x="9360414" y="5989994"/>
                  </a:cubicBezTo>
                  <a:cubicBezTo>
                    <a:pt x="9360414" y="5989994"/>
                    <a:pt x="9360414" y="5989994"/>
                    <a:pt x="9360414" y="6041998"/>
                  </a:cubicBezTo>
                  <a:cubicBezTo>
                    <a:pt x="9360414" y="6056624"/>
                    <a:pt x="9349058" y="6068001"/>
                    <a:pt x="9334457" y="6068001"/>
                  </a:cubicBezTo>
                  <a:cubicBezTo>
                    <a:pt x="9334457" y="6068001"/>
                    <a:pt x="9334457" y="6068001"/>
                    <a:pt x="9308498" y="6068001"/>
                  </a:cubicBezTo>
                  <a:cubicBezTo>
                    <a:pt x="9308498" y="6068001"/>
                    <a:pt x="9308498" y="6068001"/>
                    <a:pt x="9308498" y="6172010"/>
                  </a:cubicBezTo>
                  <a:cubicBezTo>
                    <a:pt x="9308498" y="6186636"/>
                    <a:pt x="9297143" y="6198011"/>
                    <a:pt x="9282541" y="6198011"/>
                  </a:cubicBezTo>
                  <a:cubicBezTo>
                    <a:pt x="9282541" y="6198011"/>
                    <a:pt x="9282541" y="6198011"/>
                    <a:pt x="9230626" y="6198011"/>
                  </a:cubicBezTo>
                  <a:cubicBezTo>
                    <a:pt x="9216026" y="6198011"/>
                    <a:pt x="9204669" y="6186636"/>
                    <a:pt x="9204669" y="6172010"/>
                  </a:cubicBezTo>
                  <a:cubicBezTo>
                    <a:pt x="9204669" y="6172010"/>
                    <a:pt x="9204669" y="6172010"/>
                    <a:pt x="9204669" y="6068001"/>
                  </a:cubicBezTo>
                  <a:cubicBezTo>
                    <a:pt x="9204669" y="6068001"/>
                    <a:pt x="9204669" y="6068001"/>
                    <a:pt x="9178711" y="6068001"/>
                  </a:cubicBezTo>
                  <a:cubicBezTo>
                    <a:pt x="9164110" y="6068001"/>
                    <a:pt x="9152753" y="6056624"/>
                    <a:pt x="9152753" y="6041998"/>
                  </a:cubicBezTo>
                  <a:cubicBezTo>
                    <a:pt x="9152753" y="6041998"/>
                    <a:pt x="9152753" y="6041998"/>
                    <a:pt x="9152753" y="5989994"/>
                  </a:cubicBezTo>
                  <a:cubicBezTo>
                    <a:pt x="9152753" y="5946116"/>
                    <a:pt x="9198179" y="5911988"/>
                    <a:pt x="9256584" y="5911988"/>
                  </a:cubicBezTo>
                  <a:close/>
                  <a:moveTo>
                    <a:pt x="8774860" y="5911988"/>
                  </a:moveTo>
                  <a:cubicBezTo>
                    <a:pt x="8833264" y="5911988"/>
                    <a:pt x="8878690" y="5946116"/>
                    <a:pt x="8878690" y="5989994"/>
                  </a:cubicBezTo>
                  <a:cubicBezTo>
                    <a:pt x="8878690" y="5989994"/>
                    <a:pt x="8878690" y="5989994"/>
                    <a:pt x="8878690" y="6041998"/>
                  </a:cubicBezTo>
                  <a:cubicBezTo>
                    <a:pt x="8878690" y="6056624"/>
                    <a:pt x="8867334" y="6068001"/>
                    <a:pt x="8852733" y="6068001"/>
                  </a:cubicBezTo>
                  <a:cubicBezTo>
                    <a:pt x="8852733" y="6068001"/>
                    <a:pt x="8852733" y="6068001"/>
                    <a:pt x="8826774" y="6068001"/>
                  </a:cubicBezTo>
                  <a:cubicBezTo>
                    <a:pt x="8826774" y="6068001"/>
                    <a:pt x="8826774" y="6068001"/>
                    <a:pt x="8826774" y="6172010"/>
                  </a:cubicBezTo>
                  <a:cubicBezTo>
                    <a:pt x="8826774" y="6186636"/>
                    <a:pt x="8815419" y="6198011"/>
                    <a:pt x="8800817" y="6198011"/>
                  </a:cubicBezTo>
                  <a:cubicBezTo>
                    <a:pt x="8800817" y="6198011"/>
                    <a:pt x="8800817" y="6198011"/>
                    <a:pt x="8748902" y="6198011"/>
                  </a:cubicBezTo>
                  <a:cubicBezTo>
                    <a:pt x="8734302" y="6198011"/>
                    <a:pt x="8722945" y="6186636"/>
                    <a:pt x="8722945" y="6172010"/>
                  </a:cubicBezTo>
                  <a:cubicBezTo>
                    <a:pt x="8722945" y="6172010"/>
                    <a:pt x="8722945" y="6172010"/>
                    <a:pt x="8722945" y="6068001"/>
                  </a:cubicBezTo>
                  <a:cubicBezTo>
                    <a:pt x="8722945" y="6068001"/>
                    <a:pt x="8722945" y="6068001"/>
                    <a:pt x="8696987" y="6068001"/>
                  </a:cubicBezTo>
                  <a:cubicBezTo>
                    <a:pt x="8682386" y="6068001"/>
                    <a:pt x="8671029" y="6056624"/>
                    <a:pt x="8671029" y="6041998"/>
                  </a:cubicBezTo>
                  <a:cubicBezTo>
                    <a:pt x="8671029" y="6041998"/>
                    <a:pt x="8671029" y="6041998"/>
                    <a:pt x="8671029" y="5989994"/>
                  </a:cubicBezTo>
                  <a:cubicBezTo>
                    <a:pt x="8671029" y="5946116"/>
                    <a:pt x="8716455" y="5911988"/>
                    <a:pt x="8774860" y="5911988"/>
                  </a:cubicBezTo>
                  <a:close/>
                  <a:moveTo>
                    <a:pt x="8293136" y="5911988"/>
                  </a:moveTo>
                  <a:cubicBezTo>
                    <a:pt x="8351541" y="5911988"/>
                    <a:pt x="8396966" y="5946116"/>
                    <a:pt x="8396966" y="5989994"/>
                  </a:cubicBezTo>
                  <a:cubicBezTo>
                    <a:pt x="8396966" y="5989994"/>
                    <a:pt x="8396966" y="5989994"/>
                    <a:pt x="8396966" y="6041998"/>
                  </a:cubicBezTo>
                  <a:cubicBezTo>
                    <a:pt x="8396966" y="6056624"/>
                    <a:pt x="8385610" y="6068001"/>
                    <a:pt x="8371009" y="6068001"/>
                  </a:cubicBezTo>
                  <a:cubicBezTo>
                    <a:pt x="8371009" y="6068001"/>
                    <a:pt x="8371009" y="6068001"/>
                    <a:pt x="8345051" y="6068001"/>
                  </a:cubicBezTo>
                  <a:cubicBezTo>
                    <a:pt x="8345051" y="6068001"/>
                    <a:pt x="8345051" y="6068001"/>
                    <a:pt x="8345051" y="6172010"/>
                  </a:cubicBezTo>
                  <a:cubicBezTo>
                    <a:pt x="8345051" y="6186636"/>
                    <a:pt x="8333695" y="6198011"/>
                    <a:pt x="8319094" y="6198011"/>
                  </a:cubicBezTo>
                  <a:cubicBezTo>
                    <a:pt x="8319094" y="6198011"/>
                    <a:pt x="8319094" y="6198011"/>
                    <a:pt x="8267178" y="6198011"/>
                  </a:cubicBezTo>
                  <a:cubicBezTo>
                    <a:pt x="8252578" y="6198011"/>
                    <a:pt x="8241221" y="6186636"/>
                    <a:pt x="8241221" y="6172010"/>
                  </a:cubicBezTo>
                  <a:cubicBezTo>
                    <a:pt x="8241221" y="6172010"/>
                    <a:pt x="8241221" y="6172010"/>
                    <a:pt x="8241221" y="6068001"/>
                  </a:cubicBezTo>
                  <a:cubicBezTo>
                    <a:pt x="8241221" y="6068001"/>
                    <a:pt x="8241221" y="6068001"/>
                    <a:pt x="8215264" y="6068001"/>
                  </a:cubicBezTo>
                  <a:cubicBezTo>
                    <a:pt x="8200662" y="6068001"/>
                    <a:pt x="8189305" y="6056624"/>
                    <a:pt x="8189305" y="6041998"/>
                  </a:cubicBezTo>
                  <a:cubicBezTo>
                    <a:pt x="8189305" y="6041998"/>
                    <a:pt x="8189305" y="6041998"/>
                    <a:pt x="8189305" y="5989994"/>
                  </a:cubicBezTo>
                  <a:cubicBezTo>
                    <a:pt x="8189305" y="5946116"/>
                    <a:pt x="8234731" y="5911988"/>
                    <a:pt x="8293136" y="5911988"/>
                  </a:cubicBezTo>
                  <a:close/>
                  <a:moveTo>
                    <a:pt x="7811412" y="5911988"/>
                  </a:moveTo>
                  <a:cubicBezTo>
                    <a:pt x="7869817" y="5911988"/>
                    <a:pt x="7915242" y="5946116"/>
                    <a:pt x="7915242" y="5989994"/>
                  </a:cubicBezTo>
                  <a:cubicBezTo>
                    <a:pt x="7915242" y="5989994"/>
                    <a:pt x="7915242" y="5989994"/>
                    <a:pt x="7915242" y="6041998"/>
                  </a:cubicBezTo>
                  <a:cubicBezTo>
                    <a:pt x="7915242" y="6056624"/>
                    <a:pt x="7903886" y="6068001"/>
                    <a:pt x="7889285" y="6068001"/>
                  </a:cubicBezTo>
                  <a:cubicBezTo>
                    <a:pt x="7889285" y="6068001"/>
                    <a:pt x="7889285" y="6068001"/>
                    <a:pt x="7863327" y="6068001"/>
                  </a:cubicBezTo>
                  <a:cubicBezTo>
                    <a:pt x="7863327" y="6068001"/>
                    <a:pt x="7863327" y="6068001"/>
                    <a:pt x="7863327" y="6172010"/>
                  </a:cubicBezTo>
                  <a:cubicBezTo>
                    <a:pt x="7863327" y="6186636"/>
                    <a:pt x="7851971" y="6198011"/>
                    <a:pt x="7837370" y="6198011"/>
                  </a:cubicBezTo>
                  <a:cubicBezTo>
                    <a:pt x="7837370" y="6198011"/>
                    <a:pt x="7837370" y="6198011"/>
                    <a:pt x="7785454" y="6198011"/>
                  </a:cubicBezTo>
                  <a:cubicBezTo>
                    <a:pt x="7770854" y="6198011"/>
                    <a:pt x="7759497" y="6186636"/>
                    <a:pt x="7759497" y="6172010"/>
                  </a:cubicBezTo>
                  <a:cubicBezTo>
                    <a:pt x="7759497" y="6172010"/>
                    <a:pt x="7759497" y="6172010"/>
                    <a:pt x="7759497" y="6068001"/>
                  </a:cubicBezTo>
                  <a:cubicBezTo>
                    <a:pt x="7759497" y="6068001"/>
                    <a:pt x="7759497" y="6068001"/>
                    <a:pt x="7733540" y="6068001"/>
                  </a:cubicBezTo>
                  <a:cubicBezTo>
                    <a:pt x="7718938" y="6068001"/>
                    <a:pt x="7707581" y="6056624"/>
                    <a:pt x="7707581" y="6041998"/>
                  </a:cubicBezTo>
                  <a:cubicBezTo>
                    <a:pt x="7707581" y="6041998"/>
                    <a:pt x="7707581" y="6041998"/>
                    <a:pt x="7707581" y="5989994"/>
                  </a:cubicBezTo>
                  <a:cubicBezTo>
                    <a:pt x="7707581" y="5946116"/>
                    <a:pt x="7753007" y="5911988"/>
                    <a:pt x="7811412" y="5911988"/>
                  </a:cubicBezTo>
                  <a:close/>
                  <a:moveTo>
                    <a:pt x="7329688" y="5911988"/>
                  </a:moveTo>
                  <a:cubicBezTo>
                    <a:pt x="7388093" y="5911988"/>
                    <a:pt x="7433518" y="5946116"/>
                    <a:pt x="7433518" y="5989994"/>
                  </a:cubicBezTo>
                  <a:cubicBezTo>
                    <a:pt x="7433518" y="5989994"/>
                    <a:pt x="7433518" y="5989994"/>
                    <a:pt x="7433518" y="6041998"/>
                  </a:cubicBezTo>
                  <a:cubicBezTo>
                    <a:pt x="7433518" y="6056624"/>
                    <a:pt x="7422162" y="6068001"/>
                    <a:pt x="7407561" y="6068001"/>
                  </a:cubicBezTo>
                  <a:cubicBezTo>
                    <a:pt x="7407561" y="6068001"/>
                    <a:pt x="7407561" y="6068001"/>
                    <a:pt x="7381603" y="6068001"/>
                  </a:cubicBezTo>
                  <a:cubicBezTo>
                    <a:pt x="7381603" y="6068001"/>
                    <a:pt x="7381603" y="6068001"/>
                    <a:pt x="7381603" y="6172010"/>
                  </a:cubicBezTo>
                  <a:cubicBezTo>
                    <a:pt x="7381603" y="6186636"/>
                    <a:pt x="7370247" y="6198011"/>
                    <a:pt x="7355646" y="6198011"/>
                  </a:cubicBezTo>
                  <a:cubicBezTo>
                    <a:pt x="7355646" y="6198011"/>
                    <a:pt x="7355646" y="6198011"/>
                    <a:pt x="7303730" y="6198011"/>
                  </a:cubicBezTo>
                  <a:cubicBezTo>
                    <a:pt x="7289130" y="6198011"/>
                    <a:pt x="7277773" y="6186636"/>
                    <a:pt x="7277773" y="6172010"/>
                  </a:cubicBezTo>
                  <a:cubicBezTo>
                    <a:pt x="7277773" y="6172010"/>
                    <a:pt x="7277773" y="6172010"/>
                    <a:pt x="7277773" y="6068001"/>
                  </a:cubicBezTo>
                  <a:cubicBezTo>
                    <a:pt x="7277773" y="6068001"/>
                    <a:pt x="7277773" y="6068001"/>
                    <a:pt x="7251816" y="6068001"/>
                  </a:cubicBezTo>
                  <a:cubicBezTo>
                    <a:pt x="7237214" y="6068001"/>
                    <a:pt x="7225857" y="6056624"/>
                    <a:pt x="7225857" y="6041998"/>
                  </a:cubicBezTo>
                  <a:cubicBezTo>
                    <a:pt x="7225857" y="6041998"/>
                    <a:pt x="7225857" y="6041998"/>
                    <a:pt x="7225857" y="5989994"/>
                  </a:cubicBezTo>
                  <a:cubicBezTo>
                    <a:pt x="7225857" y="5946116"/>
                    <a:pt x="7271283" y="5911988"/>
                    <a:pt x="7329688" y="5911988"/>
                  </a:cubicBezTo>
                  <a:close/>
                  <a:moveTo>
                    <a:pt x="6847964" y="5911988"/>
                  </a:moveTo>
                  <a:cubicBezTo>
                    <a:pt x="6906369" y="5911988"/>
                    <a:pt x="6951794" y="5946116"/>
                    <a:pt x="6951794" y="5989994"/>
                  </a:cubicBezTo>
                  <a:cubicBezTo>
                    <a:pt x="6951794" y="5989994"/>
                    <a:pt x="6951794" y="5989994"/>
                    <a:pt x="6951794" y="6041998"/>
                  </a:cubicBezTo>
                  <a:cubicBezTo>
                    <a:pt x="6951794" y="6056624"/>
                    <a:pt x="6940438" y="6068001"/>
                    <a:pt x="6925837" y="6068001"/>
                  </a:cubicBezTo>
                  <a:cubicBezTo>
                    <a:pt x="6925837" y="6068001"/>
                    <a:pt x="6925837" y="6068001"/>
                    <a:pt x="6899879" y="6068001"/>
                  </a:cubicBezTo>
                  <a:cubicBezTo>
                    <a:pt x="6899879" y="6068001"/>
                    <a:pt x="6899879" y="6068001"/>
                    <a:pt x="6899879" y="6172010"/>
                  </a:cubicBezTo>
                  <a:cubicBezTo>
                    <a:pt x="6899879" y="6186636"/>
                    <a:pt x="6888523" y="6198011"/>
                    <a:pt x="6873922" y="6198011"/>
                  </a:cubicBezTo>
                  <a:cubicBezTo>
                    <a:pt x="6873922" y="6198011"/>
                    <a:pt x="6873922" y="6198011"/>
                    <a:pt x="6822006" y="6198011"/>
                  </a:cubicBezTo>
                  <a:cubicBezTo>
                    <a:pt x="6807406" y="6198011"/>
                    <a:pt x="6796049" y="6186636"/>
                    <a:pt x="6796049" y="6172010"/>
                  </a:cubicBezTo>
                  <a:cubicBezTo>
                    <a:pt x="6796049" y="6172010"/>
                    <a:pt x="6796049" y="6172010"/>
                    <a:pt x="6796049" y="6068001"/>
                  </a:cubicBezTo>
                  <a:cubicBezTo>
                    <a:pt x="6796049" y="6068001"/>
                    <a:pt x="6796049" y="6068001"/>
                    <a:pt x="6770092" y="6068001"/>
                  </a:cubicBezTo>
                  <a:cubicBezTo>
                    <a:pt x="6755490" y="6068001"/>
                    <a:pt x="6744133" y="6056624"/>
                    <a:pt x="6744133" y="6041998"/>
                  </a:cubicBezTo>
                  <a:cubicBezTo>
                    <a:pt x="6744133" y="6041998"/>
                    <a:pt x="6744133" y="6041998"/>
                    <a:pt x="6744133" y="5989994"/>
                  </a:cubicBezTo>
                  <a:cubicBezTo>
                    <a:pt x="6744133" y="5946116"/>
                    <a:pt x="6789559" y="5911988"/>
                    <a:pt x="6847964" y="5911988"/>
                  </a:cubicBezTo>
                  <a:close/>
                  <a:moveTo>
                    <a:pt x="6366240" y="5911988"/>
                  </a:moveTo>
                  <a:cubicBezTo>
                    <a:pt x="6424645" y="5911988"/>
                    <a:pt x="6470070" y="5946116"/>
                    <a:pt x="6470070" y="5989994"/>
                  </a:cubicBezTo>
                  <a:cubicBezTo>
                    <a:pt x="6470070" y="5989994"/>
                    <a:pt x="6470070" y="5989994"/>
                    <a:pt x="6470070" y="6041998"/>
                  </a:cubicBezTo>
                  <a:cubicBezTo>
                    <a:pt x="6470070" y="6056624"/>
                    <a:pt x="6458714" y="6068001"/>
                    <a:pt x="6444113" y="6068001"/>
                  </a:cubicBezTo>
                  <a:cubicBezTo>
                    <a:pt x="6444113" y="6068001"/>
                    <a:pt x="6444113" y="6068001"/>
                    <a:pt x="6418155" y="6068001"/>
                  </a:cubicBezTo>
                  <a:cubicBezTo>
                    <a:pt x="6418155" y="6068001"/>
                    <a:pt x="6418155" y="6068001"/>
                    <a:pt x="6418155" y="6172010"/>
                  </a:cubicBezTo>
                  <a:cubicBezTo>
                    <a:pt x="6418155" y="6186636"/>
                    <a:pt x="6406799" y="6198011"/>
                    <a:pt x="6392198" y="6198011"/>
                  </a:cubicBezTo>
                  <a:cubicBezTo>
                    <a:pt x="6392198" y="6198011"/>
                    <a:pt x="6392198" y="6198011"/>
                    <a:pt x="6340282" y="6198011"/>
                  </a:cubicBezTo>
                  <a:cubicBezTo>
                    <a:pt x="6325682" y="6198011"/>
                    <a:pt x="6314325" y="6186636"/>
                    <a:pt x="6314325" y="6172010"/>
                  </a:cubicBezTo>
                  <a:cubicBezTo>
                    <a:pt x="6314325" y="6172010"/>
                    <a:pt x="6314325" y="6172010"/>
                    <a:pt x="6314325" y="6068001"/>
                  </a:cubicBezTo>
                  <a:cubicBezTo>
                    <a:pt x="6314325" y="6068001"/>
                    <a:pt x="6314325" y="6068001"/>
                    <a:pt x="6288368" y="6068001"/>
                  </a:cubicBezTo>
                  <a:cubicBezTo>
                    <a:pt x="6273766" y="6068001"/>
                    <a:pt x="6262409" y="6056624"/>
                    <a:pt x="6262409" y="6041998"/>
                  </a:cubicBezTo>
                  <a:cubicBezTo>
                    <a:pt x="6262409" y="6041998"/>
                    <a:pt x="6262409" y="6041998"/>
                    <a:pt x="6262409" y="5989994"/>
                  </a:cubicBezTo>
                  <a:cubicBezTo>
                    <a:pt x="6262409" y="5946116"/>
                    <a:pt x="6307835" y="5911988"/>
                    <a:pt x="6366240" y="5911988"/>
                  </a:cubicBezTo>
                  <a:close/>
                  <a:moveTo>
                    <a:pt x="5884518" y="5911988"/>
                  </a:moveTo>
                  <a:cubicBezTo>
                    <a:pt x="5942922" y="5911988"/>
                    <a:pt x="5988348" y="5946116"/>
                    <a:pt x="5988348" y="5989994"/>
                  </a:cubicBezTo>
                  <a:cubicBezTo>
                    <a:pt x="5988348" y="5989994"/>
                    <a:pt x="5988348" y="5989994"/>
                    <a:pt x="5988348" y="6041998"/>
                  </a:cubicBezTo>
                  <a:cubicBezTo>
                    <a:pt x="5988348" y="6056624"/>
                    <a:pt x="5976990" y="6068001"/>
                    <a:pt x="5962391" y="6068001"/>
                  </a:cubicBezTo>
                  <a:cubicBezTo>
                    <a:pt x="5962391" y="6068001"/>
                    <a:pt x="5962391" y="6068001"/>
                    <a:pt x="5936433" y="6068001"/>
                  </a:cubicBezTo>
                  <a:cubicBezTo>
                    <a:pt x="5936433" y="6068001"/>
                    <a:pt x="5936433" y="6068001"/>
                    <a:pt x="5936433" y="6172010"/>
                  </a:cubicBezTo>
                  <a:cubicBezTo>
                    <a:pt x="5936433" y="6186636"/>
                    <a:pt x="5925076" y="6198011"/>
                    <a:pt x="5910476" y="6198011"/>
                  </a:cubicBezTo>
                  <a:cubicBezTo>
                    <a:pt x="5910476" y="6198011"/>
                    <a:pt x="5910476" y="6198011"/>
                    <a:pt x="5858559" y="6198011"/>
                  </a:cubicBezTo>
                  <a:cubicBezTo>
                    <a:pt x="5843960" y="6198011"/>
                    <a:pt x="5832602" y="6186636"/>
                    <a:pt x="5832602" y="6172010"/>
                  </a:cubicBezTo>
                  <a:cubicBezTo>
                    <a:pt x="5832602" y="6172010"/>
                    <a:pt x="5832602" y="6172010"/>
                    <a:pt x="5832602" y="6068001"/>
                  </a:cubicBezTo>
                  <a:cubicBezTo>
                    <a:pt x="5832602" y="6068001"/>
                    <a:pt x="5832602" y="6068001"/>
                    <a:pt x="5806647" y="6068001"/>
                  </a:cubicBezTo>
                  <a:cubicBezTo>
                    <a:pt x="5792045" y="6068001"/>
                    <a:pt x="5780688" y="6056624"/>
                    <a:pt x="5780688" y="6041998"/>
                  </a:cubicBezTo>
                  <a:cubicBezTo>
                    <a:pt x="5780688" y="6041998"/>
                    <a:pt x="5780688" y="6041998"/>
                    <a:pt x="5780688" y="5989994"/>
                  </a:cubicBezTo>
                  <a:cubicBezTo>
                    <a:pt x="5780688" y="5946116"/>
                    <a:pt x="5826112" y="5911988"/>
                    <a:pt x="5884518" y="5911988"/>
                  </a:cubicBezTo>
                  <a:close/>
                  <a:moveTo>
                    <a:pt x="5402797" y="5911988"/>
                  </a:moveTo>
                  <a:cubicBezTo>
                    <a:pt x="5461200" y="5911988"/>
                    <a:pt x="5506626" y="5946116"/>
                    <a:pt x="5506626" y="5989994"/>
                  </a:cubicBezTo>
                  <a:cubicBezTo>
                    <a:pt x="5506626" y="5989994"/>
                    <a:pt x="5506626" y="5989994"/>
                    <a:pt x="5506626" y="6041998"/>
                  </a:cubicBezTo>
                  <a:cubicBezTo>
                    <a:pt x="5506626" y="6056624"/>
                    <a:pt x="5495269" y="6068001"/>
                    <a:pt x="5480669" y="6068001"/>
                  </a:cubicBezTo>
                  <a:cubicBezTo>
                    <a:pt x="5480669" y="6068001"/>
                    <a:pt x="5480669" y="6068001"/>
                    <a:pt x="5454711" y="6068001"/>
                  </a:cubicBezTo>
                  <a:cubicBezTo>
                    <a:pt x="5454711" y="6068001"/>
                    <a:pt x="5454711" y="6068001"/>
                    <a:pt x="5454711" y="6172010"/>
                  </a:cubicBezTo>
                  <a:cubicBezTo>
                    <a:pt x="5454711" y="6186636"/>
                    <a:pt x="5443355" y="6198011"/>
                    <a:pt x="5428752" y="6198011"/>
                  </a:cubicBezTo>
                  <a:cubicBezTo>
                    <a:pt x="5428752" y="6198011"/>
                    <a:pt x="5428752" y="6198011"/>
                    <a:pt x="5376837" y="6198011"/>
                  </a:cubicBezTo>
                  <a:cubicBezTo>
                    <a:pt x="5362239" y="6198011"/>
                    <a:pt x="5350881" y="6186636"/>
                    <a:pt x="5350881" y="6172010"/>
                  </a:cubicBezTo>
                  <a:cubicBezTo>
                    <a:pt x="5350881" y="6172010"/>
                    <a:pt x="5350881" y="6172010"/>
                    <a:pt x="5350881" y="6068001"/>
                  </a:cubicBezTo>
                  <a:cubicBezTo>
                    <a:pt x="5350881" y="6068001"/>
                    <a:pt x="5350881" y="6068001"/>
                    <a:pt x="5324924" y="6068001"/>
                  </a:cubicBezTo>
                  <a:cubicBezTo>
                    <a:pt x="5310323" y="6068001"/>
                    <a:pt x="5298965" y="6056624"/>
                    <a:pt x="5298965" y="6041998"/>
                  </a:cubicBezTo>
                  <a:cubicBezTo>
                    <a:pt x="5298965" y="6041998"/>
                    <a:pt x="5298965" y="6041998"/>
                    <a:pt x="5298965" y="5989994"/>
                  </a:cubicBezTo>
                  <a:cubicBezTo>
                    <a:pt x="5298965" y="5946116"/>
                    <a:pt x="5344392" y="5911988"/>
                    <a:pt x="5402797" y="5911988"/>
                  </a:cubicBezTo>
                  <a:close/>
                  <a:moveTo>
                    <a:pt x="4921068" y="5911988"/>
                  </a:moveTo>
                  <a:cubicBezTo>
                    <a:pt x="4979474" y="5911988"/>
                    <a:pt x="5024901" y="5946116"/>
                    <a:pt x="5024901" y="5989994"/>
                  </a:cubicBezTo>
                  <a:cubicBezTo>
                    <a:pt x="5024901" y="5989994"/>
                    <a:pt x="5024901" y="5989994"/>
                    <a:pt x="5024901" y="6041998"/>
                  </a:cubicBezTo>
                  <a:cubicBezTo>
                    <a:pt x="5024901" y="6056624"/>
                    <a:pt x="5013545" y="6068001"/>
                    <a:pt x="4998943" y="6068001"/>
                  </a:cubicBezTo>
                  <a:cubicBezTo>
                    <a:pt x="4998943" y="6068001"/>
                    <a:pt x="4998943" y="6068001"/>
                    <a:pt x="4972985" y="6068001"/>
                  </a:cubicBezTo>
                  <a:cubicBezTo>
                    <a:pt x="4972985" y="6068001"/>
                    <a:pt x="4972985" y="6068001"/>
                    <a:pt x="4972985" y="6172010"/>
                  </a:cubicBezTo>
                  <a:cubicBezTo>
                    <a:pt x="4972985" y="6186636"/>
                    <a:pt x="4961628" y="6198011"/>
                    <a:pt x="4947026" y="6198011"/>
                  </a:cubicBezTo>
                  <a:cubicBezTo>
                    <a:pt x="4947026" y="6198011"/>
                    <a:pt x="4947026" y="6198011"/>
                    <a:pt x="4895110" y="6198011"/>
                  </a:cubicBezTo>
                  <a:cubicBezTo>
                    <a:pt x="4880511" y="6198011"/>
                    <a:pt x="4869155" y="6186636"/>
                    <a:pt x="4869155" y="6172010"/>
                  </a:cubicBezTo>
                  <a:cubicBezTo>
                    <a:pt x="4869155" y="6172010"/>
                    <a:pt x="4869155" y="6172010"/>
                    <a:pt x="4869155" y="6068001"/>
                  </a:cubicBezTo>
                  <a:cubicBezTo>
                    <a:pt x="4869155" y="6068001"/>
                    <a:pt x="4869155" y="6068001"/>
                    <a:pt x="4843197" y="6068001"/>
                  </a:cubicBezTo>
                  <a:cubicBezTo>
                    <a:pt x="4828598" y="6068001"/>
                    <a:pt x="4817240" y="6056624"/>
                    <a:pt x="4817240" y="6041998"/>
                  </a:cubicBezTo>
                  <a:cubicBezTo>
                    <a:pt x="4817240" y="6041998"/>
                    <a:pt x="4817240" y="6041998"/>
                    <a:pt x="4817240" y="5989994"/>
                  </a:cubicBezTo>
                  <a:cubicBezTo>
                    <a:pt x="4817240" y="5946116"/>
                    <a:pt x="4862664" y="5911988"/>
                    <a:pt x="4921068" y="5911988"/>
                  </a:cubicBezTo>
                  <a:close/>
                  <a:moveTo>
                    <a:pt x="4439348" y="5911988"/>
                  </a:moveTo>
                  <a:cubicBezTo>
                    <a:pt x="4497752" y="5911988"/>
                    <a:pt x="4543177" y="5946116"/>
                    <a:pt x="4543177" y="5989994"/>
                  </a:cubicBezTo>
                  <a:cubicBezTo>
                    <a:pt x="4543177" y="5989994"/>
                    <a:pt x="4543177" y="5989994"/>
                    <a:pt x="4543177" y="6041998"/>
                  </a:cubicBezTo>
                  <a:cubicBezTo>
                    <a:pt x="4543177" y="6056624"/>
                    <a:pt x="4531821" y="6068001"/>
                    <a:pt x="4517219" y="6068001"/>
                  </a:cubicBezTo>
                  <a:cubicBezTo>
                    <a:pt x="4517219" y="6068001"/>
                    <a:pt x="4517219" y="6068001"/>
                    <a:pt x="4491261" y="6068001"/>
                  </a:cubicBezTo>
                  <a:cubicBezTo>
                    <a:pt x="4491261" y="6068001"/>
                    <a:pt x="4491261" y="6068001"/>
                    <a:pt x="4491261" y="6172010"/>
                  </a:cubicBezTo>
                  <a:cubicBezTo>
                    <a:pt x="4491261" y="6186636"/>
                    <a:pt x="4479905" y="6198011"/>
                    <a:pt x="4465303" y="6198011"/>
                  </a:cubicBezTo>
                  <a:cubicBezTo>
                    <a:pt x="4465303" y="6198011"/>
                    <a:pt x="4465303" y="6198011"/>
                    <a:pt x="4413387" y="6198011"/>
                  </a:cubicBezTo>
                  <a:cubicBezTo>
                    <a:pt x="4398789" y="6198011"/>
                    <a:pt x="4387431" y="6186636"/>
                    <a:pt x="4387431" y="6172010"/>
                  </a:cubicBezTo>
                  <a:cubicBezTo>
                    <a:pt x="4387431" y="6172010"/>
                    <a:pt x="4387431" y="6172010"/>
                    <a:pt x="4387431" y="6068001"/>
                  </a:cubicBezTo>
                  <a:cubicBezTo>
                    <a:pt x="4387431" y="6068001"/>
                    <a:pt x="4387431" y="6068001"/>
                    <a:pt x="4361473" y="6068001"/>
                  </a:cubicBezTo>
                  <a:cubicBezTo>
                    <a:pt x="4346873" y="6068001"/>
                    <a:pt x="4335515" y="6056624"/>
                    <a:pt x="4335515" y="6041998"/>
                  </a:cubicBezTo>
                  <a:cubicBezTo>
                    <a:pt x="4335515" y="6041998"/>
                    <a:pt x="4335515" y="6041998"/>
                    <a:pt x="4335515" y="5989994"/>
                  </a:cubicBezTo>
                  <a:cubicBezTo>
                    <a:pt x="4335515" y="5946116"/>
                    <a:pt x="4380941" y="5911988"/>
                    <a:pt x="4439348" y="5911988"/>
                  </a:cubicBezTo>
                  <a:close/>
                  <a:moveTo>
                    <a:pt x="3957626" y="5911988"/>
                  </a:moveTo>
                  <a:cubicBezTo>
                    <a:pt x="4016030" y="5911988"/>
                    <a:pt x="4061456" y="5946116"/>
                    <a:pt x="4061456" y="5989994"/>
                  </a:cubicBezTo>
                  <a:cubicBezTo>
                    <a:pt x="4061456" y="5989994"/>
                    <a:pt x="4061456" y="5989994"/>
                    <a:pt x="4061456" y="6041998"/>
                  </a:cubicBezTo>
                  <a:cubicBezTo>
                    <a:pt x="4061456" y="6056624"/>
                    <a:pt x="4050101" y="6068001"/>
                    <a:pt x="4035499" y="6068001"/>
                  </a:cubicBezTo>
                  <a:cubicBezTo>
                    <a:pt x="4035499" y="6068001"/>
                    <a:pt x="4035499" y="6068001"/>
                    <a:pt x="4009541" y="6068001"/>
                  </a:cubicBezTo>
                  <a:cubicBezTo>
                    <a:pt x="4009541" y="6068001"/>
                    <a:pt x="4009541" y="6068001"/>
                    <a:pt x="4009541" y="6172010"/>
                  </a:cubicBezTo>
                  <a:cubicBezTo>
                    <a:pt x="4009541" y="6186636"/>
                    <a:pt x="3998185" y="6198011"/>
                    <a:pt x="3983584" y="6198011"/>
                  </a:cubicBezTo>
                  <a:cubicBezTo>
                    <a:pt x="3983584" y="6198011"/>
                    <a:pt x="3983584" y="6198011"/>
                    <a:pt x="3931667" y="6198011"/>
                  </a:cubicBezTo>
                  <a:cubicBezTo>
                    <a:pt x="3917068" y="6198011"/>
                    <a:pt x="3905710" y="6186636"/>
                    <a:pt x="3905710" y="6172010"/>
                  </a:cubicBezTo>
                  <a:cubicBezTo>
                    <a:pt x="3905710" y="6172010"/>
                    <a:pt x="3905710" y="6172010"/>
                    <a:pt x="3905710" y="6068001"/>
                  </a:cubicBezTo>
                  <a:cubicBezTo>
                    <a:pt x="3905710" y="6068001"/>
                    <a:pt x="3905710" y="6068001"/>
                    <a:pt x="3879753" y="6068001"/>
                  </a:cubicBezTo>
                  <a:cubicBezTo>
                    <a:pt x="3865152" y="6068001"/>
                    <a:pt x="3853794" y="6056624"/>
                    <a:pt x="3853794" y="6041998"/>
                  </a:cubicBezTo>
                  <a:cubicBezTo>
                    <a:pt x="3853794" y="6041998"/>
                    <a:pt x="3853794" y="6041998"/>
                    <a:pt x="3853794" y="5989994"/>
                  </a:cubicBezTo>
                  <a:cubicBezTo>
                    <a:pt x="3853794" y="5946116"/>
                    <a:pt x="3899221" y="5911988"/>
                    <a:pt x="3957626" y="5911988"/>
                  </a:cubicBezTo>
                  <a:close/>
                  <a:moveTo>
                    <a:pt x="3475904" y="5911988"/>
                  </a:moveTo>
                  <a:cubicBezTo>
                    <a:pt x="3534309" y="5911988"/>
                    <a:pt x="3579735" y="5946116"/>
                    <a:pt x="3579735" y="5989994"/>
                  </a:cubicBezTo>
                  <a:cubicBezTo>
                    <a:pt x="3579735" y="5989994"/>
                    <a:pt x="3579735" y="5989994"/>
                    <a:pt x="3579735" y="6041998"/>
                  </a:cubicBezTo>
                  <a:cubicBezTo>
                    <a:pt x="3579735" y="6056624"/>
                    <a:pt x="3568380" y="6068001"/>
                    <a:pt x="3553778" y="6068001"/>
                  </a:cubicBezTo>
                  <a:cubicBezTo>
                    <a:pt x="3553778" y="6068001"/>
                    <a:pt x="3553778" y="6068001"/>
                    <a:pt x="3527819" y="6068001"/>
                  </a:cubicBezTo>
                  <a:cubicBezTo>
                    <a:pt x="3527819" y="6068001"/>
                    <a:pt x="3527819" y="6068001"/>
                    <a:pt x="3527819" y="6172010"/>
                  </a:cubicBezTo>
                  <a:cubicBezTo>
                    <a:pt x="3527819" y="6186636"/>
                    <a:pt x="3516464" y="6198011"/>
                    <a:pt x="3501862" y="6198011"/>
                  </a:cubicBezTo>
                  <a:cubicBezTo>
                    <a:pt x="3501862" y="6198011"/>
                    <a:pt x="3501862" y="6198011"/>
                    <a:pt x="3449946" y="6198011"/>
                  </a:cubicBezTo>
                  <a:cubicBezTo>
                    <a:pt x="3435345" y="6198011"/>
                    <a:pt x="3423989" y="6186636"/>
                    <a:pt x="3423989" y="6172010"/>
                  </a:cubicBezTo>
                  <a:cubicBezTo>
                    <a:pt x="3423989" y="6172010"/>
                    <a:pt x="3423989" y="6172010"/>
                    <a:pt x="3423989" y="6068001"/>
                  </a:cubicBezTo>
                  <a:cubicBezTo>
                    <a:pt x="3423989" y="6068001"/>
                    <a:pt x="3423989" y="6068001"/>
                    <a:pt x="3398031" y="6068001"/>
                  </a:cubicBezTo>
                  <a:cubicBezTo>
                    <a:pt x="3383430" y="6068001"/>
                    <a:pt x="3372073" y="6056624"/>
                    <a:pt x="3372073" y="6041998"/>
                  </a:cubicBezTo>
                  <a:cubicBezTo>
                    <a:pt x="3372073" y="6041998"/>
                    <a:pt x="3372073" y="6041998"/>
                    <a:pt x="3372073" y="5989994"/>
                  </a:cubicBezTo>
                  <a:cubicBezTo>
                    <a:pt x="3372073" y="5946116"/>
                    <a:pt x="3417498" y="5911988"/>
                    <a:pt x="3475904" y="5911988"/>
                  </a:cubicBezTo>
                  <a:close/>
                  <a:moveTo>
                    <a:pt x="2994180" y="5911988"/>
                  </a:moveTo>
                  <a:cubicBezTo>
                    <a:pt x="3052584" y="5911988"/>
                    <a:pt x="3098010" y="5946116"/>
                    <a:pt x="3098010" y="5989994"/>
                  </a:cubicBezTo>
                  <a:cubicBezTo>
                    <a:pt x="3098010" y="5989994"/>
                    <a:pt x="3098010" y="5989994"/>
                    <a:pt x="3098010" y="6041998"/>
                  </a:cubicBezTo>
                  <a:cubicBezTo>
                    <a:pt x="3098010" y="6056624"/>
                    <a:pt x="3086655" y="6068001"/>
                    <a:pt x="3072052" y="6068001"/>
                  </a:cubicBezTo>
                  <a:cubicBezTo>
                    <a:pt x="3072052" y="6068001"/>
                    <a:pt x="3072052" y="6068001"/>
                    <a:pt x="3046095" y="6068001"/>
                  </a:cubicBezTo>
                  <a:cubicBezTo>
                    <a:pt x="3046095" y="6068001"/>
                    <a:pt x="3046095" y="6068001"/>
                    <a:pt x="3046095" y="6172010"/>
                  </a:cubicBezTo>
                  <a:cubicBezTo>
                    <a:pt x="3046095" y="6186636"/>
                    <a:pt x="3034739" y="6198011"/>
                    <a:pt x="3020138" y="6198011"/>
                  </a:cubicBezTo>
                  <a:cubicBezTo>
                    <a:pt x="3020138" y="6198011"/>
                    <a:pt x="3020138" y="6198011"/>
                    <a:pt x="2968221" y="6198011"/>
                  </a:cubicBezTo>
                  <a:cubicBezTo>
                    <a:pt x="2953622" y="6198011"/>
                    <a:pt x="2942264" y="6186636"/>
                    <a:pt x="2942264" y="6172010"/>
                  </a:cubicBezTo>
                  <a:cubicBezTo>
                    <a:pt x="2942264" y="6172010"/>
                    <a:pt x="2942264" y="6172010"/>
                    <a:pt x="2942264" y="6068001"/>
                  </a:cubicBezTo>
                  <a:cubicBezTo>
                    <a:pt x="2942264" y="6068001"/>
                    <a:pt x="2942264" y="6068001"/>
                    <a:pt x="2916306" y="6068001"/>
                  </a:cubicBezTo>
                  <a:cubicBezTo>
                    <a:pt x="2901706" y="6068001"/>
                    <a:pt x="2890349" y="6056624"/>
                    <a:pt x="2890349" y="6041998"/>
                  </a:cubicBezTo>
                  <a:cubicBezTo>
                    <a:pt x="2890349" y="6041998"/>
                    <a:pt x="2890349" y="6041998"/>
                    <a:pt x="2890349" y="5989994"/>
                  </a:cubicBezTo>
                  <a:cubicBezTo>
                    <a:pt x="2890349" y="5946116"/>
                    <a:pt x="2935775" y="5911988"/>
                    <a:pt x="2994180" y="5911988"/>
                  </a:cubicBezTo>
                  <a:close/>
                  <a:moveTo>
                    <a:pt x="2512457" y="5911988"/>
                  </a:moveTo>
                  <a:cubicBezTo>
                    <a:pt x="2570860" y="5911988"/>
                    <a:pt x="2616286" y="5946116"/>
                    <a:pt x="2616286" y="5989994"/>
                  </a:cubicBezTo>
                  <a:cubicBezTo>
                    <a:pt x="2616286" y="5989994"/>
                    <a:pt x="2616286" y="5989994"/>
                    <a:pt x="2616286" y="6041998"/>
                  </a:cubicBezTo>
                  <a:cubicBezTo>
                    <a:pt x="2616286" y="6056624"/>
                    <a:pt x="2604931" y="6068001"/>
                    <a:pt x="2590329" y="6068001"/>
                  </a:cubicBezTo>
                  <a:cubicBezTo>
                    <a:pt x="2590329" y="6068001"/>
                    <a:pt x="2590329" y="6068001"/>
                    <a:pt x="2564371" y="6068001"/>
                  </a:cubicBezTo>
                  <a:cubicBezTo>
                    <a:pt x="2564371" y="6068001"/>
                    <a:pt x="2564371" y="6068001"/>
                    <a:pt x="2564371" y="6172010"/>
                  </a:cubicBezTo>
                  <a:cubicBezTo>
                    <a:pt x="2564371" y="6186636"/>
                    <a:pt x="2553015" y="6198011"/>
                    <a:pt x="2538413" y="6198011"/>
                  </a:cubicBezTo>
                  <a:cubicBezTo>
                    <a:pt x="2538413" y="6198011"/>
                    <a:pt x="2538413" y="6198011"/>
                    <a:pt x="2486498" y="6198011"/>
                  </a:cubicBezTo>
                  <a:cubicBezTo>
                    <a:pt x="2471898" y="6198011"/>
                    <a:pt x="2460541" y="6186636"/>
                    <a:pt x="2460541" y="6172010"/>
                  </a:cubicBezTo>
                  <a:cubicBezTo>
                    <a:pt x="2460541" y="6172010"/>
                    <a:pt x="2460541" y="6172010"/>
                    <a:pt x="2460541" y="6068001"/>
                  </a:cubicBezTo>
                  <a:cubicBezTo>
                    <a:pt x="2460541" y="6068001"/>
                    <a:pt x="2460541" y="6068001"/>
                    <a:pt x="2434585" y="6068001"/>
                  </a:cubicBezTo>
                  <a:cubicBezTo>
                    <a:pt x="2419983" y="6068001"/>
                    <a:pt x="2408626" y="6056624"/>
                    <a:pt x="2408626" y="6041998"/>
                  </a:cubicBezTo>
                  <a:cubicBezTo>
                    <a:pt x="2408626" y="6041998"/>
                    <a:pt x="2408626" y="6041998"/>
                    <a:pt x="2408626" y="5989994"/>
                  </a:cubicBezTo>
                  <a:cubicBezTo>
                    <a:pt x="2408626" y="5946116"/>
                    <a:pt x="2454052" y="5911988"/>
                    <a:pt x="2512457" y="5911988"/>
                  </a:cubicBezTo>
                  <a:close/>
                  <a:moveTo>
                    <a:pt x="2030731" y="5911988"/>
                  </a:moveTo>
                  <a:cubicBezTo>
                    <a:pt x="2089135" y="5911988"/>
                    <a:pt x="2134563" y="5946116"/>
                    <a:pt x="2134563" y="5989994"/>
                  </a:cubicBezTo>
                  <a:cubicBezTo>
                    <a:pt x="2134563" y="5989994"/>
                    <a:pt x="2134563" y="5989994"/>
                    <a:pt x="2134563" y="6041998"/>
                  </a:cubicBezTo>
                  <a:cubicBezTo>
                    <a:pt x="2134563" y="6056624"/>
                    <a:pt x="2123205" y="6068001"/>
                    <a:pt x="2108603" y="6068001"/>
                  </a:cubicBezTo>
                  <a:cubicBezTo>
                    <a:pt x="2108603" y="6068001"/>
                    <a:pt x="2108603" y="6068001"/>
                    <a:pt x="2082645" y="6068001"/>
                  </a:cubicBezTo>
                  <a:cubicBezTo>
                    <a:pt x="2082645" y="6068001"/>
                    <a:pt x="2082645" y="6068001"/>
                    <a:pt x="2082645" y="6172010"/>
                  </a:cubicBezTo>
                  <a:cubicBezTo>
                    <a:pt x="2082645" y="6186636"/>
                    <a:pt x="2071289" y="6198011"/>
                    <a:pt x="2056688" y="6198011"/>
                  </a:cubicBezTo>
                  <a:cubicBezTo>
                    <a:pt x="2056688" y="6198011"/>
                    <a:pt x="2056688" y="6198011"/>
                    <a:pt x="2004772" y="6198011"/>
                  </a:cubicBezTo>
                  <a:cubicBezTo>
                    <a:pt x="1990172" y="6198011"/>
                    <a:pt x="1978815" y="6186636"/>
                    <a:pt x="1978815" y="6172010"/>
                  </a:cubicBezTo>
                  <a:cubicBezTo>
                    <a:pt x="1978815" y="6172010"/>
                    <a:pt x="1978815" y="6172010"/>
                    <a:pt x="1978815" y="6068001"/>
                  </a:cubicBezTo>
                  <a:cubicBezTo>
                    <a:pt x="1978815" y="6068001"/>
                    <a:pt x="1978815" y="6068001"/>
                    <a:pt x="1952858" y="6068001"/>
                  </a:cubicBezTo>
                  <a:cubicBezTo>
                    <a:pt x="1938257" y="6068001"/>
                    <a:pt x="1926900" y="6056624"/>
                    <a:pt x="1926900" y="6041998"/>
                  </a:cubicBezTo>
                  <a:cubicBezTo>
                    <a:pt x="1926900" y="6041998"/>
                    <a:pt x="1926900" y="6041998"/>
                    <a:pt x="1926900" y="5989994"/>
                  </a:cubicBezTo>
                  <a:cubicBezTo>
                    <a:pt x="1926900" y="5946116"/>
                    <a:pt x="1972325" y="5911988"/>
                    <a:pt x="2030731" y="5911988"/>
                  </a:cubicBezTo>
                  <a:close/>
                  <a:moveTo>
                    <a:pt x="1549006" y="5911988"/>
                  </a:moveTo>
                  <a:cubicBezTo>
                    <a:pt x="1607410" y="5911988"/>
                    <a:pt x="1652836" y="5946116"/>
                    <a:pt x="1652836" y="5989994"/>
                  </a:cubicBezTo>
                  <a:cubicBezTo>
                    <a:pt x="1652836" y="5989994"/>
                    <a:pt x="1652836" y="5989994"/>
                    <a:pt x="1652836" y="6041998"/>
                  </a:cubicBezTo>
                  <a:cubicBezTo>
                    <a:pt x="1652836" y="6056624"/>
                    <a:pt x="1641480" y="6068001"/>
                    <a:pt x="1626879" y="6068001"/>
                  </a:cubicBezTo>
                  <a:cubicBezTo>
                    <a:pt x="1626879" y="6068001"/>
                    <a:pt x="1626879" y="6068001"/>
                    <a:pt x="1600920" y="6068001"/>
                  </a:cubicBezTo>
                  <a:cubicBezTo>
                    <a:pt x="1600920" y="6068001"/>
                    <a:pt x="1600920" y="6068001"/>
                    <a:pt x="1600920" y="6172010"/>
                  </a:cubicBezTo>
                  <a:cubicBezTo>
                    <a:pt x="1600920" y="6186636"/>
                    <a:pt x="1589565" y="6198011"/>
                    <a:pt x="1574963" y="6198011"/>
                  </a:cubicBezTo>
                  <a:cubicBezTo>
                    <a:pt x="1574963" y="6198011"/>
                    <a:pt x="1574963" y="6198011"/>
                    <a:pt x="1523048" y="6198011"/>
                  </a:cubicBezTo>
                  <a:cubicBezTo>
                    <a:pt x="1508448" y="6198011"/>
                    <a:pt x="1497090" y="6186636"/>
                    <a:pt x="1497090" y="6172010"/>
                  </a:cubicBezTo>
                  <a:cubicBezTo>
                    <a:pt x="1497090" y="6172010"/>
                    <a:pt x="1497090" y="6172010"/>
                    <a:pt x="1497090" y="6068001"/>
                  </a:cubicBezTo>
                  <a:cubicBezTo>
                    <a:pt x="1497090" y="6068001"/>
                    <a:pt x="1497090" y="6068001"/>
                    <a:pt x="1471133" y="6068001"/>
                  </a:cubicBezTo>
                  <a:cubicBezTo>
                    <a:pt x="1456532" y="6068001"/>
                    <a:pt x="1445175" y="6056624"/>
                    <a:pt x="1445175" y="6041998"/>
                  </a:cubicBezTo>
                  <a:cubicBezTo>
                    <a:pt x="1445175" y="6041998"/>
                    <a:pt x="1445175" y="6041998"/>
                    <a:pt x="1445175" y="5989994"/>
                  </a:cubicBezTo>
                  <a:cubicBezTo>
                    <a:pt x="1445175" y="5946116"/>
                    <a:pt x="1490601" y="5911988"/>
                    <a:pt x="1549006" y="5911988"/>
                  </a:cubicBezTo>
                  <a:close/>
                  <a:moveTo>
                    <a:pt x="1067283" y="5911988"/>
                  </a:moveTo>
                  <a:cubicBezTo>
                    <a:pt x="1125687" y="5911988"/>
                    <a:pt x="1171112" y="5946116"/>
                    <a:pt x="1171112" y="5989994"/>
                  </a:cubicBezTo>
                  <a:cubicBezTo>
                    <a:pt x="1171112" y="5989994"/>
                    <a:pt x="1171112" y="5989994"/>
                    <a:pt x="1171112" y="6041998"/>
                  </a:cubicBezTo>
                  <a:cubicBezTo>
                    <a:pt x="1171112" y="6056624"/>
                    <a:pt x="1159757" y="6068001"/>
                    <a:pt x="1145155" y="6068001"/>
                  </a:cubicBezTo>
                  <a:cubicBezTo>
                    <a:pt x="1145155" y="6068001"/>
                    <a:pt x="1145155" y="6068001"/>
                    <a:pt x="1119197" y="6068001"/>
                  </a:cubicBezTo>
                  <a:cubicBezTo>
                    <a:pt x="1119197" y="6068001"/>
                    <a:pt x="1119197" y="6068001"/>
                    <a:pt x="1119197" y="6172010"/>
                  </a:cubicBezTo>
                  <a:cubicBezTo>
                    <a:pt x="1119197" y="6186636"/>
                    <a:pt x="1107841" y="6198011"/>
                    <a:pt x="1093240" y="6198011"/>
                  </a:cubicBezTo>
                  <a:cubicBezTo>
                    <a:pt x="1093240" y="6198011"/>
                    <a:pt x="1093240" y="6198011"/>
                    <a:pt x="1041324" y="6198011"/>
                  </a:cubicBezTo>
                  <a:cubicBezTo>
                    <a:pt x="1026724" y="6198011"/>
                    <a:pt x="1015367" y="6186636"/>
                    <a:pt x="1015367" y="6172010"/>
                  </a:cubicBezTo>
                  <a:cubicBezTo>
                    <a:pt x="1015367" y="6172010"/>
                    <a:pt x="1015367" y="6172010"/>
                    <a:pt x="1015367" y="6068001"/>
                  </a:cubicBezTo>
                  <a:cubicBezTo>
                    <a:pt x="1015367" y="6068001"/>
                    <a:pt x="1015367" y="6068001"/>
                    <a:pt x="989410" y="6068001"/>
                  </a:cubicBezTo>
                  <a:cubicBezTo>
                    <a:pt x="974809" y="6068001"/>
                    <a:pt x="963452" y="6056624"/>
                    <a:pt x="963452" y="6041998"/>
                  </a:cubicBezTo>
                  <a:cubicBezTo>
                    <a:pt x="963452" y="6041998"/>
                    <a:pt x="963452" y="6041998"/>
                    <a:pt x="963452" y="5989994"/>
                  </a:cubicBezTo>
                  <a:cubicBezTo>
                    <a:pt x="963452" y="5946116"/>
                    <a:pt x="1008877" y="5911988"/>
                    <a:pt x="1067283" y="5911988"/>
                  </a:cubicBezTo>
                  <a:close/>
                  <a:moveTo>
                    <a:pt x="585559" y="5911988"/>
                  </a:moveTo>
                  <a:cubicBezTo>
                    <a:pt x="643963" y="5911988"/>
                    <a:pt x="689389" y="5946116"/>
                    <a:pt x="689389" y="5989994"/>
                  </a:cubicBezTo>
                  <a:cubicBezTo>
                    <a:pt x="689389" y="5989994"/>
                    <a:pt x="689389" y="5989994"/>
                    <a:pt x="689389" y="6041998"/>
                  </a:cubicBezTo>
                  <a:cubicBezTo>
                    <a:pt x="689389" y="6056624"/>
                    <a:pt x="678033" y="6068001"/>
                    <a:pt x="663432" y="6068001"/>
                  </a:cubicBezTo>
                  <a:cubicBezTo>
                    <a:pt x="663432" y="6068001"/>
                    <a:pt x="663432" y="6068001"/>
                    <a:pt x="637473" y="6068001"/>
                  </a:cubicBezTo>
                  <a:cubicBezTo>
                    <a:pt x="637473" y="6068001"/>
                    <a:pt x="637473" y="6068001"/>
                    <a:pt x="637473" y="6172010"/>
                  </a:cubicBezTo>
                  <a:cubicBezTo>
                    <a:pt x="637473" y="6186636"/>
                    <a:pt x="626118" y="6198011"/>
                    <a:pt x="611516" y="6198011"/>
                  </a:cubicBezTo>
                  <a:cubicBezTo>
                    <a:pt x="611516" y="6198011"/>
                    <a:pt x="611516" y="6198011"/>
                    <a:pt x="559601" y="6198011"/>
                  </a:cubicBezTo>
                  <a:cubicBezTo>
                    <a:pt x="545001" y="6198011"/>
                    <a:pt x="533644" y="6186636"/>
                    <a:pt x="533644" y="6172010"/>
                  </a:cubicBezTo>
                  <a:cubicBezTo>
                    <a:pt x="533644" y="6172010"/>
                    <a:pt x="533644" y="6172010"/>
                    <a:pt x="533644" y="6068001"/>
                  </a:cubicBezTo>
                  <a:cubicBezTo>
                    <a:pt x="533644" y="6068001"/>
                    <a:pt x="533644" y="6068001"/>
                    <a:pt x="507686" y="6068001"/>
                  </a:cubicBezTo>
                  <a:cubicBezTo>
                    <a:pt x="493085" y="6068001"/>
                    <a:pt x="481728" y="6056624"/>
                    <a:pt x="481728" y="6041998"/>
                  </a:cubicBezTo>
                  <a:cubicBezTo>
                    <a:pt x="481728" y="6041998"/>
                    <a:pt x="481728" y="6041998"/>
                    <a:pt x="481728" y="5989994"/>
                  </a:cubicBezTo>
                  <a:cubicBezTo>
                    <a:pt x="481728" y="5946116"/>
                    <a:pt x="527154" y="5911988"/>
                    <a:pt x="585559" y="5911988"/>
                  </a:cubicBezTo>
                  <a:close/>
                  <a:moveTo>
                    <a:pt x="103836" y="5911988"/>
                  </a:moveTo>
                  <a:cubicBezTo>
                    <a:pt x="162240" y="5911988"/>
                    <a:pt x="207665" y="5946116"/>
                    <a:pt x="207665" y="5989994"/>
                  </a:cubicBezTo>
                  <a:cubicBezTo>
                    <a:pt x="207665" y="5989994"/>
                    <a:pt x="207665" y="5989994"/>
                    <a:pt x="207665" y="6041998"/>
                  </a:cubicBezTo>
                  <a:cubicBezTo>
                    <a:pt x="207665" y="6056624"/>
                    <a:pt x="196310" y="6068001"/>
                    <a:pt x="181708" y="6068001"/>
                  </a:cubicBezTo>
                  <a:cubicBezTo>
                    <a:pt x="181708" y="6068001"/>
                    <a:pt x="181708" y="6068001"/>
                    <a:pt x="155750" y="6068001"/>
                  </a:cubicBezTo>
                  <a:cubicBezTo>
                    <a:pt x="155750" y="6068001"/>
                    <a:pt x="155750" y="6068001"/>
                    <a:pt x="155750" y="6172010"/>
                  </a:cubicBezTo>
                  <a:cubicBezTo>
                    <a:pt x="155750" y="6186636"/>
                    <a:pt x="144394" y="6198011"/>
                    <a:pt x="129793" y="6198011"/>
                  </a:cubicBezTo>
                  <a:cubicBezTo>
                    <a:pt x="129793" y="6198011"/>
                    <a:pt x="129793" y="6198011"/>
                    <a:pt x="77877" y="6198011"/>
                  </a:cubicBezTo>
                  <a:cubicBezTo>
                    <a:pt x="63277" y="6198011"/>
                    <a:pt x="51920" y="6186636"/>
                    <a:pt x="51920" y="6172010"/>
                  </a:cubicBezTo>
                  <a:cubicBezTo>
                    <a:pt x="51920" y="6172010"/>
                    <a:pt x="51920" y="6172010"/>
                    <a:pt x="51920" y="6068001"/>
                  </a:cubicBezTo>
                  <a:cubicBezTo>
                    <a:pt x="51920" y="6068001"/>
                    <a:pt x="51920" y="6068001"/>
                    <a:pt x="25963" y="6068001"/>
                  </a:cubicBezTo>
                  <a:cubicBezTo>
                    <a:pt x="11361" y="6068001"/>
                    <a:pt x="4" y="6056624"/>
                    <a:pt x="4" y="6041998"/>
                  </a:cubicBezTo>
                  <a:cubicBezTo>
                    <a:pt x="4" y="6041998"/>
                    <a:pt x="4" y="6041998"/>
                    <a:pt x="4" y="5989994"/>
                  </a:cubicBezTo>
                  <a:cubicBezTo>
                    <a:pt x="4" y="5946116"/>
                    <a:pt x="45430" y="5911988"/>
                    <a:pt x="103836" y="5911988"/>
                  </a:cubicBezTo>
                  <a:close/>
                  <a:moveTo>
                    <a:pt x="12145950" y="5780730"/>
                  </a:moveTo>
                  <a:cubicBezTo>
                    <a:pt x="12174622" y="5780730"/>
                    <a:pt x="12197866" y="5803974"/>
                    <a:pt x="12197866" y="5832646"/>
                  </a:cubicBezTo>
                  <a:cubicBezTo>
                    <a:pt x="12197866" y="5861318"/>
                    <a:pt x="12174622" y="5884561"/>
                    <a:pt x="12145950" y="5884561"/>
                  </a:cubicBezTo>
                  <a:cubicBezTo>
                    <a:pt x="12117278" y="5884561"/>
                    <a:pt x="12094035" y="5861318"/>
                    <a:pt x="12094035" y="5832646"/>
                  </a:cubicBezTo>
                  <a:cubicBezTo>
                    <a:pt x="12094035" y="5803974"/>
                    <a:pt x="12117278" y="5780730"/>
                    <a:pt x="12145950" y="5780730"/>
                  </a:cubicBezTo>
                  <a:close/>
                  <a:moveTo>
                    <a:pt x="11664226" y="5780730"/>
                  </a:moveTo>
                  <a:cubicBezTo>
                    <a:pt x="11692898" y="5780730"/>
                    <a:pt x="11716142" y="5803974"/>
                    <a:pt x="11716142" y="5832646"/>
                  </a:cubicBezTo>
                  <a:cubicBezTo>
                    <a:pt x="11716142" y="5861318"/>
                    <a:pt x="11692898" y="5884561"/>
                    <a:pt x="11664226" y="5884561"/>
                  </a:cubicBezTo>
                  <a:cubicBezTo>
                    <a:pt x="11635554" y="5884561"/>
                    <a:pt x="11612311" y="5861318"/>
                    <a:pt x="11612311" y="5832646"/>
                  </a:cubicBezTo>
                  <a:cubicBezTo>
                    <a:pt x="11612311" y="5803974"/>
                    <a:pt x="11635554" y="5780730"/>
                    <a:pt x="11664226" y="5780730"/>
                  </a:cubicBezTo>
                  <a:close/>
                  <a:moveTo>
                    <a:pt x="11182501" y="5780730"/>
                  </a:moveTo>
                  <a:cubicBezTo>
                    <a:pt x="11211173" y="5780730"/>
                    <a:pt x="11234417" y="5803974"/>
                    <a:pt x="11234417" y="5832646"/>
                  </a:cubicBezTo>
                  <a:cubicBezTo>
                    <a:pt x="11234417" y="5861318"/>
                    <a:pt x="11211173" y="5884561"/>
                    <a:pt x="11182501" y="5884561"/>
                  </a:cubicBezTo>
                  <a:cubicBezTo>
                    <a:pt x="11153829" y="5884561"/>
                    <a:pt x="11130586" y="5861318"/>
                    <a:pt x="11130586" y="5832646"/>
                  </a:cubicBezTo>
                  <a:cubicBezTo>
                    <a:pt x="11130586" y="5803974"/>
                    <a:pt x="11153829" y="5780730"/>
                    <a:pt x="11182501" y="5780730"/>
                  </a:cubicBezTo>
                  <a:close/>
                  <a:moveTo>
                    <a:pt x="10700777" y="5780730"/>
                  </a:moveTo>
                  <a:cubicBezTo>
                    <a:pt x="10729449" y="5780730"/>
                    <a:pt x="10752693" y="5803974"/>
                    <a:pt x="10752693" y="5832646"/>
                  </a:cubicBezTo>
                  <a:cubicBezTo>
                    <a:pt x="10752693" y="5861318"/>
                    <a:pt x="10729449" y="5884561"/>
                    <a:pt x="10700777" y="5884561"/>
                  </a:cubicBezTo>
                  <a:cubicBezTo>
                    <a:pt x="10672105" y="5884561"/>
                    <a:pt x="10648862" y="5861318"/>
                    <a:pt x="10648862" y="5832646"/>
                  </a:cubicBezTo>
                  <a:cubicBezTo>
                    <a:pt x="10648862" y="5803974"/>
                    <a:pt x="10672105" y="5780730"/>
                    <a:pt x="10700777" y="5780730"/>
                  </a:cubicBezTo>
                  <a:close/>
                  <a:moveTo>
                    <a:pt x="10219053" y="5780730"/>
                  </a:moveTo>
                  <a:cubicBezTo>
                    <a:pt x="10247725" y="5780730"/>
                    <a:pt x="10270969" y="5803974"/>
                    <a:pt x="10270969" y="5832646"/>
                  </a:cubicBezTo>
                  <a:cubicBezTo>
                    <a:pt x="10270969" y="5861318"/>
                    <a:pt x="10247725" y="5884561"/>
                    <a:pt x="10219053" y="5884561"/>
                  </a:cubicBezTo>
                  <a:cubicBezTo>
                    <a:pt x="10190381" y="5884561"/>
                    <a:pt x="10167138" y="5861318"/>
                    <a:pt x="10167138" y="5832646"/>
                  </a:cubicBezTo>
                  <a:cubicBezTo>
                    <a:pt x="10167138" y="5803974"/>
                    <a:pt x="10190381" y="5780730"/>
                    <a:pt x="10219053" y="5780730"/>
                  </a:cubicBezTo>
                  <a:close/>
                  <a:moveTo>
                    <a:pt x="9737328" y="5780730"/>
                  </a:moveTo>
                  <a:cubicBezTo>
                    <a:pt x="9766000" y="5780730"/>
                    <a:pt x="9789244" y="5803974"/>
                    <a:pt x="9789244" y="5832646"/>
                  </a:cubicBezTo>
                  <a:cubicBezTo>
                    <a:pt x="9789244" y="5861318"/>
                    <a:pt x="9766000" y="5884561"/>
                    <a:pt x="9737328" y="5884561"/>
                  </a:cubicBezTo>
                  <a:cubicBezTo>
                    <a:pt x="9708656" y="5884561"/>
                    <a:pt x="9685413" y="5861318"/>
                    <a:pt x="9685413" y="5832646"/>
                  </a:cubicBezTo>
                  <a:cubicBezTo>
                    <a:pt x="9685413" y="5803974"/>
                    <a:pt x="9708656" y="5780730"/>
                    <a:pt x="9737328" y="5780730"/>
                  </a:cubicBezTo>
                  <a:close/>
                  <a:moveTo>
                    <a:pt x="9255604" y="5780730"/>
                  </a:moveTo>
                  <a:cubicBezTo>
                    <a:pt x="9284276" y="5780730"/>
                    <a:pt x="9307520" y="5803974"/>
                    <a:pt x="9307520" y="5832646"/>
                  </a:cubicBezTo>
                  <a:cubicBezTo>
                    <a:pt x="9307520" y="5861318"/>
                    <a:pt x="9284276" y="5884561"/>
                    <a:pt x="9255604" y="5884561"/>
                  </a:cubicBezTo>
                  <a:cubicBezTo>
                    <a:pt x="9226932" y="5884561"/>
                    <a:pt x="9203689" y="5861318"/>
                    <a:pt x="9203689" y="5832646"/>
                  </a:cubicBezTo>
                  <a:cubicBezTo>
                    <a:pt x="9203689" y="5803974"/>
                    <a:pt x="9226932" y="5780730"/>
                    <a:pt x="9255604" y="5780730"/>
                  </a:cubicBezTo>
                  <a:close/>
                  <a:moveTo>
                    <a:pt x="8773880" y="5780730"/>
                  </a:moveTo>
                  <a:cubicBezTo>
                    <a:pt x="8802552" y="5780730"/>
                    <a:pt x="8825796" y="5803974"/>
                    <a:pt x="8825796" y="5832646"/>
                  </a:cubicBezTo>
                  <a:cubicBezTo>
                    <a:pt x="8825796" y="5861318"/>
                    <a:pt x="8802552" y="5884561"/>
                    <a:pt x="8773880" y="5884561"/>
                  </a:cubicBezTo>
                  <a:cubicBezTo>
                    <a:pt x="8745208" y="5884561"/>
                    <a:pt x="8721965" y="5861318"/>
                    <a:pt x="8721965" y="5832646"/>
                  </a:cubicBezTo>
                  <a:cubicBezTo>
                    <a:pt x="8721965" y="5803974"/>
                    <a:pt x="8745208" y="5780730"/>
                    <a:pt x="8773880" y="5780730"/>
                  </a:cubicBezTo>
                  <a:close/>
                  <a:moveTo>
                    <a:pt x="8292157" y="5780730"/>
                  </a:moveTo>
                  <a:cubicBezTo>
                    <a:pt x="8320829" y="5780730"/>
                    <a:pt x="8344072" y="5803974"/>
                    <a:pt x="8344072" y="5832646"/>
                  </a:cubicBezTo>
                  <a:cubicBezTo>
                    <a:pt x="8344072" y="5861318"/>
                    <a:pt x="8320829" y="5884561"/>
                    <a:pt x="8292157" y="5884561"/>
                  </a:cubicBezTo>
                  <a:cubicBezTo>
                    <a:pt x="8263484" y="5884561"/>
                    <a:pt x="8240241" y="5861318"/>
                    <a:pt x="8240241" y="5832646"/>
                  </a:cubicBezTo>
                  <a:cubicBezTo>
                    <a:pt x="8240241" y="5803974"/>
                    <a:pt x="8263484" y="5780730"/>
                    <a:pt x="8292157" y="5780730"/>
                  </a:cubicBezTo>
                  <a:close/>
                  <a:moveTo>
                    <a:pt x="7810433" y="5780730"/>
                  </a:moveTo>
                  <a:cubicBezTo>
                    <a:pt x="7839105" y="5780730"/>
                    <a:pt x="7862348" y="5803974"/>
                    <a:pt x="7862348" y="5832646"/>
                  </a:cubicBezTo>
                  <a:cubicBezTo>
                    <a:pt x="7862348" y="5861318"/>
                    <a:pt x="7839105" y="5884561"/>
                    <a:pt x="7810433" y="5884561"/>
                  </a:cubicBezTo>
                  <a:cubicBezTo>
                    <a:pt x="7781760" y="5884561"/>
                    <a:pt x="7758517" y="5861318"/>
                    <a:pt x="7758517" y="5832646"/>
                  </a:cubicBezTo>
                  <a:cubicBezTo>
                    <a:pt x="7758517" y="5803974"/>
                    <a:pt x="7781760" y="5780730"/>
                    <a:pt x="7810433" y="5780730"/>
                  </a:cubicBezTo>
                  <a:close/>
                  <a:moveTo>
                    <a:pt x="7328709" y="5780730"/>
                  </a:moveTo>
                  <a:cubicBezTo>
                    <a:pt x="7357381" y="5780730"/>
                    <a:pt x="7380624" y="5803974"/>
                    <a:pt x="7380624" y="5832646"/>
                  </a:cubicBezTo>
                  <a:cubicBezTo>
                    <a:pt x="7380624" y="5861318"/>
                    <a:pt x="7357381" y="5884561"/>
                    <a:pt x="7328709" y="5884561"/>
                  </a:cubicBezTo>
                  <a:cubicBezTo>
                    <a:pt x="7300036" y="5884561"/>
                    <a:pt x="7276793" y="5861318"/>
                    <a:pt x="7276793" y="5832646"/>
                  </a:cubicBezTo>
                  <a:cubicBezTo>
                    <a:pt x="7276793" y="5803974"/>
                    <a:pt x="7300036" y="5780730"/>
                    <a:pt x="7328709" y="5780730"/>
                  </a:cubicBezTo>
                  <a:close/>
                  <a:moveTo>
                    <a:pt x="6846985" y="5780730"/>
                  </a:moveTo>
                  <a:cubicBezTo>
                    <a:pt x="6875657" y="5780730"/>
                    <a:pt x="6898900" y="5803974"/>
                    <a:pt x="6898900" y="5832646"/>
                  </a:cubicBezTo>
                  <a:cubicBezTo>
                    <a:pt x="6898900" y="5861318"/>
                    <a:pt x="6875657" y="5884561"/>
                    <a:pt x="6846985" y="5884561"/>
                  </a:cubicBezTo>
                  <a:cubicBezTo>
                    <a:pt x="6818312" y="5884561"/>
                    <a:pt x="6795069" y="5861318"/>
                    <a:pt x="6795069" y="5832646"/>
                  </a:cubicBezTo>
                  <a:cubicBezTo>
                    <a:pt x="6795069" y="5803974"/>
                    <a:pt x="6818312" y="5780730"/>
                    <a:pt x="6846985" y="5780730"/>
                  </a:cubicBezTo>
                  <a:close/>
                  <a:moveTo>
                    <a:pt x="6365261" y="5780730"/>
                  </a:moveTo>
                  <a:cubicBezTo>
                    <a:pt x="6393933" y="5780730"/>
                    <a:pt x="6417176" y="5803974"/>
                    <a:pt x="6417176" y="5832646"/>
                  </a:cubicBezTo>
                  <a:cubicBezTo>
                    <a:pt x="6417176" y="5861318"/>
                    <a:pt x="6393933" y="5884561"/>
                    <a:pt x="6365261" y="5884561"/>
                  </a:cubicBezTo>
                  <a:cubicBezTo>
                    <a:pt x="6336588" y="5884561"/>
                    <a:pt x="6313345" y="5861318"/>
                    <a:pt x="6313345" y="5832646"/>
                  </a:cubicBezTo>
                  <a:cubicBezTo>
                    <a:pt x="6313345" y="5803974"/>
                    <a:pt x="6336588" y="5780730"/>
                    <a:pt x="6365261" y="5780730"/>
                  </a:cubicBezTo>
                  <a:close/>
                  <a:moveTo>
                    <a:pt x="5883538" y="5780730"/>
                  </a:moveTo>
                  <a:cubicBezTo>
                    <a:pt x="5912211" y="5780730"/>
                    <a:pt x="5935453" y="5803974"/>
                    <a:pt x="5935453" y="5832646"/>
                  </a:cubicBezTo>
                  <a:cubicBezTo>
                    <a:pt x="5935453" y="5861318"/>
                    <a:pt x="5912211" y="5884561"/>
                    <a:pt x="5883538" y="5884561"/>
                  </a:cubicBezTo>
                  <a:cubicBezTo>
                    <a:pt x="5854866" y="5884561"/>
                    <a:pt x="5831622" y="5861318"/>
                    <a:pt x="5831622" y="5832646"/>
                  </a:cubicBezTo>
                  <a:cubicBezTo>
                    <a:pt x="5831622" y="5803974"/>
                    <a:pt x="5854866" y="5780730"/>
                    <a:pt x="5883538" y="5780730"/>
                  </a:cubicBezTo>
                  <a:close/>
                  <a:moveTo>
                    <a:pt x="5401816" y="5780730"/>
                  </a:moveTo>
                  <a:cubicBezTo>
                    <a:pt x="5430489" y="5780730"/>
                    <a:pt x="5453731" y="5803974"/>
                    <a:pt x="5453731" y="5832646"/>
                  </a:cubicBezTo>
                  <a:cubicBezTo>
                    <a:pt x="5453731" y="5861318"/>
                    <a:pt x="5430489" y="5884561"/>
                    <a:pt x="5401816" y="5884561"/>
                  </a:cubicBezTo>
                  <a:cubicBezTo>
                    <a:pt x="5373145" y="5884561"/>
                    <a:pt x="5349901" y="5861318"/>
                    <a:pt x="5349901" y="5832646"/>
                  </a:cubicBezTo>
                  <a:cubicBezTo>
                    <a:pt x="5349901" y="5803974"/>
                    <a:pt x="5373145" y="5780730"/>
                    <a:pt x="5401816" y="5780730"/>
                  </a:cubicBezTo>
                  <a:close/>
                  <a:moveTo>
                    <a:pt x="4920088" y="5780730"/>
                  </a:moveTo>
                  <a:cubicBezTo>
                    <a:pt x="4948762" y="5780730"/>
                    <a:pt x="4972006" y="5803974"/>
                    <a:pt x="4972006" y="5832646"/>
                  </a:cubicBezTo>
                  <a:cubicBezTo>
                    <a:pt x="4972006" y="5861318"/>
                    <a:pt x="4948762" y="5884561"/>
                    <a:pt x="4920088" y="5884561"/>
                  </a:cubicBezTo>
                  <a:cubicBezTo>
                    <a:pt x="4891417" y="5884561"/>
                    <a:pt x="4868174" y="5861318"/>
                    <a:pt x="4868174" y="5832646"/>
                  </a:cubicBezTo>
                  <a:cubicBezTo>
                    <a:pt x="4868174" y="5803974"/>
                    <a:pt x="4891417" y="5780730"/>
                    <a:pt x="4920088" y="5780730"/>
                  </a:cubicBezTo>
                  <a:close/>
                  <a:moveTo>
                    <a:pt x="4438369" y="5780730"/>
                  </a:moveTo>
                  <a:cubicBezTo>
                    <a:pt x="4467039" y="5780730"/>
                    <a:pt x="4490282" y="5803974"/>
                    <a:pt x="4490282" y="5832646"/>
                  </a:cubicBezTo>
                  <a:cubicBezTo>
                    <a:pt x="4490282" y="5861318"/>
                    <a:pt x="4467039" y="5884561"/>
                    <a:pt x="4438369" y="5884561"/>
                  </a:cubicBezTo>
                  <a:cubicBezTo>
                    <a:pt x="4409694" y="5884561"/>
                    <a:pt x="4386450" y="5861318"/>
                    <a:pt x="4386450" y="5832646"/>
                  </a:cubicBezTo>
                  <a:cubicBezTo>
                    <a:pt x="4386450" y="5803974"/>
                    <a:pt x="4409694" y="5780730"/>
                    <a:pt x="4438369" y="5780730"/>
                  </a:cubicBezTo>
                  <a:close/>
                  <a:moveTo>
                    <a:pt x="3956646" y="5780730"/>
                  </a:moveTo>
                  <a:cubicBezTo>
                    <a:pt x="3985318" y="5780730"/>
                    <a:pt x="4008563" y="5803974"/>
                    <a:pt x="4008563" y="5832646"/>
                  </a:cubicBezTo>
                  <a:cubicBezTo>
                    <a:pt x="4008563" y="5861318"/>
                    <a:pt x="3985318" y="5884561"/>
                    <a:pt x="3956646" y="5884561"/>
                  </a:cubicBezTo>
                  <a:cubicBezTo>
                    <a:pt x="3927974" y="5884561"/>
                    <a:pt x="3904730" y="5861318"/>
                    <a:pt x="3904730" y="5832646"/>
                  </a:cubicBezTo>
                  <a:cubicBezTo>
                    <a:pt x="3904730" y="5803974"/>
                    <a:pt x="3927974" y="5780730"/>
                    <a:pt x="3956646" y="5780730"/>
                  </a:cubicBezTo>
                  <a:close/>
                  <a:moveTo>
                    <a:pt x="3474924" y="5780730"/>
                  </a:moveTo>
                  <a:cubicBezTo>
                    <a:pt x="3503597" y="5780730"/>
                    <a:pt x="3526840" y="5803974"/>
                    <a:pt x="3526840" y="5832646"/>
                  </a:cubicBezTo>
                  <a:cubicBezTo>
                    <a:pt x="3526840" y="5861318"/>
                    <a:pt x="3503597" y="5884561"/>
                    <a:pt x="3474924" y="5884561"/>
                  </a:cubicBezTo>
                  <a:cubicBezTo>
                    <a:pt x="3446253" y="5884561"/>
                    <a:pt x="3423009" y="5861318"/>
                    <a:pt x="3423009" y="5832646"/>
                  </a:cubicBezTo>
                  <a:cubicBezTo>
                    <a:pt x="3423009" y="5803974"/>
                    <a:pt x="3446253" y="5780730"/>
                    <a:pt x="3474924" y="5780730"/>
                  </a:cubicBezTo>
                  <a:close/>
                  <a:moveTo>
                    <a:pt x="2993201" y="5780730"/>
                  </a:moveTo>
                  <a:cubicBezTo>
                    <a:pt x="3021872" y="5780730"/>
                    <a:pt x="3045115" y="5803974"/>
                    <a:pt x="3045115" y="5832646"/>
                  </a:cubicBezTo>
                  <a:cubicBezTo>
                    <a:pt x="3045115" y="5861318"/>
                    <a:pt x="3021872" y="5884561"/>
                    <a:pt x="2993201" y="5884561"/>
                  </a:cubicBezTo>
                  <a:cubicBezTo>
                    <a:pt x="2964528" y="5884561"/>
                    <a:pt x="2941284" y="5861318"/>
                    <a:pt x="2941284" y="5832646"/>
                  </a:cubicBezTo>
                  <a:cubicBezTo>
                    <a:pt x="2941284" y="5803974"/>
                    <a:pt x="2964528" y="5780730"/>
                    <a:pt x="2993201" y="5780730"/>
                  </a:cubicBezTo>
                  <a:close/>
                  <a:moveTo>
                    <a:pt x="2511477" y="5780730"/>
                  </a:moveTo>
                  <a:cubicBezTo>
                    <a:pt x="2540149" y="5780730"/>
                    <a:pt x="2563392" y="5803974"/>
                    <a:pt x="2563392" y="5832646"/>
                  </a:cubicBezTo>
                  <a:cubicBezTo>
                    <a:pt x="2563392" y="5861318"/>
                    <a:pt x="2540149" y="5884561"/>
                    <a:pt x="2511477" y="5884561"/>
                  </a:cubicBezTo>
                  <a:cubicBezTo>
                    <a:pt x="2482805" y="5884561"/>
                    <a:pt x="2459562" y="5861318"/>
                    <a:pt x="2459562" y="5832646"/>
                  </a:cubicBezTo>
                  <a:cubicBezTo>
                    <a:pt x="2459562" y="5803974"/>
                    <a:pt x="2482805" y="5780730"/>
                    <a:pt x="2511477" y="5780730"/>
                  </a:cubicBezTo>
                  <a:close/>
                  <a:moveTo>
                    <a:pt x="2029751" y="5780730"/>
                  </a:moveTo>
                  <a:cubicBezTo>
                    <a:pt x="2058423" y="5780730"/>
                    <a:pt x="2081666" y="5803974"/>
                    <a:pt x="2081666" y="5832646"/>
                  </a:cubicBezTo>
                  <a:cubicBezTo>
                    <a:pt x="2081666" y="5861318"/>
                    <a:pt x="2058423" y="5884561"/>
                    <a:pt x="2029751" y="5884561"/>
                  </a:cubicBezTo>
                  <a:cubicBezTo>
                    <a:pt x="2001079" y="5884561"/>
                    <a:pt x="1977835" y="5861318"/>
                    <a:pt x="1977835" y="5832646"/>
                  </a:cubicBezTo>
                  <a:cubicBezTo>
                    <a:pt x="1977835" y="5803974"/>
                    <a:pt x="2001079" y="5780730"/>
                    <a:pt x="2029751" y="5780730"/>
                  </a:cubicBezTo>
                  <a:close/>
                  <a:moveTo>
                    <a:pt x="1548026" y="5780730"/>
                  </a:moveTo>
                  <a:cubicBezTo>
                    <a:pt x="1576698" y="5780730"/>
                    <a:pt x="1599942" y="5803974"/>
                    <a:pt x="1599942" y="5832646"/>
                  </a:cubicBezTo>
                  <a:cubicBezTo>
                    <a:pt x="1599942" y="5861318"/>
                    <a:pt x="1576698" y="5884561"/>
                    <a:pt x="1548026" y="5884561"/>
                  </a:cubicBezTo>
                  <a:cubicBezTo>
                    <a:pt x="1519354" y="5884561"/>
                    <a:pt x="1496111" y="5861318"/>
                    <a:pt x="1496111" y="5832646"/>
                  </a:cubicBezTo>
                  <a:cubicBezTo>
                    <a:pt x="1496111" y="5803974"/>
                    <a:pt x="1519354" y="5780730"/>
                    <a:pt x="1548026" y="5780730"/>
                  </a:cubicBezTo>
                  <a:close/>
                  <a:moveTo>
                    <a:pt x="1066303" y="5780730"/>
                  </a:moveTo>
                  <a:cubicBezTo>
                    <a:pt x="1094975" y="5780730"/>
                    <a:pt x="1118218" y="5803974"/>
                    <a:pt x="1118218" y="5832646"/>
                  </a:cubicBezTo>
                  <a:cubicBezTo>
                    <a:pt x="1118218" y="5861318"/>
                    <a:pt x="1094975" y="5884561"/>
                    <a:pt x="1066303" y="5884561"/>
                  </a:cubicBezTo>
                  <a:cubicBezTo>
                    <a:pt x="1037631" y="5884561"/>
                    <a:pt x="1014387" y="5861318"/>
                    <a:pt x="1014387" y="5832646"/>
                  </a:cubicBezTo>
                  <a:cubicBezTo>
                    <a:pt x="1014387" y="5803974"/>
                    <a:pt x="1037631" y="5780730"/>
                    <a:pt x="1066303" y="5780730"/>
                  </a:cubicBezTo>
                  <a:close/>
                  <a:moveTo>
                    <a:pt x="584579" y="5780730"/>
                  </a:moveTo>
                  <a:cubicBezTo>
                    <a:pt x="613251" y="5780730"/>
                    <a:pt x="636495" y="5803974"/>
                    <a:pt x="636495" y="5832646"/>
                  </a:cubicBezTo>
                  <a:cubicBezTo>
                    <a:pt x="636495" y="5861318"/>
                    <a:pt x="613251" y="5884561"/>
                    <a:pt x="584579" y="5884561"/>
                  </a:cubicBezTo>
                  <a:cubicBezTo>
                    <a:pt x="555907" y="5884561"/>
                    <a:pt x="532664" y="5861318"/>
                    <a:pt x="532664" y="5832646"/>
                  </a:cubicBezTo>
                  <a:cubicBezTo>
                    <a:pt x="532664" y="5803974"/>
                    <a:pt x="555907" y="5780730"/>
                    <a:pt x="584579" y="5780730"/>
                  </a:cubicBezTo>
                  <a:close/>
                  <a:moveTo>
                    <a:pt x="102856" y="5780730"/>
                  </a:moveTo>
                  <a:cubicBezTo>
                    <a:pt x="131528" y="5780730"/>
                    <a:pt x="154771" y="5803974"/>
                    <a:pt x="154771" y="5832646"/>
                  </a:cubicBezTo>
                  <a:cubicBezTo>
                    <a:pt x="154771" y="5861318"/>
                    <a:pt x="131528" y="5884561"/>
                    <a:pt x="102856" y="5884561"/>
                  </a:cubicBezTo>
                  <a:cubicBezTo>
                    <a:pt x="74184" y="5884561"/>
                    <a:pt x="50940" y="5861318"/>
                    <a:pt x="50940" y="5832646"/>
                  </a:cubicBezTo>
                  <a:cubicBezTo>
                    <a:pt x="50940" y="5803974"/>
                    <a:pt x="74184" y="5780730"/>
                    <a:pt x="102856" y="5780730"/>
                  </a:cubicBezTo>
                  <a:close/>
                  <a:moveTo>
                    <a:pt x="12146930" y="5430263"/>
                  </a:moveTo>
                  <a:cubicBezTo>
                    <a:pt x="12205334" y="5430263"/>
                    <a:pt x="12250760" y="5464391"/>
                    <a:pt x="12250760" y="5508269"/>
                  </a:cubicBezTo>
                  <a:cubicBezTo>
                    <a:pt x="12250760" y="5508269"/>
                    <a:pt x="12250760" y="5508269"/>
                    <a:pt x="12250760" y="5560273"/>
                  </a:cubicBezTo>
                  <a:cubicBezTo>
                    <a:pt x="12250760" y="5574899"/>
                    <a:pt x="12239404" y="5586276"/>
                    <a:pt x="12224803" y="5586276"/>
                  </a:cubicBezTo>
                  <a:cubicBezTo>
                    <a:pt x="12224803" y="5586276"/>
                    <a:pt x="12224803" y="5586276"/>
                    <a:pt x="12198844" y="5586276"/>
                  </a:cubicBezTo>
                  <a:cubicBezTo>
                    <a:pt x="12198844" y="5586276"/>
                    <a:pt x="12198844" y="5586276"/>
                    <a:pt x="12198844" y="5690285"/>
                  </a:cubicBezTo>
                  <a:cubicBezTo>
                    <a:pt x="12198844" y="5704911"/>
                    <a:pt x="12187489" y="5716286"/>
                    <a:pt x="12172887" y="5716286"/>
                  </a:cubicBezTo>
                  <a:cubicBezTo>
                    <a:pt x="12172887" y="5716286"/>
                    <a:pt x="12172887" y="5716286"/>
                    <a:pt x="12120972" y="5716286"/>
                  </a:cubicBezTo>
                  <a:cubicBezTo>
                    <a:pt x="12106372" y="5716286"/>
                    <a:pt x="12095015" y="5704911"/>
                    <a:pt x="12095015" y="5690285"/>
                  </a:cubicBezTo>
                  <a:cubicBezTo>
                    <a:pt x="12095015" y="5690285"/>
                    <a:pt x="12095015" y="5690285"/>
                    <a:pt x="12095015" y="5586276"/>
                  </a:cubicBezTo>
                  <a:cubicBezTo>
                    <a:pt x="12095015" y="5586276"/>
                    <a:pt x="12095015" y="5586276"/>
                    <a:pt x="12069057" y="5586276"/>
                  </a:cubicBezTo>
                  <a:cubicBezTo>
                    <a:pt x="12054456" y="5586276"/>
                    <a:pt x="12043099" y="5574899"/>
                    <a:pt x="12043099" y="5560273"/>
                  </a:cubicBezTo>
                  <a:cubicBezTo>
                    <a:pt x="12043099" y="5560273"/>
                    <a:pt x="12043099" y="5560273"/>
                    <a:pt x="12043099" y="5508269"/>
                  </a:cubicBezTo>
                  <a:cubicBezTo>
                    <a:pt x="12043099" y="5464391"/>
                    <a:pt x="12088525" y="5430263"/>
                    <a:pt x="12146930" y="5430263"/>
                  </a:cubicBezTo>
                  <a:close/>
                  <a:moveTo>
                    <a:pt x="11665206" y="5430263"/>
                  </a:moveTo>
                  <a:cubicBezTo>
                    <a:pt x="11723610" y="5430263"/>
                    <a:pt x="11769036" y="5464391"/>
                    <a:pt x="11769036" y="5508269"/>
                  </a:cubicBezTo>
                  <a:cubicBezTo>
                    <a:pt x="11769036" y="5508269"/>
                    <a:pt x="11769036" y="5508269"/>
                    <a:pt x="11769036" y="5560273"/>
                  </a:cubicBezTo>
                  <a:cubicBezTo>
                    <a:pt x="11769036" y="5574899"/>
                    <a:pt x="11757680" y="5586276"/>
                    <a:pt x="11743079" y="5586276"/>
                  </a:cubicBezTo>
                  <a:cubicBezTo>
                    <a:pt x="11743079" y="5586276"/>
                    <a:pt x="11743079" y="5586276"/>
                    <a:pt x="11717120" y="5586276"/>
                  </a:cubicBezTo>
                  <a:cubicBezTo>
                    <a:pt x="11717120" y="5586276"/>
                    <a:pt x="11717120" y="5586276"/>
                    <a:pt x="11717120" y="5690285"/>
                  </a:cubicBezTo>
                  <a:cubicBezTo>
                    <a:pt x="11717120" y="5704911"/>
                    <a:pt x="11705765" y="5716286"/>
                    <a:pt x="11691163" y="5716286"/>
                  </a:cubicBezTo>
                  <a:cubicBezTo>
                    <a:pt x="11691163" y="5716286"/>
                    <a:pt x="11691163" y="5716286"/>
                    <a:pt x="11639248" y="5716286"/>
                  </a:cubicBezTo>
                  <a:cubicBezTo>
                    <a:pt x="11624648" y="5716286"/>
                    <a:pt x="11613291" y="5704911"/>
                    <a:pt x="11613291" y="5690285"/>
                  </a:cubicBezTo>
                  <a:cubicBezTo>
                    <a:pt x="11613291" y="5690285"/>
                    <a:pt x="11613291" y="5690285"/>
                    <a:pt x="11613291" y="5586276"/>
                  </a:cubicBezTo>
                  <a:cubicBezTo>
                    <a:pt x="11613291" y="5586276"/>
                    <a:pt x="11613291" y="5586276"/>
                    <a:pt x="11587333" y="5586276"/>
                  </a:cubicBezTo>
                  <a:cubicBezTo>
                    <a:pt x="11572732" y="5586276"/>
                    <a:pt x="11561375" y="5574899"/>
                    <a:pt x="11561375" y="5560273"/>
                  </a:cubicBezTo>
                  <a:cubicBezTo>
                    <a:pt x="11561375" y="5560273"/>
                    <a:pt x="11561375" y="5560273"/>
                    <a:pt x="11561375" y="5508269"/>
                  </a:cubicBezTo>
                  <a:cubicBezTo>
                    <a:pt x="11561375" y="5464391"/>
                    <a:pt x="11606801" y="5430263"/>
                    <a:pt x="11665206" y="5430263"/>
                  </a:cubicBezTo>
                  <a:close/>
                  <a:moveTo>
                    <a:pt x="11183481" y="5430263"/>
                  </a:moveTo>
                  <a:cubicBezTo>
                    <a:pt x="11241885" y="5430263"/>
                    <a:pt x="11287311" y="5464391"/>
                    <a:pt x="11287311" y="5508269"/>
                  </a:cubicBezTo>
                  <a:cubicBezTo>
                    <a:pt x="11287311" y="5508269"/>
                    <a:pt x="11287311" y="5508269"/>
                    <a:pt x="11287311" y="5560273"/>
                  </a:cubicBezTo>
                  <a:cubicBezTo>
                    <a:pt x="11287311" y="5574899"/>
                    <a:pt x="11275955" y="5586276"/>
                    <a:pt x="11261354" y="5586276"/>
                  </a:cubicBezTo>
                  <a:cubicBezTo>
                    <a:pt x="11261354" y="5586276"/>
                    <a:pt x="11261354" y="5586276"/>
                    <a:pt x="11235395" y="5586276"/>
                  </a:cubicBezTo>
                  <a:cubicBezTo>
                    <a:pt x="11235395" y="5586276"/>
                    <a:pt x="11235395" y="5586276"/>
                    <a:pt x="11235395" y="5690285"/>
                  </a:cubicBezTo>
                  <a:cubicBezTo>
                    <a:pt x="11235395" y="5704911"/>
                    <a:pt x="11224040" y="5716286"/>
                    <a:pt x="11209438" y="5716286"/>
                  </a:cubicBezTo>
                  <a:cubicBezTo>
                    <a:pt x="11209438" y="5716286"/>
                    <a:pt x="11209438" y="5716286"/>
                    <a:pt x="11157523" y="5716286"/>
                  </a:cubicBezTo>
                  <a:cubicBezTo>
                    <a:pt x="11142923" y="5716286"/>
                    <a:pt x="11131566" y="5704911"/>
                    <a:pt x="11131566" y="5690285"/>
                  </a:cubicBezTo>
                  <a:cubicBezTo>
                    <a:pt x="11131566" y="5690285"/>
                    <a:pt x="11131566" y="5690285"/>
                    <a:pt x="11131566" y="5586276"/>
                  </a:cubicBezTo>
                  <a:cubicBezTo>
                    <a:pt x="11131566" y="5586276"/>
                    <a:pt x="11131566" y="5586276"/>
                    <a:pt x="11105608" y="5586276"/>
                  </a:cubicBezTo>
                  <a:cubicBezTo>
                    <a:pt x="11091007" y="5586276"/>
                    <a:pt x="11079650" y="5574899"/>
                    <a:pt x="11079650" y="5560273"/>
                  </a:cubicBezTo>
                  <a:cubicBezTo>
                    <a:pt x="11079650" y="5560273"/>
                    <a:pt x="11079650" y="5560273"/>
                    <a:pt x="11079650" y="5508269"/>
                  </a:cubicBezTo>
                  <a:cubicBezTo>
                    <a:pt x="11079650" y="5464391"/>
                    <a:pt x="11125076" y="5430263"/>
                    <a:pt x="11183481" y="5430263"/>
                  </a:cubicBezTo>
                  <a:close/>
                  <a:moveTo>
                    <a:pt x="10701757" y="5430263"/>
                  </a:moveTo>
                  <a:cubicBezTo>
                    <a:pt x="10760161" y="5430263"/>
                    <a:pt x="10805587" y="5464391"/>
                    <a:pt x="10805587" y="5508269"/>
                  </a:cubicBezTo>
                  <a:cubicBezTo>
                    <a:pt x="10805587" y="5508269"/>
                    <a:pt x="10805587" y="5508269"/>
                    <a:pt x="10805587" y="5560273"/>
                  </a:cubicBezTo>
                  <a:cubicBezTo>
                    <a:pt x="10805587" y="5574899"/>
                    <a:pt x="10794231" y="5586276"/>
                    <a:pt x="10779630" y="5586276"/>
                  </a:cubicBezTo>
                  <a:cubicBezTo>
                    <a:pt x="10779630" y="5586276"/>
                    <a:pt x="10779630" y="5586276"/>
                    <a:pt x="10753671" y="5586276"/>
                  </a:cubicBezTo>
                  <a:cubicBezTo>
                    <a:pt x="10753671" y="5586276"/>
                    <a:pt x="10753671" y="5586276"/>
                    <a:pt x="10753671" y="5690285"/>
                  </a:cubicBezTo>
                  <a:cubicBezTo>
                    <a:pt x="10753671" y="5704911"/>
                    <a:pt x="10742316" y="5716286"/>
                    <a:pt x="10727714" y="5716286"/>
                  </a:cubicBezTo>
                  <a:cubicBezTo>
                    <a:pt x="10727714" y="5716286"/>
                    <a:pt x="10727714" y="5716286"/>
                    <a:pt x="10675799" y="5716286"/>
                  </a:cubicBezTo>
                  <a:cubicBezTo>
                    <a:pt x="10661199" y="5716286"/>
                    <a:pt x="10649842" y="5704911"/>
                    <a:pt x="10649842" y="5690285"/>
                  </a:cubicBezTo>
                  <a:cubicBezTo>
                    <a:pt x="10649842" y="5690285"/>
                    <a:pt x="10649842" y="5690285"/>
                    <a:pt x="10649842" y="5586276"/>
                  </a:cubicBezTo>
                  <a:cubicBezTo>
                    <a:pt x="10649842" y="5586276"/>
                    <a:pt x="10649842" y="5586276"/>
                    <a:pt x="10623884" y="5586276"/>
                  </a:cubicBezTo>
                  <a:cubicBezTo>
                    <a:pt x="10609283" y="5586276"/>
                    <a:pt x="10597926" y="5574899"/>
                    <a:pt x="10597926" y="5560273"/>
                  </a:cubicBezTo>
                  <a:cubicBezTo>
                    <a:pt x="10597926" y="5560273"/>
                    <a:pt x="10597926" y="5560273"/>
                    <a:pt x="10597926" y="5508269"/>
                  </a:cubicBezTo>
                  <a:cubicBezTo>
                    <a:pt x="10597926" y="5464391"/>
                    <a:pt x="10643352" y="5430263"/>
                    <a:pt x="10701757" y="5430263"/>
                  </a:cubicBezTo>
                  <a:close/>
                  <a:moveTo>
                    <a:pt x="10220033" y="5430263"/>
                  </a:moveTo>
                  <a:cubicBezTo>
                    <a:pt x="10278437" y="5430263"/>
                    <a:pt x="10323863" y="5464391"/>
                    <a:pt x="10323863" y="5508269"/>
                  </a:cubicBezTo>
                  <a:cubicBezTo>
                    <a:pt x="10323863" y="5508269"/>
                    <a:pt x="10323863" y="5508269"/>
                    <a:pt x="10323863" y="5560273"/>
                  </a:cubicBezTo>
                  <a:cubicBezTo>
                    <a:pt x="10323863" y="5574899"/>
                    <a:pt x="10312507" y="5586276"/>
                    <a:pt x="10297906" y="5586276"/>
                  </a:cubicBezTo>
                  <a:cubicBezTo>
                    <a:pt x="10297906" y="5586276"/>
                    <a:pt x="10297906" y="5586276"/>
                    <a:pt x="10271947" y="5586276"/>
                  </a:cubicBezTo>
                  <a:cubicBezTo>
                    <a:pt x="10271947" y="5586276"/>
                    <a:pt x="10271947" y="5586276"/>
                    <a:pt x="10271947" y="5690285"/>
                  </a:cubicBezTo>
                  <a:cubicBezTo>
                    <a:pt x="10271947" y="5704911"/>
                    <a:pt x="10260592" y="5716286"/>
                    <a:pt x="10245990" y="5716286"/>
                  </a:cubicBezTo>
                  <a:cubicBezTo>
                    <a:pt x="10245990" y="5716286"/>
                    <a:pt x="10245990" y="5716286"/>
                    <a:pt x="10194075" y="5716286"/>
                  </a:cubicBezTo>
                  <a:cubicBezTo>
                    <a:pt x="10179475" y="5716286"/>
                    <a:pt x="10168118" y="5704911"/>
                    <a:pt x="10168118" y="5690285"/>
                  </a:cubicBezTo>
                  <a:cubicBezTo>
                    <a:pt x="10168118" y="5690285"/>
                    <a:pt x="10168118" y="5690285"/>
                    <a:pt x="10168118" y="5586276"/>
                  </a:cubicBezTo>
                  <a:cubicBezTo>
                    <a:pt x="10168118" y="5586276"/>
                    <a:pt x="10168118" y="5586276"/>
                    <a:pt x="10142160" y="5586276"/>
                  </a:cubicBezTo>
                  <a:cubicBezTo>
                    <a:pt x="10127559" y="5586276"/>
                    <a:pt x="10116202" y="5574899"/>
                    <a:pt x="10116202" y="5560273"/>
                  </a:cubicBezTo>
                  <a:cubicBezTo>
                    <a:pt x="10116202" y="5560273"/>
                    <a:pt x="10116202" y="5560273"/>
                    <a:pt x="10116202" y="5508269"/>
                  </a:cubicBezTo>
                  <a:cubicBezTo>
                    <a:pt x="10116202" y="5464391"/>
                    <a:pt x="10161628" y="5430263"/>
                    <a:pt x="10220033" y="5430263"/>
                  </a:cubicBezTo>
                  <a:close/>
                  <a:moveTo>
                    <a:pt x="9738308" y="5430263"/>
                  </a:moveTo>
                  <a:cubicBezTo>
                    <a:pt x="9796712" y="5430263"/>
                    <a:pt x="9842138" y="5464391"/>
                    <a:pt x="9842138" y="5508269"/>
                  </a:cubicBezTo>
                  <a:cubicBezTo>
                    <a:pt x="9842138" y="5508269"/>
                    <a:pt x="9842138" y="5508269"/>
                    <a:pt x="9842138" y="5560273"/>
                  </a:cubicBezTo>
                  <a:cubicBezTo>
                    <a:pt x="9842138" y="5574899"/>
                    <a:pt x="9830782" y="5586276"/>
                    <a:pt x="9816181" y="5586276"/>
                  </a:cubicBezTo>
                  <a:cubicBezTo>
                    <a:pt x="9816181" y="5586276"/>
                    <a:pt x="9816181" y="5586276"/>
                    <a:pt x="9790222" y="5586276"/>
                  </a:cubicBezTo>
                  <a:cubicBezTo>
                    <a:pt x="9790222" y="5586276"/>
                    <a:pt x="9790222" y="5586276"/>
                    <a:pt x="9790222" y="5690285"/>
                  </a:cubicBezTo>
                  <a:cubicBezTo>
                    <a:pt x="9790222" y="5704911"/>
                    <a:pt x="9778867" y="5716286"/>
                    <a:pt x="9764265" y="5716286"/>
                  </a:cubicBezTo>
                  <a:cubicBezTo>
                    <a:pt x="9764265" y="5716286"/>
                    <a:pt x="9764265" y="5716286"/>
                    <a:pt x="9712350" y="5716286"/>
                  </a:cubicBezTo>
                  <a:cubicBezTo>
                    <a:pt x="9697750" y="5716286"/>
                    <a:pt x="9686393" y="5704911"/>
                    <a:pt x="9686393" y="5690285"/>
                  </a:cubicBezTo>
                  <a:cubicBezTo>
                    <a:pt x="9686393" y="5690285"/>
                    <a:pt x="9686393" y="5690285"/>
                    <a:pt x="9686393" y="5586276"/>
                  </a:cubicBezTo>
                  <a:cubicBezTo>
                    <a:pt x="9686393" y="5586276"/>
                    <a:pt x="9686393" y="5586276"/>
                    <a:pt x="9660435" y="5586276"/>
                  </a:cubicBezTo>
                  <a:cubicBezTo>
                    <a:pt x="9645834" y="5586276"/>
                    <a:pt x="9634477" y="5574899"/>
                    <a:pt x="9634477" y="5560273"/>
                  </a:cubicBezTo>
                  <a:cubicBezTo>
                    <a:pt x="9634477" y="5560273"/>
                    <a:pt x="9634477" y="5560273"/>
                    <a:pt x="9634477" y="5508269"/>
                  </a:cubicBezTo>
                  <a:cubicBezTo>
                    <a:pt x="9634477" y="5464391"/>
                    <a:pt x="9679903" y="5430263"/>
                    <a:pt x="9738308" y="5430263"/>
                  </a:cubicBezTo>
                  <a:close/>
                  <a:moveTo>
                    <a:pt x="9256584" y="5430263"/>
                  </a:moveTo>
                  <a:cubicBezTo>
                    <a:pt x="9314988" y="5430263"/>
                    <a:pt x="9360414" y="5464391"/>
                    <a:pt x="9360414" y="5508269"/>
                  </a:cubicBezTo>
                  <a:cubicBezTo>
                    <a:pt x="9360414" y="5508269"/>
                    <a:pt x="9360414" y="5508269"/>
                    <a:pt x="9360414" y="5560273"/>
                  </a:cubicBezTo>
                  <a:cubicBezTo>
                    <a:pt x="9360414" y="5574899"/>
                    <a:pt x="9349058" y="5586276"/>
                    <a:pt x="9334457" y="5586276"/>
                  </a:cubicBezTo>
                  <a:cubicBezTo>
                    <a:pt x="9334457" y="5586276"/>
                    <a:pt x="9334457" y="5586276"/>
                    <a:pt x="9308498" y="5586276"/>
                  </a:cubicBezTo>
                  <a:cubicBezTo>
                    <a:pt x="9308498" y="5586276"/>
                    <a:pt x="9308498" y="5586276"/>
                    <a:pt x="9308498" y="5690285"/>
                  </a:cubicBezTo>
                  <a:cubicBezTo>
                    <a:pt x="9308498" y="5704911"/>
                    <a:pt x="9297143" y="5716286"/>
                    <a:pt x="9282541" y="5716286"/>
                  </a:cubicBezTo>
                  <a:cubicBezTo>
                    <a:pt x="9282541" y="5716286"/>
                    <a:pt x="9282541" y="5716286"/>
                    <a:pt x="9230626" y="5716286"/>
                  </a:cubicBezTo>
                  <a:cubicBezTo>
                    <a:pt x="9216026" y="5716286"/>
                    <a:pt x="9204669" y="5704911"/>
                    <a:pt x="9204669" y="5690285"/>
                  </a:cubicBezTo>
                  <a:cubicBezTo>
                    <a:pt x="9204669" y="5690285"/>
                    <a:pt x="9204669" y="5690285"/>
                    <a:pt x="9204669" y="5586276"/>
                  </a:cubicBezTo>
                  <a:cubicBezTo>
                    <a:pt x="9204669" y="5586276"/>
                    <a:pt x="9204669" y="5586276"/>
                    <a:pt x="9178711" y="5586276"/>
                  </a:cubicBezTo>
                  <a:cubicBezTo>
                    <a:pt x="9164110" y="5586276"/>
                    <a:pt x="9152753" y="5574899"/>
                    <a:pt x="9152753" y="5560273"/>
                  </a:cubicBezTo>
                  <a:cubicBezTo>
                    <a:pt x="9152753" y="5560273"/>
                    <a:pt x="9152753" y="5560273"/>
                    <a:pt x="9152753" y="5508269"/>
                  </a:cubicBezTo>
                  <a:cubicBezTo>
                    <a:pt x="9152753" y="5464391"/>
                    <a:pt x="9198179" y="5430263"/>
                    <a:pt x="9256584" y="5430263"/>
                  </a:cubicBezTo>
                  <a:close/>
                  <a:moveTo>
                    <a:pt x="8774860" y="5430263"/>
                  </a:moveTo>
                  <a:cubicBezTo>
                    <a:pt x="8833264" y="5430263"/>
                    <a:pt x="8878690" y="5464391"/>
                    <a:pt x="8878690" y="5508269"/>
                  </a:cubicBezTo>
                  <a:cubicBezTo>
                    <a:pt x="8878690" y="5508269"/>
                    <a:pt x="8878690" y="5508269"/>
                    <a:pt x="8878690" y="5560273"/>
                  </a:cubicBezTo>
                  <a:cubicBezTo>
                    <a:pt x="8878690" y="5574899"/>
                    <a:pt x="8867334" y="5586276"/>
                    <a:pt x="8852733" y="5586276"/>
                  </a:cubicBezTo>
                  <a:cubicBezTo>
                    <a:pt x="8852733" y="5586276"/>
                    <a:pt x="8852733" y="5586276"/>
                    <a:pt x="8826774" y="5586276"/>
                  </a:cubicBezTo>
                  <a:cubicBezTo>
                    <a:pt x="8826774" y="5586276"/>
                    <a:pt x="8826774" y="5586276"/>
                    <a:pt x="8826774" y="5690285"/>
                  </a:cubicBezTo>
                  <a:cubicBezTo>
                    <a:pt x="8826774" y="5704911"/>
                    <a:pt x="8815419" y="5716286"/>
                    <a:pt x="8800817" y="5716286"/>
                  </a:cubicBezTo>
                  <a:cubicBezTo>
                    <a:pt x="8800817" y="5716286"/>
                    <a:pt x="8800817" y="5716286"/>
                    <a:pt x="8748902" y="5716286"/>
                  </a:cubicBezTo>
                  <a:cubicBezTo>
                    <a:pt x="8734302" y="5716286"/>
                    <a:pt x="8722945" y="5704911"/>
                    <a:pt x="8722945" y="5690285"/>
                  </a:cubicBezTo>
                  <a:cubicBezTo>
                    <a:pt x="8722945" y="5690285"/>
                    <a:pt x="8722945" y="5690285"/>
                    <a:pt x="8722945" y="5586276"/>
                  </a:cubicBezTo>
                  <a:cubicBezTo>
                    <a:pt x="8722945" y="5586276"/>
                    <a:pt x="8722945" y="5586276"/>
                    <a:pt x="8696987" y="5586276"/>
                  </a:cubicBezTo>
                  <a:cubicBezTo>
                    <a:pt x="8682386" y="5586276"/>
                    <a:pt x="8671029" y="5574899"/>
                    <a:pt x="8671029" y="5560273"/>
                  </a:cubicBezTo>
                  <a:cubicBezTo>
                    <a:pt x="8671029" y="5560273"/>
                    <a:pt x="8671029" y="5560273"/>
                    <a:pt x="8671029" y="5508269"/>
                  </a:cubicBezTo>
                  <a:cubicBezTo>
                    <a:pt x="8671029" y="5464391"/>
                    <a:pt x="8716455" y="5430263"/>
                    <a:pt x="8774860" y="5430263"/>
                  </a:cubicBezTo>
                  <a:close/>
                  <a:moveTo>
                    <a:pt x="8293136" y="5430263"/>
                  </a:moveTo>
                  <a:cubicBezTo>
                    <a:pt x="8351541" y="5430263"/>
                    <a:pt x="8396966" y="5464391"/>
                    <a:pt x="8396966" y="5508269"/>
                  </a:cubicBezTo>
                  <a:cubicBezTo>
                    <a:pt x="8396966" y="5508269"/>
                    <a:pt x="8396966" y="5508269"/>
                    <a:pt x="8396966" y="5560273"/>
                  </a:cubicBezTo>
                  <a:cubicBezTo>
                    <a:pt x="8396966" y="5574899"/>
                    <a:pt x="8385610" y="5586276"/>
                    <a:pt x="8371009" y="5586276"/>
                  </a:cubicBezTo>
                  <a:cubicBezTo>
                    <a:pt x="8371009" y="5586276"/>
                    <a:pt x="8371009" y="5586276"/>
                    <a:pt x="8345051" y="5586276"/>
                  </a:cubicBezTo>
                  <a:cubicBezTo>
                    <a:pt x="8345051" y="5586276"/>
                    <a:pt x="8345051" y="5586276"/>
                    <a:pt x="8345051" y="5690285"/>
                  </a:cubicBezTo>
                  <a:cubicBezTo>
                    <a:pt x="8345051" y="5704911"/>
                    <a:pt x="8333695" y="5716286"/>
                    <a:pt x="8319094" y="5716286"/>
                  </a:cubicBezTo>
                  <a:cubicBezTo>
                    <a:pt x="8319094" y="5716286"/>
                    <a:pt x="8319094" y="5716286"/>
                    <a:pt x="8267178" y="5716286"/>
                  </a:cubicBezTo>
                  <a:cubicBezTo>
                    <a:pt x="8252578" y="5716286"/>
                    <a:pt x="8241221" y="5704911"/>
                    <a:pt x="8241221" y="5690285"/>
                  </a:cubicBezTo>
                  <a:cubicBezTo>
                    <a:pt x="8241221" y="5690285"/>
                    <a:pt x="8241221" y="5690285"/>
                    <a:pt x="8241221" y="5586276"/>
                  </a:cubicBezTo>
                  <a:cubicBezTo>
                    <a:pt x="8241221" y="5586276"/>
                    <a:pt x="8241221" y="5586276"/>
                    <a:pt x="8215264" y="5586276"/>
                  </a:cubicBezTo>
                  <a:cubicBezTo>
                    <a:pt x="8200662" y="5586276"/>
                    <a:pt x="8189305" y="5574899"/>
                    <a:pt x="8189305" y="5560273"/>
                  </a:cubicBezTo>
                  <a:cubicBezTo>
                    <a:pt x="8189305" y="5560273"/>
                    <a:pt x="8189305" y="5560273"/>
                    <a:pt x="8189305" y="5508269"/>
                  </a:cubicBezTo>
                  <a:cubicBezTo>
                    <a:pt x="8189305" y="5464391"/>
                    <a:pt x="8234731" y="5430263"/>
                    <a:pt x="8293136" y="5430263"/>
                  </a:cubicBezTo>
                  <a:close/>
                  <a:moveTo>
                    <a:pt x="7811412" y="5430263"/>
                  </a:moveTo>
                  <a:cubicBezTo>
                    <a:pt x="7869817" y="5430263"/>
                    <a:pt x="7915242" y="5464391"/>
                    <a:pt x="7915242" y="5508269"/>
                  </a:cubicBezTo>
                  <a:cubicBezTo>
                    <a:pt x="7915242" y="5508269"/>
                    <a:pt x="7915242" y="5508269"/>
                    <a:pt x="7915242" y="5560273"/>
                  </a:cubicBezTo>
                  <a:cubicBezTo>
                    <a:pt x="7915242" y="5574899"/>
                    <a:pt x="7903886" y="5586276"/>
                    <a:pt x="7889285" y="5586276"/>
                  </a:cubicBezTo>
                  <a:cubicBezTo>
                    <a:pt x="7889285" y="5586276"/>
                    <a:pt x="7889285" y="5586276"/>
                    <a:pt x="7863327" y="5586276"/>
                  </a:cubicBezTo>
                  <a:cubicBezTo>
                    <a:pt x="7863327" y="5586276"/>
                    <a:pt x="7863327" y="5586276"/>
                    <a:pt x="7863327" y="5690285"/>
                  </a:cubicBezTo>
                  <a:cubicBezTo>
                    <a:pt x="7863327" y="5704911"/>
                    <a:pt x="7851971" y="5716286"/>
                    <a:pt x="7837370" y="5716286"/>
                  </a:cubicBezTo>
                  <a:cubicBezTo>
                    <a:pt x="7837370" y="5716286"/>
                    <a:pt x="7837370" y="5716286"/>
                    <a:pt x="7785454" y="5716286"/>
                  </a:cubicBezTo>
                  <a:cubicBezTo>
                    <a:pt x="7770854" y="5716286"/>
                    <a:pt x="7759497" y="5704911"/>
                    <a:pt x="7759497" y="5690285"/>
                  </a:cubicBezTo>
                  <a:cubicBezTo>
                    <a:pt x="7759497" y="5690285"/>
                    <a:pt x="7759497" y="5690285"/>
                    <a:pt x="7759497" y="5586276"/>
                  </a:cubicBezTo>
                  <a:cubicBezTo>
                    <a:pt x="7759497" y="5586276"/>
                    <a:pt x="7759497" y="5586276"/>
                    <a:pt x="7733540" y="5586276"/>
                  </a:cubicBezTo>
                  <a:cubicBezTo>
                    <a:pt x="7718938" y="5586276"/>
                    <a:pt x="7707581" y="5574899"/>
                    <a:pt x="7707581" y="5560273"/>
                  </a:cubicBezTo>
                  <a:cubicBezTo>
                    <a:pt x="7707581" y="5560273"/>
                    <a:pt x="7707581" y="5560273"/>
                    <a:pt x="7707581" y="5508269"/>
                  </a:cubicBezTo>
                  <a:cubicBezTo>
                    <a:pt x="7707581" y="5464391"/>
                    <a:pt x="7753007" y="5430263"/>
                    <a:pt x="7811412" y="5430263"/>
                  </a:cubicBezTo>
                  <a:close/>
                  <a:moveTo>
                    <a:pt x="7329688" y="5430263"/>
                  </a:moveTo>
                  <a:cubicBezTo>
                    <a:pt x="7388093" y="5430263"/>
                    <a:pt x="7433518" y="5464391"/>
                    <a:pt x="7433518" y="5508269"/>
                  </a:cubicBezTo>
                  <a:cubicBezTo>
                    <a:pt x="7433518" y="5508269"/>
                    <a:pt x="7433518" y="5508269"/>
                    <a:pt x="7433518" y="5560273"/>
                  </a:cubicBezTo>
                  <a:cubicBezTo>
                    <a:pt x="7433518" y="5574899"/>
                    <a:pt x="7422162" y="5586276"/>
                    <a:pt x="7407561" y="5586276"/>
                  </a:cubicBezTo>
                  <a:cubicBezTo>
                    <a:pt x="7407561" y="5586276"/>
                    <a:pt x="7407561" y="5586276"/>
                    <a:pt x="7381603" y="5586276"/>
                  </a:cubicBezTo>
                  <a:cubicBezTo>
                    <a:pt x="7381603" y="5586276"/>
                    <a:pt x="7381603" y="5586276"/>
                    <a:pt x="7381603" y="5690285"/>
                  </a:cubicBezTo>
                  <a:cubicBezTo>
                    <a:pt x="7381603" y="5704911"/>
                    <a:pt x="7370247" y="5716286"/>
                    <a:pt x="7355646" y="5716286"/>
                  </a:cubicBezTo>
                  <a:cubicBezTo>
                    <a:pt x="7355646" y="5716286"/>
                    <a:pt x="7355646" y="5716286"/>
                    <a:pt x="7303730" y="5716286"/>
                  </a:cubicBezTo>
                  <a:cubicBezTo>
                    <a:pt x="7289130" y="5716286"/>
                    <a:pt x="7277773" y="5704911"/>
                    <a:pt x="7277773" y="5690285"/>
                  </a:cubicBezTo>
                  <a:cubicBezTo>
                    <a:pt x="7277773" y="5690285"/>
                    <a:pt x="7277773" y="5690285"/>
                    <a:pt x="7277773" y="5586276"/>
                  </a:cubicBezTo>
                  <a:cubicBezTo>
                    <a:pt x="7277773" y="5586276"/>
                    <a:pt x="7277773" y="5586276"/>
                    <a:pt x="7251816" y="5586276"/>
                  </a:cubicBezTo>
                  <a:cubicBezTo>
                    <a:pt x="7237214" y="5586276"/>
                    <a:pt x="7225857" y="5574899"/>
                    <a:pt x="7225857" y="5560273"/>
                  </a:cubicBezTo>
                  <a:cubicBezTo>
                    <a:pt x="7225857" y="5560273"/>
                    <a:pt x="7225857" y="5560273"/>
                    <a:pt x="7225857" y="5508269"/>
                  </a:cubicBezTo>
                  <a:cubicBezTo>
                    <a:pt x="7225857" y="5464391"/>
                    <a:pt x="7271283" y="5430263"/>
                    <a:pt x="7329688" y="5430263"/>
                  </a:cubicBezTo>
                  <a:close/>
                  <a:moveTo>
                    <a:pt x="6847964" y="5430263"/>
                  </a:moveTo>
                  <a:cubicBezTo>
                    <a:pt x="6906369" y="5430263"/>
                    <a:pt x="6951794" y="5464391"/>
                    <a:pt x="6951794" y="5508269"/>
                  </a:cubicBezTo>
                  <a:cubicBezTo>
                    <a:pt x="6951794" y="5508269"/>
                    <a:pt x="6951794" y="5508269"/>
                    <a:pt x="6951794" y="5560273"/>
                  </a:cubicBezTo>
                  <a:cubicBezTo>
                    <a:pt x="6951794" y="5574899"/>
                    <a:pt x="6940438" y="5586276"/>
                    <a:pt x="6925837" y="5586276"/>
                  </a:cubicBezTo>
                  <a:cubicBezTo>
                    <a:pt x="6925837" y="5586276"/>
                    <a:pt x="6925837" y="5586276"/>
                    <a:pt x="6899879" y="5586276"/>
                  </a:cubicBezTo>
                  <a:cubicBezTo>
                    <a:pt x="6899879" y="5586276"/>
                    <a:pt x="6899879" y="5586276"/>
                    <a:pt x="6899879" y="5690285"/>
                  </a:cubicBezTo>
                  <a:cubicBezTo>
                    <a:pt x="6899879" y="5704911"/>
                    <a:pt x="6888523" y="5716286"/>
                    <a:pt x="6873922" y="5716286"/>
                  </a:cubicBezTo>
                  <a:cubicBezTo>
                    <a:pt x="6873922" y="5716286"/>
                    <a:pt x="6873922" y="5716286"/>
                    <a:pt x="6822006" y="5716286"/>
                  </a:cubicBezTo>
                  <a:cubicBezTo>
                    <a:pt x="6807406" y="5716286"/>
                    <a:pt x="6796049" y="5704911"/>
                    <a:pt x="6796049" y="5690285"/>
                  </a:cubicBezTo>
                  <a:cubicBezTo>
                    <a:pt x="6796049" y="5690285"/>
                    <a:pt x="6796049" y="5690285"/>
                    <a:pt x="6796049" y="5586276"/>
                  </a:cubicBezTo>
                  <a:cubicBezTo>
                    <a:pt x="6796049" y="5586276"/>
                    <a:pt x="6796049" y="5586276"/>
                    <a:pt x="6770092" y="5586276"/>
                  </a:cubicBezTo>
                  <a:cubicBezTo>
                    <a:pt x="6755490" y="5586276"/>
                    <a:pt x="6744133" y="5574899"/>
                    <a:pt x="6744133" y="5560273"/>
                  </a:cubicBezTo>
                  <a:cubicBezTo>
                    <a:pt x="6744133" y="5560273"/>
                    <a:pt x="6744133" y="5560273"/>
                    <a:pt x="6744133" y="5508269"/>
                  </a:cubicBezTo>
                  <a:cubicBezTo>
                    <a:pt x="6744133" y="5464391"/>
                    <a:pt x="6789559" y="5430263"/>
                    <a:pt x="6847964" y="5430263"/>
                  </a:cubicBezTo>
                  <a:close/>
                  <a:moveTo>
                    <a:pt x="6366240" y="5430263"/>
                  </a:moveTo>
                  <a:cubicBezTo>
                    <a:pt x="6424645" y="5430263"/>
                    <a:pt x="6470070" y="5464391"/>
                    <a:pt x="6470070" y="5508269"/>
                  </a:cubicBezTo>
                  <a:cubicBezTo>
                    <a:pt x="6470070" y="5508269"/>
                    <a:pt x="6470070" y="5508269"/>
                    <a:pt x="6470070" y="5560273"/>
                  </a:cubicBezTo>
                  <a:cubicBezTo>
                    <a:pt x="6470070" y="5574899"/>
                    <a:pt x="6458714" y="5586276"/>
                    <a:pt x="6444113" y="5586276"/>
                  </a:cubicBezTo>
                  <a:cubicBezTo>
                    <a:pt x="6444113" y="5586276"/>
                    <a:pt x="6444113" y="5586276"/>
                    <a:pt x="6418155" y="5586276"/>
                  </a:cubicBezTo>
                  <a:cubicBezTo>
                    <a:pt x="6418155" y="5586276"/>
                    <a:pt x="6418155" y="5586276"/>
                    <a:pt x="6418155" y="5690285"/>
                  </a:cubicBezTo>
                  <a:cubicBezTo>
                    <a:pt x="6418155" y="5704911"/>
                    <a:pt x="6406799" y="5716286"/>
                    <a:pt x="6392198" y="5716286"/>
                  </a:cubicBezTo>
                  <a:cubicBezTo>
                    <a:pt x="6392198" y="5716286"/>
                    <a:pt x="6392198" y="5716286"/>
                    <a:pt x="6340282" y="5716286"/>
                  </a:cubicBezTo>
                  <a:cubicBezTo>
                    <a:pt x="6325682" y="5716286"/>
                    <a:pt x="6314325" y="5704911"/>
                    <a:pt x="6314325" y="5690285"/>
                  </a:cubicBezTo>
                  <a:cubicBezTo>
                    <a:pt x="6314325" y="5690285"/>
                    <a:pt x="6314325" y="5690285"/>
                    <a:pt x="6314325" y="5586276"/>
                  </a:cubicBezTo>
                  <a:cubicBezTo>
                    <a:pt x="6314325" y="5586276"/>
                    <a:pt x="6314325" y="5586276"/>
                    <a:pt x="6288368" y="5586276"/>
                  </a:cubicBezTo>
                  <a:cubicBezTo>
                    <a:pt x="6273766" y="5586276"/>
                    <a:pt x="6262409" y="5574899"/>
                    <a:pt x="6262409" y="5560273"/>
                  </a:cubicBezTo>
                  <a:cubicBezTo>
                    <a:pt x="6262409" y="5560273"/>
                    <a:pt x="6262409" y="5560273"/>
                    <a:pt x="6262409" y="5508269"/>
                  </a:cubicBezTo>
                  <a:cubicBezTo>
                    <a:pt x="6262409" y="5464391"/>
                    <a:pt x="6307835" y="5430263"/>
                    <a:pt x="6366240" y="5430263"/>
                  </a:cubicBezTo>
                  <a:close/>
                  <a:moveTo>
                    <a:pt x="5884520" y="5430263"/>
                  </a:moveTo>
                  <a:cubicBezTo>
                    <a:pt x="5942923" y="5430263"/>
                    <a:pt x="5988349" y="5464391"/>
                    <a:pt x="5988349" y="5508269"/>
                  </a:cubicBezTo>
                  <a:cubicBezTo>
                    <a:pt x="5988349" y="5508269"/>
                    <a:pt x="5988349" y="5508269"/>
                    <a:pt x="5988349" y="5560273"/>
                  </a:cubicBezTo>
                  <a:cubicBezTo>
                    <a:pt x="5988349" y="5574899"/>
                    <a:pt x="5976990" y="5586276"/>
                    <a:pt x="5962392" y="5586276"/>
                  </a:cubicBezTo>
                  <a:cubicBezTo>
                    <a:pt x="5962392" y="5586276"/>
                    <a:pt x="5962392" y="5586276"/>
                    <a:pt x="5936434" y="5586276"/>
                  </a:cubicBezTo>
                  <a:cubicBezTo>
                    <a:pt x="5936434" y="5586276"/>
                    <a:pt x="5936434" y="5586276"/>
                    <a:pt x="5936434" y="5690285"/>
                  </a:cubicBezTo>
                  <a:cubicBezTo>
                    <a:pt x="5936434" y="5704911"/>
                    <a:pt x="5925077" y="5716286"/>
                    <a:pt x="5910477" y="5716286"/>
                  </a:cubicBezTo>
                  <a:cubicBezTo>
                    <a:pt x="5910477" y="5716286"/>
                    <a:pt x="5910477" y="5716286"/>
                    <a:pt x="5858560" y="5716286"/>
                  </a:cubicBezTo>
                  <a:cubicBezTo>
                    <a:pt x="5843962" y="5716286"/>
                    <a:pt x="5832603" y="5704911"/>
                    <a:pt x="5832603" y="5690285"/>
                  </a:cubicBezTo>
                  <a:cubicBezTo>
                    <a:pt x="5832603" y="5690285"/>
                    <a:pt x="5832603" y="5690285"/>
                    <a:pt x="5832603" y="5586276"/>
                  </a:cubicBezTo>
                  <a:cubicBezTo>
                    <a:pt x="5832603" y="5586276"/>
                    <a:pt x="5832603" y="5586276"/>
                    <a:pt x="5806648" y="5586276"/>
                  </a:cubicBezTo>
                  <a:cubicBezTo>
                    <a:pt x="5792046" y="5586276"/>
                    <a:pt x="5780690" y="5574899"/>
                    <a:pt x="5780690" y="5560273"/>
                  </a:cubicBezTo>
                  <a:cubicBezTo>
                    <a:pt x="5780690" y="5560273"/>
                    <a:pt x="5780690" y="5560273"/>
                    <a:pt x="5780690" y="5508269"/>
                  </a:cubicBezTo>
                  <a:cubicBezTo>
                    <a:pt x="5780690" y="5464391"/>
                    <a:pt x="5826113" y="5430263"/>
                    <a:pt x="5884520" y="5430263"/>
                  </a:cubicBezTo>
                  <a:close/>
                  <a:moveTo>
                    <a:pt x="5402800" y="5430263"/>
                  </a:moveTo>
                  <a:cubicBezTo>
                    <a:pt x="5461203" y="5430263"/>
                    <a:pt x="5506628" y="5464391"/>
                    <a:pt x="5506628" y="5508269"/>
                  </a:cubicBezTo>
                  <a:cubicBezTo>
                    <a:pt x="5506628" y="5508269"/>
                    <a:pt x="5506628" y="5508269"/>
                    <a:pt x="5506628" y="5560273"/>
                  </a:cubicBezTo>
                  <a:cubicBezTo>
                    <a:pt x="5506628" y="5574899"/>
                    <a:pt x="5495272" y="5586276"/>
                    <a:pt x="5480671" y="5586276"/>
                  </a:cubicBezTo>
                  <a:cubicBezTo>
                    <a:pt x="5480671" y="5586276"/>
                    <a:pt x="5480671" y="5586276"/>
                    <a:pt x="5454714" y="5586276"/>
                  </a:cubicBezTo>
                  <a:cubicBezTo>
                    <a:pt x="5454714" y="5586276"/>
                    <a:pt x="5454714" y="5586276"/>
                    <a:pt x="5454714" y="5690285"/>
                  </a:cubicBezTo>
                  <a:cubicBezTo>
                    <a:pt x="5454714" y="5704911"/>
                    <a:pt x="5443358" y="5716286"/>
                    <a:pt x="5428755" y="5716286"/>
                  </a:cubicBezTo>
                  <a:cubicBezTo>
                    <a:pt x="5428755" y="5716286"/>
                    <a:pt x="5428755" y="5716286"/>
                    <a:pt x="5376840" y="5716286"/>
                  </a:cubicBezTo>
                  <a:cubicBezTo>
                    <a:pt x="5362242" y="5716286"/>
                    <a:pt x="5350884" y="5704911"/>
                    <a:pt x="5350884" y="5690285"/>
                  </a:cubicBezTo>
                  <a:cubicBezTo>
                    <a:pt x="5350884" y="5690285"/>
                    <a:pt x="5350884" y="5690285"/>
                    <a:pt x="5350884" y="5586276"/>
                  </a:cubicBezTo>
                  <a:cubicBezTo>
                    <a:pt x="5350884" y="5586276"/>
                    <a:pt x="5350884" y="5586276"/>
                    <a:pt x="5324927" y="5586276"/>
                  </a:cubicBezTo>
                  <a:cubicBezTo>
                    <a:pt x="5310326" y="5586276"/>
                    <a:pt x="5298968" y="5574899"/>
                    <a:pt x="5298968" y="5560273"/>
                  </a:cubicBezTo>
                  <a:cubicBezTo>
                    <a:pt x="5298968" y="5560273"/>
                    <a:pt x="5298968" y="5560273"/>
                    <a:pt x="5298968" y="5508269"/>
                  </a:cubicBezTo>
                  <a:cubicBezTo>
                    <a:pt x="5298968" y="5464391"/>
                    <a:pt x="5344396" y="5430263"/>
                    <a:pt x="5402800" y="5430263"/>
                  </a:cubicBezTo>
                  <a:close/>
                  <a:moveTo>
                    <a:pt x="4921068" y="5430263"/>
                  </a:moveTo>
                  <a:cubicBezTo>
                    <a:pt x="4979476" y="5430263"/>
                    <a:pt x="5024903" y="5464391"/>
                    <a:pt x="5024903" y="5508269"/>
                  </a:cubicBezTo>
                  <a:cubicBezTo>
                    <a:pt x="5024903" y="5508269"/>
                    <a:pt x="5024903" y="5508269"/>
                    <a:pt x="5024903" y="5560273"/>
                  </a:cubicBezTo>
                  <a:cubicBezTo>
                    <a:pt x="5024903" y="5574899"/>
                    <a:pt x="5013546" y="5586276"/>
                    <a:pt x="4998944" y="5586276"/>
                  </a:cubicBezTo>
                  <a:cubicBezTo>
                    <a:pt x="4998944" y="5586276"/>
                    <a:pt x="4998944" y="5586276"/>
                    <a:pt x="4972986" y="5586276"/>
                  </a:cubicBezTo>
                  <a:cubicBezTo>
                    <a:pt x="4972986" y="5586276"/>
                    <a:pt x="4972986" y="5586276"/>
                    <a:pt x="4972986" y="5690285"/>
                  </a:cubicBezTo>
                  <a:cubicBezTo>
                    <a:pt x="4972986" y="5704911"/>
                    <a:pt x="4961630" y="5716286"/>
                    <a:pt x="4947028" y="5716286"/>
                  </a:cubicBezTo>
                  <a:cubicBezTo>
                    <a:pt x="4947028" y="5716286"/>
                    <a:pt x="4947028" y="5716286"/>
                    <a:pt x="4895110" y="5716286"/>
                  </a:cubicBezTo>
                  <a:cubicBezTo>
                    <a:pt x="4880513" y="5716286"/>
                    <a:pt x="4869157" y="5704911"/>
                    <a:pt x="4869157" y="5690285"/>
                  </a:cubicBezTo>
                  <a:cubicBezTo>
                    <a:pt x="4869157" y="5690285"/>
                    <a:pt x="4869157" y="5690285"/>
                    <a:pt x="4869157" y="5586276"/>
                  </a:cubicBezTo>
                  <a:cubicBezTo>
                    <a:pt x="4869157" y="5586276"/>
                    <a:pt x="4869157" y="5586276"/>
                    <a:pt x="4843199" y="5586276"/>
                  </a:cubicBezTo>
                  <a:cubicBezTo>
                    <a:pt x="4828601" y="5586276"/>
                    <a:pt x="4817242" y="5574899"/>
                    <a:pt x="4817242" y="5560273"/>
                  </a:cubicBezTo>
                  <a:cubicBezTo>
                    <a:pt x="4817242" y="5560273"/>
                    <a:pt x="4817242" y="5560273"/>
                    <a:pt x="4817242" y="5508269"/>
                  </a:cubicBezTo>
                  <a:cubicBezTo>
                    <a:pt x="4817242" y="5464391"/>
                    <a:pt x="4862665" y="5430263"/>
                    <a:pt x="4921068" y="5430263"/>
                  </a:cubicBezTo>
                  <a:close/>
                  <a:moveTo>
                    <a:pt x="4439353" y="5430263"/>
                  </a:moveTo>
                  <a:cubicBezTo>
                    <a:pt x="4497754" y="5430263"/>
                    <a:pt x="4543179" y="5464391"/>
                    <a:pt x="4543179" y="5508269"/>
                  </a:cubicBezTo>
                  <a:cubicBezTo>
                    <a:pt x="4543179" y="5508269"/>
                    <a:pt x="4543179" y="5508269"/>
                    <a:pt x="4543179" y="5560273"/>
                  </a:cubicBezTo>
                  <a:cubicBezTo>
                    <a:pt x="4543179" y="5574899"/>
                    <a:pt x="4531822" y="5586276"/>
                    <a:pt x="4517221" y="5586276"/>
                  </a:cubicBezTo>
                  <a:cubicBezTo>
                    <a:pt x="4517221" y="5586276"/>
                    <a:pt x="4517221" y="5586276"/>
                    <a:pt x="4491263" y="5586276"/>
                  </a:cubicBezTo>
                  <a:cubicBezTo>
                    <a:pt x="4491263" y="5586276"/>
                    <a:pt x="4491263" y="5586276"/>
                    <a:pt x="4491263" y="5690285"/>
                  </a:cubicBezTo>
                  <a:cubicBezTo>
                    <a:pt x="4491263" y="5704911"/>
                    <a:pt x="4479907" y="5716286"/>
                    <a:pt x="4465305" y="5716286"/>
                  </a:cubicBezTo>
                  <a:cubicBezTo>
                    <a:pt x="4465305" y="5716286"/>
                    <a:pt x="4465305" y="5716286"/>
                    <a:pt x="4413390" y="5716286"/>
                  </a:cubicBezTo>
                  <a:cubicBezTo>
                    <a:pt x="4398791" y="5716286"/>
                    <a:pt x="4387433" y="5704911"/>
                    <a:pt x="4387433" y="5690285"/>
                  </a:cubicBezTo>
                  <a:cubicBezTo>
                    <a:pt x="4387433" y="5690285"/>
                    <a:pt x="4387433" y="5690285"/>
                    <a:pt x="4387433" y="5586276"/>
                  </a:cubicBezTo>
                  <a:cubicBezTo>
                    <a:pt x="4387433" y="5586276"/>
                    <a:pt x="4387433" y="5586276"/>
                    <a:pt x="4361476" y="5586276"/>
                  </a:cubicBezTo>
                  <a:cubicBezTo>
                    <a:pt x="4346874" y="5586276"/>
                    <a:pt x="4335518" y="5574899"/>
                    <a:pt x="4335518" y="5560273"/>
                  </a:cubicBezTo>
                  <a:cubicBezTo>
                    <a:pt x="4335518" y="5560273"/>
                    <a:pt x="4335518" y="5560273"/>
                    <a:pt x="4335518" y="5508269"/>
                  </a:cubicBezTo>
                  <a:cubicBezTo>
                    <a:pt x="4335518" y="5464391"/>
                    <a:pt x="4380944" y="5430263"/>
                    <a:pt x="4439353" y="5430263"/>
                  </a:cubicBezTo>
                  <a:close/>
                  <a:moveTo>
                    <a:pt x="3957630" y="5430263"/>
                  </a:moveTo>
                  <a:cubicBezTo>
                    <a:pt x="4016034" y="5430263"/>
                    <a:pt x="4061460" y="5464391"/>
                    <a:pt x="4061460" y="5508269"/>
                  </a:cubicBezTo>
                  <a:cubicBezTo>
                    <a:pt x="4061460" y="5508269"/>
                    <a:pt x="4061460" y="5508269"/>
                    <a:pt x="4061460" y="5560273"/>
                  </a:cubicBezTo>
                  <a:cubicBezTo>
                    <a:pt x="4061460" y="5574899"/>
                    <a:pt x="4050105" y="5586276"/>
                    <a:pt x="4035504" y="5586276"/>
                  </a:cubicBezTo>
                  <a:cubicBezTo>
                    <a:pt x="4035504" y="5586276"/>
                    <a:pt x="4035504" y="5586276"/>
                    <a:pt x="4009545" y="5586276"/>
                  </a:cubicBezTo>
                  <a:cubicBezTo>
                    <a:pt x="4009545" y="5586276"/>
                    <a:pt x="4009545" y="5586276"/>
                    <a:pt x="4009545" y="5690285"/>
                  </a:cubicBezTo>
                  <a:cubicBezTo>
                    <a:pt x="4009545" y="5704911"/>
                    <a:pt x="3998190" y="5716286"/>
                    <a:pt x="3983587" y="5716286"/>
                  </a:cubicBezTo>
                  <a:cubicBezTo>
                    <a:pt x="3983587" y="5716286"/>
                    <a:pt x="3983587" y="5716286"/>
                    <a:pt x="3931671" y="5716286"/>
                  </a:cubicBezTo>
                  <a:cubicBezTo>
                    <a:pt x="3917072" y="5716286"/>
                    <a:pt x="3905715" y="5704911"/>
                    <a:pt x="3905715" y="5690285"/>
                  </a:cubicBezTo>
                  <a:cubicBezTo>
                    <a:pt x="3905715" y="5690285"/>
                    <a:pt x="3905715" y="5690285"/>
                    <a:pt x="3905715" y="5586276"/>
                  </a:cubicBezTo>
                  <a:cubicBezTo>
                    <a:pt x="3905715" y="5586276"/>
                    <a:pt x="3905715" y="5586276"/>
                    <a:pt x="3879758" y="5586276"/>
                  </a:cubicBezTo>
                  <a:cubicBezTo>
                    <a:pt x="3865157" y="5586276"/>
                    <a:pt x="3853799" y="5574899"/>
                    <a:pt x="3853799" y="5560273"/>
                  </a:cubicBezTo>
                  <a:cubicBezTo>
                    <a:pt x="3853799" y="5560273"/>
                    <a:pt x="3853799" y="5560273"/>
                    <a:pt x="3853799" y="5508269"/>
                  </a:cubicBezTo>
                  <a:cubicBezTo>
                    <a:pt x="3853799" y="5464391"/>
                    <a:pt x="3899225" y="5430263"/>
                    <a:pt x="3957630" y="5430263"/>
                  </a:cubicBezTo>
                  <a:close/>
                  <a:moveTo>
                    <a:pt x="3475909" y="5430263"/>
                  </a:moveTo>
                  <a:cubicBezTo>
                    <a:pt x="3534313" y="5430263"/>
                    <a:pt x="3579741" y="5464391"/>
                    <a:pt x="3579741" y="5508269"/>
                  </a:cubicBezTo>
                  <a:cubicBezTo>
                    <a:pt x="3579741" y="5508269"/>
                    <a:pt x="3579741" y="5508269"/>
                    <a:pt x="3579741" y="5560273"/>
                  </a:cubicBezTo>
                  <a:cubicBezTo>
                    <a:pt x="3579741" y="5574899"/>
                    <a:pt x="3568386" y="5586276"/>
                    <a:pt x="3553783" y="5586276"/>
                  </a:cubicBezTo>
                  <a:cubicBezTo>
                    <a:pt x="3553783" y="5586276"/>
                    <a:pt x="3553783" y="5586276"/>
                    <a:pt x="3527824" y="5586276"/>
                  </a:cubicBezTo>
                  <a:cubicBezTo>
                    <a:pt x="3527824" y="5586276"/>
                    <a:pt x="3527824" y="5586276"/>
                    <a:pt x="3527824" y="5690285"/>
                  </a:cubicBezTo>
                  <a:cubicBezTo>
                    <a:pt x="3527824" y="5704911"/>
                    <a:pt x="3516469" y="5716286"/>
                    <a:pt x="3501867" y="5716286"/>
                  </a:cubicBezTo>
                  <a:cubicBezTo>
                    <a:pt x="3501867" y="5716286"/>
                    <a:pt x="3501867" y="5716286"/>
                    <a:pt x="3449951" y="5716286"/>
                  </a:cubicBezTo>
                  <a:cubicBezTo>
                    <a:pt x="3435350" y="5716286"/>
                    <a:pt x="3423994" y="5704911"/>
                    <a:pt x="3423994" y="5690285"/>
                  </a:cubicBezTo>
                  <a:cubicBezTo>
                    <a:pt x="3423994" y="5690285"/>
                    <a:pt x="3423994" y="5690285"/>
                    <a:pt x="3423994" y="5586276"/>
                  </a:cubicBezTo>
                  <a:cubicBezTo>
                    <a:pt x="3423994" y="5586276"/>
                    <a:pt x="3423994" y="5586276"/>
                    <a:pt x="3398036" y="5586276"/>
                  </a:cubicBezTo>
                  <a:cubicBezTo>
                    <a:pt x="3383435" y="5586276"/>
                    <a:pt x="3372078" y="5574899"/>
                    <a:pt x="3372078" y="5560273"/>
                  </a:cubicBezTo>
                  <a:cubicBezTo>
                    <a:pt x="3372078" y="5560273"/>
                    <a:pt x="3372078" y="5560273"/>
                    <a:pt x="3372078" y="5508269"/>
                  </a:cubicBezTo>
                  <a:cubicBezTo>
                    <a:pt x="3372078" y="5464391"/>
                    <a:pt x="3417503" y="5430263"/>
                    <a:pt x="3475909" y="5430263"/>
                  </a:cubicBezTo>
                  <a:close/>
                  <a:moveTo>
                    <a:pt x="2994186" y="5430263"/>
                  </a:moveTo>
                  <a:cubicBezTo>
                    <a:pt x="3052589" y="5430263"/>
                    <a:pt x="3098015" y="5464391"/>
                    <a:pt x="3098015" y="5508269"/>
                  </a:cubicBezTo>
                  <a:cubicBezTo>
                    <a:pt x="3098015" y="5508269"/>
                    <a:pt x="3098015" y="5508269"/>
                    <a:pt x="3098015" y="5560273"/>
                  </a:cubicBezTo>
                  <a:cubicBezTo>
                    <a:pt x="3098015" y="5574899"/>
                    <a:pt x="3086659" y="5586276"/>
                    <a:pt x="3072057" y="5586276"/>
                  </a:cubicBezTo>
                  <a:cubicBezTo>
                    <a:pt x="3072057" y="5586276"/>
                    <a:pt x="3072057" y="5586276"/>
                    <a:pt x="3046100" y="5586276"/>
                  </a:cubicBezTo>
                  <a:cubicBezTo>
                    <a:pt x="3046100" y="5586276"/>
                    <a:pt x="3046100" y="5586276"/>
                    <a:pt x="3046100" y="5690285"/>
                  </a:cubicBezTo>
                  <a:cubicBezTo>
                    <a:pt x="3046100" y="5704911"/>
                    <a:pt x="3034743" y="5716286"/>
                    <a:pt x="3020143" y="5716286"/>
                  </a:cubicBezTo>
                  <a:cubicBezTo>
                    <a:pt x="3020143" y="5716286"/>
                    <a:pt x="3020143" y="5716286"/>
                    <a:pt x="2968226" y="5716286"/>
                  </a:cubicBezTo>
                  <a:cubicBezTo>
                    <a:pt x="2953627" y="5716286"/>
                    <a:pt x="2942269" y="5704911"/>
                    <a:pt x="2942269" y="5690285"/>
                  </a:cubicBezTo>
                  <a:cubicBezTo>
                    <a:pt x="2942269" y="5690285"/>
                    <a:pt x="2942269" y="5690285"/>
                    <a:pt x="2942269" y="5586276"/>
                  </a:cubicBezTo>
                  <a:cubicBezTo>
                    <a:pt x="2942269" y="5586276"/>
                    <a:pt x="2942269" y="5586276"/>
                    <a:pt x="2916312" y="5586276"/>
                  </a:cubicBezTo>
                  <a:cubicBezTo>
                    <a:pt x="2901711" y="5586276"/>
                    <a:pt x="2890354" y="5574899"/>
                    <a:pt x="2890354" y="5560273"/>
                  </a:cubicBezTo>
                  <a:cubicBezTo>
                    <a:pt x="2890354" y="5560273"/>
                    <a:pt x="2890354" y="5560273"/>
                    <a:pt x="2890354" y="5508269"/>
                  </a:cubicBezTo>
                  <a:cubicBezTo>
                    <a:pt x="2890354" y="5464391"/>
                    <a:pt x="2935780" y="5430263"/>
                    <a:pt x="2994186" y="5430263"/>
                  </a:cubicBezTo>
                  <a:close/>
                  <a:moveTo>
                    <a:pt x="2512462" y="5430263"/>
                  </a:moveTo>
                  <a:cubicBezTo>
                    <a:pt x="2570865" y="5430263"/>
                    <a:pt x="2616291" y="5464391"/>
                    <a:pt x="2616291" y="5508269"/>
                  </a:cubicBezTo>
                  <a:cubicBezTo>
                    <a:pt x="2616291" y="5508269"/>
                    <a:pt x="2616291" y="5508269"/>
                    <a:pt x="2616291" y="5560273"/>
                  </a:cubicBezTo>
                  <a:cubicBezTo>
                    <a:pt x="2616291" y="5574899"/>
                    <a:pt x="2604936" y="5586276"/>
                    <a:pt x="2590334" y="5586276"/>
                  </a:cubicBezTo>
                  <a:cubicBezTo>
                    <a:pt x="2590334" y="5586276"/>
                    <a:pt x="2590334" y="5586276"/>
                    <a:pt x="2564376" y="5586276"/>
                  </a:cubicBezTo>
                  <a:cubicBezTo>
                    <a:pt x="2564376" y="5586276"/>
                    <a:pt x="2564376" y="5586276"/>
                    <a:pt x="2564376" y="5690285"/>
                  </a:cubicBezTo>
                  <a:cubicBezTo>
                    <a:pt x="2564376" y="5704911"/>
                    <a:pt x="2553021" y="5716286"/>
                    <a:pt x="2538419" y="5716286"/>
                  </a:cubicBezTo>
                  <a:cubicBezTo>
                    <a:pt x="2538419" y="5716286"/>
                    <a:pt x="2538419" y="5716286"/>
                    <a:pt x="2486504" y="5716286"/>
                  </a:cubicBezTo>
                  <a:cubicBezTo>
                    <a:pt x="2471903" y="5716286"/>
                    <a:pt x="2460547" y="5704911"/>
                    <a:pt x="2460547" y="5690285"/>
                  </a:cubicBezTo>
                  <a:cubicBezTo>
                    <a:pt x="2460547" y="5690285"/>
                    <a:pt x="2460547" y="5690285"/>
                    <a:pt x="2460547" y="5586276"/>
                  </a:cubicBezTo>
                  <a:cubicBezTo>
                    <a:pt x="2460547" y="5586276"/>
                    <a:pt x="2460547" y="5586276"/>
                    <a:pt x="2434590" y="5586276"/>
                  </a:cubicBezTo>
                  <a:cubicBezTo>
                    <a:pt x="2419988" y="5586276"/>
                    <a:pt x="2408631" y="5574899"/>
                    <a:pt x="2408631" y="5560273"/>
                  </a:cubicBezTo>
                  <a:cubicBezTo>
                    <a:pt x="2408631" y="5560273"/>
                    <a:pt x="2408631" y="5560273"/>
                    <a:pt x="2408631" y="5508269"/>
                  </a:cubicBezTo>
                  <a:cubicBezTo>
                    <a:pt x="2408631" y="5464391"/>
                    <a:pt x="2454057" y="5430263"/>
                    <a:pt x="2512462" y="5430263"/>
                  </a:cubicBezTo>
                  <a:close/>
                  <a:moveTo>
                    <a:pt x="2030735" y="5430263"/>
                  </a:moveTo>
                  <a:cubicBezTo>
                    <a:pt x="2089139" y="5430263"/>
                    <a:pt x="2134569" y="5464391"/>
                    <a:pt x="2134569" y="5508269"/>
                  </a:cubicBezTo>
                  <a:cubicBezTo>
                    <a:pt x="2134569" y="5508269"/>
                    <a:pt x="2134569" y="5508269"/>
                    <a:pt x="2134569" y="5560273"/>
                  </a:cubicBezTo>
                  <a:cubicBezTo>
                    <a:pt x="2134569" y="5574899"/>
                    <a:pt x="2123209" y="5586276"/>
                    <a:pt x="2108607" y="5586276"/>
                  </a:cubicBezTo>
                  <a:cubicBezTo>
                    <a:pt x="2108607" y="5586276"/>
                    <a:pt x="2108607" y="5586276"/>
                    <a:pt x="2082649" y="5586276"/>
                  </a:cubicBezTo>
                  <a:cubicBezTo>
                    <a:pt x="2082649" y="5586276"/>
                    <a:pt x="2082649" y="5586276"/>
                    <a:pt x="2082649" y="5690285"/>
                  </a:cubicBezTo>
                  <a:cubicBezTo>
                    <a:pt x="2082649" y="5704911"/>
                    <a:pt x="2071293" y="5716286"/>
                    <a:pt x="2056692" y="5716286"/>
                  </a:cubicBezTo>
                  <a:cubicBezTo>
                    <a:pt x="2056692" y="5716286"/>
                    <a:pt x="2056692" y="5716286"/>
                    <a:pt x="2004776" y="5716286"/>
                  </a:cubicBezTo>
                  <a:cubicBezTo>
                    <a:pt x="1990176" y="5716286"/>
                    <a:pt x="1978819" y="5704911"/>
                    <a:pt x="1978819" y="5690285"/>
                  </a:cubicBezTo>
                  <a:cubicBezTo>
                    <a:pt x="1978819" y="5690285"/>
                    <a:pt x="1978819" y="5690285"/>
                    <a:pt x="1978819" y="5586276"/>
                  </a:cubicBezTo>
                  <a:cubicBezTo>
                    <a:pt x="1978819" y="5586276"/>
                    <a:pt x="1978819" y="5586276"/>
                    <a:pt x="1952862" y="5586276"/>
                  </a:cubicBezTo>
                  <a:cubicBezTo>
                    <a:pt x="1938261" y="5586276"/>
                    <a:pt x="1926904" y="5574899"/>
                    <a:pt x="1926904" y="5560273"/>
                  </a:cubicBezTo>
                  <a:cubicBezTo>
                    <a:pt x="1926904" y="5560273"/>
                    <a:pt x="1926904" y="5560273"/>
                    <a:pt x="1926904" y="5508269"/>
                  </a:cubicBezTo>
                  <a:cubicBezTo>
                    <a:pt x="1926904" y="5464391"/>
                    <a:pt x="1972329" y="5430263"/>
                    <a:pt x="2030735" y="5430263"/>
                  </a:cubicBezTo>
                  <a:close/>
                  <a:moveTo>
                    <a:pt x="1549010" y="5430263"/>
                  </a:moveTo>
                  <a:cubicBezTo>
                    <a:pt x="1607415" y="5430263"/>
                    <a:pt x="1652840" y="5464391"/>
                    <a:pt x="1652840" y="5508269"/>
                  </a:cubicBezTo>
                  <a:cubicBezTo>
                    <a:pt x="1652840" y="5508269"/>
                    <a:pt x="1652840" y="5508269"/>
                    <a:pt x="1652840" y="5560273"/>
                  </a:cubicBezTo>
                  <a:cubicBezTo>
                    <a:pt x="1652840" y="5574899"/>
                    <a:pt x="1641484" y="5586276"/>
                    <a:pt x="1626883" y="5586276"/>
                  </a:cubicBezTo>
                  <a:cubicBezTo>
                    <a:pt x="1626883" y="5586276"/>
                    <a:pt x="1626883" y="5586276"/>
                    <a:pt x="1600925" y="5586276"/>
                  </a:cubicBezTo>
                  <a:cubicBezTo>
                    <a:pt x="1600925" y="5586276"/>
                    <a:pt x="1600925" y="5586276"/>
                    <a:pt x="1600925" y="5690285"/>
                  </a:cubicBezTo>
                  <a:cubicBezTo>
                    <a:pt x="1600925" y="5704911"/>
                    <a:pt x="1589569" y="5716286"/>
                    <a:pt x="1574967" y="5716286"/>
                  </a:cubicBezTo>
                  <a:cubicBezTo>
                    <a:pt x="1574967" y="5716286"/>
                    <a:pt x="1574967" y="5716286"/>
                    <a:pt x="1523052" y="5716286"/>
                  </a:cubicBezTo>
                  <a:cubicBezTo>
                    <a:pt x="1508452" y="5716286"/>
                    <a:pt x="1497095" y="5704911"/>
                    <a:pt x="1497095" y="5690285"/>
                  </a:cubicBezTo>
                  <a:cubicBezTo>
                    <a:pt x="1497095" y="5690285"/>
                    <a:pt x="1497095" y="5690285"/>
                    <a:pt x="1497095" y="5586276"/>
                  </a:cubicBezTo>
                  <a:cubicBezTo>
                    <a:pt x="1497095" y="5586276"/>
                    <a:pt x="1497095" y="5586276"/>
                    <a:pt x="1471138" y="5586276"/>
                  </a:cubicBezTo>
                  <a:cubicBezTo>
                    <a:pt x="1456536" y="5586276"/>
                    <a:pt x="1445179" y="5574899"/>
                    <a:pt x="1445179" y="5560273"/>
                  </a:cubicBezTo>
                  <a:cubicBezTo>
                    <a:pt x="1445179" y="5560273"/>
                    <a:pt x="1445179" y="5560273"/>
                    <a:pt x="1445179" y="5508269"/>
                  </a:cubicBezTo>
                  <a:cubicBezTo>
                    <a:pt x="1445179" y="5464391"/>
                    <a:pt x="1490605" y="5430263"/>
                    <a:pt x="1549010" y="5430263"/>
                  </a:cubicBezTo>
                  <a:close/>
                  <a:moveTo>
                    <a:pt x="1067287" y="5430263"/>
                  </a:moveTo>
                  <a:cubicBezTo>
                    <a:pt x="1125691" y="5430263"/>
                    <a:pt x="1171117" y="5464391"/>
                    <a:pt x="1171117" y="5508269"/>
                  </a:cubicBezTo>
                  <a:cubicBezTo>
                    <a:pt x="1171117" y="5508269"/>
                    <a:pt x="1171117" y="5508269"/>
                    <a:pt x="1171117" y="5560273"/>
                  </a:cubicBezTo>
                  <a:cubicBezTo>
                    <a:pt x="1171117" y="5574899"/>
                    <a:pt x="1159761" y="5586276"/>
                    <a:pt x="1145160" y="5586276"/>
                  </a:cubicBezTo>
                  <a:cubicBezTo>
                    <a:pt x="1145160" y="5586276"/>
                    <a:pt x="1145160" y="5586276"/>
                    <a:pt x="1119201" y="5586276"/>
                  </a:cubicBezTo>
                  <a:cubicBezTo>
                    <a:pt x="1119201" y="5586276"/>
                    <a:pt x="1119201" y="5586276"/>
                    <a:pt x="1119201" y="5690285"/>
                  </a:cubicBezTo>
                  <a:cubicBezTo>
                    <a:pt x="1119201" y="5704911"/>
                    <a:pt x="1107845" y="5716286"/>
                    <a:pt x="1093244" y="5716286"/>
                  </a:cubicBezTo>
                  <a:cubicBezTo>
                    <a:pt x="1093244" y="5716286"/>
                    <a:pt x="1093244" y="5716286"/>
                    <a:pt x="1041329" y="5716286"/>
                  </a:cubicBezTo>
                  <a:cubicBezTo>
                    <a:pt x="1026728" y="5716286"/>
                    <a:pt x="1015371" y="5704911"/>
                    <a:pt x="1015371" y="5690285"/>
                  </a:cubicBezTo>
                  <a:cubicBezTo>
                    <a:pt x="1015371" y="5690285"/>
                    <a:pt x="1015371" y="5690285"/>
                    <a:pt x="1015371" y="5586276"/>
                  </a:cubicBezTo>
                  <a:cubicBezTo>
                    <a:pt x="1015371" y="5586276"/>
                    <a:pt x="1015371" y="5586276"/>
                    <a:pt x="989414" y="5586276"/>
                  </a:cubicBezTo>
                  <a:cubicBezTo>
                    <a:pt x="974813" y="5586276"/>
                    <a:pt x="963456" y="5574899"/>
                    <a:pt x="963456" y="5560273"/>
                  </a:cubicBezTo>
                  <a:cubicBezTo>
                    <a:pt x="963456" y="5560273"/>
                    <a:pt x="963456" y="5560273"/>
                    <a:pt x="963456" y="5508269"/>
                  </a:cubicBezTo>
                  <a:cubicBezTo>
                    <a:pt x="963456" y="5464391"/>
                    <a:pt x="1008881" y="5430263"/>
                    <a:pt x="1067287" y="5430263"/>
                  </a:cubicBezTo>
                  <a:close/>
                  <a:moveTo>
                    <a:pt x="585564" y="5430263"/>
                  </a:moveTo>
                  <a:cubicBezTo>
                    <a:pt x="643968" y="5430263"/>
                    <a:pt x="689393" y="5464391"/>
                    <a:pt x="689393" y="5508269"/>
                  </a:cubicBezTo>
                  <a:cubicBezTo>
                    <a:pt x="689393" y="5508269"/>
                    <a:pt x="689393" y="5508269"/>
                    <a:pt x="689393" y="5560273"/>
                  </a:cubicBezTo>
                  <a:cubicBezTo>
                    <a:pt x="689393" y="5574899"/>
                    <a:pt x="678038" y="5586276"/>
                    <a:pt x="663436" y="5586276"/>
                  </a:cubicBezTo>
                  <a:cubicBezTo>
                    <a:pt x="663436" y="5586276"/>
                    <a:pt x="663436" y="5586276"/>
                    <a:pt x="637478" y="5586276"/>
                  </a:cubicBezTo>
                  <a:cubicBezTo>
                    <a:pt x="637478" y="5586276"/>
                    <a:pt x="637478" y="5586276"/>
                    <a:pt x="637478" y="5690285"/>
                  </a:cubicBezTo>
                  <a:cubicBezTo>
                    <a:pt x="637478" y="5704911"/>
                    <a:pt x="626122" y="5716286"/>
                    <a:pt x="611521" y="5716286"/>
                  </a:cubicBezTo>
                  <a:cubicBezTo>
                    <a:pt x="611521" y="5716286"/>
                    <a:pt x="611521" y="5716286"/>
                    <a:pt x="559605" y="5716286"/>
                  </a:cubicBezTo>
                  <a:cubicBezTo>
                    <a:pt x="545005" y="5716286"/>
                    <a:pt x="533648" y="5704911"/>
                    <a:pt x="533648" y="5690285"/>
                  </a:cubicBezTo>
                  <a:cubicBezTo>
                    <a:pt x="533648" y="5690285"/>
                    <a:pt x="533648" y="5690285"/>
                    <a:pt x="533648" y="5586276"/>
                  </a:cubicBezTo>
                  <a:cubicBezTo>
                    <a:pt x="533648" y="5586276"/>
                    <a:pt x="533648" y="5586276"/>
                    <a:pt x="507691" y="5586276"/>
                  </a:cubicBezTo>
                  <a:cubicBezTo>
                    <a:pt x="493090" y="5586276"/>
                    <a:pt x="481733" y="5574899"/>
                    <a:pt x="481733" y="5560273"/>
                  </a:cubicBezTo>
                  <a:cubicBezTo>
                    <a:pt x="481733" y="5560273"/>
                    <a:pt x="481733" y="5560273"/>
                    <a:pt x="481733" y="5508269"/>
                  </a:cubicBezTo>
                  <a:cubicBezTo>
                    <a:pt x="481733" y="5464391"/>
                    <a:pt x="527158" y="5430263"/>
                    <a:pt x="585564" y="5430263"/>
                  </a:cubicBezTo>
                  <a:close/>
                  <a:moveTo>
                    <a:pt x="103840" y="5430263"/>
                  </a:moveTo>
                  <a:cubicBezTo>
                    <a:pt x="162245" y="5430263"/>
                    <a:pt x="207670" y="5464391"/>
                    <a:pt x="207670" y="5508269"/>
                  </a:cubicBezTo>
                  <a:cubicBezTo>
                    <a:pt x="207670" y="5508269"/>
                    <a:pt x="207670" y="5508269"/>
                    <a:pt x="207670" y="5560273"/>
                  </a:cubicBezTo>
                  <a:cubicBezTo>
                    <a:pt x="207670" y="5574899"/>
                    <a:pt x="196314" y="5586276"/>
                    <a:pt x="181713" y="5586276"/>
                  </a:cubicBezTo>
                  <a:cubicBezTo>
                    <a:pt x="181713" y="5586276"/>
                    <a:pt x="181713" y="5586276"/>
                    <a:pt x="155755" y="5586276"/>
                  </a:cubicBezTo>
                  <a:cubicBezTo>
                    <a:pt x="155755" y="5586276"/>
                    <a:pt x="155755" y="5586276"/>
                    <a:pt x="155755" y="5690285"/>
                  </a:cubicBezTo>
                  <a:cubicBezTo>
                    <a:pt x="155755" y="5704911"/>
                    <a:pt x="144399" y="5716286"/>
                    <a:pt x="129798" y="5716286"/>
                  </a:cubicBezTo>
                  <a:cubicBezTo>
                    <a:pt x="129798" y="5716286"/>
                    <a:pt x="129798" y="5716286"/>
                    <a:pt x="77882" y="5716286"/>
                  </a:cubicBezTo>
                  <a:cubicBezTo>
                    <a:pt x="63282" y="5716286"/>
                    <a:pt x="51925" y="5704911"/>
                    <a:pt x="51925" y="5690285"/>
                  </a:cubicBezTo>
                  <a:cubicBezTo>
                    <a:pt x="51925" y="5690285"/>
                    <a:pt x="51925" y="5690285"/>
                    <a:pt x="51925" y="5586276"/>
                  </a:cubicBezTo>
                  <a:cubicBezTo>
                    <a:pt x="51925" y="5586276"/>
                    <a:pt x="51925" y="5586276"/>
                    <a:pt x="25968" y="5586276"/>
                  </a:cubicBezTo>
                  <a:cubicBezTo>
                    <a:pt x="11366" y="5586276"/>
                    <a:pt x="9" y="5574899"/>
                    <a:pt x="9" y="5560273"/>
                  </a:cubicBezTo>
                  <a:cubicBezTo>
                    <a:pt x="9" y="5560273"/>
                    <a:pt x="9" y="5560273"/>
                    <a:pt x="9" y="5508269"/>
                  </a:cubicBezTo>
                  <a:cubicBezTo>
                    <a:pt x="9" y="5464391"/>
                    <a:pt x="45435" y="5430263"/>
                    <a:pt x="103840" y="5430263"/>
                  </a:cubicBezTo>
                  <a:close/>
                  <a:moveTo>
                    <a:pt x="12145950" y="5299005"/>
                  </a:moveTo>
                  <a:cubicBezTo>
                    <a:pt x="12174622" y="5299005"/>
                    <a:pt x="12197866" y="5322249"/>
                    <a:pt x="12197866" y="5350921"/>
                  </a:cubicBezTo>
                  <a:cubicBezTo>
                    <a:pt x="12197866" y="5379593"/>
                    <a:pt x="12174622" y="5402836"/>
                    <a:pt x="12145950" y="5402836"/>
                  </a:cubicBezTo>
                  <a:cubicBezTo>
                    <a:pt x="12117278" y="5402836"/>
                    <a:pt x="12094035" y="5379593"/>
                    <a:pt x="12094035" y="5350921"/>
                  </a:cubicBezTo>
                  <a:cubicBezTo>
                    <a:pt x="12094035" y="5322249"/>
                    <a:pt x="12117278" y="5299005"/>
                    <a:pt x="12145950" y="5299005"/>
                  </a:cubicBezTo>
                  <a:close/>
                  <a:moveTo>
                    <a:pt x="11664226" y="5299005"/>
                  </a:moveTo>
                  <a:cubicBezTo>
                    <a:pt x="11692898" y="5299005"/>
                    <a:pt x="11716142" y="5322249"/>
                    <a:pt x="11716142" y="5350921"/>
                  </a:cubicBezTo>
                  <a:cubicBezTo>
                    <a:pt x="11716142" y="5379593"/>
                    <a:pt x="11692898" y="5402836"/>
                    <a:pt x="11664226" y="5402836"/>
                  </a:cubicBezTo>
                  <a:cubicBezTo>
                    <a:pt x="11635554" y="5402836"/>
                    <a:pt x="11612311" y="5379593"/>
                    <a:pt x="11612311" y="5350921"/>
                  </a:cubicBezTo>
                  <a:cubicBezTo>
                    <a:pt x="11612311" y="5322249"/>
                    <a:pt x="11635554" y="5299005"/>
                    <a:pt x="11664226" y="5299005"/>
                  </a:cubicBezTo>
                  <a:close/>
                  <a:moveTo>
                    <a:pt x="11182501" y="5299005"/>
                  </a:moveTo>
                  <a:cubicBezTo>
                    <a:pt x="11211173" y="5299005"/>
                    <a:pt x="11234417" y="5322249"/>
                    <a:pt x="11234417" y="5350921"/>
                  </a:cubicBezTo>
                  <a:cubicBezTo>
                    <a:pt x="11234417" y="5379593"/>
                    <a:pt x="11211173" y="5402836"/>
                    <a:pt x="11182501" y="5402836"/>
                  </a:cubicBezTo>
                  <a:cubicBezTo>
                    <a:pt x="11153829" y="5402836"/>
                    <a:pt x="11130586" y="5379593"/>
                    <a:pt x="11130586" y="5350921"/>
                  </a:cubicBezTo>
                  <a:cubicBezTo>
                    <a:pt x="11130586" y="5322249"/>
                    <a:pt x="11153829" y="5299005"/>
                    <a:pt x="11182501" y="5299005"/>
                  </a:cubicBezTo>
                  <a:close/>
                  <a:moveTo>
                    <a:pt x="10700777" y="5299005"/>
                  </a:moveTo>
                  <a:cubicBezTo>
                    <a:pt x="10729449" y="5299005"/>
                    <a:pt x="10752693" y="5322249"/>
                    <a:pt x="10752693" y="5350921"/>
                  </a:cubicBezTo>
                  <a:cubicBezTo>
                    <a:pt x="10752693" y="5379593"/>
                    <a:pt x="10729449" y="5402836"/>
                    <a:pt x="10700777" y="5402836"/>
                  </a:cubicBezTo>
                  <a:cubicBezTo>
                    <a:pt x="10672105" y="5402836"/>
                    <a:pt x="10648862" y="5379593"/>
                    <a:pt x="10648862" y="5350921"/>
                  </a:cubicBezTo>
                  <a:cubicBezTo>
                    <a:pt x="10648862" y="5322249"/>
                    <a:pt x="10672105" y="5299005"/>
                    <a:pt x="10700777" y="5299005"/>
                  </a:cubicBezTo>
                  <a:close/>
                  <a:moveTo>
                    <a:pt x="10219053" y="5299005"/>
                  </a:moveTo>
                  <a:cubicBezTo>
                    <a:pt x="10247725" y="5299005"/>
                    <a:pt x="10270969" y="5322249"/>
                    <a:pt x="10270969" y="5350921"/>
                  </a:cubicBezTo>
                  <a:cubicBezTo>
                    <a:pt x="10270969" y="5379593"/>
                    <a:pt x="10247725" y="5402836"/>
                    <a:pt x="10219053" y="5402836"/>
                  </a:cubicBezTo>
                  <a:cubicBezTo>
                    <a:pt x="10190381" y="5402836"/>
                    <a:pt x="10167138" y="5379593"/>
                    <a:pt x="10167138" y="5350921"/>
                  </a:cubicBezTo>
                  <a:cubicBezTo>
                    <a:pt x="10167138" y="5322249"/>
                    <a:pt x="10190381" y="5299005"/>
                    <a:pt x="10219053" y="5299005"/>
                  </a:cubicBezTo>
                  <a:close/>
                  <a:moveTo>
                    <a:pt x="9737328" y="5299005"/>
                  </a:moveTo>
                  <a:cubicBezTo>
                    <a:pt x="9766000" y="5299005"/>
                    <a:pt x="9789244" y="5322249"/>
                    <a:pt x="9789244" y="5350921"/>
                  </a:cubicBezTo>
                  <a:cubicBezTo>
                    <a:pt x="9789244" y="5379593"/>
                    <a:pt x="9766000" y="5402836"/>
                    <a:pt x="9737328" y="5402836"/>
                  </a:cubicBezTo>
                  <a:cubicBezTo>
                    <a:pt x="9708656" y="5402836"/>
                    <a:pt x="9685413" y="5379593"/>
                    <a:pt x="9685413" y="5350921"/>
                  </a:cubicBezTo>
                  <a:cubicBezTo>
                    <a:pt x="9685413" y="5322249"/>
                    <a:pt x="9708656" y="5299005"/>
                    <a:pt x="9737328" y="5299005"/>
                  </a:cubicBezTo>
                  <a:close/>
                  <a:moveTo>
                    <a:pt x="9255604" y="5299005"/>
                  </a:moveTo>
                  <a:cubicBezTo>
                    <a:pt x="9284276" y="5299005"/>
                    <a:pt x="9307520" y="5322249"/>
                    <a:pt x="9307520" y="5350921"/>
                  </a:cubicBezTo>
                  <a:cubicBezTo>
                    <a:pt x="9307520" y="5379593"/>
                    <a:pt x="9284276" y="5402836"/>
                    <a:pt x="9255604" y="5402836"/>
                  </a:cubicBezTo>
                  <a:cubicBezTo>
                    <a:pt x="9226932" y="5402836"/>
                    <a:pt x="9203689" y="5379593"/>
                    <a:pt x="9203689" y="5350921"/>
                  </a:cubicBezTo>
                  <a:cubicBezTo>
                    <a:pt x="9203689" y="5322249"/>
                    <a:pt x="9226932" y="5299005"/>
                    <a:pt x="9255604" y="5299005"/>
                  </a:cubicBezTo>
                  <a:close/>
                  <a:moveTo>
                    <a:pt x="8773880" y="5299005"/>
                  </a:moveTo>
                  <a:cubicBezTo>
                    <a:pt x="8802552" y="5299005"/>
                    <a:pt x="8825796" y="5322249"/>
                    <a:pt x="8825796" y="5350921"/>
                  </a:cubicBezTo>
                  <a:cubicBezTo>
                    <a:pt x="8825796" y="5379593"/>
                    <a:pt x="8802552" y="5402836"/>
                    <a:pt x="8773880" y="5402836"/>
                  </a:cubicBezTo>
                  <a:cubicBezTo>
                    <a:pt x="8745208" y="5402836"/>
                    <a:pt x="8721965" y="5379593"/>
                    <a:pt x="8721965" y="5350921"/>
                  </a:cubicBezTo>
                  <a:cubicBezTo>
                    <a:pt x="8721965" y="5322249"/>
                    <a:pt x="8745208" y="5299005"/>
                    <a:pt x="8773880" y="5299005"/>
                  </a:cubicBezTo>
                  <a:close/>
                  <a:moveTo>
                    <a:pt x="8292157" y="5299005"/>
                  </a:moveTo>
                  <a:cubicBezTo>
                    <a:pt x="8320829" y="5299005"/>
                    <a:pt x="8344072" y="5322249"/>
                    <a:pt x="8344072" y="5350921"/>
                  </a:cubicBezTo>
                  <a:cubicBezTo>
                    <a:pt x="8344072" y="5379593"/>
                    <a:pt x="8320829" y="5402836"/>
                    <a:pt x="8292157" y="5402836"/>
                  </a:cubicBezTo>
                  <a:cubicBezTo>
                    <a:pt x="8263484" y="5402836"/>
                    <a:pt x="8240241" y="5379593"/>
                    <a:pt x="8240241" y="5350921"/>
                  </a:cubicBezTo>
                  <a:cubicBezTo>
                    <a:pt x="8240241" y="5322249"/>
                    <a:pt x="8263484" y="5299005"/>
                    <a:pt x="8292157" y="5299005"/>
                  </a:cubicBezTo>
                  <a:close/>
                  <a:moveTo>
                    <a:pt x="7810433" y="5299005"/>
                  </a:moveTo>
                  <a:cubicBezTo>
                    <a:pt x="7839105" y="5299005"/>
                    <a:pt x="7862348" y="5322249"/>
                    <a:pt x="7862348" y="5350921"/>
                  </a:cubicBezTo>
                  <a:cubicBezTo>
                    <a:pt x="7862348" y="5379593"/>
                    <a:pt x="7839105" y="5402836"/>
                    <a:pt x="7810433" y="5402836"/>
                  </a:cubicBezTo>
                  <a:cubicBezTo>
                    <a:pt x="7781760" y="5402836"/>
                    <a:pt x="7758517" y="5379593"/>
                    <a:pt x="7758517" y="5350921"/>
                  </a:cubicBezTo>
                  <a:cubicBezTo>
                    <a:pt x="7758517" y="5322249"/>
                    <a:pt x="7781760" y="5299005"/>
                    <a:pt x="7810433" y="5299005"/>
                  </a:cubicBezTo>
                  <a:close/>
                  <a:moveTo>
                    <a:pt x="7328709" y="5299005"/>
                  </a:moveTo>
                  <a:cubicBezTo>
                    <a:pt x="7357381" y="5299005"/>
                    <a:pt x="7380624" y="5322249"/>
                    <a:pt x="7380624" y="5350921"/>
                  </a:cubicBezTo>
                  <a:cubicBezTo>
                    <a:pt x="7380624" y="5379593"/>
                    <a:pt x="7357381" y="5402836"/>
                    <a:pt x="7328709" y="5402836"/>
                  </a:cubicBezTo>
                  <a:cubicBezTo>
                    <a:pt x="7300036" y="5402836"/>
                    <a:pt x="7276793" y="5379593"/>
                    <a:pt x="7276793" y="5350921"/>
                  </a:cubicBezTo>
                  <a:cubicBezTo>
                    <a:pt x="7276793" y="5322249"/>
                    <a:pt x="7300036" y="5299005"/>
                    <a:pt x="7328709" y="5299005"/>
                  </a:cubicBezTo>
                  <a:close/>
                  <a:moveTo>
                    <a:pt x="6846985" y="5299005"/>
                  </a:moveTo>
                  <a:cubicBezTo>
                    <a:pt x="6875657" y="5299005"/>
                    <a:pt x="6898900" y="5322249"/>
                    <a:pt x="6898900" y="5350921"/>
                  </a:cubicBezTo>
                  <a:cubicBezTo>
                    <a:pt x="6898900" y="5379593"/>
                    <a:pt x="6875657" y="5402836"/>
                    <a:pt x="6846985" y="5402836"/>
                  </a:cubicBezTo>
                  <a:cubicBezTo>
                    <a:pt x="6818312" y="5402836"/>
                    <a:pt x="6795069" y="5379593"/>
                    <a:pt x="6795069" y="5350921"/>
                  </a:cubicBezTo>
                  <a:cubicBezTo>
                    <a:pt x="6795069" y="5322249"/>
                    <a:pt x="6818312" y="5299005"/>
                    <a:pt x="6846985" y="5299005"/>
                  </a:cubicBezTo>
                  <a:close/>
                  <a:moveTo>
                    <a:pt x="6365261" y="5299005"/>
                  </a:moveTo>
                  <a:cubicBezTo>
                    <a:pt x="6393933" y="5299005"/>
                    <a:pt x="6417176" y="5322249"/>
                    <a:pt x="6417176" y="5350921"/>
                  </a:cubicBezTo>
                  <a:cubicBezTo>
                    <a:pt x="6417176" y="5379593"/>
                    <a:pt x="6393933" y="5402836"/>
                    <a:pt x="6365261" y="5402836"/>
                  </a:cubicBezTo>
                  <a:cubicBezTo>
                    <a:pt x="6336588" y="5402836"/>
                    <a:pt x="6313345" y="5379593"/>
                    <a:pt x="6313345" y="5350921"/>
                  </a:cubicBezTo>
                  <a:cubicBezTo>
                    <a:pt x="6313345" y="5322249"/>
                    <a:pt x="6336588" y="5299005"/>
                    <a:pt x="6365261" y="5299005"/>
                  </a:cubicBezTo>
                  <a:close/>
                  <a:moveTo>
                    <a:pt x="5883539" y="5299005"/>
                  </a:moveTo>
                  <a:cubicBezTo>
                    <a:pt x="5912212" y="5299005"/>
                    <a:pt x="5935454" y="5322249"/>
                    <a:pt x="5935454" y="5350921"/>
                  </a:cubicBezTo>
                  <a:cubicBezTo>
                    <a:pt x="5935454" y="5379593"/>
                    <a:pt x="5912212" y="5402836"/>
                    <a:pt x="5883539" y="5402836"/>
                  </a:cubicBezTo>
                  <a:cubicBezTo>
                    <a:pt x="5854867" y="5402836"/>
                    <a:pt x="5831624" y="5379593"/>
                    <a:pt x="5831624" y="5350921"/>
                  </a:cubicBezTo>
                  <a:cubicBezTo>
                    <a:pt x="5831624" y="5322249"/>
                    <a:pt x="5854867" y="5299005"/>
                    <a:pt x="5883539" y="5299005"/>
                  </a:cubicBezTo>
                  <a:close/>
                  <a:moveTo>
                    <a:pt x="5401820" y="5299005"/>
                  </a:moveTo>
                  <a:cubicBezTo>
                    <a:pt x="5430492" y="5299005"/>
                    <a:pt x="5453734" y="5322249"/>
                    <a:pt x="5453734" y="5350921"/>
                  </a:cubicBezTo>
                  <a:cubicBezTo>
                    <a:pt x="5453734" y="5379593"/>
                    <a:pt x="5430492" y="5402836"/>
                    <a:pt x="5401820" y="5402836"/>
                  </a:cubicBezTo>
                  <a:cubicBezTo>
                    <a:pt x="5373149" y="5402836"/>
                    <a:pt x="5349905" y="5379593"/>
                    <a:pt x="5349905" y="5350921"/>
                  </a:cubicBezTo>
                  <a:cubicBezTo>
                    <a:pt x="5349905" y="5322249"/>
                    <a:pt x="5373149" y="5299005"/>
                    <a:pt x="5401820" y="5299005"/>
                  </a:cubicBezTo>
                  <a:close/>
                  <a:moveTo>
                    <a:pt x="4920088" y="5299005"/>
                  </a:moveTo>
                  <a:cubicBezTo>
                    <a:pt x="4948763" y="5299005"/>
                    <a:pt x="4972008" y="5322249"/>
                    <a:pt x="4972008" y="5350921"/>
                  </a:cubicBezTo>
                  <a:cubicBezTo>
                    <a:pt x="4972008" y="5379593"/>
                    <a:pt x="4948763" y="5402836"/>
                    <a:pt x="4920088" y="5402836"/>
                  </a:cubicBezTo>
                  <a:cubicBezTo>
                    <a:pt x="4891417" y="5402836"/>
                    <a:pt x="4868175" y="5379593"/>
                    <a:pt x="4868175" y="5350921"/>
                  </a:cubicBezTo>
                  <a:cubicBezTo>
                    <a:pt x="4868175" y="5322249"/>
                    <a:pt x="4891417" y="5299005"/>
                    <a:pt x="4920088" y="5299005"/>
                  </a:cubicBezTo>
                  <a:close/>
                  <a:moveTo>
                    <a:pt x="4438373" y="5299005"/>
                  </a:moveTo>
                  <a:cubicBezTo>
                    <a:pt x="4467040" y="5299005"/>
                    <a:pt x="4490284" y="5322249"/>
                    <a:pt x="4490284" y="5350921"/>
                  </a:cubicBezTo>
                  <a:cubicBezTo>
                    <a:pt x="4490284" y="5379593"/>
                    <a:pt x="4467040" y="5402836"/>
                    <a:pt x="4438373" y="5402836"/>
                  </a:cubicBezTo>
                  <a:cubicBezTo>
                    <a:pt x="4409696" y="5402836"/>
                    <a:pt x="4386453" y="5379593"/>
                    <a:pt x="4386453" y="5350921"/>
                  </a:cubicBezTo>
                  <a:cubicBezTo>
                    <a:pt x="4386453" y="5322249"/>
                    <a:pt x="4409696" y="5299005"/>
                    <a:pt x="4438373" y="5299005"/>
                  </a:cubicBezTo>
                  <a:close/>
                  <a:moveTo>
                    <a:pt x="3956651" y="5299005"/>
                  </a:moveTo>
                  <a:cubicBezTo>
                    <a:pt x="3985322" y="5299005"/>
                    <a:pt x="4008568" y="5322249"/>
                    <a:pt x="4008568" y="5350921"/>
                  </a:cubicBezTo>
                  <a:cubicBezTo>
                    <a:pt x="4008568" y="5379593"/>
                    <a:pt x="3985322" y="5402836"/>
                    <a:pt x="3956651" y="5402836"/>
                  </a:cubicBezTo>
                  <a:cubicBezTo>
                    <a:pt x="3927978" y="5402836"/>
                    <a:pt x="3904735" y="5379593"/>
                    <a:pt x="3904735" y="5350921"/>
                  </a:cubicBezTo>
                  <a:cubicBezTo>
                    <a:pt x="3904735" y="5322249"/>
                    <a:pt x="3927978" y="5299005"/>
                    <a:pt x="3956651" y="5299005"/>
                  </a:cubicBezTo>
                  <a:close/>
                  <a:moveTo>
                    <a:pt x="3474929" y="5299005"/>
                  </a:moveTo>
                  <a:cubicBezTo>
                    <a:pt x="3503602" y="5299005"/>
                    <a:pt x="3526845" y="5322249"/>
                    <a:pt x="3526845" y="5350921"/>
                  </a:cubicBezTo>
                  <a:cubicBezTo>
                    <a:pt x="3526845" y="5379593"/>
                    <a:pt x="3503602" y="5402836"/>
                    <a:pt x="3474929" y="5402836"/>
                  </a:cubicBezTo>
                  <a:cubicBezTo>
                    <a:pt x="3446257" y="5402836"/>
                    <a:pt x="3423014" y="5379593"/>
                    <a:pt x="3423014" y="5350921"/>
                  </a:cubicBezTo>
                  <a:cubicBezTo>
                    <a:pt x="3423014" y="5322249"/>
                    <a:pt x="3446257" y="5299005"/>
                    <a:pt x="3474929" y="5299005"/>
                  </a:cubicBezTo>
                  <a:close/>
                  <a:moveTo>
                    <a:pt x="2993206" y="5299005"/>
                  </a:moveTo>
                  <a:cubicBezTo>
                    <a:pt x="3021877" y="5299005"/>
                    <a:pt x="3045120" y="5322249"/>
                    <a:pt x="3045120" y="5350921"/>
                  </a:cubicBezTo>
                  <a:cubicBezTo>
                    <a:pt x="3045120" y="5379593"/>
                    <a:pt x="3021877" y="5402836"/>
                    <a:pt x="2993206" y="5402836"/>
                  </a:cubicBezTo>
                  <a:cubicBezTo>
                    <a:pt x="2964533" y="5402836"/>
                    <a:pt x="2941289" y="5379593"/>
                    <a:pt x="2941289" y="5350921"/>
                  </a:cubicBezTo>
                  <a:cubicBezTo>
                    <a:pt x="2941289" y="5322249"/>
                    <a:pt x="2964533" y="5299005"/>
                    <a:pt x="2993206" y="5299005"/>
                  </a:cubicBezTo>
                  <a:close/>
                  <a:moveTo>
                    <a:pt x="2511482" y="5299005"/>
                  </a:moveTo>
                  <a:cubicBezTo>
                    <a:pt x="2540154" y="5299005"/>
                    <a:pt x="2563397" y="5322249"/>
                    <a:pt x="2563397" y="5350921"/>
                  </a:cubicBezTo>
                  <a:cubicBezTo>
                    <a:pt x="2563397" y="5379593"/>
                    <a:pt x="2540154" y="5402836"/>
                    <a:pt x="2511482" y="5402836"/>
                  </a:cubicBezTo>
                  <a:cubicBezTo>
                    <a:pt x="2482811" y="5402836"/>
                    <a:pt x="2459567" y="5379593"/>
                    <a:pt x="2459567" y="5350921"/>
                  </a:cubicBezTo>
                  <a:cubicBezTo>
                    <a:pt x="2459567" y="5322249"/>
                    <a:pt x="2482811" y="5299005"/>
                    <a:pt x="2511482" y="5299005"/>
                  </a:cubicBezTo>
                  <a:close/>
                  <a:moveTo>
                    <a:pt x="2029755" y="5299005"/>
                  </a:moveTo>
                  <a:cubicBezTo>
                    <a:pt x="2058427" y="5299005"/>
                    <a:pt x="2081670" y="5322249"/>
                    <a:pt x="2081670" y="5350921"/>
                  </a:cubicBezTo>
                  <a:cubicBezTo>
                    <a:pt x="2081670" y="5379593"/>
                    <a:pt x="2058427" y="5402836"/>
                    <a:pt x="2029755" y="5402836"/>
                  </a:cubicBezTo>
                  <a:cubicBezTo>
                    <a:pt x="2001083" y="5402836"/>
                    <a:pt x="1977839" y="5379593"/>
                    <a:pt x="1977839" y="5350921"/>
                  </a:cubicBezTo>
                  <a:cubicBezTo>
                    <a:pt x="1977839" y="5322249"/>
                    <a:pt x="2001083" y="5299005"/>
                    <a:pt x="2029755" y="5299005"/>
                  </a:cubicBezTo>
                  <a:close/>
                  <a:moveTo>
                    <a:pt x="1548030" y="5299005"/>
                  </a:moveTo>
                  <a:cubicBezTo>
                    <a:pt x="1576703" y="5299005"/>
                    <a:pt x="1599946" y="5322249"/>
                    <a:pt x="1599946" y="5350921"/>
                  </a:cubicBezTo>
                  <a:cubicBezTo>
                    <a:pt x="1599946" y="5379593"/>
                    <a:pt x="1576703" y="5402836"/>
                    <a:pt x="1548030" y="5402836"/>
                  </a:cubicBezTo>
                  <a:cubicBezTo>
                    <a:pt x="1519358" y="5402836"/>
                    <a:pt x="1496115" y="5379593"/>
                    <a:pt x="1496115" y="5350921"/>
                  </a:cubicBezTo>
                  <a:cubicBezTo>
                    <a:pt x="1496115" y="5322249"/>
                    <a:pt x="1519358" y="5299005"/>
                    <a:pt x="1548030" y="5299005"/>
                  </a:cubicBezTo>
                  <a:close/>
                  <a:moveTo>
                    <a:pt x="1066307" y="5299005"/>
                  </a:moveTo>
                  <a:cubicBezTo>
                    <a:pt x="1094979" y="5299005"/>
                    <a:pt x="1118223" y="5322249"/>
                    <a:pt x="1118223" y="5350921"/>
                  </a:cubicBezTo>
                  <a:cubicBezTo>
                    <a:pt x="1118223" y="5379593"/>
                    <a:pt x="1094979" y="5402836"/>
                    <a:pt x="1066307" y="5402836"/>
                  </a:cubicBezTo>
                  <a:cubicBezTo>
                    <a:pt x="1037635" y="5402836"/>
                    <a:pt x="1014392" y="5379593"/>
                    <a:pt x="1014392" y="5350921"/>
                  </a:cubicBezTo>
                  <a:cubicBezTo>
                    <a:pt x="1014392" y="5322249"/>
                    <a:pt x="1037635" y="5299005"/>
                    <a:pt x="1066307" y="5299005"/>
                  </a:cubicBezTo>
                  <a:close/>
                  <a:moveTo>
                    <a:pt x="584584" y="5299005"/>
                  </a:moveTo>
                  <a:cubicBezTo>
                    <a:pt x="613256" y="5299005"/>
                    <a:pt x="636499" y="5322249"/>
                    <a:pt x="636499" y="5350921"/>
                  </a:cubicBezTo>
                  <a:cubicBezTo>
                    <a:pt x="636499" y="5379593"/>
                    <a:pt x="613256" y="5402836"/>
                    <a:pt x="584584" y="5402836"/>
                  </a:cubicBezTo>
                  <a:cubicBezTo>
                    <a:pt x="555912" y="5402836"/>
                    <a:pt x="532668" y="5379593"/>
                    <a:pt x="532668" y="5350921"/>
                  </a:cubicBezTo>
                  <a:cubicBezTo>
                    <a:pt x="532668" y="5322249"/>
                    <a:pt x="555912" y="5299005"/>
                    <a:pt x="584584" y="5299005"/>
                  </a:cubicBezTo>
                  <a:close/>
                  <a:moveTo>
                    <a:pt x="102861" y="5299005"/>
                  </a:moveTo>
                  <a:cubicBezTo>
                    <a:pt x="131532" y="5299005"/>
                    <a:pt x="154776" y="5322249"/>
                    <a:pt x="154776" y="5350921"/>
                  </a:cubicBezTo>
                  <a:cubicBezTo>
                    <a:pt x="154776" y="5379593"/>
                    <a:pt x="131532" y="5402836"/>
                    <a:pt x="102861" y="5402836"/>
                  </a:cubicBezTo>
                  <a:cubicBezTo>
                    <a:pt x="74188" y="5402836"/>
                    <a:pt x="50945" y="5379593"/>
                    <a:pt x="50945" y="5350921"/>
                  </a:cubicBezTo>
                  <a:cubicBezTo>
                    <a:pt x="50945" y="5322249"/>
                    <a:pt x="74188" y="5299005"/>
                    <a:pt x="102861" y="5299005"/>
                  </a:cubicBezTo>
                  <a:close/>
                  <a:moveTo>
                    <a:pt x="12146930" y="4948539"/>
                  </a:moveTo>
                  <a:cubicBezTo>
                    <a:pt x="12205334" y="4948539"/>
                    <a:pt x="12250760" y="4982667"/>
                    <a:pt x="12250760" y="5026545"/>
                  </a:cubicBezTo>
                  <a:cubicBezTo>
                    <a:pt x="12250760" y="5026545"/>
                    <a:pt x="12250760" y="5026545"/>
                    <a:pt x="12250760" y="5078549"/>
                  </a:cubicBezTo>
                  <a:cubicBezTo>
                    <a:pt x="12250760" y="5093175"/>
                    <a:pt x="12239404" y="5104552"/>
                    <a:pt x="12224803" y="5104552"/>
                  </a:cubicBezTo>
                  <a:cubicBezTo>
                    <a:pt x="12224803" y="5104552"/>
                    <a:pt x="12224803" y="5104552"/>
                    <a:pt x="12198844" y="5104552"/>
                  </a:cubicBezTo>
                  <a:cubicBezTo>
                    <a:pt x="12198844" y="5104552"/>
                    <a:pt x="12198844" y="5104552"/>
                    <a:pt x="12198844" y="5208561"/>
                  </a:cubicBezTo>
                  <a:cubicBezTo>
                    <a:pt x="12198844" y="5223187"/>
                    <a:pt x="12187489" y="5234562"/>
                    <a:pt x="12172887" y="5234562"/>
                  </a:cubicBezTo>
                  <a:cubicBezTo>
                    <a:pt x="12172887" y="5234562"/>
                    <a:pt x="12172887" y="5234562"/>
                    <a:pt x="12120972" y="5234562"/>
                  </a:cubicBezTo>
                  <a:cubicBezTo>
                    <a:pt x="12106372" y="5234562"/>
                    <a:pt x="12095015" y="5223187"/>
                    <a:pt x="12095015" y="5208561"/>
                  </a:cubicBezTo>
                  <a:cubicBezTo>
                    <a:pt x="12095015" y="5208561"/>
                    <a:pt x="12095015" y="5208561"/>
                    <a:pt x="12095015" y="5104552"/>
                  </a:cubicBezTo>
                  <a:cubicBezTo>
                    <a:pt x="12095015" y="5104552"/>
                    <a:pt x="12095015" y="5104552"/>
                    <a:pt x="12069057" y="5104552"/>
                  </a:cubicBezTo>
                  <a:cubicBezTo>
                    <a:pt x="12054456" y="5104552"/>
                    <a:pt x="12043099" y="5093175"/>
                    <a:pt x="12043099" y="5078549"/>
                  </a:cubicBezTo>
                  <a:cubicBezTo>
                    <a:pt x="12043099" y="5078549"/>
                    <a:pt x="12043099" y="5078549"/>
                    <a:pt x="12043099" y="5026545"/>
                  </a:cubicBezTo>
                  <a:cubicBezTo>
                    <a:pt x="12043099" y="4982667"/>
                    <a:pt x="12088525" y="4948539"/>
                    <a:pt x="12146930" y="4948539"/>
                  </a:cubicBezTo>
                  <a:close/>
                  <a:moveTo>
                    <a:pt x="11665206" y="4948539"/>
                  </a:moveTo>
                  <a:cubicBezTo>
                    <a:pt x="11723610" y="4948539"/>
                    <a:pt x="11769036" y="4982667"/>
                    <a:pt x="11769036" y="5026545"/>
                  </a:cubicBezTo>
                  <a:cubicBezTo>
                    <a:pt x="11769036" y="5026545"/>
                    <a:pt x="11769036" y="5026545"/>
                    <a:pt x="11769036" y="5078549"/>
                  </a:cubicBezTo>
                  <a:cubicBezTo>
                    <a:pt x="11769036" y="5093175"/>
                    <a:pt x="11757680" y="5104552"/>
                    <a:pt x="11743079" y="5104552"/>
                  </a:cubicBezTo>
                  <a:cubicBezTo>
                    <a:pt x="11743079" y="5104552"/>
                    <a:pt x="11743079" y="5104552"/>
                    <a:pt x="11717120" y="5104552"/>
                  </a:cubicBezTo>
                  <a:cubicBezTo>
                    <a:pt x="11717120" y="5104552"/>
                    <a:pt x="11717120" y="5104552"/>
                    <a:pt x="11717120" y="5208561"/>
                  </a:cubicBezTo>
                  <a:cubicBezTo>
                    <a:pt x="11717120" y="5223187"/>
                    <a:pt x="11705765" y="5234562"/>
                    <a:pt x="11691163" y="5234562"/>
                  </a:cubicBezTo>
                  <a:cubicBezTo>
                    <a:pt x="11691163" y="5234562"/>
                    <a:pt x="11691163" y="5234562"/>
                    <a:pt x="11639248" y="5234562"/>
                  </a:cubicBezTo>
                  <a:cubicBezTo>
                    <a:pt x="11624648" y="5234562"/>
                    <a:pt x="11613291" y="5223187"/>
                    <a:pt x="11613291" y="5208561"/>
                  </a:cubicBezTo>
                  <a:cubicBezTo>
                    <a:pt x="11613291" y="5208561"/>
                    <a:pt x="11613291" y="5208561"/>
                    <a:pt x="11613291" y="5104552"/>
                  </a:cubicBezTo>
                  <a:cubicBezTo>
                    <a:pt x="11613291" y="5104552"/>
                    <a:pt x="11613291" y="5104552"/>
                    <a:pt x="11587333" y="5104552"/>
                  </a:cubicBezTo>
                  <a:cubicBezTo>
                    <a:pt x="11572732" y="5104552"/>
                    <a:pt x="11561375" y="5093175"/>
                    <a:pt x="11561375" y="5078549"/>
                  </a:cubicBezTo>
                  <a:cubicBezTo>
                    <a:pt x="11561375" y="5078549"/>
                    <a:pt x="11561375" y="5078549"/>
                    <a:pt x="11561375" y="5026545"/>
                  </a:cubicBezTo>
                  <a:cubicBezTo>
                    <a:pt x="11561375" y="4982667"/>
                    <a:pt x="11606801" y="4948539"/>
                    <a:pt x="11665206" y="4948539"/>
                  </a:cubicBezTo>
                  <a:close/>
                  <a:moveTo>
                    <a:pt x="11183481" y="4948539"/>
                  </a:moveTo>
                  <a:cubicBezTo>
                    <a:pt x="11241885" y="4948539"/>
                    <a:pt x="11287311" y="4982667"/>
                    <a:pt x="11287311" y="5026545"/>
                  </a:cubicBezTo>
                  <a:cubicBezTo>
                    <a:pt x="11287311" y="5026545"/>
                    <a:pt x="11287311" y="5026545"/>
                    <a:pt x="11287311" y="5078549"/>
                  </a:cubicBezTo>
                  <a:cubicBezTo>
                    <a:pt x="11287311" y="5093175"/>
                    <a:pt x="11275955" y="5104552"/>
                    <a:pt x="11261354" y="5104552"/>
                  </a:cubicBezTo>
                  <a:cubicBezTo>
                    <a:pt x="11261354" y="5104552"/>
                    <a:pt x="11261354" y="5104552"/>
                    <a:pt x="11235395" y="5104552"/>
                  </a:cubicBezTo>
                  <a:cubicBezTo>
                    <a:pt x="11235395" y="5104552"/>
                    <a:pt x="11235395" y="5104552"/>
                    <a:pt x="11235395" y="5208561"/>
                  </a:cubicBezTo>
                  <a:cubicBezTo>
                    <a:pt x="11235395" y="5223187"/>
                    <a:pt x="11224040" y="5234562"/>
                    <a:pt x="11209438" y="5234562"/>
                  </a:cubicBezTo>
                  <a:cubicBezTo>
                    <a:pt x="11209438" y="5234562"/>
                    <a:pt x="11209438" y="5234562"/>
                    <a:pt x="11157523" y="5234562"/>
                  </a:cubicBezTo>
                  <a:cubicBezTo>
                    <a:pt x="11142923" y="5234562"/>
                    <a:pt x="11131566" y="5223187"/>
                    <a:pt x="11131566" y="5208561"/>
                  </a:cubicBezTo>
                  <a:cubicBezTo>
                    <a:pt x="11131566" y="5208561"/>
                    <a:pt x="11131566" y="5208561"/>
                    <a:pt x="11131566" y="5104552"/>
                  </a:cubicBezTo>
                  <a:cubicBezTo>
                    <a:pt x="11131566" y="5104552"/>
                    <a:pt x="11131566" y="5104552"/>
                    <a:pt x="11105608" y="5104552"/>
                  </a:cubicBezTo>
                  <a:cubicBezTo>
                    <a:pt x="11091007" y="5104552"/>
                    <a:pt x="11079650" y="5093175"/>
                    <a:pt x="11079650" y="5078549"/>
                  </a:cubicBezTo>
                  <a:cubicBezTo>
                    <a:pt x="11079650" y="5078549"/>
                    <a:pt x="11079650" y="5078549"/>
                    <a:pt x="11079650" y="5026545"/>
                  </a:cubicBezTo>
                  <a:cubicBezTo>
                    <a:pt x="11079650" y="4982667"/>
                    <a:pt x="11125076" y="4948539"/>
                    <a:pt x="11183481" y="4948539"/>
                  </a:cubicBezTo>
                  <a:close/>
                  <a:moveTo>
                    <a:pt x="10701757" y="4948539"/>
                  </a:moveTo>
                  <a:cubicBezTo>
                    <a:pt x="10760161" y="4948539"/>
                    <a:pt x="10805587" y="4982667"/>
                    <a:pt x="10805587" y="5026545"/>
                  </a:cubicBezTo>
                  <a:cubicBezTo>
                    <a:pt x="10805587" y="5026545"/>
                    <a:pt x="10805587" y="5026545"/>
                    <a:pt x="10805587" y="5078549"/>
                  </a:cubicBezTo>
                  <a:cubicBezTo>
                    <a:pt x="10805587" y="5093175"/>
                    <a:pt x="10794231" y="5104552"/>
                    <a:pt x="10779630" y="5104552"/>
                  </a:cubicBezTo>
                  <a:cubicBezTo>
                    <a:pt x="10779630" y="5104552"/>
                    <a:pt x="10779630" y="5104552"/>
                    <a:pt x="10753671" y="5104552"/>
                  </a:cubicBezTo>
                  <a:cubicBezTo>
                    <a:pt x="10753671" y="5104552"/>
                    <a:pt x="10753671" y="5104552"/>
                    <a:pt x="10753671" y="5208561"/>
                  </a:cubicBezTo>
                  <a:cubicBezTo>
                    <a:pt x="10753671" y="5223187"/>
                    <a:pt x="10742316" y="5234562"/>
                    <a:pt x="10727714" y="5234562"/>
                  </a:cubicBezTo>
                  <a:cubicBezTo>
                    <a:pt x="10727714" y="5234562"/>
                    <a:pt x="10727714" y="5234562"/>
                    <a:pt x="10675799" y="5234562"/>
                  </a:cubicBezTo>
                  <a:cubicBezTo>
                    <a:pt x="10661199" y="5234562"/>
                    <a:pt x="10649842" y="5223187"/>
                    <a:pt x="10649842" y="5208561"/>
                  </a:cubicBezTo>
                  <a:cubicBezTo>
                    <a:pt x="10649842" y="5208561"/>
                    <a:pt x="10649842" y="5208561"/>
                    <a:pt x="10649842" y="5104552"/>
                  </a:cubicBezTo>
                  <a:cubicBezTo>
                    <a:pt x="10649842" y="5104552"/>
                    <a:pt x="10649842" y="5104552"/>
                    <a:pt x="10623884" y="5104552"/>
                  </a:cubicBezTo>
                  <a:cubicBezTo>
                    <a:pt x="10609283" y="5104552"/>
                    <a:pt x="10597926" y="5093175"/>
                    <a:pt x="10597926" y="5078549"/>
                  </a:cubicBezTo>
                  <a:cubicBezTo>
                    <a:pt x="10597926" y="5078549"/>
                    <a:pt x="10597926" y="5078549"/>
                    <a:pt x="10597926" y="5026545"/>
                  </a:cubicBezTo>
                  <a:cubicBezTo>
                    <a:pt x="10597926" y="4982667"/>
                    <a:pt x="10643352" y="4948539"/>
                    <a:pt x="10701757" y="4948539"/>
                  </a:cubicBezTo>
                  <a:close/>
                  <a:moveTo>
                    <a:pt x="10220033" y="4948539"/>
                  </a:moveTo>
                  <a:cubicBezTo>
                    <a:pt x="10278437" y="4948539"/>
                    <a:pt x="10323863" y="4982667"/>
                    <a:pt x="10323863" y="5026545"/>
                  </a:cubicBezTo>
                  <a:cubicBezTo>
                    <a:pt x="10323863" y="5026545"/>
                    <a:pt x="10323863" y="5026545"/>
                    <a:pt x="10323863" y="5078549"/>
                  </a:cubicBezTo>
                  <a:cubicBezTo>
                    <a:pt x="10323863" y="5093175"/>
                    <a:pt x="10312507" y="5104552"/>
                    <a:pt x="10297906" y="5104552"/>
                  </a:cubicBezTo>
                  <a:cubicBezTo>
                    <a:pt x="10297906" y="5104552"/>
                    <a:pt x="10297906" y="5104552"/>
                    <a:pt x="10271947" y="5104552"/>
                  </a:cubicBezTo>
                  <a:cubicBezTo>
                    <a:pt x="10271947" y="5104552"/>
                    <a:pt x="10271947" y="5104552"/>
                    <a:pt x="10271947" y="5208561"/>
                  </a:cubicBezTo>
                  <a:cubicBezTo>
                    <a:pt x="10271947" y="5223187"/>
                    <a:pt x="10260592" y="5234562"/>
                    <a:pt x="10245990" y="5234562"/>
                  </a:cubicBezTo>
                  <a:cubicBezTo>
                    <a:pt x="10245990" y="5234562"/>
                    <a:pt x="10245990" y="5234562"/>
                    <a:pt x="10194075" y="5234562"/>
                  </a:cubicBezTo>
                  <a:cubicBezTo>
                    <a:pt x="10179475" y="5234562"/>
                    <a:pt x="10168118" y="5223187"/>
                    <a:pt x="10168118" y="5208561"/>
                  </a:cubicBezTo>
                  <a:cubicBezTo>
                    <a:pt x="10168118" y="5208561"/>
                    <a:pt x="10168118" y="5208561"/>
                    <a:pt x="10168118" y="5104552"/>
                  </a:cubicBezTo>
                  <a:cubicBezTo>
                    <a:pt x="10168118" y="5104552"/>
                    <a:pt x="10168118" y="5104552"/>
                    <a:pt x="10142160" y="5104552"/>
                  </a:cubicBezTo>
                  <a:cubicBezTo>
                    <a:pt x="10127559" y="5104552"/>
                    <a:pt x="10116202" y="5093175"/>
                    <a:pt x="10116202" y="5078549"/>
                  </a:cubicBezTo>
                  <a:cubicBezTo>
                    <a:pt x="10116202" y="5078549"/>
                    <a:pt x="10116202" y="5078549"/>
                    <a:pt x="10116202" y="5026545"/>
                  </a:cubicBezTo>
                  <a:cubicBezTo>
                    <a:pt x="10116202" y="4982667"/>
                    <a:pt x="10161628" y="4948539"/>
                    <a:pt x="10220033" y="4948539"/>
                  </a:cubicBezTo>
                  <a:close/>
                  <a:moveTo>
                    <a:pt x="9738308" y="4948539"/>
                  </a:moveTo>
                  <a:cubicBezTo>
                    <a:pt x="9796712" y="4948539"/>
                    <a:pt x="9842138" y="4982667"/>
                    <a:pt x="9842138" y="5026545"/>
                  </a:cubicBezTo>
                  <a:cubicBezTo>
                    <a:pt x="9842138" y="5026545"/>
                    <a:pt x="9842138" y="5026545"/>
                    <a:pt x="9842138" y="5078549"/>
                  </a:cubicBezTo>
                  <a:cubicBezTo>
                    <a:pt x="9842138" y="5093175"/>
                    <a:pt x="9830782" y="5104552"/>
                    <a:pt x="9816181" y="5104552"/>
                  </a:cubicBezTo>
                  <a:cubicBezTo>
                    <a:pt x="9816181" y="5104552"/>
                    <a:pt x="9816181" y="5104552"/>
                    <a:pt x="9790222" y="5104552"/>
                  </a:cubicBezTo>
                  <a:cubicBezTo>
                    <a:pt x="9790222" y="5104552"/>
                    <a:pt x="9790222" y="5104552"/>
                    <a:pt x="9790222" y="5208561"/>
                  </a:cubicBezTo>
                  <a:cubicBezTo>
                    <a:pt x="9790222" y="5223187"/>
                    <a:pt x="9778867" y="5234562"/>
                    <a:pt x="9764265" y="5234562"/>
                  </a:cubicBezTo>
                  <a:cubicBezTo>
                    <a:pt x="9764265" y="5234562"/>
                    <a:pt x="9764265" y="5234562"/>
                    <a:pt x="9712350" y="5234562"/>
                  </a:cubicBezTo>
                  <a:cubicBezTo>
                    <a:pt x="9697750" y="5234562"/>
                    <a:pt x="9686393" y="5223187"/>
                    <a:pt x="9686393" y="5208561"/>
                  </a:cubicBezTo>
                  <a:cubicBezTo>
                    <a:pt x="9686393" y="5208561"/>
                    <a:pt x="9686393" y="5208561"/>
                    <a:pt x="9686393" y="5104552"/>
                  </a:cubicBezTo>
                  <a:cubicBezTo>
                    <a:pt x="9686393" y="5104552"/>
                    <a:pt x="9686393" y="5104552"/>
                    <a:pt x="9660435" y="5104552"/>
                  </a:cubicBezTo>
                  <a:cubicBezTo>
                    <a:pt x="9645834" y="5104552"/>
                    <a:pt x="9634477" y="5093175"/>
                    <a:pt x="9634477" y="5078549"/>
                  </a:cubicBezTo>
                  <a:cubicBezTo>
                    <a:pt x="9634477" y="5078549"/>
                    <a:pt x="9634477" y="5078549"/>
                    <a:pt x="9634477" y="5026545"/>
                  </a:cubicBezTo>
                  <a:cubicBezTo>
                    <a:pt x="9634477" y="4982667"/>
                    <a:pt x="9679903" y="4948539"/>
                    <a:pt x="9738308" y="4948539"/>
                  </a:cubicBezTo>
                  <a:close/>
                  <a:moveTo>
                    <a:pt x="9256584" y="4948539"/>
                  </a:moveTo>
                  <a:cubicBezTo>
                    <a:pt x="9314988" y="4948539"/>
                    <a:pt x="9360414" y="4982667"/>
                    <a:pt x="9360414" y="5026545"/>
                  </a:cubicBezTo>
                  <a:cubicBezTo>
                    <a:pt x="9360414" y="5026545"/>
                    <a:pt x="9360414" y="5026545"/>
                    <a:pt x="9360414" y="5078549"/>
                  </a:cubicBezTo>
                  <a:cubicBezTo>
                    <a:pt x="9360414" y="5093175"/>
                    <a:pt x="9349058" y="5104552"/>
                    <a:pt x="9334457" y="5104552"/>
                  </a:cubicBezTo>
                  <a:cubicBezTo>
                    <a:pt x="9334457" y="5104552"/>
                    <a:pt x="9334457" y="5104552"/>
                    <a:pt x="9308498" y="5104552"/>
                  </a:cubicBezTo>
                  <a:cubicBezTo>
                    <a:pt x="9308498" y="5104552"/>
                    <a:pt x="9308498" y="5104552"/>
                    <a:pt x="9308498" y="5208561"/>
                  </a:cubicBezTo>
                  <a:cubicBezTo>
                    <a:pt x="9308498" y="5223187"/>
                    <a:pt x="9297143" y="5234562"/>
                    <a:pt x="9282541" y="5234562"/>
                  </a:cubicBezTo>
                  <a:cubicBezTo>
                    <a:pt x="9282541" y="5234562"/>
                    <a:pt x="9282541" y="5234562"/>
                    <a:pt x="9230626" y="5234562"/>
                  </a:cubicBezTo>
                  <a:cubicBezTo>
                    <a:pt x="9216026" y="5234562"/>
                    <a:pt x="9204669" y="5223187"/>
                    <a:pt x="9204669" y="5208561"/>
                  </a:cubicBezTo>
                  <a:cubicBezTo>
                    <a:pt x="9204669" y="5208561"/>
                    <a:pt x="9204669" y="5208561"/>
                    <a:pt x="9204669" y="5104552"/>
                  </a:cubicBezTo>
                  <a:cubicBezTo>
                    <a:pt x="9204669" y="5104552"/>
                    <a:pt x="9204669" y="5104552"/>
                    <a:pt x="9178711" y="5104552"/>
                  </a:cubicBezTo>
                  <a:cubicBezTo>
                    <a:pt x="9164110" y="5104552"/>
                    <a:pt x="9152753" y="5093175"/>
                    <a:pt x="9152753" y="5078549"/>
                  </a:cubicBezTo>
                  <a:cubicBezTo>
                    <a:pt x="9152753" y="5078549"/>
                    <a:pt x="9152753" y="5078549"/>
                    <a:pt x="9152753" y="5026545"/>
                  </a:cubicBezTo>
                  <a:cubicBezTo>
                    <a:pt x="9152753" y="4982667"/>
                    <a:pt x="9198179" y="4948539"/>
                    <a:pt x="9256584" y="4948539"/>
                  </a:cubicBezTo>
                  <a:close/>
                  <a:moveTo>
                    <a:pt x="8774860" y="4948539"/>
                  </a:moveTo>
                  <a:cubicBezTo>
                    <a:pt x="8833264" y="4948539"/>
                    <a:pt x="8878690" y="4982667"/>
                    <a:pt x="8878690" y="5026545"/>
                  </a:cubicBezTo>
                  <a:cubicBezTo>
                    <a:pt x="8878690" y="5026545"/>
                    <a:pt x="8878690" y="5026545"/>
                    <a:pt x="8878690" y="5078549"/>
                  </a:cubicBezTo>
                  <a:cubicBezTo>
                    <a:pt x="8878690" y="5093175"/>
                    <a:pt x="8867334" y="5104552"/>
                    <a:pt x="8852733" y="5104552"/>
                  </a:cubicBezTo>
                  <a:cubicBezTo>
                    <a:pt x="8852733" y="5104552"/>
                    <a:pt x="8852733" y="5104552"/>
                    <a:pt x="8826774" y="5104552"/>
                  </a:cubicBezTo>
                  <a:cubicBezTo>
                    <a:pt x="8826774" y="5104552"/>
                    <a:pt x="8826774" y="5104552"/>
                    <a:pt x="8826774" y="5208561"/>
                  </a:cubicBezTo>
                  <a:cubicBezTo>
                    <a:pt x="8826774" y="5223187"/>
                    <a:pt x="8815419" y="5234562"/>
                    <a:pt x="8800817" y="5234562"/>
                  </a:cubicBezTo>
                  <a:cubicBezTo>
                    <a:pt x="8800817" y="5234562"/>
                    <a:pt x="8800817" y="5234562"/>
                    <a:pt x="8748902" y="5234562"/>
                  </a:cubicBezTo>
                  <a:cubicBezTo>
                    <a:pt x="8734302" y="5234562"/>
                    <a:pt x="8722945" y="5223187"/>
                    <a:pt x="8722945" y="5208561"/>
                  </a:cubicBezTo>
                  <a:cubicBezTo>
                    <a:pt x="8722945" y="5208561"/>
                    <a:pt x="8722945" y="5208561"/>
                    <a:pt x="8722945" y="5104552"/>
                  </a:cubicBezTo>
                  <a:cubicBezTo>
                    <a:pt x="8722945" y="5104552"/>
                    <a:pt x="8722945" y="5104552"/>
                    <a:pt x="8696987" y="5104552"/>
                  </a:cubicBezTo>
                  <a:cubicBezTo>
                    <a:pt x="8682386" y="5104552"/>
                    <a:pt x="8671029" y="5093175"/>
                    <a:pt x="8671029" y="5078549"/>
                  </a:cubicBezTo>
                  <a:cubicBezTo>
                    <a:pt x="8671029" y="5078549"/>
                    <a:pt x="8671029" y="5078549"/>
                    <a:pt x="8671029" y="5026545"/>
                  </a:cubicBezTo>
                  <a:cubicBezTo>
                    <a:pt x="8671029" y="4982667"/>
                    <a:pt x="8716455" y="4948539"/>
                    <a:pt x="8774860" y="4948539"/>
                  </a:cubicBezTo>
                  <a:close/>
                  <a:moveTo>
                    <a:pt x="8293136" y="4948539"/>
                  </a:moveTo>
                  <a:cubicBezTo>
                    <a:pt x="8351541" y="4948539"/>
                    <a:pt x="8396966" y="4982667"/>
                    <a:pt x="8396966" y="5026545"/>
                  </a:cubicBezTo>
                  <a:cubicBezTo>
                    <a:pt x="8396966" y="5026545"/>
                    <a:pt x="8396966" y="5026545"/>
                    <a:pt x="8396966" y="5078549"/>
                  </a:cubicBezTo>
                  <a:cubicBezTo>
                    <a:pt x="8396966" y="5093175"/>
                    <a:pt x="8385610" y="5104552"/>
                    <a:pt x="8371009" y="5104552"/>
                  </a:cubicBezTo>
                  <a:cubicBezTo>
                    <a:pt x="8371009" y="5104552"/>
                    <a:pt x="8371009" y="5104552"/>
                    <a:pt x="8345051" y="5104552"/>
                  </a:cubicBezTo>
                  <a:cubicBezTo>
                    <a:pt x="8345051" y="5104552"/>
                    <a:pt x="8345051" y="5104552"/>
                    <a:pt x="8345051" y="5208561"/>
                  </a:cubicBezTo>
                  <a:cubicBezTo>
                    <a:pt x="8345051" y="5223187"/>
                    <a:pt x="8333695" y="5234562"/>
                    <a:pt x="8319094" y="5234562"/>
                  </a:cubicBezTo>
                  <a:cubicBezTo>
                    <a:pt x="8319094" y="5234562"/>
                    <a:pt x="8319094" y="5234562"/>
                    <a:pt x="8267178" y="5234562"/>
                  </a:cubicBezTo>
                  <a:cubicBezTo>
                    <a:pt x="8252578" y="5234562"/>
                    <a:pt x="8241221" y="5223187"/>
                    <a:pt x="8241221" y="5208561"/>
                  </a:cubicBezTo>
                  <a:cubicBezTo>
                    <a:pt x="8241221" y="5208561"/>
                    <a:pt x="8241221" y="5208561"/>
                    <a:pt x="8241221" y="5104552"/>
                  </a:cubicBezTo>
                  <a:cubicBezTo>
                    <a:pt x="8241221" y="5104552"/>
                    <a:pt x="8241221" y="5104552"/>
                    <a:pt x="8215264" y="5104552"/>
                  </a:cubicBezTo>
                  <a:cubicBezTo>
                    <a:pt x="8200662" y="5104552"/>
                    <a:pt x="8189305" y="5093175"/>
                    <a:pt x="8189305" y="5078549"/>
                  </a:cubicBezTo>
                  <a:cubicBezTo>
                    <a:pt x="8189305" y="5078549"/>
                    <a:pt x="8189305" y="5078549"/>
                    <a:pt x="8189305" y="5026545"/>
                  </a:cubicBezTo>
                  <a:cubicBezTo>
                    <a:pt x="8189305" y="4982667"/>
                    <a:pt x="8234731" y="4948539"/>
                    <a:pt x="8293136" y="4948539"/>
                  </a:cubicBezTo>
                  <a:close/>
                  <a:moveTo>
                    <a:pt x="7811412" y="4948539"/>
                  </a:moveTo>
                  <a:cubicBezTo>
                    <a:pt x="7869817" y="4948539"/>
                    <a:pt x="7915242" y="4982667"/>
                    <a:pt x="7915242" y="5026545"/>
                  </a:cubicBezTo>
                  <a:cubicBezTo>
                    <a:pt x="7915242" y="5026545"/>
                    <a:pt x="7915242" y="5026545"/>
                    <a:pt x="7915242" y="5078549"/>
                  </a:cubicBezTo>
                  <a:cubicBezTo>
                    <a:pt x="7915242" y="5093175"/>
                    <a:pt x="7903886" y="5104552"/>
                    <a:pt x="7889285" y="5104552"/>
                  </a:cubicBezTo>
                  <a:cubicBezTo>
                    <a:pt x="7889285" y="5104552"/>
                    <a:pt x="7889285" y="5104552"/>
                    <a:pt x="7863327" y="5104552"/>
                  </a:cubicBezTo>
                  <a:cubicBezTo>
                    <a:pt x="7863327" y="5104552"/>
                    <a:pt x="7863327" y="5104552"/>
                    <a:pt x="7863327" y="5208561"/>
                  </a:cubicBezTo>
                  <a:cubicBezTo>
                    <a:pt x="7863327" y="5223187"/>
                    <a:pt x="7851971" y="5234562"/>
                    <a:pt x="7837370" y="5234562"/>
                  </a:cubicBezTo>
                  <a:cubicBezTo>
                    <a:pt x="7837370" y="5234562"/>
                    <a:pt x="7837370" y="5234562"/>
                    <a:pt x="7785454" y="5234562"/>
                  </a:cubicBezTo>
                  <a:cubicBezTo>
                    <a:pt x="7770854" y="5234562"/>
                    <a:pt x="7759497" y="5223187"/>
                    <a:pt x="7759497" y="5208561"/>
                  </a:cubicBezTo>
                  <a:cubicBezTo>
                    <a:pt x="7759497" y="5208561"/>
                    <a:pt x="7759497" y="5208561"/>
                    <a:pt x="7759497" y="5104552"/>
                  </a:cubicBezTo>
                  <a:cubicBezTo>
                    <a:pt x="7759497" y="5104552"/>
                    <a:pt x="7759497" y="5104552"/>
                    <a:pt x="7733540" y="5104552"/>
                  </a:cubicBezTo>
                  <a:cubicBezTo>
                    <a:pt x="7718938" y="5104552"/>
                    <a:pt x="7707581" y="5093175"/>
                    <a:pt x="7707581" y="5078549"/>
                  </a:cubicBezTo>
                  <a:cubicBezTo>
                    <a:pt x="7707581" y="5078549"/>
                    <a:pt x="7707581" y="5078549"/>
                    <a:pt x="7707581" y="5026545"/>
                  </a:cubicBezTo>
                  <a:cubicBezTo>
                    <a:pt x="7707581" y="4982667"/>
                    <a:pt x="7753007" y="4948539"/>
                    <a:pt x="7811412" y="4948539"/>
                  </a:cubicBezTo>
                  <a:close/>
                  <a:moveTo>
                    <a:pt x="7329688" y="4948539"/>
                  </a:moveTo>
                  <a:cubicBezTo>
                    <a:pt x="7388093" y="4948539"/>
                    <a:pt x="7433518" y="4982667"/>
                    <a:pt x="7433518" y="5026545"/>
                  </a:cubicBezTo>
                  <a:cubicBezTo>
                    <a:pt x="7433518" y="5026545"/>
                    <a:pt x="7433518" y="5026545"/>
                    <a:pt x="7433518" y="5078549"/>
                  </a:cubicBezTo>
                  <a:cubicBezTo>
                    <a:pt x="7433518" y="5093175"/>
                    <a:pt x="7422162" y="5104552"/>
                    <a:pt x="7407561" y="5104552"/>
                  </a:cubicBezTo>
                  <a:cubicBezTo>
                    <a:pt x="7407561" y="5104552"/>
                    <a:pt x="7407561" y="5104552"/>
                    <a:pt x="7381603" y="5104552"/>
                  </a:cubicBezTo>
                  <a:cubicBezTo>
                    <a:pt x="7381603" y="5104552"/>
                    <a:pt x="7381603" y="5104552"/>
                    <a:pt x="7381603" y="5208561"/>
                  </a:cubicBezTo>
                  <a:cubicBezTo>
                    <a:pt x="7381603" y="5223187"/>
                    <a:pt x="7370247" y="5234562"/>
                    <a:pt x="7355646" y="5234562"/>
                  </a:cubicBezTo>
                  <a:cubicBezTo>
                    <a:pt x="7355646" y="5234562"/>
                    <a:pt x="7355646" y="5234562"/>
                    <a:pt x="7303730" y="5234562"/>
                  </a:cubicBezTo>
                  <a:cubicBezTo>
                    <a:pt x="7289130" y="5234562"/>
                    <a:pt x="7277773" y="5223187"/>
                    <a:pt x="7277773" y="5208561"/>
                  </a:cubicBezTo>
                  <a:cubicBezTo>
                    <a:pt x="7277773" y="5208561"/>
                    <a:pt x="7277773" y="5208561"/>
                    <a:pt x="7277773" y="5104552"/>
                  </a:cubicBezTo>
                  <a:cubicBezTo>
                    <a:pt x="7277773" y="5104552"/>
                    <a:pt x="7277773" y="5104552"/>
                    <a:pt x="7251816" y="5104552"/>
                  </a:cubicBezTo>
                  <a:cubicBezTo>
                    <a:pt x="7237214" y="5104552"/>
                    <a:pt x="7225857" y="5093175"/>
                    <a:pt x="7225857" y="5078549"/>
                  </a:cubicBezTo>
                  <a:cubicBezTo>
                    <a:pt x="7225857" y="5078549"/>
                    <a:pt x="7225857" y="5078549"/>
                    <a:pt x="7225857" y="5026545"/>
                  </a:cubicBezTo>
                  <a:cubicBezTo>
                    <a:pt x="7225857" y="4982667"/>
                    <a:pt x="7271283" y="4948539"/>
                    <a:pt x="7329688" y="4948539"/>
                  </a:cubicBezTo>
                  <a:close/>
                  <a:moveTo>
                    <a:pt x="6847964" y="4948539"/>
                  </a:moveTo>
                  <a:cubicBezTo>
                    <a:pt x="6906369" y="4948539"/>
                    <a:pt x="6951794" y="4982667"/>
                    <a:pt x="6951794" y="5026545"/>
                  </a:cubicBezTo>
                  <a:cubicBezTo>
                    <a:pt x="6951794" y="5026545"/>
                    <a:pt x="6951794" y="5026545"/>
                    <a:pt x="6951794" y="5078549"/>
                  </a:cubicBezTo>
                  <a:cubicBezTo>
                    <a:pt x="6951794" y="5093175"/>
                    <a:pt x="6940438" y="5104552"/>
                    <a:pt x="6925837" y="5104552"/>
                  </a:cubicBezTo>
                  <a:cubicBezTo>
                    <a:pt x="6925837" y="5104552"/>
                    <a:pt x="6925837" y="5104552"/>
                    <a:pt x="6899879" y="5104552"/>
                  </a:cubicBezTo>
                  <a:cubicBezTo>
                    <a:pt x="6899879" y="5104552"/>
                    <a:pt x="6899879" y="5104552"/>
                    <a:pt x="6899879" y="5208561"/>
                  </a:cubicBezTo>
                  <a:cubicBezTo>
                    <a:pt x="6899879" y="5223187"/>
                    <a:pt x="6888523" y="5234562"/>
                    <a:pt x="6873922" y="5234562"/>
                  </a:cubicBezTo>
                  <a:cubicBezTo>
                    <a:pt x="6873922" y="5234562"/>
                    <a:pt x="6873922" y="5234562"/>
                    <a:pt x="6822006" y="5234562"/>
                  </a:cubicBezTo>
                  <a:cubicBezTo>
                    <a:pt x="6807406" y="5234562"/>
                    <a:pt x="6796049" y="5223187"/>
                    <a:pt x="6796049" y="5208561"/>
                  </a:cubicBezTo>
                  <a:cubicBezTo>
                    <a:pt x="6796049" y="5208561"/>
                    <a:pt x="6796049" y="5208561"/>
                    <a:pt x="6796049" y="5104552"/>
                  </a:cubicBezTo>
                  <a:cubicBezTo>
                    <a:pt x="6796049" y="5104552"/>
                    <a:pt x="6796049" y="5104552"/>
                    <a:pt x="6770092" y="5104552"/>
                  </a:cubicBezTo>
                  <a:cubicBezTo>
                    <a:pt x="6755490" y="5104552"/>
                    <a:pt x="6744133" y="5093175"/>
                    <a:pt x="6744133" y="5078549"/>
                  </a:cubicBezTo>
                  <a:cubicBezTo>
                    <a:pt x="6744133" y="5078549"/>
                    <a:pt x="6744133" y="5078549"/>
                    <a:pt x="6744133" y="5026545"/>
                  </a:cubicBezTo>
                  <a:cubicBezTo>
                    <a:pt x="6744133" y="4982667"/>
                    <a:pt x="6789559" y="4948539"/>
                    <a:pt x="6847964" y="4948539"/>
                  </a:cubicBezTo>
                  <a:close/>
                  <a:moveTo>
                    <a:pt x="6366240" y="4948539"/>
                  </a:moveTo>
                  <a:cubicBezTo>
                    <a:pt x="6424645" y="4948539"/>
                    <a:pt x="6470070" y="4982667"/>
                    <a:pt x="6470070" y="5026545"/>
                  </a:cubicBezTo>
                  <a:cubicBezTo>
                    <a:pt x="6470070" y="5026545"/>
                    <a:pt x="6470070" y="5026545"/>
                    <a:pt x="6470070" y="5078549"/>
                  </a:cubicBezTo>
                  <a:cubicBezTo>
                    <a:pt x="6470070" y="5093175"/>
                    <a:pt x="6458714" y="5104552"/>
                    <a:pt x="6444113" y="5104552"/>
                  </a:cubicBezTo>
                  <a:cubicBezTo>
                    <a:pt x="6444113" y="5104552"/>
                    <a:pt x="6444113" y="5104552"/>
                    <a:pt x="6418155" y="5104552"/>
                  </a:cubicBezTo>
                  <a:cubicBezTo>
                    <a:pt x="6418155" y="5104552"/>
                    <a:pt x="6418155" y="5104552"/>
                    <a:pt x="6418155" y="5208561"/>
                  </a:cubicBezTo>
                  <a:cubicBezTo>
                    <a:pt x="6418155" y="5223187"/>
                    <a:pt x="6406799" y="5234562"/>
                    <a:pt x="6392198" y="5234562"/>
                  </a:cubicBezTo>
                  <a:cubicBezTo>
                    <a:pt x="6392198" y="5234562"/>
                    <a:pt x="6392198" y="5234562"/>
                    <a:pt x="6340282" y="5234562"/>
                  </a:cubicBezTo>
                  <a:cubicBezTo>
                    <a:pt x="6325682" y="5234562"/>
                    <a:pt x="6314325" y="5223187"/>
                    <a:pt x="6314325" y="5208561"/>
                  </a:cubicBezTo>
                  <a:cubicBezTo>
                    <a:pt x="6314325" y="5208561"/>
                    <a:pt x="6314325" y="5208561"/>
                    <a:pt x="6314325" y="5104552"/>
                  </a:cubicBezTo>
                  <a:cubicBezTo>
                    <a:pt x="6314325" y="5104552"/>
                    <a:pt x="6314325" y="5104552"/>
                    <a:pt x="6288368" y="5104552"/>
                  </a:cubicBezTo>
                  <a:cubicBezTo>
                    <a:pt x="6273766" y="5104552"/>
                    <a:pt x="6262409" y="5093175"/>
                    <a:pt x="6262409" y="5078549"/>
                  </a:cubicBezTo>
                  <a:cubicBezTo>
                    <a:pt x="6262409" y="5078549"/>
                    <a:pt x="6262409" y="5078549"/>
                    <a:pt x="6262409" y="5026545"/>
                  </a:cubicBezTo>
                  <a:cubicBezTo>
                    <a:pt x="6262409" y="4982667"/>
                    <a:pt x="6307835" y="4948539"/>
                    <a:pt x="6366240" y="4948539"/>
                  </a:cubicBezTo>
                  <a:close/>
                  <a:moveTo>
                    <a:pt x="5884522" y="4948539"/>
                  </a:moveTo>
                  <a:cubicBezTo>
                    <a:pt x="5942924" y="4948539"/>
                    <a:pt x="5988350" y="4982667"/>
                    <a:pt x="5988350" y="5026545"/>
                  </a:cubicBezTo>
                  <a:cubicBezTo>
                    <a:pt x="5988350" y="5026545"/>
                    <a:pt x="5988350" y="5026545"/>
                    <a:pt x="5988350" y="5078549"/>
                  </a:cubicBezTo>
                  <a:cubicBezTo>
                    <a:pt x="5988350" y="5093175"/>
                    <a:pt x="5976990" y="5104552"/>
                    <a:pt x="5962393" y="5104552"/>
                  </a:cubicBezTo>
                  <a:cubicBezTo>
                    <a:pt x="5962393" y="5104552"/>
                    <a:pt x="5962393" y="5104552"/>
                    <a:pt x="5936435" y="5104552"/>
                  </a:cubicBezTo>
                  <a:cubicBezTo>
                    <a:pt x="5936435" y="5104552"/>
                    <a:pt x="5936435" y="5104552"/>
                    <a:pt x="5936435" y="5208561"/>
                  </a:cubicBezTo>
                  <a:cubicBezTo>
                    <a:pt x="5936435" y="5223187"/>
                    <a:pt x="5925078" y="5234562"/>
                    <a:pt x="5910478" y="5234562"/>
                  </a:cubicBezTo>
                  <a:cubicBezTo>
                    <a:pt x="5910478" y="5234562"/>
                    <a:pt x="5910478" y="5234562"/>
                    <a:pt x="5858561" y="5234562"/>
                  </a:cubicBezTo>
                  <a:cubicBezTo>
                    <a:pt x="5843964" y="5234562"/>
                    <a:pt x="5832605" y="5223187"/>
                    <a:pt x="5832605" y="5208561"/>
                  </a:cubicBezTo>
                  <a:cubicBezTo>
                    <a:pt x="5832605" y="5208561"/>
                    <a:pt x="5832605" y="5208561"/>
                    <a:pt x="5832605" y="5104552"/>
                  </a:cubicBezTo>
                  <a:cubicBezTo>
                    <a:pt x="5832605" y="5104552"/>
                    <a:pt x="5832605" y="5104552"/>
                    <a:pt x="5806649" y="5104552"/>
                  </a:cubicBezTo>
                  <a:cubicBezTo>
                    <a:pt x="5792047" y="5104552"/>
                    <a:pt x="5780693" y="5093175"/>
                    <a:pt x="5780693" y="5078549"/>
                  </a:cubicBezTo>
                  <a:cubicBezTo>
                    <a:pt x="5780693" y="5078549"/>
                    <a:pt x="5780693" y="5078549"/>
                    <a:pt x="5780693" y="5026545"/>
                  </a:cubicBezTo>
                  <a:cubicBezTo>
                    <a:pt x="5780693" y="4982667"/>
                    <a:pt x="5826114" y="4948539"/>
                    <a:pt x="5884522" y="4948539"/>
                  </a:cubicBezTo>
                  <a:close/>
                  <a:moveTo>
                    <a:pt x="5402803" y="4948539"/>
                  </a:moveTo>
                  <a:cubicBezTo>
                    <a:pt x="5461206" y="4948539"/>
                    <a:pt x="5506630" y="4982667"/>
                    <a:pt x="5506630" y="5026545"/>
                  </a:cubicBezTo>
                  <a:cubicBezTo>
                    <a:pt x="5506630" y="5026545"/>
                    <a:pt x="5506630" y="5026545"/>
                    <a:pt x="5506630" y="5078549"/>
                  </a:cubicBezTo>
                  <a:cubicBezTo>
                    <a:pt x="5506630" y="5093175"/>
                    <a:pt x="5495275" y="5104552"/>
                    <a:pt x="5480674" y="5104552"/>
                  </a:cubicBezTo>
                  <a:cubicBezTo>
                    <a:pt x="5480674" y="5104552"/>
                    <a:pt x="5480674" y="5104552"/>
                    <a:pt x="5454717" y="5104552"/>
                  </a:cubicBezTo>
                  <a:cubicBezTo>
                    <a:pt x="5454717" y="5104552"/>
                    <a:pt x="5454717" y="5104552"/>
                    <a:pt x="5454717" y="5208561"/>
                  </a:cubicBezTo>
                  <a:cubicBezTo>
                    <a:pt x="5454717" y="5223187"/>
                    <a:pt x="5443361" y="5234562"/>
                    <a:pt x="5428758" y="5234562"/>
                  </a:cubicBezTo>
                  <a:cubicBezTo>
                    <a:pt x="5428758" y="5234562"/>
                    <a:pt x="5428758" y="5234562"/>
                    <a:pt x="5376843" y="5234562"/>
                  </a:cubicBezTo>
                  <a:cubicBezTo>
                    <a:pt x="5362246" y="5234562"/>
                    <a:pt x="5350888" y="5223187"/>
                    <a:pt x="5350888" y="5208561"/>
                  </a:cubicBezTo>
                  <a:cubicBezTo>
                    <a:pt x="5350888" y="5208561"/>
                    <a:pt x="5350888" y="5208561"/>
                    <a:pt x="5350888" y="5104552"/>
                  </a:cubicBezTo>
                  <a:cubicBezTo>
                    <a:pt x="5350888" y="5104552"/>
                    <a:pt x="5350888" y="5104552"/>
                    <a:pt x="5324931" y="5104552"/>
                  </a:cubicBezTo>
                  <a:cubicBezTo>
                    <a:pt x="5310330" y="5104552"/>
                    <a:pt x="5298971" y="5093175"/>
                    <a:pt x="5298971" y="5078549"/>
                  </a:cubicBezTo>
                  <a:cubicBezTo>
                    <a:pt x="5298971" y="5078549"/>
                    <a:pt x="5298971" y="5078549"/>
                    <a:pt x="5298971" y="5026545"/>
                  </a:cubicBezTo>
                  <a:cubicBezTo>
                    <a:pt x="5298971" y="4982667"/>
                    <a:pt x="5344400" y="4948539"/>
                    <a:pt x="5402803" y="4948539"/>
                  </a:cubicBezTo>
                  <a:close/>
                  <a:moveTo>
                    <a:pt x="4921068" y="4948539"/>
                  </a:moveTo>
                  <a:cubicBezTo>
                    <a:pt x="4979478" y="4948539"/>
                    <a:pt x="5024906" y="4982667"/>
                    <a:pt x="5024906" y="5026545"/>
                  </a:cubicBezTo>
                  <a:cubicBezTo>
                    <a:pt x="5024906" y="5026545"/>
                    <a:pt x="5024906" y="5026545"/>
                    <a:pt x="5024906" y="5078549"/>
                  </a:cubicBezTo>
                  <a:cubicBezTo>
                    <a:pt x="5024906" y="5093175"/>
                    <a:pt x="5013548" y="5104552"/>
                    <a:pt x="4998946" y="5104552"/>
                  </a:cubicBezTo>
                  <a:cubicBezTo>
                    <a:pt x="4998946" y="5104552"/>
                    <a:pt x="4998946" y="5104552"/>
                    <a:pt x="4972988" y="5104552"/>
                  </a:cubicBezTo>
                  <a:cubicBezTo>
                    <a:pt x="4972988" y="5104552"/>
                    <a:pt x="4972988" y="5104552"/>
                    <a:pt x="4972988" y="5208561"/>
                  </a:cubicBezTo>
                  <a:cubicBezTo>
                    <a:pt x="4972988" y="5223187"/>
                    <a:pt x="4961632" y="5234562"/>
                    <a:pt x="4947030" y="5234562"/>
                  </a:cubicBezTo>
                  <a:cubicBezTo>
                    <a:pt x="4947030" y="5234562"/>
                    <a:pt x="4947030" y="5234562"/>
                    <a:pt x="4895110" y="5234562"/>
                  </a:cubicBezTo>
                  <a:cubicBezTo>
                    <a:pt x="4880513" y="5234562"/>
                    <a:pt x="4869158" y="5223187"/>
                    <a:pt x="4869158" y="5208561"/>
                  </a:cubicBezTo>
                  <a:cubicBezTo>
                    <a:pt x="4869158" y="5208561"/>
                    <a:pt x="4869158" y="5208561"/>
                    <a:pt x="4869158" y="5104552"/>
                  </a:cubicBezTo>
                  <a:cubicBezTo>
                    <a:pt x="4869158" y="5104552"/>
                    <a:pt x="4869158" y="5104552"/>
                    <a:pt x="4843201" y="5104552"/>
                  </a:cubicBezTo>
                  <a:cubicBezTo>
                    <a:pt x="4828603" y="5104552"/>
                    <a:pt x="4817245" y="5093175"/>
                    <a:pt x="4817245" y="5078549"/>
                  </a:cubicBezTo>
                  <a:cubicBezTo>
                    <a:pt x="4817245" y="5078549"/>
                    <a:pt x="4817245" y="5078549"/>
                    <a:pt x="4817245" y="5026545"/>
                  </a:cubicBezTo>
                  <a:cubicBezTo>
                    <a:pt x="4817245" y="4982667"/>
                    <a:pt x="4862667" y="4948539"/>
                    <a:pt x="4921068" y="4948539"/>
                  </a:cubicBezTo>
                  <a:close/>
                  <a:moveTo>
                    <a:pt x="4439356" y="4948539"/>
                  </a:moveTo>
                  <a:cubicBezTo>
                    <a:pt x="4497755" y="4948539"/>
                    <a:pt x="4543181" y="4982667"/>
                    <a:pt x="4543181" y="5026545"/>
                  </a:cubicBezTo>
                  <a:cubicBezTo>
                    <a:pt x="4543181" y="5026545"/>
                    <a:pt x="4543181" y="5026545"/>
                    <a:pt x="4543181" y="5078549"/>
                  </a:cubicBezTo>
                  <a:cubicBezTo>
                    <a:pt x="4543181" y="5093175"/>
                    <a:pt x="4531823" y="5104552"/>
                    <a:pt x="4517224" y="5104552"/>
                  </a:cubicBezTo>
                  <a:cubicBezTo>
                    <a:pt x="4517224" y="5104552"/>
                    <a:pt x="4517224" y="5104552"/>
                    <a:pt x="4491264" y="5104552"/>
                  </a:cubicBezTo>
                  <a:cubicBezTo>
                    <a:pt x="4491264" y="5104552"/>
                    <a:pt x="4491264" y="5104552"/>
                    <a:pt x="4491264" y="5208561"/>
                  </a:cubicBezTo>
                  <a:cubicBezTo>
                    <a:pt x="4491264" y="5223187"/>
                    <a:pt x="4479909" y="5234562"/>
                    <a:pt x="4465307" y="5234562"/>
                  </a:cubicBezTo>
                  <a:cubicBezTo>
                    <a:pt x="4465307" y="5234562"/>
                    <a:pt x="4465307" y="5234562"/>
                    <a:pt x="4413392" y="5234562"/>
                  </a:cubicBezTo>
                  <a:cubicBezTo>
                    <a:pt x="4398793" y="5234562"/>
                    <a:pt x="4387435" y="5223187"/>
                    <a:pt x="4387435" y="5208561"/>
                  </a:cubicBezTo>
                  <a:cubicBezTo>
                    <a:pt x="4387435" y="5208561"/>
                    <a:pt x="4387435" y="5208561"/>
                    <a:pt x="4387435" y="5104552"/>
                  </a:cubicBezTo>
                  <a:cubicBezTo>
                    <a:pt x="4387435" y="5104552"/>
                    <a:pt x="4387435" y="5104552"/>
                    <a:pt x="4361477" y="5104552"/>
                  </a:cubicBezTo>
                  <a:cubicBezTo>
                    <a:pt x="4346876" y="5104552"/>
                    <a:pt x="4335520" y="5093175"/>
                    <a:pt x="4335520" y="5078549"/>
                  </a:cubicBezTo>
                  <a:cubicBezTo>
                    <a:pt x="4335520" y="5078549"/>
                    <a:pt x="4335520" y="5078549"/>
                    <a:pt x="4335520" y="5026545"/>
                  </a:cubicBezTo>
                  <a:cubicBezTo>
                    <a:pt x="4335520" y="4982667"/>
                    <a:pt x="4380946" y="4948539"/>
                    <a:pt x="4439356" y="4948539"/>
                  </a:cubicBezTo>
                  <a:close/>
                  <a:moveTo>
                    <a:pt x="3957635" y="4948539"/>
                  </a:moveTo>
                  <a:cubicBezTo>
                    <a:pt x="4016039" y="4948539"/>
                    <a:pt x="4061465" y="4982667"/>
                    <a:pt x="4061465" y="5026545"/>
                  </a:cubicBezTo>
                  <a:cubicBezTo>
                    <a:pt x="4061465" y="5026545"/>
                    <a:pt x="4061465" y="5026545"/>
                    <a:pt x="4061465" y="5078549"/>
                  </a:cubicBezTo>
                  <a:cubicBezTo>
                    <a:pt x="4061465" y="5093175"/>
                    <a:pt x="4050110" y="5104552"/>
                    <a:pt x="4035509" y="5104552"/>
                  </a:cubicBezTo>
                  <a:cubicBezTo>
                    <a:pt x="4035509" y="5104552"/>
                    <a:pt x="4035509" y="5104552"/>
                    <a:pt x="4009549" y="5104552"/>
                  </a:cubicBezTo>
                  <a:cubicBezTo>
                    <a:pt x="4009549" y="5104552"/>
                    <a:pt x="4009549" y="5104552"/>
                    <a:pt x="4009549" y="5208561"/>
                  </a:cubicBezTo>
                  <a:cubicBezTo>
                    <a:pt x="4009549" y="5223187"/>
                    <a:pt x="3998194" y="5234562"/>
                    <a:pt x="3983592" y="5234562"/>
                  </a:cubicBezTo>
                  <a:cubicBezTo>
                    <a:pt x="3983592" y="5234562"/>
                    <a:pt x="3983592" y="5234562"/>
                    <a:pt x="3931676" y="5234562"/>
                  </a:cubicBezTo>
                  <a:cubicBezTo>
                    <a:pt x="3917076" y="5234562"/>
                    <a:pt x="3905719" y="5223187"/>
                    <a:pt x="3905719" y="5208561"/>
                  </a:cubicBezTo>
                  <a:cubicBezTo>
                    <a:pt x="3905719" y="5208561"/>
                    <a:pt x="3905719" y="5208561"/>
                    <a:pt x="3905719" y="5104552"/>
                  </a:cubicBezTo>
                  <a:cubicBezTo>
                    <a:pt x="3905719" y="5104552"/>
                    <a:pt x="3905719" y="5104552"/>
                    <a:pt x="3879762" y="5104552"/>
                  </a:cubicBezTo>
                  <a:cubicBezTo>
                    <a:pt x="3865161" y="5104552"/>
                    <a:pt x="3853804" y="5093175"/>
                    <a:pt x="3853804" y="5078549"/>
                  </a:cubicBezTo>
                  <a:cubicBezTo>
                    <a:pt x="3853804" y="5078549"/>
                    <a:pt x="3853804" y="5078549"/>
                    <a:pt x="3853804" y="5026545"/>
                  </a:cubicBezTo>
                  <a:cubicBezTo>
                    <a:pt x="3853804" y="4982667"/>
                    <a:pt x="3899230" y="4948539"/>
                    <a:pt x="3957635" y="4948539"/>
                  </a:cubicBezTo>
                  <a:close/>
                  <a:moveTo>
                    <a:pt x="3475914" y="4948539"/>
                  </a:moveTo>
                  <a:cubicBezTo>
                    <a:pt x="3534319" y="4948539"/>
                    <a:pt x="3579746" y="4982667"/>
                    <a:pt x="3579746" y="5026545"/>
                  </a:cubicBezTo>
                  <a:cubicBezTo>
                    <a:pt x="3579746" y="5026545"/>
                    <a:pt x="3579746" y="5026545"/>
                    <a:pt x="3579746" y="5078549"/>
                  </a:cubicBezTo>
                  <a:cubicBezTo>
                    <a:pt x="3579746" y="5093175"/>
                    <a:pt x="3568391" y="5104552"/>
                    <a:pt x="3553788" y="5104552"/>
                  </a:cubicBezTo>
                  <a:cubicBezTo>
                    <a:pt x="3553788" y="5104552"/>
                    <a:pt x="3553788" y="5104552"/>
                    <a:pt x="3527830" y="5104552"/>
                  </a:cubicBezTo>
                  <a:cubicBezTo>
                    <a:pt x="3527830" y="5104552"/>
                    <a:pt x="3527830" y="5104552"/>
                    <a:pt x="3527830" y="5208561"/>
                  </a:cubicBezTo>
                  <a:cubicBezTo>
                    <a:pt x="3527830" y="5223187"/>
                    <a:pt x="3516473" y="5234562"/>
                    <a:pt x="3501872" y="5234562"/>
                  </a:cubicBezTo>
                  <a:cubicBezTo>
                    <a:pt x="3501872" y="5234562"/>
                    <a:pt x="3501872" y="5234562"/>
                    <a:pt x="3449956" y="5234562"/>
                  </a:cubicBezTo>
                  <a:cubicBezTo>
                    <a:pt x="3435355" y="5234562"/>
                    <a:pt x="3424000" y="5223187"/>
                    <a:pt x="3424000" y="5208561"/>
                  </a:cubicBezTo>
                  <a:cubicBezTo>
                    <a:pt x="3424000" y="5208561"/>
                    <a:pt x="3424000" y="5208561"/>
                    <a:pt x="3424000" y="5104552"/>
                  </a:cubicBezTo>
                  <a:cubicBezTo>
                    <a:pt x="3424000" y="5104552"/>
                    <a:pt x="3424000" y="5104552"/>
                    <a:pt x="3398042" y="5104552"/>
                  </a:cubicBezTo>
                  <a:cubicBezTo>
                    <a:pt x="3383440" y="5104552"/>
                    <a:pt x="3372083" y="5093175"/>
                    <a:pt x="3372083" y="5078549"/>
                  </a:cubicBezTo>
                  <a:cubicBezTo>
                    <a:pt x="3372083" y="5078549"/>
                    <a:pt x="3372083" y="5078549"/>
                    <a:pt x="3372083" y="5026545"/>
                  </a:cubicBezTo>
                  <a:cubicBezTo>
                    <a:pt x="3372083" y="4982667"/>
                    <a:pt x="3417509" y="4948539"/>
                    <a:pt x="3475914" y="4948539"/>
                  </a:cubicBezTo>
                  <a:close/>
                  <a:moveTo>
                    <a:pt x="2994191" y="4948539"/>
                  </a:moveTo>
                  <a:cubicBezTo>
                    <a:pt x="3052594" y="4948539"/>
                    <a:pt x="3098020" y="4982667"/>
                    <a:pt x="3098020" y="5026545"/>
                  </a:cubicBezTo>
                  <a:cubicBezTo>
                    <a:pt x="3098020" y="5026545"/>
                    <a:pt x="3098020" y="5026545"/>
                    <a:pt x="3098020" y="5078549"/>
                  </a:cubicBezTo>
                  <a:cubicBezTo>
                    <a:pt x="3098020" y="5093175"/>
                    <a:pt x="3086664" y="5104552"/>
                    <a:pt x="3072062" y="5104552"/>
                  </a:cubicBezTo>
                  <a:cubicBezTo>
                    <a:pt x="3072062" y="5104552"/>
                    <a:pt x="3072062" y="5104552"/>
                    <a:pt x="3046105" y="5104552"/>
                  </a:cubicBezTo>
                  <a:cubicBezTo>
                    <a:pt x="3046105" y="5104552"/>
                    <a:pt x="3046105" y="5104552"/>
                    <a:pt x="3046105" y="5208561"/>
                  </a:cubicBezTo>
                  <a:cubicBezTo>
                    <a:pt x="3046105" y="5223187"/>
                    <a:pt x="3034748" y="5234562"/>
                    <a:pt x="3020148" y="5234562"/>
                  </a:cubicBezTo>
                  <a:cubicBezTo>
                    <a:pt x="3020148" y="5234562"/>
                    <a:pt x="3020148" y="5234562"/>
                    <a:pt x="2968231" y="5234562"/>
                  </a:cubicBezTo>
                  <a:cubicBezTo>
                    <a:pt x="2953631" y="5234562"/>
                    <a:pt x="2942274" y="5223187"/>
                    <a:pt x="2942274" y="5208561"/>
                  </a:cubicBezTo>
                  <a:cubicBezTo>
                    <a:pt x="2942274" y="5208561"/>
                    <a:pt x="2942274" y="5208561"/>
                    <a:pt x="2942274" y="5104552"/>
                  </a:cubicBezTo>
                  <a:cubicBezTo>
                    <a:pt x="2942274" y="5104552"/>
                    <a:pt x="2942274" y="5104552"/>
                    <a:pt x="2916317" y="5104552"/>
                  </a:cubicBezTo>
                  <a:cubicBezTo>
                    <a:pt x="2901716" y="5104552"/>
                    <a:pt x="2890359" y="5093175"/>
                    <a:pt x="2890359" y="5078549"/>
                  </a:cubicBezTo>
                  <a:cubicBezTo>
                    <a:pt x="2890359" y="5078549"/>
                    <a:pt x="2890359" y="5078549"/>
                    <a:pt x="2890359" y="5026545"/>
                  </a:cubicBezTo>
                  <a:cubicBezTo>
                    <a:pt x="2890359" y="4982667"/>
                    <a:pt x="2935785" y="4948539"/>
                    <a:pt x="2994191" y="4948539"/>
                  </a:cubicBezTo>
                  <a:close/>
                  <a:moveTo>
                    <a:pt x="2512466" y="4948539"/>
                  </a:moveTo>
                  <a:cubicBezTo>
                    <a:pt x="2570871" y="4948539"/>
                    <a:pt x="2616297" y="4982667"/>
                    <a:pt x="2616297" y="5026545"/>
                  </a:cubicBezTo>
                  <a:cubicBezTo>
                    <a:pt x="2616297" y="5026545"/>
                    <a:pt x="2616297" y="5026545"/>
                    <a:pt x="2616297" y="5078549"/>
                  </a:cubicBezTo>
                  <a:cubicBezTo>
                    <a:pt x="2616297" y="5093175"/>
                    <a:pt x="2604941" y="5104552"/>
                    <a:pt x="2590340" y="5104552"/>
                  </a:cubicBezTo>
                  <a:cubicBezTo>
                    <a:pt x="2590340" y="5104552"/>
                    <a:pt x="2590340" y="5104552"/>
                    <a:pt x="2564381" y="5104552"/>
                  </a:cubicBezTo>
                  <a:cubicBezTo>
                    <a:pt x="2564381" y="5104552"/>
                    <a:pt x="2564381" y="5104552"/>
                    <a:pt x="2564381" y="5208561"/>
                  </a:cubicBezTo>
                  <a:cubicBezTo>
                    <a:pt x="2564381" y="5223187"/>
                    <a:pt x="2553026" y="5234562"/>
                    <a:pt x="2538424" y="5234562"/>
                  </a:cubicBezTo>
                  <a:cubicBezTo>
                    <a:pt x="2538424" y="5234562"/>
                    <a:pt x="2538424" y="5234562"/>
                    <a:pt x="2486509" y="5234562"/>
                  </a:cubicBezTo>
                  <a:cubicBezTo>
                    <a:pt x="2471909" y="5234562"/>
                    <a:pt x="2460552" y="5223187"/>
                    <a:pt x="2460552" y="5208561"/>
                  </a:cubicBezTo>
                  <a:cubicBezTo>
                    <a:pt x="2460552" y="5208561"/>
                    <a:pt x="2460552" y="5208561"/>
                    <a:pt x="2460552" y="5104552"/>
                  </a:cubicBezTo>
                  <a:cubicBezTo>
                    <a:pt x="2460552" y="5104552"/>
                    <a:pt x="2460552" y="5104552"/>
                    <a:pt x="2434595" y="5104552"/>
                  </a:cubicBezTo>
                  <a:cubicBezTo>
                    <a:pt x="2419993" y="5104552"/>
                    <a:pt x="2408636" y="5093175"/>
                    <a:pt x="2408636" y="5078549"/>
                  </a:cubicBezTo>
                  <a:cubicBezTo>
                    <a:pt x="2408636" y="5078549"/>
                    <a:pt x="2408636" y="5078549"/>
                    <a:pt x="2408636" y="5026545"/>
                  </a:cubicBezTo>
                  <a:cubicBezTo>
                    <a:pt x="2408636" y="4982667"/>
                    <a:pt x="2454062" y="4948539"/>
                    <a:pt x="2512466" y="4948539"/>
                  </a:cubicBezTo>
                  <a:close/>
                  <a:moveTo>
                    <a:pt x="2030739" y="4948539"/>
                  </a:moveTo>
                  <a:cubicBezTo>
                    <a:pt x="2089143" y="4948539"/>
                    <a:pt x="2134574" y="4982667"/>
                    <a:pt x="2134574" y="5026545"/>
                  </a:cubicBezTo>
                  <a:cubicBezTo>
                    <a:pt x="2134574" y="5026545"/>
                    <a:pt x="2134574" y="5026545"/>
                    <a:pt x="2134574" y="5078549"/>
                  </a:cubicBezTo>
                  <a:cubicBezTo>
                    <a:pt x="2134574" y="5093175"/>
                    <a:pt x="2123214" y="5104552"/>
                    <a:pt x="2108611" y="5104552"/>
                  </a:cubicBezTo>
                  <a:cubicBezTo>
                    <a:pt x="2108611" y="5104552"/>
                    <a:pt x="2108611" y="5104552"/>
                    <a:pt x="2082653" y="5104552"/>
                  </a:cubicBezTo>
                  <a:cubicBezTo>
                    <a:pt x="2082653" y="5104552"/>
                    <a:pt x="2082653" y="5104552"/>
                    <a:pt x="2082653" y="5208561"/>
                  </a:cubicBezTo>
                  <a:cubicBezTo>
                    <a:pt x="2082653" y="5223187"/>
                    <a:pt x="2071297" y="5234562"/>
                    <a:pt x="2056696" y="5234562"/>
                  </a:cubicBezTo>
                  <a:cubicBezTo>
                    <a:pt x="2056696" y="5234562"/>
                    <a:pt x="2056696" y="5234562"/>
                    <a:pt x="2004780" y="5234562"/>
                  </a:cubicBezTo>
                  <a:cubicBezTo>
                    <a:pt x="1990180" y="5234562"/>
                    <a:pt x="1978823" y="5223187"/>
                    <a:pt x="1978823" y="5208561"/>
                  </a:cubicBezTo>
                  <a:cubicBezTo>
                    <a:pt x="1978823" y="5208561"/>
                    <a:pt x="1978823" y="5208561"/>
                    <a:pt x="1978823" y="5104552"/>
                  </a:cubicBezTo>
                  <a:cubicBezTo>
                    <a:pt x="1978823" y="5104552"/>
                    <a:pt x="1978823" y="5104552"/>
                    <a:pt x="1952866" y="5104552"/>
                  </a:cubicBezTo>
                  <a:cubicBezTo>
                    <a:pt x="1938265" y="5104552"/>
                    <a:pt x="1926908" y="5093175"/>
                    <a:pt x="1926908" y="5078549"/>
                  </a:cubicBezTo>
                  <a:cubicBezTo>
                    <a:pt x="1926908" y="5078549"/>
                    <a:pt x="1926908" y="5078549"/>
                    <a:pt x="1926908" y="5026545"/>
                  </a:cubicBezTo>
                  <a:cubicBezTo>
                    <a:pt x="1926908" y="4982667"/>
                    <a:pt x="1972333" y="4948539"/>
                    <a:pt x="2030739" y="4948539"/>
                  </a:cubicBezTo>
                  <a:close/>
                  <a:moveTo>
                    <a:pt x="1549014" y="4948539"/>
                  </a:moveTo>
                  <a:cubicBezTo>
                    <a:pt x="1607419" y="4948539"/>
                    <a:pt x="1652844" y="4982667"/>
                    <a:pt x="1652844" y="5026545"/>
                  </a:cubicBezTo>
                  <a:cubicBezTo>
                    <a:pt x="1652844" y="5026545"/>
                    <a:pt x="1652844" y="5026545"/>
                    <a:pt x="1652844" y="5078549"/>
                  </a:cubicBezTo>
                  <a:cubicBezTo>
                    <a:pt x="1652844" y="5093175"/>
                    <a:pt x="1641488" y="5104552"/>
                    <a:pt x="1626887" y="5104552"/>
                  </a:cubicBezTo>
                  <a:cubicBezTo>
                    <a:pt x="1626887" y="5104552"/>
                    <a:pt x="1626887" y="5104552"/>
                    <a:pt x="1600929" y="5104552"/>
                  </a:cubicBezTo>
                  <a:cubicBezTo>
                    <a:pt x="1600929" y="5104552"/>
                    <a:pt x="1600929" y="5104552"/>
                    <a:pt x="1600929" y="5208561"/>
                  </a:cubicBezTo>
                  <a:cubicBezTo>
                    <a:pt x="1600929" y="5223187"/>
                    <a:pt x="1589573" y="5234562"/>
                    <a:pt x="1574972" y="5234562"/>
                  </a:cubicBezTo>
                  <a:cubicBezTo>
                    <a:pt x="1574972" y="5234562"/>
                    <a:pt x="1574972" y="5234562"/>
                    <a:pt x="1523056" y="5234562"/>
                  </a:cubicBezTo>
                  <a:cubicBezTo>
                    <a:pt x="1508456" y="5234562"/>
                    <a:pt x="1497099" y="5223187"/>
                    <a:pt x="1497099" y="5208561"/>
                  </a:cubicBezTo>
                  <a:cubicBezTo>
                    <a:pt x="1497099" y="5208561"/>
                    <a:pt x="1497099" y="5208561"/>
                    <a:pt x="1497099" y="5104552"/>
                  </a:cubicBezTo>
                  <a:cubicBezTo>
                    <a:pt x="1497099" y="5104552"/>
                    <a:pt x="1497099" y="5104552"/>
                    <a:pt x="1471142" y="5104552"/>
                  </a:cubicBezTo>
                  <a:cubicBezTo>
                    <a:pt x="1456540" y="5104552"/>
                    <a:pt x="1445183" y="5093175"/>
                    <a:pt x="1445183" y="5078549"/>
                  </a:cubicBezTo>
                  <a:cubicBezTo>
                    <a:pt x="1445183" y="5078549"/>
                    <a:pt x="1445183" y="5078549"/>
                    <a:pt x="1445183" y="5026545"/>
                  </a:cubicBezTo>
                  <a:cubicBezTo>
                    <a:pt x="1445183" y="4982667"/>
                    <a:pt x="1490609" y="4948539"/>
                    <a:pt x="1549014" y="4948539"/>
                  </a:cubicBezTo>
                  <a:close/>
                  <a:moveTo>
                    <a:pt x="1067291" y="4948539"/>
                  </a:moveTo>
                  <a:cubicBezTo>
                    <a:pt x="1125696" y="4948539"/>
                    <a:pt x="1171121" y="4982667"/>
                    <a:pt x="1171121" y="5026545"/>
                  </a:cubicBezTo>
                  <a:cubicBezTo>
                    <a:pt x="1171121" y="5026545"/>
                    <a:pt x="1171121" y="5026545"/>
                    <a:pt x="1171121" y="5078549"/>
                  </a:cubicBezTo>
                  <a:cubicBezTo>
                    <a:pt x="1171121" y="5093175"/>
                    <a:pt x="1159766" y="5104552"/>
                    <a:pt x="1145164" y="5104552"/>
                  </a:cubicBezTo>
                  <a:cubicBezTo>
                    <a:pt x="1145164" y="5104552"/>
                    <a:pt x="1145164" y="5104552"/>
                    <a:pt x="1119206" y="5104552"/>
                  </a:cubicBezTo>
                  <a:cubicBezTo>
                    <a:pt x="1119206" y="5104552"/>
                    <a:pt x="1119206" y="5104552"/>
                    <a:pt x="1119206" y="5208561"/>
                  </a:cubicBezTo>
                  <a:cubicBezTo>
                    <a:pt x="1119206" y="5223187"/>
                    <a:pt x="1107850" y="5234562"/>
                    <a:pt x="1093248" y="5234562"/>
                  </a:cubicBezTo>
                  <a:cubicBezTo>
                    <a:pt x="1093248" y="5234562"/>
                    <a:pt x="1093248" y="5234562"/>
                    <a:pt x="1041333" y="5234562"/>
                  </a:cubicBezTo>
                  <a:cubicBezTo>
                    <a:pt x="1026733" y="5234562"/>
                    <a:pt x="1015376" y="5223187"/>
                    <a:pt x="1015376" y="5208561"/>
                  </a:cubicBezTo>
                  <a:cubicBezTo>
                    <a:pt x="1015376" y="5208561"/>
                    <a:pt x="1015376" y="5208561"/>
                    <a:pt x="1015376" y="5104552"/>
                  </a:cubicBezTo>
                  <a:cubicBezTo>
                    <a:pt x="1015376" y="5104552"/>
                    <a:pt x="1015376" y="5104552"/>
                    <a:pt x="989419" y="5104552"/>
                  </a:cubicBezTo>
                  <a:cubicBezTo>
                    <a:pt x="974817" y="5104552"/>
                    <a:pt x="963460" y="5093175"/>
                    <a:pt x="963460" y="5078549"/>
                  </a:cubicBezTo>
                  <a:cubicBezTo>
                    <a:pt x="963460" y="5078549"/>
                    <a:pt x="963460" y="5078549"/>
                    <a:pt x="963460" y="5026545"/>
                  </a:cubicBezTo>
                  <a:cubicBezTo>
                    <a:pt x="963460" y="4982667"/>
                    <a:pt x="1008886" y="4948539"/>
                    <a:pt x="1067291" y="4948539"/>
                  </a:cubicBezTo>
                  <a:close/>
                  <a:moveTo>
                    <a:pt x="585568" y="4948539"/>
                  </a:moveTo>
                  <a:cubicBezTo>
                    <a:pt x="643972" y="4948539"/>
                    <a:pt x="689398" y="4982667"/>
                    <a:pt x="689398" y="5026545"/>
                  </a:cubicBezTo>
                  <a:cubicBezTo>
                    <a:pt x="689398" y="5026545"/>
                    <a:pt x="689398" y="5026545"/>
                    <a:pt x="689398" y="5078549"/>
                  </a:cubicBezTo>
                  <a:cubicBezTo>
                    <a:pt x="689398" y="5093175"/>
                    <a:pt x="678042" y="5104552"/>
                    <a:pt x="663441" y="5104552"/>
                  </a:cubicBezTo>
                  <a:cubicBezTo>
                    <a:pt x="663441" y="5104552"/>
                    <a:pt x="663441" y="5104552"/>
                    <a:pt x="637483" y="5104552"/>
                  </a:cubicBezTo>
                  <a:cubicBezTo>
                    <a:pt x="637483" y="5104552"/>
                    <a:pt x="637483" y="5104552"/>
                    <a:pt x="637483" y="5208561"/>
                  </a:cubicBezTo>
                  <a:cubicBezTo>
                    <a:pt x="637483" y="5223187"/>
                    <a:pt x="626127" y="5234562"/>
                    <a:pt x="611525" y="5234562"/>
                  </a:cubicBezTo>
                  <a:cubicBezTo>
                    <a:pt x="611525" y="5234562"/>
                    <a:pt x="611525" y="5234562"/>
                    <a:pt x="559610" y="5234562"/>
                  </a:cubicBezTo>
                  <a:cubicBezTo>
                    <a:pt x="545010" y="5234562"/>
                    <a:pt x="533653" y="5223187"/>
                    <a:pt x="533653" y="5208561"/>
                  </a:cubicBezTo>
                  <a:cubicBezTo>
                    <a:pt x="533653" y="5208561"/>
                    <a:pt x="533653" y="5208561"/>
                    <a:pt x="533653" y="5104552"/>
                  </a:cubicBezTo>
                  <a:cubicBezTo>
                    <a:pt x="533653" y="5104552"/>
                    <a:pt x="533653" y="5104552"/>
                    <a:pt x="507695" y="5104552"/>
                  </a:cubicBezTo>
                  <a:cubicBezTo>
                    <a:pt x="493094" y="5104552"/>
                    <a:pt x="481737" y="5093175"/>
                    <a:pt x="481737" y="5078549"/>
                  </a:cubicBezTo>
                  <a:cubicBezTo>
                    <a:pt x="481737" y="5078549"/>
                    <a:pt x="481737" y="5078549"/>
                    <a:pt x="481737" y="5026545"/>
                  </a:cubicBezTo>
                  <a:cubicBezTo>
                    <a:pt x="481737" y="4982667"/>
                    <a:pt x="527163" y="4948539"/>
                    <a:pt x="585568" y="4948539"/>
                  </a:cubicBezTo>
                  <a:close/>
                  <a:moveTo>
                    <a:pt x="103845" y="4948539"/>
                  </a:moveTo>
                  <a:cubicBezTo>
                    <a:pt x="162249" y="4948539"/>
                    <a:pt x="207675" y="4982667"/>
                    <a:pt x="207675" y="5026545"/>
                  </a:cubicBezTo>
                  <a:cubicBezTo>
                    <a:pt x="207675" y="5026545"/>
                    <a:pt x="207675" y="5026545"/>
                    <a:pt x="207675" y="5078549"/>
                  </a:cubicBezTo>
                  <a:cubicBezTo>
                    <a:pt x="207675" y="5093175"/>
                    <a:pt x="196319" y="5104552"/>
                    <a:pt x="181718" y="5104552"/>
                  </a:cubicBezTo>
                  <a:cubicBezTo>
                    <a:pt x="181718" y="5104552"/>
                    <a:pt x="181718" y="5104552"/>
                    <a:pt x="155759" y="5104552"/>
                  </a:cubicBezTo>
                  <a:cubicBezTo>
                    <a:pt x="155759" y="5104552"/>
                    <a:pt x="155759" y="5104552"/>
                    <a:pt x="155759" y="5208561"/>
                  </a:cubicBezTo>
                  <a:cubicBezTo>
                    <a:pt x="155759" y="5223187"/>
                    <a:pt x="144404" y="5234562"/>
                    <a:pt x="129802" y="5234562"/>
                  </a:cubicBezTo>
                  <a:cubicBezTo>
                    <a:pt x="129802" y="5234562"/>
                    <a:pt x="129802" y="5234562"/>
                    <a:pt x="77887" y="5234562"/>
                  </a:cubicBezTo>
                  <a:cubicBezTo>
                    <a:pt x="63286" y="5234562"/>
                    <a:pt x="51929" y="5223187"/>
                    <a:pt x="51929" y="5208561"/>
                  </a:cubicBezTo>
                  <a:cubicBezTo>
                    <a:pt x="51929" y="5208561"/>
                    <a:pt x="51929" y="5208561"/>
                    <a:pt x="51929" y="5104552"/>
                  </a:cubicBezTo>
                  <a:cubicBezTo>
                    <a:pt x="51929" y="5104552"/>
                    <a:pt x="51929" y="5104552"/>
                    <a:pt x="25972" y="5104552"/>
                  </a:cubicBezTo>
                  <a:cubicBezTo>
                    <a:pt x="11371" y="5104552"/>
                    <a:pt x="14" y="5093175"/>
                    <a:pt x="14" y="5078549"/>
                  </a:cubicBezTo>
                  <a:cubicBezTo>
                    <a:pt x="14" y="5078549"/>
                    <a:pt x="14" y="5078549"/>
                    <a:pt x="14" y="5026545"/>
                  </a:cubicBezTo>
                  <a:cubicBezTo>
                    <a:pt x="14" y="4982667"/>
                    <a:pt x="45440" y="4948539"/>
                    <a:pt x="103845" y="4948539"/>
                  </a:cubicBezTo>
                  <a:close/>
                  <a:moveTo>
                    <a:pt x="12145950" y="4817281"/>
                  </a:moveTo>
                  <a:cubicBezTo>
                    <a:pt x="12174622" y="4817281"/>
                    <a:pt x="12197866" y="4840525"/>
                    <a:pt x="12197866" y="4869197"/>
                  </a:cubicBezTo>
                  <a:cubicBezTo>
                    <a:pt x="12197866" y="4897869"/>
                    <a:pt x="12174622" y="4921112"/>
                    <a:pt x="12145950" y="4921112"/>
                  </a:cubicBezTo>
                  <a:cubicBezTo>
                    <a:pt x="12117278" y="4921112"/>
                    <a:pt x="12094035" y="4897869"/>
                    <a:pt x="12094035" y="4869197"/>
                  </a:cubicBezTo>
                  <a:cubicBezTo>
                    <a:pt x="12094035" y="4840525"/>
                    <a:pt x="12117278" y="4817281"/>
                    <a:pt x="12145950" y="4817281"/>
                  </a:cubicBezTo>
                  <a:close/>
                  <a:moveTo>
                    <a:pt x="11664226" y="4817281"/>
                  </a:moveTo>
                  <a:cubicBezTo>
                    <a:pt x="11692898" y="4817281"/>
                    <a:pt x="11716142" y="4840525"/>
                    <a:pt x="11716142" y="4869197"/>
                  </a:cubicBezTo>
                  <a:cubicBezTo>
                    <a:pt x="11716142" y="4897869"/>
                    <a:pt x="11692898" y="4921112"/>
                    <a:pt x="11664226" y="4921112"/>
                  </a:cubicBezTo>
                  <a:cubicBezTo>
                    <a:pt x="11635554" y="4921112"/>
                    <a:pt x="11612311" y="4897869"/>
                    <a:pt x="11612311" y="4869197"/>
                  </a:cubicBezTo>
                  <a:cubicBezTo>
                    <a:pt x="11612311" y="4840525"/>
                    <a:pt x="11635554" y="4817281"/>
                    <a:pt x="11664226" y="4817281"/>
                  </a:cubicBezTo>
                  <a:close/>
                  <a:moveTo>
                    <a:pt x="11182501" y="4817281"/>
                  </a:moveTo>
                  <a:cubicBezTo>
                    <a:pt x="11211173" y="4817281"/>
                    <a:pt x="11234417" y="4840525"/>
                    <a:pt x="11234417" y="4869197"/>
                  </a:cubicBezTo>
                  <a:cubicBezTo>
                    <a:pt x="11234417" y="4897869"/>
                    <a:pt x="11211173" y="4921112"/>
                    <a:pt x="11182501" y="4921112"/>
                  </a:cubicBezTo>
                  <a:cubicBezTo>
                    <a:pt x="11153829" y="4921112"/>
                    <a:pt x="11130586" y="4897869"/>
                    <a:pt x="11130586" y="4869197"/>
                  </a:cubicBezTo>
                  <a:cubicBezTo>
                    <a:pt x="11130586" y="4840525"/>
                    <a:pt x="11153829" y="4817281"/>
                    <a:pt x="11182501" y="4817281"/>
                  </a:cubicBezTo>
                  <a:close/>
                  <a:moveTo>
                    <a:pt x="10700777" y="4817281"/>
                  </a:moveTo>
                  <a:cubicBezTo>
                    <a:pt x="10729449" y="4817281"/>
                    <a:pt x="10752693" y="4840525"/>
                    <a:pt x="10752693" y="4869197"/>
                  </a:cubicBezTo>
                  <a:cubicBezTo>
                    <a:pt x="10752693" y="4897869"/>
                    <a:pt x="10729449" y="4921112"/>
                    <a:pt x="10700777" y="4921112"/>
                  </a:cubicBezTo>
                  <a:cubicBezTo>
                    <a:pt x="10672105" y="4921112"/>
                    <a:pt x="10648862" y="4897869"/>
                    <a:pt x="10648862" y="4869197"/>
                  </a:cubicBezTo>
                  <a:cubicBezTo>
                    <a:pt x="10648862" y="4840525"/>
                    <a:pt x="10672105" y="4817281"/>
                    <a:pt x="10700777" y="4817281"/>
                  </a:cubicBezTo>
                  <a:close/>
                  <a:moveTo>
                    <a:pt x="10219053" y="4817281"/>
                  </a:moveTo>
                  <a:cubicBezTo>
                    <a:pt x="10247725" y="4817281"/>
                    <a:pt x="10270969" y="4840525"/>
                    <a:pt x="10270969" y="4869197"/>
                  </a:cubicBezTo>
                  <a:cubicBezTo>
                    <a:pt x="10270969" y="4897869"/>
                    <a:pt x="10247725" y="4921112"/>
                    <a:pt x="10219053" y="4921112"/>
                  </a:cubicBezTo>
                  <a:cubicBezTo>
                    <a:pt x="10190381" y="4921112"/>
                    <a:pt x="10167138" y="4897869"/>
                    <a:pt x="10167138" y="4869197"/>
                  </a:cubicBezTo>
                  <a:cubicBezTo>
                    <a:pt x="10167138" y="4840525"/>
                    <a:pt x="10190381" y="4817281"/>
                    <a:pt x="10219053" y="4817281"/>
                  </a:cubicBezTo>
                  <a:close/>
                  <a:moveTo>
                    <a:pt x="9737328" y="4817281"/>
                  </a:moveTo>
                  <a:cubicBezTo>
                    <a:pt x="9766000" y="4817281"/>
                    <a:pt x="9789244" y="4840525"/>
                    <a:pt x="9789244" y="4869197"/>
                  </a:cubicBezTo>
                  <a:cubicBezTo>
                    <a:pt x="9789244" y="4897869"/>
                    <a:pt x="9766000" y="4921112"/>
                    <a:pt x="9737328" y="4921112"/>
                  </a:cubicBezTo>
                  <a:cubicBezTo>
                    <a:pt x="9708656" y="4921112"/>
                    <a:pt x="9685413" y="4897869"/>
                    <a:pt x="9685413" y="4869197"/>
                  </a:cubicBezTo>
                  <a:cubicBezTo>
                    <a:pt x="9685413" y="4840525"/>
                    <a:pt x="9708656" y="4817281"/>
                    <a:pt x="9737328" y="4817281"/>
                  </a:cubicBezTo>
                  <a:close/>
                  <a:moveTo>
                    <a:pt x="9255604" y="4817281"/>
                  </a:moveTo>
                  <a:cubicBezTo>
                    <a:pt x="9284276" y="4817281"/>
                    <a:pt x="9307520" y="4840525"/>
                    <a:pt x="9307520" y="4869197"/>
                  </a:cubicBezTo>
                  <a:cubicBezTo>
                    <a:pt x="9307520" y="4897869"/>
                    <a:pt x="9284276" y="4921112"/>
                    <a:pt x="9255604" y="4921112"/>
                  </a:cubicBezTo>
                  <a:cubicBezTo>
                    <a:pt x="9226932" y="4921112"/>
                    <a:pt x="9203689" y="4897869"/>
                    <a:pt x="9203689" y="4869197"/>
                  </a:cubicBezTo>
                  <a:cubicBezTo>
                    <a:pt x="9203689" y="4840525"/>
                    <a:pt x="9226932" y="4817281"/>
                    <a:pt x="9255604" y="4817281"/>
                  </a:cubicBezTo>
                  <a:close/>
                  <a:moveTo>
                    <a:pt x="8773880" y="4817281"/>
                  </a:moveTo>
                  <a:cubicBezTo>
                    <a:pt x="8802552" y="4817281"/>
                    <a:pt x="8825796" y="4840525"/>
                    <a:pt x="8825796" y="4869197"/>
                  </a:cubicBezTo>
                  <a:cubicBezTo>
                    <a:pt x="8825796" y="4897869"/>
                    <a:pt x="8802552" y="4921112"/>
                    <a:pt x="8773880" y="4921112"/>
                  </a:cubicBezTo>
                  <a:cubicBezTo>
                    <a:pt x="8745208" y="4921112"/>
                    <a:pt x="8721965" y="4897869"/>
                    <a:pt x="8721965" y="4869197"/>
                  </a:cubicBezTo>
                  <a:cubicBezTo>
                    <a:pt x="8721965" y="4840525"/>
                    <a:pt x="8745208" y="4817281"/>
                    <a:pt x="8773880" y="4817281"/>
                  </a:cubicBezTo>
                  <a:close/>
                  <a:moveTo>
                    <a:pt x="8292157" y="4817281"/>
                  </a:moveTo>
                  <a:cubicBezTo>
                    <a:pt x="8320829" y="4817281"/>
                    <a:pt x="8344072" y="4840525"/>
                    <a:pt x="8344072" y="4869197"/>
                  </a:cubicBezTo>
                  <a:cubicBezTo>
                    <a:pt x="8344072" y="4897869"/>
                    <a:pt x="8320829" y="4921112"/>
                    <a:pt x="8292157" y="4921112"/>
                  </a:cubicBezTo>
                  <a:cubicBezTo>
                    <a:pt x="8263484" y="4921112"/>
                    <a:pt x="8240241" y="4897869"/>
                    <a:pt x="8240241" y="4869197"/>
                  </a:cubicBezTo>
                  <a:cubicBezTo>
                    <a:pt x="8240241" y="4840525"/>
                    <a:pt x="8263484" y="4817281"/>
                    <a:pt x="8292157" y="4817281"/>
                  </a:cubicBezTo>
                  <a:close/>
                  <a:moveTo>
                    <a:pt x="7810433" y="4817281"/>
                  </a:moveTo>
                  <a:cubicBezTo>
                    <a:pt x="7839105" y="4817281"/>
                    <a:pt x="7862348" y="4840525"/>
                    <a:pt x="7862348" y="4869197"/>
                  </a:cubicBezTo>
                  <a:cubicBezTo>
                    <a:pt x="7862348" y="4897869"/>
                    <a:pt x="7839105" y="4921112"/>
                    <a:pt x="7810433" y="4921112"/>
                  </a:cubicBezTo>
                  <a:cubicBezTo>
                    <a:pt x="7781760" y="4921112"/>
                    <a:pt x="7758517" y="4897869"/>
                    <a:pt x="7758517" y="4869197"/>
                  </a:cubicBezTo>
                  <a:cubicBezTo>
                    <a:pt x="7758517" y="4840525"/>
                    <a:pt x="7781760" y="4817281"/>
                    <a:pt x="7810433" y="4817281"/>
                  </a:cubicBezTo>
                  <a:close/>
                  <a:moveTo>
                    <a:pt x="7328709" y="4817281"/>
                  </a:moveTo>
                  <a:cubicBezTo>
                    <a:pt x="7357381" y="4817281"/>
                    <a:pt x="7380624" y="4840525"/>
                    <a:pt x="7380624" y="4869197"/>
                  </a:cubicBezTo>
                  <a:cubicBezTo>
                    <a:pt x="7380624" y="4897869"/>
                    <a:pt x="7357381" y="4921112"/>
                    <a:pt x="7328709" y="4921112"/>
                  </a:cubicBezTo>
                  <a:cubicBezTo>
                    <a:pt x="7300036" y="4921112"/>
                    <a:pt x="7276793" y="4897869"/>
                    <a:pt x="7276793" y="4869197"/>
                  </a:cubicBezTo>
                  <a:cubicBezTo>
                    <a:pt x="7276793" y="4840525"/>
                    <a:pt x="7300036" y="4817281"/>
                    <a:pt x="7328709" y="4817281"/>
                  </a:cubicBezTo>
                  <a:close/>
                  <a:moveTo>
                    <a:pt x="6846985" y="4817281"/>
                  </a:moveTo>
                  <a:cubicBezTo>
                    <a:pt x="6875657" y="4817281"/>
                    <a:pt x="6898900" y="4840525"/>
                    <a:pt x="6898900" y="4869197"/>
                  </a:cubicBezTo>
                  <a:cubicBezTo>
                    <a:pt x="6898900" y="4897869"/>
                    <a:pt x="6875657" y="4921112"/>
                    <a:pt x="6846985" y="4921112"/>
                  </a:cubicBezTo>
                  <a:cubicBezTo>
                    <a:pt x="6818312" y="4921112"/>
                    <a:pt x="6795069" y="4897869"/>
                    <a:pt x="6795069" y="4869197"/>
                  </a:cubicBezTo>
                  <a:cubicBezTo>
                    <a:pt x="6795069" y="4840525"/>
                    <a:pt x="6818312" y="4817281"/>
                    <a:pt x="6846985" y="4817281"/>
                  </a:cubicBezTo>
                  <a:close/>
                  <a:moveTo>
                    <a:pt x="6365261" y="4817281"/>
                  </a:moveTo>
                  <a:cubicBezTo>
                    <a:pt x="6393933" y="4817281"/>
                    <a:pt x="6417176" y="4840525"/>
                    <a:pt x="6417176" y="4869197"/>
                  </a:cubicBezTo>
                  <a:cubicBezTo>
                    <a:pt x="6417176" y="4897869"/>
                    <a:pt x="6393933" y="4921112"/>
                    <a:pt x="6365261" y="4921112"/>
                  </a:cubicBezTo>
                  <a:cubicBezTo>
                    <a:pt x="6336588" y="4921112"/>
                    <a:pt x="6313345" y="4897869"/>
                    <a:pt x="6313345" y="4869197"/>
                  </a:cubicBezTo>
                  <a:cubicBezTo>
                    <a:pt x="6313345" y="4840525"/>
                    <a:pt x="6336588" y="4817281"/>
                    <a:pt x="6365261" y="4817281"/>
                  </a:cubicBezTo>
                  <a:close/>
                  <a:moveTo>
                    <a:pt x="5883540" y="4817281"/>
                  </a:moveTo>
                  <a:cubicBezTo>
                    <a:pt x="5912213" y="4817281"/>
                    <a:pt x="5935455" y="4840525"/>
                    <a:pt x="5935455" y="4869197"/>
                  </a:cubicBezTo>
                  <a:cubicBezTo>
                    <a:pt x="5935455" y="4897869"/>
                    <a:pt x="5912213" y="4921112"/>
                    <a:pt x="5883540" y="4921112"/>
                  </a:cubicBezTo>
                  <a:cubicBezTo>
                    <a:pt x="5854868" y="4921112"/>
                    <a:pt x="5831626" y="4897869"/>
                    <a:pt x="5831626" y="4869197"/>
                  </a:cubicBezTo>
                  <a:cubicBezTo>
                    <a:pt x="5831626" y="4840525"/>
                    <a:pt x="5854868" y="4817281"/>
                    <a:pt x="5883540" y="4817281"/>
                  </a:cubicBezTo>
                  <a:close/>
                  <a:moveTo>
                    <a:pt x="5401823" y="4817281"/>
                  </a:moveTo>
                  <a:cubicBezTo>
                    <a:pt x="5430494" y="4817281"/>
                    <a:pt x="5453737" y="4840525"/>
                    <a:pt x="5453737" y="4869197"/>
                  </a:cubicBezTo>
                  <a:cubicBezTo>
                    <a:pt x="5453737" y="4897869"/>
                    <a:pt x="5430494" y="4921112"/>
                    <a:pt x="5401823" y="4921112"/>
                  </a:cubicBezTo>
                  <a:cubicBezTo>
                    <a:pt x="5373153" y="4921112"/>
                    <a:pt x="5349909" y="4897869"/>
                    <a:pt x="5349909" y="4869197"/>
                  </a:cubicBezTo>
                  <a:cubicBezTo>
                    <a:pt x="5349909" y="4840525"/>
                    <a:pt x="5373153" y="4817281"/>
                    <a:pt x="5401823" y="4817281"/>
                  </a:cubicBezTo>
                  <a:close/>
                  <a:moveTo>
                    <a:pt x="4920088" y="4817281"/>
                  </a:moveTo>
                  <a:cubicBezTo>
                    <a:pt x="4948765" y="4817281"/>
                    <a:pt x="4972010" y="4840525"/>
                    <a:pt x="4972010" y="4869197"/>
                  </a:cubicBezTo>
                  <a:cubicBezTo>
                    <a:pt x="4972010" y="4897869"/>
                    <a:pt x="4948765" y="4921112"/>
                    <a:pt x="4920088" y="4921112"/>
                  </a:cubicBezTo>
                  <a:cubicBezTo>
                    <a:pt x="4891417" y="4921112"/>
                    <a:pt x="4868176" y="4897869"/>
                    <a:pt x="4868176" y="4869197"/>
                  </a:cubicBezTo>
                  <a:cubicBezTo>
                    <a:pt x="4868176" y="4840525"/>
                    <a:pt x="4891417" y="4817281"/>
                    <a:pt x="4920088" y="4817281"/>
                  </a:cubicBezTo>
                  <a:close/>
                  <a:moveTo>
                    <a:pt x="4438374" y="4817281"/>
                  </a:moveTo>
                  <a:cubicBezTo>
                    <a:pt x="4467043" y="4817281"/>
                    <a:pt x="4490286" y="4840525"/>
                    <a:pt x="4490286" y="4869197"/>
                  </a:cubicBezTo>
                  <a:cubicBezTo>
                    <a:pt x="4490286" y="4897869"/>
                    <a:pt x="4467043" y="4921112"/>
                    <a:pt x="4438374" y="4921112"/>
                  </a:cubicBezTo>
                  <a:cubicBezTo>
                    <a:pt x="4409699" y="4921112"/>
                    <a:pt x="4386456" y="4897869"/>
                    <a:pt x="4386456" y="4869197"/>
                  </a:cubicBezTo>
                  <a:cubicBezTo>
                    <a:pt x="4386456" y="4840525"/>
                    <a:pt x="4409699" y="4817281"/>
                    <a:pt x="4438374" y="4817281"/>
                  </a:cubicBezTo>
                  <a:close/>
                  <a:moveTo>
                    <a:pt x="3956655" y="4817281"/>
                  </a:moveTo>
                  <a:cubicBezTo>
                    <a:pt x="3985326" y="4817281"/>
                    <a:pt x="4008572" y="4840525"/>
                    <a:pt x="4008572" y="4869197"/>
                  </a:cubicBezTo>
                  <a:cubicBezTo>
                    <a:pt x="4008572" y="4897869"/>
                    <a:pt x="3985326" y="4921112"/>
                    <a:pt x="3956655" y="4921112"/>
                  </a:cubicBezTo>
                  <a:cubicBezTo>
                    <a:pt x="3927982" y="4921112"/>
                    <a:pt x="3904740" y="4897869"/>
                    <a:pt x="3904740" y="4869197"/>
                  </a:cubicBezTo>
                  <a:cubicBezTo>
                    <a:pt x="3904740" y="4840525"/>
                    <a:pt x="3927982" y="4817281"/>
                    <a:pt x="3956655" y="4817281"/>
                  </a:cubicBezTo>
                  <a:close/>
                  <a:moveTo>
                    <a:pt x="3474934" y="4817281"/>
                  </a:moveTo>
                  <a:cubicBezTo>
                    <a:pt x="3503607" y="4817281"/>
                    <a:pt x="3526850" y="4840525"/>
                    <a:pt x="3526850" y="4869197"/>
                  </a:cubicBezTo>
                  <a:cubicBezTo>
                    <a:pt x="3526850" y="4897869"/>
                    <a:pt x="3503607" y="4921112"/>
                    <a:pt x="3474934" y="4921112"/>
                  </a:cubicBezTo>
                  <a:cubicBezTo>
                    <a:pt x="3446263" y="4921112"/>
                    <a:pt x="3423019" y="4897869"/>
                    <a:pt x="3423019" y="4869197"/>
                  </a:cubicBezTo>
                  <a:cubicBezTo>
                    <a:pt x="3423019" y="4840525"/>
                    <a:pt x="3446263" y="4817281"/>
                    <a:pt x="3474934" y="4817281"/>
                  </a:cubicBezTo>
                  <a:close/>
                  <a:moveTo>
                    <a:pt x="2993211" y="4817281"/>
                  </a:moveTo>
                  <a:cubicBezTo>
                    <a:pt x="3021883" y="4817281"/>
                    <a:pt x="3045125" y="4840525"/>
                    <a:pt x="3045125" y="4869197"/>
                  </a:cubicBezTo>
                  <a:cubicBezTo>
                    <a:pt x="3045125" y="4897869"/>
                    <a:pt x="3021883" y="4921112"/>
                    <a:pt x="2993211" y="4921112"/>
                  </a:cubicBezTo>
                  <a:cubicBezTo>
                    <a:pt x="2964538" y="4921112"/>
                    <a:pt x="2941294" y="4897869"/>
                    <a:pt x="2941294" y="4869197"/>
                  </a:cubicBezTo>
                  <a:cubicBezTo>
                    <a:pt x="2941294" y="4840525"/>
                    <a:pt x="2964538" y="4817281"/>
                    <a:pt x="2993211" y="4817281"/>
                  </a:cubicBezTo>
                  <a:close/>
                  <a:moveTo>
                    <a:pt x="2511487" y="4817281"/>
                  </a:moveTo>
                  <a:cubicBezTo>
                    <a:pt x="2540159" y="4817281"/>
                    <a:pt x="2563402" y="4840525"/>
                    <a:pt x="2563402" y="4869197"/>
                  </a:cubicBezTo>
                  <a:cubicBezTo>
                    <a:pt x="2563402" y="4897869"/>
                    <a:pt x="2540159" y="4921112"/>
                    <a:pt x="2511487" y="4921112"/>
                  </a:cubicBezTo>
                  <a:cubicBezTo>
                    <a:pt x="2482816" y="4921112"/>
                    <a:pt x="2459572" y="4897869"/>
                    <a:pt x="2459572" y="4869197"/>
                  </a:cubicBezTo>
                  <a:cubicBezTo>
                    <a:pt x="2459572" y="4840525"/>
                    <a:pt x="2482816" y="4817281"/>
                    <a:pt x="2511487" y="4817281"/>
                  </a:cubicBezTo>
                  <a:close/>
                  <a:moveTo>
                    <a:pt x="2029759" y="4817281"/>
                  </a:moveTo>
                  <a:cubicBezTo>
                    <a:pt x="2058431" y="4817281"/>
                    <a:pt x="2081674" y="4840525"/>
                    <a:pt x="2081674" y="4869197"/>
                  </a:cubicBezTo>
                  <a:cubicBezTo>
                    <a:pt x="2081674" y="4897869"/>
                    <a:pt x="2058431" y="4921112"/>
                    <a:pt x="2029759" y="4921112"/>
                  </a:cubicBezTo>
                  <a:cubicBezTo>
                    <a:pt x="2001087" y="4921112"/>
                    <a:pt x="1977843" y="4897869"/>
                    <a:pt x="1977843" y="4869197"/>
                  </a:cubicBezTo>
                  <a:cubicBezTo>
                    <a:pt x="1977843" y="4840525"/>
                    <a:pt x="2001087" y="4817281"/>
                    <a:pt x="2029759" y="4817281"/>
                  </a:cubicBezTo>
                  <a:close/>
                  <a:moveTo>
                    <a:pt x="1548035" y="4817281"/>
                  </a:moveTo>
                  <a:cubicBezTo>
                    <a:pt x="1576707" y="4817281"/>
                    <a:pt x="1599950" y="4840525"/>
                    <a:pt x="1599950" y="4869197"/>
                  </a:cubicBezTo>
                  <a:cubicBezTo>
                    <a:pt x="1599950" y="4897869"/>
                    <a:pt x="1576707" y="4921112"/>
                    <a:pt x="1548035" y="4921112"/>
                  </a:cubicBezTo>
                  <a:cubicBezTo>
                    <a:pt x="1519363" y="4921112"/>
                    <a:pt x="1496119" y="4897869"/>
                    <a:pt x="1496119" y="4869197"/>
                  </a:cubicBezTo>
                  <a:cubicBezTo>
                    <a:pt x="1496119" y="4840525"/>
                    <a:pt x="1519363" y="4817281"/>
                    <a:pt x="1548035" y="4817281"/>
                  </a:cubicBezTo>
                  <a:close/>
                  <a:moveTo>
                    <a:pt x="1066311" y="4817281"/>
                  </a:moveTo>
                  <a:cubicBezTo>
                    <a:pt x="1094984" y="4817281"/>
                    <a:pt x="1118227" y="4840525"/>
                    <a:pt x="1118227" y="4869197"/>
                  </a:cubicBezTo>
                  <a:cubicBezTo>
                    <a:pt x="1118227" y="4897869"/>
                    <a:pt x="1094984" y="4921112"/>
                    <a:pt x="1066311" y="4921112"/>
                  </a:cubicBezTo>
                  <a:cubicBezTo>
                    <a:pt x="1037639" y="4921112"/>
                    <a:pt x="1014396" y="4897869"/>
                    <a:pt x="1014396" y="4869197"/>
                  </a:cubicBezTo>
                  <a:cubicBezTo>
                    <a:pt x="1014396" y="4840525"/>
                    <a:pt x="1037639" y="4817281"/>
                    <a:pt x="1066311" y="4817281"/>
                  </a:cubicBezTo>
                  <a:close/>
                  <a:moveTo>
                    <a:pt x="584588" y="4817281"/>
                  </a:moveTo>
                  <a:cubicBezTo>
                    <a:pt x="613260" y="4817281"/>
                    <a:pt x="636504" y="4840525"/>
                    <a:pt x="636504" y="4869197"/>
                  </a:cubicBezTo>
                  <a:cubicBezTo>
                    <a:pt x="636504" y="4897869"/>
                    <a:pt x="613260" y="4921112"/>
                    <a:pt x="584588" y="4921112"/>
                  </a:cubicBezTo>
                  <a:cubicBezTo>
                    <a:pt x="555916" y="4921112"/>
                    <a:pt x="532673" y="4897869"/>
                    <a:pt x="532673" y="4869197"/>
                  </a:cubicBezTo>
                  <a:cubicBezTo>
                    <a:pt x="532673" y="4840525"/>
                    <a:pt x="555916" y="4817281"/>
                    <a:pt x="584588" y="4817281"/>
                  </a:cubicBezTo>
                  <a:close/>
                  <a:moveTo>
                    <a:pt x="102865" y="4817281"/>
                  </a:moveTo>
                  <a:cubicBezTo>
                    <a:pt x="131537" y="4817281"/>
                    <a:pt x="154781" y="4840525"/>
                    <a:pt x="154781" y="4869197"/>
                  </a:cubicBezTo>
                  <a:cubicBezTo>
                    <a:pt x="154781" y="4897869"/>
                    <a:pt x="131537" y="4921112"/>
                    <a:pt x="102865" y="4921112"/>
                  </a:cubicBezTo>
                  <a:cubicBezTo>
                    <a:pt x="74193" y="4921112"/>
                    <a:pt x="50950" y="4897869"/>
                    <a:pt x="50950" y="4869197"/>
                  </a:cubicBezTo>
                  <a:cubicBezTo>
                    <a:pt x="50950" y="4840525"/>
                    <a:pt x="74193" y="4817281"/>
                    <a:pt x="102865" y="4817281"/>
                  </a:cubicBezTo>
                  <a:close/>
                  <a:moveTo>
                    <a:pt x="12146930" y="4466815"/>
                  </a:moveTo>
                  <a:cubicBezTo>
                    <a:pt x="12205334" y="4466815"/>
                    <a:pt x="12250760" y="4500943"/>
                    <a:pt x="12250760" y="4544821"/>
                  </a:cubicBezTo>
                  <a:cubicBezTo>
                    <a:pt x="12250760" y="4544821"/>
                    <a:pt x="12250760" y="4544821"/>
                    <a:pt x="12250760" y="4596825"/>
                  </a:cubicBezTo>
                  <a:cubicBezTo>
                    <a:pt x="12250760" y="4611451"/>
                    <a:pt x="12239404" y="4622828"/>
                    <a:pt x="12224803" y="4622828"/>
                  </a:cubicBezTo>
                  <a:cubicBezTo>
                    <a:pt x="12224803" y="4622828"/>
                    <a:pt x="12224803" y="4622828"/>
                    <a:pt x="12198844" y="4622828"/>
                  </a:cubicBezTo>
                  <a:cubicBezTo>
                    <a:pt x="12198844" y="4622828"/>
                    <a:pt x="12198844" y="4622828"/>
                    <a:pt x="12198844" y="4726837"/>
                  </a:cubicBezTo>
                  <a:cubicBezTo>
                    <a:pt x="12198844" y="4741463"/>
                    <a:pt x="12187489" y="4752838"/>
                    <a:pt x="12172887" y="4752838"/>
                  </a:cubicBezTo>
                  <a:cubicBezTo>
                    <a:pt x="12172887" y="4752838"/>
                    <a:pt x="12172887" y="4752838"/>
                    <a:pt x="12120972" y="4752838"/>
                  </a:cubicBezTo>
                  <a:cubicBezTo>
                    <a:pt x="12106372" y="4752838"/>
                    <a:pt x="12095015" y="4741463"/>
                    <a:pt x="12095015" y="4726837"/>
                  </a:cubicBezTo>
                  <a:cubicBezTo>
                    <a:pt x="12095015" y="4726837"/>
                    <a:pt x="12095015" y="4726837"/>
                    <a:pt x="12095015" y="4622828"/>
                  </a:cubicBezTo>
                  <a:cubicBezTo>
                    <a:pt x="12095015" y="4622828"/>
                    <a:pt x="12095015" y="4622828"/>
                    <a:pt x="12069057" y="4622828"/>
                  </a:cubicBezTo>
                  <a:cubicBezTo>
                    <a:pt x="12054456" y="4622828"/>
                    <a:pt x="12043099" y="4611451"/>
                    <a:pt x="12043099" y="4596825"/>
                  </a:cubicBezTo>
                  <a:cubicBezTo>
                    <a:pt x="12043099" y="4596825"/>
                    <a:pt x="12043099" y="4596825"/>
                    <a:pt x="12043099" y="4544821"/>
                  </a:cubicBezTo>
                  <a:cubicBezTo>
                    <a:pt x="12043099" y="4500943"/>
                    <a:pt x="12088525" y="4466815"/>
                    <a:pt x="12146930" y="4466815"/>
                  </a:cubicBezTo>
                  <a:close/>
                  <a:moveTo>
                    <a:pt x="11665206" y="4466815"/>
                  </a:moveTo>
                  <a:cubicBezTo>
                    <a:pt x="11723610" y="4466815"/>
                    <a:pt x="11769036" y="4500943"/>
                    <a:pt x="11769036" y="4544821"/>
                  </a:cubicBezTo>
                  <a:cubicBezTo>
                    <a:pt x="11769036" y="4544821"/>
                    <a:pt x="11769036" y="4544821"/>
                    <a:pt x="11769036" y="4596825"/>
                  </a:cubicBezTo>
                  <a:cubicBezTo>
                    <a:pt x="11769036" y="4611451"/>
                    <a:pt x="11757680" y="4622828"/>
                    <a:pt x="11743079" y="4622828"/>
                  </a:cubicBezTo>
                  <a:cubicBezTo>
                    <a:pt x="11743079" y="4622828"/>
                    <a:pt x="11743079" y="4622828"/>
                    <a:pt x="11717120" y="4622828"/>
                  </a:cubicBezTo>
                  <a:cubicBezTo>
                    <a:pt x="11717120" y="4622828"/>
                    <a:pt x="11717120" y="4622828"/>
                    <a:pt x="11717120" y="4726837"/>
                  </a:cubicBezTo>
                  <a:cubicBezTo>
                    <a:pt x="11717120" y="4741463"/>
                    <a:pt x="11705765" y="4752838"/>
                    <a:pt x="11691163" y="4752838"/>
                  </a:cubicBezTo>
                  <a:cubicBezTo>
                    <a:pt x="11691163" y="4752838"/>
                    <a:pt x="11691163" y="4752838"/>
                    <a:pt x="11639248" y="4752838"/>
                  </a:cubicBezTo>
                  <a:cubicBezTo>
                    <a:pt x="11624648" y="4752838"/>
                    <a:pt x="11613291" y="4741463"/>
                    <a:pt x="11613291" y="4726837"/>
                  </a:cubicBezTo>
                  <a:cubicBezTo>
                    <a:pt x="11613291" y="4726837"/>
                    <a:pt x="11613291" y="4726837"/>
                    <a:pt x="11613291" y="4622828"/>
                  </a:cubicBezTo>
                  <a:cubicBezTo>
                    <a:pt x="11613291" y="4622828"/>
                    <a:pt x="11613291" y="4622828"/>
                    <a:pt x="11587333" y="4622828"/>
                  </a:cubicBezTo>
                  <a:cubicBezTo>
                    <a:pt x="11572732" y="4622828"/>
                    <a:pt x="11561375" y="4611451"/>
                    <a:pt x="11561375" y="4596825"/>
                  </a:cubicBezTo>
                  <a:cubicBezTo>
                    <a:pt x="11561375" y="4596825"/>
                    <a:pt x="11561375" y="4596825"/>
                    <a:pt x="11561375" y="4544821"/>
                  </a:cubicBezTo>
                  <a:cubicBezTo>
                    <a:pt x="11561375" y="4500943"/>
                    <a:pt x="11606801" y="4466815"/>
                    <a:pt x="11665206" y="4466815"/>
                  </a:cubicBezTo>
                  <a:close/>
                  <a:moveTo>
                    <a:pt x="11183481" y="4466815"/>
                  </a:moveTo>
                  <a:cubicBezTo>
                    <a:pt x="11241885" y="4466815"/>
                    <a:pt x="11287311" y="4500943"/>
                    <a:pt x="11287311" y="4544821"/>
                  </a:cubicBezTo>
                  <a:cubicBezTo>
                    <a:pt x="11287311" y="4544821"/>
                    <a:pt x="11287311" y="4544821"/>
                    <a:pt x="11287311" y="4596825"/>
                  </a:cubicBezTo>
                  <a:cubicBezTo>
                    <a:pt x="11287311" y="4611451"/>
                    <a:pt x="11275955" y="4622828"/>
                    <a:pt x="11261354" y="4622828"/>
                  </a:cubicBezTo>
                  <a:cubicBezTo>
                    <a:pt x="11261354" y="4622828"/>
                    <a:pt x="11261354" y="4622828"/>
                    <a:pt x="11235395" y="4622828"/>
                  </a:cubicBezTo>
                  <a:cubicBezTo>
                    <a:pt x="11235395" y="4622828"/>
                    <a:pt x="11235395" y="4622828"/>
                    <a:pt x="11235395" y="4726837"/>
                  </a:cubicBezTo>
                  <a:cubicBezTo>
                    <a:pt x="11235395" y="4741463"/>
                    <a:pt x="11224040" y="4752838"/>
                    <a:pt x="11209438" y="4752838"/>
                  </a:cubicBezTo>
                  <a:cubicBezTo>
                    <a:pt x="11209438" y="4752838"/>
                    <a:pt x="11209438" y="4752838"/>
                    <a:pt x="11157523" y="4752838"/>
                  </a:cubicBezTo>
                  <a:cubicBezTo>
                    <a:pt x="11142923" y="4752838"/>
                    <a:pt x="11131566" y="4741463"/>
                    <a:pt x="11131566" y="4726837"/>
                  </a:cubicBezTo>
                  <a:cubicBezTo>
                    <a:pt x="11131566" y="4726837"/>
                    <a:pt x="11131566" y="4726837"/>
                    <a:pt x="11131566" y="4622828"/>
                  </a:cubicBezTo>
                  <a:cubicBezTo>
                    <a:pt x="11131566" y="4622828"/>
                    <a:pt x="11131566" y="4622828"/>
                    <a:pt x="11105608" y="4622828"/>
                  </a:cubicBezTo>
                  <a:cubicBezTo>
                    <a:pt x="11091007" y="4622828"/>
                    <a:pt x="11079650" y="4611451"/>
                    <a:pt x="11079650" y="4596825"/>
                  </a:cubicBezTo>
                  <a:cubicBezTo>
                    <a:pt x="11079650" y="4596825"/>
                    <a:pt x="11079650" y="4596825"/>
                    <a:pt x="11079650" y="4544821"/>
                  </a:cubicBezTo>
                  <a:cubicBezTo>
                    <a:pt x="11079650" y="4500943"/>
                    <a:pt x="11125076" y="4466815"/>
                    <a:pt x="11183481" y="4466815"/>
                  </a:cubicBezTo>
                  <a:close/>
                  <a:moveTo>
                    <a:pt x="10701757" y="4466815"/>
                  </a:moveTo>
                  <a:cubicBezTo>
                    <a:pt x="10760161" y="4466815"/>
                    <a:pt x="10805587" y="4500943"/>
                    <a:pt x="10805587" y="4544821"/>
                  </a:cubicBezTo>
                  <a:cubicBezTo>
                    <a:pt x="10805587" y="4544821"/>
                    <a:pt x="10805587" y="4544821"/>
                    <a:pt x="10805587" y="4596825"/>
                  </a:cubicBezTo>
                  <a:cubicBezTo>
                    <a:pt x="10805587" y="4611451"/>
                    <a:pt x="10794231" y="4622828"/>
                    <a:pt x="10779630" y="4622828"/>
                  </a:cubicBezTo>
                  <a:cubicBezTo>
                    <a:pt x="10779630" y="4622828"/>
                    <a:pt x="10779630" y="4622828"/>
                    <a:pt x="10753671" y="4622828"/>
                  </a:cubicBezTo>
                  <a:cubicBezTo>
                    <a:pt x="10753671" y="4622828"/>
                    <a:pt x="10753671" y="4622828"/>
                    <a:pt x="10753671" y="4726837"/>
                  </a:cubicBezTo>
                  <a:cubicBezTo>
                    <a:pt x="10753671" y="4741463"/>
                    <a:pt x="10742316" y="4752838"/>
                    <a:pt x="10727714" y="4752838"/>
                  </a:cubicBezTo>
                  <a:cubicBezTo>
                    <a:pt x="10727714" y="4752838"/>
                    <a:pt x="10727714" y="4752838"/>
                    <a:pt x="10675799" y="4752838"/>
                  </a:cubicBezTo>
                  <a:cubicBezTo>
                    <a:pt x="10661199" y="4752838"/>
                    <a:pt x="10649842" y="4741463"/>
                    <a:pt x="10649842" y="4726837"/>
                  </a:cubicBezTo>
                  <a:cubicBezTo>
                    <a:pt x="10649842" y="4726837"/>
                    <a:pt x="10649842" y="4726837"/>
                    <a:pt x="10649842" y="4622828"/>
                  </a:cubicBezTo>
                  <a:cubicBezTo>
                    <a:pt x="10649842" y="4622828"/>
                    <a:pt x="10649842" y="4622828"/>
                    <a:pt x="10623884" y="4622828"/>
                  </a:cubicBezTo>
                  <a:cubicBezTo>
                    <a:pt x="10609283" y="4622828"/>
                    <a:pt x="10597926" y="4611451"/>
                    <a:pt x="10597926" y="4596825"/>
                  </a:cubicBezTo>
                  <a:cubicBezTo>
                    <a:pt x="10597926" y="4596825"/>
                    <a:pt x="10597926" y="4596825"/>
                    <a:pt x="10597926" y="4544821"/>
                  </a:cubicBezTo>
                  <a:cubicBezTo>
                    <a:pt x="10597926" y="4500943"/>
                    <a:pt x="10643352" y="4466815"/>
                    <a:pt x="10701757" y="4466815"/>
                  </a:cubicBezTo>
                  <a:close/>
                  <a:moveTo>
                    <a:pt x="10220033" y="4466815"/>
                  </a:moveTo>
                  <a:cubicBezTo>
                    <a:pt x="10278437" y="4466815"/>
                    <a:pt x="10323863" y="4500943"/>
                    <a:pt x="10323863" y="4544821"/>
                  </a:cubicBezTo>
                  <a:cubicBezTo>
                    <a:pt x="10323863" y="4544821"/>
                    <a:pt x="10323863" y="4544821"/>
                    <a:pt x="10323863" y="4596825"/>
                  </a:cubicBezTo>
                  <a:cubicBezTo>
                    <a:pt x="10323863" y="4611451"/>
                    <a:pt x="10312507" y="4622828"/>
                    <a:pt x="10297906" y="4622828"/>
                  </a:cubicBezTo>
                  <a:cubicBezTo>
                    <a:pt x="10297906" y="4622828"/>
                    <a:pt x="10297906" y="4622828"/>
                    <a:pt x="10271947" y="4622828"/>
                  </a:cubicBezTo>
                  <a:cubicBezTo>
                    <a:pt x="10271947" y="4622828"/>
                    <a:pt x="10271947" y="4622828"/>
                    <a:pt x="10271947" y="4726837"/>
                  </a:cubicBezTo>
                  <a:cubicBezTo>
                    <a:pt x="10271947" y="4741463"/>
                    <a:pt x="10260592" y="4752838"/>
                    <a:pt x="10245990" y="4752838"/>
                  </a:cubicBezTo>
                  <a:cubicBezTo>
                    <a:pt x="10245990" y="4752838"/>
                    <a:pt x="10245990" y="4752838"/>
                    <a:pt x="10194075" y="4752838"/>
                  </a:cubicBezTo>
                  <a:cubicBezTo>
                    <a:pt x="10179475" y="4752838"/>
                    <a:pt x="10168118" y="4741463"/>
                    <a:pt x="10168118" y="4726837"/>
                  </a:cubicBezTo>
                  <a:cubicBezTo>
                    <a:pt x="10168118" y="4726837"/>
                    <a:pt x="10168118" y="4726837"/>
                    <a:pt x="10168118" y="4622828"/>
                  </a:cubicBezTo>
                  <a:cubicBezTo>
                    <a:pt x="10168118" y="4622828"/>
                    <a:pt x="10168118" y="4622828"/>
                    <a:pt x="10142160" y="4622828"/>
                  </a:cubicBezTo>
                  <a:cubicBezTo>
                    <a:pt x="10127559" y="4622828"/>
                    <a:pt x="10116202" y="4611451"/>
                    <a:pt x="10116202" y="4596825"/>
                  </a:cubicBezTo>
                  <a:cubicBezTo>
                    <a:pt x="10116202" y="4596825"/>
                    <a:pt x="10116202" y="4596825"/>
                    <a:pt x="10116202" y="4544821"/>
                  </a:cubicBezTo>
                  <a:cubicBezTo>
                    <a:pt x="10116202" y="4500943"/>
                    <a:pt x="10161628" y="4466815"/>
                    <a:pt x="10220033" y="4466815"/>
                  </a:cubicBezTo>
                  <a:close/>
                  <a:moveTo>
                    <a:pt x="9738308" y="4466815"/>
                  </a:moveTo>
                  <a:cubicBezTo>
                    <a:pt x="9796712" y="4466815"/>
                    <a:pt x="9842138" y="4500943"/>
                    <a:pt x="9842138" y="4544821"/>
                  </a:cubicBezTo>
                  <a:cubicBezTo>
                    <a:pt x="9842138" y="4544821"/>
                    <a:pt x="9842138" y="4544821"/>
                    <a:pt x="9842138" y="4596825"/>
                  </a:cubicBezTo>
                  <a:cubicBezTo>
                    <a:pt x="9842138" y="4611451"/>
                    <a:pt x="9830782" y="4622828"/>
                    <a:pt x="9816181" y="4622828"/>
                  </a:cubicBezTo>
                  <a:cubicBezTo>
                    <a:pt x="9816181" y="4622828"/>
                    <a:pt x="9816181" y="4622828"/>
                    <a:pt x="9790222" y="4622828"/>
                  </a:cubicBezTo>
                  <a:cubicBezTo>
                    <a:pt x="9790222" y="4622828"/>
                    <a:pt x="9790222" y="4622828"/>
                    <a:pt x="9790222" y="4726837"/>
                  </a:cubicBezTo>
                  <a:cubicBezTo>
                    <a:pt x="9790222" y="4741463"/>
                    <a:pt x="9778867" y="4752838"/>
                    <a:pt x="9764265" y="4752838"/>
                  </a:cubicBezTo>
                  <a:cubicBezTo>
                    <a:pt x="9764265" y="4752838"/>
                    <a:pt x="9764265" y="4752838"/>
                    <a:pt x="9712350" y="4752838"/>
                  </a:cubicBezTo>
                  <a:cubicBezTo>
                    <a:pt x="9697750" y="4752838"/>
                    <a:pt x="9686393" y="4741463"/>
                    <a:pt x="9686393" y="4726837"/>
                  </a:cubicBezTo>
                  <a:cubicBezTo>
                    <a:pt x="9686393" y="4726837"/>
                    <a:pt x="9686393" y="4726837"/>
                    <a:pt x="9686393" y="4622828"/>
                  </a:cubicBezTo>
                  <a:cubicBezTo>
                    <a:pt x="9686393" y="4622828"/>
                    <a:pt x="9686393" y="4622828"/>
                    <a:pt x="9660435" y="4622828"/>
                  </a:cubicBezTo>
                  <a:cubicBezTo>
                    <a:pt x="9645834" y="4622828"/>
                    <a:pt x="9634477" y="4611451"/>
                    <a:pt x="9634477" y="4596825"/>
                  </a:cubicBezTo>
                  <a:cubicBezTo>
                    <a:pt x="9634477" y="4596825"/>
                    <a:pt x="9634477" y="4596825"/>
                    <a:pt x="9634477" y="4544821"/>
                  </a:cubicBezTo>
                  <a:cubicBezTo>
                    <a:pt x="9634477" y="4500943"/>
                    <a:pt x="9679903" y="4466815"/>
                    <a:pt x="9738308" y="4466815"/>
                  </a:cubicBezTo>
                  <a:close/>
                  <a:moveTo>
                    <a:pt x="9256584" y="4466815"/>
                  </a:moveTo>
                  <a:cubicBezTo>
                    <a:pt x="9314988" y="4466815"/>
                    <a:pt x="9360414" y="4500943"/>
                    <a:pt x="9360414" y="4544821"/>
                  </a:cubicBezTo>
                  <a:cubicBezTo>
                    <a:pt x="9360414" y="4544821"/>
                    <a:pt x="9360414" y="4544821"/>
                    <a:pt x="9360414" y="4596825"/>
                  </a:cubicBezTo>
                  <a:cubicBezTo>
                    <a:pt x="9360414" y="4611451"/>
                    <a:pt x="9349058" y="4622828"/>
                    <a:pt x="9334457" y="4622828"/>
                  </a:cubicBezTo>
                  <a:cubicBezTo>
                    <a:pt x="9334457" y="4622828"/>
                    <a:pt x="9334457" y="4622828"/>
                    <a:pt x="9308498" y="4622828"/>
                  </a:cubicBezTo>
                  <a:cubicBezTo>
                    <a:pt x="9308498" y="4622828"/>
                    <a:pt x="9308498" y="4622828"/>
                    <a:pt x="9308498" y="4726837"/>
                  </a:cubicBezTo>
                  <a:cubicBezTo>
                    <a:pt x="9308498" y="4741463"/>
                    <a:pt x="9297143" y="4752838"/>
                    <a:pt x="9282541" y="4752838"/>
                  </a:cubicBezTo>
                  <a:cubicBezTo>
                    <a:pt x="9282541" y="4752838"/>
                    <a:pt x="9282541" y="4752838"/>
                    <a:pt x="9230626" y="4752838"/>
                  </a:cubicBezTo>
                  <a:cubicBezTo>
                    <a:pt x="9216026" y="4752838"/>
                    <a:pt x="9204669" y="4741463"/>
                    <a:pt x="9204669" y="4726837"/>
                  </a:cubicBezTo>
                  <a:cubicBezTo>
                    <a:pt x="9204669" y="4726837"/>
                    <a:pt x="9204669" y="4726837"/>
                    <a:pt x="9204669" y="4622828"/>
                  </a:cubicBezTo>
                  <a:cubicBezTo>
                    <a:pt x="9204669" y="4622828"/>
                    <a:pt x="9204669" y="4622828"/>
                    <a:pt x="9178711" y="4622828"/>
                  </a:cubicBezTo>
                  <a:cubicBezTo>
                    <a:pt x="9164110" y="4622828"/>
                    <a:pt x="9152753" y="4611451"/>
                    <a:pt x="9152753" y="4596825"/>
                  </a:cubicBezTo>
                  <a:cubicBezTo>
                    <a:pt x="9152753" y="4596825"/>
                    <a:pt x="9152753" y="4596825"/>
                    <a:pt x="9152753" y="4544821"/>
                  </a:cubicBezTo>
                  <a:cubicBezTo>
                    <a:pt x="9152753" y="4500943"/>
                    <a:pt x="9198179" y="4466815"/>
                    <a:pt x="9256584" y="4466815"/>
                  </a:cubicBezTo>
                  <a:close/>
                  <a:moveTo>
                    <a:pt x="8774860" y="4466815"/>
                  </a:moveTo>
                  <a:cubicBezTo>
                    <a:pt x="8833264" y="4466815"/>
                    <a:pt x="8878690" y="4500943"/>
                    <a:pt x="8878690" y="4544821"/>
                  </a:cubicBezTo>
                  <a:cubicBezTo>
                    <a:pt x="8878690" y="4544821"/>
                    <a:pt x="8878690" y="4544821"/>
                    <a:pt x="8878690" y="4596825"/>
                  </a:cubicBezTo>
                  <a:cubicBezTo>
                    <a:pt x="8878690" y="4611451"/>
                    <a:pt x="8867334" y="4622828"/>
                    <a:pt x="8852733" y="4622828"/>
                  </a:cubicBezTo>
                  <a:cubicBezTo>
                    <a:pt x="8852733" y="4622828"/>
                    <a:pt x="8852733" y="4622828"/>
                    <a:pt x="8826774" y="4622828"/>
                  </a:cubicBezTo>
                  <a:cubicBezTo>
                    <a:pt x="8826774" y="4622828"/>
                    <a:pt x="8826774" y="4622828"/>
                    <a:pt x="8826774" y="4726837"/>
                  </a:cubicBezTo>
                  <a:cubicBezTo>
                    <a:pt x="8826774" y="4741463"/>
                    <a:pt x="8815419" y="4752838"/>
                    <a:pt x="8800817" y="4752838"/>
                  </a:cubicBezTo>
                  <a:cubicBezTo>
                    <a:pt x="8800817" y="4752838"/>
                    <a:pt x="8800817" y="4752838"/>
                    <a:pt x="8748902" y="4752838"/>
                  </a:cubicBezTo>
                  <a:cubicBezTo>
                    <a:pt x="8734302" y="4752838"/>
                    <a:pt x="8722945" y="4741463"/>
                    <a:pt x="8722945" y="4726837"/>
                  </a:cubicBezTo>
                  <a:cubicBezTo>
                    <a:pt x="8722945" y="4726837"/>
                    <a:pt x="8722945" y="4726837"/>
                    <a:pt x="8722945" y="4622828"/>
                  </a:cubicBezTo>
                  <a:cubicBezTo>
                    <a:pt x="8722945" y="4622828"/>
                    <a:pt x="8722945" y="4622828"/>
                    <a:pt x="8696987" y="4622828"/>
                  </a:cubicBezTo>
                  <a:cubicBezTo>
                    <a:pt x="8682386" y="4622828"/>
                    <a:pt x="8671029" y="4611451"/>
                    <a:pt x="8671029" y="4596825"/>
                  </a:cubicBezTo>
                  <a:cubicBezTo>
                    <a:pt x="8671029" y="4596825"/>
                    <a:pt x="8671029" y="4596825"/>
                    <a:pt x="8671029" y="4544821"/>
                  </a:cubicBezTo>
                  <a:cubicBezTo>
                    <a:pt x="8671029" y="4500943"/>
                    <a:pt x="8716455" y="4466815"/>
                    <a:pt x="8774860" y="4466815"/>
                  </a:cubicBezTo>
                  <a:close/>
                  <a:moveTo>
                    <a:pt x="8293136" y="4466815"/>
                  </a:moveTo>
                  <a:cubicBezTo>
                    <a:pt x="8351541" y="4466815"/>
                    <a:pt x="8396966" y="4500943"/>
                    <a:pt x="8396966" y="4544821"/>
                  </a:cubicBezTo>
                  <a:cubicBezTo>
                    <a:pt x="8396966" y="4544821"/>
                    <a:pt x="8396966" y="4544821"/>
                    <a:pt x="8396966" y="4596825"/>
                  </a:cubicBezTo>
                  <a:cubicBezTo>
                    <a:pt x="8396966" y="4611451"/>
                    <a:pt x="8385610" y="4622828"/>
                    <a:pt x="8371009" y="4622828"/>
                  </a:cubicBezTo>
                  <a:cubicBezTo>
                    <a:pt x="8371009" y="4622828"/>
                    <a:pt x="8371009" y="4622828"/>
                    <a:pt x="8345051" y="4622828"/>
                  </a:cubicBezTo>
                  <a:cubicBezTo>
                    <a:pt x="8345051" y="4622828"/>
                    <a:pt x="8345051" y="4622828"/>
                    <a:pt x="8345051" y="4726837"/>
                  </a:cubicBezTo>
                  <a:cubicBezTo>
                    <a:pt x="8345051" y="4741463"/>
                    <a:pt x="8333695" y="4752838"/>
                    <a:pt x="8319094" y="4752838"/>
                  </a:cubicBezTo>
                  <a:cubicBezTo>
                    <a:pt x="8319094" y="4752838"/>
                    <a:pt x="8319094" y="4752838"/>
                    <a:pt x="8267178" y="4752838"/>
                  </a:cubicBezTo>
                  <a:cubicBezTo>
                    <a:pt x="8252578" y="4752838"/>
                    <a:pt x="8241221" y="4741463"/>
                    <a:pt x="8241221" y="4726837"/>
                  </a:cubicBezTo>
                  <a:cubicBezTo>
                    <a:pt x="8241221" y="4726837"/>
                    <a:pt x="8241221" y="4726837"/>
                    <a:pt x="8241221" y="4622828"/>
                  </a:cubicBezTo>
                  <a:cubicBezTo>
                    <a:pt x="8241221" y="4622828"/>
                    <a:pt x="8241221" y="4622828"/>
                    <a:pt x="8215264" y="4622828"/>
                  </a:cubicBezTo>
                  <a:cubicBezTo>
                    <a:pt x="8200662" y="4622828"/>
                    <a:pt x="8189305" y="4611451"/>
                    <a:pt x="8189305" y="4596825"/>
                  </a:cubicBezTo>
                  <a:cubicBezTo>
                    <a:pt x="8189305" y="4596825"/>
                    <a:pt x="8189305" y="4596825"/>
                    <a:pt x="8189305" y="4544821"/>
                  </a:cubicBezTo>
                  <a:cubicBezTo>
                    <a:pt x="8189305" y="4500943"/>
                    <a:pt x="8234731" y="4466815"/>
                    <a:pt x="8293136" y="4466815"/>
                  </a:cubicBezTo>
                  <a:close/>
                  <a:moveTo>
                    <a:pt x="7811412" y="4466815"/>
                  </a:moveTo>
                  <a:cubicBezTo>
                    <a:pt x="7869817" y="4466815"/>
                    <a:pt x="7915242" y="4500943"/>
                    <a:pt x="7915242" y="4544821"/>
                  </a:cubicBezTo>
                  <a:cubicBezTo>
                    <a:pt x="7915242" y="4544821"/>
                    <a:pt x="7915242" y="4544821"/>
                    <a:pt x="7915242" y="4596825"/>
                  </a:cubicBezTo>
                  <a:cubicBezTo>
                    <a:pt x="7915242" y="4611451"/>
                    <a:pt x="7903886" y="4622828"/>
                    <a:pt x="7889285" y="4622828"/>
                  </a:cubicBezTo>
                  <a:cubicBezTo>
                    <a:pt x="7889285" y="4622828"/>
                    <a:pt x="7889285" y="4622828"/>
                    <a:pt x="7863327" y="4622828"/>
                  </a:cubicBezTo>
                  <a:cubicBezTo>
                    <a:pt x="7863327" y="4622828"/>
                    <a:pt x="7863327" y="4622828"/>
                    <a:pt x="7863327" y="4726837"/>
                  </a:cubicBezTo>
                  <a:cubicBezTo>
                    <a:pt x="7863327" y="4741463"/>
                    <a:pt x="7851971" y="4752838"/>
                    <a:pt x="7837370" y="4752838"/>
                  </a:cubicBezTo>
                  <a:cubicBezTo>
                    <a:pt x="7837370" y="4752838"/>
                    <a:pt x="7837370" y="4752838"/>
                    <a:pt x="7785454" y="4752838"/>
                  </a:cubicBezTo>
                  <a:cubicBezTo>
                    <a:pt x="7770854" y="4752838"/>
                    <a:pt x="7759497" y="4741463"/>
                    <a:pt x="7759497" y="4726837"/>
                  </a:cubicBezTo>
                  <a:cubicBezTo>
                    <a:pt x="7759497" y="4726837"/>
                    <a:pt x="7759497" y="4726837"/>
                    <a:pt x="7759497" y="4622828"/>
                  </a:cubicBezTo>
                  <a:cubicBezTo>
                    <a:pt x="7759497" y="4622828"/>
                    <a:pt x="7759497" y="4622828"/>
                    <a:pt x="7733540" y="4622828"/>
                  </a:cubicBezTo>
                  <a:cubicBezTo>
                    <a:pt x="7718938" y="4622828"/>
                    <a:pt x="7707581" y="4611451"/>
                    <a:pt x="7707581" y="4596825"/>
                  </a:cubicBezTo>
                  <a:cubicBezTo>
                    <a:pt x="7707581" y="4596825"/>
                    <a:pt x="7707581" y="4596825"/>
                    <a:pt x="7707581" y="4544821"/>
                  </a:cubicBezTo>
                  <a:cubicBezTo>
                    <a:pt x="7707581" y="4500943"/>
                    <a:pt x="7753007" y="4466815"/>
                    <a:pt x="7811412" y="4466815"/>
                  </a:cubicBezTo>
                  <a:close/>
                  <a:moveTo>
                    <a:pt x="7329688" y="4466815"/>
                  </a:moveTo>
                  <a:cubicBezTo>
                    <a:pt x="7388093" y="4466815"/>
                    <a:pt x="7433518" y="4500943"/>
                    <a:pt x="7433518" y="4544821"/>
                  </a:cubicBezTo>
                  <a:cubicBezTo>
                    <a:pt x="7433518" y="4544821"/>
                    <a:pt x="7433518" y="4544821"/>
                    <a:pt x="7433518" y="4596825"/>
                  </a:cubicBezTo>
                  <a:cubicBezTo>
                    <a:pt x="7433518" y="4611451"/>
                    <a:pt x="7422162" y="4622828"/>
                    <a:pt x="7407561" y="4622828"/>
                  </a:cubicBezTo>
                  <a:cubicBezTo>
                    <a:pt x="7407561" y="4622828"/>
                    <a:pt x="7407561" y="4622828"/>
                    <a:pt x="7381603" y="4622828"/>
                  </a:cubicBezTo>
                  <a:cubicBezTo>
                    <a:pt x="7381603" y="4622828"/>
                    <a:pt x="7381603" y="4622828"/>
                    <a:pt x="7381603" y="4726837"/>
                  </a:cubicBezTo>
                  <a:cubicBezTo>
                    <a:pt x="7381603" y="4741463"/>
                    <a:pt x="7370247" y="4752838"/>
                    <a:pt x="7355646" y="4752838"/>
                  </a:cubicBezTo>
                  <a:cubicBezTo>
                    <a:pt x="7355646" y="4752838"/>
                    <a:pt x="7355646" y="4752838"/>
                    <a:pt x="7303730" y="4752838"/>
                  </a:cubicBezTo>
                  <a:cubicBezTo>
                    <a:pt x="7289130" y="4752838"/>
                    <a:pt x="7277773" y="4741463"/>
                    <a:pt x="7277773" y="4726837"/>
                  </a:cubicBezTo>
                  <a:cubicBezTo>
                    <a:pt x="7277773" y="4726837"/>
                    <a:pt x="7277773" y="4726837"/>
                    <a:pt x="7277773" y="4622828"/>
                  </a:cubicBezTo>
                  <a:cubicBezTo>
                    <a:pt x="7277773" y="4622828"/>
                    <a:pt x="7277773" y="4622828"/>
                    <a:pt x="7251816" y="4622828"/>
                  </a:cubicBezTo>
                  <a:cubicBezTo>
                    <a:pt x="7237214" y="4622828"/>
                    <a:pt x="7225857" y="4611451"/>
                    <a:pt x="7225857" y="4596825"/>
                  </a:cubicBezTo>
                  <a:cubicBezTo>
                    <a:pt x="7225857" y="4596825"/>
                    <a:pt x="7225857" y="4596825"/>
                    <a:pt x="7225857" y="4544821"/>
                  </a:cubicBezTo>
                  <a:cubicBezTo>
                    <a:pt x="7225857" y="4500943"/>
                    <a:pt x="7271283" y="4466815"/>
                    <a:pt x="7329688" y="4466815"/>
                  </a:cubicBezTo>
                  <a:close/>
                  <a:moveTo>
                    <a:pt x="6847964" y="4466815"/>
                  </a:moveTo>
                  <a:cubicBezTo>
                    <a:pt x="6906369" y="4466815"/>
                    <a:pt x="6951794" y="4500943"/>
                    <a:pt x="6951794" y="4544821"/>
                  </a:cubicBezTo>
                  <a:cubicBezTo>
                    <a:pt x="6951794" y="4544821"/>
                    <a:pt x="6951794" y="4544821"/>
                    <a:pt x="6951794" y="4596825"/>
                  </a:cubicBezTo>
                  <a:cubicBezTo>
                    <a:pt x="6951794" y="4611451"/>
                    <a:pt x="6940438" y="4622828"/>
                    <a:pt x="6925837" y="4622828"/>
                  </a:cubicBezTo>
                  <a:cubicBezTo>
                    <a:pt x="6925837" y="4622828"/>
                    <a:pt x="6925837" y="4622828"/>
                    <a:pt x="6899879" y="4622828"/>
                  </a:cubicBezTo>
                  <a:cubicBezTo>
                    <a:pt x="6899879" y="4622828"/>
                    <a:pt x="6899879" y="4622828"/>
                    <a:pt x="6899879" y="4726837"/>
                  </a:cubicBezTo>
                  <a:cubicBezTo>
                    <a:pt x="6899879" y="4741463"/>
                    <a:pt x="6888523" y="4752838"/>
                    <a:pt x="6873922" y="4752838"/>
                  </a:cubicBezTo>
                  <a:cubicBezTo>
                    <a:pt x="6873922" y="4752838"/>
                    <a:pt x="6873922" y="4752838"/>
                    <a:pt x="6822006" y="4752838"/>
                  </a:cubicBezTo>
                  <a:cubicBezTo>
                    <a:pt x="6807406" y="4752838"/>
                    <a:pt x="6796049" y="4741463"/>
                    <a:pt x="6796049" y="4726837"/>
                  </a:cubicBezTo>
                  <a:cubicBezTo>
                    <a:pt x="6796049" y="4726837"/>
                    <a:pt x="6796049" y="4726837"/>
                    <a:pt x="6796049" y="4622828"/>
                  </a:cubicBezTo>
                  <a:cubicBezTo>
                    <a:pt x="6796049" y="4622828"/>
                    <a:pt x="6796049" y="4622828"/>
                    <a:pt x="6770092" y="4622828"/>
                  </a:cubicBezTo>
                  <a:cubicBezTo>
                    <a:pt x="6755490" y="4622828"/>
                    <a:pt x="6744133" y="4611451"/>
                    <a:pt x="6744133" y="4596825"/>
                  </a:cubicBezTo>
                  <a:cubicBezTo>
                    <a:pt x="6744133" y="4596825"/>
                    <a:pt x="6744133" y="4596825"/>
                    <a:pt x="6744133" y="4544821"/>
                  </a:cubicBezTo>
                  <a:cubicBezTo>
                    <a:pt x="6744133" y="4500943"/>
                    <a:pt x="6789559" y="4466815"/>
                    <a:pt x="6847964" y="4466815"/>
                  </a:cubicBezTo>
                  <a:close/>
                  <a:moveTo>
                    <a:pt x="6366240" y="4466815"/>
                  </a:moveTo>
                  <a:cubicBezTo>
                    <a:pt x="6424645" y="4466815"/>
                    <a:pt x="6470070" y="4500943"/>
                    <a:pt x="6470070" y="4544821"/>
                  </a:cubicBezTo>
                  <a:cubicBezTo>
                    <a:pt x="6470070" y="4544821"/>
                    <a:pt x="6470070" y="4544821"/>
                    <a:pt x="6470070" y="4596825"/>
                  </a:cubicBezTo>
                  <a:cubicBezTo>
                    <a:pt x="6470070" y="4611451"/>
                    <a:pt x="6458714" y="4622828"/>
                    <a:pt x="6444113" y="4622828"/>
                  </a:cubicBezTo>
                  <a:cubicBezTo>
                    <a:pt x="6444113" y="4622828"/>
                    <a:pt x="6444113" y="4622828"/>
                    <a:pt x="6418155" y="4622828"/>
                  </a:cubicBezTo>
                  <a:cubicBezTo>
                    <a:pt x="6418155" y="4622828"/>
                    <a:pt x="6418155" y="4622828"/>
                    <a:pt x="6418155" y="4726837"/>
                  </a:cubicBezTo>
                  <a:cubicBezTo>
                    <a:pt x="6418155" y="4741463"/>
                    <a:pt x="6406799" y="4752838"/>
                    <a:pt x="6392198" y="4752838"/>
                  </a:cubicBezTo>
                  <a:cubicBezTo>
                    <a:pt x="6392198" y="4752838"/>
                    <a:pt x="6392198" y="4752838"/>
                    <a:pt x="6340282" y="4752838"/>
                  </a:cubicBezTo>
                  <a:cubicBezTo>
                    <a:pt x="6325682" y="4752838"/>
                    <a:pt x="6314325" y="4741463"/>
                    <a:pt x="6314325" y="4726837"/>
                  </a:cubicBezTo>
                  <a:cubicBezTo>
                    <a:pt x="6314325" y="4726837"/>
                    <a:pt x="6314325" y="4726837"/>
                    <a:pt x="6314325" y="4622828"/>
                  </a:cubicBezTo>
                  <a:cubicBezTo>
                    <a:pt x="6314325" y="4622828"/>
                    <a:pt x="6314325" y="4622828"/>
                    <a:pt x="6288368" y="4622828"/>
                  </a:cubicBezTo>
                  <a:cubicBezTo>
                    <a:pt x="6273766" y="4622828"/>
                    <a:pt x="6262409" y="4611451"/>
                    <a:pt x="6262409" y="4596825"/>
                  </a:cubicBezTo>
                  <a:cubicBezTo>
                    <a:pt x="6262409" y="4596825"/>
                    <a:pt x="6262409" y="4596825"/>
                    <a:pt x="6262409" y="4544821"/>
                  </a:cubicBezTo>
                  <a:cubicBezTo>
                    <a:pt x="6262409" y="4500943"/>
                    <a:pt x="6307835" y="4466815"/>
                    <a:pt x="6366240" y="4466815"/>
                  </a:cubicBezTo>
                  <a:close/>
                  <a:moveTo>
                    <a:pt x="5884523" y="4466815"/>
                  </a:moveTo>
                  <a:cubicBezTo>
                    <a:pt x="5942925" y="4466815"/>
                    <a:pt x="5988351" y="4500943"/>
                    <a:pt x="5988351" y="4544821"/>
                  </a:cubicBezTo>
                  <a:cubicBezTo>
                    <a:pt x="5988351" y="4544821"/>
                    <a:pt x="5988351" y="4544821"/>
                    <a:pt x="5988351" y="4596825"/>
                  </a:cubicBezTo>
                  <a:cubicBezTo>
                    <a:pt x="5988351" y="4611451"/>
                    <a:pt x="5976990" y="4622828"/>
                    <a:pt x="5962394" y="4622828"/>
                  </a:cubicBezTo>
                  <a:cubicBezTo>
                    <a:pt x="5962394" y="4622828"/>
                    <a:pt x="5962394" y="4622828"/>
                    <a:pt x="5936436" y="4622828"/>
                  </a:cubicBezTo>
                  <a:cubicBezTo>
                    <a:pt x="5936436" y="4622828"/>
                    <a:pt x="5936436" y="4622828"/>
                    <a:pt x="5936436" y="4726837"/>
                  </a:cubicBezTo>
                  <a:cubicBezTo>
                    <a:pt x="5936436" y="4741463"/>
                    <a:pt x="5925080" y="4752838"/>
                    <a:pt x="5910479" y="4752838"/>
                  </a:cubicBezTo>
                  <a:cubicBezTo>
                    <a:pt x="5910479" y="4752838"/>
                    <a:pt x="5910479" y="4752838"/>
                    <a:pt x="5858563" y="4752838"/>
                  </a:cubicBezTo>
                  <a:cubicBezTo>
                    <a:pt x="5843965" y="4752838"/>
                    <a:pt x="5832606" y="4741463"/>
                    <a:pt x="5832606" y="4726837"/>
                  </a:cubicBezTo>
                  <a:cubicBezTo>
                    <a:pt x="5832606" y="4726837"/>
                    <a:pt x="5832606" y="4726837"/>
                    <a:pt x="5832606" y="4622828"/>
                  </a:cubicBezTo>
                  <a:cubicBezTo>
                    <a:pt x="5832606" y="4622828"/>
                    <a:pt x="5832606" y="4622828"/>
                    <a:pt x="5806650" y="4622828"/>
                  </a:cubicBezTo>
                  <a:cubicBezTo>
                    <a:pt x="5792048" y="4622828"/>
                    <a:pt x="5780695" y="4611451"/>
                    <a:pt x="5780695" y="4596825"/>
                  </a:cubicBezTo>
                  <a:cubicBezTo>
                    <a:pt x="5780695" y="4596825"/>
                    <a:pt x="5780695" y="4596825"/>
                    <a:pt x="5780695" y="4544821"/>
                  </a:cubicBezTo>
                  <a:cubicBezTo>
                    <a:pt x="5780695" y="4500943"/>
                    <a:pt x="5826115" y="4466815"/>
                    <a:pt x="5884523" y="4466815"/>
                  </a:cubicBezTo>
                  <a:close/>
                  <a:moveTo>
                    <a:pt x="5402806" y="4466815"/>
                  </a:moveTo>
                  <a:cubicBezTo>
                    <a:pt x="5461209" y="4466815"/>
                    <a:pt x="5506633" y="4500943"/>
                    <a:pt x="5506633" y="4544821"/>
                  </a:cubicBezTo>
                  <a:cubicBezTo>
                    <a:pt x="5506633" y="4544821"/>
                    <a:pt x="5506633" y="4544821"/>
                    <a:pt x="5506633" y="4596825"/>
                  </a:cubicBezTo>
                  <a:cubicBezTo>
                    <a:pt x="5506633" y="4611451"/>
                    <a:pt x="5495277" y="4622828"/>
                    <a:pt x="5480677" y="4622828"/>
                  </a:cubicBezTo>
                  <a:cubicBezTo>
                    <a:pt x="5480677" y="4622828"/>
                    <a:pt x="5480677" y="4622828"/>
                    <a:pt x="5454720" y="4622828"/>
                  </a:cubicBezTo>
                  <a:cubicBezTo>
                    <a:pt x="5454720" y="4622828"/>
                    <a:pt x="5454720" y="4622828"/>
                    <a:pt x="5454720" y="4726837"/>
                  </a:cubicBezTo>
                  <a:cubicBezTo>
                    <a:pt x="5454720" y="4741463"/>
                    <a:pt x="5443364" y="4752838"/>
                    <a:pt x="5428761" y="4752838"/>
                  </a:cubicBezTo>
                  <a:cubicBezTo>
                    <a:pt x="5428761" y="4752838"/>
                    <a:pt x="5428761" y="4752838"/>
                    <a:pt x="5376846" y="4752838"/>
                  </a:cubicBezTo>
                  <a:cubicBezTo>
                    <a:pt x="5362250" y="4752838"/>
                    <a:pt x="5350891" y="4741463"/>
                    <a:pt x="5350891" y="4726837"/>
                  </a:cubicBezTo>
                  <a:cubicBezTo>
                    <a:pt x="5350891" y="4726837"/>
                    <a:pt x="5350891" y="4726837"/>
                    <a:pt x="5350891" y="4622828"/>
                  </a:cubicBezTo>
                  <a:cubicBezTo>
                    <a:pt x="5350891" y="4622828"/>
                    <a:pt x="5350891" y="4622828"/>
                    <a:pt x="5324935" y="4622828"/>
                  </a:cubicBezTo>
                  <a:cubicBezTo>
                    <a:pt x="5310333" y="4622828"/>
                    <a:pt x="5298974" y="4611451"/>
                    <a:pt x="5298974" y="4596825"/>
                  </a:cubicBezTo>
                  <a:cubicBezTo>
                    <a:pt x="5298974" y="4596825"/>
                    <a:pt x="5298974" y="4596825"/>
                    <a:pt x="5298974" y="4544821"/>
                  </a:cubicBezTo>
                  <a:cubicBezTo>
                    <a:pt x="5298974" y="4500943"/>
                    <a:pt x="5344404" y="4466815"/>
                    <a:pt x="5402806" y="4466815"/>
                  </a:cubicBezTo>
                  <a:close/>
                  <a:moveTo>
                    <a:pt x="4921068" y="4466815"/>
                  </a:moveTo>
                  <a:cubicBezTo>
                    <a:pt x="4979479" y="4466815"/>
                    <a:pt x="5024907" y="4500943"/>
                    <a:pt x="5024907" y="4544821"/>
                  </a:cubicBezTo>
                  <a:cubicBezTo>
                    <a:pt x="5024907" y="4544821"/>
                    <a:pt x="5024907" y="4544821"/>
                    <a:pt x="5024907" y="4596825"/>
                  </a:cubicBezTo>
                  <a:cubicBezTo>
                    <a:pt x="5024907" y="4611451"/>
                    <a:pt x="5013550" y="4622828"/>
                    <a:pt x="4998947" y="4622828"/>
                  </a:cubicBezTo>
                  <a:cubicBezTo>
                    <a:pt x="4998947" y="4622828"/>
                    <a:pt x="4998947" y="4622828"/>
                    <a:pt x="4972989" y="4622828"/>
                  </a:cubicBezTo>
                  <a:cubicBezTo>
                    <a:pt x="4972989" y="4622828"/>
                    <a:pt x="4972989" y="4622828"/>
                    <a:pt x="4972989" y="4726837"/>
                  </a:cubicBezTo>
                  <a:cubicBezTo>
                    <a:pt x="4972989" y="4741463"/>
                    <a:pt x="4961633" y="4752838"/>
                    <a:pt x="4947031" y="4752838"/>
                  </a:cubicBezTo>
                  <a:cubicBezTo>
                    <a:pt x="4947031" y="4752838"/>
                    <a:pt x="4947031" y="4752838"/>
                    <a:pt x="4895110" y="4752838"/>
                  </a:cubicBezTo>
                  <a:cubicBezTo>
                    <a:pt x="4880513" y="4752838"/>
                    <a:pt x="4869159" y="4741463"/>
                    <a:pt x="4869159" y="4726837"/>
                  </a:cubicBezTo>
                  <a:cubicBezTo>
                    <a:pt x="4869159" y="4726837"/>
                    <a:pt x="4869159" y="4726837"/>
                    <a:pt x="4869159" y="4622828"/>
                  </a:cubicBezTo>
                  <a:cubicBezTo>
                    <a:pt x="4869159" y="4622828"/>
                    <a:pt x="4869159" y="4622828"/>
                    <a:pt x="4843202" y="4622828"/>
                  </a:cubicBezTo>
                  <a:cubicBezTo>
                    <a:pt x="4828606" y="4622828"/>
                    <a:pt x="4817246" y="4611451"/>
                    <a:pt x="4817246" y="4596825"/>
                  </a:cubicBezTo>
                  <a:cubicBezTo>
                    <a:pt x="4817246" y="4596825"/>
                    <a:pt x="4817246" y="4596825"/>
                    <a:pt x="4817246" y="4544821"/>
                  </a:cubicBezTo>
                  <a:cubicBezTo>
                    <a:pt x="4817246" y="4500943"/>
                    <a:pt x="4862668" y="4466815"/>
                    <a:pt x="4921068" y="4466815"/>
                  </a:cubicBezTo>
                  <a:close/>
                  <a:moveTo>
                    <a:pt x="4439360" y="4466815"/>
                  </a:moveTo>
                  <a:cubicBezTo>
                    <a:pt x="4497757" y="4466815"/>
                    <a:pt x="4543183" y="4500943"/>
                    <a:pt x="4543183" y="4544821"/>
                  </a:cubicBezTo>
                  <a:cubicBezTo>
                    <a:pt x="4543183" y="4544821"/>
                    <a:pt x="4543183" y="4544821"/>
                    <a:pt x="4543183" y="4596825"/>
                  </a:cubicBezTo>
                  <a:cubicBezTo>
                    <a:pt x="4543183" y="4611451"/>
                    <a:pt x="4531825" y="4622828"/>
                    <a:pt x="4517227" y="4622828"/>
                  </a:cubicBezTo>
                  <a:cubicBezTo>
                    <a:pt x="4517227" y="4622828"/>
                    <a:pt x="4517227" y="4622828"/>
                    <a:pt x="4491266" y="4622828"/>
                  </a:cubicBezTo>
                  <a:cubicBezTo>
                    <a:pt x="4491266" y="4622828"/>
                    <a:pt x="4491266" y="4622828"/>
                    <a:pt x="4491266" y="4726837"/>
                  </a:cubicBezTo>
                  <a:cubicBezTo>
                    <a:pt x="4491266" y="4741463"/>
                    <a:pt x="4479910" y="4752838"/>
                    <a:pt x="4465309" y="4752838"/>
                  </a:cubicBezTo>
                  <a:cubicBezTo>
                    <a:pt x="4465309" y="4752838"/>
                    <a:pt x="4465309" y="4752838"/>
                    <a:pt x="4413396" y="4752838"/>
                  </a:cubicBezTo>
                  <a:cubicBezTo>
                    <a:pt x="4398795" y="4752838"/>
                    <a:pt x="4387438" y="4741463"/>
                    <a:pt x="4387438" y="4726837"/>
                  </a:cubicBezTo>
                  <a:cubicBezTo>
                    <a:pt x="4387438" y="4726837"/>
                    <a:pt x="4387438" y="4726837"/>
                    <a:pt x="4387438" y="4622828"/>
                  </a:cubicBezTo>
                  <a:cubicBezTo>
                    <a:pt x="4387438" y="4622828"/>
                    <a:pt x="4387438" y="4622828"/>
                    <a:pt x="4361479" y="4622828"/>
                  </a:cubicBezTo>
                  <a:cubicBezTo>
                    <a:pt x="4346877" y="4622828"/>
                    <a:pt x="4335522" y="4611451"/>
                    <a:pt x="4335522" y="4596825"/>
                  </a:cubicBezTo>
                  <a:cubicBezTo>
                    <a:pt x="4335522" y="4596825"/>
                    <a:pt x="4335522" y="4596825"/>
                    <a:pt x="4335522" y="4544821"/>
                  </a:cubicBezTo>
                  <a:cubicBezTo>
                    <a:pt x="4335522" y="4500943"/>
                    <a:pt x="4380948" y="4466815"/>
                    <a:pt x="4439360" y="4466815"/>
                  </a:cubicBezTo>
                  <a:close/>
                  <a:moveTo>
                    <a:pt x="3957639" y="4466815"/>
                  </a:moveTo>
                  <a:cubicBezTo>
                    <a:pt x="4016044" y="4466815"/>
                    <a:pt x="4061469" y="4500943"/>
                    <a:pt x="4061469" y="4544821"/>
                  </a:cubicBezTo>
                  <a:cubicBezTo>
                    <a:pt x="4061469" y="4544821"/>
                    <a:pt x="4061469" y="4544821"/>
                    <a:pt x="4061469" y="4596825"/>
                  </a:cubicBezTo>
                  <a:cubicBezTo>
                    <a:pt x="4061469" y="4611451"/>
                    <a:pt x="4050114" y="4622828"/>
                    <a:pt x="4035513" y="4622828"/>
                  </a:cubicBezTo>
                  <a:cubicBezTo>
                    <a:pt x="4035513" y="4622828"/>
                    <a:pt x="4035513" y="4622828"/>
                    <a:pt x="4009554" y="4622828"/>
                  </a:cubicBezTo>
                  <a:cubicBezTo>
                    <a:pt x="4009554" y="4622828"/>
                    <a:pt x="4009554" y="4622828"/>
                    <a:pt x="4009554" y="4726837"/>
                  </a:cubicBezTo>
                  <a:cubicBezTo>
                    <a:pt x="4009554" y="4741463"/>
                    <a:pt x="3998198" y="4752838"/>
                    <a:pt x="3983596" y="4752838"/>
                  </a:cubicBezTo>
                  <a:cubicBezTo>
                    <a:pt x="3983596" y="4752838"/>
                    <a:pt x="3983596" y="4752838"/>
                    <a:pt x="3931680" y="4752838"/>
                  </a:cubicBezTo>
                  <a:cubicBezTo>
                    <a:pt x="3917079" y="4752838"/>
                    <a:pt x="3905724" y="4741463"/>
                    <a:pt x="3905724" y="4726837"/>
                  </a:cubicBezTo>
                  <a:cubicBezTo>
                    <a:pt x="3905724" y="4726837"/>
                    <a:pt x="3905724" y="4726837"/>
                    <a:pt x="3905724" y="4622828"/>
                  </a:cubicBezTo>
                  <a:cubicBezTo>
                    <a:pt x="3905724" y="4622828"/>
                    <a:pt x="3905724" y="4622828"/>
                    <a:pt x="3879767" y="4622828"/>
                  </a:cubicBezTo>
                  <a:cubicBezTo>
                    <a:pt x="3865166" y="4622828"/>
                    <a:pt x="3853808" y="4611451"/>
                    <a:pt x="3853808" y="4596825"/>
                  </a:cubicBezTo>
                  <a:cubicBezTo>
                    <a:pt x="3853808" y="4596825"/>
                    <a:pt x="3853808" y="4596825"/>
                    <a:pt x="3853808" y="4544821"/>
                  </a:cubicBezTo>
                  <a:cubicBezTo>
                    <a:pt x="3853808" y="4500943"/>
                    <a:pt x="3899235" y="4466815"/>
                    <a:pt x="3957639" y="4466815"/>
                  </a:cubicBezTo>
                  <a:close/>
                  <a:moveTo>
                    <a:pt x="3475918" y="4466815"/>
                  </a:moveTo>
                  <a:cubicBezTo>
                    <a:pt x="3534324" y="4466815"/>
                    <a:pt x="3579752" y="4500943"/>
                    <a:pt x="3579752" y="4544821"/>
                  </a:cubicBezTo>
                  <a:cubicBezTo>
                    <a:pt x="3579752" y="4544821"/>
                    <a:pt x="3579752" y="4544821"/>
                    <a:pt x="3579752" y="4596825"/>
                  </a:cubicBezTo>
                  <a:cubicBezTo>
                    <a:pt x="3579752" y="4611451"/>
                    <a:pt x="3568397" y="4622828"/>
                    <a:pt x="3553794" y="4622828"/>
                  </a:cubicBezTo>
                  <a:cubicBezTo>
                    <a:pt x="3553794" y="4622828"/>
                    <a:pt x="3553794" y="4622828"/>
                    <a:pt x="3527836" y="4622828"/>
                  </a:cubicBezTo>
                  <a:cubicBezTo>
                    <a:pt x="3527836" y="4622828"/>
                    <a:pt x="3527836" y="4622828"/>
                    <a:pt x="3527836" y="4726837"/>
                  </a:cubicBezTo>
                  <a:cubicBezTo>
                    <a:pt x="3527836" y="4741463"/>
                    <a:pt x="3516478" y="4752838"/>
                    <a:pt x="3501878" y="4752838"/>
                  </a:cubicBezTo>
                  <a:cubicBezTo>
                    <a:pt x="3501878" y="4752838"/>
                    <a:pt x="3501878" y="4752838"/>
                    <a:pt x="3449962" y="4752838"/>
                  </a:cubicBezTo>
                  <a:cubicBezTo>
                    <a:pt x="3435361" y="4752838"/>
                    <a:pt x="3424005" y="4741463"/>
                    <a:pt x="3424005" y="4726837"/>
                  </a:cubicBezTo>
                  <a:cubicBezTo>
                    <a:pt x="3424005" y="4726837"/>
                    <a:pt x="3424005" y="4726837"/>
                    <a:pt x="3424005" y="4622828"/>
                  </a:cubicBezTo>
                  <a:cubicBezTo>
                    <a:pt x="3424005" y="4622828"/>
                    <a:pt x="3424005" y="4622828"/>
                    <a:pt x="3398047" y="4622828"/>
                  </a:cubicBezTo>
                  <a:cubicBezTo>
                    <a:pt x="3383445" y="4622828"/>
                    <a:pt x="3372088" y="4611451"/>
                    <a:pt x="3372088" y="4596825"/>
                  </a:cubicBezTo>
                  <a:cubicBezTo>
                    <a:pt x="3372088" y="4596825"/>
                    <a:pt x="3372088" y="4596825"/>
                    <a:pt x="3372088" y="4544821"/>
                  </a:cubicBezTo>
                  <a:cubicBezTo>
                    <a:pt x="3372088" y="4500943"/>
                    <a:pt x="3417514" y="4466815"/>
                    <a:pt x="3475918" y="4466815"/>
                  </a:cubicBezTo>
                  <a:close/>
                  <a:moveTo>
                    <a:pt x="2994196" y="4466815"/>
                  </a:moveTo>
                  <a:cubicBezTo>
                    <a:pt x="3052599" y="4466815"/>
                    <a:pt x="3098025" y="4500943"/>
                    <a:pt x="3098025" y="4544821"/>
                  </a:cubicBezTo>
                  <a:cubicBezTo>
                    <a:pt x="3098025" y="4544821"/>
                    <a:pt x="3098025" y="4544821"/>
                    <a:pt x="3098025" y="4596825"/>
                  </a:cubicBezTo>
                  <a:cubicBezTo>
                    <a:pt x="3098025" y="4611451"/>
                    <a:pt x="3086669" y="4622828"/>
                    <a:pt x="3072067" y="4622828"/>
                  </a:cubicBezTo>
                  <a:cubicBezTo>
                    <a:pt x="3072067" y="4622828"/>
                    <a:pt x="3072067" y="4622828"/>
                    <a:pt x="3046110" y="4622828"/>
                  </a:cubicBezTo>
                  <a:cubicBezTo>
                    <a:pt x="3046110" y="4622828"/>
                    <a:pt x="3046110" y="4622828"/>
                    <a:pt x="3046110" y="4726837"/>
                  </a:cubicBezTo>
                  <a:cubicBezTo>
                    <a:pt x="3046110" y="4741463"/>
                    <a:pt x="3034753" y="4752838"/>
                    <a:pt x="3020153" y="4752838"/>
                  </a:cubicBezTo>
                  <a:cubicBezTo>
                    <a:pt x="3020153" y="4752838"/>
                    <a:pt x="3020153" y="4752838"/>
                    <a:pt x="2968236" y="4752838"/>
                  </a:cubicBezTo>
                  <a:cubicBezTo>
                    <a:pt x="2953636" y="4752838"/>
                    <a:pt x="2942280" y="4741463"/>
                    <a:pt x="2942280" y="4726837"/>
                  </a:cubicBezTo>
                  <a:cubicBezTo>
                    <a:pt x="2942280" y="4726837"/>
                    <a:pt x="2942280" y="4726837"/>
                    <a:pt x="2942280" y="4622828"/>
                  </a:cubicBezTo>
                  <a:cubicBezTo>
                    <a:pt x="2942280" y="4622828"/>
                    <a:pt x="2942280" y="4622828"/>
                    <a:pt x="2916321" y="4622828"/>
                  </a:cubicBezTo>
                  <a:cubicBezTo>
                    <a:pt x="2901721" y="4622828"/>
                    <a:pt x="2890364" y="4611451"/>
                    <a:pt x="2890364" y="4596825"/>
                  </a:cubicBezTo>
                  <a:cubicBezTo>
                    <a:pt x="2890364" y="4596825"/>
                    <a:pt x="2890364" y="4596825"/>
                    <a:pt x="2890364" y="4544821"/>
                  </a:cubicBezTo>
                  <a:cubicBezTo>
                    <a:pt x="2890364" y="4500943"/>
                    <a:pt x="2935790" y="4466815"/>
                    <a:pt x="2994196" y="4466815"/>
                  </a:cubicBezTo>
                  <a:close/>
                  <a:moveTo>
                    <a:pt x="2512471" y="4466815"/>
                  </a:moveTo>
                  <a:cubicBezTo>
                    <a:pt x="2570876" y="4466815"/>
                    <a:pt x="2616302" y="4500943"/>
                    <a:pt x="2616302" y="4544821"/>
                  </a:cubicBezTo>
                  <a:cubicBezTo>
                    <a:pt x="2616302" y="4544821"/>
                    <a:pt x="2616302" y="4544821"/>
                    <a:pt x="2616302" y="4596825"/>
                  </a:cubicBezTo>
                  <a:cubicBezTo>
                    <a:pt x="2616302" y="4611451"/>
                    <a:pt x="2604946" y="4622828"/>
                    <a:pt x="2590345" y="4622828"/>
                  </a:cubicBezTo>
                  <a:cubicBezTo>
                    <a:pt x="2590345" y="4622828"/>
                    <a:pt x="2590345" y="4622828"/>
                    <a:pt x="2564387" y="4622828"/>
                  </a:cubicBezTo>
                  <a:cubicBezTo>
                    <a:pt x="2564387" y="4622828"/>
                    <a:pt x="2564387" y="4622828"/>
                    <a:pt x="2564387" y="4726837"/>
                  </a:cubicBezTo>
                  <a:cubicBezTo>
                    <a:pt x="2564387" y="4741463"/>
                    <a:pt x="2553031" y="4752838"/>
                    <a:pt x="2538429" y="4752838"/>
                  </a:cubicBezTo>
                  <a:cubicBezTo>
                    <a:pt x="2538429" y="4752838"/>
                    <a:pt x="2538429" y="4752838"/>
                    <a:pt x="2486514" y="4752838"/>
                  </a:cubicBezTo>
                  <a:cubicBezTo>
                    <a:pt x="2471914" y="4752838"/>
                    <a:pt x="2460557" y="4741463"/>
                    <a:pt x="2460557" y="4726837"/>
                  </a:cubicBezTo>
                  <a:cubicBezTo>
                    <a:pt x="2460557" y="4726837"/>
                    <a:pt x="2460557" y="4726837"/>
                    <a:pt x="2460557" y="4622828"/>
                  </a:cubicBezTo>
                  <a:cubicBezTo>
                    <a:pt x="2460557" y="4622828"/>
                    <a:pt x="2460557" y="4622828"/>
                    <a:pt x="2434601" y="4622828"/>
                  </a:cubicBezTo>
                  <a:cubicBezTo>
                    <a:pt x="2419999" y="4622828"/>
                    <a:pt x="2408642" y="4611451"/>
                    <a:pt x="2408642" y="4596825"/>
                  </a:cubicBezTo>
                  <a:cubicBezTo>
                    <a:pt x="2408642" y="4596825"/>
                    <a:pt x="2408642" y="4596825"/>
                    <a:pt x="2408642" y="4544821"/>
                  </a:cubicBezTo>
                  <a:cubicBezTo>
                    <a:pt x="2408642" y="4500943"/>
                    <a:pt x="2454068" y="4466815"/>
                    <a:pt x="2512471" y="4466815"/>
                  </a:cubicBezTo>
                  <a:close/>
                  <a:moveTo>
                    <a:pt x="2030743" y="4466815"/>
                  </a:moveTo>
                  <a:cubicBezTo>
                    <a:pt x="2089147" y="4466815"/>
                    <a:pt x="2134580" y="4500943"/>
                    <a:pt x="2134580" y="4544821"/>
                  </a:cubicBezTo>
                  <a:cubicBezTo>
                    <a:pt x="2134580" y="4544821"/>
                    <a:pt x="2134580" y="4544821"/>
                    <a:pt x="2134580" y="4596825"/>
                  </a:cubicBezTo>
                  <a:cubicBezTo>
                    <a:pt x="2134580" y="4611451"/>
                    <a:pt x="2123218" y="4622828"/>
                    <a:pt x="2108615" y="4622828"/>
                  </a:cubicBezTo>
                  <a:cubicBezTo>
                    <a:pt x="2108615" y="4622828"/>
                    <a:pt x="2108615" y="4622828"/>
                    <a:pt x="2082658" y="4622828"/>
                  </a:cubicBezTo>
                  <a:cubicBezTo>
                    <a:pt x="2082658" y="4622828"/>
                    <a:pt x="2082658" y="4622828"/>
                    <a:pt x="2082658" y="4726837"/>
                  </a:cubicBezTo>
                  <a:cubicBezTo>
                    <a:pt x="2082658" y="4741463"/>
                    <a:pt x="2071301" y="4752838"/>
                    <a:pt x="2056700" y="4752838"/>
                  </a:cubicBezTo>
                  <a:cubicBezTo>
                    <a:pt x="2056700" y="4752838"/>
                    <a:pt x="2056700" y="4752838"/>
                    <a:pt x="2004784" y="4752838"/>
                  </a:cubicBezTo>
                  <a:cubicBezTo>
                    <a:pt x="1990184" y="4752838"/>
                    <a:pt x="1978827" y="4741463"/>
                    <a:pt x="1978827" y="4726837"/>
                  </a:cubicBezTo>
                  <a:cubicBezTo>
                    <a:pt x="1978827" y="4726837"/>
                    <a:pt x="1978827" y="4726837"/>
                    <a:pt x="1978827" y="4622828"/>
                  </a:cubicBezTo>
                  <a:cubicBezTo>
                    <a:pt x="1978827" y="4622828"/>
                    <a:pt x="1978827" y="4622828"/>
                    <a:pt x="1952870" y="4622828"/>
                  </a:cubicBezTo>
                  <a:cubicBezTo>
                    <a:pt x="1938269" y="4622828"/>
                    <a:pt x="1926912" y="4611451"/>
                    <a:pt x="1926912" y="4596825"/>
                  </a:cubicBezTo>
                  <a:cubicBezTo>
                    <a:pt x="1926912" y="4596825"/>
                    <a:pt x="1926912" y="4596825"/>
                    <a:pt x="1926912" y="4544821"/>
                  </a:cubicBezTo>
                  <a:cubicBezTo>
                    <a:pt x="1926912" y="4500943"/>
                    <a:pt x="1972337" y="4466815"/>
                    <a:pt x="2030743" y="4466815"/>
                  </a:cubicBezTo>
                  <a:close/>
                  <a:moveTo>
                    <a:pt x="1549019" y="4466815"/>
                  </a:moveTo>
                  <a:cubicBezTo>
                    <a:pt x="1607423" y="4466815"/>
                    <a:pt x="1652848" y="4500943"/>
                    <a:pt x="1652848" y="4544821"/>
                  </a:cubicBezTo>
                  <a:cubicBezTo>
                    <a:pt x="1652848" y="4544821"/>
                    <a:pt x="1652848" y="4544821"/>
                    <a:pt x="1652848" y="4596825"/>
                  </a:cubicBezTo>
                  <a:cubicBezTo>
                    <a:pt x="1652848" y="4611451"/>
                    <a:pt x="1641493" y="4622828"/>
                    <a:pt x="1626891" y="4622828"/>
                  </a:cubicBezTo>
                  <a:cubicBezTo>
                    <a:pt x="1626891" y="4622828"/>
                    <a:pt x="1626891" y="4622828"/>
                    <a:pt x="1600933" y="4622828"/>
                  </a:cubicBezTo>
                  <a:cubicBezTo>
                    <a:pt x="1600933" y="4622828"/>
                    <a:pt x="1600933" y="4622828"/>
                    <a:pt x="1600933" y="4726837"/>
                  </a:cubicBezTo>
                  <a:cubicBezTo>
                    <a:pt x="1600933" y="4741463"/>
                    <a:pt x="1589577" y="4752838"/>
                    <a:pt x="1574976" y="4752838"/>
                  </a:cubicBezTo>
                  <a:cubicBezTo>
                    <a:pt x="1574976" y="4752838"/>
                    <a:pt x="1574976" y="4752838"/>
                    <a:pt x="1523060" y="4752838"/>
                  </a:cubicBezTo>
                  <a:cubicBezTo>
                    <a:pt x="1508460" y="4752838"/>
                    <a:pt x="1497103" y="4741463"/>
                    <a:pt x="1497103" y="4726837"/>
                  </a:cubicBezTo>
                  <a:cubicBezTo>
                    <a:pt x="1497103" y="4726837"/>
                    <a:pt x="1497103" y="4726837"/>
                    <a:pt x="1497103" y="4622828"/>
                  </a:cubicBezTo>
                  <a:cubicBezTo>
                    <a:pt x="1497103" y="4622828"/>
                    <a:pt x="1497103" y="4622828"/>
                    <a:pt x="1471146" y="4622828"/>
                  </a:cubicBezTo>
                  <a:cubicBezTo>
                    <a:pt x="1456545" y="4622828"/>
                    <a:pt x="1445188" y="4611451"/>
                    <a:pt x="1445188" y="4596825"/>
                  </a:cubicBezTo>
                  <a:cubicBezTo>
                    <a:pt x="1445188" y="4596825"/>
                    <a:pt x="1445188" y="4596825"/>
                    <a:pt x="1445188" y="4544821"/>
                  </a:cubicBezTo>
                  <a:cubicBezTo>
                    <a:pt x="1445188" y="4500943"/>
                    <a:pt x="1490613" y="4466815"/>
                    <a:pt x="1549019" y="4466815"/>
                  </a:cubicBezTo>
                  <a:close/>
                  <a:moveTo>
                    <a:pt x="1067296" y="4466815"/>
                  </a:moveTo>
                  <a:cubicBezTo>
                    <a:pt x="1125700" y="4466815"/>
                    <a:pt x="1171125" y="4500943"/>
                    <a:pt x="1171125" y="4544821"/>
                  </a:cubicBezTo>
                  <a:cubicBezTo>
                    <a:pt x="1171125" y="4544821"/>
                    <a:pt x="1171125" y="4544821"/>
                    <a:pt x="1171125" y="4596825"/>
                  </a:cubicBezTo>
                  <a:cubicBezTo>
                    <a:pt x="1171125" y="4611451"/>
                    <a:pt x="1159770" y="4622828"/>
                    <a:pt x="1145168" y="4622828"/>
                  </a:cubicBezTo>
                  <a:cubicBezTo>
                    <a:pt x="1145168" y="4622828"/>
                    <a:pt x="1145168" y="4622828"/>
                    <a:pt x="1119210" y="4622828"/>
                  </a:cubicBezTo>
                  <a:cubicBezTo>
                    <a:pt x="1119210" y="4622828"/>
                    <a:pt x="1119210" y="4622828"/>
                    <a:pt x="1119210" y="4726837"/>
                  </a:cubicBezTo>
                  <a:cubicBezTo>
                    <a:pt x="1119210" y="4741463"/>
                    <a:pt x="1107854" y="4752838"/>
                    <a:pt x="1093253" y="4752838"/>
                  </a:cubicBezTo>
                  <a:cubicBezTo>
                    <a:pt x="1093253" y="4752838"/>
                    <a:pt x="1093253" y="4752838"/>
                    <a:pt x="1041337" y="4752838"/>
                  </a:cubicBezTo>
                  <a:cubicBezTo>
                    <a:pt x="1026737" y="4752838"/>
                    <a:pt x="1015380" y="4741463"/>
                    <a:pt x="1015380" y="4726837"/>
                  </a:cubicBezTo>
                  <a:cubicBezTo>
                    <a:pt x="1015380" y="4726837"/>
                    <a:pt x="1015380" y="4726837"/>
                    <a:pt x="1015380" y="4622828"/>
                  </a:cubicBezTo>
                  <a:cubicBezTo>
                    <a:pt x="1015380" y="4622828"/>
                    <a:pt x="1015380" y="4622828"/>
                    <a:pt x="989423" y="4622828"/>
                  </a:cubicBezTo>
                  <a:cubicBezTo>
                    <a:pt x="974822" y="4622828"/>
                    <a:pt x="963465" y="4611451"/>
                    <a:pt x="963465" y="4596825"/>
                  </a:cubicBezTo>
                  <a:cubicBezTo>
                    <a:pt x="963465" y="4596825"/>
                    <a:pt x="963465" y="4596825"/>
                    <a:pt x="963465" y="4544821"/>
                  </a:cubicBezTo>
                  <a:cubicBezTo>
                    <a:pt x="963465" y="4500943"/>
                    <a:pt x="1008890" y="4466815"/>
                    <a:pt x="1067296" y="4466815"/>
                  </a:cubicBezTo>
                  <a:close/>
                  <a:moveTo>
                    <a:pt x="585573" y="4466815"/>
                  </a:moveTo>
                  <a:cubicBezTo>
                    <a:pt x="643977" y="4466815"/>
                    <a:pt x="689403" y="4500943"/>
                    <a:pt x="689403" y="4544821"/>
                  </a:cubicBezTo>
                  <a:cubicBezTo>
                    <a:pt x="689403" y="4544821"/>
                    <a:pt x="689403" y="4544821"/>
                    <a:pt x="689403" y="4596825"/>
                  </a:cubicBezTo>
                  <a:cubicBezTo>
                    <a:pt x="689403" y="4611451"/>
                    <a:pt x="678047" y="4622828"/>
                    <a:pt x="663446" y="4622828"/>
                  </a:cubicBezTo>
                  <a:cubicBezTo>
                    <a:pt x="663446" y="4622828"/>
                    <a:pt x="663446" y="4622828"/>
                    <a:pt x="637487" y="4622828"/>
                  </a:cubicBezTo>
                  <a:cubicBezTo>
                    <a:pt x="637487" y="4622828"/>
                    <a:pt x="637487" y="4622828"/>
                    <a:pt x="637487" y="4726837"/>
                  </a:cubicBezTo>
                  <a:cubicBezTo>
                    <a:pt x="637487" y="4741463"/>
                    <a:pt x="626131" y="4752838"/>
                    <a:pt x="611530" y="4752838"/>
                  </a:cubicBezTo>
                  <a:cubicBezTo>
                    <a:pt x="611530" y="4752838"/>
                    <a:pt x="611530" y="4752838"/>
                    <a:pt x="559614" y="4752838"/>
                  </a:cubicBezTo>
                  <a:cubicBezTo>
                    <a:pt x="545014" y="4752838"/>
                    <a:pt x="533657" y="4741463"/>
                    <a:pt x="533657" y="4726837"/>
                  </a:cubicBezTo>
                  <a:cubicBezTo>
                    <a:pt x="533657" y="4726837"/>
                    <a:pt x="533657" y="4726837"/>
                    <a:pt x="533657" y="4622828"/>
                  </a:cubicBezTo>
                  <a:cubicBezTo>
                    <a:pt x="533657" y="4622828"/>
                    <a:pt x="533657" y="4622828"/>
                    <a:pt x="507700" y="4622828"/>
                  </a:cubicBezTo>
                  <a:cubicBezTo>
                    <a:pt x="493099" y="4622828"/>
                    <a:pt x="481742" y="4611451"/>
                    <a:pt x="481742" y="4596825"/>
                  </a:cubicBezTo>
                  <a:cubicBezTo>
                    <a:pt x="481742" y="4596825"/>
                    <a:pt x="481742" y="4596825"/>
                    <a:pt x="481742" y="4544821"/>
                  </a:cubicBezTo>
                  <a:cubicBezTo>
                    <a:pt x="481742" y="4500943"/>
                    <a:pt x="527167" y="4466815"/>
                    <a:pt x="585573" y="4466815"/>
                  </a:cubicBezTo>
                  <a:close/>
                  <a:moveTo>
                    <a:pt x="103850" y="4466815"/>
                  </a:moveTo>
                  <a:cubicBezTo>
                    <a:pt x="162254" y="4466815"/>
                    <a:pt x="207680" y="4500943"/>
                    <a:pt x="207680" y="4544821"/>
                  </a:cubicBezTo>
                  <a:cubicBezTo>
                    <a:pt x="207680" y="4544821"/>
                    <a:pt x="207680" y="4544821"/>
                    <a:pt x="207680" y="4596825"/>
                  </a:cubicBezTo>
                  <a:cubicBezTo>
                    <a:pt x="207680" y="4611451"/>
                    <a:pt x="196324" y="4622828"/>
                    <a:pt x="181723" y="4622828"/>
                  </a:cubicBezTo>
                  <a:cubicBezTo>
                    <a:pt x="181723" y="4622828"/>
                    <a:pt x="181723" y="4622828"/>
                    <a:pt x="155764" y="4622828"/>
                  </a:cubicBezTo>
                  <a:cubicBezTo>
                    <a:pt x="155764" y="4622828"/>
                    <a:pt x="155764" y="4622828"/>
                    <a:pt x="155764" y="4726837"/>
                  </a:cubicBezTo>
                  <a:cubicBezTo>
                    <a:pt x="155764" y="4741463"/>
                    <a:pt x="144408" y="4752838"/>
                    <a:pt x="129807" y="4752838"/>
                  </a:cubicBezTo>
                  <a:cubicBezTo>
                    <a:pt x="129807" y="4752838"/>
                    <a:pt x="129807" y="4752838"/>
                    <a:pt x="77891" y="4752838"/>
                  </a:cubicBezTo>
                  <a:cubicBezTo>
                    <a:pt x="63291" y="4752838"/>
                    <a:pt x="51934" y="4741463"/>
                    <a:pt x="51934" y="4726837"/>
                  </a:cubicBezTo>
                  <a:cubicBezTo>
                    <a:pt x="51934" y="4726837"/>
                    <a:pt x="51934" y="4726837"/>
                    <a:pt x="51934" y="4622828"/>
                  </a:cubicBezTo>
                  <a:cubicBezTo>
                    <a:pt x="51934" y="4622828"/>
                    <a:pt x="51934" y="4622828"/>
                    <a:pt x="25977" y="4622828"/>
                  </a:cubicBezTo>
                  <a:cubicBezTo>
                    <a:pt x="11376" y="4622828"/>
                    <a:pt x="19" y="4611451"/>
                    <a:pt x="19" y="4596825"/>
                  </a:cubicBezTo>
                  <a:cubicBezTo>
                    <a:pt x="19" y="4596825"/>
                    <a:pt x="19" y="4596825"/>
                    <a:pt x="19" y="4544821"/>
                  </a:cubicBezTo>
                  <a:cubicBezTo>
                    <a:pt x="19" y="4500943"/>
                    <a:pt x="45444" y="4466815"/>
                    <a:pt x="103850" y="4466815"/>
                  </a:cubicBezTo>
                  <a:close/>
                  <a:moveTo>
                    <a:pt x="12145950" y="4335557"/>
                  </a:moveTo>
                  <a:cubicBezTo>
                    <a:pt x="12174622" y="4335557"/>
                    <a:pt x="12197866" y="4358801"/>
                    <a:pt x="12197866" y="4387473"/>
                  </a:cubicBezTo>
                  <a:cubicBezTo>
                    <a:pt x="12197866" y="4416145"/>
                    <a:pt x="12174622" y="4439388"/>
                    <a:pt x="12145950" y="4439388"/>
                  </a:cubicBezTo>
                  <a:cubicBezTo>
                    <a:pt x="12117278" y="4439388"/>
                    <a:pt x="12094035" y="4416145"/>
                    <a:pt x="12094035" y="4387473"/>
                  </a:cubicBezTo>
                  <a:cubicBezTo>
                    <a:pt x="12094035" y="4358801"/>
                    <a:pt x="12117278" y="4335557"/>
                    <a:pt x="12145950" y="4335557"/>
                  </a:cubicBezTo>
                  <a:close/>
                  <a:moveTo>
                    <a:pt x="11664226" y="4335557"/>
                  </a:moveTo>
                  <a:cubicBezTo>
                    <a:pt x="11692898" y="4335557"/>
                    <a:pt x="11716142" y="4358801"/>
                    <a:pt x="11716142" y="4387473"/>
                  </a:cubicBezTo>
                  <a:cubicBezTo>
                    <a:pt x="11716142" y="4416145"/>
                    <a:pt x="11692898" y="4439388"/>
                    <a:pt x="11664226" y="4439388"/>
                  </a:cubicBezTo>
                  <a:cubicBezTo>
                    <a:pt x="11635554" y="4439388"/>
                    <a:pt x="11612311" y="4416145"/>
                    <a:pt x="11612311" y="4387473"/>
                  </a:cubicBezTo>
                  <a:cubicBezTo>
                    <a:pt x="11612311" y="4358801"/>
                    <a:pt x="11635554" y="4335557"/>
                    <a:pt x="11664226" y="4335557"/>
                  </a:cubicBezTo>
                  <a:close/>
                  <a:moveTo>
                    <a:pt x="11182501" y="4335557"/>
                  </a:moveTo>
                  <a:cubicBezTo>
                    <a:pt x="11211173" y="4335557"/>
                    <a:pt x="11234417" y="4358801"/>
                    <a:pt x="11234417" y="4387473"/>
                  </a:cubicBezTo>
                  <a:cubicBezTo>
                    <a:pt x="11234417" y="4416145"/>
                    <a:pt x="11211173" y="4439388"/>
                    <a:pt x="11182501" y="4439388"/>
                  </a:cubicBezTo>
                  <a:cubicBezTo>
                    <a:pt x="11153829" y="4439388"/>
                    <a:pt x="11130586" y="4416145"/>
                    <a:pt x="11130586" y="4387473"/>
                  </a:cubicBezTo>
                  <a:cubicBezTo>
                    <a:pt x="11130586" y="4358801"/>
                    <a:pt x="11153829" y="4335557"/>
                    <a:pt x="11182501" y="4335557"/>
                  </a:cubicBezTo>
                  <a:close/>
                  <a:moveTo>
                    <a:pt x="10700777" y="4335557"/>
                  </a:moveTo>
                  <a:cubicBezTo>
                    <a:pt x="10729449" y="4335557"/>
                    <a:pt x="10752693" y="4358801"/>
                    <a:pt x="10752693" y="4387473"/>
                  </a:cubicBezTo>
                  <a:cubicBezTo>
                    <a:pt x="10752693" y="4416145"/>
                    <a:pt x="10729449" y="4439388"/>
                    <a:pt x="10700777" y="4439388"/>
                  </a:cubicBezTo>
                  <a:cubicBezTo>
                    <a:pt x="10672105" y="4439388"/>
                    <a:pt x="10648862" y="4416145"/>
                    <a:pt x="10648862" y="4387473"/>
                  </a:cubicBezTo>
                  <a:cubicBezTo>
                    <a:pt x="10648862" y="4358801"/>
                    <a:pt x="10672105" y="4335557"/>
                    <a:pt x="10700777" y="4335557"/>
                  </a:cubicBezTo>
                  <a:close/>
                  <a:moveTo>
                    <a:pt x="10219053" y="4335557"/>
                  </a:moveTo>
                  <a:cubicBezTo>
                    <a:pt x="10247725" y="4335557"/>
                    <a:pt x="10270969" y="4358801"/>
                    <a:pt x="10270969" y="4387473"/>
                  </a:cubicBezTo>
                  <a:cubicBezTo>
                    <a:pt x="10270969" y="4416145"/>
                    <a:pt x="10247725" y="4439388"/>
                    <a:pt x="10219053" y="4439388"/>
                  </a:cubicBezTo>
                  <a:cubicBezTo>
                    <a:pt x="10190381" y="4439388"/>
                    <a:pt x="10167138" y="4416145"/>
                    <a:pt x="10167138" y="4387473"/>
                  </a:cubicBezTo>
                  <a:cubicBezTo>
                    <a:pt x="10167138" y="4358801"/>
                    <a:pt x="10190381" y="4335557"/>
                    <a:pt x="10219053" y="4335557"/>
                  </a:cubicBezTo>
                  <a:close/>
                  <a:moveTo>
                    <a:pt x="9737328" y="4335557"/>
                  </a:moveTo>
                  <a:cubicBezTo>
                    <a:pt x="9766000" y="4335557"/>
                    <a:pt x="9789244" y="4358801"/>
                    <a:pt x="9789244" y="4387473"/>
                  </a:cubicBezTo>
                  <a:cubicBezTo>
                    <a:pt x="9789244" y="4416145"/>
                    <a:pt x="9766000" y="4439388"/>
                    <a:pt x="9737328" y="4439388"/>
                  </a:cubicBezTo>
                  <a:cubicBezTo>
                    <a:pt x="9708656" y="4439388"/>
                    <a:pt x="9685413" y="4416145"/>
                    <a:pt x="9685413" y="4387473"/>
                  </a:cubicBezTo>
                  <a:cubicBezTo>
                    <a:pt x="9685413" y="4358801"/>
                    <a:pt x="9708656" y="4335557"/>
                    <a:pt x="9737328" y="4335557"/>
                  </a:cubicBezTo>
                  <a:close/>
                  <a:moveTo>
                    <a:pt x="9255604" y="4335557"/>
                  </a:moveTo>
                  <a:cubicBezTo>
                    <a:pt x="9284276" y="4335557"/>
                    <a:pt x="9307520" y="4358801"/>
                    <a:pt x="9307520" y="4387473"/>
                  </a:cubicBezTo>
                  <a:cubicBezTo>
                    <a:pt x="9307520" y="4416145"/>
                    <a:pt x="9284276" y="4439388"/>
                    <a:pt x="9255604" y="4439388"/>
                  </a:cubicBezTo>
                  <a:cubicBezTo>
                    <a:pt x="9226932" y="4439388"/>
                    <a:pt x="9203689" y="4416145"/>
                    <a:pt x="9203689" y="4387473"/>
                  </a:cubicBezTo>
                  <a:cubicBezTo>
                    <a:pt x="9203689" y="4358801"/>
                    <a:pt x="9226932" y="4335557"/>
                    <a:pt x="9255604" y="4335557"/>
                  </a:cubicBezTo>
                  <a:close/>
                  <a:moveTo>
                    <a:pt x="8773880" y="4335557"/>
                  </a:moveTo>
                  <a:cubicBezTo>
                    <a:pt x="8802552" y="4335557"/>
                    <a:pt x="8825796" y="4358801"/>
                    <a:pt x="8825796" y="4387473"/>
                  </a:cubicBezTo>
                  <a:cubicBezTo>
                    <a:pt x="8825796" y="4416145"/>
                    <a:pt x="8802552" y="4439388"/>
                    <a:pt x="8773880" y="4439388"/>
                  </a:cubicBezTo>
                  <a:cubicBezTo>
                    <a:pt x="8745208" y="4439388"/>
                    <a:pt x="8721965" y="4416145"/>
                    <a:pt x="8721965" y="4387473"/>
                  </a:cubicBezTo>
                  <a:cubicBezTo>
                    <a:pt x="8721965" y="4358801"/>
                    <a:pt x="8745208" y="4335557"/>
                    <a:pt x="8773880" y="4335557"/>
                  </a:cubicBezTo>
                  <a:close/>
                  <a:moveTo>
                    <a:pt x="8292157" y="4335557"/>
                  </a:moveTo>
                  <a:cubicBezTo>
                    <a:pt x="8320829" y="4335557"/>
                    <a:pt x="8344072" y="4358801"/>
                    <a:pt x="8344072" y="4387473"/>
                  </a:cubicBezTo>
                  <a:cubicBezTo>
                    <a:pt x="8344072" y="4416145"/>
                    <a:pt x="8320829" y="4439388"/>
                    <a:pt x="8292157" y="4439388"/>
                  </a:cubicBezTo>
                  <a:cubicBezTo>
                    <a:pt x="8263484" y="4439388"/>
                    <a:pt x="8240241" y="4416145"/>
                    <a:pt x="8240241" y="4387473"/>
                  </a:cubicBezTo>
                  <a:cubicBezTo>
                    <a:pt x="8240241" y="4358801"/>
                    <a:pt x="8263484" y="4335557"/>
                    <a:pt x="8292157" y="4335557"/>
                  </a:cubicBezTo>
                  <a:close/>
                  <a:moveTo>
                    <a:pt x="7810433" y="4335557"/>
                  </a:moveTo>
                  <a:cubicBezTo>
                    <a:pt x="7839105" y="4335557"/>
                    <a:pt x="7862348" y="4358801"/>
                    <a:pt x="7862348" y="4387473"/>
                  </a:cubicBezTo>
                  <a:cubicBezTo>
                    <a:pt x="7862348" y="4416145"/>
                    <a:pt x="7839105" y="4439388"/>
                    <a:pt x="7810433" y="4439388"/>
                  </a:cubicBezTo>
                  <a:cubicBezTo>
                    <a:pt x="7781760" y="4439388"/>
                    <a:pt x="7758517" y="4416145"/>
                    <a:pt x="7758517" y="4387473"/>
                  </a:cubicBezTo>
                  <a:cubicBezTo>
                    <a:pt x="7758517" y="4358801"/>
                    <a:pt x="7781760" y="4335557"/>
                    <a:pt x="7810433" y="4335557"/>
                  </a:cubicBezTo>
                  <a:close/>
                  <a:moveTo>
                    <a:pt x="7328709" y="4335557"/>
                  </a:moveTo>
                  <a:cubicBezTo>
                    <a:pt x="7357381" y="4335557"/>
                    <a:pt x="7380624" y="4358801"/>
                    <a:pt x="7380624" y="4387473"/>
                  </a:cubicBezTo>
                  <a:cubicBezTo>
                    <a:pt x="7380624" y="4416145"/>
                    <a:pt x="7357381" y="4439388"/>
                    <a:pt x="7328709" y="4439388"/>
                  </a:cubicBezTo>
                  <a:cubicBezTo>
                    <a:pt x="7300036" y="4439388"/>
                    <a:pt x="7276793" y="4416145"/>
                    <a:pt x="7276793" y="4387473"/>
                  </a:cubicBezTo>
                  <a:cubicBezTo>
                    <a:pt x="7276793" y="4358801"/>
                    <a:pt x="7300036" y="4335557"/>
                    <a:pt x="7328709" y="4335557"/>
                  </a:cubicBezTo>
                  <a:close/>
                  <a:moveTo>
                    <a:pt x="6846985" y="4335557"/>
                  </a:moveTo>
                  <a:cubicBezTo>
                    <a:pt x="6875657" y="4335557"/>
                    <a:pt x="6898900" y="4358801"/>
                    <a:pt x="6898900" y="4387473"/>
                  </a:cubicBezTo>
                  <a:cubicBezTo>
                    <a:pt x="6898900" y="4416145"/>
                    <a:pt x="6875657" y="4439388"/>
                    <a:pt x="6846985" y="4439388"/>
                  </a:cubicBezTo>
                  <a:cubicBezTo>
                    <a:pt x="6818312" y="4439388"/>
                    <a:pt x="6795069" y="4416145"/>
                    <a:pt x="6795069" y="4387473"/>
                  </a:cubicBezTo>
                  <a:cubicBezTo>
                    <a:pt x="6795069" y="4358801"/>
                    <a:pt x="6818312" y="4335557"/>
                    <a:pt x="6846985" y="4335557"/>
                  </a:cubicBezTo>
                  <a:close/>
                  <a:moveTo>
                    <a:pt x="6365261" y="4335557"/>
                  </a:moveTo>
                  <a:cubicBezTo>
                    <a:pt x="6393933" y="4335557"/>
                    <a:pt x="6417176" y="4358801"/>
                    <a:pt x="6417176" y="4387473"/>
                  </a:cubicBezTo>
                  <a:cubicBezTo>
                    <a:pt x="6417176" y="4416145"/>
                    <a:pt x="6393933" y="4439388"/>
                    <a:pt x="6365261" y="4439388"/>
                  </a:cubicBezTo>
                  <a:cubicBezTo>
                    <a:pt x="6336588" y="4439388"/>
                    <a:pt x="6313345" y="4416145"/>
                    <a:pt x="6313345" y="4387473"/>
                  </a:cubicBezTo>
                  <a:cubicBezTo>
                    <a:pt x="6313345" y="4358801"/>
                    <a:pt x="6336588" y="4335557"/>
                    <a:pt x="6365261" y="4335557"/>
                  </a:cubicBezTo>
                  <a:close/>
                  <a:moveTo>
                    <a:pt x="5883541" y="4335557"/>
                  </a:moveTo>
                  <a:cubicBezTo>
                    <a:pt x="5912214" y="4335557"/>
                    <a:pt x="5935456" y="4358801"/>
                    <a:pt x="5935456" y="4387473"/>
                  </a:cubicBezTo>
                  <a:cubicBezTo>
                    <a:pt x="5935456" y="4416145"/>
                    <a:pt x="5912214" y="4439388"/>
                    <a:pt x="5883541" y="4439388"/>
                  </a:cubicBezTo>
                  <a:cubicBezTo>
                    <a:pt x="5854870" y="4439388"/>
                    <a:pt x="5831627" y="4416145"/>
                    <a:pt x="5831627" y="4387473"/>
                  </a:cubicBezTo>
                  <a:cubicBezTo>
                    <a:pt x="5831627" y="4358801"/>
                    <a:pt x="5854870" y="4335557"/>
                    <a:pt x="5883541" y="4335557"/>
                  </a:cubicBezTo>
                  <a:close/>
                  <a:moveTo>
                    <a:pt x="5401826" y="4335557"/>
                  </a:moveTo>
                  <a:cubicBezTo>
                    <a:pt x="5430497" y="4335557"/>
                    <a:pt x="5453740" y="4358801"/>
                    <a:pt x="5453740" y="4387473"/>
                  </a:cubicBezTo>
                  <a:cubicBezTo>
                    <a:pt x="5453740" y="4416145"/>
                    <a:pt x="5430497" y="4439388"/>
                    <a:pt x="5401826" y="4439388"/>
                  </a:cubicBezTo>
                  <a:cubicBezTo>
                    <a:pt x="5373157" y="4439388"/>
                    <a:pt x="5349913" y="4416145"/>
                    <a:pt x="5349913" y="4387473"/>
                  </a:cubicBezTo>
                  <a:cubicBezTo>
                    <a:pt x="5349913" y="4358801"/>
                    <a:pt x="5373157" y="4335557"/>
                    <a:pt x="5401826" y="4335557"/>
                  </a:cubicBezTo>
                  <a:close/>
                  <a:moveTo>
                    <a:pt x="4920088" y="4335557"/>
                  </a:moveTo>
                  <a:cubicBezTo>
                    <a:pt x="4948766" y="4335557"/>
                    <a:pt x="4972011" y="4358801"/>
                    <a:pt x="4972011" y="4387473"/>
                  </a:cubicBezTo>
                  <a:cubicBezTo>
                    <a:pt x="4972011" y="4416145"/>
                    <a:pt x="4948766" y="4439388"/>
                    <a:pt x="4920088" y="4439388"/>
                  </a:cubicBezTo>
                  <a:cubicBezTo>
                    <a:pt x="4891417" y="4439388"/>
                    <a:pt x="4868178" y="4416145"/>
                    <a:pt x="4868178" y="4387473"/>
                  </a:cubicBezTo>
                  <a:cubicBezTo>
                    <a:pt x="4868178" y="4358801"/>
                    <a:pt x="4891417" y="4335557"/>
                    <a:pt x="4920088" y="4335557"/>
                  </a:cubicBezTo>
                  <a:close/>
                  <a:moveTo>
                    <a:pt x="4438377" y="4335557"/>
                  </a:moveTo>
                  <a:cubicBezTo>
                    <a:pt x="4467044" y="4335557"/>
                    <a:pt x="4490288" y="4358801"/>
                    <a:pt x="4490288" y="4387473"/>
                  </a:cubicBezTo>
                  <a:cubicBezTo>
                    <a:pt x="4490288" y="4416145"/>
                    <a:pt x="4467044" y="4439388"/>
                    <a:pt x="4438377" y="4439388"/>
                  </a:cubicBezTo>
                  <a:cubicBezTo>
                    <a:pt x="4409702" y="4439388"/>
                    <a:pt x="4386458" y="4416145"/>
                    <a:pt x="4386458" y="4387473"/>
                  </a:cubicBezTo>
                  <a:cubicBezTo>
                    <a:pt x="4386458" y="4358801"/>
                    <a:pt x="4409702" y="4335557"/>
                    <a:pt x="4438377" y="4335557"/>
                  </a:cubicBezTo>
                  <a:close/>
                  <a:moveTo>
                    <a:pt x="3956659" y="4335557"/>
                  </a:moveTo>
                  <a:cubicBezTo>
                    <a:pt x="3985330" y="4335557"/>
                    <a:pt x="4008577" y="4358801"/>
                    <a:pt x="4008577" y="4387473"/>
                  </a:cubicBezTo>
                  <a:cubicBezTo>
                    <a:pt x="4008577" y="4416145"/>
                    <a:pt x="3985330" y="4439388"/>
                    <a:pt x="3956659" y="4439388"/>
                  </a:cubicBezTo>
                  <a:cubicBezTo>
                    <a:pt x="3927986" y="4439388"/>
                    <a:pt x="3904744" y="4416145"/>
                    <a:pt x="3904744" y="4387473"/>
                  </a:cubicBezTo>
                  <a:cubicBezTo>
                    <a:pt x="3904744" y="4358801"/>
                    <a:pt x="3927986" y="4335557"/>
                    <a:pt x="3956659" y="4335557"/>
                  </a:cubicBezTo>
                  <a:close/>
                  <a:moveTo>
                    <a:pt x="3474939" y="4335557"/>
                  </a:moveTo>
                  <a:cubicBezTo>
                    <a:pt x="3503612" y="4335557"/>
                    <a:pt x="3526856" y="4358801"/>
                    <a:pt x="3526856" y="4387473"/>
                  </a:cubicBezTo>
                  <a:cubicBezTo>
                    <a:pt x="3526856" y="4416145"/>
                    <a:pt x="3503612" y="4439388"/>
                    <a:pt x="3474939" y="4439388"/>
                  </a:cubicBezTo>
                  <a:cubicBezTo>
                    <a:pt x="3446268" y="4439388"/>
                    <a:pt x="3423024" y="4416145"/>
                    <a:pt x="3423024" y="4387473"/>
                  </a:cubicBezTo>
                  <a:cubicBezTo>
                    <a:pt x="3423024" y="4358801"/>
                    <a:pt x="3446268" y="4335557"/>
                    <a:pt x="3474939" y="4335557"/>
                  </a:cubicBezTo>
                  <a:close/>
                  <a:moveTo>
                    <a:pt x="2993216" y="4335557"/>
                  </a:moveTo>
                  <a:cubicBezTo>
                    <a:pt x="3021888" y="4335557"/>
                    <a:pt x="3045131" y="4358801"/>
                    <a:pt x="3045131" y="4387473"/>
                  </a:cubicBezTo>
                  <a:cubicBezTo>
                    <a:pt x="3045131" y="4416145"/>
                    <a:pt x="3021888" y="4439388"/>
                    <a:pt x="2993216" y="4439388"/>
                  </a:cubicBezTo>
                  <a:cubicBezTo>
                    <a:pt x="2964543" y="4439388"/>
                    <a:pt x="2941299" y="4416145"/>
                    <a:pt x="2941299" y="4387473"/>
                  </a:cubicBezTo>
                  <a:cubicBezTo>
                    <a:pt x="2941299" y="4358801"/>
                    <a:pt x="2964543" y="4335557"/>
                    <a:pt x="2993216" y="4335557"/>
                  </a:cubicBezTo>
                  <a:close/>
                  <a:moveTo>
                    <a:pt x="2511491" y="4335557"/>
                  </a:moveTo>
                  <a:cubicBezTo>
                    <a:pt x="2540164" y="4335557"/>
                    <a:pt x="2563407" y="4358801"/>
                    <a:pt x="2563407" y="4387473"/>
                  </a:cubicBezTo>
                  <a:cubicBezTo>
                    <a:pt x="2563407" y="4416145"/>
                    <a:pt x="2540164" y="4439388"/>
                    <a:pt x="2511491" y="4439388"/>
                  </a:cubicBezTo>
                  <a:cubicBezTo>
                    <a:pt x="2482821" y="4439388"/>
                    <a:pt x="2459578" y="4416145"/>
                    <a:pt x="2459578" y="4387473"/>
                  </a:cubicBezTo>
                  <a:cubicBezTo>
                    <a:pt x="2459578" y="4358801"/>
                    <a:pt x="2482821" y="4335557"/>
                    <a:pt x="2511491" y="4335557"/>
                  </a:cubicBezTo>
                  <a:close/>
                  <a:moveTo>
                    <a:pt x="2029763" y="4335557"/>
                  </a:moveTo>
                  <a:cubicBezTo>
                    <a:pt x="2058435" y="4335557"/>
                    <a:pt x="2081679" y="4358801"/>
                    <a:pt x="2081679" y="4387473"/>
                  </a:cubicBezTo>
                  <a:cubicBezTo>
                    <a:pt x="2081679" y="4416145"/>
                    <a:pt x="2058435" y="4439388"/>
                    <a:pt x="2029763" y="4439388"/>
                  </a:cubicBezTo>
                  <a:cubicBezTo>
                    <a:pt x="2001091" y="4439388"/>
                    <a:pt x="1977847" y="4416145"/>
                    <a:pt x="1977847" y="4387473"/>
                  </a:cubicBezTo>
                  <a:cubicBezTo>
                    <a:pt x="1977847" y="4358801"/>
                    <a:pt x="2001091" y="4335557"/>
                    <a:pt x="2029763" y="4335557"/>
                  </a:cubicBezTo>
                  <a:close/>
                  <a:moveTo>
                    <a:pt x="1548039" y="4335557"/>
                  </a:moveTo>
                  <a:cubicBezTo>
                    <a:pt x="1576711" y="4335557"/>
                    <a:pt x="1599954" y="4358801"/>
                    <a:pt x="1599954" y="4387473"/>
                  </a:cubicBezTo>
                  <a:cubicBezTo>
                    <a:pt x="1599954" y="4416145"/>
                    <a:pt x="1576711" y="4439388"/>
                    <a:pt x="1548039" y="4439388"/>
                  </a:cubicBezTo>
                  <a:cubicBezTo>
                    <a:pt x="1519367" y="4439388"/>
                    <a:pt x="1496123" y="4416145"/>
                    <a:pt x="1496123" y="4387473"/>
                  </a:cubicBezTo>
                  <a:cubicBezTo>
                    <a:pt x="1496123" y="4358801"/>
                    <a:pt x="1519367" y="4335557"/>
                    <a:pt x="1548039" y="4335557"/>
                  </a:cubicBezTo>
                  <a:close/>
                  <a:moveTo>
                    <a:pt x="1066316" y="4335557"/>
                  </a:moveTo>
                  <a:cubicBezTo>
                    <a:pt x="1094988" y="4335557"/>
                    <a:pt x="1118231" y="4358801"/>
                    <a:pt x="1118231" y="4387473"/>
                  </a:cubicBezTo>
                  <a:cubicBezTo>
                    <a:pt x="1118231" y="4416145"/>
                    <a:pt x="1094988" y="4439388"/>
                    <a:pt x="1066316" y="4439388"/>
                  </a:cubicBezTo>
                  <a:cubicBezTo>
                    <a:pt x="1037644" y="4439388"/>
                    <a:pt x="1014400" y="4416145"/>
                    <a:pt x="1014400" y="4387473"/>
                  </a:cubicBezTo>
                  <a:cubicBezTo>
                    <a:pt x="1014400" y="4358801"/>
                    <a:pt x="1037644" y="4335557"/>
                    <a:pt x="1066316" y="4335557"/>
                  </a:cubicBezTo>
                  <a:close/>
                  <a:moveTo>
                    <a:pt x="584593" y="4335557"/>
                  </a:moveTo>
                  <a:cubicBezTo>
                    <a:pt x="613265" y="4335557"/>
                    <a:pt x="636508" y="4358801"/>
                    <a:pt x="636508" y="4387473"/>
                  </a:cubicBezTo>
                  <a:cubicBezTo>
                    <a:pt x="636508" y="4416145"/>
                    <a:pt x="613265" y="4439388"/>
                    <a:pt x="584593" y="4439388"/>
                  </a:cubicBezTo>
                  <a:cubicBezTo>
                    <a:pt x="555921" y="4439388"/>
                    <a:pt x="532677" y="4416145"/>
                    <a:pt x="532677" y="4387473"/>
                  </a:cubicBezTo>
                  <a:cubicBezTo>
                    <a:pt x="532677" y="4358801"/>
                    <a:pt x="555921" y="4335557"/>
                    <a:pt x="584593" y="4335557"/>
                  </a:cubicBezTo>
                  <a:close/>
                  <a:moveTo>
                    <a:pt x="102870" y="4335557"/>
                  </a:moveTo>
                  <a:cubicBezTo>
                    <a:pt x="131542" y="4335557"/>
                    <a:pt x="154786" y="4358801"/>
                    <a:pt x="154786" y="4387473"/>
                  </a:cubicBezTo>
                  <a:cubicBezTo>
                    <a:pt x="154786" y="4416145"/>
                    <a:pt x="131542" y="4439388"/>
                    <a:pt x="102870" y="4439388"/>
                  </a:cubicBezTo>
                  <a:cubicBezTo>
                    <a:pt x="74198" y="4439388"/>
                    <a:pt x="50954" y="4416145"/>
                    <a:pt x="50954" y="4387473"/>
                  </a:cubicBezTo>
                  <a:cubicBezTo>
                    <a:pt x="50954" y="4358801"/>
                    <a:pt x="74198" y="4335557"/>
                    <a:pt x="102870" y="4335557"/>
                  </a:cubicBezTo>
                  <a:close/>
                  <a:moveTo>
                    <a:pt x="12146930" y="3985091"/>
                  </a:moveTo>
                  <a:cubicBezTo>
                    <a:pt x="12205334" y="3985091"/>
                    <a:pt x="12250760" y="4019219"/>
                    <a:pt x="12250760" y="4063097"/>
                  </a:cubicBezTo>
                  <a:cubicBezTo>
                    <a:pt x="12250760" y="4063097"/>
                    <a:pt x="12250760" y="4063097"/>
                    <a:pt x="12250760" y="4115101"/>
                  </a:cubicBezTo>
                  <a:cubicBezTo>
                    <a:pt x="12250760" y="4129727"/>
                    <a:pt x="12239404" y="4141104"/>
                    <a:pt x="12224803" y="4141104"/>
                  </a:cubicBezTo>
                  <a:cubicBezTo>
                    <a:pt x="12224803" y="4141104"/>
                    <a:pt x="12224803" y="4141104"/>
                    <a:pt x="12198844" y="4141104"/>
                  </a:cubicBezTo>
                  <a:cubicBezTo>
                    <a:pt x="12198844" y="4141104"/>
                    <a:pt x="12198844" y="4141104"/>
                    <a:pt x="12198844" y="4245113"/>
                  </a:cubicBezTo>
                  <a:cubicBezTo>
                    <a:pt x="12198844" y="4259739"/>
                    <a:pt x="12187489" y="4271114"/>
                    <a:pt x="12172887" y="4271114"/>
                  </a:cubicBezTo>
                  <a:cubicBezTo>
                    <a:pt x="12172887" y="4271114"/>
                    <a:pt x="12172887" y="4271114"/>
                    <a:pt x="12120972" y="4271114"/>
                  </a:cubicBezTo>
                  <a:cubicBezTo>
                    <a:pt x="12106372" y="4271114"/>
                    <a:pt x="12095015" y="4259739"/>
                    <a:pt x="12095015" y="4245113"/>
                  </a:cubicBezTo>
                  <a:cubicBezTo>
                    <a:pt x="12095015" y="4245113"/>
                    <a:pt x="12095015" y="4245113"/>
                    <a:pt x="12095015" y="4141104"/>
                  </a:cubicBezTo>
                  <a:cubicBezTo>
                    <a:pt x="12095015" y="4141104"/>
                    <a:pt x="12095015" y="4141104"/>
                    <a:pt x="12069057" y="4141104"/>
                  </a:cubicBezTo>
                  <a:cubicBezTo>
                    <a:pt x="12054456" y="4141104"/>
                    <a:pt x="12043099" y="4129727"/>
                    <a:pt x="12043099" y="4115101"/>
                  </a:cubicBezTo>
                  <a:cubicBezTo>
                    <a:pt x="12043099" y="4115101"/>
                    <a:pt x="12043099" y="4115101"/>
                    <a:pt x="12043099" y="4063097"/>
                  </a:cubicBezTo>
                  <a:cubicBezTo>
                    <a:pt x="12043099" y="4019219"/>
                    <a:pt x="12088525" y="3985091"/>
                    <a:pt x="12146930" y="3985091"/>
                  </a:cubicBezTo>
                  <a:close/>
                  <a:moveTo>
                    <a:pt x="11665206" y="3985091"/>
                  </a:moveTo>
                  <a:cubicBezTo>
                    <a:pt x="11723610" y="3985091"/>
                    <a:pt x="11769036" y="4019219"/>
                    <a:pt x="11769036" y="4063097"/>
                  </a:cubicBezTo>
                  <a:cubicBezTo>
                    <a:pt x="11769036" y="4063097"/>
                    <a:pt x="11769036" y="4063097"/>
                    <a:pt x="11769036" y="4115101"/>
                  </a:cubicBezTo>
                  <a:cubicBezTo>
                    <a:pt x="11769036" y="4129727"/>
                    <a:pt x="11757680" y="4141104"/>
                    <a:pt x="11743079" y="4141104"/>
                  </a:cubicBezTo>
                  <a:cubicBezTo>
                    <a:pt x="11743079" y="4141104"/>
                    <a:pt x="11743079" y="4141104"/>
                    <a:pt x="11717120" y="4141104"/>
                  </a:cubicBezTo>
                  <a:cubicBezTo>
                    <a:pt x="11717120" y="4141104"/>
                    <a:pt x="11717120" y="4141104"/>
                    <a:pt x="11717120" y="4245113"/>
                  </a:cubicBezTo>
                  <a:cubicBezTo>
                    <a:pt x="11717120" y="4259739"/>
                    <a:pt x="11705765" y="4271114"/>
                    <a:pt x="11691163" y="4271114"/>
                  </a:cubicBezTo>
                  <a:cubicBezTo>
                    <a:pt x="11691163" y="4271114"/>
                    <a:pt x="11691163" y="4271114"/>
                    <a:pt x="11639248" y="4271114"/>
                  </a:cubicBezTo>
                  <a:cubicBezTo>
                    <a:pt x="11624648" y="4271114"/>
                    <a:pt x="11613291" y="4259739"/>
                    <a:pt x="11613291" y="4245113"/>
                  </a:cubicBezTo>
                  <a:cubicBezTo>
                    <a:pt x="11613291" y="4245113"/>
                    <a:pt x="11613291" y="4245113"/>
                    <a:pt x="11613291" y="4141104"/>
                  </a:cubicBezTo>
                  <a:cubicBezTo>
                    <a:pt x="11613291" y="4141104"/>
                    <a:pt x="11613291" y="4141104"/>
                    <a:pt x="11587333" y="4141104"/>
                  </a:cubicBezTo>
                  <a:cubicBezTo>
                    <a:pt x="11572732" y="4141104"/>
                    <a:pt x="11561375" y="4129727"/>
                    <a:pt x="11561375" y="4115101"/>
                  </a:cubicBezTo>
                  <a:cubicBezTo>
                    <a:pt x="11561375" y="4115101"/>
                    <a:pt x="11561375" y="4115101"/>
                    <a:pt x="11561375" y="4063097"/>
                  </a:cubicBezTo>
                  <a:cubicBezTo>
                    <a:pt x="11561375" y="4019219"/>
                    <a:pt x="11606801" y="3985091"/>
                    <a:pt x="11665206" y="3985091"/>
                  </a:cubicBezTo>
                  <a:close/>
                  <a:moveTo>
                    <a:pt x="11183481" y="3985091"/>
                  </a:moveTo>
                  <a:cubicBezTo>
                    <a:pt x="11241885" y="3985091"/>
                    <a:pt x="11287311" y="4019219"/>
                    <a:pt x="11287311" y="4063097"/>
                  </a:cubicBezTo>
                  <a:cubicBezTo>
                    <a:pt x="11287311" y="4063097"/>
                    <a:pt x="11287311" y="4063097"/>
                    <a:pt x="11287311" y="4115101"/>
                  </a:cubicBezTo>
                  <a:cubicBezTo>
                    <a:pt x="11287311" y="4129727"/>
                    <a:pt x="11275955" y="4141104"/>
                    <a:pt x="11261354" y="4141104"/>
                  </a:cubicBezTo>
                  <a:cubicBezTo>
                    <a:pt x="11261354" y="4141104"/>
                    <a:pt x="11261354" y="4141104"/>
                    <a:pt x="11235395" y="4141104"/>
                  </a:cubicBezTo>
                  <a:cubicBezTo>
                    <a:pt x="11235395" y="4141104"/>
                    <a:pt x="11235395" y="4141104"/>
                    <a:pt x="11235395" y="4245113"/>
                  </a:cubicBezTo>
                  <a:cubicBezTo>
                    <a:pt x="11235395" y="4259739"/>
                    <a:pt x="11224040" y="4271114"/>
                    <a:pt x="11209438" y="4271114"/>
                  </a:cubicBezTo>
                  <a:cubicBezTo>
                    <a:pt x="11209438" y="4271114"/>
                    <a:pt x="11209438" y="4271114"/>
                    <a:pt x="11157523" y="4271114"/>
                  </a:cubicBezTo>
                  <a:cubicBezTo>
                    <a:pt x="11142923" y="4271114"/>
                    <a:pt x="11131566" y="4259739"/>
                    <a:pt x="11131566" y="4245113"/>
                  </a:cubicBezTo>
                  <a:cubicBezTo>
                    <a:pt x="11131566" y="4245113"/>
                    <a:pt x="11131566" y="4245113"/>
                    <a:pt x="11131566" y="4141104"/>
                  </a:cubicBezTo>
                  <a:cubicBezTo>
                    <a:pt x="11131566" y="4141104"/>
                    <a:pt x="11131566" y="4141104"/>
                    <a:pt x="11105608" y="4141104"/>
                  </a:cubicBezTo>
                  <a:cubicBezTo>
                    <a:pt x="11091007" y="4141104"/>
                    <a:pt x="11079650" y="4129727"/>
                    <a:pt x="11079650" y="4115101"/>
                  </a:cubicBezTo>
                  <a:cubicBezTo>
                    <a:pt x="11079650" y="4115101"/>
                    <a:pt x="11079650" y="4115101"/>
                    <a:pt x="11079650" y="4063097"/>
                  </a:cubicBezTo>
                  <a:cubicBezTo>
                    <a:pt x="11079650" y="4019219"/>
                    <a:pt x="11125076" y="3985091"/>
                    <a:pt x="11183481" y="3985091"/>
                  </a:cubicBezTo>
                  <a:close/>
                  <a:moveTo>
                    <a:pt x="10701757" y="3985091"/>
                  </a:moveTo>
                  <a:cubicBezTo>
                    <a:pt x="10760161" y="3985091"/>
                    <a:pt x="10805587" y="4019219"/>
                    <a:pt x="10805587" y="4063097"/>
                  </a:cubicBezTo>
                  <a:cubicBezTo>
                    <a:pt x="10805587" y="4063097"/>
                    <a:pt x="10805587" y="4063097"/>
                    <a:pt x="10805587" y="4115101"/>
                  </a:cubicBezTo>
                  <a:cubicBezTo>
                    <a:pt x="10805587" y="4129727"/>
                    <a:pt x="10794231" y="4141104"/>
                    <a:pt x="10779630" y="4141104"/>
                  </a:cubicBezTo>
                  <a:cubicBezTo>
                    <a:pt x="10779630" y="4141104"/>
                    <a:pt x="10779630" y="4141104"/>
                    <a:pt x="10753671" y="4141104"/>
                  </a:cubicBezTo>
                  <a:cubicBezTo>
                    <a:pt x="10753671" y="4141104"/>
                    <a:pt x="10753671" y="4141104"/>
                    <a:pt x="10753671" y="4245113"/>
                  </a:cubicBezTo>
                  <a:cubicBezTo>
                    <a:pt x="10753671" y="4259739"/>
                    <a:pt x="10742316" y="4271114"/>
                    <a:pt x="10727714" y="4271114"/>
                  </a:cubicBezTo>
                  <a:cubicBezTo>
                    <a:pt x="10727714" y="4271114"/>
                    <a:pt x="10727714" y="4271114"/>
                    <a:pt x="10675799" y="4271114"/>
                  </a:cubicBezTo>
                  <a:cubicBezTo>
                    <a:pt x="10661199" y="4271114"/>
                    <a:pt x="10649842" y="4259739"/>
                    <a:pt x="10649842" y="4245113"/>
                  </a:cubicBezTo>
                  <a:cubicBezTo>
                    <a:pt x="10649842" y="4245113"/>
                    <a:pt x="10649842" y="4245113"/>
                    <a:pt x="10649842" y="4141104"/>
                  </a:cubicBezTo>
                  <a:cubicBezTo>
                    <a:pt x="10649842" y="4141104"/>
                    <a:pt x="10649842" y="4141104"/>
                    <a:pt x="10623884" y="4141104"/>
                  </a:cubicBezTo>
                  <a:cubicBezTo>
                    <a:pt x="10609283" y="4141104"/>
                    <a:pt x="10597926" y="4129727"/>
                    <a:pt x="10597926" y="4115101"/>
                  </a:cubicBezTo>
                  <a:cubicBezTo>
                    <a:pt x="10597926" y="4115101"/>
                    <a:pt x="10597926" y="4115101"/>
                    <a:pt x="10597926" y="4063097"/>
                  </a:cubicBezTo>
                  <a:cubicBezTo>
                    <a:pt x="10597926" y="4019219"/>
                    <a:pt x="10643352" y="3985091"/>
                    <a:pt x="10701757" y="3985091"/>
                  </a:cubicBezTo>
                  <a:close/>
                  <a:moveTo>
                    <a:pt x="10220033" y="3985091"/>
                  </a:moveTo>
                  <a:cubicBezTo>
                    <a:pt x="10278437" y="3985091"/>
                    <a:pt x="10323863" y="4019219"/>
                    <a:pt x="10323863" y="4063097"/>
                  </a:cubicBezTo>
                  <a:cubicBezTo>
                    <a:pt x="10323863" y="4063097"/>
                    <a:pt x="10323863" y="4063097"/>
                    <a:pt x="10323863" y="4115101"/>
                  </a:cubicBezTo>
                  <a:cubicBezTo>
                    <a:pt x="10323863" y="4129727"/>
                    <a:pt x="10312507" y="4141104"/>
                    <a:pt x="10297906" y="4141104"/>
                  </a:cubicBezTo>
                  <a:cubicBezTo>
                    <a:pt x="10297906" y="4141104"/>
                    <a:pt x="10297906" y="4141104"/>
                    <a:pt x="10271947" y="4141104"/>
                  </a:cubicBezTo>
                  <a:cubicBezTo>
                    <a:pt x="10271947" y="4141104"/>
                    <a:pt x="10271947" y="4141104"/>
                    <a:pt x="10271947" y="4245113"/>
                  </a:cubicBezTo>
                  <a:cubicBezTo>
                    <a:pt x="10271947" y="4259739"/>
                    <a:pt x="10260592" y="4271114"/>
                    <a:pt x="10245990" y="4271114"/>
                  </a:cubicBezTo>
                  <a:cubicBezTo>
                    <a:pt x="10245990" y="4271114"/>
                    <a:pt x="10245990" y="4271114"/>
                    <a:pt x="10194075" y="4271114"/>
                  </a:cubicBezTo>
                  <a:cubicBezTo>
                    <a:pt x="10179475" y="4271114"/>
                    <a:pt x="10168118" y="4259739"/>
                    <a:pt x="10168118" y="4245113"/>
                  </a:cubicBezTo>
                  <a:cubicBezTo>
                    <a:pt x="10168118" y="4245113"/>
                    <a:pt x="10168118" y="4245113"/>
                    <a:pt x="10168118" y="4141104"/>
                  </a:cubicBezTo>
                  <a:cubicBezTo>
                    <a:pt x="10168118" y="4141104"/>
                    <a:pt x="10168118" y="4141104"/>
                    <a:pt x="10142160" y="4141104"/>
                  </a:cubicBezTo>
                  <a:cubicBezTo>
                    <a:pt x="10127559" y="4141104"/>
                    <a:pt x="10116202" y="4129727"/>
                    <a:pt x="10116202" y="4115101"/>
                  </a:cubicBezTo>
                  <a:cubicBezTo>
                    <a:pt x="10116202" y="4115101"/>
                    <a:pt x="10116202" y="4115101"/>
                    <a:pt x="10116202" y="4063097"/>
                  </a:cubicBezTo>
                  <a:cubicBezTo>
                    <a:pt x="10116202" y="4019219"/>
                    <a:pt x="10161628" y="3985091"/>
                    <a:pt x="10220033" y="3985091"/>
                  </a:cubicBezTo>
                  <a:close/>
                  <a:moveTo>
                    <a:pt x="9738308" y="3985091"/>
                  </a:moveTo>
                  <a:cubicBezTo>
                    <a:pt x="9796712" y="3985091"/>
                    <a:pt x="9842138" y="4019219"/>
                    <a:pt x="9842138" y="4063097"/>
                  </a:cubicBezTo>
                  <a:cubicBezTo>
                    <a:pt x="9842138" y="4063097"/>
                    <a:pt x="9842138" y="4063097"/>
                    <a:pt x="9842138" y="4115101"/>
                  </a:cubicBezTo>
                  <a:cubicBezTo>
                    <a:pt x="9842138" y="4129727"/>
                    <a:pt x="9830782" y="4141104"/>
                    <a:pt x="9816181" y="4141104"/>
                  </a:cubicBezTo>
                  <a:cubicBezTo>
                    <a:pt x="9816181" y="4141104"/>
                    <a:pt x="9816181" y="4141104"/>
                    <a:pt x="9790222" y="4141104"/>
                  </a:cubicBezTo>
                  <a:cubicBezTo>
                    <a:pt x="9790222" y="4141104"/>
                    <a:pt x="9790222" y="4141104"/>
                    <a:pt x="9790222" y="4245113"/>
                  </a:cubicBezTo>
                  <a:cubicBezTo>
                    <a:pt x="9790222" y="4259739"/>
                    <a:pt x="9778867" y="4271114"/>
                    <a:pt x="9764265" y="4271114"/>
                  </a:cubicBezTo>
                  <a:cubicBezTo>
                    <a:pt x="9764265" y="4271114"/>
                    <a:pt x="9764265" y="4271114"/>
                    <a:pt x="9712350" y="4271114"/>
                  </a:cubicBezTo>
                  <a:cubicBezTo>
                    <a:pt x="9697750" y="4271114"/>
                    <a:pt x="9686393" y="4259739"/>
                    <a:pt x="9686393" y="4245113"/>
                  </a:cubicBezTo>
                  <a:cubicBezTo>
                    <a:pt x="9686393" y="4245113"/>
                    <a:pt x="9686393" y="4245113"/>
                    <a:pt x="9686393" y="4141104"/>
                  </a:cubicBezTo>
                  <a:cubicBezTo>
                    <a:pt x="9686393" y="4141104"/>
                    <a:pt x="9686393" y="4141104"/>
                    <a:pt x="9660435" y="4141104"/>
                  </a:cubicBezTo>
                  <a:cubicBezTo>
                    <a:pt x="9645834" y="4141104"/>
                    <a:pt x="9634477" y="4129727"/>
                    <a:pt x="9634477" y="4115101"/>
                  </a:cubicBezTo>
                  <a:cubicBezTo>
                    <a:pt x="9634477" y="4115101"/>
                    <a:pt x="9634477" y="4115101"/>
                    <a:pt x="9634477" y="4063097"/>
                  </a:cubicBezTo>
                  <a:cubicBezTo>
                    <a:pt x="9634477" y="4019219"/>
                    <a:pt x="9679903" y="3985091"/>
                    <a:pt x="9738308" y="3985091"/>
                  </a:cubicBezTo>
                  <a:close/>
                  <a:moveTo>
                    <a:pt x="9256584" y="3985091"/>
                  </a:moveTo>
                  <a:cubicBezTo>
                    <a:pt x="9314988" y="3985091"/>
                    <a:pt x="9360414" y="4019219"/>
                    <a:pt x="9360414" y="4063097"/>
                  </a:cubicBezTo>
                  <a:cubicBezTo>
                    <a:pt x="9360414" y="4063097"/>
                    <a:pt x="9360414" y="4063097"/>
                    <a:pt x="9360414" y="4115101"/>
                  </a:cubicBezTo>
                  <a:cubicBezTo>
                    <a:pt x="9360414" y="4129727"/>
                    <a:pt x="9349058" y="4141104"/>
                    <a:pt x="9334457" y="4141104"/>
                  </a:cubicBezTo>
                  <a:cubicBezTo>
                    <a:pt x="9334457" y="4141104"/>
                    <a:pt x="9334457" y="4141104"/>
                    <a:pt x="9308498" y="4141104"/>
                  </a:cubicBezTo>
                  <a:cubicBezTo>
                    <a:pt x="9308498" y="4141104"/>
                    <a:pt x="9308498" y="4141104"/>
                    <a:pt x="9308498" y="4245113"/>
                  </a:cubicBezTo>
                  <a:cubicBezTo>
                    <a:pt x="9308498" y="4259739"/>
                    <a:pt x="9297143" y="4271114"/>
                    <a:pt x="9282541" y="4271114"/>
                  </a:cubicBezTo>
                  <a:cubicBezTo>
                    <a:pt x="9282541" y="4271114"/>
                    <a:pt x="9282541" y="4271114"/>
                    <a:pt x="9230626" y="4271114"/>
                  </a:cubicBezTo>
                  <a:cubicBezTo>
                    <a:pt x="9216026" y="4271114"/>
                    <a:pt x="9204669" y="4259739"/>
                    <a:pt x="9204669" y="4245113"/>
                  </a:cubicBezTo>
                  <a:cubicBezTo>
                    <a:pt x="9204669" y="4245113"/>
                    <a:pt x="9204669" y="4245113"/>
                    <a:pt x="9204669" y="4141104"/>
                  </a:cubicBezTo>
                  <a:cubicBezTo>
                    <a:pt x="9204669" y="4141104"/>
                    <a:pt x="9204669" y="4141104"/>
                    <a:pt x="9178711" y="4141104"/>
                  </a:cubicBezTo>
                  <a:cubicBezTo>
                    <a:pt x="9164110" y="4141104"/>
                    <a:pt x="9152753" y="4129727"/>
                    <a:pt x="9152753" y="4115101"/>
                  </a:cubicBezTo>
                  <a:cubicBezTo>
                    <a:pt x="9152753" y="4115101"/>
                    <a:pt x="9152753" y="4115101"/>
                    <a:pt x="9152753" y="4063097"/>
                  </a:cubicBezTo>
                  <a:cubicBezTo>
                    <a:pt x="9152753" y="4019219"/>
                    <a:pt x="9198179" y="3985091"/>
                    <a:pt x="9256584" y="3985091"/>
                  </a:cubicBezTo>
                  <a:close/>
                  <a:moveTo>
                    <a:pt x="8774860" y="3985091"/>
                  </a:moveTo>
                  <a:cubicBezTo>
                    <a:pt x="8833264" y="3985091"/>
                    <a:pt x="8878690" y="4019219"/>
                    <a:pt x="8878690" y="4063097"/>
                  </a:cubicBezTo>
                  <a:cubicBezTo>
                    <a:pt x="8878690" y="4063097"/>
                    <a:pt x="8878690" y="4063097"/>
                    <a:pt x="8878690" y="4115101"/>
                  </a:cubicBezTo>
                  <a:cubicBezTo>
                    <a:pt x="8878690" y="4129727"/>
                    <a:pt x="8867334" y="4141104"/>
                    <a:pt x="8852733" y="4141104"/>
                  </a:cubicBezTo>
                  <a:cubicBezTo>
                    <a:pt x="8852733" y="4141104"/>
                    <a:pt x="8852733" y="4141104"/>
                    <a:pt x="8826774" y="4141104"/>
                  </a:cubicBezTo>
                  <a:cubicBezTo>
                    <a:pt x="8826774" y="4141104"/>
                    <a:pt x="8826774" y="4141104"/>
                    <a:pt x="8826774" y="4245113"/>
                  </a:cubicBezTo>
                  <a:cubicBezTo>
                    <a:pt x="8826774" y="4259739"/>
                    <a:pt x="8815419" y="4271114"/>
                    <a:pt x="8800817" y="4271114"/>
                  </a:cubicBezTo>
                  <a:cubicBezTo>
                    <a:pt x="8800817" y="4271114"/>
                    <a:pt x="8800817" y="4271114"/>
                    <a:pt x="8748902" y="4271114"/>
                  </a:cubicBezTo>
                  <a:cubicBezTo>
                    <a:pt x="8734302" y="4271114"/>
                    <a:pt x="8722945" y="4259739"/>
                    <a:pt x="8722945" y="4245113"/>
                  </a:cubicBezTo>
                  <a:cubicBezTo>
                    <a:pt x="8722945" y="4245113"/>
                    <a:pt x="8722945" y="4245113"/>
                    <a:pt x="8722945" y="4141104"/>
                  </a:cubicBezTo>
                  <a:cubicBezTo>
                    <a:pt x="8722945" y="4141104"/>
                    <a:pt x="8722945" y="4141104"/>
                    <a:pt x="8696987" y="4141104"/>
                  </a:cubicBezTo>
                  <a:cubicBezTo>
                    <a:pt x="8682386" y="4141104"/>
                    <a:pt x="8671029" y="4129727"/>
                    <a:pt x="8671029" y="4115101"/>
                  </a:cubicBezTo>
                  <a:cubicBezTo>
                    <a:pt x="8671029" y="4115101"/>
                    <a:pt x="8671029" y="4115101"/>
                    <a:pt x="8671029" y="4063097"/>
                  </a:cubicBezTo>
                  <a:cubicBezTo>
                    <a:pt x="8671029" y="4019219"/>
                    <a:pt x="8716455" y="3985091"/>
                    <a:pt x="8774860" y="3985091"/>
                  </a:cubicBezTo>
                  <a:close/>
                  <a:moveTo>
                    <a:pt x="8293136" y="3985091"/>
                  </a:moveTo>
                  <a:cubicBezTo>
                    <a:pt x="8351541" y="3985091"/>
                    <a:pt x="8396966" y="4019219"/>
                    <a:pt x="8396966" y="4063097"/>
                  </a:cubicBezTo>
                  <a:cubicBezTo>
                    <a:pt x="8396966" y="4063097"/>
                    <a:pt x="8396966" y="4063097"/>
                    <a:pt x="8396966" y="4115101"/>
                  </a:cubicBezTo>
                  <a:cubicBezTo>
                    <a:pt x="8396966" y="4129727"/>
                    <a:pt x="8385610" y="4141104"/>
                    <a:pt x="8371009" y="4141104"/>
                  </a:cubicBezTo>
                  <a:cubicBezTo>
                    <a:pt x="8371009" y="4141104"/>
                    <a:pt x="8371009" y="4141104"/>
                    <a:pt x="8345051" y="4141104"/>
                  </a:cubicBezTo>
                  <a:cubicBezTo>
                    <a:pt x="8345051" y="4141104"/>
                    <a:pt x="8345051" y="4141104"/>
                    <a:pt x="8345051" y="4245113"/>
                  </a:cubicBezTo>
                  <a:cubicBezTo>
                    <a:pt x="8345051" y="4259739"/>
                    <a:pt x="8333695" y="4271114"/>
                    <a:pt x="8319094" y="4271114"/>
                  </a:cubicBezTo>
                  <a:cubicBezTo>
                    <a:pt x="8319094" y="4271114"/>
                    <a:pt x="8319094" y="4271114"/>
                    <a:pt x="8267178" y="4271114"/>
                  </a:cubicBezTo>
                  <a:cubicBezTo>
                    <a:pt x="8252578" y="4271114"/>
                    <a:pt x="8241221" y="4259739"/>
                    <a:pt x="8241221" y="4245113"/>
                  </a:cubicBezTo>
                  <a:cubicBezTo>
                    <a:pt x="8241221" y="4245113"/>
                    <a:pt x="8241221" y="4245113"/>
                    <a:pt x="8241221" y="4141104"/>
                  </a:cubicBezTo>
                  <a:cubicBezTo>
                    <a:pt x="8241221" y="4141104"/>
                    <a:pt x="8241221" y="4141104"/>
                    <a:pt x="8215264" y="4141104"/>
                  </a:cubicBezTo>
                  <a:cubicBezTo>
                    <a:pt x="8200662" y="4141104"/>
                    <a:pt x="8189305" y="4129727"/>
                    <a:pt x="8189305" y="4115101"/>
                  </a:cubicBezTo>
                  <a:cubicBezTo>
                    <a:pt x="8189305" y="4115101"/>
                    <a:pt x="8189305" y="4115101"/>
                    <a:pt x="8189305" y="4063097"/>
                  </a:cubicBezTo>
                  <a:cubicBezTo>
                    <a:pt x="8189305" y="4019219"/>
                    <a:pt x="8234731" y="3985091"/>
                    <a:pt x="8293136" y="3985091"/>
                  </a:cubicBezTo>
                  <a:close/>
                  <a:moveTo>
                    <a:pt x="7811412" y="3985091"/>
                  </a:moveTo>
                  <a:cubicBezTo>
                    <a:pt x="7869817" y="3985091"/>
                    <a:pt x="7915242" y="4019219"/>
                    <a:pt x="7915242" y="4063097"/>
                  </a:cubicBezTo>
                  <a:cubicBezTo>
                    <a:pt x="7915242" y="4063097"/>
                    <a:pt x="7915242" y="4063097"/>
                    <a:pt x="7915242" y="4115101"/>
                  </a:cubicBezTo>
                  <a:cubicBezTo>
                    <a:pt x="7915242" y="4129727"/>
                    <a:pt x="7903886" y="4141104"/>
                    <a:pt x="7889285" y="4141104"/>
                  </a:cubicBezTo>
                  <a:cubicBezTo>
                    <a:pt x="7889285" y="4141104"/>
                    <a:pt x="7889285" y="4141104"/>
                    <a:pt x="7863327" y="4141104"/>
                  </a:cubicBezTo>
                  <a:cubicBezTo>
                    <a:pt x="7863327" y="4141104"/>
                    <a:pt x="7863327" y="4141104"/>
                    <a:pt x="7863327" y="4245113"/>
                  </a:cubicBezTo>
                  <a:cubicBezTo>
                    <a:pt x="7863327" y="4259739"/>
                    <a:pt x="7851971" y="4271114"/>
                    <a:pt x="7837370" y="4271114"/>
                  </a:cubicBezTo>
                  <a:cubicBezTo>
                    <a:pt x="7837370" y="4271114"/>
                    <a:pt x="7837370" y="4271114"/>
                    <a:pt x="7785454" y="4271114"/>
                  </a:cubicBezTo>
                  <a:cubicBezTo>
                    <a:pt x="7770854" y="4271114"/>
                    <a:pt x="7759497" y="4259739"/>
                    <a:pt x="7759497" y="4245113"/>
                  </a:cubicBezTo>
                  <a:cubicBezTo>
                    <a:pt x="7759497" y="4245113"/>
                    <a:pt x="7759497" y="4245113"/>
                    <a:pt x="7759497" y="4141104"/>
                  </a:cubicBezTo>
                  <a:cubicBezTo>
                    <a:pt x="7759497" y="4141104"/>
                    <a:pt x="7759497" y="4141104"/>
                    <a:pt x="7733540" y="4141104"/>
                  </a:cubicBezTo>
                  <a:cubicBezTo>
                    <a:pt x="7718938" y="4141104"/>
                    <a:pt x="7707581" y="4129727"/>
                    <a:pt x="7707581" y="4115101"/>
                  </a:cubicBezTo>
                  <a:cubicBezTo>
                    <a:pt x="7707581" y="4115101"/>
                    <a:pt x="7707581" y="4115101"/>
                    <a:pt x="7707581" y="4063097"/>
                  </a:cubicBezTo>
                  <a:cubicBezTo>
                    <a:pt x="7707581" y="4019219"/>
                    <a:pt x="7753007" y="3985091"/>
                    <a:pt x="7811412" y="3985091"/>
                  </a:cubicBezTo>
                  <a:close/>
                  <a:moveTo>
                    <a:pt x="7329688" y="3985091"/>
                  </a:moveTo>
                  <a:cubicBezTo>
                    <a:pt x="7388093" y="3985091"/>
                    <a:pt x="7433518" y="4019219"/>
                    <a:pt x="7433518" y="4063097"/>
                  </a:cubicBezTo>
                  <a:cubicBezTo>
                    <a:pt x="7433518" y="4063097"/>
                    <a:pt x="7433518" y="4063097"/>
                    <a:pt x="7433518" y="4115101"/>
                  </a:cubicBezTo>
                  <a:cubicBezTo>
                    <a:pt x="7433518" y="4129727"/>
                    <a:pt x="7422162" y="4141104"/>
                    <a:pt x="7407561" y="4141104"/>
                  </a:cubicBezTo>
                  <a:cubicBezTo>
                    <a:pt x="7407561" y="4141104"/>
                    <a:pt x="7407561" y="4141104"/>
                    <a:pt x="7381603" y="4141104"/>
                  </a:cubicBezTo>
                  <a:cubicBezTo>
                    <a:pt x="7381603" y="4141104"/>
                    <a:pt x="7381603" y="4141104"/>
                    <a:pt x="7381603" y="4245113"/>
                  </a:cubicBezTo>
                  <a:cubicBezTo>
                    <a:pt x="7381603" y="4259739"/>
                    <a:pt x="7370247" y="4271114"/>
                    <a:pt x="7355646" y="4271114"/>
                  </a:cubicBezTo>
                  <a:cubicBezTo>
                    <a:pt x="7355646" y="4271114"/>
                    <a:pt x="7355646" y="4271114"/>
                    <a:pt x="7303730" y="4271114"/>
                  </a:cubicBezTo>
                  <a:cubicBezTo>
                    <a:pt x="7289130" y="4271114"/>
                    <a:pt x="7277773" y="4259739"/>
                    <a:pt x="7277773" y="4245113"/>
                  </a:cubicBezTo>
                  <a:cubicBezTo>
                    <a:pt x="7277773" y="4245113"/>
                    <a:pt x="7277773" y="4245113"/>
                    <a:pt x="7277773" y="4141104"/>
                  </a:cubicBezTo>
                  <a:cubicBezTo>
                    <a:pt x="7277773" y="4141104"/>
                    <a:pt x="7277773" y="4141104"/>
                    <a:pt x="7251816" y="4141104"/>
                  </a:cubicBezTo>
                  <a:cubicBezTo>
                    <a:pt x="7237214" y="4141104"/>
                    <a:pt x="7225857" y="4129727"/>
                    <a:pt x="7225857" y="4115101"/>
                  </a:cubicBezTo>
                  <a:cubicBezTo>
                    <a:pt x="7225857" y="4115101"/>
                    <a:pt x="7225857" y="4115101"/>
                    <a:pt x="7225857" y="4063097"/>
                  </a:cubicBezTo>
                  <a:cubicBezTo>
                    <a:pt x="7225857" y="4019219"/>
                    <a:pt x="7271283" y="3985091"/>
                    <a:pt x="7329688" y="3985091"/>
                  </a:cubicBezTo>
                  <a:close/>
                  <a:moveTo>
                    <a:pt x="6847964" y="3985091"/>
                  </a:moveTo>
                  <a:cubicBezTo>
                    <a:pt x="6906369" y="3985091"/>
                    <a:pt x="6951794" y="4019219"/>
                    <a:pt x="6951794" y="4063097"/>
                  </a:cubicBezTo>
                  <a:cubicBezTo>
                    <a:pt x="6951794" y="4063097"/>
                    <a:pt x="6951794" y="4063097"/>
                    <a:pt x="6951794" y="4115101"/>
                  </a:cubicBezTo>
                  <a:cubicBezTo>
                    <a:pt x="6951794" y="4129727"/>
                    <a:pt x="6940438" y="4141104"/>
                    <a:pt x="6925837" y="4141104"/>
                  </a:cubicBezTo>
                  <a:cubicBezTo>
                    <a:pt x="6925837" y="4141104"/>
                    <a:pt x="6925837" y="4141104"/>
                    <a:pt x="6899879" y="4141104"/>
                  </a:cubicBezTo>
                  <a:cubicBezTo>
                    <a:pt x="6899879" y="4141104"/>
                    <a:pt x="6899879" y="4141104"/>
                    <a:pt x="6899879" y="4245113"/>
                  </a:cubicBezTo>
                  <a:cubicBezTo>
                    <a:pt x="6899879" y="4259739"/>
                    <a:pt x="6888523" y="4271114"/>
                    <a:pt x="6873922" y="4271114"/>
                  </a:cubicBezTo>
                  <a:cubicBezTo>
                    <a:pt x="6873922" y="4271114"/>
                    <a:pt x="6873922" y="4271114"/>
                    <a:pt x="6822006" y="4271114"/>
                  </a:cubicBezTo>
                  <a:cubicBezTo>
                    <a:pt x="6807406" y="4271114"/>
                    <a:pt x="6796049" y="4259739"/>
                    <a:pt x="6796049" y="4245113"/>
                  </a:cubicBezTo>
                  <a:cubicBezTo>
                    <a:pt x="6796049" y="4245113"/>
                    <a:pt x="6796049" y="4245113"/>
                    <a:pt x="6796049" y="4141104"/>
                  </a:cubicBezTo>
                  <a:cubicBezTo>
                    <a:pt x="6796049" y="4141104"/>
                    <a:pt x="6796049" y="4141104"/>
                    <a:pt x="6770092" y="4141104"/>
                  </a:cubicBezTo>
                  <a:cubicBezTo>
                    <a:pt x="6755490" y="4141104"/>
                    <a:pt x="6744133" y="4129727"/>
                    <a:pt x="6744133" y="4115101"/>
                  </a:cubicBezTo>
                  <a:cubicBezTo>
                    <a:pt x="6744133" y="4115101"/>
                    <a:pt x="6744133" y="4115101"/>
                    <a:pt x="6744133" y="4063097"/>
                  </a:cubicBezTo>
                  <a:cubicBezTo>
                    <a:pt x="6744133" y="4019219"/>
                    <a:pt x="6789559" y="3985091"/>
                    <a:pt x="6847964" y="3985091"/>
                  </a:cubicBezTo>
                  <a:close/>
                  <a:moveTo>
                    <a:pt x="6366240" y="3985091"/>
                  </a:moveTo>
                  <a:cubicBezTo>
                    <a:pt x="6424645" y="3985091"/>
                    <a:pt x="6470070" y="4019219"/>
                    <a:pt x="6470070" y="4063097"/>
                  </a:cubicBezTo>
                  <a:cubicBezTo>
                    <a:pt x="6470070" y="4063097"/>
                    <a:pt x="6470070" y="4063097"/>
                    <a:pt x="6470070" y="4115101"/>
                  </a:cubicBezTo>
                  <a:cubicBezTo>
                    <a:pt x="6470070" y="4129727"/>
                    <a:pt x="6458714" y="4141104"/>
                    <a:pt x="6444113" y="4141104"/>
                  </a:cubicBezTo>
                  <a:cubicBezTo>
                    <a:pt x="6444113" y="4141104"/>
                    <a:pt x="6444113" y="4141104"/>
                    <a:pt x="6418155" y="4141104"/>
                  </a:cubicBezTo>
                  <a:cubicBezTo>
                    <a:pt x="6418155" y="4141104"/>
                    <a:pt x="6418155" y="4141104"/>
                    <a:pt x="6418155" y="4245113"/>
                  </a:cubicBezTo>
                  <a:cubicBezTo>
                    <a:pt x="6418155" y="4259739"/>
                    <a:pt x="6406799" y="4271114"/>
                    <a:pt x="6392198" y="4271114"/>
                  </a:cubicBezTo>
                  <a:cubicBezTo>
                    <a:pt x="6392198" y="4271114"/>
                    <a:pt x="6392198" y="4271114"/>
                    <a:pt x="6340282" y="4271114"/>
                  </a:cubicBezTo>
                  <a:cubicBezTo>
                    <a:pt x="6325682" y="4271114"/>
                    <a:pt x="6314325" y="4259739"/>
                    <a:pt x="6314325" y="4245113"/>
                  </a:cubicBezTo>
                  <a:cubicBezTo>
                    <a:pt x="6314325" y="4245113"/>
                    <a:pt x="6314325" y="4245113"/>
                    <a:pt x="6314325" y="4141104"/>
                  </a:cubicBezTo>
                  <a:cubicBezTo>
                    <a:pt x="6314325" y="4141104"/>
                    <a:pt x="6314325" y="4141104"/>
                    <a:pt x="6288368" y="4141104"/>
                  </a:cubicBezTo>
                  <a:cubicBezTo>
                    <a:pt x="6273766" y="4141104"/>
                    <a:pt x="6262409" y="4129727"/>
                    <a:pt x="6262409" y="4115101"/>
                  </a:cubicBezTo>
                  <a:cubicBezTo>
                    <a:pt x="6262409" y="4115101"/>
                    <a:pt x="6262409" y="4115101"/>
                    <a:pt x="6262409" y="4063097"/>
                  </a:cubicBezTo>
                  <a:cubicBezTo>
                    <a:pt x="6262409" y="4019219"/>
                    <a:pt x="6307835" y="3985091"/>
                    <a:pt x="6366240" y="3985091"/>
                  </a:cubicBezTo>
                  <a:close/>
                  <a:moveTo>
                    <a:pt x="5884524" y="3985091"/>
                  </a:moveTo>
                  <a:cubicBezTo>
                    <a:pt x="5942926" y="3985091"/>
                    <a:pt x="5988352" y="4019219"/>
                    <a:pt x="5988352" y="4063097"/>
                  </a:cubicBezTo>
                  <a:cubicBezTo>
                    <a:pt x="5988352" y="4063097"/>
                    <a:pt x="5988352" y="4063097"/>
                    <a:pt x="5988352" y="4115101"/>
                  </a:cubicBezTo>
                  <a:cubicBezTo>
                    <a:pt x="5988352" y="4129727"/>
                    <a:pt x="5976990" y="4141104"/>
                    <a:pt x="5962395" y="4141104"/>
                  </a:cubicBezTo>
                  <a:cubicBezTo>
                    <a:pt x="5962395" y="4141104"/>
                    <a:pt x="5962395" y="4141104"/>
                    <a:pt x="5936437" y="4141104"/>
                  </a:cubicBezTo>
                  <a:cubicBezTo>
                    <a:pt x="5936437" y="4141104"/>
                    <a:pt x="5936437" y="4141104"/>
                    <a:pt x="5936437" y="4245113"/>
                  </a:cubicBezTo>
                  <a:cubicBezTo>
                    <a:pt x="5936437" y="4259739"/>
                    <a:pt x="5925081" y="4271114"/>
                    <a:pt x="5910480" y="4271114"/>
                  </a:cubicBezTo>
                  <a:cubicBezTo>
                    <a:pt x="5910480" y="4271114"/>
                    <a:pt x="5910480" y="4271114"/>
                    <a:pt x="5858565" y="4271114"/>
                  </a:cubicBezTo>
                  <a:cubicBezTo>
                    <a:pt x="5843966" y="4271114"/>
                    <a:pt x="5832607" y="4259739"/>
                    <a:pt x="5832607" y="4245113"/>
                  </a:cubicBezTo>
                  <a:cubicBezTo>
                    <a:pt x="5832607" y="4245113"/>
                    <a:pt x="5832607" y="4245113"/>
                    <a:pt x="5832607" y="4141104"/>
                  </a:cubicBezTo>
                  <a:cubicBezTo>
                    <a:pt x="5832607" y="4141104"/>
                    <a:pt x="5832607" y="4141104"/>
                    <a:pt x="5806651" y="4141104"/>
                  </a:cubicBezTo>
                  <a:cubicBezTo>
                    <a:pt x="5792049" y="4141104"/>
                    <a:pt x="5780696" y="4129727"/>
                    <a:pt x="5780696" y="4115101"/>
                  </a:cubicBezTo>
                  <a:cubicBezTo>
                    <a:pt x="5780696" y="4115101"/>
                    <a:pt x="5780696" y="4115101"/>
                    <a:pt x="5780696" y="4063097"/>
                  </a:cubicBezTo>
                  <a:cubicBezTo>
                    <a:pt x="5780696" y="4019219"/>
                    <a:pt x="5826117" y="3985091"/>
                    <a:pt x="5884524" y="3985091"/>
                  </a:cubicBezTo>
                  <a:close/>
                  <a:moveTo>
                    <a:pt x="5402809" y="3985091"/>
                  </a:moveTo>
                  <a:cubicBezTo>
                    <a:pt x="5461212" y="3985091"/>
                    <a:pt x="5506635" y="4019219"/>
                    <a:pt x="5506635" y="4063097"/>
                  </a:cubicBezTo>
                  <a:cubicBezTo>
                    <a:pt x="5506635" y="4063097"/>
                    <a:pt x="5506635" y="4063097"/>
                    <a:pt x="5506635" y="4115101"/>
                  </a:cubicBezTo>
                  <a:cubicBezTo>
                    <a:pt x="5506635" y="4129727"/>
                    <a:pt x="5495280" y="4141104"/>
                    <a:pt x="5480680" y="4141104"/>
                  </a:cubicBezTo>
                  <a:cubicBezTo>
                    <a:pt x="5480680" y="4141104"/>
                    <a:pt x="5480680" y="4141104"/>
                    <a:pt x="5454723" y="4141104"/>
                  </a:cubicBezTo>
                  <a:cubicBezTo>
                    <a:pt x="5454723" y="4141104"/>
                    <a:pt x="5454723" y="4141104"/>
                    <a:pt x="5454723" y="4245113"/>
                  </a:cubicBezTo>
                  <a:cubicBezTo>
                    <a:pt x="5454723" y="4259739"/>
                    <a:pt x="5443367" y="4271114"/>
                    <a:pt x="5428764" y="4271114"/>
                  </a:cubicBezTo>
                  <a:cubicBezTo>
                    <a:pt x="5428764" y="4271114"/>
                    <a:pt x="5428764" y="4271114"/>
                    <a:pt x="5376850" y="4271114"/>
                  </a:cubicBezTo>
                  <a:cubicBezTo>
                    <a:pt x="5362254" y="4271114"/>
                    <a:pt x="5350895" y="4259739"/>
                    <a:pt x="5350895" y="4245113"/>
                  </a:cubicBezTo>
                  <a:cubicBezTo>
                    <a:pt x="5350895" y="4245113"/>
                    <a:pt x="5350895" y="4245113"/>
                    <a:pt x="5350895" y="4141104"/>
                  </a:cubicBezTo>
                  <a:cubicBezTo>
                    <a:pt x="5350895" y="4141104"/>
                    <a:pt x="5350895" y="4141104"/>
                    <a:pt x="5324938" y="4141104"/>
                  </a:cubicBezTo>
                  <a:cubicBezTo>
                    <a:pt x="5310337" y="4141104"/>
                    <a:pt x="5298977" y="4129727"/>
                    <a:pt x="5298977" y="4115101"/>
                  </a:cubicBezTo>
                  <a:cubicBezTo>
                    <a:pt x="5298977" y="4115101"/>
                    <a:pt x="5298977" y="4115101"/>
                    <a:pt x="5298977" y="4063097"/>
                  </a:cubicBezTo>
                  <a:cubicBezTo>
                    <a:pt x="5298977" y="4019219"/>
                    <a:pt x="5344408" y="3985091"/>
                    <a:pt x="5402809" y="3985091"/>
                  </a:cubicBezTo>
                  <a:close/>
                  <a:moveTo>
                    <a:pt x="4921068" y="3985091"/>
                  </a:moveTo>
                  <a:cubicBezTo>
                    <a:pt x="4979481" y="3985091"/>
                    <a:pt x="5024909" y="4019219"/>
                    <a:pt x="5024909" y="4063097"/>
                  </a:cubicBezTo>
                  <a:cubicBezTo>
                    <a:pt x="5024909" y="4063097"/>
                    <a:pt x="5024909" y="4063097"/>
                    <a:pt x="5024909" y="4115101"/>
                  </a:cubicBezTo>
                  <a:cubicBezTo>
                    <a:pt x="5024909" y="4129727"/>
                    <a:pt x="5013553" y="4141104"/>
                    <a:pt x="4998949" y="4141104"/>
                  </a:cubicBezTo>
                  <a:cubicBezTo>
                    <a:pt x="4998949" y="4141104"/>
                    <a:pt x="4998949" y="4141104"/>
                    <a:pt x="4972991" y="4141104"/>
                  </a:cubicBezTo>
                  <a:cubicBezTo>
                    <a:pt x="4972991" y="4141104"/>
                    <a:pt x="4972991" y="4141104"/>
                    <a:pt x="4972991" y="4245113"/>
                  </a:cubicBezTo>
                  <a:cubicBezTo>
                    <a:pt x="4972991" y="4259739"/>
                    <a:pt x="4961635" y="4271114"/>
                    <a:pt x="4947033" y="4271114"/>
                  </a:cubicBezTo>
                  <a:cubicBezTo>
                    <a:pt x="4947033" y="4271114"/>
                    <a:pt x="4947033" y="4271114"/>
                    <a:pt x="4895110" y="4271114"/>
                  </a:cubicBezTo>
                  <a:cubicBezTo>
                    <a:pt x="4880513" y="4271114"/>
                    <a:pt x="4869160" y="4259739"/>
                    <a:pt x="4869160" y="4245113"/>
                  </a:cubicBezTo>
                  <a:cubicBezTo>
                    <a:pt x="4869160" y="4245113"/>
                    <a:pt x="4869160" y="4245113"/>
                    <a:pt x="4869160" y="4141104"/>
                  </a:cubicBezTo>
                  <a:cubicBezTo>
                    <a:pt x="4869160" y="4141104"/>
                    <a:pt x="4869160" y="4141104"/>
                    <a:pt x="4843204" y="4141104"/>
                  </a:cubicBezTo>
                  <a:cubicBezTo>
                    <a:pt x="4828610" y="4141104"/>
                    <a:pt x="4817249" y="4129727"/>
                    <a:pt x="4817249" y="4115101"/>
                  </a:cubicBezTo>
                  <a:cubicBezTo>
                    <a:pt x="4817249" y="4115101"/>
                    <a:pt x="4817249" y="4115101"/>
                    <a:pt x="4817249" y="4063097"/>
                  </a:cubicBezTo>
                  <a:cubicBezTo>
                    <a:pt x="4817249" y="4019219"/>
                    <a:pt x="4862670" y="3985091"/>
                    <a:pt x="4921068" y="3985091"/>
                  </a:cubicBezTo>
                  <a:close/>
                  <a:moveTo>
                    <a:pt x="4439364" y="3985091"/>
                  </a:moveTo>
                  <a:cubicBezTo>
                    <a:pt x="4497759" y="3985091"/>
                    <a:pt x="4543185" y="4019219"/>
                    <a:pt x="4543185" y="4063097"/>
                  </a:cubicBezTo>
                  <a:cubicBezTo>
                    <a:pt x="4543185" y="4063097"/>
                    <a:pt x="4543185" y="4063097"/>
                    <a:pt x="4543185" y="4115101"/>
                  </a:cubicBezTo>
                  <a:cubicBezTo>
                    <a:pt x="4543185" y="4129727"/>
                    <a:pt x="4531828" y="4141104"/>
                    <a:pt x="4517229" y="4141104"/>
                  </a:cubicBezTo>
                  <a:cubicBezTo>
                    <a:pt x="4517229" y="4141104"/>
                    <a:pt x="4517229" y="4141104"/>
                    <a:pt x="4491267" y="4141104"/>
                  </a:cubicBezTo>
                  <a:cubicBezTo>
                    <a:pt x="4491267" y="4141104"/>
                    <a:pt x="4491267" y="4141104"/>
                    <a:pt x="4491267" y="4245113"/>
                  </a:cubicBezTo>
                  <a:cubicBezTo>
                    <a:pt x="4491267" y="4259739"/>
                    <a:pt x="4479913" y="4271114"/>
                    <a:pt x="4465311" y="4271114"/>
                  </a:cubicBezTo>
                  <a:cubicBezTo>
                    <a:pt x="4465311" y="4271114"/>
                    <a:pt x="4465311" y="4271114"/>
                    <a:pt x="4413399" y="4271114"/>
                  </a:cubicBezTo>
                  <a:cubicBezTo>
                    <a:pt x="4398797" y="4271114"/>
                    <a:pt x="4387440" y="4259739"/>
                    <a:pt x="4387440" y="4245113"/>
                  </a:cubicBezTo>
                  <a:cubicBezTo>
                    <a:pt x="4387440" y="4245113"/>
                    <a:pt x="4387440" y="4245113"/>
                    <a:pt x="4387440" y="4141104"/>
                  </a:cubicBezTo>
                  <a:cubicBezTo>
                    <a:pt x="4387440" y="4141104"/>
                    <a:pt x="4387440" y="4141104"/>
                    <a:pt x="4361480" y="4141104"/>
                  </a:cubicBezTo>
                  <a:cubicBezTo>
                    <a:pt x="4346880" y="4141104"/>
                    <a:pt x="4335524" y="4129727"/>
                    <a:pt x="4335524" y="4115101"/>
                  </a:cubicBezTo>
                  <a:cubicBezTo>
                    <a:pt x="4335524" y="4115101"/>
                    <a:pt x="4335524" y="4115101"/>
                    <a:pt x="4335524" y="4063097"/>
                  </a:cubicBezTo>
                  <a:cubicBezTo>
                    <a:pt x="4335524" y="4019219"/>
                    <a:pt x="4380950" y="3985091"/>
                    <a:pt x="4439364" y="3985091"/>
                  </a:cubicBezTo>
                  <a:close/>
                  <a:moveTo>
                    <a:pt x="3957643" y="3985091"/>
                  </a:moveTo>
                  <a:cubicBezTo>
                    <a:pt x="4016048" y="3985091"/>
                    <a:pt x="4061474" y="4019219"/>
                    <a:pt x="4061474" y="4063097"/>
                  </a:cubicBezTo>
                  <a:cubicBezTo>
                    <a:pt x="4061474" y="4063097"/>
                    <a:pt x="4061474" y="4063097"/>
                    <a:pt x="4061474" y="4115101"/>
                  </a:cubicBezTo>
                  <a:cubicBezTo>
                    <a:pt x="4061474" y="4129727"/>
                    <a:pt x="4050118" y="4141104"/>
                    <a:pt x="4035518" y="4141104"/>
                  </a:cubicBezTo>
                  <a:cubicBezTo>
                    <a:pt x="4035518" y="4141104"/>
                    <a:pt x="4035518" y="4141104"/>
                    <a:pt x="4009559" y="4141104"/>
                  </a:cubicBezTo>
                  <a:cubicBezTo>
                    <a:pt x="4009559" y="4141104"/>
                    <a:pt x="4009559" y="4141104"/>
                    <a:pt x="4009559" y="4245113"/>
                  </a:cubicBezTo>
                  <a:cubicBezTo>
                    <a:pt x="4009559" y="4259739"/>
                    <a:pt x="3998202" y="4271114"/>
                    <a:pt x="3983600" y="4271114"/>
                  </a:cubicBezTo>
                  <a:cubicBezTo>
                    <a:pt x="3983600" y="4271114"/>
                    <a:pt x="3983600" y="4271114"/>
                    <a:pt x="3931685" y="4271114"/>
                  </a:cubicBezTo>
                  <a:cubicBezTo>
                    <a:pt x="3917084" y="4271114"/>
                    <a:pt x="3905728" y="4259739"/>
                    <a:pt x="3905728" y="4245113"/>
                  </a:cubicBezTo>
                  <a:cubicBezTo>
                    <a:pt x="3905728" y="4245113"/>
                    <a:pt x="3905728" y="4245113"/>
                    <a:pt x="3905728" y="4141104"/>
                  </a:cubicBezTo>
                  <a:cubicBezTo>
                    <a:pt x="3905728" y="4141104"/>
                    <a:pt x="3905728" y="4141104"/>
                    <a:pt x="3879772" y="4141104"/>
                  </a:cubicBezTo>
                  <a:cubicBezTo>
                    <a:pt x="3865171" y="4141104"/>
                    <a:pt x="3853813" y="4129727"/>
                    <a:pt x="3853813" y="4115101"/>
                  </a:cubicBezTo>
                  <a:cubicBezTo>
                    <a:pt x="3853813" y="4115101"/>
                    <a:pt x="3853813" y="4115101"/>
                    <a:pt x="3853813" y="4063097"/>
                  </a:cubicBezTo>
                  <a:cubicBezTo>
                    <a:pt x="3853813" y="4019219"/>
                    <a:pt x="3899239" y="3985091"/>
                    <a:pt x="3957643" y="3985091"/>
                  </a:cubicBezTo>
                  <a:close/>
                  <a:moveTo>
                    <a:pt x="3475923" y="3985091"/>
                  </a:moveTo>
                  <a:cubicBezTo>
                    <a:pt x="3534329" y="3985091"/>
                    <a:pt x="3579758" y="4019219"/>
                    <a:pt x="3579758" y="4063097"/>
                  </a:cubicBezTo>
                  <a:cubicBezTo>
                    <a:pt x="3579758" y="4063097"/>
                    <a:pt x="3579758" y="4063097"/>
                    <a:pt x="3579758" y="4115101"/>
                  </a:cubicBezTo>
                  <a:cubicBezTo>
                    <a:pt x="3579758" y="4129727"/>
                    <a:pt x="3568403" y="4141104"/>
                    <a:pt x="3553799" y="4141104"/>
                  </a:cubicBezTo>
                  <a:cubicBezTo>
                    <a:pt x="3553799" y="4141104"/>
                    <a:pt x="3553799" y="4141104"/>
                    <a:pt x="3527841" y="4141104"/>
                  </a:cubicBezTo>
                  <a:cubicBezTo>
                    <a:pt x="3527841" y="4141104"/>
                    <a:pt x="3527841" y="4141104"/>
                    <a:pt x="3527841" y="4245113"/>
                  </a:cubicBezTo>
                  <a:cubicBezTo>
                    <a:pt x="3527841" y="4259739"/>
                    <a:pt x="3516484" y="4271114"/>
                    <a:pt x="3501883" y="4271114"/>
                  </a:cubicBezTo>
                  <a:cubicBezTo>
                    <a:pt x="3501883" y="4271114"/>
                    <a:pt x="3501883" y="4271114"/>
                    <a:pt x="3449967" y="4271114"/>
                  </a:cubicBezTo>
                  <a:cubicBezTo>
                    <a:pt x="3435366" y="4271114"/>
                    <a:pt x="3424010" y="4259739"/>
                    <a:pt x="3424010" y="4245113"/>
                  </a:cubicBezTo>
                  <a:cubicBezTo>
                    <a:pt x="3424010" y="4245113"/>
                    <a:pt x="3424010" y="4245113"/>
                    <a:pt x="3424010" y="4141104"/>
                  </a:cubicBezTo>
                  <a:cubicBezTo>
                    <a:pt x="3424010" y="4141104"/>
                    <a:pt x="3424010" y="4141104"/>
                    <a:pt x="3398052" y="4141104"/>
                  </a:cubicBezTo>
                  <a:cubicBezTo>
                    <a:pt x="3383450" y="4141104"/>
                    <a:pt x="3372093" y="4129727"/>
                    <a:pt x="3372093" y="4115101"/>
                  </a:cubicBezTo>
                  <a:cubicBezTo>
                    <a:pt x="3372093" y="4115101"/>
                    <a:pt x="3372093" y="4115101"/>
                    <a:pt x="3372093" y="4063097"/>
                  </a:cubicBezTo>
                  <a:cubicBezTo>
                    <a:pt x="3372093" y="4019219"/>
                    <a:pt x="3417519" y="3985091"/>
                    <a:pt x="3475923" y="3985091"/>
                  </a:cubicBezTo>
                  <a:close/>
                  <a:moveTo>
                    <a:pt x="2994201" y="3985091"/>
                  </a:moveTo>
                  <a:cubicBezTo>
                    <a:pt x="3052603" y="3985091"/>
                    <a:pt x="3098031" y="4019219"/>
                    <a:pt x="3098031" y="4063097"/>
                  </a:cubicBezTo>
                  <a:cubicBezTo>
                    <a:pt x="3098031" y="4063097"/>
                    <a:pt x="3098031" y="4063097"/>
                    <a:pt x="3098031" y="4115101"/>
                  </a:cubicBezTo>
                  <a:cubicBezTo>
                    <a:pt x="3098031" y="4129727"/>
                    <a:pt x="3086674" y="4141104"/>
                    <a:pt x="3072072" y="4141104"/>
                  </a:cubicBezTo>
                  <a:cubicBezTo>
                    <a:pt x="3072072" y="4141104"/>
                    <a:pt x="3072072" y="4141104"/>
                    <a:pt x="3046115" y="4141104"/>
                  </a:cubicBezTo>
                  <a:cubicBezTo>
                    <a:pt x="3046115" y="4141104"/>
                    <a:pt x="3046115" y="4141104"/>
                    <a:pt x="3046115" y="4245113"/>
                  </a:cubicBezTo>
                  <a:cubicBezTo>
                    <a:pt x="3046115" y="4259739"/>
                    <a:pt x="3034759" y="4271114"/>
                    <a:pt x="3020158" y="4271114"/>
                  </a:cubicBezTo>
                  <a:cubicBezTo>
                    <a:pt x="3020158" y="4271114"/>
                    <a:pt x="3020158" y="4271114"/>
                    <a:pt x="2968241" y="4271114"/>
                  </a:cubicBezTo>
                  <a:cubicBezTo>
                    <a:pt x="2953641" y="4271114"/>
                    <a:pt x="2942284" y="4259739"/>
                    <a:pt x="2942284" y="4245113"/>
                  </a:cubicBezTo>
                  <a:cubicBezTo>
                    <a:pt x="2942284" y="4245113"/>
                    <a:pt x="2942284" y="4245113"/>
                    <a:pt x="2942284" y="4141104"/>
                  </a:cubicBezTo>
                  <a:cubicBezTo>
                    <a:pt x="2942284" y="4141104"/>
                    <a:pt x="2942284" y="4141104"/>
                    <a:pt x="2916326" y="4141104"/>
                  </a:cubicBezTo>
                  <a:cubicBezTo>
                    <a:pt x="2901726" y="4141104"/>
                    <a:pt x="2890369" y="4129727"/>
                    <a:pt x="2890369" y="4115101"/>
                  </a:cubicBezTo>
                  <a:cubicBezTo>
                    <a:pt x="2890369" y="4115101"/>
                    <a:pt x="2890369" y="4115101"/>
                    <a:pt x="2890369" y="4063097"/>
                  </a:cubicBezTo>
                  <a:cubicBezTo>
                    <a:pt x="2890369" y="4019219"/>
                    <a:pt x="2935795" y="3985091"/>
                    <a:pt x="2994201" y="3985091"/>
                  </a:cubicBezTo>
                  <a:close/>
                  <a:moveTo>
                    <a:pt x="2512476" y="3985091"/>
                  </a:moveTo>
                  <a:cubicBezTo>
                    <a:pt x="2570881" y="3985091"/>
                    <a:pt x="2616307" y="4019219"/>
                    <a:pt x="2616307" y="4063097"/>
                  </a:cubicBezTo>
                  <a:cubicBezTo>
                    <a:pt x="2616307" y="4063097"/>
                    <a:pt x="2616307" y="4063097"/>
                    <a:pt x="2616307" y="4115101"/>
                  </a:cubicBezTo>
                  <a:cubicBezTo>
                    <a:pt x="2616307" y="4129727"/>
                    <a:pt x="2604951" y="4141104"/>
                    <a:pt x="2590350" y="4141104"/>
                  </a:cubicBezTo>
                  <a:cubicBezTo>
                    <a:pt x="2590350" y="4141104"/>
                    <a:pt x="2590350" y="4141104"/>
                    <a:pt x="2564392" y="4141104"/>
                  </a:cubicBezTo>
                  <a:cubicBezTo>
                    <a:pt x="2564392" y="4141104"/>
                    <a:pt x="2564392" y="4141104"/>
                    <a:pt x="2564392" y="4245113"/>
                  </a:cubicBezTo>
                  <a:cubicBezTo>
                    <a:pt x="2564392" y="4259739"/>
                    <a:pt x="2553036" y="4271114"/>
                    <a:pt x="2538434" y="4271114"/>
                  </a:cubicBezTo>
                  <a:cubicBezTo>
                    <a:pt x="2538434" y="4271114"/>
                    <a:pt x="2538434" y="4271114"/>
                    <a:pt x="2486520" y="4271114"/>
                  </a:cubicBezTo>
                  <a:cubicBezTo>
                    <a:pt x="2471919" y="4271114"/>
                    <a:pt x="2460562" y="4259739"/>
                    <a:pt x="2460562" y="4245113"/>
                  </a:cubicBezTo>
                  <a:cubicBezTo>
                    <a:pt x="2460562" y="4245113"/>
                    <a:pt x="2460562" y="4245113"/>
                    <a:pt x="2460562" y="4141104"/>
                  </a:cubicBezTo>
                  <a:cubicBezTo>
                    <a:pt x="2460562" y="4141104"/>
                    <a:pt x="2460562" y="4141104"/>
                    <a:pt x="2434606" y="4141104"/>
                  </a:cubicBezTo>
                  <a:cubicBezTo>
                    <a:pt x="2420004" y="4141104"/>
                    <a:pt x="2408647" y="4129727"/>
                    <a:pt x="2408647" y="4115101"/>
                  </a:cubicBezTo>
                  <a:cubicBezTo>
                    <a:pt x="2408647" y="4115101"/>
                    <a:pt x="2408647" y="4115101"/>
                    <a:pt x="2408647" y="4063097"/>
                  </a:cubicBezTo>
                  <a:cubicBezTo>
                    <a:pt x="2408647" y="4019219"/>
                    <a:pt x="2454073" y="3985091"/>
                    <a:pt x="2512476" y="3985091"/>
                  </a:cubicBezTo>
                  <a:close/>
                  <a:moveTo>
                    <a:pt x="2030747" y="3985091"/>
                  </a:moveTo>
                  <a:cubicBezTo>
                    <a:pt x="2089151" y="3985091"/>
                    <a:pt x="2134586" y="4019219"/>
                    <a:pt x="2134586" y="4063097"/>
                  </a:cubicBezTo>
                  <a:cubicBezTo>
                    <a:pt x="2134586" y="4063097"/>
                    <a:pt x="2134586" y="4063097"/>
                    <a:pt x="2134586" y="4115101"/>
                  </a:cubicBezTo>
                  <a:cubicBezTo>
                    <a:pt x="2134586" y="4129727"/>
                    <a:pt x="2123222" y="4141104"/>
                    <a:pt x="2108620" y="4141104"/>
                  </a:cubicBezTo>
                  <a:cubicBezTo>
                    <a:pt x="2108620" y="4141104"/>
                    <a:pt x="2108620" y="4141104"/>
                    <a:pt x="2082662" y="4141104"/>
                  </a:cubicBezTo>
                  <a:cubicBezTo>
                    <a:pt x="2082662" y="4141104"/>
                    <a:pt x="2082662" y="4141104"/>
                    <a:pt x="2082662" y="4245113"/>
                  </a:cubicBezTo>
                  <a:cubicBezTo>
                    <a:pt x="2082662" y="4259739"/>
                    <a:pt x="2071305" y="4271114"/>
                    <a:pt x="2056704" y="4271114"/>
                  </a:cubicBezTo>
                  <a:cubicBezTo>
                    <a:pt x="2056704" y="4271114"/>
                    <a:pt x="2056704" y="4271114"/>
                    <a:pt x="2004788" y="4271114"/>
                  </a:cubicBezTo>
                  <a:cubicBezTo>
                    <a:pt x="1990188" y="4271114"/>
                    <a:pt x="1978831" y="4259739"/>
                    <a:pt x="1978831" y="4245113"/>
                  </a:cubicBezTo>
                  <a:cubicBezTo>
                    <a:pt x="1978831" y="4245113"/>
                    <a:pt x="1978831" y="4245113"/>
                    <a:pt x="1978831" y="4141104"/>
                  </a:cubicBezTo>
                  <a:cubicBezTo>
                    <a:pt x="1978831" y="4141104"/>
                    <a:pt x="1978831" y="4141104"/>
                    <a:pt x="1952874" y="4141104"/>
                  </a:cubicBezTo>
                  <a:cubicBezTo>
                    <a:pt x="1938273" y="4141104"/>
                    <a:pt x="1926916" y="4129727"/>
                    <a:pt x="1926916" y="4115101"/>
                  </a:cubicBezTo>
                  <a:cubicBezTo>
                    <a:pt x="1926916" y="4115101"/>
                    <a:pt x="1926916" y="4115101"/>
                    <a:pt x="1926916" y="4063097"/>
                  </a:cubicBezTo>
                  <a:cubicBezTo>
                    <a:pt x="1926916" y="4019219"/>
                    <a:pt x="1972341" y="3985091"/>
                    <a:pt x="2030747" y="3985091"/>
                  </a:cubicBezTo>
                  <a:close/>
                  <a:moveTo>
                    <a:pt x="1549023" y="3985091"/>
                  </a:moveTo>
                  <a:cubicBezTo>
                    <a:pt x="1607427" y="3985091"/>
                    <a:pt x="1652852" y="4019219"/>
                    <a:pt x="1652852" y="4063097"/>
                  </a:cubicBezTo>
                  <a:cubicBezTo>
                    <a:pt x="1652852" y="4063097"/>
                    <a:pt x="1652852" y="4063097"/>
                    <a:pt x="1652852" y="4115101"/>
                  </a:cubicBezTo>
                  <a:cubicBezTo>
                    <a:pt x="1652852" y="4129727"/>
                    <a:pt x="1641497" y="4141104"/>
                    <a:pt x="1626896" y="4141104"/>
                  </a:cubicBezTo>
                  <a:cubicBezTo>
                    <a:pt x="1626896" y="4141104"/>
                    <a:pt x="1626896" y="4141104"/>
                    <a:pt x="1600937" y="4141104"/>
                  </a:cubicBezTo>
                  <a:cubicBezTo>
                    <a:pt x="1600937" y="4141104"/>
                    <a:pt x="1600937" y="4141104"/>
                    <a:pt x="1600937" y="4245113"/>
                  </a:cubicBezTo>
                  <a:cubicBezTo>
                    <a:pt x="1600937" y="4259739"/>
                    <a:pt x="1589581" y="4271114"/>
                    <a:pt x="1574980" y="4271114"/>
                  </a:cubicBezTo>
                  <a:cubicBezTo>
                    <a:pt x="1574980" y="4271114"/>
                    <a:pt x="1574980" y="4271114"/>
                    <a:pt x="1523065" y="4271114"/>
                  </a:cubicBezTo>
                  <a:cubicBezTo>
                    <a:pt x="1508464" y="4271114"/>
                    <a:pt x="1497107" y="4259739"/>
                    <a:pt x="1497107" y="4245113"/>
                  </a:cubicBezTo>
                  <a:cubicBezTo>
                    <a:pt x="1497107" y="4245113"/>
                    <a:pt x="1497107" y="4245113"/>
                    <a:pt x="1497107" y="4141104"/>
                  </a:cubicBezTo>
                  <a:cubicBezTo>
                    <a:pt x="1497107" y="4141104"/>
                    <a:pt x="1497107" y="4141104"/>
                    <a:pt x="1471150" y="4141104"/>
                  </a:cubicBezTo>
                  <a:cubicBezTo>
                    <a:pt x="1456549" y="4141104"/>
                    <a:pt x="1445192" y="4129727"/>
                    <a:pt x="1445192" y="4115101"/>
                  </a:cubicBezTo>
                  <a:cubicBezTo>
                    <a:pt x="1445192" y="4115101"/>
                    <a:pt x="1445192" y="4115101"/>
                    <a:pt x="1445192" y="4063097"/>
                  </a:cubicBezTo>
                  <a:cubicBezTo>
                    <a:pt x="1445192" y="4019219"/>
                    <a:pt x="1490617" y="3985091"/>
                    <a:pt x="1549023" y="3985091"/>
                  </a:cubicBezTo>
                  <a:close/>
                  <a:moveTo>
                    <a:pt x="1067300" y="3985091"/>
                  </a:moveTo>
                  <a:cubicBezTo>
                    <a:pt x="1125704" y="3985091"/>
                    <a:pt x="1171130" y="4019219"/>
                    <a:pt x="1171130" y="4063097"/>
                  </a:cubicBezTo>
                  <a:cubicBezTo>
                    <a:pt x="1171130" y="4063097"/>
                    <a:pt x="1171130" y="4063097"/>
                    <a:pt x="1171130" y="4115101"/>
                  </a:cubicBezTo>
                  <a:cubicBezTo>
                    <a:pt x="1171130" y="4129727"/>
                    <a:pt x="1159774" y="4141104"/>
                    <a:pt x="1145173" y="4141104"/>
                  </a:cubicBezTo>
                  <a:cubicBezTo>
                    <a:pt x="1145173" y="4141104"/>
                    <a:pt x="1145173" y="4141104"/>
                    <a:pt x="1119214" y="4141104"/>
                  </a:cubicBezTo>
                  <a:cubicBezTo>
                    <a:pt x="1119214" y="4141104"/>
                    <a:pt x="1119214" y="4141104"/>
                    <a:pt x="1119214" y="4245113"/>
                  </a:cubicBezTo>
                  <a:cubicBezTo>
                    <a:pt x="1119214" y="4259739"/>
                    <a:pt x="1107859" y="4271114"/>
                    <a:pt x="1093257" y="4271114"/>
                  </a:cubicBezTo>
                  <a:cubicBezTo>
                    <a:pt x="1093257" y="4271114"/>
                    <a:pt x="1093257" y="4271114"/>
                    <a:pt x="1041342" y="4271114"/>
                  </a:cubicBezTo>
                  <a:cubicBezTo>
                    <a:pt x="1026741" y="4271114"/>
                    <a:pt x="1015385" y="4259739"/>
                    <a:pt x="1015385" y="4245113"/>
                  </a:cubicBezTo>
                  <a:cubicBezTo>
                    <a:pt x="1015385" y="4245113"/>
                    <a:pt x="1015385" y="4245113"/>
                    <a:pt x="1015385" y="4141104"/>
                  </a:cubicBezTo>
                  <a:cubicBezTo>
                    <a:pt x="1015385" y="4141104"/>
                    <a:pt x="1015385" y="4141104"/>
                    <a:pt x="989427" y="4141104"/>
                  </a:cubicBezTo>
                  <a:cubicBezTo>
                    <a:pt x="974826" y="4141104"/>
                    <a:pt x="963469" y="4129727"/>
                    <a:pt x="963469" y="4115101"/>
                  </a:cubicBezTo>
                  <a:cubicBezTo>
                    <a:pt x="963469" y="4115101"/>
                    <a:pt x="963469" y="4115101"/>
                    <a:pt x="963469" y="4063097"/>
                  </a:cubicBezTo>
                  <a:cubicBezTo>
                    <a:pt x="963469" y="4019219"/>
                    <a:pt x="1008895" y="3985091"/>
                    <a:pt x="1067300" y="3985091"/>
                  </a:cubicBezTo>
                  <a:close/>
                  <a:moveTo>
                    <a:pt x="585577" y="3985091"/>
                  </a:moveTo>
                  <a:cubicBezTo>
                    <a:pt x="643981" y="3985091"/>
                    <a:pt x="689407" y="4019219"/>
                    <a:pt x="689407" y="4063097"/>
                  </a:cubicBezTo>
                  <a:cubicBezTo>
                    <a:pt x="689407" y="4063097"/>
                    <a:pt x="689407" y="4063097"/>
                    <a:pt x="689407" y="4115101"/>
                  </a:cubicBezTo>
                  <a:cubicBezTo>
                    <a:pt x="689407" y="4129727"/>
                    <a:pt x="678051" y="4141104"/>
                    <a:pt x="663450" y="4141104"/>
                  </a:cubicBezTo>
                  <a:cubicBezTo>
                    <a:pt x="663450" y="4141104"/>
                    <a:pt x="663450" y="4141104"/>
                    <a:pt x="637492" y="4141104"/>
                  </a:cubicBezTo>
                  <a:cubicBezTo>
                    <a:pt x="637492" y="4141104"/>
                    <a:pt x="637492" y="4141104"/>
                    <a:pt x="637492" y="4245113"/>
                  </a:cubicBezTo>
                  <a:cubicBezTo>
                    <a:pt x="637492" y="4259739"/>
                    <a:pt x="626136" y="4271114"/>
                    <a:pt x="611534" y="4271114"/>
                  </a:cubicBezTo>
                  <a:cubicBezTo>
                    <a:pt x="611534" y="4271114"/>
                    <a:pt x="611534" y="4271114"/>
                    <a:pt x="559619" y="4271114"/>
                  </a:cubicBezTo>
                  <a:cubicBezTo>
                    <a:pt x="545019" y="4271114"/>
                    <a:pt x="533662" y="4259739"/>
                    <a:pt x="533662" y="4245113"/>
                  </a:cubicBezTo>
                  <a:cubicBezTo>
                    <a:pt x="533662" y="4245113"/>
                    <a:pt x="533662" y="4245113"/>
                    <a:pt x="533662" y="4141104"/>
                  </a:cubicBezTo>
                  <a:cubicBezTo>
                    <a:pt x="533662" y="4141104"/>
                    <a:pt x="533662" y="4141104"/>
                    <a:pt x="507705" y="4141104"/>
                  </a:cubicBezTo>
                  <a:cubicBezTo>
                    <a:pt x="493103" y="4141104"/>
                    <a:pt x="481746" y="4129727"/>
                    <a:pt x="481746" y="4115101"/>
                  </a:cubicBezTo>
                  <a:cubicBezTo>
                    <a:pt x="481746" y="4115101"/>
                    <a:pt x="481746" y="4115101"/>
                    <a:pt x="481746" y="4063097"/>
                  </a:cubicBezTo>
                  <a:cubicBezTo>
                    <a:pt x="481746" y="4019219"/>
                    <a:pt x="527172" y="3985091"/>
                    <a:pt x="585577" y="3985091"/>
                  </a:cubicBezTo>
                  <a:close/>
                  <a:moveTo>
                    <a:pt x="103855" y="3985091"/>
                  </a:moveTo>
                  <a:cubicBezTo>
                    <a:pt x="162259" y="3985091"/>
                    <a:pt x="207684" y="4019219"/>
                    <a:pt x="207684" y="4063097"/>
                  </a:cubicBezTo>
                  <a:cubicBezTo>
                    <a:pt x="207684" y="4063097"/>
                    <a:pt x="207684" y="4063097"/>
                    <a:pt x="207684" y="4115101"/>
                  </a:cubicBezTo>
                  <a:cubicBezTo>
                    <a:pt x="207684" y="4129727"/>
                    <a:pt x="196329" y="4141104"/>
                    <a:pt x="181727" y="4141104"/>
                  </a:cubicBezTo>
                  <a:cubicBezTo>
                    <a:pt x="181727" y="4141104"/>
                    <a:pt x="181727" y="4141104"/>
                    <a:pt x="155769" y="4141104"/>
                  </a:cubicBezTo>
                  <a:cubicBezTo>
                    <a:pt x="155769" y="4141104"/>
                    <a:pt x="155769" y="4141104"/>
                    <a:pt x="155769" y="4245113"/>
                  </a:cubicBezTo>
                  <a:cubicBezTo>
                    <a:pt x="155769" y="4259739"/>
                    <a:pt x="144413" y="4271114"/>
                    <a:pt x="129812" y="4271114"/>
                  </a:cubicBezTo>
                  <a:cubicBezTo>
                    <a:pt x="129812" y="4271114"/>
                    <a:pt x="129812" y="4271114"/>
                    <a:pt x="77896" y="4271114"/>
                  </a:cubicBezTo>
                  <a:cubicBezTo>
                    <a:pt x="63296" y="4271114"/>
                    <a:pt x="51939" y="4259739"/>
                    <a:pt x="51939" y="4245113"/>
                  </a:cubicBezTo>
                  <a:cubicBezTo>
                    <a:pt x="51939" y="4245113"/>
                    <a:pt x="51939" y="4245113"/>
                    <a:pt x="51939" y="4141104"/>
                  </a:cubicBezTo>
                  <a:cubicBezTo>
                    <a:pt x="51939" y="4141104"/>
                    <a:pt x="51939" y="4141104"/>
                    <a:pt x="25982" y="4141104"/>
                  </a:cubicBezTo>
                  <a:cubicBezTo>
                    <a:pt x="11380" y="4141104"/>
                    <a:pt x="23" y="4129727"/>
                    <a:pt x="23" y="4115101"/>
                  </a:cubicBezTo>
                  <a:cubicBezTo>
                    <a:pt x="23" y="4115101"/>
                    <a:pt x="23" y="4115101"/>
                    <a:pt x="23" y="4063097"/>
                  </a:cubicBezTo>
                  <a:cubicBezTo>
                    <a:pt x="23" y="4019219"/>
                    <a:pt x="45449" y="3985091"/>
                    <a:pt x="103855" y="3985091"/>
                  </a:cubicBezTo>
                  <a:close/>
                  <a:moveTo>
                    <a:pt x="12145950" y="3853833"/>
                  </a:moveTo>
                  <a:cubicBezTo>
                    <a:pt x="12174622" y="3853833"/>
                    <a:pt x="12197866" y="3877077"/>
                    <a:pt x="12197866" y="3905749"/>
                  </a:cubicBezTo>
                  <a:cubicBezTo>
                    <a:pt x="12197866" y="3934421"/>
                    <a:pt x="12174622" y="3957664"/>
                    <a:pt x="12145950" y="3957664"/>
                  </a:cubicBezTo>
                  <a:cubicBezTo>
                    <a:pt x="12117278" y="3957664"/>
                    <a:pt x="12094035" y="3934421"/>
                    <a:pt x="12094035" y="3905749"/>
                  </a:cubicBezTo>
                  <a:cubicBezTo>
                    <a:pt x="12094035" y="3877077"/>
                    <a:pt x="12117278" y="3853833"/>
                    <a:pt x="12145950" y="3853833"/>
                  </a:cubicBezTo>
                  <a:close/>
                  <a:moveTo>
                    <a:pt x="11664226" y="3853833"/>
                  </a:moveTo>
                  <a:cubicBezTo>
                    <a:pt x="11692898" y="3853833"/>
                    <a:pt x="11716142" y="3877077"/>
                    <a:pt x="11716142" y="3905749"/>
                  </a:cubicBezTo>
                  <a:cubicBezTo>
                    <a:pt x="11716142" y="3934421"/>
                    <a:pt x="11692898" y="3957664"/>
                    <a:pt x="11664226" y="3957664"/>
                  </a:cubicBezTo>
                  <a:cubicBezTo>
                    <a:pt x="11635554" y="3957664"/>
                    <a:pt x="11612311" y="3934421"/>
                    <a:pt x="11612311" y="3905749"/>
                  </a:cubicBezTo>
                  <a:cubicBezTo>
                    <a:pt x="11612311" y="3877077"/>
                    <a:pt x="11635554" y="3853833"/>
                    <a:pt x="11664226" y="3853833"/>
                  </a:cubicBezTo>
                  <a:close/>
                  <a:moveTo>
                    <a:pt x="11182501" y="3853833"/>
                  </a:moveTo>
                  <a:cubicBezTo>
                    <a:pt x="11211173" y="3853833"/>
                    <a:pt x="11234417" y="3877077"/>
                    <a:pt x="11234417" y="3905749"/>
                  </a:cubicBezTo>
                  <a:cubicBezTo>
                    <a:pt x="11234417" y="3934421"/>
                    <a:pt x="11211173" y="3957664"/>
                    <a:pt x="11182501" y="3957664"/>
                  </a:cubicBezTo>
                  <a:cubicBezTo>
                    <a:pt x="11153829" y="3957664"/>
                    <a:pt x="11130586" y="3934421"/>
                    <a:pt x="11130586" y="3905749"/>
                  </a:cubicBezTo>
                  <a:cubicBezTo>
                    <a:pt x="11130586" y="3877077"/>
                    <a:pt x="11153829" y="3853833"/>
                    <a:pt x="11182501" y="3853833"/>
                  </a:cubicBezTo>
                  <a:close/>
                  <a:moveTo>
                    <a:pt x="10700777" y="3853833"/>
                  </a:moveTo>
                  <a:cubicBezTo>
                    <a:pt x="10729449" y="3853833"/>
                    <a:pt x="10752693" y="3877077"/>
                    <a:pt x="10752693" y="3905749"/>
                  </a:cubicBezTo>
                  <a:cubicBezTo>
                    <a:pt x="10752693" y="3934421"/>
                    <a:pt x="10729449" y="3957664"/>
                    <a:pt x="10700777" y="3957664"/>
                  </a:cubicBezTo>
                  <a:cubicBezTo>
                    <a:pt x="10672105" y="3957664"/>
                    <a:pt x="10648862" y="3934421"/>
                    <a:pt x="10648862" y="3905749"/>
                  </a:cubicBezTo>
                  <a:cubicBezTo>
                    <a:pt x="10648862" y="3877077"/>
                    <a:pt x="10672105" y="3853833"/>
                    <a:pt x="10700777" y="3853833"/>
                  </a:cubicBezTo>
                  <a:close/>
                  <a:moveTo>
                    <a:pt x="10219053" y="3853833"/>
                  </a:moveTo>
                  <a:cubicBezTo>
                    <a:pt x="10247725" y="3853833"/>
                    <a:pt x="10270969" y="3877077"/>
                    <a:pt x="10270969" y="3905749"/>
                  </a:cubicBezTo>
                  <a:cubicBezTo>
                    <a:pt x="10270969" y="3934421"/>
                    <a:pt x="10247725" y="3957664"/>
                    <a:pt x="10219053" y="3957664"/>
                  </a:cubicBezTo>
                  <a:cubicBezTo>
                    <a:pt x="10190381" y="3957664"/>
                    <a:pt x="10167138" y="3934421"/>
                    <a:pt x="10167138" y="3905749"/>
                  </a:cubicBezTo>
                  <a:cubicBezTo>
                    <a:pt x="10167138" y="3877077"/>
                    <a:pt x="10190381" y="3853833"/>
                    <a:pt x="10219053" y="3853833"/>
                  </a:cubicBezTo>
                  <a:close/>
                  <a:moveTo>
                    <a:pt x="9737328" y="3853833"/>
                  </a:moveTo>
                  <a:cubicBezTo>
                    <a:pt x="9766000" y="3853833"/>
                    <a:pt x="9789244" y="3877077"/>
                    <a:pt x="9789244" y="3905749"/>
                  </a:cubicBezTo>
                  <a:cubicBezTo>
                    <a:pt x="9789244" y="3934421"/>
                    <a:pt x="9766000" y="3957664"/>
                    <a:pt x="9737328" y="3957664"/>
                  </a:cubicBezTo>
                  <a:cubicBezTo>
                    <a:pt x="9708656" y="3957664"/>
                    <a:pt x="9685413" y="3934421"/>
                    <a:pt x="9685413" y="3905749"/>
                  </a:cubicBezTo>
                  <a:cubicBezTo>
                    <a:pt x="9685413" y="3877077"/>
                    <a:pt x="9708656" y="3853833"/>
                    <a:pt x="9737328" y="3853833"/>
                  </a:cubicBezTo>
                  <a:close/>
                  <a:moveTo>
                    <a:pt x="9255604" y="3853833"/>
                  </a:moveTo>
                  <a:cubicBezTo>
                    <a:pt x="9284276" y="3853833"/>
                    <a:pt x="9307520" y="3877077"/>
                    <a:pt x="9307520" y="3905749"/>
                  </a:cubicBezTo>
                  <a:cubicBezTo>
                    <a:pt x="9307520" y="3934421"/>
                    <a:pt x="9284276" y="3957664"/>
                    <a:pt x="9255604" y="3957664"/>
                  </a:cubicBezTo>
                  <a:cubicBezTo>
                    <a:pt x="9226932" y="3957664"/>
                    <a:pt x="9203689" y="3934421"/>
                    <a:pt x="9203689" y="3905749"/>
                  </a:cubicBezTo>
                  <a:cubicBezTo>
                    <a:pt x="9203689" y="3877077"/>
                    <a:pt x="9226932" y="3853833"/>
                    <a:pt x="9255604" y="3853833"/>
                  </a:cubicBezTo>
                  <a:close/>
                  <a:moveTo>
                    <a:pt x="8773880" y="3853833"/>
                  </a:moveTo>
                  <a:cubicBezTo>
                    <a:pt x="8802552" y="3853833"/>
                    <a:pt x="8825796" y="3877077"/>
                    <a:pt x="8825796" y="3905749"/>
                  </a:cubicBezTo>
                  <a:cubicBezTo>
                    <a:pt x="8825796" y="3934421"/>
                    <a:pt x="8802552" y="3957664"/>
                    <a:pt x="8773880" y="3957664"/>
                  </a:cubicBezTo>
                  <a:cubicBezTo>
                    <a:pt x="8745208" y="3957664"/>
                    <a:pt x="8721965" y="3934421"/>
                    <a:pt x="8721965" y="3905749"/>
                  </a:cubicBezTo>
                  <a:cubicBezTo>
                    <a:pt x="8721965" y="3877077"/>
                    <a:pt x="8745208" y="3853833"/>
                    <a:pt x="8773880" y="3853833"/>
                  </a:cubicBezTo>
                  <a:close/>
                  <a:moveTo>
                    <a:pt x="8292157" y="3853833"/>
                  </a:moveTo>
                  <a:cubicBezTo>
                    <a:pt x="8320829" y="3853833"/>
                    <a:pt x="8344072" y="3877077"/>
                    <a:pt x="8344072" y="3905749"/>
                  </a:cubicBezTo>
                  <a:cubicBezTo>
                    <a:pt x="8344072" y="3934421"/>
                    <a:pt x="8320829" y="3957664"/>
                    <a:pt x="8292157" y="3957664"/>
                  </a:cubicBezTo>
                  <a:cubicBezTo>
                    <a:pt x="8263484" y="3957664"/>
                    <a:pt x="8240241" y="3934421"/>
                    <a:pt x="8240241" y="3905749"/>
                  </a:cubicBezTo>
                  <a:cubicBezTo>
                    <a:pt x="8240241" y="3877077"/>
                    <a:pt x="8263484" y="3853833"/>
                    <a:pt x="8292157" y="3853833"/>
                  </a:cubicBezTo>
                  <a:close/>
                  <a:moveTo>
                    <a:pt x="7810433" y="3853833"/>
                  </a:moveTo>
                  <a:cubicBezTo>
                    <a:pt x="7839105" y="3853833"/>
                    <a:pt x="7862348" y="3877077"/>
                    <a:pt x="7862348" y="3905749"/>
                  </a:cubicBezTo>
                  <a:cubicBezTo>
                    <a:pt x="7862348" y="3934421"/>
                    <a:pt x="7839105" y="3957664"/>
                    <a:pt x="7810433" y="3957664"/>
                  </a:cubicBezTo>
                  <a:cubicBezTo>
                    <a:pt x="7781760" y="3957664"/>
                    <a:pt x="7758517" y="3934421"/>
                    <a:pt x="7758517" y="3905749"/>
                  </a:cubicBezTo>
                  <a:cubicBezTo>
                    <a:pt x="7758517" y="3877077"/>
                    <a:pt x="7781760" y="3853833"/>
                    <a:pt x="7810433" y="3853833"/>
                  </a:cubicBezTo>
                  <a:close/>
                  <a:moveTo>
                    <a:pt x="7328709" y="3853833"/>
                  </a:moveTo>
                  <a:cubicBezTo>
                    <a:pt x="7357381" y="3853833"/>
                    <a:pt x="7380624" y="3877077"/>
                    <a:pt x="7380624" y="3905749"/>
                  </a:cubicBezTo>
                  <a:cubicBezTo>
                    <a:pt x="7380624" y="3934421"/>
                    <a:pt x="7357381" y="3957664"/>
                    <a:pt x="7328709" y="3957664"/>
                  </a:cubicBezTo>
                  <a:cubicBezTo>
                    <a:pt x="7300036" y="3957664"/>
                    <a:pt x="7276793" y="3934421"/>
                    <a:pt x="7276793" y="3905749"/>
                  </a:cubicBezTo>
                  <a:cubicBezTo>
                    <a:pt x="7276793" y="3877077"/>
                    <a:pt x="7300036" y="3853833"/>
                    <a:pt x="7328709" y="3853833"/>
                  </a:cubicBezTo>
                  <a:close/>
                  <a:moveTo>
                    <a:pt x="6846985" y="3853833"/>
                  </a:moveTo>
                  <a:cubicBezTo>
                    <a:pt x="6875657" y="3853833"/>
                    <a:pt x="6898900" y="3877077"/>
                    <a:pt x="6898900" y="3905749"/>
                  </a:cubicBezTo>
                  <a:cubicBezTo>
                    <a:pt x="6898900" y="3934421"/>
                    <a:pt x="6875657" y="3957664"/>
                    <a:pt x="6846985" y="3957664"/>
                  </a:cubicBezTo>
                  <a:cubicBezTo>
                    <a:pt x="6818312" y="3957664"/>
                    <a:pt x="6795069" y="3934421"/>
                    <a:pt x="6795069" y="3905749"/>
                  </a:cubicBezTo>
                  <a:cubicBezTo>
                    <a:pt x="6795069" y="3877077"/>
                    <a:pt x="6818312" y="3853833"/>
                    <a:pt x="6846985" y="3853833"/>
                  </a:cubicBezTo>
                  <a:close/>
                  <a:moveTo>
                    <a:pt x="6365261" y="3853833"/>
                  </a:moveTo>
                  <a:cubicBezTo>
                    <a:pt x="6393933" y="3853833"/>
                    <a:pt x="6417176" y="3877077"/>
                    <a:pt x="6417176" y="3905749"/>
                  </a:cubicBezTo>
                  <a:cubicBezTo>
                    <a:pt x="6417176" y="3934421"/>
                    <a:pt x="6393933" y="3957664"/>
                    <a:pt x="6365261" y="3957664"/>
                  </a:cubicBezTo>
                  <a:cubicBezTo>
                    <a:pt x="6336588" y="3957664"/>
                    <a:pt x="6313345" y="3934421"/>
                    <a:pt x="6313345" y="3905749"/>
                  </a:cubicBezTo>
                  <a:cubicBezTo>
                    <a:pt x="6313345" y="3877077"/>
                    <a:pt x="6336588" y="3853833"/>
                    <a:pt x="6365261" y="3853833"/>
                  </a:cubicBezTo>
                  <a:close/>
                  <a:moveTo>
                    <a:pt x="5883543" y="3853833"/>
                  </a:moveTo>
                  <a:cubicBezTo>
                    <a:pt x="5912215" y="3853833"/>
                    <a:pt x="5935458" y="3877077"/>
                    <a:pt x="5935458" y="3905749"/>
                  </a:cubicBezTo>
                  <a:cubicBezTo>
                    <a:pt x="5935458" y="3934421"/>
                    <a:pt x="5912215" y="3957664"/>
                    <a:pt x="5883543" y="3957664"/>
                  </a:cubicBezTo>
                  <a:cubicBezTo>
                    <a:pt x="5854872" y="3957664"/>
                    <a:pt x="5831628" y="3934421"/>
                    <a:pt x="5831628" y="3905749"/>
                  </a:cubicBezTo>
                  <a:cubicBezTo>
                    <a:pt x="5831628" y="3877077"/>
                    <a:pt x="5854872" y="3853833"/>
                    <a:pt x="5883543" y="3853833"/>
                  </a:cubicBezTo>
                  <a:close/>
                  <a:moveTo>
                    <a:pt x="5401829" y="3853833"/>
                  </a:moveTo>
                  <a:cubicBezTo>
                    <a:pt x="5430500" y="3853833"/>
                    <a:pt x="5453742" y="3877077"/>
                    <a:pt x="5453742" y="3905749"/>
                  </a:cubicBezTo>
                  <a:cubicBezTo>
                    <a:pt x="5453742" y="3934421"/>
                    <a:pt x="5430500" y="3957664"/>
                    <a:pt x="5401829" y="3957664"/>
                  </a:cubicBezTo>
                  <a:cubicBezTo>
                    <a:pt x="5373161" y="3957664"/>
                    <a:pt x="5349916" y="3934421"/>
                    <a:pt x="5349916" y="3905749"/>
                  </a:cubicBezTo>
                  <a:cubicBezTo>
                    <a:pt x="5349916" y="3877077"/>
                    <a:pt x="5373161" y="3853833"/>
                    <a:pt x="5401829" y="3853833"/>
                  </a:cubicBezTo>
                  <a:close/>
                  <a:moveTo>
                    <a:pt x="4920088" y="3853833"/>
                  </a:moveTo>
                  <a:cubicBezTo>
                    <a:pt x="4948766" y="3853833"/>
                    <a:pt x="4972013" y="3877077"/>
                    <a:pt x="4972013" y="3905749"/>
                  </a:cubicBezTo>
                  <a:cubicBezTo>
                    <a:pt x="4972013" y="3934421"/>
                    <a:pt x="4948766" y="3957664"/>
                    <a:pt x="4920088" y="3957664"/>
                  </a:cubicBezTo>
                  <a:cubicBezTo>
                    <a:pt x="4891417" y="3957664"/>
                    <a:pt x="4868180" y="3934421"/>
                    <a:pt x="4868180" y="3905749"/>
                  </a:cubicBezTo>
                  <a:cubicBezTo>
                    <a:pt x="4868180" y="3877077"/>
                    <a:pt x="4891417" y="3853833"/>
                    <a:pt x="4920088" y="3853833"/>
                  </a:cubicBezTo>
                  <a:close/>
                  <a:moveTo>
                    <a:pt x="4438380" y="3853833"/>
                  </a:moveTo>
                  <a:cubicBezTo>
                    <a:pt x="4467047" y="3853833"/>
                    <a:pt x="4490290" y="3877077"/>
                    <a:pt x="4490290" y="3905749"/>
                  </a:cubicBezTo>
                  <a:cubicBezTo>
                    <a:pt x="4490290" y="3934421"/>
                    <a:pt x="4467047" y="3957664"/>
                    <a:pt x="4438380" y="3957664"/>
                  </a:cubicBezTo>
                  <a:cubicBezTo>
                    <a:pt x="4409703" y="3957664"/>
                    <a:pt x="4386460" y="3934421"/>
                    <a:pt x="4386460" y="3905749"/>
                  </a:cubicBezTo>
                  <a:cubicBezTo>
                    <a:pt x="4386460" y="3877077"/>
                    <a:pt x="4409703" y="3853833"/>
                    <a:pt x="4438380" y="3853833"/>
                  </a:cubicBezTo>
                  <a:close/>
                  <a:moveTo>
                    <a:pt x="3956664" y="3853833"/>
                  </a:moveTo>
                  <a:cubicBezTo>
                    <a:pt x="3985334" y="3853833"/>
                    <a:pt x="4008581" y="3877077"/>
                    <a:pt x="4008581" y="3905749"/>
                  </a:cubicBezTo>
                  <a:cubicBezTo>
                    <a:pt x="4008581" y="3934421"/>
                    <a:pt x="3985334" y="3957664"/>
                    <a:pt x="3956664" y="3957664"/>
                  </a:cubicBezTo>
                  <a:cubicBezTo>
                    <a:pt x="3927990" y="3957664"/>
                    <a:pt x="3904749" y="3934421"/>
                    <a:pt x="3904749" y="3905749"/>
                  </a:cubicBezTo>
                  <a:cubicBezTo>
                    <a:pt x="3904749" y="3877077"/>
                    <a:pt x="3927990" y="3853833"/>
                    <a:pt x="3956664" y="3853833"/>
                  </a:cubicBezTo>
                  <a:close/>
                  <a:moveTo>
                    <a:pt x="3474943" y="3853833"/>
                  </a:moveTo>
                  <a:cubicBezTo>
                    <a:pt x="3503617" y="3853833"/>
                    <a:pt x="3526861" y="3877077"/>
                    <a:pt x="3526861" y="3905749"/>
                  </a:cubicBezTo>
                  <a:cubicBezTo>
                    <a:pt x="3526861" y="3934421"/>
                    <a:pt x="3503617" y="3957664"/>
                    <a:pt x="3474943" y="3957664"/>
                  </a:cubicBezTo>
                  <a:cubicBezTo>
                    <a:pt x="3446273" y="3957664"/>
                    <a:pt x="3423029" y="3934421"/>
                    <a:pt x="3423029" y="3905749"/>
                  </a:cubicBezTo>
                  <a:cubicBezTo>
                    <a:pt x="3423029" y="3877077"/>
                    <a:pt x="3446273" y="3853833"/>
                    <a:pt x="3474943" y="3853833"/>
                  </a:cubicBezTo>
                  <a:close/>
                  <a:moveTo>
                    <a:pt x="2993221" y="3853833"/>
                  </a:moveTo>
                  <a:cubicBezTo>
                    <a:pt x="3021893" y="3853833"/>
                    <a:pt x="3045136" y="3877077"/>
                    <a:pt x="3045136" y="3905749"/>
                  </a:cubicBezTo>
                  <a:cubicBezTo>
                    <a:pt x="3045136" y="3934421"/>
                    <a:pt x="3021893" y="3957664"/>
                    <a:pt x="2993221" y="3957664"/>
                  </a:cubicBezTo>
                  <a:cubicBezTo>
                    <a:pt x="2964548" y="3957664"/>
                    <a:pt x="2941305" y="3934421"/>
                    <a:pt x="2941305" y="3905749"/>
                  </a:cubicBezTo>
                  <a:cubicBezTo>
                    <a:pt x="2941305" y="3877077"/>
                    <a:pt x="2964548" y="3853833"/>
                    <a:pt x="2993221" y="3853833"/>
                  </a:cubicBezTo>
                  <a:close/>
                  <a:moveTo>
                    <a:pt x="2511496" y="3853833"/>
                  </a:moveTo>
                  <a:cubicBezTo>
                    <a:pt x="2540169" y="3853833"/>
                    <a:pt x="2563412" y="3877077"/>
                    <a:pt x="2563412" y="3905749"/>
                  </a:cubicBezTo>
                  <a:cubicBezTo>
                    <a:pt x="2563412" y="3934421"/>
                    <a:pt x="2540169" y="3957664"/>
                    <a:pt x="2511496" y="3957664"/>
                  </a:cubicBezTo>
                  <a:cubicBezTo>
                    <a:pt x="2482827" y="3957664"/>
                    <a:pt x="2459583" y="3934421"/>
                    <a:pt x="2459583" y="3905749"/>
                  </a:cubicBezTo>
                  <a:cubicBezTo>
                    <a:pt x="2459583" y="3877077"/>
                    <a:pt x="2482827" y="3853833"/>
                    <a:pt x="2511496" y="3853833"/>
                  </a:cubicBezTo>
                  <a:close/>
                  <a:moveTo>
                    <a:pt x="2029767" y="3853833"/>
                  </a:moveTo>
                  <a:cubicBezTo>
                    <a:pt x="2058439" y="3853833"/>
                    <a:pt x="2081683" y="3877077"/>
                    <a:pt x="2081683" y="3905749"/>
                  </a:cubicBezTo>
                  <a:cubicBezTo>
                    <a:pt x="2081683" y="3934421"/>
                    <a:pt x="2058439" y="3957664"/>
                    <a:pt x="2029767" y="3957664"/>
                  </a:cubicBezTo>
                  <a:cubicBezTo>
                    <a:pt x="2001095" y="3957664"/>
                    <a:pt x="1977851" y="3934421"/>
                    <a:pt x="1977851" y="3905749"/>
                  </a:cubicBezTo>
                  <a:cubicBezTo>
                    <a:pt x="1977851" y="3877077"/>
                    <a:pt x="2001095" y="3853833"/>
                    <a:pt x="2029767" y="3853833"/>
                  </a:cubicBezTo>
                  <a:close/>
                  <a:moveTo>
                    <a:pt x="1548043" y="3853833"/>
                  </a:moveTo>
                  <a:cubicBezTo>
                    <a:pt x="1576715" y="3853833"/>
                    <a:pt x="1599959" y="3877077"/>
                    <a:pt x="1599959" y="3905749"/>
                  </a:cubicBezTo>
                  <a:cubicBezTo>
                    <a:pt x="1599959" y="3934421"/>
                    <a:pt x="1576715" y="3957664"/>
                    <a:pt x="1548043" y="3957664"/>
                  </a:cubicBezTo>
                  <a:cubicBezTo>
                    <a:pt x="1519371" y="3957664"/>
                    <a:pt x="1496128" y="3934421"/>
                    <a:pt x="1496128" y="3905749"/>
                  </a:cubicBezTo>
                  <a:cubicBezTo>
                    <a:pt x="1496128" y="3877077"/>
                    <a:pt x="1519371" y="3853833"/>
                    <a:pt x="1548043" y="3853833"/>
                  </a:cubicBezTo>
                  <a:close/>
                  <a:moveTo>
                    <a:pt x="1066320" y="3853833"/>
                  </a:moveTo>
                  <a:cubicBezTo>
                    <a:pt x="1094992" y="3853833"/>
                    <a:pt x="1118236" y="3877077"/>
                    <a:pt x="1118236" y="3905749"/>
                  </a:cubicBezTo>
                  <a:cubicBezTo>
                    <a:pt x="1118236" y="3934421"/>
                    <a:pt x="1094992" y="3957664"/>
                    <a:pt x="1066320" y="3957664"/>
                  </a:cubicBezTo>
                  <a:cubicBezTo>
                    <a:pt x="1037648" y="3957664"/>
                    <a:pt x="1014405" y="3934421"/>
                    <a:pt x="1014405" y="3905749"/>
                  </a:cubicBezTo>
                  <a:cubicBezTo>
                    <a:pt x="1014405" y="3877077"/>
                    <a:pt x="1037648" y="3853833"/>
                    <a:pt x="1066320" y="3853833"/>
                  </a:cubicBezTo>
                  <a:close/>
                  <a:moveTo>
                    <a:pt x="584597" y="3853833"/>
                  </a:moveTo>
                  <a:cubicBezTo>
                    <a:pt x="613270" y="3853833"/>
                    <a:pt x="636513" y="3877077"/>
                    <a:pt x="636513" y="3905749"/>
                  </a:cubicBezTo>
                  <a:cubicBezTo>
                    <a:pt x="636513" y="3934421"/>
                    <a:pt x="613270" y="3957664"/>
                    <a:pt x="584597" y="3957664"/>
                  </a:cubicBezTo>
                  <a:cubicBezTo>
                    <a:pt x="555925" y="3957664"/>
                    <a:pt x="532682" y="3934421"/>
                    <a:pt x="532682" y="3905749"/>
                  </a:cubicBezTo>
                  <a:cubicBezTo>
                    <a:pt x="532682" y="3877077"/>
                    <a:pt x="555925" y="3853833"/>
                    <a:pt x="584597" y="3853833"/>
                  </a:cubicBezTo>
                  <a:close/>
                  <a:moveTo>
                    <a:pt x="102875" y="3853833"/>
                  </a:moveTo>
                  <a:cubicBezTo>
                    <a:pt x="131547" y="3853833"/>
                    <a:pt x="154790" y="3877077"/>
                    <a:pt x="154790" y="3905749"/>
                  </a:cubicBezTo>
                  <a:cubicBezTo>
                    <a:pt x="154790" y="3934421"/>
                    <a:pt x="131547" y="3957664"/>
                    <a:pt x="102875" y="3957664"/>
                  </a:cubicBezTo>
                  <a:cubicBezTo>
                    <a:pt x="74203" y="3957664"/>
                    <a:pt x="50959" y="3934421"/>
                    <a:pt x="50959" y="3905749"/>
                  </a:cubicBezTo>
                  <a:cubicBezTo>
                    <a:pt x="50959" y="3877077"/>
                    <a:pt x="74203" y="3853833"/>
                    <a:pt x="102875" y="3853833"/>
                  </a:cubicBezTo>
                  <a:close/>
                  <a:moveTo>
                    <a:pt x="12146930" y="3503367"/>
                  </a:moveTo>
                  <a:cubicBezTo>
                    <a:pt x="12205334" y="3503367"/>
                    <a:pt x="12250760" y="3537495"/>
                    <a:pt x="12250760" y="3581373"/>
                  </a:cubicBezTo>
                  <a:cubicBezTo>
                    <a:pt x="12250760" y="3581373"/>
                    <a:pt x="12250760" y="3581373"/>
                    <a:pt x="12250760" y="3633377"/>
                  </a:cubicBezTo>
                  <a:cubicBezTo>
                    <a:pt x="12250760" y="3648003"/>
                    <a:pt x="12239404" y="3659380"/>
                    <a:pt x="12224803" y="3659380"/>
                  </a:cubicBezTo>
                  <a:cubicBezTo>
                    <a:pt x="12224803" y="3659380"/>
                    <a:pt x="12224803" y="3659380"/>
                    <a:pt x="12198844" y="3659380"/>
                  </a:cubicBezTo>
                  <a:cubicBezTo>
                    <a:pt x="12198844" y="3659380"/>
                    <a:pt x="12198844" y="3659380"/>
                    <a:pt x="12198844" y="3763389"/>
                  </a:cubicBezTo>
                  <a:cubicBezTo>
                    <a:pt x="12198844" y="3778015"/>
                    <a:pt x="12187489" y="3789390"/>
                    <a:pt x="12172887" y="3789390"/>
                  </a:cubicBezTo>
                  <a:cubicBezTo>
                    <a:pt x="12172887" y="3789390"/>
                    <a:pt x="12172887" y="3789390"/>
                    <a:pt x="12120972" y="3789390"/>
                  </a:cubicBezTo>
                  <a:cubicBezTo>
                    <a:pt x="12106372" y="3789390"/>
                    <a:pt x="12095015" y="3778015"/>
                    <a:pt x="12095015" y="3763389"/>
                  </a:cubicBezTo>
                  <a:cubicBezTo>
                    <a:pt x="12095015" y="3763389"/>
                    <a:pt x="12095015" y="3763389"/>
                    <a:pt x="12095015" y="3659380"/>
                  </a:cubicBezTo>
                  <a:cubicBezTo>
                    <a:pt x="12095015" y="3659380"/>
                    <a:pt x="12095015" y="3659380"/>
                    <a:pt x="12069057" y="3659380"/>
                  </a:cubicBezTo>
                  <a:cubicBezTo>
                    <a:pt x="12054456" y="3659380"/>
                    <a:pt x="12043099" y="3648003"/>
                    <a:pt x="12043099" y="3633377"/>
                  </a:cubicBezTo>
                  <a:cubicBezTo>
                    <a:pt x="12043099" y="3633377"/>
                    <a:pt x="12043099" y="3633377"/>
                    <a:pt x="12043099" y="3581373"/>
                  </a:cubicBezTo>
                  <a:cubicBezTo>
                    <a:pt x="12043099" y="3537495"/>
                    <a:pt x="12088525" y="3503367"/>
                    <a:pt x="12146930" y="3503367"/>
                  </a:cubicBezTo>
                  <a:close/>
                  <a:moveTo>
                    <a:pt x="11665206" y="3503367"/>
                  </a:moveTo>
                  <a:cubicBezTo>
                    <a:pt x="11723610" y="3503367"/>
                    <a:pt x="11769036" y="3537495"/>
                    <a:pt x="11769036" y="3581373"/>
                  </a:cubicBezTo>
                  <a:cubicBezTo>
                    <a:pt x="11769036" y="3581373"/>
                    <a:pt x="11769036" y="3581373"/>
                    <a:pt x="11769036" y="3633377"/>
                  </a:cubicBezTo>
                  <a:cubicBezTo>
                    <a:pt x="11769036" y="3648003"/>
                    <a:pt x="11757680" y="3659380"/>
                    <a:pt x="11743079" y="3659380"/>
                  </a:cubicBezTo>
                  <a:cubicBezTo>
                    <a:pt x="11743079" y="3659380"/>
                    <a:pt x="11743079" y="3659380"/>
                    <a:pt x="11717120" y="3659380"/>
                  </a:cubicBezTo>
                  <a:cubicBezTo>
                    <a:pt x="11717120" y="3659380"/>
                    <a:pt x="11717120" y="3659380"/>
                    <a:pt x="11717120" y="3763389"/>
                  </a:cubicBezTo>
                  <a:cubicBezTo>
                    <a:pt x="11717120" y="3778015"/>
                    <a:pt x="11705765" y="3789390"/>
                    <a:pt x="11691163" y="3789390"/>
                  </a:cubicBezTo>
                  <a:cubicBezTo>
                    <a:pt x="11691163" y="3789390"/>
                    <a:pt x="11691163" y="3789390"/>
                    <a:pt x="11639248" y="3789390"/>
                  </a:cubicBezTo>
                  <a:cubicBezTo>
                    <a:pt x="11624648" y="3789390"/>
                    <a:pt x="11613291" y="3778015"/>
                    <a:pt x="11613291" y="3763389"/>
                  </a:cubicBezTo>
                  <a:cubicBezTo>
                    <a:pt x="11613291" y="3763389"/>
                    <a:pt x="11613291" y="3763389"/>
                    <a:pt x="11613291" y="3659380"/>
                  </a:cubicBezTo>
                  <a:cubicBezTo>
                    <a:pt x="11613291" y="3659380"/>
                    <a:pt x="11613291" y="3659380"/>
                    <a:pt x="11587333" y="3659380"/>
                  </a:cubicBezTo>
                  <a:cubicBezTo>
                    <a:pt x="11572732" y="3659380"/>
                    <a:pt x="11561375" y="3648003"/>
                    <a:pt x="11561375" y="3633377"/>
                  </a:cubicBezTo>
                  <a:cubicBezTo>
                    <a:pt x="11561375" y="3633377"/>
                    <a:pt x="11561375" y="3633377"/>
                    <a:pt x="11561375" y="3581373"/>
                  </a:cubicBezTo>
                  <a:cubicBezTo>
                    <a:pt x="11561375" y="3537495"/>
                    <a:pt x="11606801" y="3503367"/>
                    <a:pt x="11665206" y="3503367"/>
                  </a:cubicBezTo>
                  <a:close/>
                  <a:moveTo>
                    <a:pt x="11183481" y="3503367"/>
                  </a:moveTo>
                  <a:cubicBezTo>
                    <a:pt x="11241885" y="3503367"/>
                    <a:pt x="11287311" y="3537495"/>
                    <a:pt x="11287311" y="3581373"/>
                  </a:cubicBezTo>
                  <a:cubicBezTo>
                    <a:pt x="11287311" y="3581373"/>
                    <a:pt x="11287311" y="3581373"/>
                    <a:pt x="11287311" y="3633377"/>
                  </a:cubicBezTo>
                  <a:cubicBezTo>
                    <a:pt x="11287311" y="3648003"/>
                    <a:pt x="11275955" y="3659380"/>
                    <a:pt x="11261354" y="3659380"/>
                  </a:cubicBezTo>
                  <a:cubicBezTo>
                    <a:pt x="11261354" y="3659380"/>
                    <a:pt x="11261354" y="3659380"/>
                    <a:pt x="11235395" y="3659380"/>
                  </a:cubicBezTo>
                  <a:cubicBezTo>
                    <a:pt x="11235395" y="3659380"/>
                    <a:pt x="11235395" y="3659380"/>
                    <a:pt x="11235395" y="3763389"/>
                  </a:cubicBezTo>
                  <a:cubicBezTo>
                    <a:pt x="11235395" y="3778015"/>
                    <a:pt x="11224040" y="3789390"/>
                    <a:pt x="11209438" y="3789390"/>
                  </a:cubicBezTo>
                  <a:cubicBezTo>
                    <a:pt x="11209438" y="3789390"/>
                    <a:pt x="11209438" y="3789390"/>
                    <a:pt x="11157523" y="3789390"/>
                  </a:cubicBezTo>
                  <a:cubicBezTo>
                    <a:pt x="11142923" y="3789390"/>
                    <a:pt x="11131566" y="3778015"/>
                    <a:pt x="11131566" y="3763389"/>
                  </a:cubicBezTo>
                  <a:cubicBezTo>
                    <a:pt x="11131566" y="3763389"/>
                    <a:pt x="11131566" y="3763389"/>
                    <a:pt x="11131566" y="3659380"/>
                  </a:cubicBezTo>
                  <a:cubicBezTo>
                    <a:pt x="11131566" y="3659380"/>
                    <a:pt x="11131566" y="3659380"/>
                    <a:pt x="11105608" y="3659380"/>
                  </a:cubicBezTo>
                  <a:cubicBezTo>
                    <a:pt x="11091007" y="3659380"/>
                    <a:pt x="11079650" y="3648003"/>
                    <a:pt x="11079650" y="3633377"/>
                  </a:cubicBezTo>
                  <a:cubicBezTo>
                    <a:pt x="11079650" y="3633377"/>
                    <a:pt x="11079650" y="3633377"/>
                    <a:pt x="11079650" y="3581373"/>
                  </a:cubicBezTo>
                  <a:cubicBezTo>
                    <a:pt x="11079650" y="3537495"/>
                    <a:pt x="11125076" y="3503367"/>
                    <a:pt x="11183481" y="3503367"/>
                  </a:cubicBezTo>
                  <a:close/>
                  <a:moveTo>
                    <a:pt x="10701757" y="3503367"/>
                  </a:moveTo>
                  <a:cubicBezTo>
                    <a:pt x="10760161" y="3503367"/>
                    <a:pt x="10805587" y="3537495"/>
                    <a:pt x="10805587" y="3581373"/>
                  </a:cubicBezTo>
                  <a:cubicBezTo>
                    <a:pt x="10805587" y="3581373"/>
                    <a:pt x="10805587" y="3581373"/>
                    <a:pt x="10805587" y="3633377"/>
                  </a:cubicBezTo>
                  <a:cubicBezTo>
                    <a:pt x="10805587" y="3648003"/>
                    <a:pt x="10794231" y="3659380"/>
                    <a:pt x="10779630" y="3659380"/>
                  </a:cubicBezTo>
                  <a:cubicBezTo>
                    <a:pt x="10779630" y="3659380"/>
                    <a:pt x="10779630" y="3659380"/>
                    <a:pt x="10753671" y="3659380"/>
                  </a:cubicBezTo>
                  <a:cubicBezTo>
                    <a:pt x="10753671" y="3659380"/>
                    <a:pt x="10753671" y="3659380"/>
                    <a:pt x="10753671" y="3763389"/>
                  </a:cubicBezTo>
                  <a:cubicBezTo>
                    <a:pt x="10753671" y="3778015"/>
                    <a:pt x="10742316" y="3789390"/>
                    <a:pt x="10727714" y="3789390"/>
                  </a:cubicBezTo>
                  <a:cubicBezTo>
                    <a:pt x="10727714" y="3789390"/>
                    <a:pt x="10727714" y="3789390"/>
                    <a:pt x="10675799" y="3789390"/>
                  </a:cubicBezTo>
                  <a:cubicBezTo>
                    <a:pt x="10661199" y="3789390"/>
                    <a:pt x="10649842" y="3778015"/>
                    <a:pt x="10649842" y="3763389"/>
                  </a:cubicBezTo>
                  <a:cubicBezTo>
                    <a:pt x="10649842" y="3763389"/>
                    <a:pt x="10649842" y="3763389"/>
                    <a:pt x="10649842" y="3659380"/>
                  </a:cubicBezTo>
                  <a:cubicBezTo>
                    <a:pt x="10649842" y="3659380"/>
                    <a:pt x="10649842" y="3659380"/>
                    <a:pt x="10623884" y="3659380"/>
                  </a:cubicBezTo>
                  <a:cubicBezTo>
                    <a:pt x="10609283" y="3659380"/>
                    <a:pt x="10597926" y="3648003"/>
                    <a:pt x="10597926" y="3633377"/>
                  </a:cubicBezTo>
                  <a:cubicBezTo>
                    <a:pt x="10597926" y="3633377"/>
                    <a:pt x="10597926" y="3633377"/>
                    <a:pt x="10597926" y="3581373"/>
                  </a:cubicBezTo>
                  <a:cubicBezTo>
                    <a:pt x="10597926" y="3537495"/>
                    <a:pt x="10643352" y="3503367"/>
                    <a:pt x="10701757" y="3503367"/>
                  </a:cubicBezTo>
                  <a:close/>
                  <a:moveTo>
                    <a:pt x="10220033" y="3503367"/>
                  </a:moveTo>
                  <a:cubicBezTo>
                    <a:pt x="10278437" y="3503367"/>
                    <a:pt x="10323863" y="3537495"/>
                    <a:pt x="10323863" y="3581373"/>
                  </a:cubicBezTo>
                  <a:cubicBezTo>
                    <a:pt x="10323863" y="3581373"/>
                    <a:pt x="10323863" y="3581373"/>
                    <a:pt x="10323863" y="3633377"/>
                  </a:cubicBezTo>
                  <a:cubicBezTo>
                    <a:pt x="10323863" y="3648003"/>
                    <a:pt x="10312507" y="3659380"/>
                    <a:pt x="10297906" y="3659380"/>
                  </a:cubicBezTo>
                  <a:cubicBezTo>
                    <a:pt x="10297906" y="3659380"/>
                    <a:pt x="10297906" y="3659380"/>
                    <a:pt x="10271947" y="3659380"/>
                  </a:cubicBezTo>
                  <a:cubicBezTo>
                    <a:pt x="10271947" y="3659380"/>
                    <a:pt x="10271947" y="3659380"/>
                    <a:pt x="10271947" y="3763389"/>
                  </a:cubicBezTo>
                  <a:cubicBezTo>
                    <a:pt x="10271947" y="3778015"/>
                    <a:pt x="10260592" y="3789390"/>
                    <a:pt x="10245990" y="3789390"/>
                  </a:cubicBezTo>
                  <a:cubicBezTo>
                    <a:pt x="10245990" y="3789390"/>
                    <a:pt x="10245990" y="3789390"/>
                    <a:pt x="10194075" y="3789390"/>
                  </a:cubicBezTo>
                  <a:cubicBezTo>
                    <a:pt x="10179475" y="3789390"/>
                    <a:pt x="10168118" y="3778015"/>
                    <a:pt x="10168118" y="3763389"/>
                  </a:cubicBezTo>
                  <a:cubicBezTo>
                    <a:pt x="10168118" y="3763389"/>
                    <a:pt x="10168118" y="3763389"/>
                    <a:pt x="10168118" y="3659380"/>
                  </a:cubicBezTo>
                  <a:cubicBezTo>
                    <a:pt x="10168118" y="3659380"/>
                    <a:pt x="10168118" y="3659380"/>
                    <a:pt x="10142160" y="3659380"/>
                  </a:cubicBezTo>
                  <a:cubicBezTo>
                    <a:pt x="10127559" y="3659380"/>
                    <a:pt x="10116202" y="3648003"/>
                    <a:pt x="10116202" y="3633377"/>
                  </a:cubicBezTo>
                  <a:cubicBezTo>
                    <a:pt x="10116202" y="3633377"/>
                    <a:pt x="10116202" y="3633377"/>
                    <a:pt x="10116202" y="3581373"/>
                  </a:cubicBezTo>
                  <a:cubicBezTo>
                    <a:pt x="10116202" y="3537495"/>
                    <a:pt x="10161628" y="3503367"/>
                    <a:pt x="10220033" y="3503367"/>
                  </a:cubicBezTo>
                  <a:close/>
                  <a:moveTo>
                    <a:pt x="9738308" y="3503367"/>
                  </a:moveTo>
                  <a:cubicBezTo>
                    <a:pt x="9796712" y="3503367"/>
                    <a:pt x="9842138" y="3537495"/>
                    <a:pt x="9842138" y="3581373"/>
                  </a:cubicBezTo>
                  <a:cubicBezTo>
                    <a:pt x="9842138" y="3581373"/>
                    <a:pt x="9842138" y="3581373"/>
                    <a:pt x="9842138" y="3633377"/>
                  </a:cubicBezTo>
                  <a:cubicBezTo>
                    <a:pt x="9842138" y="3648003"/>
                    <a:pt x="9830782" y="3659380"/>
                    <a:pt x="9816181" y="3659380"/>
                  </a:cubicBezTo>
                  <a:cubicBezTo>
                    <a:pt x="9816181" y="3659380"/>
                    <a:pt x="9816181" y="3659380"/>
                    <a:pt x="9790222" y="3659380"/>
                  </a:cubicBezTo>
                  <a:cubicBezTo>
                    <a:pt x="9790222" y="3659380"/>
                    <a:pt x="9790222" y="3659380"/>
                    <a:pt x="9790222" y="3763389"/>
                  </a:cubicBezTo>
                  <a:cubicBezTo>
                    <a:pt x="9790222" y="3778015"/>
                    <a:pt x="9778867" y="3789390"/>
                    <a:pt x="9764265" y="3789390"/>
                  </a:cubicBezTo>
                  <a:cubicBezTo>
                    <a:pt x="9764265" y="3789390"/>
                    <a:pt x="9764265" y="3789390"/>
                    <a:pt x="9712350" y="3789390"/>
                  </a:cubicBezTo>
                  <a:cubicBezTo>
                    <a:pt x="9697750" y="3789390"/>
                    <a:pt x="9686393" y="3778015"/>
                    <a:pt x="9686393" y="3763389"/>
                  </a:cubicBezTo>
                  <a:cubicBezTo>
                    <a:pt x="9686393" y="3763389"/>
                    <a:pt x="9686393" y="3763389"/>
                    <a:pt x="9686393" y="3659380"/>
                  </a:cubicBezTo>
                  <a:cubicBezTo>
                    <a:pt x="9686393" y="3659380"/>
                    <a:pt x="9686393" y="3659380"/>
                    <a:pt x="9660435" y="3659380"/>
                  </a:cubicBezTo>
                  <a:cubicBezTo>
                    <a:pt x="9645834" y="3659380"/>
                    <a:pt x="9634477" y="3648003"/>
                    <a:pt x="9634477" y="3633377"/>
                  </a:cubicBezTo>
                  <a:cubicBezTo>
                    <a:pt x="9634477" y="3633377"/>
                    <a:pt x="9634477" y="3633377"/>
                    <a:pt x="9634477" y="3581373"/>
                  </a:cubicBezTo>
                  <a:cubicBezTo>
                    <a:pt x="9634477" y="3537495"/>
                    <a:pt x="9679903" y="3503367"/>
                    <a:pt x="9738308" y="3503367"/>
                  </a:cubicBezTo>
                  <a:close/>
                  <a:moveTo>
                    <a:pt x="9256584" y="3503367"/>
                  </a:moveTo>
                  <a:cubicBezTo>
                    <a:pt x="9314988" y="3503367"/>
                    <a:pt x="9360414" y="3537495"/>
                    <a:pt x="9360414" y="3581373"/>
                  </a:cubicBezTo>
                  <a:cubicBezTo>
                    <a:pt x="9360414" y="3581373"/>
                    <a:pt x="9360414" y="3581373"/>
                    <a:pt x="9360414" y="3633377"/>
                  </a:cubicBezTo>
                  <a:cubicBezTo>
                    <a:pt x="9360414" y="3648003"/>
                    <a:pt x="9349058" y="3659380"/>
                    <a:pt x="9334457" y="3659380"/>
                  </a:cubicBezTo>
                  <a:cubicBezTo>
                    <a:pt x="9334457" y="3659380"/>
                    <a:pt x="9334457" y="3659380"/>
                    <a:pt x="9308498" y="3659380"/>
                  </a:cubicBezTo>
                  <a:cubicBezTo>
                    <a:pt x="9308498" y="3659380"/>
                    <a:pt x="9308498" y="3659380"/>
                    <a:pt x="9308498" y="3763389"/>
                  </a:cubicBezTo>
                  <a:cubicBezTo>
                    <a:pt x="9308498" y="3778015"/>
                    <a:pt x="9297143" y="3789390"/>
                    <a:pt x="9282541" y="3789390"/>
                  </a:cubicBezTo>
                  <a:cubicBezTo>
                    <a:pt x="9282541" y="3789390"/>
                    <a:pt x="9282541" y="3789390"/>
                    <a:pt x="9230626" y="3789390"/>
                  </a:cubicBezTo>
                  <a:cubicBezTo>
                    <a:pt x="9216026" y="3789390"/>
                    <a:pt x="9204669" y="3778015"/>
                    <a:pt x="9204669" y="3763389"/>
                  </a:cubicBezTo>
                  <a:cubicBezTo>
                    <a:pt x="9204669" y="3763389"/>
                    <a:pt x="9204669" y="3763389"/>
                    <a:pt x="9204669" y="3659380"/>
                  </a:cubicBezTo>
                  <a:cubicBezTo>
                    <a:pt x="9204669" y="3659380"/>
                    <a:pt x="9204669" y="3659380"/>
                    <a:pt x="9178711" y="3659380"/>
                  </a:cubicBezTo>
                  <a:cubicBezTo>
                    <a:pt x="9164110" y="3659380"/>
                    <a:pt x="9152753" y="3648003"/>
                    <a:pt x="9152753" y="3633377"/>
                  </a:cubicBezTo>
                  <a:cubicBezTo>
                    <a:pt x="9152753" y="3633377"/>
                    <a:pt x="9152753" y="3633377"/>
                    <a:pt x="9152753" y="3581373"/>
                  </a:cubicBezTo>
                  <a:cubicBezTo>
                    <a:pt x="9152753" y="3537495"/>
                    <a:pt x="9198179" y="3503367"/>
                    <a:pt x="9256584" y="3503367"/>
                  </a:cubicBezTo>
                  <a:close/>
                  <a:moveTo>
                    <a:pt x="8774860" y="3503367"/>
                  </a:moveTo>
                  <a:cubicBezTo>
                    <a:pt x="8833264" y="3503367"/>
                    <a:pt x="8878690" y="3537495"/>
                    <a:pt x="8878690" y="3581373"/>
                  </a:cubicBezTo>
                  <a:cubicBezTo>
                    <a:pt x="8878690" y="3581373"/>
                    <a:pt x="8878690" y="3581373"/>
                    <a:pt x="8878690" y="3633377"/>
                  </a:cubicBezTo>
                  <a:cubicBezTo>
                    <a:pt x="8878690" y="3648003"/>
                    <a:pt x="8867334" y="3659380"/>
                    <a:pt x="8852733" y="3659380"/>
                  </a:cubicBezTo>
                  <a:cubicBezTo>
                    <a:pt x="8852733" y="3659380"/>
                    <a:pt x="8852733" y="3659380"/>
                    <a:pt x="8826774" y="3659380"/>
                  </a:cubicBezTo>
                  <a:cubicBezTo>
                    <a:pt x="8826774" y="3659380"/>
                    <a:pt x="8826774" y="3659380"/>
                    <a:pt x="8826774" y="3763389"/>
                  </a:cubicBezTo>
                  <a:cubicBezTo>
                    <a:pt x="8826774" y="3778015"/>
                    <a:pt x="8815419" y="3789390"/>
                    <a:pt x="8800817" y="3789390"/>
                  </a:cubicBezTo>
                  <a:cubicBezTo>
                    <a:pt x="8800817" y="3789390"/>
                    <a:pt x="8800817" y="3789390"/>
                    <a:pt x="8748902" y="3789390"/>
                  </a:cubicBezTo>
                  <a:cubicBezTo>
                    <a:pt x="8734302" y="3789390"/>
                    <a:pt x="8722945" y="3778015"/>
                    <a:pt x="8722945" y="3763389"/>
                  </a:cubicBezTo>
                  <a:cubicBezTo>
                    <a:pt x="8722945" y="3763389"/>
                    <a:pt x="8722945" y="3763389"/>
                    <a:pt x="8722945" y="3659380"/>
                  </a:cubicBezTo>
                  <a:cubicBezTo>
                    <a:pt x="8722945" y="3659380"/>
                    <a:pt x="8722945" y="3659380"/>
                    <a:pt x="8696987" y="3659380"/>
                  </a:cubicBezTo>
                  <a:cubicBezTo>
                    <a:pt x="8682386" y="3659380"/>
                    <a:pt x="8671029" y="3648003"/>
                    <a:pt x="8671029" y="3633377"/>
                  </a:cubicBezTo>
                  <a:cubicBezTo>
                    <a:pt x="8671029" y="3633377"/>
                    <a:pt x="8671029" y="3633377"/>
                    <a:pt x="8671029" y="3581373"/>
                  </a:cubicBezTo>
                  <a:cubicBezTo>
                    <a:pt x="8671029" y="3537495"/>
                    <a:pt x="8716455" y="3503367"/>
                    <a:pt x="8774860" y="3503367"/>
                  </a:cubicBezTo>
                  <a:close/>
                  <a:moveTo>
                    <a:pt x="8293136" y="3503367"/>
                  </a:moveTo>
                  <a:cubicBezTo>
                    <a:pt x="8351541" y="3503367"/>
                    <a:pt x="8396966" y="3537495"/>
                    <a:pt x="8396966" y="3581373"/>
                  </a:cubicBezTo>
                  <a:cubicBezTo>
                    <a:pt x="8396966" y="3581373"/>
                    <a:pt x="8396966" y="3581373"/>
                    <a:pt x="8396966" y="3633377"/>
                  </a:cubicBezTo>
                  <a:cubicBezTo>
                    <a:pt x="8396966" y="3648003"/>
                    <a:pt x="8385610" y="3659380"/>
                    <a:pt x="8371009" y="3659380"/>
                  </a:cubicBezTo>
                  <a:cubicBezTo>
                    <a:pt x="8371009" y="3659380"/>
                    <a:pt x="8371009" y="3659380"/>
                    <a:pt x="8345051" y="3659380"/>
                  </a:cubicBezTo>
                  <a:cubicBezTo>
                    <a:pt x="8345051" y="3659380"/>
                    <a:pt x="8345051" y="3659380"/>
                    <a:pt x="8345051" y="3763389"/>
                  </a:cubicBezTo>
                  <a:cubicBezTo>
                    <a:pt x="8345051" y="3778015"/>
                    <a:pt x="8333695" y="3789390"/>
                    <a:pt x="8319094" y="3789390"/>
                  </a:cubicBezTo>
                  <a:cubicBezTo>
                    <a:pt x="8319094" y="3789390"/>
                    <a:pt x="8319094" y="3789390"/>
                    <a:pt x="8267178" y="3789390"/>
                  </a:cubicBezTo>
                  <a:cubicBezTo>
                    <a:pt x="8252578" y="3789390"/>
                    <a:pt x="8241221" y="3778015"/>
                    <a:pt x="8241221" y="3763389"/>
                  </a:cubicBezTo>
                  <a:cubicBezTo>
                    <a:pt x="8241221" y="3763389"/>
                    <a:pt x="8241221" y="3763389"/>
                    <a:pt x="8241221" y="3659380"/>
                  </a:cubicBezTo>
                  <a:cubicBezTo>
                    <a:pt x="8241221" y="3659380"/>
                    <a:pt x="8241221" y="3659380"/>
                    <a:pt x="8215264" y="3659380"/>
                  </a:cubicBezTo>
                  <a:cubicBezTo>
                    <a:pt x="8200662" y="3659380"/>
                    <a:pt x="8189305" y="3648003"/>
                    <a:pt x="8189305" y="3633377"/>
                  </a:cubicBezTo>
                  <a:cubicBezTo>
                    <a:pt x="8189305" y="3633377"/>
                    <a:pt x="8189305" y="3633377"/>
                    <a:pt x="8189305" y="3581373"/>
                  </a:cubicBezTo>
                  <a:cubicBezTo>
                    <a:pt x="8189305" y="3537495"/>
                    <a:pt x="8234731" y="3503367"/>
                    <a:pt x="8293136" y="3503367"/>
                  </a:cubicBezTo>
                  <a:close/>
                  <a:moveTo>
                    <a:pt x="7811412" y="3503367"/>
                  </a:moveTo>
                  <a:cubicBezTo>
                    <a:pt x="7869817" y="3503367"/>
                    <a:pt x="7915242" y="3537495"/>
                    <a:pt x="7915242" y="3581373"/>
                  </a:cubicBezTo>
                  <a:cubicBezTo>
                    <a:pt x="7915242" y="3581373"/>
                    <a:pt x="7915242" y="3581373"/>
                    <a:pt x="7915242" y="3633377"/>
                  </a:cubicBezTo>
                  <a:cubicBezTo>
                    <a:pt x="7915242" y="3648003"/>
                    <a:pt x="7903886" y="3659380"/>
                    <a:pt x="7889285" y="3659380"/>
                  </a:cubicBezTo>
                  <a:cubicBezTo>
                    <a:pt x="7889285" y="3659380"/>
                    <a:pt x="7889285" y="3659380"/>
                    <a:pt x="7863327" y="3659380"/>
                  </a:cubicBezTo>
                  <a:cubicBezTo>
                    <a:pt x="7863327" y="3659380"/>
                    <a:pt x="7863327" y="3659380"/>
                    <a:pt x="7863327" y="3763389"/>
                  </a:cubicBezTo>
                  <a:cubicBezTo>
                    <a:pt x="7863327" y="3778015"/>
                    <a:pt x="7851971" y="3789390"/>
                    <a:pt x="7837370" y="3789390"/>
                  </a:cubicBezTo>
                  <a:cubicBezTo>
                    <a:pt x="7837370" y="3789390"/>
                    <a:pt x="7837370" y="3789390"/>
                    <a:pt x="7785454" y="3789390"/>
                  </a:cubicBezTo>
                  <a:cubicBezTo>
                    <a:pt x="7770854" y="3789390"/>
                    <a:pt x="7759497" y="3778015"/>
                    <a:pt x="7759497" y="3763389"/>
                  </a:cubicBezTo>
                  <a:cubicBezTo>
                    <a:pt x="7759497" y="3763389"/>
                    <a:pt x="7759497" y="3763389"/>
                    <a:pt x="7759497" y="3659380"/>
                  </a:cubicBezTo>
                  <a:cubicBezTo>
                    <a:pt x="7759497" y="3659380"/>
                    <a:pt x="7759497" y="3659380"/>
                    <a:pt x="7733540" y="3659380"/>
                  </a:cubicBezTo>
                  <a:cubicBezTo>
                    <a:pt x="7718938" y="3659380"/>
                    <a:pt x="7707581" y="3648003"/>
                    <a:pt x="7707581" y="3633377"/>
                  </a:cubicBezTo>
                  <a:cubicBezTo>
                    <a:pt x="7707581" y="3633377"/>
                    <a:pt x="7707581" y="3633377"/>
                    <a:pt x="7707581" y="3581373"/>
                  </a:cubicBezTo>
                  <a:cubicBezTo>
                    <a:pt x="7707581" y="3537495"/>
                    <a:pt x="7753007" y="3503367"/>
                    <a:pt x="7811412" y="3503367"/>
                  </a:cubicBezTo>
                  <a:close/>
                  <a:moveTo>
                    <a:pt x="7329688" y="3503367"/>
                  </a:moveTo>
                  <a:cubicBezTo>
                    <a:pt x="7388093" y="3503367"/>
                    <a:pt x="7433518" y="3537495"/>
                    <a:pt x="7433518" y="3581373"/>
                  </a:cubicBezTo>
                  <a:cubicBezTo>
                    <a:pt x="7433518" y="3581373"/>
                    <a:pt x="7433518" y="3581373"/>
                    <a:pt x="7433518" y="3633377"/>
                  </a:cubicBezTo>
                  <a:cubicBezTo>
                    <a:pt x="7433518" y="3648003"/>
                    <a:pt x="7422162" y="3659380"/>
                    <a:pt x="7407561" y="3659380"/>
                  </a:cubicBezTo>
                  <a:cubicBezTo>
                    <a:pt x="7407561" y="3659380"/>
                    <a:pt x="7407561" y="3659380"/>
                    <a:pt x="7381603" y="3659380"/>
                  </a:cubicBezTo>
                  <a:cubicBezTo>
                    <a:pt x="7381603" y="3659380"/>
                    <a:pt x="7381603" y="3659380"/>
                    <a:pt x="7381603" y="3763389"/>
                  </a:cubicBezTo>
                  <a:cubicBezTo>
                    <a:pt x="7381603" y="3778015"/>
                    <a:pt x="7370247" y="3789390"/>
                    <a:pt x="7355646" y="3789390"/>
                  </a:cubicBezTo>
                  <a:cubicBezTo>
                    <a:pt x="7355646" y="3789390"/>
                    <a:pt x="7355646" y="3789390"/>
                    <a:pt x="7303730" y="3789390"/>
                  </a:cubicBezTo>
                  <a:cubicBezTo>
                    <a:pt x="7289130" y="3789390"/>
                    <a:pt x="7277773" y="3778015"/>
                    <a:pt x="7277773" y="3763389"/>
                  </a:cubicBezTo>
                  <a:cubicBezTo>
                    <a:pt x="7277773" y="3763389"/>
                    <a:pt x="7277773" y="3763389"/>
                    <a:pt x="7277773" y="3659380"/>
                  </a:cubicBezTo>
                  <a:cubicBezTo>
                    <a:pt x="7277773" y="3659380"/>
                    <a:pt x="7277773" y="3659380"/>
                    <a:pt x="7251816" y="3659380"/>
                  </a:cubicBezTo>
                  <a:cubicBezTo>
                    <a:pt x="7237214" y="3659380"/>
                    <a:pt x="7225857" y="3648003"/>
                    <a:pt x="7225857" y="3633377"/>
                  </a:cubicBezTo>
                  <a:cubicBezTo>
                    <a:pt x="7225857" y="3633377"/>
                    <a:pt x="7225857" y="3633377"/>
                    <a:pt x="7225857" y="3581373"/>
                  </a:cubicBezTo>
                  <a:cubicBezTo>
                    <a:pt x="7225857" y="3537495"/>
                    <a:pt x="7271283" y="3503367"/>
                    <a:pt x="7329688" y="3503367"/>
                  </a:cubicBezTo>
                  <a:close/>
                  <a:moveTo>
                    <a:pt x="6847964" y="3503367"/>
                  </a:moveTo>
                  <a:cubicBezTo>
                    <a:pt x="6906369" y="3503367"/>
                    <a:pt x="6951794" y="3537495"/>
                    <a:pt x="6951794" y="3581373"/>
                  </a:cubicBezTo>
                  <a:cubicBezTo>
                    <a:pt x="6951794" y="3581373"/>
                    <a:pt x="6951794" y="3581373"/>
                    <a:pt x="6951794" y="3633377"/>
                  </a:cubicBezTo>
                  <a:cubicBezTo>
                    <a:pt x="6951794" y="3648003"/>
                    <a:pt x="6940438" y="3659380"/>
                    <a:pt x="6925837" y="3659380"/>
                  </a:cubicBezTo>
                  <a:cubicBezTo>
                    <a:pt x="6925837" y="3659380"/>
                    <a:pt x="6925837" y="3659380"/>
                    <a:pt x="6899879" y="3659380"/>
                  </a:cubicBezTo>
                  <a:cubicBezTo>
                    <a:pt x="6899879" y="3659380"/>
                    <a:pt x="6899879" y="3659380"/>
                    <a:pt x="6899879" y="3763389"/>
                  </a:cubicBezTo>
                  <a:cubicBezTo>
                    <a:pt x="6899879" y="3778015"/>
                    <a:pt x="6888523" y="3789390"/>
                    <a:pt x="6873922" y="3789390"/>
                  </a:cubicBezTo>
                  <a:cubicBezTo>
                    <a:pt x="6873922" y="3789390"/>
                    <a:pt x="6873922" y="3789390"/>
                    <a:pt x="6822006" y="3789390"/>
                  </a:cubicBezTo>
                  <a:cubicBezTo>
                    <a:pt x="6807406" y="3789390"/>
                    <a:pt x="6796049" y="3778015"/>
                    <a:pt x="6796049" y="3763389"/>
                  </a:cubicBezTo>
                  <a:cubicBezTo>
                    <a:pt x="6796049" y="3763389"/>
                    <a:pt x="6796049" y="3763389"/>
                    <a:pt x="6796049" y="3659380"/>
                  </a:cubicBezTo>
                  <a:cubicBezTo>
                    <a:pt x="6796049" y="3659380"/>
                    <a:pt x="6796049" y="3659380"/>
                    <a:pt x="6770092" y="3659380"/>
                  </a:cubicBezTo>
                  <a:cubicBezTo>
                    <a:pt x="6755490" y="3659380"/>
                    <a:pt x="6744133" y="3648003"/>
                    <a:pt x="6744133" y="3633377"/>
                  </a:cubicBezTo>
                  <a:cubicBezTo>
                    <a:pt x="6744133" y="3633377"/>
                    <a:pt x="6744133" y="3633377"/>
                    <a:pt x="6744133" y="3581373"/>
                  </a:cubicBezTo>
                  <a:cubicBezTo>
                    <a:pt x="6744133" y="3537495"/>
                    <a:pt x="6789559" y="3503367"/>
                    <a:pt x="6847964" y="3503367"/>
                  </a:cubicBezTo>
                  <a:close/>
                  <a:moveTo>
                    <a:pt x="6366240" y="3503367"/>
                  </a:moveTo>
                  <a:cubicBezTo>
                    <a:pt x="6424645" y="3503367"/>
                    <a:pt x="6470070" y="3537495"/>
                    <a:pt x="6470070" y="3581373"/>
                  </a:cubicBezTo>
                  <a:cubicBezTo>
                    <a:pt x="6470070" y="3581373"/>
                    <a:pt x="6470070" y="3581373"/>
                    <a:pt x="6470070" y="3633377"/>
                  </a:cubicBezTo>
                  <a:cubicBezTo>
                    <a:pt x="6470070" y="3648003"/>
                    <a:pt x="6458714" y="3659380"/>
                    <a:pt x="6444113" y="3659380"/>
                  </a:cubicBezTo>
                  <a:cubicBezTo>
                    <a:pt x="6444113" y="3659380"/>
                    <a:pt x="6444113" y="3659380"/>
                    <a:pt x="6418155" y="3659380"/>
                  </a:cubicBezTo>
                  <a:cubicBezTo>
                    <a:pt x="6418155" y="3659380"/>
                    <a:pt x="6418155" y="3659380"/>
                    <a:pt x="6418155" y="3763389"/>
                  </a:cubicBezTo>
                  <a:cubicBezTo>
                    <a:pt x="6418155" y="3778015"/>
                    <a:pt x="6406799" y="3789390"/>
                    <a:pt x="6392198" y="3789390"/>
                  </a:cubicBezTo>
                  <a:cubicBezTo>
                    <a:pt x="6392198" y="3789390"/>
                    <a:pt x="6392198" y="3789390"/>
                    <a:pt x="6340282" y="3789390"/>
                  </a:cubicBezTo>
                  <a:cubicBezTo>
                    <a:pt x="6325682" y="3789390"/>
                    <a:pt x="6314325" y="3778015"/>
                    <a:pt x="6314325" y="3763389"/>
                  </a:cubicBezTo>
                  <a:cubicBezTo>
                    <a:pt x="6314325" y="3763389"/>
                    <a:pt x="6314325" y="3763389"/>
                    <a:pt x="6314325" y="3659380"/>
                  </a:cubicBezTo>
                  <a:cubicBezTo>
                    <a:pt x="6314325" y="3659380"/>
                    <a:pt x="6314325" y="3659380"/>
                    <a:pt x="6288368" y="3659380"/>
                  </a:cubicBezTo>
                  <a:cubicBezTo>
                    <a:pt x="6273766" y="3659380"/>
                    <a:pt x="6262409" y="3648003"/>
                    <a:pt x="6262409" y="3633377"/>
                  </a:cubicBezTo>
                  <a:cubicBezTo>
                    <a:pt x="6262409" y="3633377"/>
                    <a:pt x="6262409" y="3633377"/>
                    <a:pt x="6262409" y="3581373"/>
                  </a:cubicBezTo>
                  <a:cubicBezTo>
                    <a:pt x="6262409" y="3537495"/>
                    <a:pt x="6307835" y="3503367"/>
                    <a:pt x="6366240" y="3503367"/>
                  </a:cubicBezTo>
                  <a:close/>
                  <a:moveTo>
                    <a:pt x="5884525" y="3503367"/>
                  </a:moveTo>
                  <a:cubicBezTo>
                    <a:pt x="5942927" y="3503367"/>
                    <a:pt x="5988353" y="3537495"/>
                    <a:pt x="5988353" y="3581373"/>
                  </a:cubicBezTo>
                  <a:cubicBezTo>
                    <a:pt x="5988353" y="3581373"/>
                    <a:pt x="5988353" y="3581373"/>
                    <a:pt x="5988353" y="3633377"/>
                  </a:cubicBezTo>
                  <a:cubicBezTo>
                    <a:pt x="5988353" y="3648003"/>
                    <a:pt x="5976990" y="3659380"/>
                    <a:pt x="5962396" y="3659380"/>
                  </a:cubicBezTo>
                  <a:cubicBezTo>
                    <a:pt x="5962396" y="3659380"/>
                    <a:pt x="5962396" y="3659380"/>
                    <a:pt x="5936438" y="3659380"/>
                  </a:cubicBezTo>
                  <a:cubicBezTo>
                    <a:pt x="5936438" y="3659380"/>
                    <a:pt x="5936438" y="3659380"/>
                    <a:pt x="5936438" y="3763389"/>
                  </a:cubicBezTo>
                  <a:cubicBezTo>
                    <a:pt x="5936438" y="3778015"/>
                    <a:pt x="5925082" y="3789390"/>
                    <a:pt x="5910481" y="3789390"/>
                  </a:cubicBezTo>
                  <a:cubicBezTo>
                    <a:pt x="5910481" y="3789390"/>
                    <a:pt x="5910481" y="3789390"/>
                    <a:pt x="5858567" y="3789390"/>
                  </a:cubicBezTo>
                  <a:cubicBezTo>
                    <a:pt x="5843967" y="3789390"/>
                    <a:pt x="5832609" y="3778015"/>
                    <a:pt x="5832609" y="3763389"/>
                  </a:cubicBezTo>
                  <a:cubicBezTo>
                    <a:pt x="5832609" y="3763389"/>
                    <a:pt x="5832609" y="3763389"/>
                    <a:pt x="5832609" y="3659380"/>
                  </a:cubicBezTo>
                  <a:cubicBezTo>
                    <a:pt x="5832609" y="3659380"/>
                    <a:pt x="5832609" y="3659380"/>
                    <a:pt x="5806652" y="3659380"/>
                  </a:cubicBezTo>
                  <a:cubicBezTo>
                    <a:pt x="5792051" y="3659380"/>
                    <a:pt x="5780697" y="3648003"/>
                    <a:pt x="5780697" y="3633377"/>
                  </a:cubicBezTo>
                  <a:cubicBezTo>
                    <a:pt x="5780697" y="3633377"/>
                    <a:pt x="5780697" y="3633377"/>
                    <a:pt x="5780697" y="3581373"/>
                  </a:cubicBezTo>
                  <a:cubicBezTo>
                    <a:pt x="5780697" y="3537495"/>
                    <a:pt x="5826119" y="3503367"/>
                    <a:pt x="5884525" y="3503367"/>
                  </a:cubicBezTo>
                  <a:close/>
                  <a:moveTo>
                    <a:pt x="5402812" y="3503367"/>
                  </a:moveTo>
                  <a:cubicBezTo>
                    <a:pt x="5461215" y="3503367"/>
                    <a:pt x="5506637" y="3537495"/>
                    <a:pt x="5506637" y="3581373"/>
                  </a:cubicBezTo>
                  <a:cubicBezTo>
                    <a:pt x="5506637" y="3581373"/>
                    <a:pt x="5506637" y="3581373"/>
                    <a:pt x="5506637" y="3633377"/>
                  </a:cubicBezTo>
                  <a:cubicBezTo>
                    <a:pt x="5506637" y="3648003"/>
                    <a:pt x="5495283" y="3659380"/>
                    <a:pt x="5480683" y="3659380"/>
                  </a:cubicBezTo>
                  <a:cubicBezTo>
                    <a:pt x="5480683" y="3659380"/>
                    <a:pt x="5480683" y="3659380"/>
                    <a:pt x="5454726" y="3659380"/>
                  </a:cubicBezTo>
                  <a:cubicBezTo>
                    <a:pt x="5454726" y="3659380"/>
                    <a:pt x="5454726" y="3659380"/>
                    <a:pt x="5454726" y="3763389"/>
                  </a:cubicBezTo>
                  <a:cubicBezTo>
                    <a:pt x="5454726" y="3778015"/>
                    <a:pt x="5443370" y="3789390"/>
                    <a:pt x="5428767" y="3789390"/>
                  </a:cubicBezTo>
                  <a:cubicBezTo>
                    <a:pt x="5428767" y="3789390"/>
                    <a:pt x="5428767" y="3789390"/>
                    <a:pt x="5376854" y="3789390"/>
                  </a:cubicBezTo>
                  <a:cubicBezTo>
                    <a:pt x="5362258" y="3789390"/>
                    <a:pt x="5350899" y="3778015"/>
                    <a:pt x="5350899" y="3763389"/>
                  </a:cubicBezTo>
                  <a:cubicBezTo>
                    <a:pt x="5350899" y="3763389"/>
                    <a:pt x="5350899" y="3763389"/>
                    <a:pt x="5350899" y="3659380"/>
                  </a:cubicBezTo>
                  <a:cubicBezTo>
                    <a:pt x="5350899" y="3659380"/>
                    <a:pt x="5350899" y="3659380"/>
                    <a:pt x="5324941" y="3659380"/>
                  </a:cubicBezTo>
                  <a:cubicBezTo>
                    <a:pt x="5310341" y="3659380"/>
                    <a:pt x="5298979" y="3648003"/>
                    <a:pt x="5298979" y="3633377"/>
                  </a:cubicBezTo>
                  <a:cubicBezTo>
                    <a:pt x="5298979" y="3633377"/>
                    <a:pt x="5298979" y="3633377"/>
                    <a:pt x="5298979" y="3581373"/>
                  </a:cubicBezTo>
                  <a:cubicBezTo>
                    <a:pt x="5298979" y="3537495"/>
                    <a:pt x="5344411" y="3503367"/>
                    <a:pt x="5402812" y="3503367"/>
                  </a:cubicBezTo>
                  <a:close/>
                  <a:moveTo>
                    <a:pt x="4921068" y="3503367"/>
                  </a:moveTo>
                  <a:cubicBezTo>
                    <a:pt x="4979483" y="3503367"/>
                    <a:pt x="5024911" y="3537495"/>
                    <a:pt x="5024911" y="3581373"/>
                  </a:cubicBezTo>
                  <a:cubicBezTo>
                    <a:pt x="5024911" y="3581373"/>
                    <a:pt x="5024911" y="3581373"/>
                    <a:pt x="5024911" y="3633377"/>
                  </a:cubicBezTo>
                  <a:cubicBezTo>
                    <a:pt x="5024911" y="3648003"/>
                    <a:pt x="5013554" y="3659380"/>
                    <a:pt x="4998951" y="3659380"/>
                  </a:cubicBezTo>
                  <a:cubicBezTo>
                    <a:pt x="4998951" y="3659380"/>
                    <a:pt x="4998951" y="3659380"/>
                    <a:pt x="4972993" y="3659380"/>
                  </a:cubicBezTo>
                  <a:cubicBezTo>
                    <a:pt x="4972993" y="3659380"/>
                    <a:pt x="4972993" y="3659380"/>
                    <a:pt x="4972993" y="3763389"/>
                  </a:cubicBezTo>
                  <a:cubicBezTo>
                    <a:pt x="4972993" y="3778015"/>
                    <a:pt x="4961637" y="3789390"/>
                    <a:pt x="4947033" y="3789390"/>
                  </a:cubicBezTo>
                  <a:cubicBezTo>
                    <a:pt x="4947033" y="3789390"/>
                    <a:pt x="4947033" y="3789390"/>
                    <a:pt x="4895110" y="3789390"/>
                  </a:cubicBezTo>
                  <a:cubicBezTo>
                    <a:pt x="4880513" y="3789390"/>
                    <a:pt x="4869162" y="3778015"/>
                    <a:pt x="4869162" y="3763389"/>
                  </a:cubicBezTo>
                  <a:cubicBezTo>
                    <a:pt x="4869162" y="3763389"/>
                    <a:pt x="4869162" y="3763389"/>
                    <a:pt x="4869162" y="3659380"/>
                  </a:cubicBezTo>
                  <a:cubicBezTo>
                    <a:pt x="4869162" y="3659380"/>
                    <a:pt x="4869162" y="3659380"/>
                    <a:pt x="4843205" y="3659380"/>
                  </a:cubicBezTo>
                  <a:cubicBezTo>
                    <a:pt x="4828612" y="3659380"/>
                    <a:pt x="4817251" y="3648003"/>
                    <a:pt x="4817251" y="3633377"/>
                  </a:cubicBezTo>
                  <a:cubicBezTo>
                    <a:pt x="4817251" y="3633377"/>
                    <a:pt x="4817251" y="3633377"/>
                    <a:pt x="4817251" y="3581373"/>
                  </a:cubicBezTo>
                  <a:cubicBezTo>
                    <a:pt x="4817251" y="3537495"/>
                    <a:pt x="4862672" y="3503367"/>
                    <a:pt x="4921068" y="3503367"/>
                  </a:cubicBezTo>
                  <a:close/>
                  <a:moveTo>
                    <a:pt x="4439368" y="3503367"/>
                  </a:moveTo>
                  <a:cubicBezTo>
                    <a:pt x="4497761" y="3503367"/>
                    <a:pt x="4543188" y="3537495"/>
                    <a:pt x="4543188" y="3581373"/>
                  </a:cubicBezTo>
                  <a:cubicBezTo>
                    <a:pt x="4543188" y="3581373"/>
                    <a:pt x="4543188" y="3581373"/>
                    <a:pt x="4543188" y="3633377"/>
                  </a:cubicBezTo>
                  <a:cubicBezTo>
                    <a:pt x="4543188" y="3648003"/>
                    <a:pt x="4531830" y="3659380"/>
                    <a:pt x="4517231" y="3659380"/>
                  </a:cubicBezTo>
                  <a:cubicBezTo>
                    <a:pt x="4517231" y="3659380"/>
                    <a:pt x="4517231" y="3659380"/>
                    <a:pt x="4491270" y="3659380"/>
                  </a:cubicBezTo>
                  <a:cubicBezTo>
                    <a:pt x="4491270" y="3659380"/>
                    <a:pt x="4491270" y="3659380"/>
                    <a:pt x="4491270" y="3763389"/>
                  </a:cubicBezTo>
                  <a:cubicBezTo>
                    <a:pt x="4491270" y="3778015"/>
                    <a:pt x="4479914" y="3789390"/>
                    <a:pt x="4465313" y="3789390"/>
                  </a:cubicBezTo>
                  <a:cubicBezTo>
                    <a:pt x="4465313" y="3789390"/>
                    <a:pt x="4465313" y="3789390"/>
                    <a:pt x="4413402" y="3789390"/>
                  </a:cubicBezTo>
                  <a:cubicBezTo>
                    <a:pt x="4398800" y="3789390"/>
                    <a:pt x="4387442" y="3778015"/>
                    <a:pt x="4387442" y="3763389"/>
                  </a:cubicBezTo>
                  <a:cubicBezTo>
                    <a:pt x="4387442" y="3763389"/>
                    <a:pt x="4387442" y="3763389"/>
                    <a:pt x="4387442" y="3659380"/>
                  </a:cubicBezTo>
                  <a:cubicBezTo>
                    <a:pt x="4387442" y="3659380"/>
                    <a:pt x="4387442" y="3659380"/>
                    <a:pt x="4361482" y="3659380"/>
                  </a:cubicBezTo>
                  <a:cubicBezTo>
                    <a:pt x="4346881" y="3659380"/>
                    <a:pt x="4335527" y="3648003"/>
                    <a:pt x="4335527" y="3633377"/>
                  </a:cubicBezTo>
                  <a:cubicBezTo>
                    <a:pt x="4335527" y="3633377"/>
                    <a:pt x="4335527" y="3633377"/>
                    <a:pt x="4335527" y="3581373"/>
                  </a:cubicBezTo>
                  <a:cubicBezTo>
                    <a:pt x="4335527" y="3537495"/>
                    <a:pt x="4380951" y="3503367"/>
                    <a:pt x="4439368" y="3503367"/>
                  </a:cubicBezTo>
                  <a:close/>
                  <a:moveTo>
                    <a:pt x="3957647" y="3503367"/>
                  </a:moveTo>
                  <a:cubicBezTo>
                    <a:pt x="4016052" y="3503367"/>
                    <a:pt x="4061479" y="3537495"/>
                    <a:pt x="4061479" y="3581373"/>
                  </a:cubicBezTo>
                  <a:cubicBezTo>
                    <a:pt x="4061479" y="3581373"/>
                    <a:pt x="4061479" y="3581373"/>
                    <a:pt x="4061479" y="3633377"/>
                  </a:cubicBezTo>
                  <a:cubicBezTo>
                    <a:pt x="4061479" y="3648003"/>
                    <a:pt x="4050123" y="3659380"/>
                    <a:pt x="4035522" y="3659380"/>
                  </a:cubicBezTo>
                  <a:cubicBezTo>
                    <a:pt x="4035522" y="3659380"/>
                    <a:pt x="4035522" y="3659380"/>
                    <a:pt x="4009564" y="3659380"/>
                  </a:cubicBezTo>
                  <a:cubicBezTo>
                    <a:pt x="4009564" y="3659380"/>
                    <a:pt x="4009564" y="3659380"/>
                    <a:pt x="4009564" y="3763389"/>
                  </a:cubicBezTo>
                  <a:cubicBezTo>
                    <a:pt x="4009564" y="3778015"/>
                    <a:pt x="3998206" y="3789390"/>
                    <a:pt x="3983604" y="3789390"/>
                  </a:cubicBezTo>
                  <a:cubicBezTo>
                    <a:pt x="3983604" y="3789390"/>
                    <a:pt x="3983604" y="3789390"/>
                    <a:pt x="3931688" y="3789390"/>
                  </a:cubicBezTo>
                  <a:cubicBezTo>
                    <a:pt x="3917088" y="3789390"/>
                    <a:pt x="3905733" y="3778015"/>
                    <a:pt x="3905733" y="3763389"/>
                  </a:cubicBezTo>
                  <a:cubicBezTo>
                    <a:pt x="3905733" y="3763389"/>
                    <a:pt x="3905733" y="3763389"/>
                    <a:pt x="3905733" y="3659380"/>
                  </a:cubicBezTo>
                  <a:cubicBezTo>
                    <a:pt x="3905733" y="3659380"/>
                    <a:pt x="3905733" y="3659380"/>
                    <a:pt x="3879775" y="3659380"/>
                  </a:cubicBezTo>
                  <a:cubicBezTo>
                    <a:pt x="3865175" y="3659380"/>
                    <a:pt x="3853817" y="3648003"/>
                    <a:pt x="3853817" y="3633377"/>
                  </a:cubicBezTo>
                  <a:cubicBezTo>
                    <a:pt x="3853817" y="3633377"/>
                    <a:pt x="3853817" y="3633377"/>
                    <a:pt x="3853817" y="3581373"/>
                  </a:cubicBezTo>
                  <a:cubicBezTo>
                    <a:pt x="3853817" y="3537495"/>
                    <a:pt x="3899244" y="3503367"/>
                    <a:pt x="3957647" y="3503367"/>
                  </a:cubicBezTo>
                  <a:close/>
                  <a:moveTo>
                    <a:pt x="3475928" y="3503367"/>
                  </a:moveTo>
                  <a:cubicBezTo>
                    <a:pt x="3534334" y="3503367"/>
                    <a:pt x="3579763" y="3537495"/>
                    <a:pt x="3579763" y="3581373"/>
                  </a:cubicBezTo>
                  <a:cubicBezTo>
                    <a:pt x="3579763" y="3581373"/>
                    <a:pt x="3579763" y="3581373"/>
                    <a:pt x="3579763" y="3633377"/>
                  </a:cubicBezTo>
                  <a:cubicBezTo>
                    <a:pt x="3579763" y="3648003"/>
                    <a:pt x="3568409" y="3659380"/>
                    <a:pt x="3553804" y="3659380"/>
                  </a:cubicBezTo>
                  <a:cubicBezTo>
                    <a:pt x="3553804" y="3659380"/>
                    <a:pt x="3553804" y="3659380"/>
                    <a:pt x="3527846" y="3659380"/>
                  </a:cubicBezTo>
                  <a:cubicBezTo>
                    <a:pt x="3527846" y="3659380"/>
                    <a:pt x="3527846" y="3659380"/>
                    <a:pt x="3527846" y="3763389"/>
                  </a:cubicBezTo>
                  <a:cubicBezTo>
                    <a:pt x="3527846" y="3778015"/>
                    <a:pt x="3516489" y="3789390"/>
                    <a:pt x="3501888" y="3789390"/>
                  </a:cubicBezTo>
                  <a:cubicBezTo>
                    <a:pt x="3501888" y="3789390"/>
                    <a:pt x="3501888" y="3789390"/>
                    <a:pt x="3449972" y="3789390"/>
                  </a:cubicBezTo>
                  <a:cubicBezTo>
                    <a:pt x="3435371" y="3789390"/>
                    <a:pt x="3424015" y="3778015"/>
                    <a:pt x="3424015" y="3763389"/>
                  </a:cubicBezTo>
                  <a:cubicBezTo>
                    <a:pt x="3424015" y="3763389"/>
                    <a:pt x="3424015" y="3763389"/>
                    <a:pt x="3424015" y="3659380"/>
                  </a:cubicBezTo>
                  <a:cubicBezTo>
                    <a:pt x="3424015" y="3659380"/>
                    <a:pt x="3424015" y="3659380"/>
                    <a:pt x="3398057" y="3659380"/>
                  </a:cubicBezTo>
                  <a:cubicBezTo>
                    <a:pt x="3383456" y="3659380"/>
                    <a:pt x="3372098" y="3648003"/>
                    <a:pt x="3372098" y="3633377"/>
                  </a:cubicBezTo>
                  <a:cubicBezTo>
                    <a:pt x="3372098" y="3633377"/>
                    <a:pt x="3372098" y="3633377"/>
                    <a:pt x="3372098" y="3581373"/>
                  </a:cubicBezTo>
                  <a:cubicBezTo>
                    <a:pt x="3372098" y="3537495"/>
                    <a:pt x="3417524" y="3503367"/>
                    <a:pt x="3475928" y="3503367"/>
                  </a:cubicBezTo>
                  <a:close/>
                  <a:moveTo>
                    <a:pt x="2994206" y="3503367"/>
                  </a:moveTo>
                  <a:cubicBezTo>
                    <a:pt x="3052608" y="3503367"/>
                    <a:pt x="3098036" y="3537495"/>
                    <a:pt x="3098036" y="3581373"/>
                  </a:cubicBezTo>
                  <a:cubicBezTo>
                    <a:pt x="3098036" y="3581373"/>
                    <a:pt x="3098036" y="3581373"/>
                    <a:pt x="3098036" y="3633377"/>
                  </a:cubicBezTo>
                  <a:cubicBezTo>
                    <a:pt x="3098036" y="3648003"/>
                    <a:pt x="3086679" y="3659380"/>
                    <a:pt x="3072077" y="3659380"/>
                  </a:cubicBezTo>
                  <a:cubicBezTo>
                    <a:pt x="3072077" y="3659380"/>
                    <a:pt x="3072077" y="3659380"/>
                    <a:pt x="3046120" y="3659380"/>
                  </a:cubicBezTo>
                  <a:cubicBezTo>
                    <a:pt x="3046120" y="3659380"/>
                    <a:pt x="3046120" y="3659380"/>
                    <a:pt x="3046120" y="3763389"/>
                  </a:cubicBezTo>
                  <a:cubicBezTo>
                    <a:pt x="3046120" y="3778015"/>
                    <a:pt x="3034764" y="3789390"/>
                    <a:pt x="3020163" y="3789390"/>
                  </a:cubicBezTo>
                  <a:cubicBezTo>
                    <a:pt x="3020163" y="3789390"/>
                    <a:pt x="3020163" y="3789390"/>
                    <a:pt x="2968246" y="3789390"/>
                  </a:cubicBezTo>
                  <a:cubicBezTo>
                    <a:pt x="2953646" y="3789390"/>
                    <a:pt x="2942289" y="3778015"/>
                    <a:pt x="2942289" y="3763389"/>
                  </a:cubicBezTo>
                  <a:cubicBezTo>
                    <a:pt x="2942289" y="3763389"/>
                    <a:pt x="2942289" y="3763389"/>
                    <a:pt x="2942289" y="3659380"/>
                  </a:cubicBezTo>
                  <a:cubicBezTo>
                    <a:pt x="2942289" y="3659380"/>
                    <a:pt x="2942289" y="3659380"/>
                    <a:pt x="2916331" y="3659380"/>
                  </a:cubicBezTo>
                  <a:cubicBezTo>
                    <a:pt x="2901731" y="3659380"/>
                    <a:pt x="2890374" y="3648003"/>
                    <a:pt x="2890374" y="3633377"/>
                  </a:cubicBezTo>
                  <a:cubicBezTo>
                    <a:pt x="2890374" y="3633377"/>
                    <a:pt x="2890374" y="3633377"/>
                    <a:pt x="2890374" y="3581373"/>
                  </a:cubicBezTo>
                  <a:cubicBezTo>
                    <a:pt x="2890374" y="3537495"/>
                    <a:pt x="2935800" y="3503367"/>
                    <a:pt x="2994206" y="3503367"/>
                  </a:cubicBezTo>
                  <a:close/>
                  <a:moveTo>
                    <a:pt x="2512481" y="3503367"/>
                  </a:moveTo>
                  <a:cubicBezTo>
                    <a:pt x="2570886" y="3503367"/>
                    <a:pt x="2616312" y="3537495"/>
                    <a:pt x="2616312" y="3581373"/>
                  </a:cubicBezTo>
                  <a:cubicBezTo>
                    <a:pt x="2616312" y="3581373"/>
                    <a:pt x="2616312" y="3581373"/>
                    <a:pt x="2616312" y="3633377"/>
                  </a:cubicBezTo>
                  <a:cubicBezTo>
                    <a:pt x="2616312" y="3648003"/>
                    <a:pt x="2604956" y="3659380"/>
                    <a:pt x="2590355" y="3659380"/>
                  </a:cubicBezTo>
                  <a:cubicBezTo>
                    <a:pt x="2590355" y="3659380"/>
                    <a:pt x="2590355" y="3659380"/>
                    <a:pt x="2564396" y="3659380"/>
                  </a:cubicBezTo>
                  <a:cubicBezTo>
                    <a:pt x="2564396" y="3659380"/>
                    <a:pt x="2564396" y="3659380"/>
                    <a:pt x="2564396" y="3763389"/>
                  </a:cubicBezTo>
                  <a:cubicBezTo>
                    <a:pt x="2564396" y="3778015"/>
                    <a:pt x="2553041" y="3789390"/>
                    <a:pt x="2538440" y="3789390"/>
                  </a:cubicBezTo>
                  <a:cubicBezTo>
                    <a:pt x="2538440" y="3789390"/>
                    <a:pt x="2538440" y="3789390"/>
                    <a:pt x="2486525" y="3789390"/>
                  </a:cubicBezTo>
                  <a:cubicBezTo>
                    <a:pt x="2471924" y="3789390"/>
                    <a:pt x="2460568" y="3778015"/>
                    <a:pt x="2460568" y="3763389"/>
                  </a:cubicBezTo>
                  <a:cubicBezTo>
                    <a:pt x="2460568" y="3763389"/>
                    <a:pt x="2460568" y="3763389"/>
                    <a:pt x="2460568" y="3659380"/>
                  </a:cubicBezTo>
                  <a:cubicBezTo>
                    <a:pt x="2460568" y="3659380"/>
                    <a:pt x="2460568" y="3659380"/>
                    <a:pt x="2434612" y="3659380"/>
                  </a:cubicBezTo>
                  <a:cubicBezTo>
                    <a:pt x="2420010" y="3659380"/>
                    <a:pt x="2408653" y="3648003"/>
                    <a:pt x="2408653" y="3633377"/>
                  </a:cubicBezTo>
                  <a:cubicBezTo>
                    <a:pt x="2408653" y="3633377"/>
                    <a:pt x="2408653" y="3633377"/>
                    <a:pt x="2408653" y="3581373"/>
                  </a:cubicBezTo>
                  <a:cubicBezTo>
                    <a:pt x="2408653" y="3537495"/>
                    <a:pt x="2454079" y="3503367"/>
                    <a:pt x="2512481" y="3503367"/>
                  </a:cubicBezTo>
                  <a:close/>
                  <a:moveTo>
                    <a:pt x="2030751" y="3503367"/>
                  </a:moveTo>
                  <a:cubicBezTo>
                    <a:pt x="2089155" y="3503367"/>
                    <a:pt x="2134592" y="3537495"/>
                    <a:pt x="2134592" y="3581373"/>
                  </a:cubicBezTo>
                  <a:cubicBezTo>
                    <a:pt x="2134592" y="3581373"/>
                    <a:pt x="2134592" y="3581373"/>
                    <a:pt x="2134592" y="3633377"/>
                  </a:cubicBezTo>
                  <a:cubicBezTo>
                    <a:pt x="2134592" y="3648003"/>
                    <a:pt x="2123226" y="3659380"/>
                    <a:pt x="2108624" y="3659380"/>
                  </a:cubicBezTo>
                  <a:cubicBezTo>
                    <a:pt x="2108624" y="3659380"/>
                    <a:pt x="2108624" y="3659380"/>
                    <a:pt x="2082666" y="3659380"/>
                  </a:cubicBezTo>
                  <a:cubicBezTo>
                    <a:pt x="2082666" y="3659380"/>
                    <a:pt x="2082666" y="3659380"/>
                    <a:pt x="2082666" y="3763389"/>
                  </a:cubicBezTo>
                  <a:cubicBezTo>
                    <a:pt x="2082666" y="3778015"/>
                    <a:pt x="2071310" y="3789390"/>
                    <a:pt x="2056708" y="3789390"/>
                  </a:cubicBezTo>
                  <a:cubicBezTo>
                    <a:pt x="2056708" y="3789390"/>
                    <a:pt x="2056708" y="3789390"/>
                    <a:pt x="2004793" y="3789390"/>
                  </a:cubicBezTo>
                  <a:cubicBezTo>
                    <a:pt x="1990192" y="3789390"/>
                    <a:pt x="1978835" y="3778015"/>
                    <a:pt x="1978835" y="3763389"/>
                  </a:cubicBezTo>
                  <a:cubicBezTo>
                    <a:pt x="1978835" y="3763389"/>
                    <a:pt x="1978835" y="3763389"/>
                    <a:pt x="1978835" y="3659380"/>
                  </a:cubicBezTo>
                  <a:cubicBezTo>
                    <a:pt x="1978835" y="3659380"/>
                    <a:pt x="1978835" y="3659380"/>
                    <a:pt x="1952878" y="3659380"/>
                  </a:cubicBezTo>
                  <a:cubicBezTo>
                    <a:pt x="1938277" y="3659380"/>
                    <a:pt x="1926920" y="3648003"/>
                    <a:pt x="1926920" y="3633377"/>
                  </a:cubicBezTo>
                  <a:cubicBezTo>
                    <a:pt x="1926920" y="3633377"/>
                    <a:pt x="1926920" y="3633377"/>
                    <a:pt x="1926920" y="3581373"/>
                  </a:cubicBezTo>
                  <a:cubicBezTo>
                    <a:pt x="1926920" y="3537495"/>
                    <a:pt x="1972345" y="3503367"/>
                    <a:pt x="2030751" y="3503367"/>
                  </a:cubicBezTo>
                  <a:close/>
                  <a:moveTo>
                    <a:pt x="1549027" y="3503367"/>
                  </a:moveTo>
                  <a:cubicBezTo>
                    <a:pt x="1607431" y="3503367"/>
                    <a:pt x="1652856" y="3537495"/>
                    <a:pt x="1652856" y="3581373"/>
                  </a:cubicBezTo>
                  <a:cubicBezTo>
                    <a:pt x="1652856" y="3581373"/>
                    <a:pt x="1652856" y="3581373"/>
                    <a:pt x="1652856" y="3633377"/>
                  </a:cubicBezTo>
                  <a:cubicBezTo>
                    <a:pt x="1652856" y="3648003"/>
                    <a:pt x="1641501" y="3659380"/>
                    <a:pt x="1626900" y="3659380"/>
                  </a:cubicBezTo>
                  <a:cubicBezTo>
                    <a:pt x="1626900" y="3659380"/>
                    <a:pt x="1626900" y="3659380"/>
                    <a:pt x="1600941" y="3659380"/>
                  </a:cubicBezTo>
                  <a:cubicBezTo>
                    <a:pt x="1600941" y="3659380"/>
                    <a:pt x="1600941" y="3659380"/>
                    <a:pt x="1600941" y="3763389"/>
                  </a:cubicBezTo>
                  <a:cubicBezTo>
                    <a:pt x="1600941" y="3778015"/>
                    <a:pt x="1589586" y="3789390"/>
                    <a:pt x="1574984" y="3789390"/>
                  </a:cubicBezTo>
                  <a:cubicBezTo>
                    <a:pt x="1574984" y="3789390"/>
                    <a:pt x="1574984" y="3789390"/>
                    <a:pt x="1523069" y="3789390"/>
                  </a:cubicBezTo>
                  <a:cubicBezTo>
                    <a:pt x="1508469" y="3789390"/>
                    <a:pt x="1497111" y="3778015"/>
                    <a:pt x="1497111" y="3763389"/>
                  </a:cubicBezTo>
                  <a:cubicBezTo>
                    <a:pt x="1497111" y="3763389"/>
                    <a:pt x="1497111" y="3763389"/>
                    <a:pt x="1497111" y="3659380"/>
                  </a:cubicBezTo>
                  <a:cubicBezTo>
                    <a:pt x="1497111" y="3659380"/>
                    <a:pt x="1497111" y="3659380"/>
                    <a:pt x="1471154" y="3659380"/>
                  </a:cubicBezTo>
                  <a:cubicBezTo>
                    <a:pt x="1456553" y="3659380"/>
                    <a:pt x="1445196" y="3648003"/>
                    <a:pt x="1445196" y="3633377"/>
                  </a:cubicBezTo>
                  <a:cubicBezTo>
                    <a:pt x="1445196" y="3633377"/>
                    <a:pt x="1445196" y="3633377"/>
                    <a:pt x="1445196" y="3581373"/>
                  </a:cubicBezTo>
                  <a:cubicBezTo>
                    <a:pt x="1445196" y="3537495"/>
                    <a:pt x="1490622" y="3503367"/>
                    <a:pt x="1549027" y="3503367"/>
                  </a:cubicBezTo>
                  <a:close/>
                  <a:moveTo>
                    <a:pt x="1067305" y="3503367"/>
                  </a:moveTo>
                  <a:cubicBezTo>
                    <a:pt x="1125709" y="3503367"/>
                    <a:pt x="1171134" y="3537495"/>
                    <a:pt x="1171134" y="3581373"/>
                  </a:cubicBezTo>
                  <a:cubicBezTo>
                    <a:pt x="1171134" y="3581373"/>
                    <a:pt x="1171134" y="3581373"/>
                    <a:pt x="1171134" y="3633377"/>
                  </a:cubicBezTo>
                  <a:cubicBezTo>
                    <a:pt x="1171134" y="3648003"/>
                    <a:pt x="1159779" y="3659380"/>
                    <a:pt x="1145177" y="3659380"/>
                  </a:cubicBezTo>
                  <a:cubicBezTo>
                    <a:pt x="1145177" y="3659380"/>
                    <a:pt x="1145177" y="3659380"/>
                    <a:pt x="1119219" y="3659380"/>
                  </a:cubicBezTo>
                  <a:cubicBezTo>
                    <a:pt x="1119219" y="3659380"/>
                    <a:pt x="1119219" y="3659380"/>
                    <a:pt x="1119219" y="3763389"/>
                  </a:cubicBezTo>
                  <a:cubicBezTo>
                    <a:pt x="1119219" y="3778015"/>
                    <a:pt x="1107863" y="3789390"/>
                    <a:pt x="1093262" y="3789390"/>
                  </a:cubicBezTo>
                  <a:cubicBezTo>
                    <a:pt x="1093262" y="3789390"/>
                    <a:pt x="1093262" y="3789390"/>
                    <a:pt x="1041346" y="3789390"/>
                  </a:cubicBezTo>
                  <a:cubicBezTo>
                    <a:pt x="1026746" y="3789390"/>
                    <a:pt x="1015389" y="3778015"/>
                    <a:pt x="1015389" y="3763389"/>
                  </a:cubicBezTo>
                  <a:cubicBezTo>
                    <a:pt x="1015389" y="3763389"/>
                    <a:pt x="1015389" y="3763389"/>
                    <a:pt x="1015389" y="3659380"/>
                  </a:cubicBezTo>
                  <a:cubicBezTo>
                    <a:pt x="1015389" y="3659380"/>
                    <a:pt x="1015389" y="3659380"/>
                    <a:pt x="989432" y="3659380"/>
                  </a:cubicBezTo>
                  <a:cubicBezTo>
                    <a:pt x="974830" y="3659380"/>
                    <a:pt x="963473" y="3648003"/>
                    <a:pt x="963473" y="3633377"/>
                  </a:cubicBezTo>
                  <a:cubicBezTo>
                    <a:pt x="963473" y="3633377"/>
                    <a:pt x="963473" y="3633377"/>
                    <a:pt x="963473" y="3581373"/>
                  </a:cubicBezTo>
                  <a:cubicBezTo>
                    <a:pt x="963473" y="3537495"/>
                    <a:pt x="1008899" y="3503367"/>
                    <a:pt x="1067305" y="3503367"/>
                  </a:cubicBezTo>
                  <a:close/>
                  <a:moveTo>
                    <a:pt x="585582" y="3503367"/>
                  </a:moveTo>
                  <a:cubicBezTo>
                    <a:pt x="643986" y="3503367"/>
                    <a:pt x="689412" y="3537495"/>
                    <a:pt x="689412" y="3581373"/>
                  </a:cubicBezTo>
                  <a:cubicBezTo>
                    <a:pt x="689412" y="3581373"/>
                    <a:pt x="689412" y="3581373"/>
                    <a:pt x="689412" y="3633377"/>
                  </a:cubicBezTo>
                  <a:cubicBezTo>
                    <a:pt x="689412" y="3648003"/>
                    <a:pt x="678056" y="3659380"/>
                    <a:pt x="663455" y="3659380"/>
                  </a:cubicBezTo>
                  <a:cubicBezTo>
                    <a:pt x="663455" y="3659380"/>
                    <a:pt x="663455" y="3659380"/>
                    <a:pt x="637496" y="3659380"/>
                  </a:cubicBezTo>
                  <a:cubicBezTo>
                    <a:pt x="637496" y="3659380"/>
                    <a:pt x="637496" y="3659380"/>
                    <a:pt x="637496" y="3763389"/>
                  </a:cubicBezTo>
                  <a:cubicBezTo>
                    <a:pt x="637496" y="3778015"/>
                    <a:pt x="626140" y="3789390"/>
                    <a:pt x="611539" y="3789390"/>
                  </a:cubicBezTo>
                  <a:cubicBezTo>
                    <a:pt x="611539" y="3789390"/>
                    <a:pt x="611539" y="3789390"/>
                    <a:pt x="559624" y="3789390"/>
                  </a:cubicBezTo>
                  <a:cubicBezTo>
                    <a:pt x="545023" y="3789390"/>
                    <a:pt x="533666" y="3778015"/>
                    <a:pt x="533666" y="3763389"/>
                  </a:cubicBezTo>
                  <a:cubicBezTo>
                    <a:pt x="533666" y="3763389"/>
                    <a:pt x="533666" y="3763389"/>
                    <a:pt x="533666" y="3659380"/>
                  </a:cubicBezTo>
                  <a:cubicBezTo>
                    <a:pt x="533666" y="3659380"/>
                    <a:pt x="533666" y="3659380"/>
                    <a:pt x="507709" y="3659380"/>
                  </a:cubicBezTo>
                  <a:cubicBezTo>
                    <a:pt x="493108" y="3659380"/>
                    <a:pt x="481751" y="3648003"/>
                    <a:pt x="481751" y="3633377"/>
                  </a:cubicBezTo>
                  <a:cubicBezTo>
                    <a:pt x="481751" y="3633377"/>
                    <a:pt x="481751" y="3633377"/>
                    <a:pt x="481751" y="3581373"/>
                  </a:cubicBezTo>
                  <a:cubicBezTo>
                    <a:pt x="481751" y="3537495"/>
                    <a:pt x="527177" y="3503367"/>
                    <a:pt x="585582" y="3503367"/>
                  </a:cubicBezTo>
                  <a:close/>
                  <a:moveTo>
                    <a:pt x="103859" y="3503367"/>
                  </a:moveTo>
                  <a:cubicBezTo>
                    <a:pt x="162264" y="3503367"/>
                    <a:pt x="207689" y="3537495"/>
                    <a:pt x="207689" y="3581373"/>
                  </a:cubicBezTo>
                  <a:cubicBezTo>
                    <a:pt x="207689" y="3581373"/>
                    <a:pt x="207689" y="3581373"/>
                    <a:pt x="207689" y="3633377"/>
                  </a:cubicBezTo>
                  <a:cubicBezTo>
                    <a:pt x="207689" y="3648003"/>
                    <a:pt x="196333" y="3659380"/>
                    <a:pt x="181732" y="3659380"/>
                  </a:cubicBezTo>
                  <a:cubicBezTo>
                    <a:pt x="181732" y="3659380"/>
                    <a:pt x="181732" y="3659380"/>
                    <a:pt x="155774" y="3659380"/>
                  </a:cubicBezTo>
                  <a:cubicBezTo>
                    <a:pt x="155774" y="3659380"/>
                    <a:pt x="155774" y="3659380"/>
                    <a:pt x="155774" y="3763389"/>
                  </a:cubicBezTo>
                  <a:cubicBezTo>
                    <a:pt x="155774" y="3778015"/>
                    <a:pt x="144418" y="3789390"/>
                    <a:pt x="129817" y="3789390"/>
                  </a:cubicBezTo>
                  <a:cubicBezTo>
                    <a:pt x="129817" y="3789390"/>
                    <a:pt x="129817" y="3789390"/>
                    <a:pt x="77901" y="3789390"/>
                  </a:cubicBezTo>
                  <a:cubicBezTo>
                    <a:pt x="63301" y="3789390"/>
                    <a:pt x="51944" y="3778015"/>
                    <a:pt x="51944" y="3763389"/>
                  </a:cubicBezTo>
                  <a:cubicBezTo>
                    <a:pt x="51944" y="3763389"/>
                    <a:pt x="51944" y="3763389"/>
                    <a:pt x="51944" y="3659380"/>
                  </a:cubicBezTo>
                  <a:cubicBezTo>
                    <a:pt x="51944" y="3659380"/>
                    <a:pt x="51944" y="3659380"/>
                    <a:pt x="25987" y="3659380"/>
                  </a:cubicBezTo>
                  <a:cubicBezTo>
                    <a:pt x="11385" y="3659380"/>
                    <a:pt x="28" y="3648003"/>
                    <a:pt x="28" y="3633377"/>
                  </a:cubicBezTo>
                  <a:cubicBezTo>
                    <a:pt x="28" y="3633377"/>
                    <a:pt x="28" y="3633377"/>
                    <a:pt x="28" y="3581373"/>
                  </a:cubicBezTo>
                  <a:cubicBezTo>
                    <a:pt x="28" y="3537495"/>
                    <a:pt x="45454" y="3503367"/>
                    <a:pt x="103859" y="3503367"/>
                  </a:cubicBezTo>
                  <a:close/>
                  <a:moveTo>
                    <a:pt x="12145950" y="3372109"/>
                  </a:moveTo>
                  <a:cubicBezTo>
                    <a:pt x="12174622" y="3372109"/>
                    <a:pt x="12197866" y="3395353"/>
                    <a:pt x="12197866" y="3424025"/>
                  </a:cubicBezTo>
                  <a:cubicBezTo>
                    <a:pt x="12197866" y="3452697"/>
                    <a:pt x="12174622" y="3475940"/>
                    <a:pt x="12145950" y="3475940"/>
                  </a:cubicBezTo>
                  <a:cubicBezTo>
                    <a:pt x="12117278" y="3475940"/>
                    <a:pt x="12094035" y="3452697"/>
                    <a:pt x="12094035" y="3424025"/>
                  </a:cubicBezTo>
                  <a:cubicBezTo>
                    <a:pt x="12094035" y="3395353"/>
                    <a:pt x="12117278" y="3372109"/>
                    <a:pt x="12145950" y="3372109"/>
                  </a:cubicBezTo>
                  <a:close/>
                  <a:moveTo>
                    <a:pt x="11664226" y="3372109"/>
                  </a:moveTo>
                  <a:cubicBezTo>
                    <a:pt x="11692898" y="3372109"/>
                    <a:pt x="11716142" y="3395353"/>
                    <a:pt x="11716142" y="3424025"/>
                  </a:cubicBezTo>
                  <a:cubicBezTo>
                    <a:pt x="11716142" y="3452697"/>
                    <a:pt x="11692898" y="3475940"/>
                    <a:pt x="11664226" y="3475940"/>
                  </a:cubicBezTo>
                  <a:cubicBezTo>
                    <a:pt x="11635554" y="3475940"/>
                    <a:pt x="11612311" y="3452697"/>
                    <a:pt x="11612311" y="3424025"/>
                  </a:cubicBezTo>
                  <a:cubicBezTo>
                    <a:pt x="11612311" y="3395353"/>
                    <a:pt x="11635554" y="3372109"/>
                    <a:pt x="11664226" y="3372109"/>
                  </a:cubicBezTo>
                  <a:close/>
                  <a:moveTo>
                    <a:pt x="11182501" y="3372109"/>
                  </a:moveTo>
                  <a:cubicBezTo>
                    <a:pt x="11211173" y="3372109"/>
                    <a:pt x="11234417" y="3395353"/>
                    <a:pt x="11234417" y="3424025"/>
                  </a:cubicBezTo>
                  <a:cubicBezTo>
                    <a:pt x="11234417" y="3452697"/>
                    <a:pt x="11211173" y="3475940"/>
                    <a:pt x="11182501" y="3475940"/>
                  </a:cubicBezTo>
                  <a:cubicBezTo>
                    <a:pt x="11153829" y="3475940"/>
                    <a:pt x="11130586" y="3452697"/>
                    <a:pt x="11130586" y="3424025"/>
                  </a:cubicBezTo>
                  <a:cubicBezTo>
                    <a:pt x="11130586" y="3395353"/>
                    <a:pt x="11153829" y="3372109"/>
                    <a:pt x="11182501" y="3372109"/>
                  </a:cubicBezTo>
                  <a:close/>
                  <a:moveTo>
                    <a:pt x="10700777" y="3372109"/>
                  </a:moveTo>
                  <a:cubicBezTo>
                    <a:pt x="10729449" y="3372109"/>
                    <a:pt x="10752693" y="3395353"/>
                    <a:pt x="10752693" y="3424025"/>
                  </a:cubicBezTo>
                  <a:cubicBezTo>
                    <a:pt x="10752693" y="3452697"/>
                    <a:pt x="10729449" y="3475940"/>
                    <a:pt x="10700777" y="3475940"/>
                  </a:cubicBezTo>
                  <a:cubicBezTo>
                    <a:pt x="10672105" y="3475940"/>
                    <a:pt x="10648862" y="3452697"/>
                    <a:pt x="10648862" y="3424025"/>
                  </a:cubicBezTo>
                  <a:cubicBezTo>
                    <a:pt x="10648862" y="3395353"/>
                    <a:pt x="10672105" y="3372109"/>
                    <a:pt x="10700777" y="3372109"/>
                  </a:cubicBezTo>
                  <a:close/>
                  <a:moveTo>
                    <a:pt x="10219053" y="3372109"/>
                  </a:moveTo>
                  <a:cubicBezTo>
                    <a:pt x="10247725" y="3372109"/>
                    <a:pt x="10270969" y="3395353"/>
                    <a:pt x="10270969" y="3424025"/>
                  </a:cubicBezTo>
                  <a:cubicBezTo>
                    <a:pt x="10270969" y="3452697"/>
                    <a:pt x="10247725" y="3475940"/>
                    <a:pt x="10219053" y="3475940"/>
                  </a:cubicBezTo>
                  <a:cubicBezTo>
                    <a:pt x="10190381" y="3475940"/>
                    <a:pt x="10167138" y="3452697"/>
                    <a:pt x="10167138" y="3424025"/>
                  </a:cubicBezTo>
                  <a:cubicBezTo>
                    <a:pt x="10167138" y="3395353"/>
                    <a:pt x="10190381" y="3372109"/>
                    <a:pt x="10219053" y="3372109"/>
                  </a:cubicBezTo>
                  <a:close/>
                  <a:moveTo>
                    <a:pt x="9737328" y="3372109"/>
                  </a:moveTo>
                  <a:cubicBezTo>
                    <a:pt x="9766000" y="3372109"/>
                    <a:pt x="9789244" y="3395353"/>
                    <a:pt x="9789244" y="3424025"/>
                  </a:cubicBezTo>
                  <a:cubicBezTo>
                    <a:pt x="9789244" y="3452697"/>
                    <a:pt x="9766000" y="3475940"/>
                    <a:pt x="9737328" y="3475940"/>
                  </a:cubicBezTo>
                  <a:cubicBezTo>
                    <a:pt x="9708656" y="3475940"/>
                    <a:pt x="9685413" y="3452697"/>
                    <a:pt x="9685413" y="3424025"/>
                  </a:cubicBezTo>
                  <a:cubicBezTo>
                    <a:pt x="9685413" y="3395353"/>
                    <a:pt x="9708656" y="3372109"/>
                    <a:pt x="9737328" y="3372109"/>
                  </a:cubicBezTo>
                  <a:close/>
                  <a:moveTo>
                    <a:pt x="9255604" y="3372109"/>
                  </a:moveTo>
                  <a:cubicBezTo>
                    <a:pt x="9284276" y="3372109"/>
                    <a:pt x="9307520" y="3395353"/>
                    <a:pt x="9307520" y="3424025"/>
                  </a:cubicBezTo>
                  <a:cubicBezTo>
                    <a:pt x="9307520" y="3452697"/>
                    <a:pt x="9284276" y="3475940"/>
                    <a:pt x="9255604" y="3475940"/>
                  </a:cubicBezTo>
                  <a:cubicBezTo>
                    <a:pt x="9226932" y="3475940"/>
                    <a:pt x="9203689" y="3452697"/>
                    <a:pt x="9203689" y="3424025"/>
                  </a:cubicBezTo>
                  <a:cubicBezTo>
                    <a:pt x="9203689" y="3395353"/>
                    <a:pt x="9226932" y="3372109"/>
                    <a:pt x="9255604" y="3372109"/>
                  </a:cubicBezTo>
                  <a:close/>
                  <a:moveTo>
                    <a:pt x="8773880" y="3372109"/>
                  </a:moveTo>
                  <a:cubicBezTo>
                    <a:pt x="8802552" y="3372109"/>
                    <a:pt x="8825796" y="3395353"/>
                    <a:pt x="8825796" y="3424025"/>
                  </a:cubicBezTo>
                  <a:cubicBezTo>
                    <a:pt x="8825796" y="3452697"/>
                    <a:pt x="8802552" y="3475940"/>
                    <a:pt x="8773880" y="3475940"/>
                  </a:cubicBezTo>
                  <a:cubicBezTo>
                    <a:pt x="8745208" y="3475940"/>
                    <a:pt x="8721965" y="3452697"/>
                    <a:pt x="8721965" y="3424025"/>
                  </a:cubicBezTo>
                  <a:cubicBezTo>
                    <a:pt x="8721965" y="3395353"/>
                    <a:pt x="8745208" y="3372109"/>
                    <a:pt x="8773880" y="3372109"/>
                  </a:cubicBezTo>
                  <a:close/>
                  <a:moveTo>
                    <a:pt x="8292157" y="3372109"/>
                  </a:moveTo>
                  <a:cubicBezTo>
                    <a:pt x="8320829" y="3372109"/>
                    <a:pt x="8344072" y="3395353"/>
                    <a:pt x="8344072" y="3424025"/>
                  </a:cubicBezTo>
                  <a:cubicBezTo>
                    <a:pt x="8344072" y="3452697"/>
                    <a:pt x="8320829" y="3475940"/>
                    <a:pt x="8292157" y="3475940"/>
                  </a:cubicBezTo>
                  <a:cubicBezTo>
                    <a:pt x="8263484" y="3475940"/>
                    <a:pt x="8240241" y="3452697"/>
                    <a:pt x="8240241" y="3424025"/>
                  </a:cubicBezTo>
                  <a:cubicBezTo>
                    <a:pt x="8240241" y="3395353"/>
                    <a:pt x="8263484" y="3372109"/>
                    <a:pt x="8292157" y="3372109"/>
                  </a:cubicBezTo>
                  <a:close/>
                  <a:moveTo>
                    <a:pt x="7810433" y="3372109"/>
                  </a:moveTo>
                  <a:cubicBezTo>
                    <a:pt x="7839105" y="3372109"/>
                    <a:pt x="7862348" y="3395353"/>
                    <a:pt x="7862348" y="3424025"/>
                  </a:cubicBezTo>
                  <a:cubicBezTo>
                    <a:pt x="7862348" y="3452697"/>
                    <a:pt x="7839105" y="3475940"/>
                    <a:pt x="7810433" y="3475940"/>
                  </a:cubicBezTo>
                  <a:cubicBezTo>
                    <a:pt x="7781760" y="3475940"/>
                    <a:pt x="7758517" y="3452697"/>
                    <a:pt x="7758517" y="3424025"/>
                  </a:cubicBezTo>
                  <a:cubicBezTo>
                    <a:pt x="7758517" y="3395353"/>
                    <a:pt x="7781760" y="3372109"/>
                    <a:pt x="7810433" y="3372109"/>
                  </a:cubicBezTo>
                  <a:close/>
                  <a:moveTo>
                    <a:pt x="7328709" y="3372109"/>
                  </a:moveTo>
                  <a:cubicBezTo>
                    <a:pt x="7357381" y="3372109"/>
                    <a:pt x="7380624" y="3395353"/>
                    <a:pt x="7380624" y="3424025"/>
                  </a:cubicBezTo>
                  <a:cubicBezTo>
                    <a:pt x="7380624" y="3452697"/>
                    <a:pt x="7357381" y="3475940"/>
                    <a:pt x="7328709" y="3475940"/>
                  </a:cubicBezTo>
                  <a:cubicBezTo>
                    <a:pt x="7300036" y="3475940"/>
                    <a:pt x="7276793" y="3452697"/>
                    <a:pt x="7276793" y="3424025"/>
                  </a:cubicBezTo>
                  <a:cubicBezTo>
                    <a:pt x="7276793" y="3395353"/>
                    <a:pt x="7300036" y="3372109"/>
                    <a:pt x="7328709" y="3372109"/>
                  </a:cubicBezTo>
                  <a:close/>
                  <a:moveTo>
                    <a:pt x="6846985" y="3372109"/>
                  </a:moveTo>
                  <a:cubicBezTo>
                    <a:pt x="6875657" y="3372109"/>
                    <a:pt x="6898900" y="3395353"/>
                    <a:pt x="6898900" y="3424025"/>
                  </a:cubicBezTo>
                  <a:cubicBezTo>
                    <a:pt x="6898900" y="3452697"/>
                    <a:pt x="6875657" y="3475940"/>
                    <a:pt x="6846985" y="3475940"/>
                  </a:cubicBezTo>
                  <a:cubicBezTo>
                    <a:pt x="6818312" y="3475940"/>
                    <a:pt x="6795069" y="3452697"/>
                    <a:pt x="6795069" y="3424025"/>
                  </a:cubicBezTo>
                  <a:cubicBezTo>
                    <a:pt x="6795069" y="3395353"/>
                    <a:pt x="6818312" y="3372109"/>
                    <a:pt x="6846985" y="3372109"/>
                  </a:cubicBezTo>
                  <a:close/>
                  <a:moveTo>
                    <a:pt x="6365261" y="3372109"/>
                  </a:moveTo>
                  <a:cubicBezTo>
                    <a:pt x="6393933" y="3372109"/>
                    <a:pt x="6417176" y="3395353"/>
                    <a:pt x="6417176" y="3424025"/>
                  </a:cubicBezTo>
                  <a:cubicBezTo>
                    <a:pt x="6417176" y="3452697"/>
                    <a:pt x="6393933" y="3475940"/>
                    <a:pt x="6365261" y="3475940"/>
                  </a:cubicBezTo>
                  <a:cubicBezTo>
                    <a:pt x="6336588" y="3475940"/>
                    <a:pt x="6313345" y="3452697"/>
                    <a:pt x="6313345" y="3424025"/>
                  </a:cubicBezTo>
                  <a:cubicBezTo>
                    <a:pt x="6313345" y="3395353"/>
                    <a:pt x="6336588" y="3372109"/>
                    <a:pt x="6365261" y="3372109"/>
                  </a:cubicBezTo>
                  <a:close/>
                  <a:moveTo>
                    <a:pt x="5883545" y="3372109"/>
                  </a:moveTo>
                  <a:cubicBezTo>
                    <a:pt x="5912216" y="3372109"/>
                    <a:pt x="5935459" y="3395353"/>
                    <a:pt x="5935459" y="3424025"/>
                  </a:cubicBezTo>
                  <a:cubicBezTo>
                    <a:pt x="5935459" y="3452697"/>
                    <a:pt x="5912216" y="3475940"/>
                    <a:pt x="5883545" y="3475940"/>
                  </a:cubicBezTo>
                  <a:cubicBezTo>
                    <a:pt x="5854874" y="3475940"/>
                    <a:pt x="5831630" y="3452697"/>
                    <a:pt x="5831630" y="3424025"/>
                  </a:cubicBezTo>
                  <a:cubicBezTo>
                    <a:pt x="5831630" y="3395353"/>
                    <a:pt x="5854874" y="3372109"/>
                    <a:pt x="5883545" y="3372109"/>
                  </a:cubicBezTo>
                  <a:close/>
                  <a:moveTo>
                    <a:pt x="5401833" y="3372109"/>
                  </a:moveTo>
                  <a:cubicBezTo>
                    <a:pt x="5430503" y="3372109"/>
                    <a:pt x="5453745" y="3395353"/>
                    <a:pt x="5453745" y="3424025"/>
                  </a:cubicBezTo>
                  <a:cubicBezTo>
                    <a:pt x="5453745" y="3452697"/>
                    <a:pt x="5430503" y="3475940"/>
                    <a:pt x="5401833" y="3475940"/>
                  </a:cubicBezTo>
                  <a:cubicBezTo>
                    <a:pt x="5373164" y="3475940"/>
                    <a:pt x="5349920" y="3452697"/>
                    <a:pt x="5349920" y="3424025"/>
                  </a:cubicBezTo>
                  <a:cubicBezTo>
                    <a:pt x="5349920" y="3395353"/>
                    <a:pt x="5373164" y="3372109"/>
                    <a:pt x="5401833" y="3372109"/>
                  </a:cubicBezTo>
                  <a:close/>
                  <a:moveTo>
                    <a:pt x="4920088" y="3372109"/>
                  </a:moveTo>
                  <a:cubicBezTo>
                    <a:pt x="4948766" y="3372109"/>
                    <a:pt x="4972015" y="3395353"/>
                    <a:pt x="4972015" y="3424025"/>
                  </a:cubicBezTo>
                  <a:cubicBezTo>
                    <a:pt x="4972015" y="3452697"/>
                    <a:pt x="4948766" y="3475940"/>
                    <a:pt x="4920088" y="3475940"/>
                  </a:cubicBezTo>
                  <a:cubicBezTo>
                    <a:pt x="4891417" y="3475940"/>
                    <a:pt x="4868182" y="3452697"/>
                    <a:pt x="4868182" y="3424025"/>
                  </a:cubicBezTo>
                  <a:cubicBezTo>
                    <a:pt x="4868182" y="3395353"/>
                    <a:pt x="4891417" y="3372109"/>
                    <a:pt x="4920088" y="3372109"/>
                  </a:cubicBezTo>
                  <a:close/>
                  <a:moveTo>
                    <a:pt x="4438384" y="3372109"/>
                  </a:moveTo>
                  <a:cubicBezTo>
                    <a:pt x="4467048" y="3372109"/>
                    <a:pt x="4490291" y="3395353"/>
                    <a:pt x="4490291" y="3424025"/>
                  </a:cubicBezTo>
                  <a:cubicBezTo>
                    <a:pt x="4490291" y="3452697"/>
                    <a:pt x="4467048" y="3475940"/>
                    <a:pt x="4438384" y="3475940"/>
                  </a:cubicBezTo>
                  <a:cubicBezTo>
                    <a:pt x="4409705" y="3475940"/>
                    <a:pt x="4386462" y="3452697"/>
                    <a:pt x="4386462" y="3424025"/>
                  </a:cubicBezTo>
                  <a:cubicBezTo>
                    <a:pt x="4386462" y="3395353"/>
                    <a:pt x="4409705" y="3372109"/>
                    <a:pt x="4438384" y="3372109"/>
                  </a:cubicBezTo>
                  <a:close/>
                  <a:moveTo>
                    <a:pt x="3956667" y="3372109"/>
                  </a:moveTo>
                  <a:cubicBezTo>
                    <a:pt x="3985339" y="3372109"/>
                    <a:pt x="4008586" y="3395353"/>
                    <a:pt x="4008586" y="3424025"/>
                  </a:cubicBezTo>
                  <a:cubicBezTo>
                    <a:pt x="4008586" y="3452697"/>
                    <a:pt x="3985339" y="3475940"/>
                    <a:pt x="3956667" y="3475940"/>
                  </a:cubicBezTo>
                  <a:cubicBezTo>
                    <a:pt x="3927994" y="3475940"/>
                    <a:pt x="3904753" y="3452697"/>
                    <a:pt x="3904753" y="3424025"/>
                  </a:cubicBezTo>
                  <a:cubicBezTo>
                    <a:pt x="3904753" y="3395353"/>
                    <a:pt x="3927994" y="3372109"/>
                    <a:pt x="3956667" y="3372109"/>
                  </a:cubicBezTo>
                  <a:close/>
                  <a:moveTo>
                    <a:pt x="3474949" y="3372109"/>
                  </a:moveTo>
                  <a:cubicBezTo>
                    <a:pt x="3503623" y="3372109"/>
                    <a:pt x="3526866" y="3395353"/>
                    <a:pt x="3526866" y="3424025"/>
                  </a:cubicBezTo>
                  <a:cubicBezTo>
                    <a:pt x="3526866" y="3452697"/>
                    <a:pt x="3503623" y="3475940"/>
                    <a:pt x="3474949" y="3475940"/>
                  </a:cubicBezTo>
                  <a:cubicBezTo>
                    <a:pt x="3446278" y="3475940"/>
                    <a:pt x="3423034" y="3452697"/>
                    <a:pt x="3423034" y="3424025"/>
                  </a:cubicBezTo>
                  <a:cubicBezTo>
                    <a:pt x="3423034" y="3395353"/>
                    <a:pt x="3446278" y="3372109"/>
                    <a:pt x="3474949" y="3372109"/>
                  </a:cubicBezTo>
                  <a:close/>
                  <a:moveTo>
                    <a:pt x="2993226" y="3372109"/>
                  </a:moveTo>
                  <a:cubicBezTo>
                    <a:pt x="3021897" y="3372109"/>
                    <a:pt x="3045141" y="3395353"/>
                    <a:pt x="3045141" y="3424025"/>
                  </a:cubicBezTo>
                  <a:cubicBezTo>
                    <a:pt x="3045141" y="3452697"/>
                    <a:pt x="3021897" y="3475940"/>
                    <a:pt x="2993226" y="3475940"/>
                  </a:cubicBezTo>
                  <a:cubicBezTo>
                    <a:pt x="2964553" y="3475940"/>
                    <a:pt x="2941309" y="3452697"/>
                    <a:pt x="2941309" y="3424025"/>
                  </a:cubicBezTo>
                  <a:cubicBezTo>
                    <a:pt x="2941309" y="3395353"/>
                    <a:pt x="2964553" y="3372109"/>
                    <a:pt x="2993226" y="3372109"/>
                  </a:cubicBezTo>
                  <a:close/>
                  <a:moveTo>
                    <a:pt x="2511501" y="3372109"/>
                  </a:moveTo>
                  <a:cubicBezTo>
                    <a:pt x="2540174" y="3372109"/>
                    <a:pt x="2563417" y="3395353"/>
                    <a:pt x="2563417" y="3424025"/>
                  </a:cubicBezTo>
                  <a:cubicBezTo>
                    <a:pt x="2563417" y="3452697"/>
                    <a:pt x="2540174" y="3475940"/>
                    <a:pt x="2511501" y="3475940"/>
                  </a:cubicBezTo>
                  <a:cubicBezTo>
                    <a:pt x="2482832" y="3475940"/>
                    <a:pt x="2459588" y="3452697"/>
                    <a:pt x="2459588" y="3424025"/>
                  </a:cubicBezTo>
                  <a:cubicBezTo>
                    <a:pt x="2459588" y="3395353"/>
                    <a:pt x="2482832" y="3372109"/>
                    <a:pt x="2511501" y="3372109"/>
                  </a:cubicBezTo>
                  <a:close/>
                  <a:moveTo>
                    <a:pt x="2029771" y="3372109"/>
                  </a:moveTo>
                  <a:cubicBezTo>
                    <a:pt x="2058443" y="3372109"/>
                    <a:pt x="2081687" y="3395353"/>
                    <a:pt x="2081687" y="3424025"/>
                  </a:cubicBezTo>
                  <a:cubicBezTo>
                    <a:pt x="2081687" y="3452697"/>
                    <a:pt x="2058443" y="3475940"/>
                    <a:pt x="2029771" y="3475940"/>
                  </a:cubicBezTo>
                  <a:cubicBezTo>
                    <a:pt x="2001099" y="3475940"/>
                    <a:pt x="1977855" y="3452697"/>
                    <a:pt x="1977855" y="3424025"/>
                  </a:cubicBezTo>
                  <a:cubicBezTo>
                    <a:pt x="1977855" y="3395353"/>
                    <a:pt x="2001099" y="3372109"/>
                    <a:pt x="2029771" y="3372109"/>
                  </a:cubicBezTo>
                  <a:close/>
                  <a:moveTo>
                    <a:pt x="1548047" y="3372109"/>
                  </a:moveTo>
                  <a:cubicBezTo>
                    <a:pt x="1576719" y="3372109"/>
                    <a:pt x="1599963" y="3395353"/>
                    <a:pt x="1599963" y="3424025"/>
                  </a:cubicBezTo>
                  <a:cubicBezTo>
                    <a:pt x="1599963" y="3452697"/>
                    <a:pt x="1576719" y="3475940"/>
                    <a:pt x="1548047" y="3475940"/>
                  </a:cubicBezTo>
                  <a:cubicBezTo>
                    <a:pt x="1519375" y="3475940"/>
                    <a:pt x="1496132" y="3452697"/>
                    <a:pt x="1496132" y="3424025"/>
                  </a:cubicBezTo>
                  <a:cubicBezTo>
                    <a:pt x="1496132" y="3395353"/>
                    <a:pt x="1519375" y="3372109"/>
                    <a:pt x="1548047" y="3372109"/>
                  </a:cubicBezTo>
                  <a:close/>
                  <a:moveTo>
                    <a:pt x="1066325" y="3372109"/>
                  </a:moveTo>
                  <a:cubicBezTo>
                    <a:pt x="1094997" y="3372109"/>
                    <a:pt x="1118240" y="3395353"/>
                    <a:pt x="1118240" y="3424025"/>
                  </a:cubicBezTo>
                  <a:cubicBezTo>
                    <a:pt x="1118240" y="3452697"/>
                    <a:pt x="1094997" y="3475940"/>
                    <a:pt x="1066325" y="3475940"/>
                  </a:cubicBezTo>
                  <a:cubicBezTo>
                    <a:pt x="1037652" y="3475940"/>
                    <a:pt x="1014409" y="3452697"/>
                    <a:pt x="1014409" y="3424025"/>
                  </a:cubicBezTo>
                  <a:cubicBezTo>
                    <a:pt x="1014409" y="3395353"/>
                    <a:pt x="1037652" y="3372109"/>
                    <a:pt x="1066325" y="3372109"/>
                  </a:cubicBezTo>
                  <a:close/>
                  <a:moveTo>
                    <a:pt x="584602" y="3372109"/>
                  </a:moveTo>
                  <a:cubicBezTo>
                    <a:pt x="613274" y="3372109"/>
                    <a:pt x="636518" y="3395353"/>
                    <a:pt x="636518" y="3424025"/>
                  </a:cubicBezTo>
                  <a:cubicBezTo>
                    <a:pt x="636518" y="3452697"/>
                    <a:pt x="613274" y="3475940"/>
                    <a:pt x="584602" y="3475940"/>
                  </a:cubicBezTo>
                  <a:cubicBezTo>
                    <a:pt x="555930" y="3475940"/>
                    <a:pt x="532686" y="3452697"/>
                    <a:pt x="532686" y="3424025"/>
                  </a:cubicBezTo>
                  <a:cubicBezTo>
                    <a:pt x="532686" y="3395353"/>
                    <a:pt x="555930" y="3372109"/>
                    <a:pt x="584602" y="3372109"/>
                  </a:cubicBezTo>
                  <a:close/>
                  <a:moveTo>
                    <a:pt x="102880" y="3372109"/>
                  </a:moveTo>
                  <a:cubicBezTo>
                    <a:pt x="131551" y="3372109"/>
                    <a:pt x="154795" y="3395353"/>
                    <a:pt x="154795" y="3424025"/>
                  </a:cubicBezTo>
                  <a:cubicBezTo>
                    <a:pt x="154795" y="3452697"/>
                    <a:pt x="131551" y="3475940"/>
                    <a:pt x="102880" y="3475940"/>
                  </a:cubicBezTo>
                  <a:cubicBezTo>
                    <a:pt x="74207" y="3475940"/>
                    <a:pt x="50964" y="3452697"/>
                    <a:pt x="50964" y="3424025"/>
                  </a:cubicBezTo>
                  <a:cubicBezTo>
                    <a:pt x="50964" y="3395353"/>
                    <a:pt x="74207" y="3372109"/>
                    <a:pt x="102880" y="3372109"/>
                  </a:cubicBezTo>
                  <a:close/>
                  <a:moveTo>
                    <a:pt x="12146930" y="3021646"/>
                  </a:moveTo>
                  <a:cubicBezTo>
                    <a:pt x="12205334" y="3021646"/>
                    <a:pt x="12250760" y="3055774"/>
                    <a:pt x="12250760" y="3099653"/>
                  </a:cubicBezTo>
                  <a:cubicBezTo>
                    <a:pt x="12250760" y="3099653"/>
                    <a:pt x="12250760" y="3099653"/>
                    <a:pt x="12250760" y="3151659"/>
                  </a:cubicBezTo>
                  <a:cubicBezTo>
                    <a:pt x="12250760" y="3166285"/>
                    <a:pt x="12239404" y="3177662"/>
                    <a:pt x="12224803" y="3177662"/>
                  </a:cubicBezTo>
                  <a:cubicBezTo>
                    <a:pt x="12224803" y="3177662"/>
                    <a:pt x="12224803" y="3177662"/>
                    <a:pt x="12198844" y="3177662"/>
                  </a:cubicBezTo>
                  <a:cubicBezTo>
                    <a:pt x="12198844" y="3177662"/>
                    <a:pt x="12198844" y="3177662"/>
                    <a:pt x="12198844" y="3281665"/>
                  </a:cubicBezTo>
                  <a:cubicBezTo>
                    <a:pt x="12198844" y="3296291"/>
                    <a:pt x="12187489" y="3307666"/>
                    <a:pt x="12172887" y="3307666"/>
                  </a:cubicBezTo>
                  <a:cubicBezTo>
                    <a:pt x="12172887" y="3307666"/>
                    <a:pt x="12172887" y="3307666"/>
                    <a:pt x="12120972" y="3307666"/>
                  </a:cubicBezTo>
                  <a:cubicBezTo>
                    <a:pt x="12106372" y="3307666"/>
                    <a:pt x="12095015" y="3296291"/>
                    <a:pt x="12095015" y="3281665"/>
                  </a:cubicBezTo>
                  <a:cubicBezTo>
                    <a:pt x="12095015" y="3281665"/>
                    <a:pt x="12095015" y="3281665"/>
                    <a:pt x="12095015" y="3177662"/>
                  </a:cubicBezTo>
                  <a:cubicBezTo>
                    <a:pt x="12095015" y="3177662"/>
                    <a:pt x="12095015" y="3177662"/>
                    <a:pt x="12069057" y="3177662"/>
                  </a:cubicBezTo>
                  <a:cubicBezTo>
                    <a:pt x="12054456" y="3177662"/>
                    <a:pt x="12043099" y="3166285"/>
                    <a:pt x="12043099" y="3151659"/>
                  </a:cubicBezTo>
                  <a:cubicBezTo>
                    <a:pt x="12043099" y="3151659"/>
                    <a:pt x="12043099" y="3151659"/>
                    <a:pt x="12043099" y="3099653"/>
                  </a:cubicBezTo>
                  <a:cubicBezTo>
                    <a:pt x="12043099" y="3055774"/>
                    <a:pt x="12088525" y="3021646"/>
                    <a:pt x="12146930" y="3021646"/>
                  </a:cubicBezTo>
                  <a:close/>
                  <a:moveTo>
                    <a:pt x="11665206" y="3021646"/>
                  </a:moveTo>
                  <a:cubicBezTo>
                    <a:pt x="11723610" y="3021646"/>
                    <a:pt x="11769036" y="3055774"/>
                    <a:pt x="11769036" y="3099653"/>
                  </a:cubicBezTo>
                  <a:cubicBezTo>
                    <a:pt x="11769036" y="3099653"/>
                    <a:pt x="11769036" y="3099653"/>
                    <a:pt x="11769036" y="3151659"/>
                  </a:cubicBezTo>
                  <a:cubicBezTo>
                    <a:pt x="11769036" y="3166285"/>
                    <a:pt x="11757680" y="3177662"/>
                    <a:pt x="11743079" y="3177662"/>
                  </a:cubicBezTo>
                  <a:cubicBezTo>
                    <a:pt x="11743079" y="3177662"/>
                    <a:pt x="11743079" y="3177662"/>
                    <a:pt x="11717120" y="3177662"/>
                  </a:cubicBezTo>
                  <a:cubicBezTo>
                    <a:pt x="11717120" y="3177662"/>
                    <a:pt x="11717120" y="3177662"/>
                    <a:pt x="11717120" y="3281665"/>
                  </a:cubicBezTo>
                  <a:cubicBezTo>
                    <a:pt x="11717120" y="3296291"/>
                    <a:pt x="11705765" y="3307666"/>
                    <a:pt x="11691163" y="3307666"/>
                  </a:cubicBezTo>
                  <a:cubicBezTo>
                    <a:pt x="11691163" y="3307666"/>
                    <a:pt x="11691163" y="3307666"/>
                    <a:pt x="11639248" y="3307666"/>
                  </a:cubicBezTo>
                  <a:cubicBezTo>
                    <a:pt x="11624648" y="3307666"/>
                    <a:pt x="11613291" y="3296291"/>
                    <a:pt x="11613291" y="3281665"/>
                  </a:cubicBezTo>
                  <a:cubicBezTo>
                    <a:pt x="11613291" y="3281665"/>
                    <a:pt x="11613291" y="3281665"/>
                    <a:pt x="11613291" y="3177662"/>
                  </a:cubicBezTo>
                  <a:cubicBezTo>
                    <a:pt x="11613291" y="3177662"/>
                    <a:pt x="11613291" y="3177662"/>
                    <a:pt x="11587333" y="3177662"/>
                  </a:cubicBezTo>
                  <a:cubicBezTo>
                    <a:pt x="11572732" y="3177662"/>
                    <a:pt x="11561375" y="3166285"/>
                    <a:pt x="11561375" y="3151659"/>
                  </a:cubicBezTo>
                  <a:cubicBezTo>
                    <a:pt x="11561375" y="3151659"/>
                    <a:pt x="11561375" y="3151659"/>
                    <a:pt x="11561375" y="3099653"/>
                  </a:cubicBezTo>
                  <a:cubicBezTo>
                    <a:pt x="11561375" y="3055774"/>
                    <a:pt x="11606801" y="3021646"/>
                    <a:pt x="11665206" y="3021646"/>
                  </a:cubicBezTo>
                  <a:close/>
                  <a:moveTo>
                    <a:pt x="11183481" y="3021646"/>
                  </a:moveTo>
                  <a:cubicBezTo>
                    <a:pt x="11241885" y="3021646"/>
                    <a:pt x="11287311" y="3055774"/>
                    <a:pt x="11287311" y="3099653"/>
                  </a:cubicBezTo>
                  <a:cubicBezTo>
                    <a:pt x="11287311" y="3099653"/>
                    <a:pt x="11287311" y="3099653"/>
                    <a:pt x="11287311" y="3151659"/>
                  </a:cubicBezTo>
                  <a:cubicBezTo>
                    <a:pt x="11287311" y="3166285"/>
                    <a:pt x="11275955" y="3177662"/>
                    <a:pt x="11261354" y="3177662"/>
                  </a:cubicBezTo>
                  <a:cubicBezTo>
                    <a:pt x="11261354" y="3177662"/>
                    <a:pt x="11261354" y="3177662"/>
                    <a:pt x="11235395" y="3177662"/>
                  </a:cubicBezTo>
                  <a:cubicBezTo>
                    <a:pt x="11235395" y="3177662"/>
                    <a:pt x="11235395" y="3177662"/>
                    <a:pt x="11235395" y="3281665"/>
                  </a:cubicBezTo>
                  <a:cubicBezTo>
                    <a:pt x="11235395" y="3296291"/>
                    <a:pt x="11224040" y="3307666"/>
                    <a:pt x="11209438" y="3307666"/>
                  </a:cubicBezTo>
                  <a:cubicBezTo>
                    <a:pt x="11209438" y="3307666"/>
                    <a:pt x="11209438" y="3307666"/>
                    <a:pt x="11157523" y="3307666"/>
                  </a:cubicBezTo>
                  <a:cubicBezTo>
                    <a:pt x="11142923" y="3307666"/>
                    <a:pt x="11131566" y="3296291"/>
                    <a:pt x="11131566" y="3281665"/>
                  </a:cubicBezTo>
                  <a:cubicBezTo>
                    <a:pt x="11131566" y="3281665"/>
                    <a:pt x="11131566" y="3281665"/>
                    <a:pt x="11131566" y="3177662"/>
                  </a:cubicBezTo>
                  <a:cubicBezTo>
                    <a:pt x="11131566" y="3177662"/>
                    <a:pt x="11131566" y="3177662"/>
                    <a:pt x="11105608" y="3177662"/>
                  </a:cubicBezTo>
                  <a:cubicBezTo>
                    <a:pt x="11091007" y="3177662"/>
                    <a:pt x="11079650" y="3166285"/>
                    <a:pt x="11079650" y="3151659"/>
                  </a:cubicBezTo>
                  <a:cubicBezTo>
                    <a:pt x="11079650" y="3151659"/>
                    <a:pt x="11079650" y="3151659"/>
                    <a:pt x="11079650" y="3099653"/>
                  </a:cubicBezTo>
                  <a:cubicBezTo>
                    <a:pt x="11079650" y="3055774"/>
                    <a:pt x="11125076" y="3021646"/>
                    <a:pt x="11183481" y="3021646"/>
                  </a:cubicBezTo>
                  <a:close/>
                  <a:moveTo>
                    <a:pt x="10701757" y="3021646"/>
                  </a:moveTo>
                  <a:cubicBezTo>
                    <a:pt x="10760161" y="3021646"/>
                    <a:pt x="10805587" y="3055774"/>
                    <a:pt x="10805587" y="3099653"/>
                  </a:cubicBezTo>
                  <a:cubicBezTo>
                    <a:pt x="10805587" y="3099653"/>
                    <a:pt x="10805587" y="3099653"/>
                    <a:pt x="10805587" y="3151659"/>
                  </a:cubicBezTo>
                  <a:cubicBezTo>
                    <a:pt x="10805587" y="3166285"/>
                    <a:pt x="10794231" y="3177662"/>
                    <a:pt x="10779630" y="3177662"/>
                  </a:cubicBezTo>
                  <a:cubicBezTo>
                    <a:pt x="10779630" y="3177662"/>
                    <a:pt x="10779630" y="3177662"/>
                    <a:pt x="10753671" y="3177662"/>
                  </a:cubicBezTo>
                  <a:cubicBezTo>
                    <a:pt x="10753671" y="3177662"/>
                    <a:pt x="10753671" y="3177662"/>
                    <a:pt x="10753671" y="3281665"/>
                  </a:cubicBezTo>
                  <a:cubicBezTo>
                    <a:pt x="10753671" y="3296291"/>
                    <a:pt x="10742316" y="3307666"/>
                    <a:pt x="10727714" y="3307666"/>
                  </a:cubicBezTo>
                  <a:cubicBezTo>
                    <a:pt x="10727714" y="3307666"/>
                    <a:pt x="10727714" y="3307666"/>
                    <a:pt x="10675799" y="3307666"/>
                  </a:cubicBezTo>
                  <a:cubicBezTo>
                    <a:pt x="10661199" y="3307666"/>
                    <a:pt x="10649842" y="3296291"/>
                    <a:pt x="10649842" y="3281665"/>
                  </a:cubicBezTo>
                  <a:cubicBezTo>
                    <a:pt x="10649842" y="3281665"/>
                    <a:pt x="10649842" y="3281665"/>
                    <a:pt x="10649842" y="3177662"/>
                  </a:cubicBezTo>
                  <a:cubicBezTo>
                    <a:pt x="10649842" y="3177662"/>
                    <a:pt x="10649842" y="3177662"/>
                    <a:pt x="10623884" y="3177662"/>
                  </a:cubicBezTo>
                  <a:cubicBezTo>
                    <a:pt x="10609283" y="3177662"/>
                    <a:pt x="10597926" y="3166285"/>
                    <a:pt x="10597926" y="3151659"/>
                  </a:cubicBezTo>
                  <a:cubicBezTo>
                    <a:pt x="10597926" y="3151659"/>
                    <a:pt x="10597926" y="3151659"/>
                    <a:pt x="10597926" y="3099653"/>
                  </a:cubicBezTo>
                  <a:cubicBezTo>
                    <a:pt x="10597926" y="3055774"/>
                    <a:pt x="10643352" y="3021646"/>
                    <a:pt x="10701757" y="3021646"/>
                  </a:cubicBezTo>
                  <a:close/>
                  <a:moveTo>
                    <a:pt x="10220033" y="3021646"/>
                  </a:moveTo>
                  <a:cubicBezTo>
                    <a:pt x="10278437" y="3021646"/>
                    <a:pt x="10323863" y="3055774"/>
                    <a:pt x="10323863" y="3099653"/>
                  </a:cubicBezTo>
                  <a:cubicBezTo>
                    <a:pt x="10323863" y="3099653"/>
                    <a:pt x="10323863" y="3099653"/>
                    <a:pt x="10323863" y="3151659"/>
                  </a:cubicBezTo>
                  <a:cubicBezTo>
                    <a:pt x="10323863" y="3166285"/>
                    <a:pt x="10312507" y="3177662"/>
                    <a:pt x="10297906" y="3177662"/>
                  </a:cubicBezTo>
                  <a:cubicBezTo>
                    <a:pt x="10297906" y="3177662"/>
                    <a:pt x="10297906" y="3177662"/>
                    <a:pt x="10271947" y="3177662"/>
                  </a:cubicBezTo>
                  <a:cubicBezTo>
                    <a:pt x="10271947" y="3177662"/>
                    <a:pt x="10271947" y="3177662"/>
                    <a:pt x="10271947" y="3281665"/>
                  </a:cubicBezTo>
                  <a:cubicBezTo>
                    <a:pt x="10271947" y="3296291"/>
                    <a:pt x="10260592" y="3307666"/>
                    <a:pt x="10245990" y="3307666"/>
                  </a:cubicBezTo>
                  <a:cubicBezTo>
                    <a:pt x="10245990" y="3307666"/>
                    <a:pt x="10245990" y="3307666"/>
                    <a:pt x="10194075" y="3307666"/>
                  </a:cubicBezTo>
                  <a:cubicBezTo>
                    <a:pt x="10179475" y="3307666"/>
                    <a:pt x="10168118" y="3296291"/>
                    <a:pt x="10168118" y="3281665"/>
                  </a:cubicBezTo>
                  <a:cubicBezTo>
                    <a:pt x="10168118" y="3281665"/>
                    <a:pt x="10168118" y="3281665"/>
                    <a:pt x="10168118" y="3177662"/>
                  </a:cubicBezTo>
                  <a:cubicBezTo>
                    <a:pt x="10168118" y="3177662"/>
                    <a:pt x="10168118" y="3177662"/>
                    <a:pt x="10142160" y="3177662"/>
                  </a:cubicBezTo>
                  <a:cubicBezTo>
                    <a:pt x="10127559" y="3177662"/>
                    <a:pt x="10116202" y="3166285"/>
                    <a:pt x="10116202" y="3151659"/>
                  </a:cubicBezTo>
                  <a:cubicBezTo>
                    <a:pt x="10116202" y="3151659"/>
                    <a:pt x="10116202" y="3151659"/>
                    <a:pt x="10116202" y="3099653"/>
                  </a:cubicBezTo>
                  <a:cubicBezTo>
                    <a:pt x="10116202" y="3055774"/>
                    <a:pt x="10161628" y="3021646"/>
                    <a:pt x="10220033" y="3021646"/>
                  </a:cubicBezTo>
                  <a:close/>
                  <a:moveTo>
                    <a:pt x="9738308" y="3021646"/>
                  </a:moveTo>
                  <a:cubicBezTo>
                    <a:pt x="9796712" y="3021646"/>
                    <a:pt x="9842138" y="3055774"/>
                    <a:pt x="9842138" y="3099653"/>
                  </a:cubicBezTo>
                  <a:cubicBezTo>
                    <a:pt x="9842138" y="3099653"/>
                    <a:pt x="9842138" y="3099653"/>
                    <a:pt x="9842138" y="3151659"/>
                  </a:cubicBezTo>
                  <a:cubicBezTo>
                    <a:pt x="9842138" y="3166285"/>
                    <a:pt x="9830782" y="3177662"/>
                    <a:pt x="9816181" y="3177662"/>
                  </a:cubicBezTo>
                  <a:cubicBezTo>
                    <a:pt x="9816181" y="3177662"/>
                    <a:pt x="9816181" y="3177662"/>
                    <a:pt x="9790222" y="3177662"/>
                  </a:cubicBezTo>
                  <a:cubicBezTo>
                    <a:pt x="9790222" y="3177662"/>
                    <a:pt x="9790222" y="3177662"/>
                    <a:pt x="9790222" y="3281665"/>
                  </a:cubicBezTo>
                  <a:cubicBezTo>
                    <a:pt x="9790222" y="3296291"/>
                    <a:pt x="9778867" y="3307666"/>
                    <a:pt x="9764265" y="3307666"/>
                  </a:cubicBezTo>
                  <a:cubicBezTo>
                    <a:pt x="9764265" y="3307666"/>
                    <a:pt x="9764265" y="3307666"/>
                    <a:pt x="9712350" y="3307666"/>
                  </a:cubicBezTo>
                  <a:cubicBezTo>
                    <a:pt x="9697750" y="3307666"/>
                    <a:pt x="9686393" y="3296291"/>
                    <a:pt x="9686393" y="3281665"/>
                  </a:cubicBezTo>
                  <a:cubicBezTo>
                    <a:pt x="9686393" y="3281665"/>
                    <a:pt x="9686393" y="3281665"/>
                    <a:pt x="9686393" y="3177662"/>
                  </a:cubicBezTo>
                  <a:cubicBezTo>
                    <a:pt x="9686393" y="3177662"/>
                    <a:pt x="9686393" y="3177662"/>
                    <a:pt x="9660435" y="3177662"/>
                  </a:cubicBezTo>
                  <a:cubicBezTo>
                    <a:pt x="9645834" y="3177662"/>
                    <a:pt x="9634477" y="3166285"/>
                    <a:pt x="9634477" y="3151659"/>
                  </a:cubicBezTo>
                  <a:cubicBezTo>
                    <a:pt x="9634477" y="3151659"/>
                    <a:pt x="9634477" y="3151659"/>
                    <a:pt x="9634477" y="3099653"/>
                  </a:cubicBezTo>
                  <a:cubicBezTo>
                    <a:pt x="9634477" y="3055774"/>
                    <a:pt x="9679903" y="3021646"/>
                    <a:pt x="9738308" y="3021646"/>
                  </a:cubicBezTo>
                  <a:close/>
                  <a:moveTo>
                    <a:pt x="9256584" y="3021646"/>
                  </a:moveTo>
                  <a:cubicBezTo>
                    <a:pt x="9314988" y="3021646"/>
                    <a:pt x="9360414" y="3055774"/>
                    <a:pt x="9360414" y="3099653"/>
                  </a:cubicBezTo>
                  <a:cubicBezTo>
                    <a:pt x="9360414" y="3099653"/>
                    <a:pt x="9360414" y="3099653"/>
                    <a:pt x="9360414" y="3151659"/>
                  </a:cubicBezTo>
                  <a:cubicBezTo>
                    <a:pt x="9360414" y="3166285"/>
                    <a:pt x="9349058" y="3177662"/>
                    <a:pt x="9334457" y="3177662"/>
                  </a:cubicBezTo>
                  <a:cubicBezTo>
                    <a:pt x="9334457" y="3177662"/>
                    <a:pt x="9334457" y="3177662"/>
                    <a:pt x="9308498" y="3177662"/>
                  </a:cubicBezTo>
                  <a:cubicBezTo>
                    <a:pt x="9308498" y="3177662"/>
                    <a:pt x="9308498" y="3177662"/>
                    <a:pt x="9308498" y="3281665"/>
                  </a:cubicBezTo>
                  <a:cubicBezTo>
                    <a:pt x="9308498" y="3296291"/>
                    <a:pt x="9297143" y="3307666"/>
                    <a:pt x="9282541" y="3307666"/>
                  </a:cubicBezTo>
                  <a:cubicBezTo>
                    <a:pt x="9282541" y="3307666"/>
                    <a:pt x="9282541" y="3307666"/>
                    <a:pt x="9230626" y="3307666"/>
                  </a:cubicBezTo>
                  <a:cubicBezTo>
                    <a:pt x="9216026" y="3307666"/>
                    <a:pt x="9204669" y="3296291"/>
                    <a:pt x="9204669" y="3281665"/>
                  </a:cubicBezTo>
                  <a:cubicBezTo>
                    <a:pt x="9204669" y="3281665"/>
                    <a:pt x="9204669" y="3281665"/>
                    <a:pt x="9204669" y="3177662"/>
                  </a:cubicBezTo>
                  <a:cubicBezTo>
                    <a:pt x="9204669" y="3177662"/>
                    <a:pt x="9204669" y="3177662"/>
                    <a:pt x="9178711" y="3177662"/>
                  </a:cubicBezTo>
                  <a:cubicBezTo>
                    <a:pt x="9164110" y="3177662"/>
                    <a:pt x="9152753" y="3166285"/>
                    <a:pt x="9152753" y="3151659"/>
                  </a:cubicBezTo>
                  <a:cubicBezTo>
                    <a:pt x="9152753" y="3151659"/>
                    <a:pt x="9152753" y="3151659"/>
                    <a:pt x="9152753" y="3099653"/>
                  </a:cubicBezTo>
                  <a:cubicBezTo>
                    <a:pt x="9152753" y="3055774"/>
                    <a:pt x="9198179" y="3021646"/>
                    <a:pt x="9256584" y="3021646"/>
                  </a:cubicBezTo>
                  <a:close/>
                  <a:moveTo>
                    <a:pt x="8774860" y="3021646"/>
                  </a:moveTo>
                  <a:cubicBezTo>
                    <a:pt x="8833264" y="3021646"/>
                    <a:pt x="8878690" y="3055774"/>
                    <a:pt x="8878690" y="3099653"/>
                  </a:cubicBezTo>
                  <a:cubicBezTo>
                    <a:pt x="8878690" y="3099653"/>
                    <a:pt x="8878690" y="3099653"/>
                    <a:pt x="8878690" y="3151659"/>
                  </a:cubicBezTo>
                  <a:cubicBezTo>
                    <a:pt x="8878690" y="3166285"/>
                    <a:pt x="8867334" y="3177662"/>
                    <a:pt x="8852733" y="3177662"/>
                  </a:cubicBezTo>
                  <a:cubicBezTo>
                    <a:pt x="8852733" y="3177662"/>
                    <a:pt x="8852733" y="3177662"/>
                    <a:pt x="8826774" y="3177662"/>
                  </a:cubicBezTo>
                  <a:cubicBezTo>
                    <a:pt x="8826774" y="3177662"/>
                    <a:pt x="8826774" y="3177662"/>
                    <a:pt x="8826774" y="3281665"/>
                  </a:cubicBezTo>
                  <a:cubicBezTo>
                    <a:pt x="8826774" y="3296291"/>
                    <a:pt x="8815419" y="3307666"/>
                    <a:pt x="8800817" y="3307666"/>
                  </a:cubicBezTo>
                  <a:cubicBezTo>
                    <a:pt x="8800817" y="3307666"/>
                    <a:pt x="8800817" y="3307666"/>
                    <a:pt x="8748902" y="3307666"/>
                  </a:cubicBezTo>
                  <a:cubicBezTo>
                    <a:pt x="8734302" y="3307666"/>
                    <a:pt x="8722945" y="3296291"/>
                    <a:pt x="8722945" y="3281665"/>
                  </a:cubicBezTo>
                  <a:cubicBezTo>
                    <a:pt x="8722945" y="3281665"/>
                    <a:pt x="8722945" y="3281665"/>
                    <a:pt x="8722945" y="3177662"/>
                  </a:cubicBezTo>
                  <a:cubicBezTo>
                    <a:pt x="8722945" y="3177662"/>
                    <a:pt x="8722945" y="3177662"/>
                    <a:pt x="8696987" y="3177662"/>
                  </a:cubicBezTo>
                  <a:cubicBezTo>
                    <a:pt x="8682386" y="3177662"/>
                    <a:pt x="8671029" y="3166285"/>
                    <a:pt x="8671029" y="3151659"/>
                  </a:cubicBezTo>
                  <a:cubicBezTo>
                    <a:pt x="8671029" y="3151659"/>
                    <a:pt x="8671029" y="3151659"/>
                    <a:pt x="8671029" y="3099653"/>
                  </a:cubicBezTo>
                  <a:cubicBezTo>
                    <a:pt x="8671029" y="3055774"/>
                    <a:pt x="8716455" y="3021646"/>
                    <a:pt x="8774860" y="3021646"/>
                  </a:cubicBezTo>
                  <a:close/>
                  <a:moveTo>
                    <a:pt x="8293136" y="3021646"/>
                  </a:moveTo>
                  <a:cubicBezTo>
                    <a:pt x="8351541" y="3021646"/>
                    <a:pt x="8396966" y="3055774"/>
                    <a:pt x="8396966" y="3099653"/>
                  </a:cubicBezTo>
                  <a:cubicBezTo>
                    <a:pt x="8396966" y="3099653"/>
                    <a:pt x="8396966" y="3099653"/>
                    <a:pt x="8396966" y="3151659"/>
                  </a:cubicBezTo>
                  <a:cubicBezTo>
                    <a:pt x="8396966" y="3166285"/>
                    <a:pt x="8385610" y="3177662"/>
                    <a:pt x="8371009" y="3177662"/>
                  </a:cubicBezTo>
                  <a:cubicBezTo>
                    <a:pt x="8371009" y="3177662"/>
                    <a:pt x="8371009" y="3177662"/>
                    <a:pt x="8345051" y="3177662"/>
                  </a:cubicBezTo>
                  <a:cubicBezTo>
                    <a:pt x="8345051" y="3177662"/>
                    <a:pt x="8345051" y="3177662"/>
                    <a:pt x="8345051" y="3281665"/>
                  </a:cubicBezTo>
                  <a:cubicBezTo>
                    <a:pt x="8345051" y="3296291"/>
                    <a:pt x="8333695" y="3307666"/>
                    <a:pt x="8319094" y="3307666"/>
                  </a:cubicBezTo>
                  <a:cubicBezTo>
                    <a:pt x="8319094" y="3307666"/>
                    <a:pt x="8319094" y="3307666"/>
                    <a:pt x="8267178" y="3307666"/>
                  </a:cubicBezTo>
                  <a:cubicBezTo>
                    <a:pt x="8252578" y="3307666"/>
                    <a:pt x="8241221" y="3296291"/>
                    <a:pt x="8241221" y="3281665"/>
                  </a:cubicBezTo>
                  <a:cubicBezTo>
                    <a:pt x="8241221" y="3281665"/>
                    <a:pt x="8241221" y="3281665"/>
                    <a:pt x="8241221" y="3177662"/>
                  </a:cubicBezTo>
                  <a:cubicBezTo>
                    <a:pt x="8241221" y="3177662"/>
                    <a:pt x="8241221" y="3177662"/>
                    <a:pt x="8215264" y="3177662"/>
                  </a:cubicBezTo>
                  <a:cubicBezTo>
                    <a:pt x="8200662" y="3177662"/>
                    <a:pt x="8189305" y="3166285"/>
                    <a:pt x="8189305" y="3151659"/>
                  </a:cubicBezTo>
                  <a:cubicBezTo>
                    <a:pt x="8189305" y="3151659"/>
                    <a:pt x="8189305" y="3151659"/>
                    <a:pt x="8189305" y="3099653"/>
                  </a:cubicBezTo>
                  <a:cubicBezTo>
                    <a:pt x="8189305" y="3055774"/>
                    <a:pt x="8234731" y="3021646"/>
                    <a:pt x="8293136" y="3021646"/>
                  </a:cubicBezTo>
                  <a:close/>
                  <a:moveTo>
                    <a:pt x="7811412" y="3021646"/>
                  </a:moveTo>
                  <a:cubicBezTo>
                    <a:pt x="7869817" y="3021646"/>
                    <a:pt x="7915242" y="3055774"/>
                    <a:pt x="7915242" y="3099653"/>
                  </a:cubicBezTo>
                  <a:cubicBezTo>
                    <a:pt x="7915242" y="3099653"/>
                    <a:pt x="7915242" y="3099653"/>
                    <a:pt x="7915242" y="3151659"/>
                  </a:cubicBezTo>
                  <a:cubicBezTo>
                    <a:pt x="7915242" y="3166285"/>
                    <a:pt x="7903886" y="3177662"/>
                    <a:pt x="7889285" y="3177662"/>
                  </a:cubicBezTo>
                  <a:cubicBezTo>
                    <a:pt x="7889285" y="3177662"/>
                    <a:pt x="7889285" y="3177662"/>
                    <a:pt x="7863327" y="3177662"/>
                  </a:cubicBezTo>
                  <a:cubicBezTo>
                    <a:pt x="7863327" y="3177662"/>
                    <a:pt x="7863327" y="3177662"/>
                    <a:pt x="7863327" y="3281665"/>
                  </a:cubicBezTo>
                  <a:cubicBezTo>
                    <a:pt x="7863327" y="3296291"/>
                    <a:pt x="7851971" y="3307666"/>
                    <a:pt x="7837370" y="3307666"/>
                  </a:cubicBezTo>
                  <a:cubicBezTo>
                    <a:pt x="7837370" y="3307666"/>
                    <a:pt x="7837370" y="3307666"/>
                    <a:pt x="7785454" y="3307666"/>
                  </a:cubicBezTo>
                  <a:cubicBezTo>
                    <a:pt x="7770854" y="3307666"/>
                    <a:pt x="7759497" y="3296291"/>
                    <a:pt x="7759497" y="3281665"/>
                  </a:cubicBezTo>
                  <a:cubicBezTo>
                    <a:pt x="7759497" y="3281665"/>
                    <a:pt x="7759497" y="3281665"/>
                    <a:pt x="7759497" y="3177662"/>
                  </a:cubicBezTo>
                  <a:cubicBezTo>
                    <a:pt x="7759497" y="3177662"/>
                    <a:pt x="7759497" y="3177662"/>
                    <a:pt x="7733540" y="3177662"/>
                  </a:cubicBezTo>
                  <a:cubicBezTo>
                    <a:pt x="7718938" y="3177662"/>
                    <a:pt x="7707581" y="3166285"/>
                    <a:pt x="7707581" y="3151659"/>
                  </a:cubicBezTo>
                  <a:cubicBezTo>
                    <a:pt x="7707581" y="3151659"/>
                    <a:pt x="7707581" y="3151659"/>
                    <a:pt x="7707581" y="3099653"/>
                  </a:cubicBezTo>
                  <a:cubicBezTo>
                    <a:pt x="7707581" y="3055774"/>
                    <a:pt x="7753007" y="3021646"/>
                    <a:pt x="7811412" y="3021646"/>
                  </a:cubicBezTo>
                  <a:close/>
                  <a:moveTo>
                    <a:pt x="7329688" y="3021646"/>
                  </a:moveTo>
                  <a:cubicBezTo>
                    <a:pt x="7388093" y="3021646"/>
                    <a:pt x="7433518" y="3055774"/>
                    <a:pt x="7433518" y="3099653"/>
                  </a:cubicBezTo>
                  <a:cubicBezTo>
                    <a:pt x="7433518" y="3099653"/>
                    <a:pt x="7433518" y="3099653"/>
                    <a:pt x="7433518" y="3151659"/>
                  </a:cubicBezTo>
                  <a:cubicBezTo>
                    <a:pt x="7433518" y="3166285"/>
                    <a:pt x="7422162" y="3177662"/>
                    <a:pt x="7407561" y="3177662"/>
                  </a:cubicBezTo>
                  <a:cubicBezTo>
                    <a:pt x="7407561" y="3177662"/>
                    <a:pt x="7407561" y="3177662"/>
                    <a:pt x="7381603" y="3177662"/>
                  </a:cubicBezTo>
                  <a:cubicBezTo>
                    <a:pt x="7381603" y="3177662"/>
                    <a:pt x="7381603" y="3177662"/>
                    <a:pt x="7381603" y="3281665"/>
                  </a:cubicBezTo>
                  <a:cubicBezTo>
                    <a:pt x="7381603" y="3296291"/>
                    <a:pt x="7370247" y="3307666"/>
                    <a:pt x="7355646" y="3307666"/>
                  </a:cubicBezTo>
                  <a:cubicBezTo>
                    <a:pt x="7355646" y="3307666"/>
                    <a:pt x="7355646" y="3307666"/>
                    <a:pt x="7303730" y="3307666"/>
                  </a:cubicBezTo>
                  <a:cubicBezTo>
                    <a:pt x="7289130" y="3307666"/>
                    <a:pt x="7277773" y="3296291"/>
                    <a:pt x="7277773" y="3281665"/>
                  </a:cubicBezTo>
                  <a:cubicBezTo>
                    <a:pt x="7277773" y="3281665"/>
                    <a:pt x="7277773" y="3281665"/>
                    <a:pt x="7277773" y="3177662"/>
                  </a:cubicBezTo>
                  <a:cubicBezTo>
                    <a:pt x="7277773" y="3177662"/>
                    <a:pt x="7277773" y="3177662"/>
                    <a:pt x="7251816" y="3177662"/>
                  </a:cubicBezTo>
                  <a:cubicBezTo>
                    <a:pt x="7237214" y="3177662"/>
                    <a:pt x="7225857" y="3166285"/>
                    <a:pt x="7225857" y="3151659"/>
                  </a:cubicBezTo>
                  <a:cubicBezTo>
                    <a:pt x="7225857" y="3151659"/>
                    <a:pt x="7225857" y="3151659"/>
                    <a:pt x="7225857" y="3099653"/>
                  </a:cubicBezTo>
                  <a:cubicBezTo>
                    <a:pt x="7225857" y="3055774"/>
                    <a:pt x="7271283" y="3021646"/>
                    <a:pt x="7329688" y="3021646"/>
                  </a:cubicBezTo>
                  <a:close/>
                  <a:moveTo>
                    <a:pt x="6847964" y="3021646"/>
                  </a:moveTo>
                  <a:cubicBezTo>
                    <a:pt x="6906369" y="3021646"/>
                    <a:pt x="6951794" y="3055774"/>
                    <a:pt x="6951794" y="3099653"/>
                  </a:cubicBezTo>
                  <a:cubicBezTo>
                    <a:pt x="6951794" y="3099653"/>
                    <a:pt x="6951794" y="3099653"/>
                    <a:pt x="6951794" y="3151659"/>
                  </a:cubicBezTo>
                  <a:cubicBezTo>
                    <a:pt x="6951794" y="3166285"/>
                    <a:pt x="6940438" y="3177662"/>
                    <a:pt x="6925837" y="3177662"/>
                  </a:cubicBezTo>
                  <a:cubicBezTo>
                    <a:pt x="6925837" y="3177662"/>
                    <a:pt x="6925837" y="3177662"/>
                    <a:pt x="6899879" y="3177662"/>
                  </a:cubicBezTo>
                  <a:cubicBezTo>
                    <a:pt x="6899879" y="3177662"/>
                    <a:pt x="6899879" y="3177662"/>
                    <a:pt x="6899879" y="3281665"/>
                  </a:cubicBezTo>
                  <a:cubicBezTo>
                    <a:pt x="6899879" y="3296291"/>
                    <a:pt x="6888523" y="3307666"/>
                    <a:pt x="6873922" y="3307666"/>
                  </a:cubicBezTo>
                  <a:cubicBezTo>
                    <a:pt x="6873922" y="3307666"/>
                    <a:pt x="6873922" y="3307666"/>
                    <a:pt x="6822006" y="3307666"/>
                  </a:cubicBezTo>
                  <a:cubicBezTo>
                    <a:pt x="6807406" y="3307666"/>
                    <a:pt x="6796049" y="3296291"/>
                    <a:pt x="6796049" y="3281665"/>
                  </a:cubicBezTo>
                  <a:cubicBezTo>
                    <a:pt x="6796049" y="3281665"/>
                    <a:pt x="6796049" y="3281665"/>
                    <a:pt x="6796049" y="3177662"/>
                  </a:cubicBezTo>
                  <a:cubicBezTo>
                    <a:pt x="6796049" y="3177662"/>
                    <a:pt x="6796049" y="3177662"/>
                    <a:pt x="6770092" y="3177662"/>
                  </a:cubicBezTo>
                  <a:cubicBezTo>
                    <a:pt x="6755490" y="3177662"/>
                    <a:pt x="6744133" y="3166285"/>
                    <a:pt x="6744133" y="3151659"/>
                  </a:cubicBezTo>
                  <a:cubicBezTo>
                    <a:pt x="6744133" y="3151659"/>
                    <a:pt x="6744133" y="3151659"/>
                    <a:pt x="6744133" y="3099653"/>
                  </a:cubicBezTo>
                  <a:cubicBezTo>
                    <a:pt x="6744133" y="3055774"/>
                    <a:pt x="6789559" y="3021646"/>
                    <a:pt x="6847964" y="3021646"/>
                  </a:cubicBezTo>
                  <a:close/>
                  <a:moveTo>
                    <a:pt x="6366240" y="3021646"/>
                  </a:moveTo>
                  <a:cubicBezTo>
                    <a:pt x="6424645" y="3021646"/>
                    <a:pt x="6470070" y="3055774"/>
                    <a:pt x="6470070" y="3099653"/>
                  </a:cubicBezTo>
                  <a:cubicBezTo>
                    <a:pt x="6470070" y="3099653"/>
                    <a:pt x="6470070" y="3099653"/>
                    <a:pt x="6470070" y="3151659"/>
                  </a:cubicBezTo>
                  <a:cubicBezTo>
                    <a:pt x="6470070" y="3166285"/>
                    <a:pt x="6458714" y="3177662"/>
                    <a:pt x="6444113" y="3177662"/>
                  </a:cubicBezTo>
                  <a:cubicBezTo>
                    <a:pt x="6444113" y="3177662"/>
                    <a:pt x="6444113" y="3177662"/>
                    <a:pt x="6418155" y="3177662"/>
                  </a:cubicBezTo>
                  <a:cubicBezTo>
                    <a:pt x="6418155" y="3177662"/>
                    <a:pt x="6418155" y="3177662"/>
                    <a:pt x="6418155" y="3281665"/>
                  </a:cubicBezTo>
                  <a:cubicBezTo>
                    <a:pt x="6418155" y="3296291"/>
                    <a:pt x="6406799" y="3307666"/>
                    <a:pt x="6392198" y="3307666"/>
                  </a:cubicBezTo>
                  <a:cubicBezTo>
                    <a:pt x="6392198" y="3307666"/>
                    <a:pt x="6392198" y="3307666"/>
                    <a:pt x="6340282" y="3307666"/>
                  </a:cubicBezTo>
                  <a:cubicBezTo>
                    <a:pt x="6325682" y="3307666"/>
                    <a:pt x="6314325" y="3296291"/>
                    <a:pt x="6314325" y="3281665"/>
                  </a:cubicBezTo>
                  <a:cubicBezTo>
                    <a:pt x="6314325" y="3281665"/>
                    <a:pt x="6314325" y="3281665"/>
                    <a:pt x="6314325" y="3177662"/>
                  </a:cubicBezTo>
                  <a:cubicBezTo>
                    <a:pt x="6314325" y="3177662"/>
                    <a:pt x="6314325" y="3177662"/>
                    <a:pt x="6288368" y="3177662"/>
                  </a:cubicBezTo>
                  <a:cubicBezTo>
                    <a:pt x="6273766" y="3177662"/>
                    <a:pt x="6262409" y="3166285"/>
                    <a:pt x="6262409" y="3151659"/>
                  </a:cubicBezTo>
                  <a:cubicBezTo>
                    <a:pt x="6262409" y="3151659"/>
                    <a:pt x="6262409" y="3151659"/>
                    <a:pt x="6262409" y="3099653"/>
                  </a:cubicBezTo>
                  <a:cubicBezTo>
                    <a:pt x="6262409" y="3055774"/>
                    <a:pt x="6307835" y="3021646"/>
                    <a:pt x="6366240" y="3021646"/>
                  </a:cubicBezTo>
                  <a:close/>
                  <a:moveTo>
                    <a:pt x="5884526" y="3021646"/>
                  </a:moveTo>
                  <a:cubicBezTo>
                    <a:pt x="5942928" y="3021646"/>
                    <a:pt x="5988353" y="3055774"/>
                    <a:pt x="5988353" y="3099653"/>
                  </a:cubicBezTo>
                  <a:cubicBezTo>
                    <a:pt x="5988353" y="3099653"/>
                    <a:pt x="5988353" y="3099653"/>
                    <a:pt x="5988353" y="3151659"/>
                  </a:cubicBezTo>
                  <a:cubicBezTo>
                    <a:pt x="5988353" y="3166285"/>
                    <a:pt x="5976990" y="3177662"/>
                    <a:pt x="5962397" y="3177662"/>
                  </a:cubicBezTo>
                  <a:cubicBezTo>
                    <a:pt x="5962397" y="3177662"/>
                    <a:pt x="5962397" y="3177662"/>
                    <a:pt x="5936439" y="3177662"/>
                  </a:cubicBezTo>
                  <a:cubicBezTo>
                    <a:pt x="5936439" y="3177662"/>
                    <a:pt x="5936439" y="3177662"/>
                    <a:pt x="5936439" y="3281665"/>
                  </a:cubicBezTo>
                  <a:cubicBezTo>
                    <a:pt x="5936439" y="3296291"/>
                    <a:pt x="5925083" y="3307666"/>
                    <a:pt x="5910482" y="3307666"/>
                  </a:cubicBezTo>
                  <a:cubicBezTo>
                    <a:pt x="5910482" y="3307666"/>
                    <a:pt x="5910482" y="3307666"/>
                    <a:pt x="5858568" y="3307666"/>
                  </a:cubicBezTo>
                  <a:cubicBezTo>
                    <a:pt x="5843968" y="3307666"/>
                    <a:pt x="5832611" y="3296291"/>
                    <a:pt x="5832611" y="3281665"/>
                  </a:cubicBezTo>
                  <a:cubicBezTo>
                    <a:pt x="5832611" y="3281665"/>
                    <a:pt x="5832611" y="3281665"/>
                    <a:pt x="5832611" y="3177662"/>
                  </a:cubicBezTo>
                  <a:cubicBezTo>
                    <a:pt x="5832611" y="3177662"/>
                    <a:pt x="5832611" y="3177662"/>
                    <a:pt x="5806654" y="3177662"/>
                  </a:cubicBezTo>
                  <a:cubicBezTo>
                    <a:pt x="5792053" y="3177662"/>
                    <a:pt x="5780698" y="3166285"/>
                    <a:pt x="5780698" y="3151659"/>
                  </a:cubicBezTo>
                  <a:cubicBezTo>
                    <a:pt x="5780698" y="3151659"/>
                    <a:pt x="5780698" y="3151659"/>
                    <a:pt x="5780698" y="3099653"/>
                  </a:cubicBezTo>
                  <a:cubicBezTo>
                    <a:pt x="5780698" y="3055774"/>
                    <a:pt x="5826121" y="3021646"/>
                    <a:pt x="5884526" y="3021646"/>
                  </a:cubicBezTo>
                  <a:close/>
                  <a:moveTo>
                    <a:pt x="5402816" y="3021646"/>
                  </a:moveTo>
                  <a:cubicBezTo>
                    <a:pt x="5461218" y="3021646"/>
                    <a:pt x="5506639" y="3055774"/>
                    <a:pt x="5506639" y="3099653"/>
                  </a:cubicBezTo>
                  <a:cubicBezTo>
                    <a:pt x="5506639" y="3099653"/>
                    <a:pt x="5506639" y="3099653"/>
                    <a:pt x="5506639" y="3151659"/>
                  </a:cubicBezTo>
                  <a:cubicBezTo>
                    <a:pt x="5506639" y="3166285"/>
                    <a:pt x="5495286" y="3177662"/>
                    <a:pt x="5480685" y="3177662"/>
                  </a:cubicBezTo>
                  <a:cubicBezTo>
                    <a:pt x="5480685" y="3177662"/>
                    <a:pt x="5480685" y="3177662"/>
                    <a:pt x="5454729" y="3177662"/>
                  </a:cubicBezTo>
                  <a:cubicBezTo>
                    <a:pt x="5454729" y="3177662"/>
                    <a:pt x="5454729" y="3177662"/>
                    <a:pt x="5454729" y="3281665"/>
                  </a:cubicBezTo>
                  <a:cubicBezTo>
                    <a:pt x="5454729" y="3296291"/>
                    <a:pt x="5443373" y="3307666"/>
                    <a:pt x="5428770" y="3307666"/>
                  </a:cubicBezTo>
                  <a:cubicBezTo>
                    <a:pt x="5428770" y="3307666"/>
                    <a:pt x="5428770" y="3307666"/>
                    <a:pt x="5376857" y="3307666"/>
                  </a:cubicBezTo>
                  <a:cubicBezTo>
                    <a:pt x="5362262" y="3307666"/>
                    <a:pt x="5350903" y="3296291"/>
                    <a:pt x="5350903" y="3281665"/>
                  </a:cubicBezTo>
                  <a:cubicBezTo>
                    <a:pt x="5350903" y="3281665"/>
                    <a:pt x="5350903" y="3281665"/>
                    <a:pt x="5350903" y="3177662"/>
                  </a:cubicBezTo>
                  <a:cubicBezTo>
                    <a:pt x="5350903" y="3177662"/>
                    <a:pt x="5350903" y="3177662"/>
                    <a:pt x="5324945" y="3177662"/>
                  </a:cubicBezTo>
                  <a:cubicBezTo>
                    <a:pt x="5310344" y="3177662"/>
                    <a:pt x="5298982" y="3166285"/>
                    <a:pt x="5298982" y="3151659"/>
                  </a:cubicBezTo>
                  <a:cubicBezTo>
                    <a:pt x="5298982" y="3151659"/>
                    <a:pt x="5298982" y="3151659"/>
                    <a:pt x="5298982" y="3099653"/>
                  </a:cubicBezTo>
                  <a:cubicBezTo>
                    <a:pt x="5298982" y="3055774"/>
                    <a:pt x="5344415" y="3021646"/>
                    <a:pt x="5402816" y="3021646"/>
                  </a:cubicBezTo>
                  <a:close/>
                  <a:moveTo>
                    <a:pt x="4921068" y="3021646"/>
                  </a:moveTo>
                  <a:cubicBezTo>
                    <a:pt x="4979484" y="3021646"/>
                    <a:pt x="5024912" y="3055774"/>
                    <a:pt x="5024912" y="3099653"/>
                  </a:cubicBezTo>
                  <a:cubicBezTo>
                    <a:pt x="5024912" y="3099653"/>
                    <a:pt x="5024912" y="3099653"/>
                    <a:pt x="5024912" y="3151659"/>
                  </a:cubicBezTo>
                  <a:cubicBezTo>
                    <a:pt x="5024912" y="3166285"/>
                    <a:pt x="5013556" y="3177662"/>
                    <a:pt x="4998953" y="3177662"/>
                  </a:cubicBezTo>
                  <a:cubicBezTo>
                    <a:pt x="4998953" y="3177662"/>
                    <a:pt x="4998953" y="3177662"/>
                    <a:pt x="4972994" y="3177662"/>
                  </a:cubicBezTo>
                  <a:cubicBezTo>
                    <a:pt x="4972994" y="3177662"/>
                    <a:pt x="4972994" y="3177662"/>
                    <a:pt x="4972994" y="3281665"/>
                  </a:cubicBezTo>
                  <a:cubicBezTo>
                    <a:pt x="4972994" y="3296291"/>
                    <a:pt x="4961638" y="3307666"/>
                    <a:pt x="4947033" y="3307666"/>
                  </a:cubicBezTo>
                  <a:cubicBezTo>
                    <a:pt x="4947033" y="3307666"/>
                    <a:pt x="4947033" y="3307666"/>
                    <a:pt x="4895110" y="3307666"/>
                  </a:cubicBezTo>
                  <a:cubicBezTo>
                    <a:pt x="4880513" y="3307666"/>
                    <a:pt x="4869163" y="3296291"/>
                    <a:pt x="4869163" y="3281665"/>
                  </a:cubicBezTo>
                  <a:cubicBezTo>
                    <a:pt x="4869163" y="3281665"/>
                    <a:pt x="4869163" y="3281665"/>
                    <a:pt x="4869163" y="3177662"/>
                  </a:cubicBezTo>
                  <a:cubicBezTo>
                    <a:pt x="4869163" y="3177662"/>
                    <a:pt x="4869163" y="3177662"/>
                    <a:pt x="4843208" y="3177662"/>
                  </a:cubicBezTo>
                  <a:cubicBezTo>
                    <a:pt x="4828615" y="3177662"/>
                    <a:pt x="4817252" y="3166285"/>
                    <a:pt x="4817252" y="3151659"/>
                  </a:cubicBezTo>
                  <a:cubicBezTo>
                    <a:pt x="4817252" y="3151659"/>
                    <a:pt x="4817252" y="3151659"/>
                    <a:pt x="4817252" y="3099653"/>
                  </a:cubicBezTo>
                  <a:cubicBezTo>
                    <a:pt x="4817252" y="3055774"/>
                    <a:pt x="4862673" y="3021646"/>
                    <a:pt x="4921068" y="3021646"/>
                  </a:cubicBezTo>
                  <a:close/>
                  <a:moveTo>
                    <a:pt x="4439371" y="3021646"/>
                  </a:moveTo>
                  <a:cubicBezTo>
                    <a:pt x="4497764" y="3021646"/>
                    <a:pt x="4543190" y="3055774"/>
                    <a:pt x="4543190" y="3099653"/>
                  </a:cubicBezTo>
                  <a:cubicBezTo>
                    <a:pt x="4543190" y="3099653"/>
                    <a:pt x="4543190" y="3099653"/>
                    <a:pt x="4543190" y="3151659"/>
                  </a:cubicBezTo>
                  <a:cubicBezTo>
                    <a:pt x="4543190" y="3166285"/>
                    <a:pt x="4531832" y="3177662"/>
                    <a:pt x="4517233" y="3177662"/>
                  </a:cubicBezTo>
                  <a:cubicBezTo>
                    <a:pt x="4517233" y="3177662"/>
                    <a:pt x="4517233" y="3177662"/>
                    <a:pt x="4491272" y="3177662"/>
                  </a:cubicBezTo>
                  <a:cubicBezTo>
                    <a:pt x="4491272" y="3177662"/>
                    <a:pt x="4491272" y="3177662"/>
                    <a:pt x="4491272" y="3281665"/>
                  </a:cubicBezTo>
                  <a:cubicBezTo>
                    <a:pt x="4491272" y="3296291"/>
                    <a:pt x="4479917" y="3307666"/>
                    <a:pt x="4465314" y="3307666"/>
                  </a:cubicBezTo>
                  <a:cubicBezTo>
                    <a:pt x="4465314" y="3307666"/>
                    <a:pt x="4465314" y="3307666"/>
                    <a:pt x="4413403" y="3307666"/>
                  </a:cubicBezTo>
                  <a:cubicBezTo>
                    <a:pt x="4398803" y="3307666"/>
                    <a:pt x="4387444" y="3296291"/>
                    <a:pt x="4387444" y="3281665"/>
                  </a:cubicBezTo>
                  <a:cubicBezTo>
                    <a:pt x="4387444" y="3281665"/>
                    <a:pt x="4387444" y="3281665"/>
                    <a:pt x="4387444" y="3177662"/>
                  </a:cubicBezTo>
                  <a:cubicBezTo>
                    <a:pt x="4387444" y="3177662"/>
                    <a:pt x="4387444" y="3177662"/>
                    <a:pt x="4361483" y="3177662"/>
                  </a:cubicBezTo>
                  <a:cubicBezTo>
                    <a:pt x="4346884" y="3177662"/>
                    <a:pt x="4335529" y="3166285"/>
                    <a:pt x="4335529" y="3151659"/>
                  </a:cubicBezTo>
                  <a:cubicBezTo>
                    <a:pt x="4335529" y="3151659"/>
                    <a:pt x="4335529" y="3151659"/>
                    <a:pt x="4335529" y="3099653"/>
                  </a:cubicBezTo>
                  <a:cubicBezTo>
                    <a:pt x="4335529" y="3055774"/>
                    <a:pt x="4380953" y="3021646"/>
                    <a:pt x="4439371" y="3021646"/>
                  </a:cubicBezTo>
                  <a:close/>
                  <a:moveTo>
                    <a:pt x="3957651" y="3021646"/>
                  </a:moveTo>
                  <a:cubicBezTo>
                    <a:pt x="4016057" y="3021646"/>
                    <a:pt x="4061484" y="3055774"/>
                    <a:pt x="4061484" y="3099653"/>
                  </a:cubicBezTo>
                  <a:cubicBezTo>
                    <a:pt x="4061484" y="3099653"/>
                    <a:pt x="4061484" y="3099653"/>
                    <a:pt x="4061484" y="3151659"/>
                  </a:cubicBezTo>
                  <a:cubicBezTo>
                    <a:pt x="4061484" y="3166285"/>
                    <a:pt x="4050128" y="3177662"/>
                    <a:pt x="4035527" y="3177662"/>
                  </a:cubicBezTo>
                  <a:cubicBezTo>
                    <a:pt x="4035527" y="3177662"/>
                    <a:pt x="4035527" y="3177662"/>
                    <a:pt x="4009568" y="3177662"/>
                  </a:cubicBezTo>
                  <a:cubicBezTo>
                    <a:pt x="4009568" y="3177662"/>
                    <a:pt x="4009568" y="3177662"/>
                    <a:pt x="4009568" y="3281665"/>
                  </a:cubicBezTo>
                  <a:cubicBezTo>
                    <a:pt x="4009568" y="3296291"/>
                    <a:pt x="3998210" y="3307666"/>
                    <a:pt x="3983608" y="3307666"/>
                  </a:cubicBezTo>
                  <a:cubicBezTo>
                    <a:pt x="3983608" y="3307666"/>
                    <a:pt x="3983608" y="3307666"/>
                    <a:pt x="3931692" y="3307666"/>
                  </a:cubicBezTo>
                  <a:cubicBezTo>
                    <a:pt x="3917093" y="3307666"/>
                    <a:pt x="3905738" y="3296291"/>
                    <a:pt x="3905738" y="3281665"/>
                  </a:cubicBezTo>
                  <a:cubicBezTo>
                    <a:pt x="3905738" y="3281665"/>
                    <a:pt x="3905738" y="3281665"/>
                    <a:pt x="3905738" y="3177662"/>
                  </a:cubicBezTo>
                  <a:cubicBezTo>
                    <a:pt x="3905738" y="3177662"/>
                    <a:pt x="3905738" y="3177662"/>
                    <a:pt x="3879779" y="3177662"/>
                  </a:cubicBezTo>
                  <a:cubicBezTo>
                    <a:pt x="3865180" y="3177662"/>
                    <a:pt x="3853822" y="3166285"/>
                    <a:pt x="3853822" y="3151659"/>
                  </a:cubicBezTo>
                  <a:cubicBezTo>
                    <a:pt x="3853822" y="3151659"/>
                    <a:pt x="3853822" y="3151659"/>
                    <a:pt x="3853822" y="3099653"/>
                  </a:cubicBezTo>
                  <a:cubicBezTo>
                    <a:pt x="3853822" y="3055774"/>
                    <a:pt x="3899248" y="3021646"/>
                    <a:pt x="3957651" y="3021646"/>
                  </a:cubicBezTo>
                  <a:close/>
                  <a:moveTo>
                    <a:pt x="3475934" y="3021646"/>
                  </a:moveTo>
                  <a:cubicBezTo>
                    <a:pt x="3534340" y="3021646"/>
                    <a:pt x="3579769" y="3055774"/>
                    <a:pt x="3579769" y="3099653"/>
                  </a:cubicBezTo>
                  <a:cubicBezTo>
                    <a:pt x="3579769" y="3099653"/>
                    <a:pt x="3579769" y="3099653"/>
                    <a:pt x="3579769" y="3151659"/>
                  </a:cubicBezTo>
                  <a:cubicBezTo>
                    <a:pt x="3579769" y="3166285"/>
                    <a:pt x="3568414" y="3177662"/>
                    <a:pt x="3553809" y="3177662"/>
                  </a:cubicBezTo>
                  <a:cubicBezTo>
                    <a:pt x="3553809" y="3177662"/>
                    <a:pt x="3553809" y="3177662"/>
                    <a:pt x="3527851" y="3177662"/>
                  </a:cubicBezTo>
                  <a:cubicBezTo>
                    <a:pt x="3527851" y="3177662"/>
                    <a:pt x="3527851" y="3177662"/>
                    <a:pt x="3527851" y="3281665"/>
                  </a:cubicBezTo>
                  <a:cubicBezTo>
                    <a:pt x="3527851" y="3296291"/>
                    <a:pt x="3516494" y="3307666"/>
                    <a:pt x="3501894" y="3307666"/>
                  </a:cubicBezTo>
                  <a:cubicBezTo>
                    <a:pt x="3501894" y="3307666"/>
                    <a:pt x="3501894" y="3307666"/>
                    <a:pt x="3449977" y="3307666"/>
                  </a:cubicBezTo>
                  <a:cubicBezTo>
                    <a:pt x="3435376" y="3307666"/>
                    <a:pt x="3424020" y="3296291"/>
                    <a:pt x="3424020" y="3281665"/>
                  </a:cubicBezTo>
                  <a:cubicBezTo>
                    <a:pt x="3424020" y="3281665"/>
                    <a:pt x="3424020" y="3281665"/>
                    <a:pt x="3424020" y="3177662"/>
                  </a:cubicBezTo>
                  <a:cubicBezTo>
                    <a:pt x="3424020" y="3177662"/>
                    <a:pt x="3424020" y="3177662"/>
                    <a:pt x="3398063" y="3177662"/>
                  </a:cubicBezTo>
                  <a:cubicBezTo>
                    <a:pt x="3383461" y="3177662"/>
                    <a:pt x="3372104" y="3166285"/>
                    <a:pt x="3372104" y="3151659"/>
                  </a:cubicBezTo>
                  <a:cubicBezTo>
                    <a:pt x="3372104" y="3151659"/>
                    <a:pt x="3372104" y="3151659"/>
                    <a:pt x="3372104" y="3099653"/>
                  </a:cubicBezTo>
                  <a:cubicBezTo>
                    <a:pt x="3372104" y="3055774"/>
                    <a:pt x="3417529" y="3021646"/>
                    <a:pt x="3475934" y="3021646"/>
                  </a:cubicBezTo>
                  <a:close/>
                  <a:moveTo>
                    <a:pt x="2994211" y="3021646"/>
                  </a:moveTo>
                  <a:cubicBezTo>
                    <a:pt x="3052613" y="3021646"/>
                    <a:pt x="3098041" y="3055774"/>
                    <a:pt x="3098041" y="3099653"/>
                  </a:cubicBezTo>
                  <a:cubicBezTo>
                    <a:pt x="3098041" y="3099653"/>
                    <a:pt x="3098041" y="3099653"/>
                    <a:pt x="3098041" y="3151659"/>
                  </a:cubicBezTo>
                  <a:cubicBezTo>
                    <a:pt x="3098041" y="3166285"/>
                    <a:pt x="3086684" y="3177662"/>
                    <a:pt x="3072082" y="3177662"/>
                  </a:cubicBezTo>
                  <a:cubicBezTo>
                    <a:pt x="3072082" y="3177662"/>
                    <a:pt x="3072082" y="3177662"/>
                    <a:pt x="3046125" y="3177662"/>
                  </a:cubicBezTo>
                  <a:cubicBezTo>
                    <a:pt x="3046125" y="3177662"/>
                    <a:pt x="3046125" y="3177662"/>
                    <a:pt x="3046125" y="3281665"/>
                  </a:cubicBezTo>
                  <a:cubicBezTo>
                    <a:pt x="3046125" y="3296291"/>
                    <a:pt x="3034769" y="3307666"/>
                    <a:pt x="3020168" y="3307666"/>
                  </a:cubicBezTo>
                  <a:cubicBezTo>
                    <a:pt x="3020168" y="3307666"/>
                    <a:pt x="3020168" y="3307666"/>
                    <a:pt x="2968251" y="3307666"/>
                  </a:cubicBezTo>
                  <a:cubicBezTo>
                    <a:pt x="2953651" y="3307666"/>
                    <a:pt x="2942294" y="3296291"/>
                    <a:pt x="2942294" y="3281665"/>
                  </a:cubicBezTo>
                  <a:cubicBezTo>
                    <a:pt x="2942294" y="3281665"/>
                    <a:pt x="2942294" y="3281665"/>
                    <a:pt x="2942294" y="3177662"/>
                  </a:cubicBezTo>
                  <a:cubicBezTo>
                    <a:pt x="2942294" y="3177662"/>
                    <a:pt x="2942294" y="3177662"/>
                    <a:pt x="2916337" y="3177662"/>
                  </a:cubicBezTo>
                  <a:cubicBezTo>
                    <a:pt x="2901736" y="3177662"/>
                    <a:pt x="2890379" y="3166285"/>
                    <a:pt x="2890379" y="3151659"/>
                  </a:cubicBezTo>
                  <a:cubicBezTo>
                    <a:pt x="2890379" y="3151659"/>
                    <a:pt x="2890379" y="3151659"/>
                    <a:pt x="2890379" y="3099653"/>
                  </a:cubicBezTo>
                  <a:cubicBezTo>
                    <a:pt x="2890379" y="3055774"/>
                    <a:pt x="2935805" y="3021646"/>
                    <a:pt x="2994211" y="3021646"/>
                  </a:cubicBezTo>
                  <a:close/>
                  <a:moveTo>
                    <a:pt x="2512486" y="3021646"/>
                  </a:moveTo>
                  <a:cubicBezTo>
                    <a:pt x="2570891" y="3021646"/>
                    <a:pt x="2616317" y="3055774"/>
                    <a:pt x="2616317" y="3099653"/>
                  </a:cubicBezTo>
                  <a:cubicBezTo>
                    <a:pt x="2616317" y="3099653"/>
                    <a:pt x="2616317" y="3099653"/>
                    <a:pt x="2616317" y="3151659"/>
                  </a:cubicBezTo>
                  <a:cubicBezTo>
                    <a:pt x="2616317" y="3166285"/>
                    <a:pt x="2604961" y="3177662"/>
                    <a:pt x="2590361" y="3177662"/>
                  </a:cubicBezTo>
                  <a:cubicBezTo>
                    <a:pt x="2590361" y="3177662"/>
                    <a:pt x="2590361" y="3177662"/>
                    <a:pt x="2564402" y="3177662"/>
                  </a:cubicBezTo>
                  <a:cubicBezTo>
                    <a:pt x="2564402" y="3177662"/>
                    <a:pt x="2564402" y="3177662"/>
                    <a:pt x="2564402" y="3281665"/>
                  </a:cubicBezTo>
                  <a:cubicBezTo>
                    <a:pt x="2564402" y="3296291"/>
                    <a:pt x="2553045" y="3307666"/>
                    <a:pt x="2538445" y="3307666"/>
                  </a:cubicBezTo>
                  <a:cubicBezTo>
                    <a:pt x="2538445" y="3307666"/>
                    <a:pt x="2538445" y="3307666"/>
                    <a:pt x="2486530" y="3307666"/>
                  </a:cubicBezTo>
                  <a:cubicBezTo>
                    <a:pt x="2471930" y="3307666"/>
                    <a:pt x="2460573" y="3296291"/>
                    <a:pt x="2460573" y="3281665"/>
                  </a:cubicBezTo>
                  <a:cubicBezTo>
                    <a:pt x="2460573" y="3281665"/>
                    <a:pt x="2460573" y="3281665"/>
                    <a:pt x="2460573" y="3177662"/>
                  </a:cubicBezTo>
                  <a:cubicBezTo>
                    <a:pt x="2460573" y="3177662"/>
                    <a:pt x="2460573" y="3177662"/>
                    <a:pt x="2434617" y="3177662"/>
                  </a:cubicBezTo>
                  <a:cubicBezTo>
                    <a:pt x="2420015" y="3177662"/>
                    <a:pt x="2408658" y="3166285"/>
                    <a:pt x="2408658" y="3151659"/>
                  </a:cubicBezTo>
                  <a:cubicBezTo>
                    <a:pt x="2408658" y="3151659"/>
                    <a:pt x="2408658" y="3151659"/>
                    <a:pt x="2408658" y="3099653"/>
                  </a:cubicBezTo>
                  <a:cubicBezTo>
                    <a:pt x="2408658" y="3055774"/>
                    <a:pt x="2454084" y="3021646"/>
                    <a:pt x="2512486" y="3021646"/>
                  </a:cubicBezTo>
                  <a:close/>
                  <a:moveTo>
                    <a:pt x="2030755" y="3021646"/>
                  </a:moveTo>
                  <a:cubicBezTo>
                    <a:pt x="2089159" y="3021646"/>
                    <a:pt x="2134597" y="3055774"/>
                    <a:pt x="2134597" y="3099653"/>
                  </a:cubicBezTo>
                  <a:cubicBezTo>
                    <a:pt x="2134597" y="3099653"/>
                    <a:pt x="2134597" y="3099653"/>
                    <a:pt x="2134597" y="3151659"/>
                  </a:cubicBezTo>
                  <a:cubicBezTo>
                    <a:pt x="2134597" y="3166285"/>
                    <a:pt x="2123230" y="3177662"/>
                    <a:pt x="2108628" y="3177662"/>
                  </a:cubicBezTo>
                  <a:cubicBezTo>
                    <a:pt x="2108628" y="3177662"/>
                    <a:pt x="2108628" y="3177662"/>
                    <a:pt x="2082670" y="3177662"/>
                  </a:cubicBezTo>
                  <a:cubicBezTo>
                    <a:pt x="2082670" y="3177662"/>
                    <a:pt x="2082670" y="3177662"/>
                    <a:pt x="2082670" y="3281665"/>
                  </a:cubicBezTo>
                  <a:cubicBezTo>
                    <a:pt x="2082670" y="3296291"/>
                    <a:pt x="2071314" y="3307666"/>
                    <a:pt x="2056712" y="3307666"/>
                  </a:cubicBezTo>
                  <a:cubicBezTo>
                    <a:pt x="2056712" y="3307666"/>
                    <a:pt x="2056712" y="3307666"/>
                    <a:pt x="2004797" y="3307666"/>
                  </a:cubicBezTo>
                  <a:cubicBezTo>
                    <a:pt x="1990196" y="3307666"/>
                    <a:pt x="1978839" y="3296291"/>
                    <a:pt x="1978839" y="3281665"/>
                  </a:cubicBezTo>
                  <a:cubicBezTo>
                    <a:pt x="1978839" y="3281665"/>
                    <a:pt x="1978839" y="3281665"/>
                    <a:pt x="1978839" y="3177662"/>
                  </a:cubicBezTo>
                  <a:cubicBezTo>
                    <a:pt x="1978839" y="3177662"/>
                    <a:pt x="1978839" y="3177662"/>
                    <a:pt x="1952882" y="3177662"/>
                  </a:cubicBezTo>
                  <a:cubicBezTo>
                    <a:pt x="1938281" y="3177662"/>
                    <a:pt x="1926924" y="3166285"/>
                    <a:pt x="1926924" y="3151659"/>
                  </a:cubicBezTo>
                  <a:cubicBezTo>
                    <a:pt x="1926924" y="3151659"/>
                    <a:pt x="1926924" y="3151659"/>
                    <a:pt x="1926924" y="3099653"/>
                  </a:cubicBezTo>
                  <a:cubicBezTo>
                    <a:pt x="1926924" y="3055774"/>
                    <a:pt x="1972349" y="3021646"/>
                    <a:pt x="2030755" y="3021646"/>
                  </a:cubicBezTo>
                  <a:close/>
                  <a:moveTo>
                    <a:pt x="1549031" y="3021646"/>
                  </a:moveTo>
                  <a:cubicBezTo>
                    <a:pt x="1607436" y="3021646"/>
                    <a:pt x="1652861" y="3055774"/>
                    <a:pt x="1652861" y="3099653"/>
                  </a:cubicBezTo>
                  <a:cubicBezTo>
                    <a:pt x="1652861" y="3099653"/>
                    <a:pt x="1652861" y="3099653"/>
                    <a:pt x="1652861" y="3151659"/>
                  </a:cubicBezTo>
                  <a:cubicBezTo>
                    <a:pt x="1652861" y="3166285"/>
                    <a:pt x="1641505" y="3177662"/>
                    <a:pt x="1626904" y="3177662"/>
                  </a:cubicBezTo>
                  <a:cubicBezTo>
                    <a:pt x="1626904" y="3177662"/>
                    <a:pt x="1626904" y="3177662"/>
                    <a:pt x="1600946" y="3177662"/>
                  </a:cubicBezTo>
                  <a:cubicBezTo>
                    <a:pt x="1600946" y="3177662"/>
                    <a:pt x="1600946" y="3177662"/>
                    <a:pt x="1600946" y="3281665"/>
                  </a:cubicBezTo>
                  <a:cubicBezTo>
                    <a:pt x="1600946" y="3296291"/>
                    <a:pt x="1589590" y="3307666"/>
                    <a:pt x="1574988" y="3307666"/>
                  </a:cubicBezTo>
                  <a:cubicBezTo>
                    <a:pt x="1574988" y="3307666"/>
                    <a:pt x="1574988" y="3307666"/>
                    <a:pt x="1523073" y="3307666"/>
                  </a:cubicBezTo>
                  <a:cubicBezTo>
                    <a:pt x="1508473" y="3307666"/>
                    <a:pt x="1497116" y="3296291"/>
                    <a:pt x="1497116" y="3281665"/>
                  </a:cubicBezTo>
                  <a:cubicBezTo>
                    <a:pt x="1497116" y="3281665"/>
                    <a:pt x="1497116" y="3281665"/>
                    <a:pt x="1497116" y="3177662"/>
                  </a:cubicBezTo>
                  <a:cubicBezTo>
                    <a:pt x="1497116" y="3177662"/>
                    <a:pt x="1497116" y="3177662"/>
                    <a:pt x="1471159" y="3177662"/>
                  </a:cubicBezTo>
                  <a:cubicBezTo>
                    <a:pt x="1456557" y="3177662"/>
                    <a:pt x="1445200" y="3166285"/>
                    <a:pt x="1445200" y="3151659"/>
                  </a:cubicBezTo>
                  <a:cubicBezTo>
                    <a:pt x="1445200" y="3151659"/>
                    <a:pt x="1445200" y="3151659"/>
                    <a:pt x="1445200" y="3099653"/>
                  </a:cubicBezTo>
                  <a:cubicBezTo>
                    <a:pt x="1445200" y="3055774"/>
                    <a:pt x="1490626" y="3021646"/>
                    <a:pt x="1549031" y="3021646"/>
                  </a:cubicBezTo>
                  <a:close/>
                  <a:moveTo>
                    <a:pt x="1067309" y="3021646"/>
                  </a:moveTo>
                  <a:cubicBezTo>
                    <a:pt x="1125713" y="3021646"/>
                    <a:pt x="1171138" y="3055774"/>
                    <a:pt x="1171138" y="3099653"/>
                  </a:cubicBezTo>
                  <a:cubicBezTo>
                    <a:pt x="1171138" y="3099653"/>
                    <a:pt x="1171138" y="3099653"/>
                    <a:pt x="1171138" y="3151659"/>
                  </a:cubicBezTo>
                  <a:cubicBezTo>
                    <a:pt x="1171138" y="3166285"/>
                    <a:pt x="1159783" y="3177662"/>
                    <a:pt x="1145182" y="3177662"/>
                  </a:cubicBezTo>
                  <a:cubicBezTo>
                    <a:pt x="1145182" y="3177662"/>
                    <a:pt x="1145182" y="3177662"/>
                    <a:pt x="1119223" y="3177662"/>
                  </a:cubicBezTo>
                  <a:cubicBezTo>
                    <a:pt x="1119223" y="3177662"/>
                    <a:pt x="1119223" y="3177662"/>
                    <a:pt x="1119223" y="3281665"/>
                  </a:cubicBezTo>
                  <a:cubicBezTo>
                    <a:pt x="1119223" y="3296291"/>
                    <a:pt x="1107867" y="3307666"/>
                    <a:pt x="1093266" y="3307666"/>
                  </a:cubicBezTo>
                  <a:cubicBezTo>
                    <a:pt x="1093266" y="3307666"/>
                    <a:pt x="1093266" y="3307666"/>
                    <a:pt x="1041350" y="3307666"/>
                  </a:cubicBezTo>
                  <a:cubicBezTo>
                    <a:pt x="1026750" y="3307666"/>
                    <a:pt x="1015393" y="3296291"/>
                    <a:pt x="1015393" y="3281665"/>
                  </a:cubicBezTo>
                  <a:cubicBezTo>
                    <a:pt x="1015393" y="3281665"/>
                    <a:pt x="1015393" y="3281665"/>
                    <a:pt x="1015393" y="3177662"/>
                  </a:cubicBezTo>
                  <a:cubicBezTo>
                    <a:pt x="1015393" y="3177662"/>
                    <a:pt x="1015393" y="3177662"/>
                    <a:pt x="989436" y="3177662"/>
                  </a:cubicBezTo>
                  <a:cubicBezTo>
                    <a:pt x="974835" y="3177662"/>
                    <a:pt x="963478" y="3166285"/>
                    <a:pt x="963478" y="3151659"/>
                  </a:cubicBezTo>
                  <a:cubicBezTo>
                    <a:pt x="963478" y="3151659"/>
                    <a:pt x="963478" y="3151659"/>
                    <a:pt x="963478" y="3099653"/>
                  </a:cubicBezTo>
                  <a:cubicBezTo>
                    <a:pt x="963478" y="3055774"/>
                    <a:pt x="1008903" y="3021646"/>
                    <a:pt x="1067309" y="3021646"/>
                  </a:cubicBezTo>
                  <a:close/>
                  <a:moveTo>
                    <a:pt x="585586" y="3021646"/>
                  </a:moveTo>
                  <a:cubicBezTo>
                    <a:pt x="643991" y="3021646"/>
                    <a:pt x="689416" y="3055774"/>
                    <a:pt x="689416" y="3099653"/>
                  </a:cubicBezTo>
                  <a:cubicBezTo>
                    <a:pt x="689416" y="3099653"/>
                    <a:pt x="689416" y="3099653"/>
                    <a:pt x="689416" y="3151659"/>
                  </a:cubicBezTo>
                  <a:cubicBezTo>
                    <a:pt x="689416" y="3166285"/>
                    <a:pt x="678061" y="3177662"/>
                    <a:pt x="663459" y="3177662"/>
                  </a:cubicBezTo>
                  <a:cubicBezTo>
                    <a:pt x="663459" y="3177662"/>
                    <a:pt x="663459" y="3177662"/>
                    <a:pt x="637501" y="3177662"/>
                  </a:cubicBezTo>
                  <a:cubicBezTo>
                    <a:pt x="637501" y="3177662"/>
                    <a:pt x="637501" y="3177662"/>
                    <a:pt x="637501" y="3281665"/>
                  </a:cubicBezTo>
                  <a:cubicBezTo>
                    <a:pt x="637501" y="3296291"/>
                    <a:pt x="626145" y="3307666"/>
                    <a:pt x="611544" y="3307666"/>
                  </a:cubicBezTo>
                  <a:cubicBezTo>
                    <a:pt x="611544" y="3307666"/>
                    <a:pt x="611544" y="3307666"/>
                    <a:pt x="559628" y="3307666"/>
                  </a:cubicBezTo>
                  <a:cubicBezTo>
                    <a:pt x="545028" y="3307666"/>
                    <a:pt x="533671" y="3296291"/>
                    <a:pt x="533671" y="3281665"/>
                  </a:cubicBezTo>
                  <a:cubicBezTo>
                    <a:pt x="533671" y="3281665"/>
                    <a:pt x="533671" y="3281665"/>
                    <a:pt x="533671" y="3177662"/>
                  </a:cubicBezTo>
                  <a:cubicBezTo>
                    <a:pt x="533671" y="3177662"/>
                    <a:pt x="533671" y="3177662"/>
                    <a:pt x="507714" y="3177662"/>
                  </a:cubicBezTo>
                  <a:cubicBezTo>
                    <a:pt x="493112" y="3177662"/>
                    <a:pt x="481755" y="3166285"/>
                    <a:pt x="481755" y="3151659"/>
                  </a:cubicBezTo>
                  <a:cubicBezTo>
                    <a:pt x="481755" y="3151659"/>
                    <a:pt x="481755" y="3151659"/>
                    <a:pt x="481755" y="3099653"/>
                  </a:cubicBezTo>
                  <a:cubicBezTo>
                    <a:pt x="481755" y="3055774"/>
                    <a:pt x="527181" y="3021646"/>
                    <a:pt x="585586" y="3021646"/>
                  </a:cubicBezTo>
                  <a:close/>
                  <a:moveTo>
                    <a:pt x="103864" y="3021646"/>
                  </a:moveTo>
                  <a:cubicBezTo>
                    <a:pt x="162268" y="3021646"/>
                    <a:pt x="207694" y="3055774"/>
                    <a:pt x="207694" y="3099653"/>
                  </a:cubicBezTo>
                  <a:cubicBezTo>
                    <a:pt x="207694" y="3099653"/>
                    <a:pt x="207694" y="3099653"/>
                    <a:pt x="207694" y="3151659"/>
                  </a:cubicBezTo>
                  <a:cubicBezTo>
                    <a:pt x="207694" y="3166285"/>
                    <a:pt x="196338" y="3177662"/>
                    <a:pt x="181737" y="3177662"/>
                  </a:cubicBezTo>
                  <a:cubicBezTo>
                    <a:pt x="181737" y="3177662"/>
                    <a:pt x="181737" y="3177662"/>
                    <a:pt x="155778" y="3177662"/>
                  </a:cubicBezTo>
                  <a:cubicBezTo>
                    <a:pt x="155778" y="3177662"/>
                    <a:pt x="155778" y="3177662"/>
                    <a:pt x="155778" y="3281665"/>
                  </a:cubicBezTo>
                  <a:cubicBezTo>
                    <a:pt x="155778" y="3296291"/>
                    <a:pt x="144423" y="3307666"/>
                    <a:pt x="129821" y="3307666"/>
                  </a:cubicBezTo>
                  <a:cubicBezTo>
                    <a:pt x="129821" y="3307666"/>
                    <a:pt x="129821" y="3307666"/>
                    <a:pt x="77906" y="3307666"/>
                  </a:cubicBezTo>
                  <a:cubicBezTo>
                    <a:pt x="63305" y="3307666"/>
                    <a:pt x="51948" y="3296291"/>
                    <a:pt x="51948" y="3281665"/>
                  </a:cubicBezTo>
                  <a:cubicBezTo>
                    <a:pt x="51948" y="3281665"/>
                    <a:pt x="51948" y="3281665"/>
                    <a:pt x="51948" y="3177662"/>
                  </a:cubicBezTo>
                  <a:cubicBezTo>
                    <a:pt x="51948" y="3177662"/>
                    <a:pt x="51948" y="3177662"/>
                    <a:pt x="25991" y="3177662"/>
                  </a:cubicBezTo>
                  <a:cubicBezTo>
                    <a:pt x="11390" y="3177662"/>
                    <a:pt x="33" y="3166285"/>
                    <a:pt x="33" y="3151659"/>
                  </a:cubicBezTo>
                  <a:cubicBezTo>
                    <a:pt x="33" y="3151659"/>
                    <a:pt x="33" y="3151659"/>
                    <a:pt x="33" y="3099653"/>
                  </a:cubicBezTo>
                  <a:cubicBezTo>
                    <a:pt x="33" y="3055774"/>
                    <a:pt x="45459" y="3021646"/>
                    <a:pt x="103864" y="3021646"/>
                  </a:cubicBezTo>
                  <a:close/>
                  <a:moveTo>
                    <a:pt x="12145950" y="2890389"/>
                  </a:moveTo>
                  <a:cubicBezTo>
                    <a:pt x="12174622" y="2890389"/>
                    <a:pt x="12197866" y="2913633"/>
                    <a:pt x="12197866" y="2942304"/>
                  </a:cubicBezTo>
                  <a:cubicBezTo>
                    <a:pt x="12197866" y="2970976"/>
                    <a:pt x="12174622" y="2994220"/>
                    <a:pt x="12145950" y="2994220"/>
                  </a:cubicBezTo>
                  <a:cubicBezTo>
                    <a:pt x="12117278" y="2994220"/>
                    <a:pt x="12094035" y="2970976"/>
                    <a:pt x="12094035" y="2942304"/>
                  </a:cubicBezTo>
                  <a:cubicBezTo>
                    <a:pt x="12094035" y="2913633"/>
                    <a:pt x="12117278" y="2890389"/>
                    <a:pt x="12145950" y="2890389"/>
                  </a:cubicBezTo>
                  <a:close/>
                  <a:moveTo>
                    <a:pt x="11664226" y="2890389"/>
                  </a:moveTo>
                  <a:cubicBezTo>
                    <a:pt x="11692898" y="2890389"/>
                    <a:pt x="11716142" y="2913633"/>
                    <a:pt x="11716142" y="2942304"/>
                  </a:cubicBezTo>
                  <a:cubicBezTo>
                    <a:pt x="11716142" y="2970976"/>
                    <a:pt x="11692898" y="2994220"/>
                    <a:pt x="11664226" y="2994220"/>
                  </a:cubicBezTo>
                  <a:cubicBezTo>
                    <a:pt x="11635554" y="2994220"/>
                    <a:pt x="11612311" y="2970976"/>
                    <a:pt x="11612311" y="2942304"/>
                  </a:cubicBezTo>
                  <a:cubicBezTo>
                    <a:pt x="11612311" y="2913633"/>
                    <a:pt x="11635554" y="2890389"/>
                    <a:pt x="11664226" y="2890389"/>
                  </a:cubicBezTo>
                  <a:close/>
                  <a:moveTo>
                    <a:pt x="11182501" y="2890389"/>
                  </a:moveTo>
                  <a:cubicBezTo>
                    <a:pt x="11211173" y="2890389"/>
                    <a:pt x="11234417" y="2913633"/>
                    <a:pt x="11234417" y="2942304"/>
                  </a:cubicBezTo>
                  <a:cubicBezTo>
                    <a:pt x="11234417" y="2970976"/>
                    <a:pt x="11211173" y="2994220"/>
                    <a:pt x="11182501" y="2994220"/>
                  </a:cubicBezTo>
                  <a:cubicBezTo>
                    <a:pt x="11153829" y="2994220"/>
                    <a:pt x="11130586" y="2970976"/>
                    <a:pt x="11130586" y="2942304"/>
                  </a:cubicBezTo>
                  <a:cubicBezTo>
                    <a:pt x="11130586" y="2913633"/>
                    <a:pt x="11153829" y="2890389"/>
                    <a:pt x="11182501" y="2890389"/>
                  </a:cubicBezTo>
                  <a:close/>
                  <a:moveTo>
                    <a:pt x="10700777" y="2890389"/>
                  </a:moveTo>
                  <a:cubicBezTo>
                    <a:pt x="10729449" y="2890389"/>
                    <a:pt x="10752693" y="2913633"/>
                    <a:pt x="10752693" y="2942304"/>
                  </a:cubicBezTo>
                  <a:cubicBezTo>
                    <a:pt x="10752693" y="2970976"/>
                    <a:pt x="10729449" y="2994220"/>
                    <a:pt x="10700777" y="2994220"/>
                  </a:cubicBezTo>
                  <a:cubicBezTo>
                    <a:pt x="10672105" y="2994220"/>
                    <a:pt x="10648862" y="2970976"/>
                    <a:pt x="10648862" y="2942304"/>
                  </a:cubicBezTo>
                  <a:cubicBezTo>
                    <a:pt x="10648862" y="2913633"/>
                    <a:pt x="10672105" y="2890389"/>
                    <a:pt x="10700777" y="2890389"/>
                  </a:cubicBezTo>
                  <a:close/>
                  <a:moveTo>
                    <a:pt x="10219053" y="2890389"/>
                  </a:moveTo>
                  <a:cubicBezTo>
                    <a:pt x="10247725" y="2890389"/>
                    <a:pt x="10270969" y="2913633"/>
                    <a:pt x="10270969" y="2942304"/>
                  </a:cubicBezTo>
                  <a:cubicBezTo>
                    <a:pt x="10270969" y="2970976"/>
                    <a:pt x="10247725" y="2994220"/>
                    <a:pt x="10219053" y="2994220"/>
                  </a:cubicBezTo>
                  <a:cubicBezTo>
                    <a:pt x="10190381" y="2994220"/>
                    <a:pt x="10167138" y="2970976"/>
                    <a:pt x="10167138" y="2942304"/>
                  </a:cubicBezTo>
                  <a:cubicBezTo>
                    <a:pt x="10167138" y="2913633"/>
                    <a:pt x="10190381" y="2890389"/>
                    <a:pt x="10219053" y="2890389"/>
                  </a:cubicBezTo>
                  <a:close/>
                  <a:moveTo>
                    <a:pt x="9737328" y="2890389"/>
                  </a:moveTo>
                  <a:cubicBezTo>
                    <a:pt x="9766000" y="2890389"/>
                    <a:pt x="9789244" y="2913633"/>
                    <a:pt x="9789244" y="2942304"/>
                  </a:cubicBezTo>
                  <a:cubicBezTo>
                    <a:pt x="9789244" y="2970976"/>
                    <a:pt x="9766000" y="2994220"/>
                    <a:pt x="9737328" y="2994220"/>
                  </a:cubicBezTo>
                  <a:cubicBezTo>
                    <a:pt x="9708656" y="2994220"/>
                    <a:pt x="9685413" y="2970976"/>
                    <a:pt x="9685413" y="2942304"/>
                  </a:cubicBezTo>
                  <a:cubicBezTo>
                    <a:pt x="9685413" y="2913633"/>
                    <a:pt x="9708656" y="2890389"/>
                    <a:pt x="9737328" y="2890389"/>
                  </a:cubicBezTo>
                  <a:close/>
                  <a:moveTo>
                    <a:pt x="9255604" y="2890389"/>
                  </a:moveTo>
                  <a:cubicBezTo>
                    <a:pt x="9284276" y="2890389"/>
                    <a:pt x="9307520" y="2913633"/>
                    <a:pt x="9307520" y="2942304"/>
                  </a:cubicBezTo>
                  <a:cubicBezTo>
                    <a:pt x="9307520" y="2970976"/>
                    <a:pt x="9284276" y="2994220"/>
                    <a:pt x="9255604" y="2994220"/>
                  </a:cubicBezTo>
                  <a:cubicBezTo>
                    <a:pt x="9226932" y="2994220"/>
                    <a:pt x="9203689" y="2970976"/>
                    <a:pt x="9203689" y="2942304"/>
                  </a:cubicBezTo>
                  <a:cubicBezTo>
                    <a:pt x="9203689" y="2913633"/>
                    <a:pt x="9226932" y="2890389"/>
                    <a:pt x="9255604" y="2890389"/>
                  </a:cubicBezTo>
                  <a:close/>
                  <a:moveTo>
                    <a:pt x="8773880" y="2890389"/>
                  </a:moveTo>
                  <a:cubicBezTo>
                    <a:pt x="8802552" y="2890389"/>
                    <a:pt x="8825796" y="2913633"/>
                    <a:pt x="8825796" y="2942304"/>
                  </a:cubicBezTo>
                  <a:cubicBezTo>
                    <a:pt x="8825796" y="2970976"/>
                    <a:pt x="8802552" y="2994220"/>
                    <a:pt x="8773880" y="2994220"/>
                  </a:cubicBezTo>
                  <a:cubicBezTo>
                    <a:pt x="8745208" y="2994220"/>
                    <a:pt x="8721965" y="2970976"/>
                    <a:pt x="8721965" y="2942304"/>
                  </a:cubicBezTo>
                  <a:cubicBezTo>
                    <a:pt x="8721965" y="2913633"/>
                    <a:pt x="8745208" y="2890389"/>
                    <a:pt x="8773880" y="2890389"/>
                  </a:cubicBezTo>
                  <a:close/>
                  <a:moveTo>
                    <a:pt x="8292157" y="2890389"/>
                  </a:moveTo>
                  <a:cubicBezTo>
                    <a:pt x="8320829" y="2890389"/>
                    <a:pt x="8344072" y="2913633"/>
                    <a:pt x="8344072" y="2942304"/>
                  </a:cubicBezTo>
                  <a:cubicBezTo>
                    <a:pt x="8344072" y="2970976"/>
                    <a:pt x="8320829" y="2994220"/>
                    <a:pt x="8292157" y="2994220"/>
                  </a:cubicBezTo>
                  <a:cubicBezTo>
                    <a:pt x="8263484" y="2994220"/>
                    <a:pt x="8240241" y="2970976"/>
                    <a:pt x="8240241" y="2942304"/>
                  </a:cubicBezTo>
                  <a:cubicBezTo>
                    <a:pt x="8240241" y="2913633"/>
                    <a:pt x="8263484" y="2890389"/>
                    <a:pt x="8292157" y="2890389"/>
                  </a:cubicBezTo>
                  <a:close/>
                  <a:moveTo>
                    <a:pt x="7810433" y="2890389"/>
                  </a:moveTo>
                  <a:cubicBezTo>
                    <a:pt x="7839105" y="2890389"/>
                    <a:pt x="7862348" y="2913633"/>
                    <a:pt x="7862348" y="2942304"/>
                  </a:cubicBezTo>
                  <a:cubicBezTo>
                    <a:pt x="7862348" y="2970976"/>
                    <a:pt x="7839105" y="2994220"/>
                    <a:pt x="7810433" y="2994220"/>
                  </a:cubicBezTo>
                  <a:cubicBezTo>
                    <a:pt x="7781760" y="2994220"/>
                    <a:pt x="7758517" y="2970976"/>
                    <a:pt x="7758517" y="2942304"/>
                  </a:cubicBezTo>
                  <a:cubicBezTo>
                    <a:pt x="7758517" y="2913633"/>
                    <a:pt x="7781760" y="2890389"/>
                    <a:pt x="7810433" y="2890389"/>
                  </a:cubicBezTo>
                  <a:close/>
                  <a:moveTo>
                    <a:pt x="7328709" y="2890389"/>
                  </a:moveTo>
                  <a:cubicBezTo>
                    <a:pt x="7357381" y="2890389"/>
                    <a:pt x="7380624" y="2913633"/>
                    <a:pt x="7380624" y="2942304"/>
                  </a:cubicBezTo>
                  <a:cubicBezTo>
                    <a:pt x="7380624" y="2970976"/>
                    <a:pt x="7357381" y="2994220"/>
                    <a:pt x="7328709" y="2994220"/>
                  </a:cubicBezTo>
                  <a:cubicBezTo>
                    <a:pt x="7300036" y="2994220"/>
                    <a:pt x="7276793" y="2970976"/>
                    <a:pt x="7276793" y="2942304"/>
                  </a:cubicBezTo>
                  <a:cubicBezTo>
                    <a:pt x="7276793" y="2913633"/>
                    <a:pt x="7300036" y="2890389"/>
                    <a:pt x="7328709" y="2890389"/>
                  </a:cubicBezTo>
                  <a:close/>
                  <a:moveTo>
                    <a:pt x="6846985" y="2890389"/>
                  </a:moveTo>
                  <a:cubicBezTo>
                    <a:pt x="6875657" y="2890389"/>
                    <a:pt x="6898900" y="2913633"/>
                    <a:pt x="6898900" y="2942304"/>
                  </a:cubicBezTo>
                  <a:cubicBezTo>
                    <a:pt x="6898900" y="2970976"/>
                    <a:pt x="6875657" y="2994220"/>
                    <a:pt x="6846985" y="2994220"/>
                  </a:cubicBezTo>
                  <a:cubicBezTo>
                    <a:pt x="6818312" y="2994220"/>
                    <a:pt x="6795069" y="2970976"/>
                    <a:pt x="6795069" y="2942304"/>
                  </a:cubicBezTo>
                  <a:cubicBezTo>
                    <a:pt x="6795069" y="2913633"/>
                    <a:pt x="6818312" y="2890389"/>
                    <a:pt x="6846985" y="2890389"/>
                  </a:cubicBezTo>
                  <a:close/>
                  <a:moveTo>
                    <a:pt x="6365261" y="2890389"/>
                  </a:moveTo>
                  <a:cubicBezTo>
                    <a:pt x="6393933" y="2890389"/>
                    <a:pt x="6417176" y="2913633"/>
                    <a:pt x="6417176" y="2942304"/>
                  </a:cubicBezTo>
                  <a:cubicBezTo>
                    <a:pt x="6417176" y="2970976"/>
                    <a:pt x="6393933" y="2994220"/>
                    <a:pt x="6365261" y="2994220"/>
                  </a:cubicBezTo>
                  <a:cubicBezTo>
                    <a:pt x="6336588" y="2994220"/>
                    <a:pt x="6313345" y="2970976"/>
                    <a:pt x="6313345" y="2942304"/>
                  </a:cubicBezTo>
                  <a:cubicBezTo>
                    <a:pt x="6313345" y="2913633"/>
                    <a:pt x="6336588" y="2890389"/>
                    <a:pt x="6365261" y="2890389"/>
                  </a:cubicBezTo>
                  <a:close/>
                  <a:moveTo>
                    <a:pt x="5883547" y="2890389"/>
                  </a:moveTo>
                  <a:cubicBezTo>
                    <a:pt x="5912217" y="2890389"/>
                    <a:pt x="5935460" y="2913633"/>
                    <a:pt x="5935460" y="2942304"/>
                  </a:cubicBezTo>
                  <a:cubicBezTo>
                    <a:pt x="5935460" y="2970976"/>
                    <a:pt x="5912217" y="2994220"/>
                    <a:pt x="5883547" y="2994220"/>
                  </a:cubicBezTo>
                  <a:cubicBezTo>
                    <a:pt x="5854875" y="2994220"/>
                    <a:pt x="5831631" y="2970976"/>
                    <a:pt x="5831631" y="2942304"/>
                  </a:cubicBezTo>
                  <a:cubicBezTo>
                    <a:pt x="5831631" y="2913633"/>
                    <a:pt x="5854875" y="2890389"/>
                    <a:pt x="5883547" y="2890389"/>
                  </a:cubicBezTo>
                  <a:close/>
                  <a:moveTo>
                    <a:pt x="5401836" y="2890389"/>
                  </a:moveTo>
                  <a:cubicBezTo>
                    <a:pt x="5430506" y="2890389"/>
                    <a:pt x="5453748" y="2913633"/>
                    <a:pt x="5453748" y="2942304"/>
                  </a:cubicBezTo>
                  <a:cubicBezTo>
                    <a:pt x="5453748" y="2970976"/>
                    <a:pt x="5430506" y="2994220"/>
                    <a:pt x="5401836" y="2994220"/>
                  </a:cubicBezTo>
                  <a:cubicBezTo>
                    <a:pt x="5373168" y="2994220"/>
                    <a:pt x="5349924" y="2970976"/>
                    <a:pt x="5349924" y="2942304"/>
                  </a:cubicBezTo>
                  <a:cubicBezTo>
                    <a:pt x="5349924" y="2913633"/>
                    <a:pt x="5373168" y="2890389"/>
                    <a:pt x="5401836" y="2890389"/>
                  </a:cubicBezTo>
                  <a:close/>
                  <a:moveTo>
                    <a:pt x="4920088" y="2890389"/>
                  </a:moveTo>
                  <a:cubicBezTo>
                    <a:pt x="4948766" y="2890389"/>
                    <a:pt x="4972016" y="2913633"/>
                    <a:pt x="4972016" y="2942304"/>
                  </a:cubicBezTo>
                  <a:cubicBezTo>
                    <a:pt x="4972016" y="2970976"/>
                    <a:pt x="4948766" y="2994220"/>
                    <a:pt x="4920088" y="2994220"/>
                  </a:cubicBezTo>
                  <a:cubicBezTo>
                    <a:pt x="4891417" y="2994220"/>
                    <a:pt x="4868184" y="2970976"/>
                    <a:pt x="4868184" y="2942304"/>
                  </a:cubicBezTo>
                  <a:cubicBezTo>
                    <a:pt x="4868184" y="2913633"/>
                    <a:pt x="4891417" y="2890389"/>
                    <a:pt x="4920088" y="2890389"/>
                  </a:cubicBezTo>
                  <a:close/>
                  <a:moveTo>
                    <a:pt x="4438385" y="2890389"/>
                  </a:moveTo>
                  <a:cubicBezTo>
                    <a:pt x="4467050" y="2890389"/>
                    <a:pt x="4490293" y="2913633"/>
                    <a:pt x="4490293" y="2942304"/>
                  </a:cubicBezTo>
                  <a:cubicBezTo>
                    <a:pt x="4490293" y="2970976"/>
                    <a:pt x="4467050" y="2994220"/>
                    <a:pt x="4438385" y="2994220"/>
                  </a:cubicBezTo>
                  <a:cubicBezTo>
                    <a:pt x="4409707" y="2994220"/>
                    <a:pt x="4386464" y="2970976"/>
                    <a:pt x="4386464" y="2942304"/>
                  </a:cubicBezTo>
                  <a:cubicBezTo>
                    <a:pt x="4386464" y="2913633"/>
                    <a:pt x="4409707" y="2890389"/>
                    <a:pt x="4438385" y="2890389"/>
                  </a:cubicBezTo>
                  <a:close/>
                  <a:moveTo>
                    <a:pt x="3956671" y="2890389"/>
                  </a:moveTo>
                  <a:cubicBezTo>
                    <a:pt x="3985343" y="2890389"/>
                    <a:pt x="4008591" y="2913633"/>
                    <a:pt x="4008591" y="2942304"/>
                  </a:cubicBezTo>
                  <a:cubicBezTo>
                    <a:pt x="4008591" y="2970976"/>
                    <a:pt x="3985343" y="2994220"/>
                    <a:pt x="3956671" y="2994220"/>
                  </a:cubicBezTo>
                  <a:cubicBezTo>
                    <a:pt x="3927999" y="2994220"/>
                    <a:pt x="3904758" y="2970976"/>
                    <a:pt x="3904758" y="2942304"/>
                  </a:cubicBezTo>
                  <a:cubicBezTo>
                    <a:pt x="3904758" y="2913633"/>
                    <a:pt x="3927999" y="2890389"/>
                    <a:pt x="3956671" y="2890389"/>
                  </a:cubicBezTo>
                  <a:close/>
                  <a:moveTo>
                    <a:pt x="3474954" y="2890389"/>
                  </a:moveTo>
                  <a:cubicBezTo>
                    <a:pt x="3503628" y="2890389"/>
                    <a:pt x="3526872" y="2913633"/>
                    <a:pt x="3526872" y="2942304"/>
                  </a:cubicBezTo>
                  <a:cubicBezTo>
                    <a:pt x="3526872" y="2970976"/>
                    <a:pt x="3503628" y="2994220"/>
                    <a:pt x="3474954" y="2994220"/>
                  </a:cubicBezTo>
                  <a:cubicBezTo>
                    <a:pt x="3446282" y="2994220"/>
                    <a:pt x="3423039" y="2970976"/>
                    <a:pt x="3423039" y="2942304"/>
                  </a:cubicBezTo>
                  <a:cubicBezTo>
                    <a:pt x="3423039" y="2913633"/>
                    <a:pt x="3446282" y="2890389"/>
                    <a:pt x="3474954" y="2890389"/>
                  </a:cubicBezTo>
                  <a:close/>
                  <a:moveTo>
                    <a:pt x="2993231" y="2890389"/>
                  </a:moveTo>
                  <a:cubicBezTo>
                    <a:pt x="3021902" y="2890389"/>
                    <a:pt x="3045145" y="2913633"/>
                    <a:pt x="3045145" y="2942304"/>
                  </a:cubicBezTo>
                  <a:cubicBezTo>
                    <a:pt x="3045145" y="2970976"/>
                    <a:pt x="3021902" y="2994220"/>
                    <a:pt x="2993231" y="2994220"/>
                  </a:cubicBezTo>
                  <a:cubicBezTo>
                    <a:pt x="2964558" y="2994220"/>
                    <a:pt x="2941314" y="2970976"/>
                    <a:pt x="2941314" y="2942304"/>
                  </a:cubicBezTo>
                  <a:cubicBezTo>
                    <a:pt x="2941314" y="2913633"/>
                    <a:pt x="2964558" y="2890389"/>
                    <a:pt x="2993231" y="2890389"/>
                  </a:cubicBezTo>
                  <a:close/>
                  <a:moveTo>
                    <a:pt x="2511507" y="2890389"/>
                  </a:moveTo>
                  <a:cubicBezTo>
                    <a:pt x="2540179" y="2890389"/>
                    <a:pt x="2563422" y="2913633"/>
                    <a:pt x="2563422" y="2942304"/>
                  </a:cubicBezTo>
                  <a:cubicBezTo>
                    <a:pt x="2563422" y="2970976"/>
                    <a:pt x="2540179" y="2994220"/>
                    <a:pt x="2511507" y="2994220"/>
                  </a:cubicBezTo>
                  <a:cubicBezTo>
                    <a:pt x="2482838" y="2994220"/>
                    <a:pt x="2459593" y="2970976"/>
                    <a:pt x="2459593" y="2942304"/>
                  </a:cubicBezTo>
                  <a:cubicBezTo>
                    <a:pt x="2459593" y="2913633"/>
                    <a:pt x="2482838" y="2890389"/>
                    <a:pt x="2511507" y="2890389"/>
                  </a:cubicBezTo>
                  <a:close/>
                  <a:moveTo>
                    <a:pt x="2029775" y="2890389"/>
                  </a:moveTo>
                  <a:cubicBezTo>
                    <a:pt x="2058447" y="2890389"/>
                    <a:pt x="2081691" y="2913633"/>
                    <a:pt x="2081691" y="2942304"/>
                  </a:cubicBezTo>
                  <a:cubicBezTo>
                    <a:pt x="2081691" y="2970976"/>
                    <a:pt x="2058447" y="2994220"/>
                    <a:pt x="2029775" y="2994220"/>
                  </a:cubicBezTo>
                  <a:cubicBezTo>
                    <a:pt x="2001103" y="2994220"/>
                    <a:pt x="1977859" y="2970976"/>
                    <a:pt x="1977859" y="2942304"/>
                  </a:cubicBezTo>
                  <a:cubicBezTo>
                    <a:pt x="1977859" y="2913633"/>
                    <a:pt x="2001103" y="2890389"/>
                    <a:pt x="2029775" y="2890389"/>
                  </a:cubicBezTo>
                  <a:close/>
                  <a:moveTo>
                    <a:pt x="1548051" y="2890389"/>
                  </a:moveTo>
                  <a:cubicBezTo>
                    <a:pt x="1576724" y="2890389"/>
                    <a:pt x="1599967" y="2913633"/>
                    <a:pt x="1599967" y="2942304"/>
                  </a:cubicBezTo>
                  <a:cubicBezTo>
                    <a:pt x="1599967" y="2970976"/>
                    <a:pt x="1576724" y="2994220"/>
                    <a:pt x="1548051" y="2994220"/>
                  </a:cubicBezTo>
                  <a:cubicBezTo>
                    <a:pt x="1519379" y="2994220"/>
                    <a:pt x="1496136" y="2970976"/>
                    <a:pt x="1496136" y="2942304"/>
                  </a:cubicBezTo>
                  <a:cubicBezTo>
                    <a:pt x="1496136" y="2913633"/>
                    <a:pt x="1519379" y="2890389"/>
                    <a:pt x="1548051" y="2890389"/>
                  </a:cubicBezTo>
                  <a:close/>
                  <a:moveTo>
                    <a:pt x="1066329" y="2890389"/>
                  </a:moveTo>
                  <a:cubicBezTo>
                    <a:pt x="1095001" y="2890389"/>
                    <a:pt x="1118245" y="2913633"/>
                    <a:pt x="1118245" y="2942304"/>
                  </a:cubicBezTo>
                  <a:cubicBezTo>
                    <a:pt x="1118245" y="2970976"/>
                    <a:pt x="1095001" y="2994220"/>
                    <a:pt x="1066329" y="2994220"/>
                  </a:cubicBezTo>
                  <a:cubicBezTo>
                    <a:pt x="1037657" y="2994220"/>
                    <a:pt x="1014413" y="2970976"/>
                    <a:pt x="1014413" y="2942304"/>
                  </a:cubicBezTo>
                  <a:cubicBezTo>
                    <a:pt x="1014413" y="2913633"/>
                    <a:pt x="1037657" y="2890389"/>
                    <a:pt x="1066329" y="2890389"/>
                  </a:cubicBezTo>
                  <a:close/>
                  <a:moveTo>
                    <a:pt x="584607" y="2890389"/>
                  </a:moveTo>
                  <a:cubicBezTo>
                    <a:pt x="613279" y="2890389"/>
                    <a:pt x="636522" y="2913633"/>
                    <a:pt x="636522" y="2942304"/>
                  </a:cubicBezTo>
                  <a:cubicBezTo>
                    <a:pt x="636522" y="2970976"/>
                    <a:pt x="613279" y="2994220"/>
                    <a:pt x="584607" y="2994220"/>
                  </a:cubicBezTo>
                  <a:cubicBezTo>
                    <a:pt x="555935" y="2994220"/>
                    <a:pt x="532691" y="2970976"/>
                    <a:pt x="532691" y="2942304"/>
                  </a:cubicBezTo>
                  <a:cubicBezTo>
                    <a:pt x="532691" y="2913633"/>
                    <a:pt x="555935" y="2890389"/>
                    <a:pt x="584607" y="2890389"/>
                  </a:cubicBezTo>
                  <a:close/>
                  <a:moveTo>
                    <a:pt x="102884" y="2890389"/>
                  </a:moveTo>
                  <a:cubicBezTo>
                    <a:pt x="131556" y="2890389"/>
                    <a:pt x="154800" y="2913633"/>
                    <a:pt x="154800" y="2942304"/>
                  </a:cubicBezTo>
                  <a:cubicBezTo>
                    <a:pt x="154800" y="2970976"/>
                    <a:pt x="131556" y="2994220"/>
                    <a:pt x="102884" y="2994220"/>
                  </a:cubicBezTo>
                  <a:cubicBezTo>
                    <a:pt x="74212" y="2994220"/>
                    <a:pt x="50969" y="2970976"/>
                    <a:pt x="50969" y="2942304"/>
                  </a:cubicBezTo>
                  <a:cubicBezTo>
                    <a:pt x="50969" y="2913633"/>
                    <a:pt x="74212" y="2890389"/>
                    <a:pt x="102884" y="2890389"/>
                  </a:cubicBezTo>
                  <a:close/>
                  <a:moveTo>
                    <a:pt x="12146930" y="2539923"/>
                  </a:moveTo>
                  <a:cubicBezTo>
                    <a:pt x="12205334" y="2539923"/>
                    <a:pt x="12250760" y="2574051"/>
                    <a:pt x="12250760" y="2617930"/>
                  </a:cubicBezTo>
                  <a:cubicBezTo>
                    <a:pt x="12250760" y="2617930"/>
                    <a:pt x="12250760" y="2617930"/>
                    <a:pt x="12250760" y="2669933"/>
                  </a:cubicBezTo>
                  <a:cubicBezTo>
                    <a:pt x="12250760" y="2684560"/>
                    <a:pt x="12239404" y="2695936"/>
                    <a:pt x="12224803" y="2695936"/>
                  </a:cubicBezTo>
                  <a:cubicBezTo>
                    <a:pt x="12224803" y="2695936"/>
                    <a:pt x="12224803" y="2695936"/>
                    <a:pt x="12198844" y="2695936"/>
                  </a:cubicBezTo>
                  <a:cubicBezTo>
                    <a:pt x="12198844" y="2695936"/>
                    <a:pt x="12198844" y="2695936"/>
                    <a:pt x="12198844" y="2799944"/>
                  </a:cubicBezTo>
                  <a:cubicBezTo>
                    <a:pt x="12198844" y="2814570"/>
                    <a:pt x="12187489" y="2825946"/>
                    <a:pt x="12172887" y="2825946"/>
                  </a:cubicBezTo>
                  <a:cubicBezTo>
                    <a:pt x="12172887" y="2825946"/>
                    <a:pt x="12172887" y="2825946"/>
                    <a:pt x="12120972" y="2825946"/>
                  </a:cubicBezTo>
                  <a:cubicBezTo>
                    <a:pt x="12106372" y="2825946"/>
                    <a:pt x="12095015" y="2814570"/>
                    <a:pt x="12095015" y="2799944"/>
                  </a:cubicBezTo>
                  <a:cubicBezTo>
                    <a:pt x="12095015" y="2799944"/>
                    <a:pt x="12095015" y="2799944"/>
                    <a:pt x="12095015" y="2695936"/>
                  </a:cubicBezTo>
                  <a:cubicBezTo>
                    <a:pt x="12095015" y="2695936"/>
                    <a:pt x="12095015" y="2695936"/>
                    <a:pt x="12069057" y="2695936"/>
                  </a:cubicBezTo>
                  <a:cubicBezTo>
                    <a:pt x="12054456" y="2695936"/>
                    <a:pt x="12043099" y="2684560"/>
                    <a:pt x="12043099" y="2669933"/>
                  </a:cubicBezTo>
                  <a:cubicBezTo>
                    <a:pt x="12043099" y="2669933"/>
                    <a:pt x="12043099" y="2669933"/>
                    <a:pt x="12043099" y="2617930"/>
                  </a:cubicBezTo>
                  <a:cubicBezTo>
                    <a:pt x="12043099" y="2574051"/>
                    <a:pt x="12088525" y="2539923"/>
                    <a:pt x="12146930" y="2539923"/>
                  </a:cubicBezTo>
                  <a:close/>
                  <a:moveTo>
                    <a:pt x="11665206" y="2539923"/>
                  </a:moveTo>
                  <a:cubicBezTo>
                    <a:pt x="11723610" y="2539923"/>
                    <a:pt x="11769036" y="2574051"/>
                    <a:pt x="11769036" y="2617930"/>
                  </a:cubicBezTo>
                  <a:cubicBezTo>
                    <a:pt x="11769036" y="2617930"/>
                    <a:pt x="11769036" y="2617930"/>
                    <a:pt x="11769036" y="2669933"/>
                  </a:cubicBezTo>
                  <a:cubicBezTo>
                    <a:pt x="11769036" y="2684560"/>
                    <a:pt x="11757680" y="2695936"/>
                    <a:pt x="11743079" y="2695936"/>
                  </a:cubicBezTo>
                  <a:cubicBezTo>
                    <a:pt x="11743079" y="2695936"/>
                    <a:pt x="11743079" y="2695936"/>
                    <a:pt x="11717120" y="2695936"/>
                  </a:cubicBezTo>
                  <a:cubicBezTo>
                    <a:pt x="11717120" y="2695936"/>
                    <a:pt x="11717120" y="2695936"/>
                    <a:pt x="11717120" y="2799944"/>
                  </a:cubicBezTo>
                  <a:cubicBezTo>
                    <a:pt x="11717120" y="2814570"/>
                    <a:pt x="11705765" y="2825946"/>
                    <a:pt x="11691163" y="2825946"/>
                  </a:cubicBezTo>
                  <a:cubicBezTo>
                    <a:pt x="11691163" y="2825946"/>
                    <a:pt x="11691163" y="2825946"/>
                    <a:pt x="11639248" y="2825946"/>
                  </a:cubicBezTo>
                  <a:cubicBezTo>
                    <a:pt x="11624648" y="2825946"/>
                    <a:pt x="11613291" y="2814570"/>
                    <a:pt x="11613291" y="2799944"/>
                  </a:cubicBezTo>
                  <a:cubicBezTo>
                    <a:pt x="11613291" y="2799944"/>
                    <a:pt x="11613291" y="2799944"/>
                    <a:pt x="11613291" y="2695936"/>
                  </a:cubicBezTo>
                  <a:cubicBezTo>
                    <a:pt x="11613291" y="2695936"/>
                    <a:pt x="11613291" y="2695936"/>
                    <a:pt x="11587333" y="2695936"/>
                  </a:cubicBezTo>
                  <a:cubicBezTo>
                    <a:pt x="11572732" y="2695936"/>
                    <a:pt x="11561375" y="2684560"/>
                    <a:pt x="11561375" y="2669933"/>
                  </a:cubicBezTo>
                  <a:cubicBezTo>
                    <a:pt x="11561375" y="2669933"/>
                    <a:pt x="11561375" y="2669933"/>
                    <a:pt x="11561375" y="2617930"/>
                  </a:cubicBezTo>
                  <a:cubicBezTo>
                    <a:pt x="11561375" y="2574051"/>
                    <a:pt x="11606801" y="2539923"/>
                    <a:pt x="11665206" y="2539923"/>
                  </a:cubicBezTo>
                  <a:close/>
                  <a:moveTo>
                    <a:pt x="11183481" y="2539923"/>
                  </a:moveTo>
                  <a:cubicBezTo>
                    <a:pt x="11241885" y="2539923"/>
                    <a:pt x="11287311" y="2574051"/>
                    <a:pt x="11287311" y="2617930"/>
                  </a:cubicBezTo>
                  <a:cubicBezTo>
                    <a:pt x="11287311" y="2617930"/>
                    <a:pt x="11287311" y="2617930"/>
                    <a:pt x="11287311" y="2669933"/>
                  </a:cubicBezTo>
                  <a:cubicBezTo>
                    <a:pt x="11287311" y="2684560"/>
                    <a:pt x="11275955" y="2695936"/>
                    <a:pt x="11261354" y="2695936"/>
                  </a:cubicBezTo>
                  <a:cubicBezTo>
                    <a:pt x="11261354" y="2695936"/>
                    <a:pt x="11261354" y="2695936"/>
                    <a:pt x="11235395" y="2695936"/>
                  </a:cubicBezTo>
                  <a:cubicBezTo>
                    <a:pt x="11235395" y="2695936"/>
                    <a:pt x="11235395" y="2695936"/>
                    <a:pt x="11235395" y="2799944"/>
                  </a:cubicBezTo>
                  <a:cubicBezTo>
                    <a:pt x="11235395" y="2814570"/>
                    <a:pt x="11224040" y="2825946"/>
                    <a:pt x="11209438" y="2825946"/>
                  </a:cubicBezTo>
                  <a:cubicBezTo>
                    <a:pt x="11209438" y="2825946"/>
                    <a:pt x="11209438" y="2825946"/>
                    <a:pt x="11157523" y="2825946"/>
                  </a:cubicBezTo>
                  <a:cubicBezTo>
                    <a:pt x="11142923" y="2825946"/>
                    <a:pt x="11131566" y="2814570"/>
                    <a:pt x="11131566" y="2799944"/>
                  </a:cubicBezTo>
                  <a:cubicBezTo>
                    <a:pt x="11131566" y="2799944"/>
                    <a:pt x="11131566" y="2799944"/>
                    <a:pt x="11131566" y="2695936"/>
                  </a:cubicBezTo>
                  <a:cubicBezTo>
                    <a:pt x="11131566" y="2695936"/>
                    <a:pt x="11131566" y="2695936"/>
                    <a:pt x="11105608" y="2695936"/>
                  </a:cubicBezTo>
                  <a:cubicBezTo>
                    <a:pt x="11091007" y="2695936"/>
                    <a:pt x="11079650" y="2684560"/>
                    <a:pt x="11079650" y="2669933"/>
                  </a:cubicBezTo>
                  <a:cubicBezTo>
                    <a:pt x="11079650" y="2669933"/>
                    <a:pt x="11079650" y="2669933"/>
                    <a:pt x="11079650" y="2617930"/>
                  </a:cubicBezTo>
                  <a:cubicBezTo>
                    <a:pt x="11079650" y="2574051"/>
                    <a:pt x="11125076" y="2539923"/>
                    <a:pt x="11183481" y="2539923"/>
                  </a:cubicBezTo>
                  <a:close/>
                  <a:moveTo>
                    <a:pt x="10701757" y="2539923"/>
                  </a:moveTo>
                  <a:cubicBezTo>
                    <a:pt x="10760161" y="2539923"/>
                    <a:pt x="10805587" y="2574051"/>
                    <a:pt x="10805587" y="2617930"/>
                  </a:cubicBezTo>
                  <a:cubicBezTo>
                    <a:pt x="10805587" y="2617930"/>
                    <a:pt x="10805587" y="2617930"/>
                    <a:pt x="10805587" y="2669933"/>
                  </a:cubicBezTo>
                  <a:cubicBezTo>
                    <a:pt x="10805587" y="2684560"/>
                    <a:pt x="10794231" y="2695936"/>
                    <a:pt x="10779630" y="2695936"/>
                  </a:cubicBezTo>
                  <a:cubicBezTo>
                    <a:pt x="10779630" y="2695936"/>
                    <a:pt x="10779630" y="2695936"/>
                    <a:pt x="10753671" y="2695936"/>
                  </a:cubicBezTo>
                  <a:cubicBezTo>
                    <a:pt x="10753671" y="2695936"/>
                    <a:pt x="10753671" y="2695936"/>
                    <a:pt x="10753671" y="2799944"/>
                  </a:cubicBezTo>
                  <a:cubicBezTo>
                    <a:pt x="10753671" y="2814570"/>
                    <a:pt x="10742316" y="2825946"/>
                    <a:pt x="10727714" y="2825946"/>
                  </a:cubicBezTo>
                  <a:cubicBezTo>
                    <a:pt x="10727714" y="2825946"/>
                    <a:pt x="10727714" y="2825946"/>
                    <a:pt x="10675799" y="2825946"/>
                  </a:cubicBezTo>
                  <a:cubicBezTo>
                    <a:pt x="10661199" y="2825946"/>
                    <a:pt x="10649842" y="2814570"/>
                    <a:pt x="10649842" y="2799944"/>
                  </a:cubicBezTo>
                  <a:cubicBezTo>
                    <a:pt x="10649842" y="2799944"/>
                    <a:pt x="10649842" y="2799944"/>
                    <a:pt x="10649842" y="2695936"/>
                  </a:cubicBezTo>
                  <a:cubicBezTo>
                    <a:pt x="10649842" y="2695936"/>
                    <a:pt x="10649842" y="2695936"/>
                    <a:pt x="10623884" y="2695936"/>
                  </a:cubicBezTo>
                  <a:cubicBezTo>
                    <a:pt x="10609283" y="2695936"/>
                    <a:pt x="10597926" y="2684560"/>
                    <a:pt x="10597926" y="2669933"/>
                  </a:cubicBezTo>
                  <a:cubicBezTo>
                    <a:pt x="10597926" y="2669933"/>
                    <a:pt x="10597926" y="2669933"/>
                    <a:pt x="10597926" y="2617930"/>
                  </a:cubicBezTo>
                  <a:cubicBezTo>
                    <a:pt x="10597926" y="2574051"/>
                    <a:pt x="10643352" y="2539923"/>
                    <a:pt x="10701757" y="2539923"/>
                  </a:cubicBezTo>
                  <a:close/>
                  <a:moveTo>
                    <a:pt x="10220033" y="2539923"/>
                  </a:moveTo>
                  <a:cubicBezTo>
                    <a:pt x="10278437" y="2539923"/>
                    <a:pt x="10323863" y="2574051"/>
                    <a:pt x="10323863" y="2617930"/>
                  </a:cubicBezTo>
                  <a:cubicBezTo>
                    <a:pt x="10323863" y="2617930"/>
                    <a:pt x="10323863" y="2617930"/>
                    <a:pt x="10323863" y="2669933"/>
                  </a:cubicBezTo>
                  <a:cubicBezTo>
                    <a:pt x="10323863" y="2684560"/>
                    <a:pt x="10312507" y="2695936"/>
                    <a:pt x="10297906" y="2695936"/>
                  </a:cubicBezTo>
                  <a:cubicBezTo>
                    <a:pt x="10297906" y="2695936"/>
                    <a:pt x="10297906" y="2695936"/>
                    <a:pt x="10271947" y="2695936"/>
                  </a:cubicBezTo>
                  <a:cubicBezTo>
                    <a:pt x="10271947" y="2695936"/>
                    <a:pt x="10271947" y="2695936"/>
                    <a:pt x="10271947" y="2799944"/>
                  </a:cubicBezTo>
                  <a:cubicBezTo>
                    <a:pt x="10271947" y="2814570"/>
                    <a:pt x="10260592" y="2825946"/>
                    <a:pt x="10245990" y="2825946"/>
                  </a:cubicBezTo>
                  <a:cubicBezTo>
                    <a:pt x="10245990" y="2825946"/>
                    <a:pt x="10245990" y="2825946"/>
                    <a:pt x="10194075" y="2825946"/>
                  </a:cubicBezTo>
                  <a:cubicBezTo>
                    <a:pt x="10179475" y="2825946"/>
                    <a:pt x="10168118" y="2814570"/>
                    <a:pt x="10168118" y="2799944"/>
                  </a:cubicBezTo>
                  <a:cubicBezTo>
                    <a:pt x="10168118" y="2799944"/>
                    <a:pt x="10168118" y="2799944"/>
                    <a:pt x="10168118" y="2695936"/>
                  </a:cubicBezTo>
                  <a:cubicBezTo>
                    <a:pt x="10168118" y="2695936"/>
                    <a:pt x="10168118" y="2695936"/>
                    <a:pt x="10142160" y="2695936"/>
                  </a:cubicBezTo>
                  <a:cubicBezTo>
                    <a:pt x="10127559" y="2695936"/>
                    <a:pt x="10116202" y="2684560"/>
                    <a:pt x="10116202" y="2669933"/>
                  </a:cubicBezTo>
                  <a:cubicBezTo>
                    <a:pt x="10116202" y="2669933"/>
                    <a:pt x="10116202" y="2669933"/>
                    <a:pt x="10116202" y="2617930"/>
                  </a:cubicBezTo>
                  <a:cubicBezTo>
                    <a:pt x="10116202" y="2574051"/>
                    <a:pt x="10161628" y="2539923"/>
                    <a:pt x="10220033" y="2539923"/>
                  </a:cubicBezTo>
                  <a:close/>
                  <a:moveTo>
                    <a:pt x="9738308" y="2539923"/>
                  </a:moveTo>
                  <a:cubicBezTo>
                    <a:pt x="9796712" y="2539923"/>
                    <a:pt x="9842138" y="2574051"/>
                    <a:pt x="9842138" y="2617930"/>
                  </a:cubicBezTo>
                  <a:cubicBezTo>
                    <a:pt x="9842138" y="2617930"/>
                    <a:pt x="9842138" y="2617930"/>
                    <a:pt x="9842138" y="2669933"/>
                  </a:cubicBezTo>
                  <a:cubicBezTo>
                    <a:pt x="9842138" y="2684560"/>
                    <a:pt x="9830782" y="2695936"/>
                    <a:pt x="9816181" y="2695936"/>
                  </a:cubicBezTo>
                  <a:cubicBezTo>
                    <a:pt x="9816181" y="2695936"/>
                    <a:pt x="9816181" y="2695936"/>
                    <a:pt x="9790222" y="2695936"/>
                  </a:cubicBezTo>
                  <a:cubicBezTo>
                    <a:pt x="9790222" y="2695936"/>
                    <a:pt x="9790222" y="2695936"/>
                    <a:pt x="9790222" y="2799944"/>
                  </a:cubicBezTo>
                  <a:cubicBezTo>
                    <a:pt x="9790222" y="2814570"/>
                    <a:pt x="9778867" y="2825946"/>
                    <a:pt x="9764265" y="2825946"/>
                  </a:cubicBezTo>
                  <a:cubicBezTo>
                    <a:pt x="9764265" y="2825946"/>
                    <a:pt x="9764265" y="2825946"/>
                    <a:pt x="9712350" y="2825946"/>
                  </a:cubicBezTo>
                  <a:cubicBezTo>
                    <a:pt x="9697750" y="2825946"/>
                    <a:pt x="9686393" y="2814570"/>
                    <a:pt x="9686393" y="2799944"/>
                  </a:cubicBezTo>
                  <a:cubicBezTo>
                    <a:pt x="9686393" y="2799944"/>
                    <a:pt x="9686393" y="2799944"/>
                    <a:pt x="9686393" y="2695936"/>
                  </a:cubicBezTo>
                  <a:cubicBezTo>
                    <a:pt x="9686393" y="2695936"/>
                    <a:pt x="9686393" y="2695936"/>
                    <a:pt x="9660435" y="2695936"/>
                  </a:cubicBezTo>
                  <a:cubicBezTo>
                    <a:pt x="9645834" y="2695936"/>
                    <a:pt x="9634477" y="2684560"/>
                    <a:pt x="9634477" y="2669933"/>
                  </a:cubicBezTo>
                  <a:cubicBezTo>
                    <a:pt x="9634477" y="2669933"/>
                    <a:pt x="9634477" y="2669933"/>
                    <a:pt x="9634477" y="2617930"/>
                  </a:cubicBezTo>
                  <a:cubicBezTo>
                    <a:pt x="9634477" y="2574051"/>
                    <a:pt x="9679903" y="2539923"/>
                    <a:pt x="9738308" y="2539923"/>
                  </a:cubicBezTo>
                  <a:close/>
                  <a:moveTo>
                    <a:pt x="9256584" y="2539923"/>
                  </a:moveTo>
                  <a:cubicBezTo>
                    <a:pt x="9314988" y="2539923"/>
                    <a:pt x="9360414" y="2574051"/>
                    <a:pt x="9360414" y="2617930"/>
                  </a:cubicBezTo>
                  <a:cubicBezTo>
                    <a:pt x="9360414" y="2617930"/>
                    <a:pt x="9360414" y="2617930"/>
                    <a:pt x="9360414" y="2669933"/>
                  </a:cubicBezTo>
                  <a:cubicBezTo>
                    <a:pt x="9360414" y="2684560"/>
                    <a:pt x="9349058" y="2695936"/>
                    <a:pt x="9334457" y="2695936"/>
                  </a:cubicBezTo>
                  <a:cubicBezTo>
                    <a:pt x="9334457" y="2695936"/>
                    <a:pt x="9334457" y="2695936"/>
                    <a:pt x="9308498" y="2695936"/>
                  </a:cubicBezTo>
                  <a:cubicBezTo>
                    <a:pt x="9308498" y="2695936"/>
                    <a:pt x="9308498" y="2695936"/>
                    <a:pt x="9308498" y="2799944"/>
                  </a:cubicBezTo>
                  <a:cubicBezTo>
                    <a:pt x="9308498" y="2814570"/>
                    <a:pt x="9297143" y="2825946"/>
                    <a:pt x="9282541" y="2825946"/>
                  </a:cubicBezTo>
                  <a:cubicBezTo>
                    <a:pt x="9282541" y="2825946"/>
                    <a:pt x="9282541" y="2825946"/>
                    <a:pt x="9230626" y="2825946"/>
                  </a:cubicBezTo>
                  <a:cubicBezTo>
                    <a:pt x="9216026" y="2825946"/>
                    <a:pt x="9204669" y="2814570"/>
                    <a:pt x="9204669" y="2799944"/>
                  </a:cubicBezTo>
                  <a:cubicBezTo>
                    <a:pt x="9204669" y="2799944"/>
                    <a:pt x="9204669" y="2799944"/>
                    <a:pt x="9204669" y="2695936"/>
                  </a:cubicBezTo>
                  <a:cubicBezTo>
                    <a:pt x="9204669" y="2695936"/>
                    <a:pt x="9204669" y="2695936"/>
                    <a:pt x="9178711" y="2695936"/>
                  </a:cubicBezTo>
                  <a:cubicBezTo>
                    <a:pt x="9164110" y="2695936"/>
                    <a:pt x="9152753" y="2684560"/>
                    <a:pt x="9152753" y="2669933"/>
                  </a:cubicBezTo>
                  <a:cubicBezTo>
                    <a:pt x="9152753" y="2669933"/>
                    <a:pt x="9152753" y="2669933"/>
                    <a:pt x="9152753" y="2617930"/>
                  </a:cubicBezTo>
                  <a:cubicBezTo>
                    <a:pt x="9152753" y="2574051"/>
                    <a:pt x="9198179" y="2539923"/>
                    <a:pt x="9256584" y="2539923"/>
                  </a:cubicBezTo>
                  <a:close/>
                  <a:moveTo>
                    <a:pt x="8774860" y="2539923"/>
                  </a:moveTo>
                  <a:cubicBezTo>
                    <a:pt x="8833264" y="2539923"/>
                    <a:pt x="8878690" y="2574051"/>
                    <a:pt x="8878690" y="2617930"/>
                  </a:cubicBezTo>
                  <a:cubicBezTo>
                    <a:pt x="8878690" y="2617930"/>
                    <a:pt x="8878690" y="2617930"/>
                    <a:pt x="8878690" y="2669933"/>
                  </a:cubicBezTo>
                  <a:cubicBezTo>
                    <a:pt x="8878690" y="2684560"/>
                    <a:pt x="8867334" y="2695936"/>
                    <a:pt x="8852733" y="2695936"/>
                  </a:cubicBezTo>
                  <a:cubicBezTo>
                    <a:pt x="8852733" y="2695936"/>
                    <a:pt x="8852733" y="2695936"/>
                    <a:pt x="8826774" y="2695936"/>
                  </a:cubicBezTo>
                  <a:cubicBezTo>
                    <a:pt x="8826774" y="2695936"/>
                    <a:pt x="8826774" y="2695936"/>
                    <a:pt x="8826774" y="2799944"/>
                  </a:cubicBezTo>
                  <a:cubicBezTo>
                    <a:pt x="8826774" y="2814570"/>
                    <a:pt x="8815419" y="2825946"/>
                    <a:pt x="8800817" y="2825946"/>
                  </a:cubicBezTo>
                  <a:cubicBezTo>
                    <a:pt x="8800817" y="2825946"/>
                    <a:pt x="8800817" y="2825946"/>
                    <a:pt x="8748902" y="2825946"/>
                  </a:cubicBezTo>
                  <a:cubicBezTo>
                    <a:pt x="8734302" y="2825946"/>
                    <a:pt x="8722945" y="2814570"/>
                    <a:pt x="8722945" y="2799944"/>
                  </a:cubicBezTo>
                  <a:cubicBezTo>
                    <a:pt x="8722945" y="2799944"/>
                    <a:pt x="8722945" y="2799944"/>
                    <a:pt x="8722945" y="2695936"/>
                  </a:cubicBezTo>
                  <a:cubicBezTo>
                    <a:pt x="8722945" y="2695936"/>
                    <a:pt x="8722945" y="2695936"/>
                    <a:pt x="8696987" y="2695936"/>
                  </a:cubicBezTo>
                  <a:cubicBezTo>
                    <a:pt x="8682386" y="2695936"/>
                    <a:pt x="8671029" y="2684560"/>
                    <a:pt x="8671029" y="2669933"/>
                  </a:cubicBezTo>
                  <a:cubicBezTo>
                    <a:pt x="8671029" y="2669933"/>
                    <a:pt x="8671029" y="2669933"/>
                    <a:pt x="8671029" y="2617930"/>
                  </a:cubicBezTo>
                  <a:cubicBezTo>
                    <a:pt x="8671029" y="2574051"/>
                    <a:pt x="8716455" y="2539923"/>
                    <a:pt x="8774860" y="2539923"/>
                  </a:cubicBezTo>
                  <a:close/>
                  <a:moveTo>
                    <a:pt x="8293136" y="2539923"/>
                  </a:moveTo>
                  <a:cubicBezTo>
                    <a:pt x="8351541" y="2539923"/>
                    <a:pt x="8396966" y="2574051"/>
                    <a:pt x="8396966" y="2617930"/>
                  </a:cubicBezTo>
                  <a:cubicBezTo>
                    <a:pt x="8396966" y="2617930"/>
                    <a:pt x="8396966" y="2617930"/>
                    <a:pt x="8396966" y="2669933"/>
                  </a:cubicBezTo>
                  <a:cubicBezTo>
                    <a:pt x="8396966" y="2684560"/>
                    <a:pt x="8385610" y="2695936"/>
                    <a:pt x="8371009" y="2695936"/>
                  </a:cubicBezTo>
                  <a:cubicBezTo>
                    <a:pt x="8371009" y="2695936"/>
                    <a:pt x="8371009" y="2695936"/>
                    <a:pt x="8345051" y="2695936"/>
                  </a:cubicBezTo>
                  <a:cubicBezTo>
                    <a:pt x="8345051" y="2695936"/>
                    <a:pt x="8345051" y="2695936"/>
                    <a:pt x="8345051" y="2799944"/>
                  </a:cubicBezTo>
                  <a:cubicBezTo>
                    <a:pt x="8345051" y="2814570"/>
                    <a:pt x="8333695" y="2825946"/>
                    <a:pt x="8319094" y="2825946"/>
                  </a:cubicBezTo>
                  <a:cubicBezTo>
                    <a:pt x="8319094" y="2825946"/>
                    <a:pt x="8319094" y="2825946"/>
                    <a:pt x="8267178" y="2825946"/>
                  </a:cubicBezTo>
                  <a:cubicBezTo>
                    <a:pt x="8252578" y="2825946"/>
                    <a:pt x="8241221" y="2814570"/>
                    <a:pt x="8241221" y="2799944"/>
                  </a:cubicBezTo>
                  <a:cubicBezTo>
                    <a:pt x="8241221" y="2799944"/>
                    <a:pt x="8241221" y="2799944"/>
                    <a:pt x="8241221" y="2695936"/>
                  </a:cubicBezTo>
                  <a:cubicBezTo>
                    <a:pt x="8241221" y="2695936"/>
                    <a:pt x="8241221" y="2695936"/>
                    <a:pt x="8215264" y="2695936"/>
                  </a:cubicBezTo>
                  <a:cubicBezTo>
                    <a:pt x="8200662" y="2695936"/>
                    <a:pt x="8189305" y="2684560"/>
                    <a:pt x="8189305" y="2669933"/>
                  </a:cubicBezTo>
                  <a:cubicBezTo>
                    <a:pt x="8189305" y="2669933"/>
                    <a:pt x="8189305" y="2669933"/>
                    <a:pt x="8189305" y="2617930"/>
                  </a:cubicBezTo>
                  <a:cubicBezTo>
                    <a:pt x="8189305" y="2574051"/>
                    <a:pt x="8234731" y="2539923"/>
                    <a:pt x="8293136" y="2539923"/>
                  </a:cubicBezTo>
                  <a:close/>
                  <a:moveTo>
                    <a:pt x="7811412" y="2539923"/>
                  </a:moveTo>
                  <a:cubicBezTo>
                    <a:pt x="7869817" y="2539923"/>
                    <a:pt x="7915242" y="2574051"/>
                    <a:pt x="7915242" y="2617930"/>
                  </a:cubicBezTo>
                  <a:cubicBezTo>
                    <a:pt x="7915242" y="2617930"/>
                    <a:pt x="7915242" y="2617930"/>
                    <a:pt x="7915242" y="2669933"/>
                  </a:cubicBezTo>
                  <a:cubicBezTo>
                    <a:pt x="7915242" y="2684560"/>
                    <a:pt x="7903886" y="2695936"/>
                    <a:pt x="7889285" y="2695936"/>
                  </a:cubicBezTo>
                  <a:cubicBezTo>
                    <a:pt x="7889285" y="2695936"/>
                    <a:pt x="7889285" y="2695936"/>
                    <a:pt x="7863327" y="2695936"/>
                  </a:cubicBezTo>
                  <a:cubicBezTo>
                    <a:pt x="7863327" y="2695936"/>
                    <a:pt x="7863327" y="2695936"/>
                    <a:pt x="7863327" y="2799944"/>
                  </a:cubicBezTo>
                  <a:cubicBezTo>
                    <a:pt x="7863327" y="2814570"/>
                    <a:pt x="7851971" y="2825946"/>
                    <a:pt x="7837370" y="2825946"/>
                  </a:cubicBezTo>
                  <a:cubicBezTo>
                    <a:pt x="7837370" y="2825946"/>
                    <a:pt x="7837370" y="2825946"/>
                    <a:pt x="7785454" y="2825946"/>
                  </a:cubicBezTo>
                  <a:cubicBezTo>
                    <a:pt x="7770854" y="2825946"/>
                    <a:pt x="7759497" y="2814570"/>
                    <a:pt x="7759497" y="2799944"/>
                  </a:cubicBezTo>
                  <a:cubicBezTo>
                    <a:pt x="7759497" y="2799944"/>
                    <a:pt x="7759497" y="2799944"/>
                    <a:pt x="7759497" y="2695936"/>
                  </a:cubicBezTo>
                  <a:cubicBezTo>
                    <a:pt x="7759497" y="2695936"/>
                    <a:pt x="7759497" y="2695936"/>
                    <a:pt x="7733540" y="2695936"/>
                  </a:cubicBezTo>
                  <a:cubicBezTo>
                    <a:pt x="7718938" y="2695936"/>
                    <a:pt x="7707581" y="2684560"/>
                    <a:pt x="7707581" y="2669933"/>
                  </a:cubicBezTo>
                  <a:cubicBezTo>
                    <a:pt x="7707581" y="2669933"/>
                    <a:pt x="7707581" y="2669933"/>
                    <a:pt x="7707581" y="2617930"/>
                  </a:cubicBezTo>
                  <a:cubicBezTo>
                    <a:pt x="7707581" y="2574051"/>
                    <a:pt x="7753007" y="2539923"/>
                    <a:pt x="7811412" y="2539923"/>
                  </a:cubicBezTo>
                  <a:close/>
                  <a:moveTo>
                    <a:pt x="7329688" y="2539923"/>
                  </a:moveTo>
                  <a:cubicBezTo>
                    <a:pt x="7388093" y="2539923"/>
                    <a:pt x="7433518" y="2574051"/>
                    <a:pt x="7433518" y="2617930"/>
                  </a:cubicBezTo>
                  <a:cubicBezTo>
                    <a:pt x="7433518" y="2617930"/>
                    <a:pt x="7433518" y="2617930"/>
                    <a:pt x="7433518" y="2669933"/>
                  </a:cubicBezTo>
                  <a:cubicBezTo>
                    <a:pt x="7433518" y="2684560"/>
                    <a:pt x="7422162" y="2695936"/>
                    <a:pt x="7407561" y="2695936"/>
                  </a:cubicBezTo>
                  <a:cubicBezTo>
                    <a:pt x="7407561" y="2695936"/>
                    <a:pt x="7407561" y="2695936"/>
                    <a:pt x="7381603" y="2695936"/>
                  </a:cubicBezTo>
                  <a:cubicBezTo>
                    <a:pt x="7381603" y="2695936"/>
                    <a:pt x="7381603" y="2695936"/>
                    <a:pt x="7381603" y="2799944"/>
                  </a:cubicBezTo>
                  <a:cubicBezTo>
                    <a:pt x="7381603" y="2814570"/>
                    <a:pt x="7370247" y="2825946"/>
                    <a:pt x="7355646" y="2825946"/>
                  </a:cubicBezTo>
                  <a:cubicBezTo>
                    <a:pt x="7355646" y="2825946"/>
                    <a:pt x="7355646" y="2825946"/>
                    <a:pt x="7303730" y="2825946"/>
                  </a:cubicBezTo>
                  <a:cubicBezTo>
                    <a:pt x="7289130" y="2825946"/>
                    <a:pt x="7277773" y="2814570"/>
                    <a:pt x="7277773" y="2799944"/>
                  </a:cubicBezTo>
                  <a:cubicBezTo>
                    <a:pt x="7277773" y="2799944"/>
                    <a:pt x="7277773" y="2799944"/>
                    <a:pt x="7277773" y="2695936"/>
                  </a:cubicBezTo>
                  <a:cubicBezTo>
                    <a:pt x="7277773" y="2695936"/>
                    <a:pt x="7277773" y="2695936"/>
                    <a:pt x="7251816" y="2695936"/>
                  </a:cubicBezTo>
                  <a:cubicBezTo>
                    <a:pt x="7237214" y="2695936"/>
                    <a:pt x="7225857" y="2684560"/>
                    <a:pt x="7225857" y="2669933"/>
                  </a:cubicBezTo>
                  <a:cubicBezTo>
                    <a:pt x="7225857" y="2669933"/>
                    <a:pt x="7225857" y="2669933"/>
                    <a:pt x="7225857" y="2617930"/>
                  </a:cubicBezTo>
                  <a:cubicBezTo>
                    <a:pt x="7225857" y="2574051"/>
                    <a:pt x="7271283" y="2539923"/>
                    <a:pt x="7329688" y="2539923"/>
                  </a:cubicBezTo>
                  <a:close/>
                  <a:moveTo>
                    <a:pt x="6847964" y="2539923"/>
                  </a:moveTo>
                  <a:cubicBezTo>
                    <a:pt x="6906369" y="2539923"/>
                    <a:pt x="6951794" y="2574051"/>
                    <a:pt x="6951794" y="2617930"/>
                  </a:cubicBezTo>
                  <a:cubicBezTo>
                    <a:pt x="6951794" y="2617930"/>
                    <a:pt x="6951794" y="2617930"/>
                    <a:pt x="6951794" y="2669933"/>
                  </a:cubicBezTo>
                  <a:cubicBezTo>
                    <a:pt x="6951794" y="2684560"/>
                    <a:pt x="6940438" y="2695936"/>
                    <a:pt x="6925837" y="2695936"/>
                  </a:cubicBezTo>
                  <a:cubicBezTo>
                    <a:pt x="6925837" y="2695936"/>
                    <a:pt x="6925837" y="2695936"/>
                    <a:pt x="6899879" y="2695936"/>
                  </a:cubicBezTo>
                  <a:cubicBezTo>
                    <a:pt x="6899879" y="2695936"/>
                    <a:pt x="6899879" y="2695936"/>
                    <a:pt x="6899879" y="2799944"/>
                  </a:cubicBezTo>
                  <a:cubicBezTo>
                    <a:pt x="6899879" y="2814570"/>
                    <a:pt x="6888523" y="2825946"/>
                    <a:pt x="6873922" y="2825946"/>
                  </a:cubicBezTo>
                  <a:cubicBezTo>
                    <a:pt x="6873922" y="2825946"/>
                    <a:pt x="6873922" y="2825946"/>
                    <a:pt x="6822006" y="2825946"/>
                  </a:cubicBezTo>
                  <a:cubicBezTo>
                    <a:pt x="6807406" y="2825946"/>
                    <a:pt x="6796049" y="2814570"/>
                    <a:pt x="6796049" y="2799944"/>
                  </a:cubicBezTo>
                  <a:cubicBezTo>
                    <a:pt x="6796049" y="2799944"/>
                    <a:pt x="6796049" y="2799944"/>
                    <a:pt x="6796049" y="2695936"/>
                  </a:cubicBezTo>
                  <a:cubicBezTo>
                    <a:pt x="6796049" y="2695936"/>
                    <a:pt x="6796049" y="2695936"/>
                    <a:pt x="6770092" y="2695936"/>
                  </a:cubicBezTo>
                  <a:cubicBezTo>
                    <a:pt x="6755490" y="2695936"/>
                    <a:pt x="6744133" y="2684560"/>
                    <a:pt x="6744133" y="2669933"/>
                  </a:cubicBezTo>
                  <a:cubicBezTo>
                    <a:pt x="6744133" y="2669933"/>
                    <a:pt x="6744133" y="2669933"/>
                    <a:pt x="6744133" y="2617930"/>
                  </a:cubicBezTo>
                  <a:cubicBezTo>
                    <a:pt x="6744133" y="2574051"/>
                    <a:pt x="6789559" y="2539923"/>
                    <a:pt x="6847964" y="2539923"/>
                  </a:cubicBezTo>
                  <a:close/>
                  <a:moveTo>
                    <a:pt x="6366240" y="2539923"/>
                  </a:moveTo>
                  <a:cubicBezTo>
                    <a:pt x="6424645" y="2539923"/>
                    <a:pt x="6470070" y="2574051"/>
                    <a:pt x="6470070" y="2617930"/>
                  </a:cubicBezTo>
                  <a:cubicBezTo>
                    <a:pt x="6470070" y="2617930"/>
                    <a:pt x="6470070" y="2617930"/>
                    <a:pt x="6470070" y="2669933"/>
                  </a:cubicBezTo>
                  <a:cubicBezTo>
                    <a:pt x="6470070" y="2684560"/>
                    <a:pt x="6458714" y="2695936"/>
                    <a:pt x="6444113" y="2695936"/>
                  </a:cubicBezTo>
                  <a:cubicBezTo>
                    <a:pt x="6444113" y="2695936"/>
                    <a:pt x="6444113" y="2695936"/>
                    <a:pt x="6418155" y="2695936"/>
                  </a:cubicBezTo>
                  <a:cubicBezTo>
                    <a:pt x="6418155" y="2695936"/>
                    <a:pt x="6418155" y="2695936"/>
                    <a:pt x="6418155" y="2799944"/>
                  </a:cubicBezTo>
                  <a:cubicBezTo>
                    <a:pt x="6418155" y="2814570"/>
                    <a:pt x="6406799" y="2825946"/>
                    <a:pt x="6392198" y="2825946"/>
                  </a:cubicBezTo>
                  <a:cubicBezTo>
                    <a:pt x="6392198" y="2825946"/>
                    <a:pt x="6392198" y="2825946"/>
                    <a:pt x="6340282" y="2825946"/>
                  </a:cubicBezTo>
                  <a:cubicBezTo>
                    <a:pt x="6325682" y="2825946"/>
                    <a:pt x="6314325" y="2814570"/>
                    <a:pt x="6314325" y="2799944"/>
                  </a:cubicBezTo>
                  <a:cubicBezTo>
                    <a:pt x="6314325" y="2799944"/>
                    <a:pt x="6314325" y="2799944"/>
                    <a:pt x="6314325" y="2695936"/>
                  </a:cubicBezTo>
                  <a:cubicBezTo>
                    <a:pt x="6314325" y="2695936"/>
                    <a:pt x="6314325" y="2695936"/>
                    <a:pt x="6288368" y="2695936"/>
                  </a:cubicBezTo>
                  <a:cubicBezTo>
                    <a:pt x="6273766" y="2695936"/>
                    <a:pt x="6262409" y="2684560"/>
                    <a:pt x="6262409" y="2669933"/>
                  </a:cubicBezTo>
                  <a:cubicBezTo>
                    <a:pt x="6262409" y="2669933"/>
                    <a:pt x="6262409" y="2669933"/>
                    <a:pt x="6262409" y="2617930"/>
                  </a:cubicBezTo>
                  <a:cubicBezTo>
                    <a:pt x="6262409" y="2574051"/>
                    <a:pt x="6307835" y="2539923"/>
                    <a:pt x="6366240" y="2539923"/>
                  </a:cubicBezTo>
                  <a:close/>
                  <a:moveTo>
                    <a:pt x="5884527" y="2539923"/>
                  </a:moveTo>
                  <a:cubicBezTo>
                    <a:pt x="5942929" y="2539923"/>
                    <a:pt x="5988353" y="2574051"/>
                    <a:pt x="5988353" y="2617930"/>
                  </a:cubicBezTo>
                  <a:cubicBezTo>
                    <a:pt x="5988353" y="2617930"/>
                    <a:pt x="5988353" y="2617930"/>
                    <a:pt x="5988353" y="2669933"/>
                  </a:cubicBezTo>
                  <a:cubicBezTo>
                    <a:pt x="5988353" y="2684560"/>
                    <a:pt x="5976990" y="2695936"/>
                    <a:pt x="5962398" y="2695936"/>
                  </a:cubicBezTo>
                  <a:cubicBezTo>
                    <a:pt x="5962398" y="2695936"/>
                    <a:pt x="5962398" y="2695936"/>
                    <a:pt x="5936440" y="2695936"/>
                  </a:cubicBezTo>
                  <a:cubicBezTo>
                    <a:pt x="5936440" y="2695936"/>
                    <a:pt x="5936440" y="2695936"/>
                    <a:pt x="5936440" y="2799944"/>
                  </a:cubicBezTo>
                  <a:cubicBezTo>
                    <a:pt x="5936440" y="2814570"/>
                    <a:pt x="5925084" y="2825946"/>
                    <a:pt x="5910483" y="2825946"/>
                  </a:cubicBezTo>
                  <a:cubicBezTo>
                    <a:pt x="5910483" y="2825946"/>
                    <a:pt x="5910483" y="2825946"/>
                    <a:pt x="5858569" y="2825946"/>
                  </a:cubicBezTo>
                  <a:cubicBezTo>
                    <a:pt x="5843969" y="2825946"/>
                    <a:pt x="5832613" y="2814570"/>
                    <a:pt x="5832613" y="2799944"/>
                  </a:cubicBezTo>
                  <a:cubicBezTo>
                    <a:pt x="5832613" y="2799944"/>
                    <a:pt x="5832613" y="2799944"/>
                    <a:pt x="5832613" y="2695936"/>
                  </a:cubicBezTo>
                  <a:cubicBezTo>
                    <a:pt x="5832613" y="2695936"/>
                    <a:pt x="5832613" y="2695936"/>
                    <a:pt x="5806656" y="2695936"/>
                  </a:cubicBezTo>
                  <a:cubicBezTo>
                    <a:pt x="5792055" y="2695936"/>
                    <a:pt x="5780700" y="2684560"/>
                    <a:pt x="5780700" y="2669933"/>
                  </a:cubicBezTo>
                  <a:cubicBezTo>
                    <a:pt x="5780700" y="2669933"/>
                    <a:pt x="5780700" y="2669933"/>
                    <a:pt x="5780700" y="2617930"/>
                  </a:cubicBezTo>
                  <a:cubicBezTo>
                    <a:pt x="5780700" y="2574051"/>
                    <a:pt x="5826123" y="2539923"/>
                    <a:pt x="5884527" y="2539923"/>
                  </a:cubicBezTo>
                  <a:close/>
                  <a:moveTo>
                    <a:pt x="5402820" y="2539923"/>
                  </a:moveTo>
                  <a:cubicBezTo>
                    <a:pt x="5461220" y="2539923"/>
                    <a:pt x="5506642" y="2574051"/>
                    <a:pt x="5506642" y="2617930"/>
                  </a:cubicBezTo>
                  <a:cubicBezTo>
                    <a:pt x="5506642" y="2617930"/>
                    <a:pt x="5506642" y="2617930"/>
                    <a:pt x="5506642" y="2669933"/>
                  </a:cubicBezTo>
                  <a:cubicBezTo>
                    <a:pt x="5506642" y="2684560"/>
                    <a:pt x="5495288" y="2695936"/>
                    <a:pt x="5480688" y="2695936"/>
                  </a:cubicBezTo>
                  <a:cubicBezTo>
                    <a:pt x="5480688" y="2695936"/>
                    <a:pt x="5480688" y="2695936"/>
                    <a:pt x="5454732" y="2695936"/>
                  </a:cubicBezTo>
                  <a:cubicBezTo>
                    <a:pt x="5454732" y="2695936"/>
                    <a:pt x="5454732" y="2695936"/>
                    <a:pt x="5454732" y="2799944"/>
                  </a:cubicBezTo>
                  <a:cubicBezTo>
                    <a:pt x="5454732" y="2814570"/>
                    <a:pt x="5443376" y="2825946"/>
                    <a:pt x="5428772" y="2825946"/>
                  </a:cubicBezTo>
                  <a:cubicBezTo>
                    <a:pt x="5428772" y="2825946"/>
                    <a:pt x="5428772" y="2825946"/>
                    <a:pt x="5376861" y="2825946"/>
                  </a:cubicBezTo>
                  <a:cubicBezTo>
                    <a:pt x="5362265" y="2825946"/>
                    <a:pt x="5350907" y="2814570"/>
                    <a:pt x="5350907" y="2799944"/>
                  </a:cubicBezTo>
                  <a:cubicBezTo>
                    <a:pt x="5350907" y="2799944"/>
                    <a:pt x="5350907" y="2799944"/>
                    <a:pt x="5350907" y="2695936"/>
                  </a:cubicBezTo>
                  <a:cubicBezTo>
                    <a:pt x="5350907" y="2695936"/>
                    <a:pt x="5350907" y="2695936"/>
                    <a:pt x="5324948" y="2695936"/>
                  </a:cubicBezTo>
                  <a:cubicBezTo>
                    <a:pt x="5310347" y="2695936"/>
                    <a:pt x="5298986" y="2684560"/>
                    <a:pt x="5298986" y="2669933"/>
                  </a:cubicBezTo>
                  <a:cubicBezTo>
                    <a:pt x="5298986" y="2669933"/>
                    <a:pt x="5298986" y="2669933"/>
                    <a:pt x="5298986" y="2617930"/>
                  </a:cubicBezTo>
                  <a:cubicBezTo>
                    <a:pt x="5298986" y="2574051"/>
                    <a:pt x="5344419" y="2539923"/>
                    <a:pt x="5402820" y="2539923"/>
                  </a:cubicBezTo>
                  <a:close/>
                  <a:moveTo>
                    <a:pt x="4921068" y="2539923"/>
                  </a:moveTo>
                  <a:cubicBezTo>
                    <a:pt x="4979486" y="2539923"/>
                    <a:pt x="5024914" y="2574051"/>
                    <a:pt x="5024914" y="2617930"/>
                  </a:cubicBezTo>
                  <a:cubicBezTo>
                    <a:pt x="5024914" y="2617930"/>
                    <a:pt x="5024914" y="2617930"/>
                    <a:pt x="5024914" y="2669933"/>
                  </a:cubicBezTo>
                  <a:cubicBezTo>
                    <a:pt x="5024914" y="2684560"/>
                    <a:pt x="5013558" y="2695936"/>
                    <a:pt x="4998954" y="2695936"/>
                  </a:cubicBezTo>
                  <a:cubicBezTo>
                    <a:pt x="4998954" y="2695936"/>
                    <a:pt x="4998954" y="2695936"/>
                    <a:pt x="4972996" y="2695936"/>
                  </a:cubicBezTo>
                  <a:cubicBezTo>
                    <a:pt x="4972996" y="2695936"/>
                    <a:pt x="4972996" y="2695936"/>
                    <a:pt x="4972996" y="2799944"/>
                  </a:cubicBezTo>
                  <a:cubicBezTo>
                    <a:pt x="4972996" y="2814570"/>
                    <a:pt x="4961640" y="2825946"/>
                    <a:pt x="4947033" y="2825946"/>
                  </a:cubicBezTo>
                  <a:cubicBezTo>
                    <a:pt x="4947033" y="2825946"/>
                    <a:pt x="4947033" y="2825946"/>
                    <a:pt x="4895110" y="2825946"/>
                  </a:cubicBezTo>
                  <a:cubicBezTo>
                    <a:pt x="4880513" y="2825946"/>
                    <a:pt x="4869165" y="2814570"/>
                    <a:pt x="4869165" y="2799944"/>
                  </a:cubicBezTo>
                  <a:cubicBezTo>
                    <a:pt x="4869165" y="2799944"/>
                    <a:pt x="4869165" y="2799944"/>
                    <a:pt x="4869165" y="2695936"/>
                  </a:cubicBezTo>
                  <a:cubicBezTo>
                    <a:pt x="4869165" y="2695936"/>
                    <a:pt x="4869165" y="2695936"/>
                    <a:pt x="4843210" y="2695936"/>
                  </a:cubicBezTo>
                  <a:cubicBezTo>
                    <a:pt x="4828618" y="2695936"/>
                    <a:pt x="4817254" y="2684560"/>
                    <a:pt x="4817254" y="2669933"/>
                  </a:cubicBezTo>
                  <a:cubicBezTo>
                    <a:pt x="4817254" y="2669933"/>
                    <a:pt x="4817254" y="2669933"/>
                    <a:pt x="4817254" y="2617930"/>
                  </a:cubicBezTo>
                  <a:cubicBezTo>
                    <a:pt x="4817254" y="2574051"/>
                    <a:pt x="4862675" y="2539923"/>
                    <a:pt x="4921068" y="2539923"/>
                  </a:cubicBezTo>
                  <a:close/>
                  <a:moveTo>
                    <a:pt x="4439376" y="2539923"/>
                  </a:moveTo>
                  <a:cubicBezTo>
                    <a:pt x="4497766" y="2539923"/>
                    <a:pt x="4543192" y="2574051"/>
                    <a:pt x="4543192" y="2617930"/>
                  </a:cubicBezTo>
                  <a:cubicBezTo>
                    <a:pt x="4543192" y="2617930"/>
                    <a:pt x="4543192" y="2617930"/>
                    <a:pt x="4543192" y="2669933"/>
                  </a:cubicBezTo>
                  <a:cubicBezTo>
                    <a:pt x="4543192" y="2684560"/>
                    <a:pt x="4531833" y="2695936"/>
                    <a:pt x="4517235" y="2695936"/>
                  </a:cubicBezTo>
                  <a:cubicBezTo>
                    <a:pt x="4517235" y="2695936"/>
                    <a:pt x="4517235" y="2695936"/>
                    <a:pt x="4491274" y="2695936"/>
                  </a:cubicBezTo>
                  <a:cubicBezTo>
                    <a:pt x="4491274" y="2695936"/>
                    <a:pt x="4491274" y="2695936"/>
                    <a:pt x="4491274" y="2799944"/>
                  </a:cubicBezTo>
                  <a:cubicBezTo>
                    <a:pt x="4491274" y="2814570"/>
                    <a:pt x="4479918" y="2825946"/>
                    <a:pt x="4465317" y="2825946"/>
                  </a:cubicBezTo>
                  <a:cubicBezTo>
                    <a:pt x="4465317" y="2825946"/>
                    <a:pt x="4465317" y="2825946"/>
                    <a:pt x="4413407" y="2825946"/>
                  </a:cubicBezTo>
                  <a:cubicBezTo>
                    <a:pt x="4398805" y="2825946"/>
                    <a:pt x="4387447" y="2814570"/>
                    <a:pt x="4387447" y="2799944"/>
                  </a:cubicBezTo>
                  <a:cubicBezTo>
                    <a:pt x="4387447" y="2799944"/>
                    <a:pt x="4387447" y="2799944"/>
                    <a:pt x="4387447" y="2695936"/>
                  </a:cubicBezTo>
                  <a:cubicBezTo>
                    <a:pt x="4387447" y="2695936"/>
                    <a:pt x="4387447" y="2695936"/>
                    <a:pt x="4361485" y="2695936"/>
                  </a:cubicBezTo>
                  <a:cubicBezTo>
                    <a:pt x="4346885" y="2695936"/>
                    <a:pt x="4335531" y="2684560"/>
                    <a:pt x="4335531" y="2669933"/>
                  </a:cubicBezTo>
                  <a:cubicBezTo>
                    <a:pt x="4335531" y="2669933"/>
                    <a:pt x="4335531" y="2669933"/>
                    <a:pt x="4335531" y="2617930"/>
                  </a:cubicBezTo>
                  <a:cubicBezTo>
                    <a:pt x="4335531" y="2574051"/>
                    <a:pt x="4380955" y="2539923"/>
                    <a:pt x="4439376" y="2539923"/>
                  </a:cubicBezTo>
                  <a:close/>
                  <a:moveTo>
                    <a:pt x="3957655" y="2539923"/>
                  </a:moveTo>
                  <a:cubicBezTo>
                    <a:pt x="4016062" y="2539923"/>
                    <a:pt x="4061488" y="2574051"/>
                    <a:pt x="4061488" y="2617930"/>
                  </a:cubicBezTo>
                  <a:cubicBezTo>
                    <a:pt x="4061488" y="2617930"/>
                    <a:pt x="4061488" y="2617930"/>
                    <a:pt x="4061488" y="2669933"/>
                  </a:cubicBezTo>
                  <a:cubicBezTo>
                    <a:pt x="4061488" y="2684560"/>
                    <a:pt x="4050133" y="2695936"/>
                    <a:pt x="4035532" y="2695936"/>
                  </a:cubicBezTo>
                  <a:cubicBezTo>
                    <a:pt x="4035532" y="2695936"/>
                    <a:pt x="4035532" y="2695936"/>
                    <a:pt x="4009572" y="2695936"/>
                  </a:cubicBezTo>
                  <a:cubicBezTo>
                    <a:pt x="4009572" y="2695936"/>
                    <a:pt x="4009572" y="2695936"/>
                    <a:pt x="4009572" y="2799944"/>
                  </a:cubicBezTo>
                  <a:cubicBezTo>
                    <a:pt x="4009572" y="2814570"/>
                    <a:pt x="3998214" y="2825946"/>
                    <a:pt x="3983612" y="2825946"/>
                  </a:cubicBezTo>
                  <a:cubicBezTo>
                    <a:pt x="3983612" y="2825946"/>
                    <a:pt x="3983612" y="2825946"/>
                    <a:pt x="3931696" y="2825946"/>
                  </a:cubicBezTo>
                  <a:cubicBezTo>
                    <a:pt x="3917096" y="2825946"/>
                    <a:pt x="3905742" y="2814570"/>
                    <a:pt x="3905742" y="2799944"/>
                  </a:cubicBezTo>
                  <a:cubicBezTo>
                    <a:pt x="3905742" y="2799944"/>
                    <a:pt x="3905742" y="2799944"/>
                    <a:pt x="3905742" y="2695936"/>
                  </a:cubicBezTo>
                  <a:cubicBezTo>
                    <a:pt x="3905742" y="2695936"/>
                    <a:pt x="3905742" y="2695936"/>
                    <a:pt x="3879783" y="2695936"/>
                  </a:cubicBezTo>
                  <a:cubicBezTo>
                    <a:pt x="3865184" y="2695936"/>
                    <a:pt x="3853827" y="2684560"/>
                    <a:pt x="3853827" y="2669933"/>
                  </a:cubicBezTo>
                  <a:cubicBezTo>
                    <a:pt x="3853827" y="2669933"/>
                    <a:pt x="3853827" y="2669933"/>
                    <a:pt x="3853827" y="2617930"/>
                  </a:cubicBezTo>
                  <a:cubicBezTo>
                    <a:pt x="3853827" y="2574051"/>
                    <a:pt x="3899253" y="2539923"/>
                    <a:pt x="3957655" y="2539923"/>
                  </a:cubicBezTo>
                  <a:close/>
                  <a:moveTo>
                    <a:pt x="3475939" y="2539923"/>
                  </a:moveTo>
                  <a:cubicBezTo>
                    <a:pt x="3534345" y="2539923"/>
                    <a:pt x="3579774" y="2574051"/>
                    <a:pt x="3579774" y="2617930"/>
                  </a:cubicBezTo>
                  <a:cubicBezTo>
                    <a:pt x="3579774" y="2617930"/>
                    <a:pt x="3579774" y="2617930"/>
                    <a:pt x="3579774" y="2669933"/>
                  </a:cubicBezTo>
                  <a:cubicBezTo>
                    <a:pt x="3579774" y="2684560"/>
                    <a:pt x="3568419" y="2695936"/>
                    <a:pt x="3553815" y="2695936"/>
                  </a:cubicBezTo>
                  <a:cubicBezTo>
                    <a:pt x="3553815" y="2695936"/>
                    <a:pt x="3553815" y="2695936"/>
                    <a:pt x="3527856" y="2695936"/>
                  </a:cubicBezTo>
                  <a:cubicBezTo>
                    <a:pt x="3527856" y="2695936"/>
                    <a:pt x="3527856" y="2695936"/>
                    <a:pt x="3527856" y="2799944"/>
                  </a:cubicBezTo>
                  <a:cubicBezTo>
                    <a:pt x="3527856" y="2814570"/>
                    <a:pt x="3516499" y="2825946"/>
                    <a:pt x="3501899" y="2825946"/>
                  </a:cubicBezTo>
                  <a:cubicBezTo>
                    <a:pt x="3501899" y="2825946"/>
                    <a:pt x="3501899" y="2825946"/>
                    <a:pt x="3449982" y="2825946"/>
                  </a:cubicBezTo>
                  <a:cubicBezTo>
                    <a:pt x="3435381" y="2825946"/>
                    <a:pt x="3424025" y="2814570"/>
                    <a:pt x="3424025" y="2799944"/>
                  </a:cubicBezTo>
                  <a:cubicBezTo>
                    <a:pt x="3424025" y="2799944"/>
                    <a:pt x="3424025" y="2799944"/>
                    <a:pt x="3424025" y="2695936"/>
                  </a:cubicBezTo>
                  <a:cubicBezTo>
                    <a:pt x="3424025" y="2695936"/>
                    <a:pt x="3424025" y="2695936"/>
                    <a:pt x="3398068" y="2695936"/>
                  </a:cubicBezTo>
                  <a:cubicBezTo>
                    <a:pt x="3383466" y="2695936"/>
                    <a:pt x="3372109" y="2684560"/>
                    <a:pt x="3372109" y="2669933"/>
                  </a:cubicBezTo>
                  <a:cubicBezTo>
                    <a:pt x="3372109" y="2669933"/>
                    <a:pt x="3372109" y="2669933"/>
                    <a:pt x="3372109" y="2617930"/>
                  </a:cubicBezTo>
                  <a:cubicBezTo>
                    <a:pt x="3372109" y="2574051"/>
                    <a:pt x="3417534" y="2539923"/>
                    <a:pt x="3475939" y="2539923"/>
                  </a:cubicBezTo>
                  <a:close/>
                  <a:moveTo>
                    <a:pt x="2994216" y="2539923"/>
                  </a:moveTo>
                  <a:cubicBezTo>
                    <a:pt x="3052618" y="2539923"/>
                    <a:pt x="3098046" y="2574051"/>
                    <a:pt x="3098046" y="2617930"/>
                  </a:cubicBezTo>
                  <a:cubicBezTo>
                    <a:pt x="3098046" y="2617930"/>
                    <a:pt x="3098046" y="2617930"/>
                    <a:pt x="3098046" y="2669933"/>
                  </a:cubicBezTo>
                  <a:cubicBezTo>
                    <a:pt x="3098046" y="2684560"/>
                    <a:pt x="3086689" y="2695936"/>
                    <a:pt x="3072086" y="2695936"/>
                  </a:cubicBezTo>
                  <a:cubicBezTo>
                    <a:pt x="3072086" y="2695936"/>
                    <a:pt x="3072086" y="2695936"/>
                    <a:pt x="3046130" y="2695936"/>
                  </a:cubicBezTo>
                  <a:cubicBezTo>
                    <a:pt x="3046130" y="2695936"/>
                    <a:pt x="3046130" y="2695936"/>
                    <a:pt x="3046130" y="2799944"/>
                  </a:cubicBezTo>
                  <a:cubicBezTo>
                    <a:pt x="3046130" y="2814570"/>
                    <a:pt x="3034774" y="2825946"/>
                    <a:pt x="3020173" y="2825946"/>
                  </a:cubicBezTo>
                  <a:cubicBezTo>
                    <a:pt x="3020173" y="2825946"/>
                    <a:pt x="3020173" y="2825946"/>
                    <a:pt x="2968256" y="2825946"/>
                  </a:cubicBezTo>
                  <a:cubicBezTo>
                    <a:pt x="2953656" y="2825946"/>
                    <a:pt x="2942299" y="2814570"/>
                    <a:pt x="2942299" y="2799944"/>
                  </a:cubicBezTo>
                  <a:cubicBezTo>
                    <a:pt x="2942299" y="2799944"/>
                    <a:pt x="2942299" y="2799944"/>
                    <a:pt x="2942299" y="2695936"/>
                  </a:cubicBezTo>
                  <a:cubicBezTo>
                    <a:pt x="2942299" y="2695936"/>
                    <a:pt x="2942299" y="2695936"/>
                    <a:pt x="2916341" y="2695936"/>
                  </a:cubicBezTo>
                  <a:cubicBezTo>
                    <a:pt x="2901741" y="2695936"/>
                    <a:pt x="2890384" y="2684560"/>
                    <a:pt x="2890384" y="2669933"/>
                  </a:cubicBezTo>
                  <a:cubicBezTo>
                    <a:pt x="2890384" y="2669933"/>
                    <a:pt x="2890384" y="2669933"/>
                    <a:pt x="2890384" y="2617930"/>
                  </a:cubicBezTo>
                  <a:cubicBezTo>
                    <a:pt x="2890384" y="2574051"/>
                    <a:pt x="2935810" y="2539923"/>
                    <a:pt x="2994216" y="2539923"/>
                  </a:cubicBezTo>
                  <a:close/>
                  <a:moveTo>
                    <a:pt x="2512492" y="2539923"/>
                  </a:moveTo>
                  <a:cubicBezTo>
                    <a:pt x="2570897" y="2539923"/>
                    <a:pt x="2616322" y="2574051"/>
                    <a:pt x="2616322" y="2617930"/>
                  </a:cubicBezTo>
                  <a:cubicBezTo>
                    <a:pt x="2616322" y="2617930"/>
                    <a:pt x="2616322" y="2617930"/>
                    <a:pt x="2616322" y="2669933"/>
                  </a:cubicBezTo>
                  <a:cubicBezTo>
                    <a:pt x="2616322" y="2684560"/>
                    <a:pt x="2604966" y="2695936"/>
                    <a:pt x="2590366" y="2695936"/>
                  </a:cubicBezTo>
                  <a:cubicBezTo>
                    <a:pt x="2590366" y="2695936"/>
                    <a:pt x="2590366" y="2695936"/>
                    <a:pt x="2564407" y="2695936"/>
                  </a:cubicBezTo>
                  <a:cubicBezTo>
                    <a:pt x="2564407" y="2695936"/>
                    <a:pt x="2564407" y="2695936"/>
                    <a:pt x="2564407" y="2799944"/>
                  </a:cubicBezTo>
                  <a:cubicBezTo>
                    <a:pt x="2564407" y="2814570"/>
                    <a:pt x="2553051" y="2825946"/>
                    <a:pt x="2538450" y="2825946"/>
                  </a:cubicBezTo>
                  <a:cubicBezTo>
                    <a:pt x="2538450" y="2825946"/>
                    <a:pt x="2538450" y="2825946"/>
                    <a:pt x="2486536" y="2825946"/>
                  </a:cubicBezTo>
                  <a:cubicBezTo>
                    <a:pt x="2471935" y="2825946"/>
                    <a:pt x="2460579" y="2814570"/>
                    <a:pt x="2460579" y="2799944"/>
                  </a:cubicBezTo>
                  <a:cubicBezTo>
                    <a:pt x="2460579" y="2799944"/>
                    <a:pt x="2460579" y="2799944"/>
                    <a:pt x="2460579" y="2695936"/>
                  </a:cubicBezTo>
                  <a:cubicBezTo>
                    <a:pt x="2460579" y="2695936"/>
                    <a:pt x="2460579" y="2695936"/>
                    <a:pt x="2434622" y="2695936"/>
                  </a:cubicBezTo>
                  <a:cubicBezTo>
                    <a:pt x="2420021" y="2695936"/>
                    <a:pt x="2408663" y="2684560"/>
                    <a:pt x="2408663" y="2669933"/>
                  </a:cubicBezTo>
                  <a:cubicBezTo>
                    <a:pt x="2408663" y="2669933"/>
                    <a:pt x="2408663" y="2669933"/>
                    <a:pt x="2408663" y="2617930"/>
                  </a:cubicBezTo>
                  <a:cubicBezTo>
                    <a:pt x="2408663" y="2574051"/>
                    <a:pt x="2454089" y="2539923"/>
                    <a:pt x="2512492" y="2539923"/>
                  </a:cubicBezTo>
                  <a:close/>
                  <a:moveTo>
                    <a:pt x="2030759" y="2539923"/>
                  </a:moveTo>
                  <a:cubicBezTo>
                    <a:pt x="2089163" y="2539923"/>
                    <a:pt x="2134603" y="2574051"/>
                    <a:pt x="2134603" y="2617930"/>
                  </a:cubicBezTo>
                  <a:cubicBezTo>
                    <a:pt x="2134603" y="2617930"/>
                    <a:pt x="2134603" y="2617930"/>
                    <a:pt x="2134603" y="2669933"/>
                  </a:cubicBezTo>
                  <a:cubicBezTo>
                    <a:pt x="2134603" y="2684560"/>
                    <a:pt x="2123234" y="2695936"/>
                    <a:pt x="2108632" y="2695936"/>
                  </a:cubicBezTo>
                  <a:cubicBezTo>
                    <a:pt x="2108632" y="2695936"/>
                    <a:pt x="2108632" y="2695936"/>
                    <a:pt x="2082674" y="2695936"/>
                  </a:cubicBezTo>
                  <a:cubicBezTo>
                    <a:pt x="2082674" y="2695936"/>
                    <a:pt x="2082674" y="2695936"/>
                    <a:pt x="2082674" y="2799944"/>
                  </a:cubicBezTo>
                  <a:cubicBezTo>
                    <a:pt x="2082674" y="2814570"/>
                    <a:pt x="2071318" y="2825946"/>
                    <a:pt x="2056716" y="2825946"/>
                  </a:cubicBezTo>
                  <a:cubicBezTo>
                    <a:pt x="2056716" y="2825946"/>
                    <a:pt x="2056716" y="2825946"/>
                    <a:pt x="2004801" y="2825946"/>
                  </a:cubicBezTo>
                  <a:cubicBezTo>
                    <a:pt x="1990200" y="2825946"/>
                    <a:pt x="1978843" y="2814570"/>
                    <a:pt x="1978843" y="2799944"/>
                  </a:cubicBezTo>
                  <a:cubicBezTo>
                    <a:pt x="1978843" y="2799944"/>
                    <a:pt x="1978843" y="2799944"/>
                    <a:pt x="1978843" y="2695936"/>
                  </a:cubicBezTo>
                  <a:cubicBezTo>
                    <a:pt x="1978843" y="2695936"/>
                    <a:pt x="1978843" y="2695936"/>
                    <a:pt x="1952886" y="2695936"/>
                  </a:cubicBezTo>
                  <a:cubicBezTo>
                    <a:pt x="1938285" y="2695936"/>
                    <a:pt x="1926928" y="2684560"/>
                    <a:pt x="1926928" y="2669933"/>
                  </a:cubicBezTo>
                  <a:cubicBezTo>
                    <a:pt x="1926928" y="2669933"/>
                    <a:pt x="1926928" y="2669933"/>
                    <a:pt x="1926928" y="2617930"/>
                  </a:cubicBezTo>
                  <a:cubicBezTo>
                    <a:pt x="1926928" y="2574051"/>
                    <a:pt x="1972353" y="2539923"/>
                    <a:pt x="2030759" y="2539923"/>
                  </a:cubicBezTo>
                  <a:close/>
                  <a:moveTo>
                    <a:pt x="1549035" y="2539923"/>
                  </a:moveTo>
                  <a:cubicBezTo>
                    <a:pt x="1607440" y="2539923"/>
                    <a:pt x="1652865" y="2574051"/>
                    <a:pt x="1652865" y="2617930"/>
                  </a:cubicBezTo>
                  <a:cubicBezTo>
                    <a:pt x="1652865" y="2617930"/>
                    <a:pt x="1652865" y="2617930"/>
                    <a:pt x="1652865" y="2669933"/>
                  </a:cubicBezTo>
                  <a:cubicBezTo>
                    <a:pt x="1652865" y="2684560"/>
                    <a:pt x="1641509" y="2695936"/>
                    <a:pt x="1626908" y="2695936"/>
                  </a:cubicBezTo>
                  <a:cubicBezTo>
                    <a:pt x="1626908" y="2695936"/>
                    <a:pt x="1626908" y="2695936"/>
                    <a:pt x="1600950" y="2695936"/>
                  </a:cubicBezTo>
                  <a:cubicBezTo>
                    <a:pt x="1600950" y="2695936"/>
                    <a:pt x="1600950" y="2695936"/>
                    <a:pt x="1600950" y="2799944"/>
                  </a:cubicBezTo>
                  <a:cubicBezTo>
                    <a:pt x="1600950" y="2814570"/>
                    <a:pt x="1589594" y="2825946"/>
                    <a:pt x="1574993" y="2825946"/>
                  </a:cubicBezTo>
                  <a:cubicBezTo>
                    <a:pt x="1574993" y="2825946"/>
                    <a:pt x="1574993" y="2825946"/>
                    <a:pt x="1523077" y="2825946"/>
                  </a:cubicBezTo>
                  <a:cubicBezTo>
                    <a:pt x="1508477" y="2825946"/>
                    <a:pt x="1497120" y="2814570"/>
                    <a:pt x="1497120" y="2799944"/>
                  </a:cubicBezTo>
                  <a:cubicBezTo>
                    <a:pt x="1497120" y="2799944"/>
                    <a:pt x="1497120" y="2799944"/>
                    <a:pt x="1497120" y="2695936"/>
                  </a:cubicBezTo>
                  <a:cubicBezTo>
                    <a:pt x="1497120" y="2695936"/>
                    <a:pt x="1497120" y="2695936"/>
                    <a:pt x="1471163" y="2695936"/>
                  </a:cubicBezTo>
                  <a:cubicBezTo>
                    <a:pt x="1456561" y="2695936"/>
                    <a:pt x="1445204" y="2684560"/>
                    <a:pt x="1445204" y="2669933"/>
                  </a:cubicBezTo>
                  <a:cubicBezTo>
                    <a:pt x="1445204" y="2669933"/>
                    <a:pt x="1445204" y="2669933"/>
                    <a:pt x="1445204" y="2617930"/>
                  </a:cubicBezTo>
                  <a:cubicBezTo>
                    <a:pt x="1445204" y="2574051"/>
                    <a:pt x="1490630" y="2539923"/>
                    <a:pt x="1549035" y="2539923"/>
                  </a:cubicBezTo>
                  <a:close/>
                  <a:moveTo>
                    <a:pt x="1067313" y="2539923"/>
                  </a:moveTo>
                  <a:cubicBezTo>
                    <a:pt x="1125717" y="2539923"/>
                    <a:pt x="1171143" y="2574051"/>
                    <a:pt x="1171143" y="2617930"/>
                  </a:cubicBezTo>
                  <a:cubicBezTo>
                    <a:pt x="1171143" y="2617930"/>
                    <a:pt x="1171143" y="2617930"/>
                    <a:pt x="1171143" y="2669933"/>
                  </a:cubicBezTo>
                  <a:cubicBezTo>
                    <a:pt x="1171143" y="2684560"/>
                    <a:pt x="1159787" y="2695936"/>
                    <a:pt x="1145186" y="2695936"/>
                  </a:cubicBezTo>
                  <a:cubicBezTo>
                    <a:pt x="1145186" y="2695936"/>
                    <a:pt x="1145186" y="2695936"/>
                    <a:pt x="1119228" y="2695936"/>
                  </a:cubicBezTo>
                  <a:cubicBezTo>
                    <a:pt x="1119228" y="2695936"/>
                    <a:pt x="1119228" y="2695936"/>
                    <a:pt x="1119228" y="2799944"/>
                  </a:cubicBezTo>
                  <a:cubicBezTo>
                    <a:pt x="1119228" y="2814570"/>
                    <a:pt x="1107872" y="2825946"/>
                    <a:pt x="1093270" y="2825946"/>
                  </a:cubicBezTo>
                  <a:cubicBezTo>
                    <a:pt x="1093270" y="2825946"/>
                    <a:pt x="1093270" y="2825946"/>
                    <a:pt x="1041355" y="2825946"/>
                  </a:cubicBezTo>
                  <a:cubicBezTo>
                    <a:pt x="1026755" y="2825946"/>
                    <a:pt x="1015398" y="2814570"/>
                    <a:pt x="1015398" y="2799944"/>
                  </a:cubicBezTo>
                  <a:cubicBezTo>
                    <a:pt x="1015398" y="2799944"/>
                    <a:pt x="1015398" y="2799944"/>
                    <a:pt x="1015398" y="2695936"/>
                  </a:cubicBezTo>
                  <a:cubicBezTo>
                    <a:pt x="1015398" y="2695936"/>
                    <a:pt x="1015398" y="2695936"/>
                    <a:pt x="989441" y="2695936"/>
                  </a:cubicBezTo>
                  <a:cubicBezTo>
                    <a:pt x="974839" y="2695936"/>
                    <a:pt x="963482" y="2684560"/>
                    <a:pt x="963482" y="2669933"/>
                  </a:cubicBezTo>
                  <a:cubicBezTo>
                    <a:pt x="963482" y="2669933"/>
                    <a:pt x="963482" y="2669933"/>
                    <a:pt x="963482" y="2617930"/>
                  </a:cubicBezTo>
                  <a:cubicBezTo>
                    <a:pt x="963482" y="2574051"/>
                    <a:pt x="1008908" y="2539923"/>
                    <a:pt x="1067313" y="2539923"/>
                  </a:cubicBezTo>
                  <a:close/>
                  <a:moveTo>
                    <a:pt x="585591" y="2539923"/>
                  </a:moveTo>
                  <a:cubicBezTo>
                    <a:pt x="643995" y="2539923"/>
                    <a:pt x="689421" y="2574051"/>
                    <a:pt x="689421" y="2617930"/>
                  </a:cubicBezTo>
                  <a:cubicBezTo>
                    <a:pt x="689421" y="2617930"/>
                    <a:pt x="689421" y="2617930"/>
                    <a:pt x="689421" y="2669933"/>
                  </a:cubicBezTo>
                  <a:cubicBezTo>
                    <a:pt x="689421" y="2684560"/>
                    <a:pt x="678065" y="2695936"/>
                    <a:pt x="663464" y="2695936"/>
                  </a:cubicBezTo>
                  <a:cubicBezTo>
                    <a:pt x="663464" y="2695936"/>
                    <a:pt x="663464" y="2695936"/>
                    <a:pt x="637505" y="2695936"/>
                  </a:cubicBezTo>
                  <a:cubicBezTo>
                    <a:pt x="637505" y="2695936"/>
                    <a:pt x="637505" y="2695936"/>
                    <a:pt x="637505" y="2799944"/>
                  </a:cubicBezTo>
                  <a:cubicBezTo>
                    <a:pt x="637505" y="2814570"/>
                    <a:pt x="626150" y="2825946"/>
                    <a:pt x="611548" y="2825946"/>
                  </a:cubicBezTo>
                  <a:cubicBezTo>
                    <a:pt x="611548" y="2825946"/>
                    <a:pt x="611548" y="2825946"/>
                    <a:pt x="559633" y="2825946"/>
                  </a:cubicBezTo>
                  <a:cubicBezTo>
                    <a:pt x="545033" y="2825946"/>
                    <a:pt x="533675" y="2814570"/>
                    <a:pt x="533675" y="2799944"/>
                  </a:cubicBezTo>
                  <a:cubicBezTo>
                    <a:pt x="533675" y="2799944"/>
                    <a:pt x="533675" y="2799944"/>
                    <a:pt x="533675" y="2695936"/>
                  </a:cubicBezTo>
                  <a:cubicBezTo>
                    <a:pt x="533675" y="2695936"/>
                    <a:pt x="533675" y="2695936"/>
                    <a:pt x="507718" y="2695936"/>
                  </a:cubicBezTo>
                  <a:cubicBezTo>
                    <a:pt x="493117" y="2695936"/>
                    <a:pt x="481760" y="2684560"/>
                    <a:pt x="481760" y="2669933"/>
                  </a:cubicBezTo>
                  <a:cubicBezTo>
                    <a:pt x="481760" y="2669933"/>
                    <a:pt x="481760" y="2669933"/>
                    <a:pt x="481760" y="2617930"/>
                  </a:cubicBezTo>
                  <a:cubicBezTo>
                    <a:pt x="481760" y="2574051"/>
                    <a:pt x="527186" y="2539923"/>
                    <a:pt x="585591" y="2539923"/>
                  </a:cubicBezTo>
                  <a:close/>
                  <a:moveTo>
                    <a:pt x="103869" y="2539923"/>
                  </a:moveTo>
                  <a:cubicBezTo>
                    <a:pt x="162273" y="2539923"/>
                    <a:pt x="207699" y="2574051"/>
                    <a:pt x="207699" y="2617930"/>
                  </a:cubicBezTo>
                  <a:cubicBezTo>
                    <a:pt x="207699" y="2617930"/>
                    <a:pt x="207699" y="2617930"/>
                    <a:pt x="207699" y="2669933"/>
                  </a:cubicBezTo>
                  <a:cubicBezTo>
                    <a:pt x="207699" y="2684560"/>
                    <a:pt x="196343" y="2695936"/>
                    <a:pt x="181742" y="2695936"/>
                  </a:cubicBezTo>
                  <a:cubicBezTo>
                    <a:pt x="181742" y="2695936"/>
                    <a:pt x="181742" y="2695936"/>
                    <a:pt x="155783" y="2695936"/>
                  </a:cubicBezTo>
                  <a:cubicBezTo>
                    <a:pt x="155783" y="2695936"/>
                    <a:pt x="155783" y="2695936"/>
                    <a:pt x="155783" y="2799944"/>
                  </a:cubicBezTo>
                  <a:cubicBezTo>
                    <a:pt x="155783" y="2814570"/>
                    <a:pt x="144427" y="2825946"/>
                    <a:pt x="129826" y="2825946"/>
                  </a:cubicBezTo>
                  <a:cubicBezTo>
                    <a:pt x="129826" y="2825946"/>
                    <a:pt x="129826" y="2825946"/>
                    <a:pt x="77910" y="2825946"/>
                  </a:cubicBezTo>
                  <a:cubicBezTo>
                    <a:pt x="63310" y="2825946"/>
                    <a:pt x="51953" y="2814570"/>
                    <a:pt x="51953" y="2799944"/>
                  </a:cubicBezTo>
                  <a:cubicBezTo>
                    <a:pt x="51953" y="2799944"/>
                    <a:pt x="51953" y="2799944"/>
                    <a:pt x="51953" y="2695936"/>
                  </a:cubicBezTo>
                  <a:cubicBezTo>
                    <a:pt x="51953" y="2695936"/>
                    <a:pt x="51953" y="2695936"/>
                    <a:pt x="25996" y="2695936"/>
                  </a:cubicBezTo>
                  <a:cubicBezTo>
                    <a:pt x="11395" y="2695936"/>
                    <a:pt x="38" y="2684560"/>
                    <a:pt x="38" y="2669933"/>
                  </a:cubicBezTo>
                  <a:cubicBezTo>
                    <a:pt x="38" y="2669933"/>
                    <a:pt x="38" y="2669933"/>
                    <a:pt x="38" y="2617930"/>
                  </a:cubicBezTo>
                  <a:cubicBezTo>
                    <a:pt x="38" y="2574051"/>
                    <a:pt x="45463" y="2539923"/>
                    <a:pt x="103869" y="2539923"/>
                  </a:cubicBezTo>
                  <a:close/>
                  <a:moveTo>
                    <a:pt x="12145950" y="2408663"/>
                  </a:moveTo>
                  <a:cubicBezTo>
                    <a:pt x="12174622" y="2408663"/>
                    <a:pt x="12197866" y="2431909"/>
                    <a:pt x="12197866" y="2460581"/>
                  </a:cubicBezTo>
                  <a:cubicBezTo>
                    <a:pt x="12197866" y="2489252"/>
                    <a:pt x="12174622" y="2512496"/>
                    <a:pt x="12145950" y="2512496"/>
                  </a:cubicBezTo>
                  <a:cubicBezTo>
                    <a:pt x="12117278" y="2512496"/>
                    <a:pt x="12094035" y="2489252"/>
                    <a:pt x="12094035" y="2460581"/>
                  </a:cubicBezTo>
                  <a:cubicBezTo>
                    <a:pt x="12094035" y="2431909"/>
                    <a:pt x="12117278" y="2408663"/>
                    <a:pt x="12145950" y="2408663"/>
                  </a:cubicBezTo>
                  <a:close/>
                  <a:moveTo>
                    <a:pt x="11664226" y="2408663"/>
                  </a:moveTo>
                  <a:cubicBezTo>
                    <a:pt x="11692898" y="2408663"/>
                    <a:pt x="11716142" y="2431909"/>
                    <a:pt x="11716142" y="2460581"/>
                  </a:cubicBezTo>
                  <a:cubicBezTo>
                    <a:pt x="11716142" y="2489252"/>
                    <a:pt x="11692898" y="2512496"/>
                    <a:pt x="11664226" y="2512496"/>
                  </a:cubicBezTo>
                  <a:cubicBezTo>
                    <a:pt x="11635554" y="2512496"/>
                    <a:pt x="11612311" y="2489252"/>
                    <a:pt x="11612311" y="2460581"/>
                  </a:cubicBezTo>
                  <a:cubicBezTo>
                    <a:pt x="11612311" y="2431909"/>
                    <a:pt x="11635554" y="2408663"/>
                    <a:pt x="11664226" y="2408663"/>
                  </a:cubicBezTo>
                  <a:close/>
                  <a:moveTo>
                    <a:pt x="11182501" y="2408663"/>
                  </a:moveTo>
                  <a:cubicBezTo>
                    <a:pt x="11211173" y="2408663"/>
                    <a:pt x="11234417" y="2431909"/>
                    <a:pt x="11234417" y="2460581"/>
                  </a:cubicBezTo>
                  <a:cubicBezTo>
                    <a:pt x="11234417" y="2489252"/>
                    <a:pt x="11211173" y="2512496"/>
                    <a:pt x="11182501" y="2512496"/>
                  </a:cubicBezTo>
                  <a:cubicBezTo>
                    <a:pt x="11153829" y="2512496"/>
                    <a:pt x="11130586" y="2489252"/>
                    <a:pt x="11130586" y="2460581"/>
                  </a:cubicBezTo>
                  <a:cubicBezTo>
                    <a:pt x="11130586" y="2431909"/>
                    <a:pt x="11153829" y="2408663"/>
                    <a:pt x="11182501" y="2408663"/>
                  </a:cubicBezTo>
                  <a:close/>
                  <a:moveTo>
                    <a:pt x="10700777" y="2408663"/>
                  </a:moveTo>
                  <a:cubicBezTo>
                    <a:pt x="10729449" y="2408663"/>
                    <a:pt x="10752693" y="2431909"/>
                    <a:pt x="10752693" y="2460581"/>
                  </a:cubicBezTo>
                  <a:cubicBezTo>
                    <a:pt x="10752693" y="2489252"/>
                    <a:pt x="10729449" y="2512496"/>
                    <a:pt x="10700777" y="2512496"/>
                  </a:cubicBezTo>
                  <a:cubicBezTo>
                    <a:pt x="10672105" y="2512496"/>
                    <a:pt x="10648862" y="2489252"/>
                    <a:pt x="10648862" y="2460581"/>
                  </a:cubicBezTo>
                  <a:cubicBezTo>
                    <a:pt x="10648862" y="2431909"/>
                    <a:pt x="10672105" y="2408663"/>
                    <a:pt x="10700777" y="2408663"/>
                  </a:cubicBezTo>
                  <a:close/>
                  <a:moveTo>
                    <a:pt x="10219053" y="2408663"/>
                  </a:moveTo>
                  <a:cubicBezTo>
                    <a:pt x="10247725" y="2408663"/>
                    <a:pt x="10270969" y="2431909"/>
                    <a:pt x="10270969" y="2460581"/>
                  </a:cubicBezTo>
                  <a:cubicBezTo>
                    <a:pt x="10270969" y="2489252"/>
                    <a:pt x="10247725" y="2512496"/>
                    <a:pt x="10219053" y="2512496"/>
                  </a:cubicBezTo>
                  <a:cubicBezTo>
                    <a:pt x="10190381" y="2512496"/>
                    <a:pt x="10167138" y="2489252"/>
                    <a:pt x="10167138" y="2460581"/>
                  </a:cubicBezTo>
                  <a:cubicBezTo>
                    <a:pt x="10167138" y="2431909"/>
                    <a:pt x="10190381" y="2408663"/>
                    <a:pt x="10219053" y="2408663"/>
                  </a:cubicBezTo>
                  <a:close/>
                  <a:moveTo>
                    <a:pt x="9737328" y="2408663"/>
                  </a:moveTo>
                  <a:cubicBezTo>
                    <a:pt x="9766000" y="2408663"/>
                    <a:pt x="9789244" y="2431909"/>
                    <a:pt x="9789244" y="2460581"/>
                  </a:cubicBezTo>
                  <a:cubicBezTo>
                    <a:pt x="9789244" y="2489252"/>
                    <a:pt x="9766000" y="2512496"/>
                    <a:pt x="9737328" y="2512496"/>
                  </a:cubicBezTo>
                  <a:cubicBezTo>
                    <a:pt x="9708656" y="2512496"/>
                    <a:pt x="9685413" y="2489252"/>
                    <a:pt x="9685413" y="2460581"/>
                  </a:cubicBezTo>
                  <a:cubicBezTo>
                    <a:pt x="9685413" y="2431909"/>
                    <a:pt x="9708656" y="2408663"/>
                    <a:pt x="9737328" y="2408663"/>
                  </a:cubicBezTo>
                  <a:close/>
                  <a:moveTo>
                    <a:pt x="9255604" y="2408663"/>
                  </a:moveTo>
                  <a:cubicBezTo>
                    <a:pt x="9284276" y="2408663"/>
                    <a:pt x="9307520" y="2431909"/>
                    <a:pt x="9307520" y="2460581"/>
                  </a:cubicBezTo>
                  <a:cubicBezTo>
                    <a:pt x="9307520" y="2489252"/>
                    <a:pt x="9284276" y="2512496"/>
                    <a:pt x="9255604" y="2512496"/>
                  </a:cubicBezTo>
                  <a:cubicBezTo>
                    <a:pt x="9226932" y="2512496"/>
                    <a:pt x="9203689" y="2489252"/>
                    <a:pt x="9203689" y="2460581"/>
                  </a:cubicBezTo>
                  <a:cubicBezTo>
                    <a:pt x="9203689" y="2431909"/>
                    <a:pt x="9226932" y="2408663"/>
                    <a:pt x="9255604" y="2408663"/>
                  </a:cubicBezTo>
                  <a:close/>
                  <a:moveTo>
                    <a:pt x="8773880" y="2408663"/>
                  </a:moveTo>
                  <a:cubicBezTo>
                    <a:pt x="8802552" y="2408663"/>
                    <a:pt x="8825796" y="2431909"/>
                    <a:pt x="8825796" y="2460581"/>
                  </a:cubicBezTo>
                  <a:cubicBezTo>
                    <a:pt x="8825796" y="2489252"/>
                    <a:pt x="8802552" y="2512496"/>
                    <a:pt x="8773880" y="2512496"/>
                  </a:cubicBezTo>
                  <a:cubicBezTo>
                    <a:pt x="8745208" y="2512496"/>
                    <a:pt x="8721965" y="2489252"/>
                    <a:pt x="8721965" y="2460581"/>
                  </a:cubicBezTo>
                  <a:cubicBezTo>
                    <a:pt x="8721965" y="2431909"/>
                    <a:pt x="8745208" y="2408663"/>
                    <a:pt x="8773880" y="2408663"/>
                  </a:cubicBezTo>
                  <a:close/>
                  <a:moveTo>
                    <a:pt x="8292157" y="2408663"/>
                  </a:moveTo>
                  <a:cubicBezTo>
                    <a:pt x="8320829" y="2408663"/>
                    <a:pt x="8344072" y="2431909"/>
                    <a:pt x="8344072" y="2460581"/>
                  </a:cubicBezTo>
                  <a:cubicBezTo>
                    <a:pt x="8344072" y="2489252"/>
                    <a:pt x="8320829" y="2512496"/>
                    <a:pt x="8292157" y="2512496"/>
                  </a:cubicBezTo>
                  <a:cubicBezTo>
                    <a:pt x="8263484" y="2512496"/>
                    <a:pt x="8240241" y="2489252"/>
                    <a:pt x="8240241" y="2460581"/>
                  </a:cubicBezTo>
                  <a:cubicBezTo>
                    <a:pt x="8240241" y="2431909"/>
                    <a:pt x="8263484" y="2408663"/>
                    <a:pt x="8292157" y="2408663"/>
                  </a:cubicBezTo>
                  <a:close/>
                  <a:moveTo>
                    <a:pt x="7810433" y="2408663"/>
                  </a:moveTo>
                  <a:cubicBezTo>
                    <a:pt x="7839105" y="2408663"/>
                    <a:pt x="7862348" y="2431909"/>
                    <a:pt x="7862348" y="2460581"/>
                  </a:cubicBezTo>
                  <a:cubicBezTo>
                    <a:pt x="7862348" y="2489252"/>
                    <a:pt x="7839105" y="2512496"/>
                    <a:pt x="7810433" y="2512496"/>
                  </a:cubicBezTo>
                  <a:cubicBezTo>
                    <a:pt x="7781760" y="2512496"/>
                    <a:pt x="7758517" y="2489252"/>
                    <a:pt x="7758517" y="2460581"/>
                  </a:cubicBezTo>
                  <a:cubicBezTo>
                    <a:pt x="7758517" y="2431909"/>
                    <a:pt x="7781760" y="2408663"/>
                    <a:pt x="7810433" y="2408663"/>
                  </a:cubicBezTo>
                  <a:close/>
                  <a:moveTo>
                    <a:pt x="7328709" y="2408663"/>
                  </a:moveTo>
                  <a:cubicBezTo>
                    <a:pt x="7357381" y="2408663"/>
                    <a:pt x="7380624" y="2431909"/>
                    <a:pt x="7380624" y="2460581"/>
                  </a:cubicBezTo>
                  <a:cubicBezTo>
                    <a:pt x="7380624" y="2489252"/>
                    <a:pt x="7357381" y="2512496"/>
                    <a:pt x="7328709" y="2512496"/>
                  </a:cubicBezTo>
                  <a:cubicBezTo>
                    <a:pt x="7300036" y="2512496"/>
                    <a:pt x="7276793" y="2489252"/>
                    <a:pt x="7276793" y="2460581"/>
                  </a:cubicBezTo>
                  <a:cubicBezTo>
                    <a:pt x="7276793" y="2431909"/>
                    <a:pt x="7300036" y="2408663"/>
                    <a:pt x="7328709" y="2408663"/>
                  </a:cubicBezTo>
                  <a:close/>
                  <a:moveTo>
                    <a:pt x="6846985" y="2408663"/>
                  </a:moveTo>
                  <a:cubicBezTo>
                    <a:pt x="6875657" y="2408663"/>
                    <a:pt x="6898900" y="2431909"/>
                    <a:pt x="6898900" y="2460581"/>
                  </a:cubicBezTo>
                  <a:cubicBezTo>
                    <a:pt x="6898900" y="2489252"/>
                    <a:pt x="6875657" y="2512496"/>
                    <a:pt x="6846985" y="2512496"/>
                  </a:cubicBezTo>
                  <a:cubicBezTo>
                    <a:pt x="6818312" y="2512496"/>
                    <a:pt x="6795069" y="2489252"/>
                    <a:pt x="6795069" y="2460581"/>
                  </a:cubicBezTo>
                  <a:cubicBezTo>
                    <a:pt x="6795069" y="2431909"/>
                    <a:pt x="6818312" y="2408663"/>
                    <a:pt x="6846985" y="2408663"/>
                  </a:cubicBezTo>
                  <a:close/>
                  <a:moveTo>
                    <a:pt x="6365261" y="2408663"/>
                  </a:moveTo>
                  <a:cubicBezTo>
                    <a:pt x="6393933" y="2408663"/>
                    <a:pt x="6417176" y="2431909"/>
                    <a:pt x="6417176" y="2460581"/>
                  </a:cubicBezTo>
                  <a:cubicBezTo>
                    <a:pt x="6417176" y="2489252"/>
                    <a:pt x="6393933" y="2512496"/>
                    <a:pt x="6365261" y="2512496"/>
                  </a:cubicBezTo>
                  <a:cubicBezTo>
                    <a:pt x="6336588" y="2512496"/>
                    <a:pt x="6313345" y="2489252"/>
                    <a:pt x="6313345" y="2460581"/>
                  </a:cubicBezTo>
                  <a:cubicBezTo>
                    <a:pt x="6313345" y="2431909"/>
                    <a:pt x="6336588" y="2408663"/>
                    <a:pt x="6365261" y="2408663"/>
                  </a:cubicBezTo>
                  <a:close/>
                  <a:moveTo>
                    <a:pt x="5883548" y="2408663"/>
                  </a:moveTo>
                  <a:cubicBezTo>
                    <a:pt x="5912218" y="2408663"/>
                    <a:pt x="5935461" y="2431909"/>
                    <a:pt x="5935461" y="2460581"/>
                  </a:cubicBezTo>
                  <a:cubicBezTo>
                    <a:pt x="5935461" y="2489252"/>
                    <a:pt x="5912218" y="2512496"/>
                    <a:pt x="5883548" y="2512496"/>
                  </a:cubicBezTo>
                  <a:cubicBezTo>
                    <a:pt x="5854876" y="2512496"/>
                    <a:pt x="5831632" y="2489252"/>
                    <a:pt x="5831632" y="2460581"/>
                  </a:cubicBezTo>
                  <a:cubicBezTo>
                    <a:pt x="5831632" y="2431909"/>
                    <a:pt x="5854876" y="2408663"/>
                    <a:pt x="5883548" y="2408663"/>
                  </a:cubicBezTo>
                  <a:close/>
                  <a:moveTo>
                    <a:pt x="5401839" y="2408663"/>
                  </a:moveTo>
                  <a:cubicBezTo>
                    <a:pt x="5430509" y="2408663"/>
                    <a:pt x="5453751" y="2431909"/>
                    <a:pt x="5453751" y="2460581"/>
                  </a:cubicBezTo>
                  <a:cubicBezTo>
                    <a:pt x="5453751" y="2489252"/>
                    <a:pt x="5430509" y="2512496"/>
                    <a:pt x="5401839" y="2512496"/>
                  </a:cubicBezTo>
                  <a:cubicBezTo>
                    <a:pt x="5373172" y="2512496"/>
                    <a:pt x="5349928" y="2489252"/>
                    <a:pt x="5349928" y="2460581"/>
                  </a:cubicBezTo>
                  <a:cubicBezTo>
                    <a:pt x="5349928" y="2431909"/>
                    <a:pt x="5373172" y="2408663"/>
                    <a:pt x="5401839" y="2408663"/>
                  </a:cubicBezTo>
                  <a:close/>
                  <a:moveTo>
                    <a:pt x="4920088" y="2408663"/>
                  </a:moveTo>
                  <a:cubicBezTo>
                    <a:pt x="4948766" y="2408663"/>
                    <a:pt x="4972018" y="2431909"/>
                    <a:pt x="4972018" y="2460581"/>
                  </a:cubicBezTo>
                  <a:cubicBezTo>
                    <a:pt x="4972018" y="2489252"/>
                    <a:pt x="4948766" y="2512496"/>
                    <a:pt x="4920088" y="2512496"/>
                  </a:cubicBezTo>
                  <a:cubicBezTo>
                    <a:pt x="4891417" y="2512496"/>
                    <a:pt x="4868185" y="2489252"/>
                    <a:pt x="4868185" y="2460581"/>
                  </a:cubicBezTo>
                  <a:cubicBezTo>
                    <a:pt x="4868185" y="2431909"/>
                    <a:pt x="4891417" y="2408663"/>
                    <a:pt x="4920088" y="2408663"/>
                  </a:cubicBezTo>
                  <a:close/>
                  <a:moveTo>
                    <a:pt x="4438389" y="2408663"/>
                  </a:moveTo>
                  <a:cubicBezTo>
                    <a:pt x="4467052" y="2408663"/>
                    <a:pt x="4490295" y="2431909"/>
                    <a:pt x="4490295" y="2460581"/>
                  </a:cubicBezTo>
                  <a:cubicBezTo>
                    <a:pt x="4490295" y="2489252"/>
                    <a:pt x="4467052" y="2512496"/>
                    <a:pt x="4438389" y="2512496"/>
                  </a:cubicBezTo>
                  <a:cubicBezTo>
                    <a:pt x="4409708" y="2512496"/>
                    <a:pt x="4386467" y="2489252"/>
                    <a:pt x="4386467" y="2460581"/>
                  </a:cubicBezTo>
                  <a:cubicBezTo>
                    <a:pt x="4386467" y="2431909"/>
                    <a:pt x="4409708" y="2408663"/>
                    <a:pt x="4438389" y="2408663"/>
                  </a:cubicBezTo>
                  <a:close/>
                  <a:moveTo>
                    <a:pt x="3956676" y="2408663"/>
                  </a:moveTo>
                  <a:cubicBezTo>
                    <a:pt x="3985346" y="2408663"/>
                    <a:pt x="4008595" y="2431909"/>
                    <a:pt x="4008595" y="2460581"/>
                  </a:cubicBezTo>
                  <a:cubicBezTo>
                    <a:pt x="4008595" y="2489252"/>
                    <a:pt x="3985346" y="2512496"/>
                    <a:pt x="3956676" y="2512496"/>
                  </a:cubicBezTo>
                  <a:cubicBezTo>
                    <a:pt x="3928003" y="2512496"/>
                    <a:pt x="3904763" y="2489252"/>
                    <a:pt x="3904763" y="2460581"/>
                  </a:cubicBezTo>
                  <a:cubicBezTo>
                    <a:pt x="3904763" y="2431909"/>
                    <a:pt x="3928003" y="2408663"/>
                    <a:pt x="3956676" y="2408663"/>
                  </a:cubicBezTo>
                  <a:close/>
                  <a:moveTo>
                    <a:pt x="3474959" y="2408663"/>
                  </a:moveTo>
                  <a:cubicBezTo>
                    <a:pt x="3503633" y="2408663"/>
                    <a:pt x="3526877" y="2431909"/>
                    <a:pt x="3526877" y="2460581"/>
                  </a:cubicBezTo>
                  <a:cubicBezTo>
                    <a:pt x="3526877" y="2489252"/>
                    <a:pt x="3503633" y="2512496"/>
                    <a:pt x="3474959" y="2512496"/>
                  </a:cubicBezTo>
                  <a:cubicBezTo>
                    <a:pt x="3446288" y="2512496"/>
                    <a:pt x="3423044" y="2489252"/>
                    <a:pt x="3423044" y="2460581"/>
                  </a:cubicBezTo>
                  <a:cubicBezTo>
                    <a:pt x="3423044" y="2431909"/>
                    <a:pt x="3446288" y="2408663"/>
                    <a:pt x="3474959" y="2408663"/>
                  </a:cubicBezTo>
                  <a:close/>
                  <a:moveTo>
                    <a:pt x="2993236" y="2408663"/>
                  </a:moveTo>
                  <a:cubicBezTo>
                    <a:pt x="3021907" y="2408663"/>
                    <a:pt x="3045150" y="2431909"/>
                    <a:pt x="3045150" y="2460581"/>
                  </a:cubicBezTo>
                  <a:cubicBezTo>
                    <a:pt x="3045150" y="2489252"/>
                    <a:pt x="3021907" y="2512496"/>
                    <a:pt x="2993236" y="2512496"/>
                  </a:cubicBezTo>
                  <a:cubicBezTo>
                    <a:pt x="2964563" y="2512496"/>
                    <a:pt x="2941319" y="2489252"/>
                    <a:pt x="2941319" y="2460581"/>
                  </a:cubicBezTo>
                  <a:cubicBezTo>
                    <a:pt x="2941319" y="2431909"/>
                    <a:pt x="2964563" y="2408663"/>
                    <a:pt x="2993236" y="2408663"/>
                  </a:cubicBezTo>
                  <a:close/>
                  <a:moveTo>
                    <a:pt x="2511512" y="2408663"/>
                  </a:moveTo>
                  <a:cubicBezTo>
                    <a:pt x="2540185" y="2408663"/>
                    <a:pt x="2563427" y="2431909"/>
                    <a:pt x="2563427" y="2460581"/>
                  </a:cubicBezTo>
                  <a:cubicBezTo>
                    <a:pt x="2563427" y="2489252"/>
                    <a:pt x="2540185" y="2512496"/>
                    <a:pt x="2511512" y="2512496"/>
                  </a:cubicBezTo>
                  <a:cubicBezTo>
                    <a:pt x="2482843" y="2512496"/>
                    <a:pt x="2459599" y="2489252"/>
                    <a:pt x="2459599" y="2460581"/>
                  </a:cubicBezTo>
                  <a:cubicBezTo>
                    <a:pt x="2459599" y="2431909"/>
                    <a:pt x="2482843" y="2408663"/>
                    <a:pt x="2511512" y="2408663"/>
                  </a:cubicBezTo>
                  <a:close/>
                  <a:moveTo>
                    <a:pt x="2029779" y="2408663"/>
                  </a:moveTo>
                  <a:cubicBezTo>
                    <a:pt x="2058451" y="2408663"/>
                    <a:pt x="2081695" y="2431909"/>
                    <a:pt x="2081695" y="2460581"/>
                  </a:cubicBezTo>
                  <a:cubicBezTo>
                    <a:pt x="2081695" y="2489252"/>
                    <a:pt x="2058451" y="2512496"/>
                    <a:pt x="2029779" y="2512496"/>
                  </a:cubicBezTo>
                  <a:cubicBezTo>
                    <a:pt x="2001107" y="2512496"/>
                    <a:pt x="1977863" y="2489252"/>
                    <a:pt x="1977863" y="2460581"/>
                  </a:cubicBezTo>
                  <a:cubicBezTo>
                    <a:pt x="1977863" y="2431909"/>
                    <a:pt x="2001107" y="2408663"/>
                    <a:pt x="2029779" y="2408663"/>
                  </a:cubicBezTo>
                  <a:close/>
                  <a:moveTo>
                    <a:pt x="1548056" y="2408663"/>
                  </a:moveTo>
                  <a:cubicBezTo>
                    <a:pt x="1576728" y="2408663"/>
                    <a:pt x="1599971" y="2431909"/>
                    <a:pt x="1599971" y="2460581"/>
                  </a:cubicBezTo>
                  <a:cubicBezTo>
                    <a:pt x="1599971" y="2489252"/>
                    <a:pt x="1576728" y="2512496"/>
                    <a:pt x="1548056" y="2512496"/>
                  </a:cubicBezTo>
                  <a:cubicBezTo>
                    <a:pt x="1519384" y="2512496"/>
                    <a:pt x="1496140" y="2489252"/>
                    <a:pt x="1496140" y="2460581"/>
                  </a:cubicBezTo>
                  <a:cubicBezTo>
                    <a:pt x="1496140" y="2431909"/>
                    <a:pt x="1519384" y="2408663"/>
                    <a:pt x="1548056" y="2408663"/>
                  </a:cubicBezTo>
                  <a:close/>
                  <a:moveTo>
                    <a:pt x="1066333" y="2408663"/>
                  </a:moveTo>
                  <a:cubicBezTo>
                    <a:pt x="1095006" y="2408663"/>
                    <a:pt x="1118249" y="2431909"/>
                    <a:pt x="1118249" y="2460581"/>
                  </a:cubicBezTo>
                  <a:cubicBezTo>
                    <a:pt x="1118249" y="2489252"/>
                    <a:pt x="1095006" y="2512496"/>
                    <a:pt x="1066333" y="2512496"/>
                  </a:cubicBezTo>
                  <a:cubicBezTo>
                    <a:pt x="1037661" y="2512496"/>
                    <a:pt x="1014418" y="2489252"/>
                    <a:pt x="1014418" y="2460581"/>
                  </a:cubicBezTo>
                  <a:cubicBezTo>
                    <a:pt x="1014418" y="2431909"/>
                    <a:pt x="1037661" y="2408663"/>
                    <a:pt x="1066333" y="2408663"/>
                  </a:cubicBezTo>
                  <a:close/>
                  <a:moveTo>
                    <a:pt x="584611" y="2408663"/>
                  </a:moveTo>
                  <a:cubicBezTo>
                    <a:pt x="613283" y="2408663"/>
                    <a:pt x="636527" y="2431909"/>
                    <a:pt x="636527" y="2460581"/>
                  </a:cubicBezTo>
                  <a:cubicBezTo>
                    <a:pt x="636527" y="2489252"/>
                    <a:pt x="613283" y="2512496"/>
                    <a:pt x="584611" y="2512496"/>
                  </a:cubicBezTo>
                  <a:cubicBezTo>
                    <a:pt x="555939" y="2512496"/>
                    <a:pt x="532696" y="2489252"/>
                    <a:pt x="532696" y="2460581"/>
                  </a:cubicBezTo>
                  <a:cubicBezTo>
                    <a:pt x="532696" y="2431909"/>
                    <a:pt x="555939" y="2408663"/>
                    <a:pt x="584611" y="2408663"/>
                  </a:cubicBezTo>
                  <a:close/>
                  <a:moveTo>
                    <a:pt x="102889" y="2408663"/>
                  </a:moveTo>
                  <a:cubicBezTo>
                    <a:pt x="131561" y="2408663"/>
                    <a:pt x="154805" y="2431909"/>
                    <a:pt x="154805" y="2460581"/>
                  </a:cubicBezTo>
                  <a:cubicBezTo>
                    <a:pt x="154805" y="2489252"/>
                    <a:pt x="131561" y="2512496"/>
                    <a:pt x="102889" y="2512496"/>
                  </a:cubicBezTo>
                  <a:cubicBezTo>
                    <a:pt x="74217" y="2512496"/>
                    <a:pt x="50973" y="2489252"/>
                    <a:pt x="50973" y="2460581"/>
                  </a:cubicBezTo>
                  <a:cubicBezTo>
                    <a:pt x="50973" y="2431909"/>
                    <a:pt x="74217" y="2408663"/>
                    <a:pt x="102889" y="2408663"/>
                  </a:cubicBezTo>
                  <a:close/>
                  <a:moveTo>
                    <a:pt x="12146930" y="2058198"/>
                  </a:moveTo>
                  <a:cubicBezTo>
                    <a:pt x="12205334" y="2058198"/>
                    <a:pt x="12250760" y="2092328"/>
                    <a:pt x="12250760" y="2136206"/>
                  </a:cubicBezTo>
                  <a:cubicBezTo>
                    <a:pt x="12250760" y="2136206"/>
                    <a:pt x="12250760" y="2136206"/>
                    <a:pt x="12250760" y="2188207"/>
                  </a:cubicBezTo>
                  <a:cubicBezTo>
                    <a:pt x="12250760" y="2202834"/>
                    <a:pt x="12239404" y="2214210"/>
                    <a:pt x="12224803" y="2214210"/>
                  </a:cubicBezTo>
                  <a:cubicBezTo>
                    <a:pt x="12224803" y="2214210"/>
                    <a:pt x="12224803" y="2214210"/>
                    <a:pt x="12198844" y="2214210"/>
                  </a:cubicBezTo>
                  <a:cubicBezTo>
                    <a:pt x="12198844" y="2214210"/>
                    <a:pt x="12198844" y="2214210"/>
                    <a:pt x="12198844" y="2318219"/>
                  </a:cubicBezTo>
                  <a:cubicBezTo>
                    <a:pt x="12198844" y="2332845"/>
                    <a:pt x="12187489" y="2344220"/>
                    <a:pt x="12172887" y="2344220"/>
                  </a:cubicBezTo>
                  <a:cubicBezTo>
                    <a:pt x="12172887" y="2344220"/>
                    <a:pt x="12172887" y="2344220"/>
                    <a:pt x="12120972" y="2344220"/>
                  </a:cubicBezTo>
                  <a:cubicBezTo>
                    <a:pt x="12106372" y="2344220"/>
                    <a:pt x="12095015" y="2332845"/>
                    <a:pt x="12095015" y="2318219"/>
                  </a:cubicBezTo>
                  <a:cubicBezTo>
                    <a:pt x="12095015" y="2318219"/>
                    <a:pt x="12095015" y="2318219"/>
                    <a:pt x="12095015" y="2214210"/>
                  </a:cubicBezTo>
                  <a:cubicBezTo>
                    <a:pt x="12095015" y="2214210"/>
                    <a:pt x="12095015" y="2214210"/>
                    <a:pt x="12069057" y="2214210"/>
                  </a:cubicBezTo>
                  <a:cubicBezTo>
                    <a:pt x="12054456" y="2214210"/>
                    <a:pt x="12043099" y="2202834"/>
                    <a:pt x="12043099" y="2188207"/>
                  </a:cubicBezTo>
                  <a:cubicBezTo>
                    <a:pt x="12043099" y="2188207"/>
                    <a:pt x="12043099" y="2188207"/>
                    <a:pt x="12043099" y="2136206"/>
                  </a:cubicBezTo>
                  <a:cubicBezTo>
                    <a:pt x="12043099" y="2092328"/>
                    <a:pt x="12088525" y="2058198"/>
                    <a:pt x="12146930" y="2058198"/>
                  </a:cubicBezTo>
                  <a:close/>
                  <a:moveTo>
                    <a:pt x="11665206" y="2058198"/>
                  </a:moveTo>
                  <a:cubicBezTo>
                    <a:pt x="11723610" y="2058198"/>
                    <a:pt x="11769036" y="2092328"/>
                    <a:pt x="11769036" y="2136206"/>
                  </a:cubicBezTo>
                  <a:cubicBezTo>
                    <a:pt x="11769036" y="2136206"/>
                    <a:pt x="11769036" y="2136206"/>
                    <a:pt x="11769036" y="2188207"/>
                  </a:cubicBezTo>
                  <a:cubicBezTo>
                    <a:pt x="11769036" y="2202834"/>
                    <a:pt x="11757680" y="2214210"/>
                    <a:pt x="11743079" y="2214210"/>
                  </a:cubicBezTo>
                  <a:cubicBezTo>
                    <a:pt x="11743079" y="2214210"/>
                    <a:pt x="11743079" y="2214210"/>
                    <a:pt x="11717120" y="2214210"/>
                  </a:cubicBezTo>
                  <a:cubicBezTo>
                    <a:pt x="11717120" y="2214210"/>
                    <a:pt x="11717120" y="2214210"/>
                    <a:pt x="11717120" y="2318219"/>
                  </a:cubicBezTo>
                  <a:cubicBezTo>
                    <a:pt x="11717120" y="2332845"/>
                    <a:pt x="11705765" y="2344220"/>
                    <a:pt x="11691163" y="2344220"/>
                  </a:cubicBezTo>
                  <a:cubicBezTo>
                    <a:pt x="11691163" y="2344220"/>
                    <a:pt x="11691163" y="2344220"/>
                    <a:pt x="11639248" y="2344220"/>
                  </a:cubicBezTo>
                  <a:cubicBezTo>
                    <a:pt x="11624648" y="2344220"/>
                    <a:pt x="11613291" y="2332845"/>
                    <a:pt x="11613291" y="2318219"/>
                  </a:cubicBezTo>
                  <a:cubicBezTo>
                    <a:pt x="11613291" y="2318219"/>
                    <a:pt x="11613291" y="2318219"/>
                    <a:pt x="11613291" y="2214210"/>
                  </a:cubicBezTo>
                  <a:cubicBezTo>
                    <a:pt x="11613291" y="2214210"/>
                    <a:pt x="11613291" y="2214210"/>
                    <a:pt x="11587333" y="2214210"/>
                  </a:cubicBezTo>
                  <a:cubicBezTo>
                    <a:pt x="11572732" y="2214210"/>
                    <a:pt x="11561375" y="2202834"/>
                    <a:pt x="11561375" y="2188207"/>
                  </a:cubicBezTo>
                  <a:cubicBezTo>
                    <a:pt x="11561375" y="2188207"/>
                    <a:pt x="11561375" y="2188207"/>
                    <a:pt x="11561375" y="2136206"/>
                  </a:cubicBezTo>
                  <a:cubicBezTo>
                    <a:pt x="11561375" y="2092328"/>
                    <a:pt x="11606801" y="2058198"/>
                    <a:pt x="11665206" y="2058198"/>
                  </a:cubicBezTo>
                  <a:close/>
                  <a:moveTo>
                    <a:pt x="11183481" y="2058198"/>
                  </a:moveTo>
                  <a:cubicBezTo>
                    <a:pt x="11241885" y="2058198"/>
                    <a:pt x="11287311" y="2092328"/>
                    <a:pt x="11287311" y="2136206"/>
                  </a:cubicBezTo>
                  <a:cubicBezTo>
                    <a:pt x="11287311" y="2136206"/>
                    <a:pt x="11287311" y="2136206"/>
                    <a:pt x="11287311" y="2188207"/>
                  </a:cubicBezTo>
                  <a:cubicBezTo>
                    <a:pt x="11287311" y="2202834"/>
                    <a:pt x="11275955" y="2214210"/>
                    <a:pt x="11261354" y="2214210"/>
                  </a:cubicBezTo>
                  <a:cubicBezTo>
                    <a:pt x="11261354" y="2214210"/>
                    <a:pt x="11261354" y="2214210"/>
                    <a:pt x="11235395" y="2214210"/>
                  </a:cubicBezTo>
                  <a:cubicBezTo>
                    <a:pt x="11235395" y="2214210"/>
                    <a:pt x="11235395" y="2214210"/>
                    <a:pt x="11235395" y="2318219"/>
                  </a:cubicBezTo>
                  <a:cubicBezTo>
                    <a:pt x="11235395" y="2332845"/>
                    <a:pt x="11224040" y="2344220"/>
                    <a:pt x="11209438" y="2344220"/>
                  </a:cubicBezTo>
                  <a:cubicBezTo>
                    <a:pt x="11209438" y="2344220"/>
                    <a:pt x="11209438" y="2344220"/>
                    <a:pt x="11157523" y="2344220"/>
                  </a:cubicBezTo>
                  <a:cubicBezTo>
                    <a:pt x="11142923" y="2344220"/>
                    <a:pt x="11131566" y="2332845"/>
                    <a:pt x="11131566" y="2318219"/>
                  </a:cubicBezTo>
                  <a:cubicBezTo>
                    <a:pt x="11131566" y="2318219"/>
                    <a:pt x="11131566" y="2318219"/>
                    <a:pt x="11131566" y="2214210"/>
                  </a:cubicBezTo>
                  <a:cubicBezTo>
                    <a:pt x="11131566" y="2214210"/>
                    <a:pt x="11131566" y="2214210"/>
                    <a:pt x="11105608" y="2214210"/>
                  </a:cubicBezTo>
                  <a:cubicBezTo>
                    <a:pt x="11091007" y="2214210"/>
                    <a:pt x="11079650" y="2202834"/>
                    <a:pt x="11079650" y="2188207"/>
                  </a:cubicBezTo>
                  <a:cubicBezTo>
                    <a:pt x="11079650" y="2188207"/>
                    <a:pt x="11079650" y="2188207"/>
                    <a:pt x="11079650" y="2136206"/>
                  </a:cubicBezTo>
                  <a:cubicBezTo>
                    <a:pt x="11079650" y="2092328"/>
                    <a:pt x="11125076" y="2058198"/>
                    <a:pt x="11183481" y="2058198"/>
                  </a:cubicBezTo>
                  <a:close/>
                  <a:moveTo>
                    <a:pt x="10701757" y="2058198"/>
                  </a:moveTo>
                  <a:cubicBezTo>
                    <a:pt x="10760161" y="2058198"/>
                    <a:pt x="10805587" y="2092328"/>
                    <a:pt x="10805587" y="2136206"/>
                  </a:cubicBezTo>
                  <a:cubicBezTo>
                    <a:pt x="10805587" y="2136206"/>
                    <a:pt x="10805587" y="2136206"/>
                    <a:pt x="10805587" y="2188207"/>
                  </a:cubicBezTo>
                  <a:cubicBezTo>
                    <a:pt x="10805587" y="2202834"/>
                    <a:pt x="10794231" y="2214210"/>
                    <a:pt x="10779630" y="2214210"/>
                  </a:cubicBezTo>
                  <a:cubicBezTo>
                    <a:pt x="10779630" y="2214210"/>
                    <a:pt x="10779630" y="2214210"/>
                    <a:pt x="10753671" y="2214210"/>
                  </a:cubicBezTo>
                  <a:cubicBezTo>
                    <a:pt x="10753671" y="2214210"/>
                    <a:pt x="10753671" y="2214210"/>
                    <a:pt x="10753671" y="2318219"/>
                  </a:cubicBezTo>
                  <a:cubicBezTo>
                    <a:pt x="10753671" y="2332845"/>
                    <a:pt x="10742316" y="2344220"/>
                    <a:pt x="10727714" y="2344220"/>
                  </a:cubicBezTo>
                  <a:cubicBezTo>
                    <a:pt x="10727714" y="2344220"/>
                    <a:pt x="10727714" y="2344220"/>
                    <a:pt x="10675799" y="2344220"/>
                  </a:cubicBezTo>
                  <a:cubicBezTo>
                    <a:pt x="10661199" y="2344220"/>
                    <a:pt x="10649842" y="2332845"/>
                    <a:pt x="10649842" y="2318219"/>
                  </a:cubicBezTo>
                  <a:cubicBezTo>
                    <a:pt x="10649842" y="2318219"/>
                    <a:pt x="10649842" y="2318219"/>
                    <a:pt x="10649842" y="2214210"/>
                  </a:cubicBezTo>
                  <a:cubicBezTo>
                    <a:pt x="10649842" y="2214210"/>
                    <a:pt x="10649842" y="2214210"/>
                    <a:pt x="10623884" y="2214210"/>
                  </a:cubicBezTo>
                  <a:cubicBezTo>
                    <a:pt x="10609283" y="2214210"/>
                    <a:pt x="10597926" y="2202834"/>
                    <a:pt x="10597926" y="2188207"/>
                  </a:cubicBezTo>
                  <a:cubicBezTo>
                    <a:pt x="10597926" y="2188207"/>
                    <a:pt x="10597926" y="2188207"/>
                    <a:pt x="10597926" y="2136206"/>
                  </a:cubicBezTo>
                  <a:cubicBezTo>
                    <a:pt x="10597926" y="2092328"/>
                    <a:pt x="10643352" y="2058198"/>
                    <a:pt x="10701757" y="2058198"/>
                  </a:cubicBezTo>
                  <a:close/>
                  <a:moveTo>
                    <a:pt x="10220033" y="2058198"/>
                  </a:moveTo>
                  <a:cubicBezTo>
                    <a:pt x="10278437" y="2058198"/>
                    <a:pt x="10323863" y="2092328"/>
                    <a:pt x="10323863" y="2136206"/>
                  </a:cubicBezTo>
                  <a:cubicBezTo>
                    <a:pt x="10323863" y="2136206"/>
                    <a:pt x="10323863" y="2136206"/>
                    <a:pt x="10323863" y="2188207"/>
                  </a:cubicBezTo>
                  <a:cubicBezTo>
                    <a:pt x="10323863" y="2202834"/>
                    <a:pt x="10312507" y="2214210"/>
                    <a:pt x="10297906" y="2214210"/>
                  </a:cubicBezTo>
                  <a:cubicBezTo>
                    <a:pt x="10297906" y="2214210"/>
                    <a:pt x="10297906" y="2214210"/>
                    <a:pt x="10271947" y="2214210"/>
                  </a:cubicBezTo>
                  <a:cubicBezTo>
                    <a:pt x="10271947" y="2214210"/>
                    <a:pt x="10271947" y="2214210"/>
                    <a:pt x="10271947" y="2318219"/>
                  </a:cubicBezTo>
                  <a:cubicBezTo>
                    <a:pt x="10271947" y="2332845"/>
                    <a:pt x="10260592" y="2344220"/>
                    <a:pt x="10245990" y="2344220"/>
                  </a:cubicBezTo>
                  <a:cubicBezTo>
                    <a:pt x="10245990" y="2344220"/>
                    <a:pt x="10245990" y="2344220"/>
                    <a:pt x="10194075" y="2344220"/>
                  </a:cubicBezTo>
                  <a:cubicBezTo>
                    <a:pt x="10179475" y="2344220"/>
                    <a:pt x="10168118" y="2332845"/>
                    <a:pt x="10168118" y="2318219"/>
                  </a:cubicBezTo>
                  <a:cubicBezTo>
                    <a:pt x="10168118" y="2318219"/>
                    <a:pt x="10168118" y="2318219"/>
                    <a:pt x="10168118" y="2214210"/>
                  </a:cubicBezTo>
                  <a:cubicBezTo>
                    <a:pt x="10168118" y="2214210"/>
                    <a:pt x="10168118" y="2214210"/>
                    <a:pt x="10142160" y="2214210"/>
                  </a:cubicBezTo>
                  <a:cubicBezTo>
                    <a:pt x="10127559" y="2214210"/>
                    <a:pt x="10116202" y="2202834"/>
                    <a:pt x="10116202" y="2188207"/>
                  </a:cubicBezTo>
                  <a:cubicBezTo>
                    <a:pt x="10116202" y="2188207"/>
                    <a:pt x="10116202" y="2188207"/>
                    <a:pt x="10116202" y="2136206"/>
                  </a:cubicBezTo>
                  <a:cubicBezTo>
                    <a:pt x="10116202" y="2092328"/>
                    <a:pt x="10161628" y="2058198"/>
                    <a:pt x="10220033" y="2058198"/>
                  </a:cubicBezTo>
                  <a:close/>
                  <a:moveTo>
                    <a:pt x="9738308" y="2058198"/>
                  </a:moveTo>
                  <a:cubicBezTo>
                    <a:pt x="9796712" y="2058198"/>
                    <a:pt x="9842138" y="2092328"/>
                    <a:pt x="9842138" y="2136206"/>
                  </a:cubicBezTo>
                  <a:cubicBezTo>
                    <a:pt x="9842138" y="2136206"/>
                    <a:pt x="9842138" y="2136206"/>
                    <a:pt x="9842138" y="2188207"/>
                  </a:cubicBezTo>
                  <a:cubicBezTo>
                    <a:pt x="9842138" y="2202834"/>
                    <a:pt x="9830782" y="2214210"/>
                    <a:pt x="9816181" y="2214210"/>
                  </a:cubicBezTo>
                  <a:cubicBezTo>
                    <a:pt x="9816181" y="2214210"/>
                    <a:pt x="9816181" y="2214210"/>
                    <a:pt x="9790222" y="2214210"/>
                  </a:cubicBezTo>
                  <a:cubicBezTo>
                    <a:pt x="9790222" y="2214210"/>
                    <a:pt x="9790222" y="2214210"/>
                    <a:pt x="9790222" y="2318219"/>
                  </a:cubicBezTo>
                  <a:cubicBezTo>
                    <a:pt x="9790222" y="2332845"/>
                    <a:pt x="9778867" y="2344220"/>
                    <a:pt x="9764265" y="2344220"/>
                  </a:cubicBezTo>
                  <a:cubicBezTo>
                    <a:pt x="9764265" y="2344220"/>
                    <a:pt x="9764265" y="2344220"/>
                    <a:pt x="9712350" y="2344220"/>
                  </a:cubicBezTo>
                  <a:cubicBezTo>
                    <a:pt x="9697750" y="2344220"/>
                    <a:pt x="9686393" y="2332845"/>
                    <a:pt x="9686393" y="2318219"/>
                  </a:cubicBezTo>
                  <a:cubicBezTo>
                    <a:pt x="9686393" y="2318219"/>
                    <a:pt x="9686393" y="2318219"/>
                    <a:pt x="9686393" y="2214210"/>
                  </a:cubicBezTo>
                  <a:cubicBezTo>
                    <a:pt x="9686393" y="2214210"/>
                    <a:pt x="9686393" y="2214210"/>
                    <a:pt x="9660435" y="2214210"/>
                  </a:cubicBezTo>
                  <a:cubicBezTo>
                    <a:pt x="9645834" y="2214210"/>
                    <a:pt x="9634477" y="2202834"/>
                    <a:pt x="9634477" y="2188207"/>
                  </a:cubicBezTo>
                  <a:cubicBezTo>
                    <a:pt x="9634477" y="2188207"/>
                    <a:pt x="9634477" y="2188207"/>
                    <a:pt x="9634477" y="2136206"/>
                  </a:cubicBezTo>
                  <a:cubicBezTo>
                    <a:pt x="9634477" y="2092328"/>
                    <a:pt x="9679903" y="2058198"/>
                    <a:pt x="9738308" y="2058198"/>
                  </a:cubicBezTo>
                  <a:close/>
                  <a:moveTo>
                    <a:pt x="9256584" y="2058198"/>
                  </a:moveTo>
                  <a:cubicBezTo>
                    <a:pt x="9314988" y="2058198"/>
                    <a:pt x="9360414" y="2092328"/>
                    <a:pt x="9360414" y="2136206"/>
                  </a:cubicBezTo>
                  <a:cubicBezTo>
                    <a:pt x="9360414" y="2136206"/>
                    <a:pt x="9360414" y="2136206"/>
                    <a:pt x="9360414" y="2188207"/>
                  </a:cubicBezTo>
                  <a:cubicBezTo>
                    <a:pt x="9360414" y="2202834"/>
                    <a:pt x="9349058" y="2214210"/>
                    <a:pt x="9334457" y="2214210"/>
                  </a:cubicBezTo>
                  <a:cubicBezTo>
                    <a:pt x="9334457" y="2214210"/>
                    <a:pt x="9334457" y="2214210"/>
                    <a:pt x="9308498" y="2214210"/>
                  </a:cubicBezTo>
                  <a:cubicBezTo>
                    <a:pt x="9308498" y="2214210"/>
                    <a:pt x="9308498" y="2214210"/>
                    <a:pt x="9308498" y="2318219"/>
                  </a:cubicBezTo>
                  <a:cubicBezTo>
                    <a:pt x="9308498" y="2332845"/>
                    <a:pt x="9297143" y="2344220"/>
                    <a:pt x="9282541" y="2344220"/>
                  </a:cubicBezTo>
                  <a:cubicBezTo>
                    <a:pt x="9282541" y="2344220"/>
                    <a:pt x="9282541" y="2344220"/>
                    <a:pt x="9230626" y="2344220"/>
                  </a:cubicBezTo>
                  <a:cubicBezTo>
                    <a:pt x="9216026" y="2344220"/>
                    <a:pt x="9204669" y="2332845"/>
                    <a:pt x="9204669" y="2318219"/>
                  </a:cubicBezTo>
                  <a:cubicBezTo>
                    <a:pt x="9204669" y="2318219"/>
                    <a:pt x="9204669" y="2318219"/>
                    <a:pt x="9204669" y="2214210"/>
                  </a:cubicBezTo>
                  <a:cubicBezTo>
                    <a:pt x="9204669" y="2214210"/>
                    <a:pt x="9204669" y="2214210"/>
                    <a:pt x="9178711" y="2214210"/>
                  </a:cubicBezTo>
                  <a:cubicBezTo>
                    <a:pt x="9164110" y="2214210"/>
                    <a:pt x="9152753" y="2202834"/>
                    <a:pt x="9152753" y="2188207"/>
                  </a:cubicBezTo>
                  <a:cubicBezTo>
                    <a:pt x="9152753" y="2188207"/>
                    <a:pt x="9152753" y="2188207"/>
                    <a:pt x="9152753" y="2136206"/>
                  </a:cubicBezTo>
                  <a:cubicBezTo>
                    <a:pt x="9152753" y="2092328"/>
                    <a:pt x="9198179" y="2058198"/>
                    <a:pt x="9256584" y="2058198"/>
                  </a:cubicBezTo>
                  <a:close/>
                  <a:moveTo>
                    <a:pt x="8774860" y="2058198"/>
                  </a:moveTo>
                  <a:cubicBezTo>
                    <a:pt x="8833264" y="2058198"/>
                    <a:pt x="8878690" y="2092328"/>
                    <a:pt x="8878690" y="2136206"/>
                  </a:cubicBezTo>
                  <a:cubicBezTo>
                    <a:pt x="8878690" y="2136206"/>
                    <a:pt x="8878690" y="2136206"/>
                    <a:pt x="8878690" y="2188207"/>
                  </a:cubicBezTo>
                  <a:cubicBezTo>
                    <a:pt x="8878690" y="2202834"/>
                    <a:pt x="8867334" y="2214210"/>
                    <a:pt x="8852733" y="2214210"/>
                  </a:cubicBezTo>
                  <a:cubicBezTo>
                    <a:pt x="8852733" y="2214210"/>
                    <a:pt x="8852733" y="2214210"/>
                    <a:pt x="8826774" y="2214210"/>
                  </a:cubicBezTo>
                  <a:cubicBezTo>
                    <a:pt x="8826774" y="2214210"/>
                    <a:pt x="8826774" y="2214210"/>
                    <a:pt x="8826774" y="2318219"/>
                  </a:cubicBezTo>
                  <a:cubicBezTo>
                    <a:pt x="8826774" y="2332845"/>
                    <a:pt x="8815419" y="2344220"/>
                    <a:pt x="8800817" y="2344220"/>
                  </a:cubicBezTo>
                  <a:cubicBezTo>
                    <a:pt x="8800817" y="2344220"/>
                    <a:pt x="8800817" y="2344220"/>
                    <a:pt x="8748902" y="2344220"/>
                  </a:cubicBezTo>
                  <a:cubicBezTo>
                    <a:pt x="8734302" y="2344220"/>
                    <a:pt x="8722945" y="2332845"/>
                    <a:pt x="8722945" y="2318219"/>
                  </a:cubicBezTo>
                  <a:cubicBezTo>
                    <a:pt x="8722945" y="2318219"/>
                    <a:pt x="8722945" y="2318219"/>
                    <a:pt x="8722945" y="2214210"/>
                  </a:cubicBezTo>
                  <a:cubicBezTo>
                    <a:pt x="8722945" y="2214210"/>
                    <a:pt x="8722945" y="2214210"/>
                    <a:pt x="8696987" y="2214210"/>
                  </a:cubicBezTo>
                  <a:cubicBezTo>
                    <a:pt x="8682386" y="2214210"/>
                    <a:pt x="8671029" y="2202834"/>
                    <a:pt x="8671029" y="2188207"/>
                  </a:cubicBezTo>
                  <a:cubicBezTo>
                    <a:pt x="8671029" y="2188207"/>
                    <a:pt x="8671029" y="2188207"/>
                    <a:pt x="8671029" y="2136206"/>
                  </a:cubicBezTo>
                  <a:cubicBezTo>
                    <a:pt x="8671029" y="2092328"/>
                    <a:pt x="8716455" y="2058198"/>
                    <a:pt x="8774860" y="2058198"/>
                  </a:cubicBezTo>
                  <a:close/>
                  <a:moveTo>
                    <a:pt x="8293136" y="2058198"/>
                  </a:moveTo>
                  <a:cubicBezTo>
                    <a:pt x="8351541" y="2058198"/>
                    <a:pt x="8396966" y="2092328"/>
                    <a:pt x="8396966" y="2136206"/>
                  </a:cubicBezTo>
                  <a:cubicBezTo>
                    <a:pt x="8396966" y="2136206"/>
                    <a:pt x="8396966" y="2136206"/>
                    <a:pt x="8396966" y="2188207"/>
                  </a:cubicBezTo>
                  <a:cubicBezTo>
                    <a:pt x="8396966" y="2202834"/>
                    <a:pt x="8385610" y="2214210"/>
                    <a:pt x="8371009" y="2214210"/>
                  </a:cubicBezTo>
                  <a:cubicBezTo>
                    <a:pt x="8371009" y="2214210"/>
                    <a:pt x="8371009" y="2214210"/>
                    <a:pt x="8345051" y="2214210"/>
                  </a:cubicBezTo>
                  <a:cubicBezTo>
                    <a:pt x="8345051" y="2214210"/>
                    <a:pt x="8345051" y="2214210"/>
                    <a:pt x="8345051" y="2318219"/>
                  </a:cubicBezTo>
                  <a:cubicBezTo>
                    <a:pt x="8345051" y="2332845"/>
                    <a:pt x="8333695" y="2344220"/>
                    <a:pt x="8319094" y="2344220"/>
                  </a:cubicBezTo>
                  <a:cubicBezTo>
                    <a:pt x="8319094" y="2344220"/>
                    <a:pt x="8319094" y="2344220"/>
                    <a:pt x="8267178" y="2344220"/>
                  </a:cubicBezTo>
                  <a:cubicBezTo>
                    <a:pt x="8252578" y="2344220"/>
                    <a:pt x="8241221" y="2332845"/>
                    <a:pt x="8241221" y="2318219"/>
                  </a:cubicBezTo>
                  <a:cubicBezTo>
                    <a:pt x="8241221" y="2318219"/>
                    <a:pt x="8241221" y="2318219"/>
                    <a:pt x="8241221" y="2214210"/>
                  </a:cubicBezTo>
                  <a:cubicBezTo>
                    <a:pt x="8241221" y="2214210"/>
                    <a:pt x="8241221" y="2214210"/>
                    <a:pt x="8215264" y="2214210"/>
                  </a:cubicBezTo>
                  <a:cubicBezTo>
                    <a:pt x="8200662" y="2214210"/>
                    <a:pt x="8189305" y="2202834"/>
                    <a:pt x="8189305" y="2188207"/>
                  </a:cubicBezTo>
                  <a:cubicBezTo>
                    <a:pt x="8189305" y="2188207"/>
                    <a:pt x="8189305" y="2188207"/>
                    <a:pt x="8189305" y="2136206"/>
                  </a:cubicBezTo>
                  <a:cubicBezTo>
                    <a:pt x="8189305" y="2092328"/>
                    <a:pt x="8234731" y="2058198"/>
                    <a:pt x="8293136" y="2058198"/>
                  </a:cubicBezTo>
                  <a:close/>
                  <a:moveTo>
                    <a:pt x="7811412" y="2058198"/>
                  </a:moveTo>
                  <a:cubicBezTo>
                    <a:pt x="7869817" y="2058198"/>
                    <a:pt x="7915242" y="2092328"/>
                    <a:pt x="7915242" y="2136206"/>
                  </a:cubicBezTo>
                  <a:cubicBezTo>
                    <a:pt x="7915242" y="2136206"/>
                    <a:pt x="7915242" y="2136206"/>
                    <a:pt x="7915242" y="2188207"/>
                  </a:cubicBezTo>
                  <a:cubicBezTo>
                    <a:pt x="7915242" y="2202834"/>
                    <a:pt x="7903886" y="2214210"/>
                    <a:pt x="7889285" y="2214210"/>
                  </a:cubicBezTo>
                  <a:cubicBezTo>
                    <a:pt x="7889285" y="2214210"/>
                    <a:pt x="7889285" y="2214210"/>
                    <a:pt x="7863327" y="2214210"/>
                  </a:cubicBezTo>
                  <a:cubicBezTo>
                    <a:pt x="7863327" y="2214210"/>
                    <a:pt x="7863327" y="2214210"/>
                    <a:pt x="7863327" y="2318219"/>
                  </a:cubicBezTo>
                  <a:cubicBezTo>
                    <a:pt x="7863327" y="2332845"/>
                    <a:pt x="7851971" y="2344220"/>
                    <a:pt x="7837370" y="2344220"/>
                  </a:cubicBezTo>
                  <a:cubicBezTo>
                    <a:pt x="7837370" y="2344220"/>
                    <a:pt x="7837370" y="2344220"/>
                    <a:pt x="7785454" y="2344220"/>
                  </a:cubicBezTo>
                  <a:cubicBezTo>
                    <a:pt x="7770854" y="2344220"/>
                    <a:pt x="7759497" y="2332845"/>
                    <a:pt x="7759497" y="2318219"/>
                  </a:cubicBezTo>
                  <a:cubicBezTo>
                    <a:pt x="7759497" y="2318219"/>
                    <a:pt x="7759497" y="2318219"/>
                    <a:pt x="7759497" y="2214210"/>
                  </a:cubicBezTo>
                  <a:cubicBezTo>
                    <a:pt x="7759497" y="2214210"/>
                    <a:pt x="7759497" y="2214210"/>
                    <a:pt x="7733540" y="2214210"/>
                  </a:cubicBezTo>
                  <a:cubicBezTo>
                    <a:pt x="7718938" y="2214210"/>
                    <a:pt x="7707581" y="2202834"/>
                    <a:pt x="7707581" y="2188207"/>
                  </a:cubicBezTo>
                  <a:cubicBezTo>
                    <a:pt x="7707581" y="2188207"/>
                    <a:pt x="7707581" y="2188207"/>
                    <a:pt x="7707581" y="2136206"/>
                  </a:cubicBezTo>
                  <a:cubicBezTo>
                    <a:pt x="7707581" y="2092328"/>
                    <a:pt x="7753007" y="2058198"/>
                    <a:pt x="7811412" y="2058198"/>
                  </a:cubicBezTo>
                  <a:close/>
                  <a:moveTo>
                    <a:pt x="7329688" y="2058198"/>
                  </a:moveTo>
                  <a:cubicBezTo>
                    <a:pt x="7388093" y="2058198"/>
                    <a:pt x="7433518" y="2092328"/>
                    <a:pt x="7433518" y="2136206"/>
                  </a:cubicBezTo>
                  <a:cubicBezTo>
                    <a:pt x="7433518" y="2136206"/>
                    <a:pt x="7433518" y="2136206"/>
                    <a:pt x="7433518" y="2188207"/>
                  </a:cubicBezTo>
                  <a:cubicBezTo>
                    <a:pt x="7433518" y="2202834"/>
                    <a:pt x="7422162" y="2214210"/>
                    <a:pt x="7407561" y="2214210"/>
                  </a:cubicBezTo>
                  <a:cubicBezTo>
                    <a:pt x="7407561" y="2214210"/>
                    <a:pt x="7407561" y="2214210"/>
                    <a:pt x="7381603" y="2214210"/>
                  </a:cubicBezTo>
                  <a:cubicBezTo>
                    <a:pt x="7381603" y="2214210"/>
                    <a:pt x="7381603" y="2214210"/>
                    <a:pt x="7381603" y="2318219"/>
                  </a:cubicBezTo>
                  <a:cubicBezTo>
                    <a:pt x="7381603" y="2332845"/>
                    <a:pt x="7370247" y="2344220"/>
                    <a:pt x="7355646" y="2344220"/>
                  </a:cubicBezTo>
                  <a:cubicBezTo>
                    <a:pt x="7355646" y="2344220"/>
                    <a:pt x="7355646" y="2344220"/>
                    <a:pt x="7303730" y="2344220"/>
                  </a:cubicBezTo>
                  <a:cubicBezTo>
                    <a:pt x="7289130" y="2344220"/>
                    <a:pt x="7277773" y="2332845"/>
                    <a:pt x="7277773" y="2318219"/>
                  </a:cubicBezTo>
                  <a:cubicBezTo>
                    <a:pt x="7277773" y="2318219"/>
                    <a:pt x="7277773" y="2318219"/>
                    <a:pt x="7277773" y="2214210"/>
                  </a:cubicBezTo>
                  <a:cubicBezTo>
                    <a:pt x="7277773" y="2214210"/>
                    <a:pt x="7277773" y="2214210"/>
                    <a:pt x="7251816" y="2214210"/>
                  </a:cubicBezTo>
                  <a:cubicBezTo>
                    <a:pt x="7237214" y="2214210"/>
                    <a:pt x="7225857" y="2202834"/>
                    <a:pt x="7225857" y="2188207"/>
                  </a:cubicBezTo>
                  <a:cubicBezTo>
                    <a:pt x="7225857" y="2188207"/>
                    <a:pt x="7225857" y="2188207"/>
                    <a:pt x="7225857" y="2136206"/>
                  </a:cubicBezTo>
                  <a:cubicBezTo>
                    <a:pt x="7225857" y="2092328"/>
                    <a:pt x="7271283" y="2058198"/>
                    <a:pt x="7329688" y="2058198"/>
                  </a:cubicBezTo>
                  <a:close/>
                  <a:moveTo>
                    <a:pt x="6847964" y="2058198"/>
                  </a:moveTo>
                  <a:cubicBezTo>
                    <a:pt x="6906369" y="2058198"/>
                    <a:pt x="6951794" y="2092328"/>
                    <a:pt x="6951794" y="2136206"/>
                  </a:cubicBezTo>
                  <a:cubicBezTo>
                    <a:pt x="6951794" y="2136206"/>
                    <a:pt x="6951794" y="2136206"/>
                    <a:pt x="6951794" y="2188207"/>
                  </a:cubicBezTo>
                  <a:cubicBezTo>
                    <a:pt x="6951794" y="2202834"/>
                    <a:pt x="6940438" y="2214210"/>
                    <a:pt x="6925837" y="2214210"/>
                  </a:cubicBezTo>
                  <a:cubicBezTo>
                    <a:pt x="6925837" y="2214210"/>
                    <a:pt x="6925837" y="2214210"/>
                    <a:pt x="6899879" y="2214210"/>
                  </a:cubicBezTo>
                  <a:cubicBezTo>
                    <a:pt x="6899879" y="2214210"/>
                    <a:pt x="6899879" y="2214210"/>
                    <a:pt x="6899879" y="2318219"/>
                  </a:cubicBezTo>
                  <a:cubicBezTo>
                    <a:pt x="6899879" y="2332845"/>
                    <a:pt x="6888523" y="2344220"/>
                    <a:pt x="6873922" y="2344220"/>
                  </a:cubicBezTo>
                  <a:cubicBezTo>
                    <a:pt x="6873922" y="2344220"/>
                    <a:pt x="6873922" y="2344220"/>
                    <a:pt x="6822006" y="2344220"/>
                  </a:cubicBezTo>
                  <a:cubicBezTo>
                    <a:pt x="6807406" y="2344220"/>
                    <a:pt x="6796049" y="2332845"/>
                    <a:pt x="6796049" y="2318219"/>
                  </a:cubicBezTo>
                  <a:cubicBezTo>
                    <a:pt x="6796049" y="2318219"/>
                    <a:pt x="6796049" y="2318219"/>
                    <a:pt x="6796049" y="2214210"/>
                  </a:cubicBezTo>
                  <a:cubicBezTo>
                    <a:pt x="6796049" y="2214210"/>
                    <a:pt x="6796049" y="2214210"/>
                    <a:pt x="6770092" y="2214210"/>
                  </a:cubicBezTo>
                  <a:cubicBezTo>
                    <a:pt x="6755490" y="2214210"/>
                    <a:pt x="6744133" y="2202834"/>
                    <a:pt x="6744133" y="2188207"/>
                  </a:cubicBezTo>
                  <a:cubicBezTo>
                    <a:pt x="6744133" y="2188207"/>
                    <a:pt x="6744133" y="2188207"/>
                    <a:pt x="6744133" y="2136206"/>
                  </a:cubicBezTo>
                  <a:cubicBezTo>
                    <a:pt x="6744133" y="2092328"/>
                    <a:pt x="6789559" y="2058198"/>
                    <a:pt x="6847964" y="2058198"/>
                  </a:cubicBezTo>
                  <a:close/>
                  <a:moveTo>
                    <a:pt x="6366240" y="2058198"/>
                  </a:moveTo>
                  <a:cubicBezTo>
                    <a:pt x="6424645" y="2058198"/>
                    <a:pt x="6470070" y="2092328"/>
                    <a:pt x="6470070" y="2136206"/>
                  </a:cubicBezTo>
                  <a:cubicBezTo>
                    <a:pt x="6470070" y="2136206"/>
                    <a:pt x="6470070" y="2136206"/>
                    <a:pt x="6470070" y="2188207"/>
                  </a:cubicBezTo>
                  <a:cubicBezTo>
                    <a:pt x="6470070" y="2202834"/>
                    <a:pt x="6458714" y="2214210"/>
                    <a:pt x="6444113" y="2214210"/>
                  </a:cubicBezTo>
                  <a:cubicBezTo>
                    <a:pt x="6444113" y="2214210"/>
                    <a:pt x="6444113" y="2214210"/>
                    <a:pt x="6418155" y="2214210"/>
                  </a:cubicBezTo>
                  <a:cubicBezTo>
                    <a:pt x="6418155" y="2214210"/>
                    <a:pt x="6418155" y="2214210"/>
                    <a:pt x="6418155" y="2318219"/>
                  </a:cubicBezTo>
                  <a:cubicBezTo>
                    <a:pt x="6418155" y="2332845"/>
                    <a:pt x="6406799" y="2344220"/>
                    <a:pt x="6392198" y="2344220"/>
                  </a:cubicBezTo>
                  <a:cubicBezTo>
                    <a:pt x="6392198" y="2344220"/>
                    <a:pt x="6392198" y="2344220"/>
                    <a:pt x="6340282" y="2344220"/>
                  </a:cubicBezTo>
                  <a:cubicBezTo>
                    <a:pt x="6325682" y="2344220"/>
                    <a:pt x="6314325" y="2332845"/>
                    <a:pt x="6314325" y="2318219"/>
                  </a:cubicBezTo>
                  <a:cubicBezTo>
                    <a:pt x="6314325" y="2318219"/>
                    <a:pt x="6314325" y="2318219"/>
                    <a:pt x="6314325" y="2214210"/>
                  </a:cubicBezTo>
                  <a:cubicBezTo>
                    <a:pt x="6314325" y="2214210"/>
                    <a:pt x="6314325" y="2214210"/>
                    <a:pt x="6288368" y="2214210"/>
                  </a:cubicBezTo>
                  <a:cubicBezTo>
                    <a:pt x="6273766" y="2214210"/>
                    <a:pt x="6262409" y="2202834"/>
                    <a:pt x="6262409" y="2188207"/>
                  </a:cubicBezTo>
                  <a:cubicBezTo>
                    <a:pt x="6262409" y="2188207"/>
                    <a:pt x="6262409" y="2188207"/>
                    <a:pt x="6262409" y="2136206"/>
                  </a:cubicBezTo>
                  <a:cubicBezTo>
                    <a:pt x="6262409" y="2092328"/>
                    <a:pt x="6307835" y="2058198"/>
                    <a:pt x="6366240" y="2058198"/>
                  </a:cubicBezTo>
                  <a:close/>
                  <a:moveTo>
                    <a:pt x="5884528" y="2058198"/>
                  </a:moveTo>
                  <a:cubicBezTo>
                    <a:pt x="5942930" y="2058198"/>
                    <a:pt x="5988353" y="2092328"/>
                    <a:pt x="5988353" y="2136206"/>
                  </a:cubicBezTo>
                  <a:cubicBezTo>
                    <a:pt x="5988353" y="2136206"/>
                    <a:pt x="5988353" y="2136206"/>
                    <a:pt x="5988353" y="2188207"/>
                  </a:cubicBezTo>
                  <a:cubicBezTo>
                    <a:pt x="5988353" y="2202834"/>
                    <a:pt x="5976990" y="2214210"/>
                    <a:pt x="5962398" y="2214210"/>
                  </a:cubicBezTo>
                  <a:cubicBezTo>
                    <a:pt x="5962398" y="2214210"/>
                    <a:pt x="5962398" y="2214210"/>
                    <a:pt x="5936441" y="2214210"/>
                  </a:cubicBezTo>
                  <a:cubicBezTo>
                    <a:pt x="5936441" y="2214210"/>
                    <a:pt x="5936441" y="2214210"/>
                    <a:pt x="5936441" y="2318219"/>
                  </a:cubicBezTo>
                  <a:cubicBezTo>
                    <a:pt x="5936441" y="2332845"/>
                    <a:pt x="5925085" y="2344220"/>
                    <a:pt x="5910484" y="2344220"/>
                  </a:cubicBezTo>
                  <a:cubicBezTo>
                    <a:pt x="5910484" y="2344220"/>
                    <a:pt x="5910484" y="2344220"/>
                    <a:pt x="5858570" y="2344220"/>
                  </a:cubicBezTo>
                  <a:cubicBezTo>
                    <a:pt x="5843971" y="2344220"/>
                    <a:pt x="5832614" y="2332845"/>
                    <a:pt x="5832614" y="2318219"/>
                  </a:cubicBezTo>
                  <a:cubicBezTo>
                    <a:pt x="5832614" y="2318219"/>
                    <a:pt x="5832614" y="2318219"/>
                    <a:pt x="5832614" y="2214210"/>
                  </a:cubicBezTo>
                  <a:cubicBezTo>
                    <a:pt x="5832614" y="2214210"/>
                    <a:pt x="5832614" y="2214210"/>
                    <a:pt x="5806658" y="2214210"/>
                  </a:cubicBezTo>
                  <a:cubicBezTo>
                    <a:pt x="5792057" y="2214210"/>
                    <a:pt x="5780702" y="2202834"/>
                    <a:pt x="5780702" y="2188207"/>
                  </a:cubicBezTo>
                  <a:cubicBezTo>
                    <a:pt x="5780702" y="2188207"/>
                    <a:pt x="5780702" y="2188207"/>
                    <a:pt x="5780702" y="2136206"/>
                  </a:cubicBezTo>
                  <a:cubicBezTo>
                    <a:pt x="5780702" y="2092328"/>
                    <a:pt x="5826124" y="2058198"/>
                    <a:pt x="5884528" y="2058198"/>
                  </a:cubicBezTo>
                  <a:close/>
                  <a:moveTo>
                    <a:pt x="5402823" y="2058198"/>
                  </a:moveTo>
                  <a:cubicBezTo>
                    <a:pt x="5461223" y="2058198"/>
                    <a:pt x="5506645" y="2092328"/>
                    <a:pt x="5506645" y="2136206"/>
                  </a:cubicBezTo>
                  <a:cubicBezTo>
                    <a:pt x="5506645" y="2136206"/>
                    <a:pt x="5506645" y="2136206"/>
                    <a:pt x="5506645" y="2188207"/>
                  </a:cubicBezTo>
                  <a:cubicBezTo>
                    <a:pt x="5506645" y="2202834"/>
                    <a:pt x="5495292" y="2214210"/>
                    <a:pt x="5480691" y="2214210"/>
                  </a:cubicBezTo>
                  <a:cubicBezTo>
                    <a:pt x="5480691" y="2214210"/>
                    <a:pt x="5480691" y="2214210"/>
                    <a:pt x="5454735" y="2214210"/>
                  </a:cubicBezTo>
                  <a:cubicBezTo>
                    <a:pt x="5454735" y="2214210"/>
                    <a:pt x="5454735" y="2214210"/>
                    <a:pt x="5454735" y="2318219"/>
                  </a:cubicBezTo>
                  <a:cubicBezTo>
                    <a:pt x="5454735" y="2332845"/>
                    <a:pt x="5443379" y="2344220"/>
                    <a:pt x="5428775" y="2344220"/>
                  </a:cubicBezTo>
                  <a:cubicBezTo>
                    <a:pt x="5428775" y="2344220"/>
                    <a:pt x="5428775" y="2344220"/>
                    <a:pt x="5376865" y="2344220"/>
                  </a:cubicBezTo>
                  <a:cubicBezTo>
                    <a:pt x="5362269" y="2344220"/>
                    <a:pt x="5350911" y="2332845"/>
                    <a:pt x="5350911" y="2318219"/>
                  </a:cubicBezTo>
                  <a:cubicBezTo>
                    <a:pt x="5350911" y="2318219"/>
                    <a:pt x="5350911" y="2318219"/>
                    <a:pt x="5350911" y="2214210"/>
                  </a:cubicBezTo>
                  <a:cubicBezTo>
                    <a:pt x="5350911" y="2214210"/>
                    <a:pt x="5350911" y="2214210"/>
                    <a:pt x="5324952" y="2214210"/>
                  </a:cubicBezTo>
                  <a:cubicBezTo>
                    <a:pt x="5310351" y="2214210"/>
                    <a:pt x="5298991" y="2202834"/>
                    <a:pt x="5298991" y="2188207"/>
                  </a:cubicBezTo>
                  <a:cubicBezTo>
                    <a:pt x="5298991" y="2188207"/>
                    <a:pt x="5298991" y="2188207"/>
                    <a:pt x="5298991" y="2136206"/>
                  </a:cubicBezTo>
                  <a:cubicBezTo>
                    <a:pt x="5298991" y="2092328"/>
                    <a:pt x="5344423" y="2058198"/>
                    <a:pt x="5402823" y="2058198"/>
                  </a:cubicBezTo>
                  <a:close/>
                  <a:moveTo>
                    <a:pt x="4921068" y="2058198"/>
                  </a:moveTo>
                  <a:cubicBezTo>
                    <a:pt x="4979488" y="2058198"/>
                    <a:pt x="5024917" y="2092328"/>
                    <a:pt x="5024917" y="2136206"/>
                  </a:cubicBezTo>
                  <a:cubicBezTo>
                    <a:pt x="5024917" y="2136206"/>
                    <a:pt x="5024917" y="2136206"/>
                    <a:pt x="5024917" y="2188207"/>
                  </a:cubicBezTo>
                  <a:cubicBezTo>
                    <a:pt x="5024917" y="2202834"/>
                    <a:pt x="5013559" y="2214210"/>
                    <a:pt x="4998956" y="2214210"/>
                  </a:cubicBezTo>
                  <a:cubicBezTo>
                    <a:pt x="4998956" y="2214210"/>
                    <a:pt x="4998956" y="2214210"/>
                    <a:pt x="4972998" y="2214210"/>
                  </a:cubicBezTo>
                  <a:cubicBezTo>
                    <a:pt x="4972998" y="2214210"/>
                    <a:pt x="4972998" y="2214210"/>
                    <a:pt x="4972998" y="2318219"/>
                  </a:cubicBezTo>
                  <a:cubicBezTo>
                    <a:pt x="4972998" y="2332845"/>
                    <a:pt x="4961641" y="2344220"/>
                    <a:pt x="4947033" y="2344220"/>
                  </a:cubicBezTo>
                  <a:cubicBezTo>
                    <a:pt x="4947033" y="2344220"/>
                    <a:pt x="4947033" y="2344220"/>
                    <a:pt x="4895110" y="2344220"/>
                  </a:cubicBezTo>
                  <a:cubicBezTo>
                    <a:pt x="4880513" y="2344220"/>
                    <a:pt x="4869167" y="2332845"/>
                    <a:pt x="4869167" y="2318219"/>
                  </a:cubicBezTo>
                  <a:cubicBezTo>
                    <a:pt x="4869167" y="2318219"/>
                    <a:pt x="4869167" y="2318219"/>
                    <a:pt x="4869167" y="2214210"/>
                  </a:cubicBezTo>
                  <a:cubicBezTo>
                    <a:pt x="4869167" y="2214210"/>
                    <a:pt x="4869167" y="2214210"/>
                    <a:pt x="4843213" y="2214210"/>
                  </a:cubicBezTo>
                  <a:cubicBezTo>
                    <a:pt x="4828621" y="2214210"/>
                    <a:pt x="4817256" y="2202834"/>
                    <a:pt x="4817256" y="2188207"/>
                  </a:cubicBezTo>
                  <a:cubicBezTo>
                    <a:pt x="4817256" y="2188207"/>
                    <a:pt x="4817256" y="2188207"/>
                    <a:pt x="4817256" y="2136206"/>
                  </a:cubicBezTo>
                  <a:cubicBezTo>
                    <a:pt x="4817256" y="2092328"/>
                    <a:pt x="4862677" y="2058198"/>
                    <a:pt x="4921068" y="2058198"/>
                  </a:cubicBezTo>
                  <a:close/>
                  <a:moveTo>
                    <a:pt x="4439379" y="2058198"/>
                  </a:moveTo>
                  <a:cubicBezTo>
                    <a:pt x="4497767" y="2058198"/>
                    <a:pt x="4543194" y="2092328"/>
                    <a:pt x="4543194" y="2136206"/>
                  </a:cubicBezTo>
                  <a:cubicBezTo>
                    <a:pt x="4543194" y="2136206"/>
                    <a:pt x="4543194" y="2136206"/>
                    <a:pt x="4543194" y="2188207"/>
                  </a:cubicBezTo>
                  <a:cubicBezTo>
                    <a:pt x="4543194" y="2202834"/>
                    <a:pt x="4531835" y="2214210"/>
                    <a:pt x="4517238" y="2214210"/>
                  </a:cubicBezTo>
                  <a:cubicBezTo>
                    <a:pt x="4517238" y="2214210"/>
                    <a:pt x="4517238" y="2214210"/>
                    <a:pt x="4491275" y="2214210"/>
                  </a:cubicBezTo>
                  <a:cubicBezTo>
                    <a:pt x="4491275" y="2214210"/>
                    <a:pt x="4491275" y="2214210"/>
                    <a:pt x="4491275" y="2318219"/>
                  </a:cubicBezTo>
                  <a:cubicBezTo>
                    <a:pt x="4491275" y="2332845"/>
                    <a:pt x="4479920" y="2344220"/>
                    <a:pt x="4465318" y="2344220"/>
                  </a:cubicBezTo>
                  <a:cubicBezTo>
                    <a:pt x="4465318" y="2344220"/>
                    <a:pt x="4465318" y="2344220"/>
                    <a:pt x="4413410" y="2344220"/>
                  </a:cubicBezTo>
                  <a:cubicBezTo>
                    <a:pt x="4398807" y="2344220"/>
                    <a:pt x="4387449" y="2332845"/>
                    <a:pt x="4387449" y="2318219"/>
                  </a:cubicBezTo>
                  <a:cubicBezTo>
                    <a:pt x="4387449" y="2318219"/>
                    <a:pt x="4387449" y="2318219"/>
                    <a:pt x="4387449" y="2214210"/>
                  </a:cubicBezTo>
                  <a:cubicBezTo>
                    <a:pt x="4387449" y="2214210"/>
                    <a:pt x="4387449" y="2214210"/>
                    <a:pt x="4361488" y="2214210"/>
                  </a:cubicBezTo>
                  <a:cubicBezTo>
                    <a:pt x="4346887" y="2214210"/>
                    <a:pt x="4335534" y="2202834"/>
                    <a:pt x="4335534" y="2188207"/>
                  </a:cubicBezTo>
                  <a:cubicBezTo>
                    <a:pt x="4335534" y="2188207"/>
                    <a:pt x="4335534" y="2188207"/>
                    <a:pt x="4335534" y="2136206"/>
                  </a:cubicBezTo>
                  <a:cubicBezTo>
                    <a:pt x="4335534" y="2092328"/>
                    <a:pt x="4380957" y="2058198"/>
                    <a:pt x="4439379" y="2058198"/>
                  </a:cubicBezTo>
                  <a:close/>
                  <a:moveTo>
                    <a:pt x="3957660" y="2058198"/>
                  </a:moveTo>
                  <a:cubicBezTo>
                    <a:pt x="4016067" y="2058198"/>
                    <a:pt x="4061492" y="2092328"/>
                    <a:pt x="4061492" y="2136206"/>
                  </a:cubicBezTo>
                  <a:cubicBezTo>
                    <a:pt x="4061492" y="2136206"/>
                    <a:pt x="4061492" y="2136206"/>
                    <a:pt x="4061492" y="2188207"/>
                  </a:cubicBezTo>
                  <a:cubicBezTo>
                    <a:pt x="4061492" y="2202834"/>
                    <a:pt x="4050137" y="2214210"/>
                    <a:pt x="4035536" y="2214210"/>
                  </a:cubicBezTo>
                  <a:cubicBezTo>
                    <a:pt x="4035536" y="2214210"/>
                    <a:pt x="4035536" y="2214210"/>
                    <a:pt x="4009577" y="2214210"/>
                  </a:cubicBezTo>
                  <a:cubicBezTo>
                    <a:pt x="4009577" y="2214210"/>
                    <a:pt x="4009577" y="2214210"/>
                    <a:pt x="4009577" y="2318219"/>
                  </a:cubicBezTo>
                  <a:cubicBezTo>
                    <a:pt x="4009577" y="2332845"/>
                    <a:pt x="3998219" y="2344220"/>
                    <a:pt x="3983617" y="2344220"/>
                  </a:cubicBezTo>
                  <a:cubicBezTo>
                    <a:pt x="3983617" y="2344220"/>
                    <a:pt x="3983617" y="2344220"/>
                    <a:pt x="3931701" y="2344220"/>
                  </a:cubicBezTo>
                  <a:cubicBezTo>
                    <a:pt x="3917100" y="2344220"/>
                    <a:pt x="3905747" y="2332845"/>
                    <a:pt x="3905747" y="2318219"/>
                  </a:cubicBezTo>
                  <a:cubicBezTo>
                    <a:pt x="3905747" y="2318219"/>
                    <a:pt x="3905747" y="2318219"/>
                    <a:pt x="3905747" y="2214210"/>
                  </a:cubicBezTo>
                  <a:cubicBezTo>
                    <a:pt x="3905747" y="2214210"/>
                    <a:pt x="3905747" y="2214210"/>
                    <a:pt x="3879788" y="2214210"/>
                  </a:cubicBezTo>
                  <a:cubicBezTo>
                    <a:pt x="3865189" y="2214210"/>
                    <a:pt x="3853831" y="2202834"/>
                    <a:pt x="3853831" y="2188207"/>
                  </a:cubicBezTo>
                  <a:cubicBezTo>
                    <a:pt x="3853831" y="2188207"/>
                    <a:pt x="3853831" y="2188207"/>
                    <a:pt x="3853831" y="2136206"/>
                  </a:cubicBezTo>
                  <a:cubicBezTo>
                    <a:pt x="3853831" y="2092328"/>
                    <a:pt x="3899258" y="2058198"/>
                    <a:pt x="3957660" y="2058198"/>
                  </a:cubicBezTo>
                  <a:close/>
                  <a:moveTo>
                    <a:pt x="3475944" y="2058198"/>
                  </a:moveTo>
                  <a:cubicBezTo>
                    <a:pt x="3534351" y="2058198"/>
                    <a:pt x="3579780" y="2092328"/>
                    <a:pt x="3579780" y="2136206"/>
                  </a:cubicBezTo>
                  <a:cubicBezTo>
                    <a:pt x="3579780" y="2136206"/>
                    <a:pt x="3579780" y="2136206"/>
                    <a:pt x="3579780" y="2188207"/>
                  </a:cubicBezTo>
                  <a:cubicBezTo>
                    <a:pt x="3579780" y="2202834"/>
                    <a:pt x="3568424" y="2214210"/>
                    <a:pt x="3553820" y="2214210"/>
                  </a:cubicBezTo>
                  <a:cubicBezTo>
                    <a:pt x="3553820" y="2214210"/>
                    <a:pt x="3553820" y="2214210"/>
                    <a:pt x="3527861" y="2214210"/>
                  </a:cubicBezTo>
                  <a:cubicBezTo>
                    <a:pt x="3527861" y="2214210"/>
                    <a:pt x="3527861" y="2214210"/>
                    <a:pt x="3527861" y="2318219"/>
                  </a:cubicBezTo>
                  <a:cubicBezTo>
                    <a:pt x="3527861" y="2332845"/>
                    <a:pt x="3516505" y="2344220"/>
                    <a:pt x="3501905" y="2344220"/>
                  </a:cubicBezTo>
                  <a:cubicBezTo>
                    <a:pt x="3501905" y="2344220"/>
                    <a:pt x="3501905" y="2344220"/>
                    <a:pt x="3449988" y="2344220"/>
                  </a:cubicBezTo>
                  <a:cubicBezTo>
                    <a:pt x="3435386" y="2344220"/>
                    <a:pt x="3424030" y="2332845"/>
                    <a:pt x="3424030" y="2318219"/>
                  </a:cubicBezTo>
                  <a:cubicBezTo>
                    <a:pt x="3424030" y="2318219"/>
                    <a:pt x="3424030" y="2318219"/>
                    <a:pt x="3424030" y="2214210"/>
                  </a:cubicBezTo>
                  <a:cubicBezTo>
                    <a:pt x="3424030" y="2214210"/>
                    <a:pt x="3424030" y="2214210"/>
                    <a:pt x="3398073" y="2214210"/>
                  </a:cubicBezTo>
                  <a:cubicBezTo>
                    <a:pt x="3383472" y="2214210"/>
                    <a:pt x="3372114" y="2202834"/>
                    <a:pt x="3372114" y="2188207"/>
                  </a:cubicBezTo>
                  <a:cubicBezTo>
                    <a:pt x="3372114" y="2188207"/>
                    <a:pt x="3372114" y="2188207"/>
                    <a:pt x="3372114" y="2136206"/>
                  </a:cubicBezTo>
                  <a:cubicBezTo>
                    <a:pt x="3372114" y="2092328"/>
                    <a:pt x="3417539" y="2058198"/>
                    <a:pt x="3475944" y="2058198"/>
                  </a:cubicBezTo>
                  <a:close/>
                  <a:moveTo>
                    <a:pt x="2994221" y="2058198"/>
                  </a:moveTo>
                  <a:cubicBezTo>
                    <a:pt x="3052623" y="2058198"/>
                    <a:pt x="3098050" y="2092328"/>
                    <a:pt x="3098050" y="2136206"/>
                  </a:cubicBezTo>
                  <a:cubicBezTo>
                    <a:pt x="3098050" y="2136206"/>
                    <a:pt x="3098050" y="2136206"/>
                    <a:pt x="3098050" y="2188207"/>
                  </a:cubicBezTo>
                  <a:cubicBezTo>
                    <a:pt x="3098050" y="2202834"/>
                    <a:pt x="3086695" y="2214210"/>
                    <a:pt x="3072091" y="2214210"/>
                  </a:cubicBezTo>
                  <a:cubicBezTo>
                    <a:pt x="3072091" y="2214210"/>
                    <a:pt x="3072091" y="2214210"/>
                    <a:pt x="3046135" y="2214210"/>
                  </a:cubicBezTo>
                  <a:cubicBezTo>
                    <a:pt x="3046135" y="2214210"/>
                    <a:pt x="3046135" y="2214210"/>
                    <a:pt x="3046135" y="2318219"/>
                  </a:cubicBezTo>
                  <a:cubicBezTo>
                    <a:pt x="3046135" y="2332845"/>
                    <a:pt x="3034779" y="2344220"/>
                    <a:pt x="3020178" y="2344220"/>
                  </a:cubicBezTo>
                  <a:cubicBezTo>
                    <a:pt x="3020178" y="2344220"/>
                    <a:pt x="3020178" y="2344220"/>
                    <a:pt x="2968261" y="2344220"/>
                  </a:cubicBezTo>
                  <a:cubicBezTo>
                    <a:pt x="2953661" y="2344220"/>
                    <a:pt x="2942305" y="2332845"/>
                    <a:pt x="2942305" y="2318219"/>
                  </a:cubicBezTo>
                  <a:cubicBezTo>
                    <a:pt x="2942305" y="2318219"/>
                    <a:pt x="2942305" y="2318219"/>
                    <a:pt x="2942305" y="2214210"/>
                  </a:cubicBezTo>
                  <a:cubicBezTo>
                    <a:pt x="2942305" y="2214210"/>
                    <a:pt x="2942305" y="2214210"/>
                    <a:pt x="2916346" y="2214210"/>
                  </a:cubicBezTo>
                  <a:cubicBezTo>
                    <a:pt x="2901746" y="2214210"/>
                    <a:pt x="2890390" y="2202834"/>
                    <a:pt x="2890390" y="2188207"/>
                  </a:cubicBezTo>
                  <a:cubicBezTo>
                    <a:pt x="2890390" y="2188207"/>
                    <a:pt x="2890390" y="2188207"/>
                    <a:pt x="2890390" y="2136206"/>
                  </a:cubicBezTo>
                  <a:cubicBezTo>
                    <a:pt x="2890390" y="2092328"/>
                    <a:pt x="2935815" y="2058198"/>
                    <a:pt x="2994221" y="2058198"/>
                  </a:cubicBezTo>
                  <a:close/>
                  <a:moveTo>
                    <a:pt x="2512497" y="2058198"/>
                  </a:moveTo>
                  <a:cubicBezTo>
                    <a:pt x="2570901" y="2058198"/>
                    <a:pt x="2616327" y="2092328"/>
                    <a:pt x="2616327" y="2136206"/>
                  </a:cubicBezTo>
                  <a:cubicBezTo>
                    <a:pt x="2616327" y="2136206"/>
                    <a:pt x="2616327" y="2136206"/>
                    <a:pt x="2616327" y="2188207"/>
                  </a:cubicBezTo>
                  <a:cubicBezTo>
                    <a:pt x="2616327" y="2202834"/>
                    <a:pt x="2604971" y="2214210"/>
                    <a:pt x="2590371" y="2214210"/>
                  </a:cubicBezTo>
                  <a:cubicBezTo>
                    <a:pt x="2590371" y="2214210"/>
                    <a:pt x="2590371" y="2214210"/>
                    <a:pt x="2564412" y="2214210"/>
                  </a:cubicBezTo>
                  <a:cubicBezTo>
                    <a:pt x="2564412" y="2214210"/>
                    <a:pt x="2564412" y="2214210"/>
                    <a:pt x="2564412" y="2318219"/>
                  </a:cubicBezTo>
                  <a:cubicBezTo>
                    <a:pt x="2564412" y="2332845"/>
                    <a:pt x="2553056" y="2344220"/>
                    <a:pt x="2538455" y="2344220"/>
                  </a:cubicBezTo>
                  <a:cubicBezTo>
                    <a:pt x="2538455" y="2344220"/>
                    <a:pt x="2538455" y="2344220"/>
                    <a:pt x="2486541" y="2344220"/>
                  </a:cubicBezTo>
                  <a:cubicBezTo>
                    <a:pt x="2471941" y="2344220"/>
                    <a:pt x="2460584" y="2332845"/>
                    <a:pt x="2460584" y="2318219"/>
                  </a:cubicBezTo>
                  <a:cubicBezTo>
                    <a:pt x="2460584" y="2318219"/>
                    <a:pt x="2460584" y="2318219"/>
                    <a:pt x="2460584" y="2214210"/>
                  </a:cubicBezTo>
                  <a:cubicBezTo>
                    <a:pt x="2460584" y="2214210"/>
                    <a:pt x="2460584" y="2214210"/>
                    <a:pt x="2434628" y="2214210"/>
                  </a:cubicBezTo>
                  <a:cubicBezTo>
                    <a:pt x="2420026" y="2214210"/>
                    <a:pt x="2408669" y="2202834"/>
                    <a:pt x="2408669" y="2188207"/>
                  </a:cubicBezTo>
                  <a:cubicBezTo>
                    <a:pt x="2408669" y="2188207"/>
                    <a:pt x="2408669" y="2188207"/>
                    <a:pt x="2408669" y="2136206"/>
                  </a:cubicBezTo>
                  <a:cubicBezTo>
                    <a:pt x="2408669" y="2092328"/>
                    <a:pt x="2454094" y="2058198"/>
                    <a:pt x="2512497" y="2058198"/>
                  </a:cubicBezTo>
                  <a:close/>
                  <a:moveTo>
                    <a:pt x="2030763" y="2058198"/>
                  </a:moveTo>
                  <a:cubicBezTo>
                    <a:pt x="2089167" y="2058198"/>
                    <a:pt x="2134608" y="2092328"/>
                    <a:pt x="2134608" y="2136206"/>
                  </a:cubicBezTo>
                  <a:cubicBezTo>
                    <a:pt x="2134608" y="2136206"/>
                    <a:pt x="2134608" y="2136206"/>
                    <a:pt x="2134608" y="2188207"/>
                  </a:cubicBezTo>
                  <a:cubicBezTo>
                    <a:pt x="2134608" y="2202834"/>
                    <a:pt x="2123238" y="2214210"/>
                    <a:pt x="2108636" y="2214210"/>
                  </a:cubicBezTo>
                  <a:cubicBezTo>
                    <a:pt x="2108636" y="2214210"/>
                    <a:pt x="2108636" y="2214210"/>
                    <a:pt x="2082678" y="2214210"/>
                  </a:cubicBezTo>
                  <a:cubicBezTo>
                    <a:pt x="2082678" y="2214210"/>
                    <a:pt x="2082678" y="2214210"/>
                    <a:pt x="2082678" y="2318219"/>
                  </a:cubicBezTo>
                  <a:cubicBezTo>
                    <a:pt x="2082678" y="2332845"/>
                    <a:pt x="2071322" y="2344220"/>
                    <a:pt x="2056720" y="2344220"/>
                  </a:cubicBezTo>
                  <a:cubicBezTo>
                    <a:pt x="2056720" y="2344220"/>
                    <a:pt x="2056720" y="2344220"/>
                    <a:pt x="2004805" y="2344220"/>
                  </a:cubicBezTo>
                  <a:cubicBezTo>
                    <a:pt x="1990204" y="2344220"/>
                    <a:pt x="1978847" y="2332845"/>
                    <a:pt x="1978847" y="2318219"/>
                  </a:cubicBezTo>
                  <a:cubicBezTo>
                    <a:pt x="1978847" y="2318219"/>
                    <a:pt x="1978847" y="2318219"/>
                    <a:pt x="1978847" y="2214210"/>
                  </a:cubicBezTo>
                  <a:cubicBezTo>
                    <a:pt x="1978847" y="2214210"/>
                    <a:pt x="1978847" y="2214210"/>
                    <a:pt x="1952890" y="2214210"/>
                  </a:cubicBezTo>
                  <a:cubicBezTo>
                    <a:pt x="1938289" y="2214210"/>
                    <a:pt x="1926932" y="2202834"/>
                    <a:pt x="1926932" y="2188207"/>
                  </a:cubicBezTo>
                  <a:cubicBezTo>
                    <a:pt x="1926932" y="2188207"/>
                    <a:pt x="1926932" y="2188207"/>
                    <a:pt x="1926932" y="2136206"/>
                  </a:cubicBezTo>
                  <a:cubicBezTo>
                    <a:pt x="1926932" y="2092328"/>
                    <a:pt x="1972357" y="2058198"/>
                    <a:pt x="2030763" y="2058198"/>
                  </a:cubicBezTo>
                  <a:close/>
                  <a:moveTo>
                    <a:pt x="1549040" y="2058198"/>
                  </a:moveTo>
                  <a:cubicBezTo>
                    <a:pt x="1607444" y="2058198"/>
                    <a:pt x="1652869" y="2092328"/>
                    <a:pt x="1652869" y="2136206"/>
                  </a:cubicBezTo>
                  <a:cubicBezTo>
                    <a:pt x="1652869" y="2136206"/>
                    <a:pt x="1652869" y="2136206"/>
                    <a:pt x="1652869" y="2188207"/>
                  </a:cubicBezTo>
                  <a:cubicBezTo>
                    <a:pt x="1652869" y="2202834"/>
                    <a:pt x="1641514" y="2214210"/>
                    <a:pt x="1626912" y="2214210"/>
                  </a:cubicBezTo>
                  <a:cubicBezTo>
                    <a:pt x="1626912" y="2214210"/>
                    <a:pt x="1626912" y="2214210"/>
                    <a:pt x="1600954" y="2214210"/>
                  </a:cubicBezTo>
                  <a:cubicBezTo>
                    <a:pt x="1600954" y="2214210"/>
                    <a:pt x="1600954" y="2214210"/>
                    <a:pt x="1600954" y="2318219"/>
                  </a:cubicBezTo>
                  <a:cubicBezTo>
                    <a:pt x="1600954" y="2332845"/>
                    <a:pt x="1589598" y="2344220"/>
                    <a:pt x="1574997" y="2344220"/>
                  </a:cubicBezTo>
                  <a:cubicBezTo>
                    <a:pt x="1574997" y="2344220"/>
                    <a:pt x="1574997" y="2344220"/>
                    <a:pt x="1523081" y="2344220"/>
                  </a:cubicBezTo>
                  <a:cubicBezTo>
                    <a:pt x="1508481" y="2344220"/>
                    <a:pt x="1497124" y="2332845"/>
                    <a:pt x="1497124" y="2318219"/>
                  </a:cubicBezTo>
                  <a:cubicBezTo>
                    <a:pt x="1497124" y="2318219"/>
                    <a:pt x="1497124" y="2318219"/>
                    <a:pt x="1497124" y="2214210"/>
                  </a:cubicBezTo>
                  <a:cubicBezTo>
                    <a:pt x="1497124" y="2214210"/>
                    <a:pt x="1497124" y="2214210"/>
                    <a:pt x="1471167" y="2214210"/>
                  </a:cubicBezTo>
                  <a:cubicBezTo>
                    <a:pt x="1456566" y="2214210"/>
                    <a:pt x="1445209" y="2202834"/>
                    <a:pt x="1445209" y="2188207"/>
                  </a:cubicBezTo>
                  <a:cubicBezTo>
                    <a:pt x="1445209" y="2188207"/>
                    <a:pt x="1445209" y="2188207"/>
                    <a:pt x="1445209" y="2136206"/>
                  </a:cubicBezTo>
                  <a:cubicBezTo>
                    <a:pt x="1445209" y="2092328"/>
                    <a:pt x="1490634" y="2058198"/>
                    <a:pt x="1549040" y="2058198"/>
                  </a:cubicBezTo>
                  <a:close/>
                  <a:moveTo>
                    <a:pt x="1067318" y="2058198"/>
                  </a:moveTo>
                  <a:cubicBezTo>
                    <a:pt x="1125722" y="2058198"/>
                    <a:pt x="1171147" y="2092328"/>
                    <a:pt x="1171147" y="2136206"/>
                  </a:cubicBezTo>
                  <a:cubicBezTo>
                    <a:pt x="1171147" y="2136206"/>
                    <a:pt x="1171147" y="2136206"/>
                    <a:pt x="1171147" y="2188207"/>
                  </a:cubicBezTo>
                  <a:cubicBezTo>
                    <a:pt x="1171147" y="2202834"/>
                    <a:pt x="1159792" y="2214210"/>
                    <a:pt x="1145190" y="2214210"/>
                  </a:cubicBezTo>
                  <a:cubicBezTo>
                    <a:pt x="1145190" y="2214210"/>
                    <a:pt x="1145190" y="2214210"/>
                    <a:pt x="1119232" y="2214210"/>
                  </a:cubicBezTo>
                  <a:cubicBezTo>
                    <a:pt x="1119232" y="2214210"/>
                    <a:pt x="1119232" y="2214210"/>
                    <a:pt x="1119232" y="2318219"/>
                  </a:cubicBezTo>
                  <a:cubicBezTo>
                    <a:pt x="1119232" y="2332845"/>
                    <a:pt x="1107876" y="2344220"/>
                    <a:pt x="1093275" y="2344220"/>
                  </a:cubicBezTo>
                  <a:cubicBezTo>
                    <a:pt x="1093275" y="2344220"/>
                    <a:pt x="1093275" y="2344220"/>
                    <a:pt x="1041359" y="2344220"/>
                  </a:cubicBezTo>
                  <a:cubicBezTo>
                    <a:pt x="1026759" y="2344220"/>
                    <a:pt x="1015402" y="2332845"/>
                    <a:pt x="1015402" y="2318219"/>
                  </a:cubicBezTo>
                  <a:cubicBezTo>
                    <a:pt x="1015402" y="2318219"/>
                    <a:pt x="1015402" y="2318219"/>
                    <a:pt x="1015402" y="2214210"/>
                  </a:cubicBezTo>
                  <a:cubicBezTo>
                    <a:pt x="1015402" y="2214210"/>
                    <a:pt x="1015402" y="2214210"/>
                    <a:pt x="989445" y="2214210"/>
                  </a:cubicBezTo>
                  <a:cubicBezTo>
                    <a:pt x="974844" y="2214210"/>
                    <a:pt x="963487" y="2202834"/>
                    <a:pt x="963487" y="2188207"/>
                  </a:cubicBezTo>
                  <a:cubicBezTo>
                    <a:pt x="963487" y="2188207"/>
                    <a:pt x="963487" y="2188207"/>
                    <a:pt x="963487" y="2136206"/>
                  </a:cubicBezTo>
                  <a:cubicBezTo>
                    <a:pt x="963487" y="2092328"/>
                    <a:pt x="1008912" y="2058198"/>
                    <a:pt x="1067318" y="2058198"/>
                  </a:cubicBezTo>
                  <a:close/>
                  <a:moveTo>
                    <a:pt x="585596" y="2058198"/>
                  </a:moveTo>
                  <a:cubicBezTo>
                    <a:pt x="644000" y="2058198"/>
                    <a:pt x="689425" y="2092328"/>
                    <a:pt x="689425" y="2136206"/>
                  </a:cubicBezTo>
                  <a:cubicBezTo>
                    <a:pt x="689425" y="2136206"/>
                    <a:pt x="689425" y="2136206"/>
                    <a:pt x="689425" y="2188207"/>
                  </a:cubicBezTo>
                  <a:cubicBezTo>
                    <a:pt x="689425" y="2202834"/>
                    <a:pt x="678070" y="2214210"/>
                    <a:pt x="663468" y="2214210"/>
                  </a:cubicBezTo>
                  <a:cubicBezTo>
                    <a:pt x="663468" y="2214210"/>
                    <a:pt x="663468" y="2214210"/>
                    <a:pt x="637510" y="2214210"/>
                  </a:cubicBezTo>
                  <a:cubicBezTo>
                    <a:pt x="637510" y="2214210"/>
                    <a:pt x="637510" y="2214210"/>
                    <a:pt x="637510" y="2318219"/>
                  </a:cubicBezTo>
                  <a:cubicBezTo>
                    <a:pt x="637510" y="2332845"/>
                    <a:pt x="626154" y="2344220"/>
                    <a:pt x="611553" y="2344220"/>
                  </a:cubicBezTo>
                  <a:cubicBezTo>
                    <a:pt x="611553" y="2344220"/>
                    <a:pt x="611553" y="2344220"/>
                    <a:pt x="559637" y="2344220"/>
                  </a:cubicBezTo>
                  <a:cubicBezTo>
                    <a:pt x="545037" y="2344220"/>
                    <a:pt x="533680" y="2332845"/>
                    <a:pt x="533680" y="2318219"/>
                  </a:cubicBezTo>
                  <a:cubicBezTo>
                    <a:pt x="533680" y="2318219"/>
                    <a:pt x="533680" y="2318219"/>
                    <a:pt x="533680" y="2214210"/>
                  </a:cubicBezTo>
                  <a:cubicBezTo>
                    <a:pt x="533680" y="2214210"/>
                    <a:pt x="533680" y="2214210"/>
                    <a:pt x="507723" y="2214210"/>
                  </a:cubicBezTo>
                  <a:cubicBezTo>
                    <a:pt x="493122" y="2214210"/>
                    <a:pt x="481764" y="2202834"/>
                    <a:pt x="481764" y="2188207"/>
                  </a:cubicBezTo>
                  <a:cubicBezTo>
                    <a:pt x="481764" y="2188207"/>
                    <a:pt x="481764" y="2188207"/>
                    <a:pt x="481764" y="2136206"/>
                  </a:cubicBezTo>
                  <a:cubicBezTo>
                    <a:pt x="481764" y="2092328"/>
                    <a:pt x="527190" y="2058198"/>
                    <a:pt x="585596" y="2058198"/>
                  </a:cubicBezTo>
                  <a:close/>
                  <a:moveTo>
                    <a:pt x="103874" y="2058198"/>
                  </a:moveTo>
                  <a:cubicBezTo>
                    <a:pt x="162278" y="2058198"/>
                    <a:pt x="207703" y="2092328"/>
                    <a:pt x="207703" y="2136206"/>
                  </a:cubicBezTo>
                  <a:cubicBezTo>
                    <a:pt x="207703" y="2136206"/>
                    <a:pt x="207703" y="2136206"/>
                    <a:pt x="207703" y="2188207"/>
                  </a:cubicBezTo>
                  <a:cubicBezTo>
                    <a:pt x="207703" y="2202834"/>
                    <a:pt x="196348" y="2214210"/>
                    <a:pt x="181746" y="2214210"/>
                  </a:cubicBezTo>
                  <a:cubicBezTo>
                    <a:pt x="181746" y="2214210"/>
                    <a:pt x="181746" y="2214210"/>
                    <a:pt x="155788" y="2214210"/>
                  </a:cubicBezTo>
                  <a:cubicBezTo>
                    <a:pt x="155788" y="2214210"/>
                    <a:pt x="155788" y="2214210"/>
                    <a:pt x="155788" y="2318219"/>
                  </a:cubicBezTo>
                  <a:cubicBezTo>
                    <a:pt x="155788" y="2332845"/>
                    <a:pt x="144432" y="2344220"/>
                    <a:pt x="129831" y="2344220"/>
                  </a:cubicBezTo>
                  <a:cubicBezTo>
                    <a:pt x="129831" y="2344220"/>
                    <a:pt x="129831" y="2344220"/>
                    <a:pt x="77915" y="2344220"/>
                  </a:cubicBezTo>
                  <a:cubicBezTo>
                    <a:pt x="63315" y="2344220"/>
                    <a:pt x="51958" y="2332845"/>
                    <a:pt x="51958" y="2318219"/>
                  </a:cubicBezTo>
                  <a:cubicBezTo>
                    <a:pt x="51958" y="2318219"/>
                    <a:pt x="51958" y="2318219"/>
                    <a:pt x="51958" y="2214210"/>
                  </a:cubicBezTo>
                  <a:cubicBezTo>
                    <a:pt x="51958" y="2214210"/>
                    <a:pt x="51958" y="2214210"/>
                    <a:pt x="26001" y="2214210"/>
                  </a:cubicBezTo>
                  <a:cubicBezTo>
                    <a:pt x="11399" y="2214210"/>
                    <a:pt x="42" y="2202834"/>
                    <a:pt x="42" y="2188207"/>
                  </a:cubicBezTo>
                  <a:cubicBezTo>
                    <a:pt x="42" y="2188207"/>
                    <a:pt x="42" y="2188207"/>
                    <a:pt x="42" y="2136206"/>
                  </a:cubicBezTo>
                  <a:cubicBezTo>
                    <a:pt x="42" y="2092328"/>
                    <a:pt x="45468" y="2058198"/>
                    <a:pt x="103874" y="2058198"/>
                  </a:cubicBezTo>
                  <a:close/>
                  <a:moveTo>
                    <a:pt x="12145950" y="1926952"/>
                  </a:moveTo>
                  <a:cubicBezTo>
                    <a:pt x="12174622" y="1926952"/>
                    <a:pt x="12197866" y="1950195"/>
                    <a:pt x="12197866" y="1978866"/>
                  </a:cubicBezTo>
                  <a:cubicBezTo>
                    <a:pt x="12197866" y="2007539"/>
                    <a:pt x="12174622" y="2030771"/>
                    <a:pt x="12145950" y="2030771"/>
                  </a:cubicBezTo>
                  <a:cubicBezTo>
                    <a:pt x="12117278" y="2030771"/>
                    <a:pt x="12094035" y="2007539"/>
                    <a:pt x="12094035" y="1978866"/>
                  </a:cubicBezTo>
                  <a:cubicBezTo>
                    <a:pt x="12094035" y="1950195"/>
                    <a:pt x="12117278" y="1926952"/>
                    <a:pt x="12145950" y="1926952"/>
                  </a:cubicBezTo>
                  <a:close/>
                  <a:moveTo>
                    <a:pt x="11664226" y="1926952"/>
                  </a:moveTo>
                  <a:cubicBezTo>
                    <a:pt x="11692898" y="1926952"/>
                    <a:pt x="11716142" y="1950195"/>
                    <a:pt x="11716142" y="1978866"/>
                  </a:cubicBezTo>
                  <a:cubicBezTo>
                    <a:pt x="11716142" y="2007539"/>
                    <a:pt x="11692898" y="2030771"/>
                    <a:pt x="11664226" y="2030771"/>
                  </a:cubicBezTo>
                  <a:cubicBezTo>
                    <a:pt x="11635554" y="2030771"/>
                    <a:pt x="11612311" y="2007539"/>
                    <a:pt x="11612311" y="1978866"/>
                  </a:cubicBezTo>
                  <a:cubicBezTo>
                    <a:pt x="11612311" y="1950195"/>
                    <a:pt x="11635554" y="1926952"/>
                    <a:pt x="11664226" y="1926952"/>
                  </a:cubicBezTo>
                  <a:close/>
                  <a:moveTo>
                    <a:pt x="11182501" y="1926952"/>
                  </a:moveTo>
                  <a:cubicBezTo>
                    <a:pt x="11211173" y="1926952"/>
                    <a:pt x="11234417" y="1950195"/>
                    <a:pt x="11234417" y="1978866"/>
                  </a:cubicBezTo>
                  <a:cubicBezTo>
                    <a:pt x="11234417" y="2007539"/>
                    <a:pt x="11211173" y="2030771"/>
                    <a:pt x="11182501" y="2030771"/>
                  </a:cubicBezTo>
                  <a:cubicBezTo>
                    <a:pt x="11153829" y="2030771"/>
                    <a:pt x="11130586" y="2007539"/>
                    <a:pt x="11130586" y="1978866"/>
                  </a:cubicBezTo>
                  <a:cubicBezTo>
                    <a:pt x="11130586" y="1950195"/>
                    <a:pt x="11153829" y="1926952"/>
                    <a:pt x="11182501" y="1926952"/>
                  </a:cubicBezTo>
                  <a:close/>
                  <a:moveTo>
                    <a:pt x="10700777" y="1926952"/>
                  </a:moveTo>
                  <a:cubicBezTo>
                    <a:pt x="10729449" y="1926952"/>
                    <a:pt x="10752693" y="1950195"/>
                    <a:pt x="10752693" y="1978866"/>
                  </a:cubicBezTo>
                  <a:cubicBezTo>
                    <a:pt x="10752693" y="2007539"/>
                    <a:pt x="10729449" y="2030771"/>
                    <a:pt x="10700777" y="2030771"/>
                  </a:cubicBezTo>
                  <a:cubicBezTo>
                    <a:pt x="10672105" y="2030771"/>
                    <a:pt x="10648862" y="2007539"/>
                    <a:pt x="10648862" y="1978866"/>
                  </a:cubicBezTo>
                  <a:cubicBezTo>
                    <a:pt x="10648862" y="1950195"/>
                    <a:pt x="10672105" y="1926952"/>
                    <a:pt x="10700777" y="1926952"/>
                  </a:cubicBezTo>
                  <a:close/>
                  <a:moveTo>
                    <a:pt x="10219053" y="1926952"/>
                  </a:moveTo>
                  <a:cubicBezTo>
                    <a:pt x="10247725" y="1926952"/>
                    <a:pt x="10270969" y="1950195"/>
                    <a:pt x="10270969" y="1978866"/>
                  </a:cubicBezTo>
                  <a:cubicBezTo>
                    <a:pt x="10270969" y="2007539"/>
                    <a:pt x="10247725" y="2030771"/>
                    <a:pt x="10219053" y="2030771"/>
                  </a:cubicBezTo>
                  <a:cubicBezTo>
                    <a:pt x="10190381" y="2030771"/>
                    <a:pt x="10167138" y="2007539"/>
                    <a:pt x="10167138" y="1978866"/>
                  </a:cubicBezTo>
                  <a:cubicBezTo>
                    <a:pt x="10167138" y="1950195"/>
                    <a:pt x="10190381" y="1926952"/>
                    <a:pt x="10219053" y="1926952"/>
                  </a:cubicBezTo>
                  <a:close/>
                  <a:moveTo>
                    <a:pt x="9737328" y="1926952"/>
                  </a:moveTo>
                  <a:cubicBezTo>
                    <a:pt x="9766000" y="1926952"/>
                    <a:pt x="9789244" y="1950195"/>
                    <a:pt x="9789244" y="1978866"/>
                  </a:cubicBezTo>
                  <a:cubicBezTo>
                    <a:pt x="9789244" y="2007539"/>
                    <a:pt x="9766000" y="2030771"/>
                    <a:pt x="9737328" y="2030771"/>
                  </a:cubicBezTo>
                  <a:cubicBezTo>
                    <a:pt x="9708656" y="2030771"/>
                    <a:pt x="9685413" y="2007539"/>
                    <a:pt x="9685413" y="1978866"/>
                  </a:cubicBezTo>
                  <a:cubicBezTo>
                    <a:pt x="9685413" y="1950195"/>
                    <a:pt x="9708656" y="1926952"/>
                    <a:pt x="9737328" y="1926952"/>
                  </a:cubicBezTo>
                  <a:close/>
                  <a:moveTo>
                    <a:pt x="9255604" y="1926952"/>
                  </a:moveTo>
                  <a:cubicBezTo>
                    <a:pt x="9284276" y="1926952"/>
                    <a:pt x="9307520" y="1950195"/>
                    <a:pt x="9307520" y="1978866"/>
                  </a:cubicBezTo>
                  <a:cubicBezTo>
                    <a:pt x="9307520" y="2007539"/>
                    <a:pt x="9284276" y="2030771"/>
                    <a:pt x="9255604" y="2030771"/>
                  </a:cubicBezTo>
                  <a:cubicBezTo>
                    <a:pt x="9226932" y="2030771"/>
                    <a:pt x="9203689" y="2007539"/>
                    <a:pt x="9203689" y="1978866"/>
                  </a:cubicBezTo>
                  <a:cubicBezTo>
                    <a:pt x="9203689" y="1950195"/>
                    <a:pt x="9226932" y="1926952"/>
                    <a:pt x="9255604" y="1926952"/>
                  </a:cubicBezTo>
                  <a:close/>
                  <a:moveTo>
                    <a:pt x="8773880" y="1926952"/>
                  </a:moveTo>
                  <a:cubicBezTo>
                    <a:pt x="8802552" y="1926952"/>
                    <a:pt x="8825796" y="1950195"/>
                    <a:pt x="8825796" y="1978866"/>
                  </a:cubicBezTo>
                  <a:cubicBezTo>
                    <a:pt x="8825796" y="2007539"/>
                    <a:pt x="8802552" y="2030771"/>
                    <a:pt x="8773880" y="2030771"/>
                  </a:cubicBezTo>
                  <a:cubicBezTo>
                    <a:pt x="8745208" y="2030771"/>
                    <a:pt x="8721965" y="2007539"/>
                    <a:pt x="8721965" y="1978866"/>
                  </a:cubicBezTo>
                  <a:cubicBezTo>
                    <a:pt x="8721965" y="1950195"/>
                    <a:pt x="8745208" y="1926952"/>
                    <a:pt x="8773880" y="1926952"/>
                  </a:cubicBezTo>
                  <a:close/>
                  <a:moveTo>
                    <a:pt x="8292157" y="1926952"/>
                  </a:moveTo>
                  <a:cubicBezTo>
                    <a:pt x="8320829" y="1926952"/>
                    <a:pt x="8344072" y="1950195"/>
                    <a:pt x="8344072" y="1978866"/>
                  </a:cubicBezTo>
                  <a:cubicBezTo>
                    <a:pt x="8344072" y="2007539"/>
                    <a:pt x="8320829" y="2030771"/>
                    <a:pt x="8292157" y="2030771"/>
                  </a:cubicBezTo>
                  <a:cubicBezTo>
                    <a:pt x="8263484" y="2030771"/>
                    <a:pt x="8240241" y="2007539"/>
                    <a:pt x="8240241" y="1978866"/>
                  </a:cubicBezTo>
                  <a:cubicBezTo>
                    <a:pt x="8240241" y="1950195"/>
                    <a:pt x="8263484" y="1926952"/>
                    <a:pt x="8292157" y="1926952"/>
                  </a:cubicBezTo>
                  <a:close/>
                  <a:moveTo>
                    <a:pt x="7810433" y="1926952"/>
                  </a:moveTo>
                  <a:cubicBezTo>
                    <a:pt x="7839105" y="1926952"/>
                    <a:pt x="7862348" y="1950195"/>
                    <a:pt x="7862348" y="1978866"/>
                  </a:cubicBezTo>
                  <a:cubicBezTo>
                    <a:pt x="7862348" y="2007539"/>
                    <a:pt x="7839105" y="2030771"/>
                    <a:pt x="7810433" y="2030771"/>
                  </a:cubicBezTo>
                  <a:cubicBezTo>
                    <a:pt x="7781760" y="2030771"/>
                    <a:pt x="7758517" y="2007539"/>
                    <a:pt x="7758517" y="1978866"/>
                  </a:cubicBezTo>
                  <a:cubicBezTo>
                    <a:pt x="7758517" y="1950195"/>
                    <a:pt x="7781760" y="1926952"/>
                    <a:pt x="7810433" y="1926952"/>
                  </a:cubicBezTo>
                  <a:close/>
                  <a:moveTo>
                    <a:pt x="7328709" y="1926952"/>
                  </a:moveTo>
                  <a:cubicBezTo>
                    <a:pt x="7357381" y="1926952"/>
                    <a:pt x="7380624" y="1950195"/>
                    <a:pt x="7380624" y="1978866"/>
                  </a:cubicBezTo>
                  <a:cubicBezTo>
                    <a:pt x="7380624" y="2007539"/>
                    <a:pt x="7357381" y="2030771"/>
                    <a:pt x="7328709" y="2030771"/>
                  </a:cubicBezTo>
                  <a:cubicBezTo>
                    <a:pt x="7300036" y="2030771"/>
                    <a:pt x="7276793" y="2007539"/>
                    <a:pt x="7276793" y="1978866"/>
                  </a:cubicBezTo>
                  <a:cubicBezTo>
                    <a:pt x="7276793" y="1950195"/>
                    <a:pt x="7300036" y="1926952"/>
                    <a:pt x="7328709" y="1926952"/>
                  </a:cubicBezTo>
                  <a:close/>
                  <a:moveTo>
                    <a:pt x="6846985" y="1926952"/>
                  </a:moveTo>
                  <a:cubicBezTo>
                    <a:pt x="6875657" y="1926952"/>
                    <a:pt x="6898900" y="1950195"/>
                    <a:pt x="6898900" y="1978866"/>
                  </a:cubicBezTo>
                  <a:cubicBezTo>
                    <a:pt x="6898900" y="2007539"/>
                    <a:pt x="6875657" y="2030771"/>
                    <a:pt x="6846985" y="2030771"/>
                  </a:cubicBezTo>
                  <a:cubicBezTo>
                    <a:pt x="6818312" y="2030771"/>
                    <a:pt x="6795069" y="2007539"/>
                    <a:pt x="6795069" y="1978866"/>
                  </a:cubicBezTo>
                  <a:cubicBezTo>
                    <a:pt x="6795069" y="1950195"/>
                    <a:pt x="6818312" y="1926952"/>
                    <a:pt x="6846985" y="1926952"/>
                  </a:cubicBezTo>
                  <a:close/>
                  <a:moveTo>
                    <a:pt x="6365261" y="1926952"/>
                  </a:moveTo>
                  <a:cubicBezTo>
                    <a:pt x="6393933" y="1926952"/>
                    <a:pt x="6417176" y="1950195"/>
                    <a:pt x="6417176" y="1978866"/>
                  </a:cubicBezTo>
                  <a:cubicBezTo>
                    <a:pt x="6417176" y="2007539"/>
                    <a:pt x="6393933" y="2030771"/>
                    <a:pt x="6365261" y="2030771"/>
                  </a:cubicBezTo>
                  <a:cubicBezTo>
                    <a:pt x="6336588" y="2030771"/>
                    <a:pt x="6313345" y="2007539"/>
                    <a:pt x="6313345" y="1978866"/>
                  </a:cubicBezTo>
                  <a:cubicBezTo>
                    <a:pt x="6313345" y="1950195"/>
                    <a:pt x="6336588" y="1926952"/>
                    <a:pt x="6365261" y="1926952"/>
                  </a:cubicBezTo>
                  <a:close/>
                  <a:moveTo>
                    <a:pt x="5883549" y="1926952"/>
                  </a:moveTo>
                  <a:cubicBezTo>
                    <a:pt x="5912219" y="1926952"/>
                    <a:pt x="5935462" y="1950195"/>
                    <a:pt x="5935462" y="1978866"/>
                  </a:cubicBezTo>
                  <a:cubicBezTo>
                    <a:pt x="5935462" y="2007539"/>
                    <a:pt x="5912219" y="2030771"/>
                    <a:pt x="5883549" y="2030771"/>
                  </a:cubicBezTo>
                  <a:cubicBezTo>
                    <a:pt x="5854877" y="2030771"/>
                    <a:pt x="5831634" y="2007539"/>
                    <a:pt x="5831634" y="1978866"/>
                  </a:cubicBezTo>
                  <a:cubicBezTo>
                    <a:pt x="5831634" y="1950195"/>
                    <a:pt x="5854877" y="1926952"/>
                    <a:pt x="5883549" y="1926952"/>
                  </a:cubicBezTo>
                  <a:close/>
                  <a:moveTo>
                    <a:pt x="5401843" y="1926952"/>
                  </a:moveTo>
                  <a:cubicBezTo>
                    <a:pt x="5430512" y="1926952"/>
                    <a:pt x="5453754" y="1950195"/>
                    <a:pt x="5453754" y="1978866"/>
                  </a:cubicBezTo>
                  <a:cubicBezTo>
                    <a:pt x="5453754" y="2007539"/>
                    <a:pt x="5430512" y="2030771"/>
                    <a:pt x="5401843" y="2030771"/>
                  </a:cubicBezTo>
                  <a:cubicBezTo>
                    <a:pt x="5373176" y="2030771"/>
                    <a:pt x="5349932" y="2007539"/>
                    <a:pt x="5349932" y="1978866"/>
                  </a:cubicBezTo>
                  <a:cubicBezTo>
                    <a:pt x="5349932" y="1950195"/>
                    <a:pt x="5373176" y="1926952"/>
                    <a:pt x="5401843" y="1926952"/>
                  </a:cubicBezTo>
                  <a:close/>
                  <a:moveTo>
                    <a:pt x="4920088" y="1926952"/>
                  </a:moveTo>
                  <a:cubicBezTo>
                    <a:pt x="4948766" y="1926952"/>
                    <a:pt x="4972019" y="1950195"/>
                    <a:pt x="4972019" y="1978866"/>
                  </a:cubicBezTo>
                  <a:cubicBezTo>
                    <a:pt x="4972019" y="2007539"/>
                    <a:pt x="4948766" y="2030771"/>
                    <a:pt x="4920088" y="2030771"/>
                  </a:cubicBezTo>
                  <a:cubicBezTo>
                    <a:pt x="4891417" y="2030771"/>
                    <a:pt x="4868187" y="2007539"/>
                    <a:pt x="4868187" y="1978866"/>
                  </a:cubicBezTo>
                  <a:cubicBezTo>
                    <a:pt x="4868187" y="1950195"/>
                    <a:pt x="4891417" y="1926952"/>
                    <a:pt x="4920088" y="1926952"/>
                  </a:cubicBezTo>
                  <a:close/>
                  <a:moveTo>
                    <a:pt x="4438392" y="1926952"/>
                  </a:moveTo>
                  <a:cubicBezTo>
                    <a:pt x="4467054" y="1926952"/>
                    <a:pt x="4490297" y="1950195"/>
                    <a:pt x="4490297" y="1978866"/>
                  </a:cubicBezTo>
                  <a:cubicBezTo>
                    <a:pt x="4490297" y="2007539"/>
                    <a:pt x="4467054" y="2030771"/>
                    <a:pt x="4438392" y="2030771"/>
                  </a:cubicBezTo>
                  <a:cubicBezTo>
                    <a:pt x="4409710" y="2030771"/>
                    <a:pt x="4386470" y="2007539"/>
                    <a:pt x="4386470" y="1978866"/>
                  </a:cubicBezTo>
                  <a:cubicBezTo>
                    <a:pt x="4386470" y="1950195"/>
                    <a:pt x="4409710" y="1926952"/>
                    <a:pt x="4438392" y="1926952"/>
                  </a:cubicBezTo>
                  <a:close/>
                  <a:moveTo>
                    <a:pt x="3956680" y="1926952"/>
                  </a:moveTo>
                  <a:cubicBezTo>
                    <a:pt x="3985350" y="1926952"/>
                    <a:pt x="4008600" y="1950195"/>
                    <a:pt x="4008600" y="1978866"/>
                  </a:cubicBezTo>
                  <a:cubicBezTo>
                    <a:pt x="4008600" y="2007539"/>
                    <a:pt x="3985350" y="2030771"/>
                    <a:pt x="3956680" y="2030771"/>
                  </a:cubicBezTo>
                  <a:cubicBezTo>
                    <a:pt x="3928007" y="2030771"/>
                    <a:pt x="3904767" y="2007539"/>
                    <a:pt x="3904767" y="1978866"/>
                  </a:cubicBezTo>
                  <a:cubicBezTo>
                    <a:pt x="3904767" y="1950195"/>
                    <a:pt x="3928007" y="1926952"/>
                    <a:pt x="3956680" y="1926952"/>
                  </a:cubicBezTo>
                  <a:close/>
                  <a:moveTo>
                    <a:pt x="3474964" y="1926952"/>
                  </a:moveTo>
                  <a:cubicBezTo>
                    <a:pt x="3503639" y="1926952"/>
                    <a:pt x="3526883" y="1950195"/>
                    <a:pt x="3526883" y="1978866"/>
                  </a:cubicBezTo>
                  <a:cubicBezTo>
                    <a:pt x="3526883" y="2007539"/>
                    <a:pt x="3503639" y="2030771"/>
                    <a:pt x="3474964" y="2030771"/>
                  </a:cubicBezTo>
                  <a:cubicBezTo>
                    <a:pt x="3446293" y="2030771"/>
                    <a:pt x="3423049" y="2007539"/>
                    <a:pt x="3423049" y="1978866"/>
                  </a:cubicBezTo>
                  <a:cubicBezTo>
                    <a:pt x="3423049" y="1950195"/>
                    <a:pt x="3446293" y="1926952"/>
                    <a:pt x="3474964" y="1926952"/>
                  </a:cubicBezTo>
                  <a:close/>
                  <a:moveTo>
                    <a:pt x="2993241" y="1926952"/>
                  </a:moveTo>
                  <a:cubicBezTo>
                    <a:pt x="3021912" y="1926952"/>
                    <a:pt x="3045155" y="1950195"/>
                    <a:pt x="3045155" y="1978866"/>
                  </a:cubicBezTo>
                  <a:cubicBezTo>
                    <a:pt x="3045155" y="2007539"/>
                    <a:pt x="3021912" y="2030771"/>
                    <a:pt x="2993241" y="2030771"/>
                  </a:cubicBezTo>
                  <a:cubicBezTo>
                    <a:pt x="2964568" y="2030771"/>
                    <a:pt x="2941324" y="2007539"/>
                    <a:pt x="2941324" y="1978866"/>
                  </a:cubicBezTo>
                  <a:cubicBezTo>
                    <a:pt x="2941324" y="1950195"/>
                    <a:pt x="2964568" y="1926952"/>
                    <a:pt x="2993241" y="1926952"/>
                  </a:cubicBezTo>
                  <a:close/>
                  <a:moveTo>
                    <a:pt x="2511517" y="1926952"/>
                  </a:moveTo>
                  <a:cubicBezTo>
                    <a:pt x="2540190" y="1926952"/>
                    <a:pt x="2563432" y="1950195"/>
                    <a:pt x="2563432" y="1978866"/>
                  </a:cubicBezTo>
                  <a:cubicBezTo>
                    <a:pt x="2563432" y="2007539"/>
                    <a:pt x="2540190" y="2030771"/>
                    <a:pt x="2511517" y="2030771"/>
                  </a:cubicBezTo>
                  <a:cubicBezTo>
                    <a:pt x="2482848" y="2030771"/>
                    <a:pt x="2459604" y="2007539"/>
                    <a:pt x="2459604" y="1978866"/>
                  </a:cubicBezTo>
                  <a:cubicBezTo>
                    <a:pt x="2459604" y="1950195"/>
                    <a:pt x="2482848" y="1926952"/>
                    <a:pt x="2511517" y="1926952"/>
                  </a:cubicBezTo>
                  <a:close/>
                  <a:moveTo>
                    <a:pt x="2029783" y="1926952"/>
                  </a:moveTo>
                  <a:cubicBezTo>
                    <a:pt x="2058455" y="1926952"/>
                    <a:pt x="2081699" y="1950195"/>
                    <a:pt x="2081699" y="1978866"/>
                  </a:cubicBezTo>
                  <a:cubicBezTo>
                    <a:pt x="2081699" y="2007539"/>
                    <a:pt x="2058455" y="2030771"/>
                    <a:pt x="2029783" y="2030771"/>
                  </a:cubicBezTo>
                  <a:cubicBezTo>
                    <a:pt x="2001111" y="2030771"/>
                    <a:pt x="1977867" y="2007539"/>
                    <a:pt x="1977867" y="1978866"/>
                  </a:cubicBezTo>
                  <a:cubicBezTo>
                    <a:pt x="1977867" y="1950195"/>
                    <a:pt x="2001111" y="1926952"/>
                    <a:pt x="2029783" y="1926952"/>
                  </a:cubicBezTo>
                  <a:close/>
                  <a:moveTo>
                    <a:pt x="1548060" y="1926952"/>
                  </a:moveTo>
                  <a:cubicBezTo>
                    <a:pt x="1576732" y="1926952"/>
                    <a:pt x="1599975" y="1950195"/>
                    <a:pt x="1599975" y="1978866"/>
                  </a:cubicBezTo>
                  <a:cubicBezTo>
                    <a:pt x="1599975" y="2007539"/>
                    <a:pt x="1576732" y="2030771"/>
                    <a:pt x="1548060" y="2030771"/>
                  </a:cubicBezTo>
                  <a:cubicBezTo>
                    <a:pt x="1519388" y="2030771"/>
                    <a:pt x="1496144" y="2007539"/>
                    <a:pt x="1496144" y="1978866"/>
                  </a:cubicBezTo>
                  <a:cubicBezTo>
                    <a:pt x="1496144" y="1950195"/>
                    <a:pt x="1519388" y="1926952"/>
                    <a:pt x="1548060" y="1926952"/>
                  </a:cubicBezTo>
                  <a:close/>
                  <a:moveTo>
                    <a:pt x="1066338" y="1926952"/>
                  </a:moveTo>
                  <a:cubicBezTo>
                    <a:pt x="1095010" y="1926952"/>
                    <a:pt x="1118253" y="1950195"/>
                    <a:pt x="1118253" y="1978866"/>
                  </a:cubicBezTo>
                  <a:cubicBezTo>
                    <a:pt x="1118253" y="2007539"/>
                    <a:pt x="1095010" y="2030771"/>
                    <a:pt x="1066338" y="2030771"/>
                  </a:cubicBezTo>
                  <a:cubicBezTo>
                    <a:pt x="1037666" y="2030771"/>
                    <a:pt x="1014422" y="2007539"/>
                    <a:pt x="1014422" y="1978866"/>
                  </a:cubicBezTo>
                  <a:cubicBezTo>
                    <a:pt x="1014422" y="1950195"/>
                    <a:pt x="1037666" y="1926952"/>
                    <a:pt x="1066338" y="1926952"/>
                  </a:cubicBezTo>
                  <a:close/>
                  <a:moveTo>
                    <a:pt x="584616" y="1926952"/>
                  </a:moveTo>
                  <a:cubicBezTo>
                    <a:pt x="613288" y="1926952"/>
                    <a:pt x="636531" y="1950195"/>
                    <a:pt x="636531" y="1978866"/>
                  </a:cubicBezTo>
                  <a:cubicBezTo>
                    <a:pt x="636531" y="2007539"/>
                    <a:pt x="613288" y="2030771"/>
                    <a:pt x="584616" y="2030771"/>
                  </a:cubicBezTo>
                  <a:cubicBezTo>
                    <a:pt x="555944" y="2030771"/>
                    <a:pt x="532700" y="2007539"/>
                    <a:pt x="532700" y="1978866"/>
                  </a:cubicBezTo>
                  <a:cubicBezTo>
                    <a:pt x="532700" y="1950195"/>
                    <a:pt x="555944" y="1926952"/>
                    <a:pt x="584616" y="1926952"/>
                  </a:cubicBezTo>
                  <a:close/>
                  <a:moveTo>
                    <a:pt x="102894" y="1926952"/>
                  </a:moveTo>
                  <a:cubicBezTo>
                    <a:pt x="131566" y="1926952"/>
                    <a:pt x="154809" y="1950195"/>
                    <a:pt x="154809" y="1978866"/>
                  </a:cubicBezTo>
                  <a:cubicBezTo>
                    <a:pt x="154809" y="2007539"/>
                    <a:pt x="131566" y="2030771"/>
                    <a:pt x="102894" y="2030771"/>
                  </a:cubicBezTo>
                  <a:cubicBezTo>
                    <a:pt x="74222" y="2030771"/>
                    <a:pt x="50978" y="2007539"/>
                    <a:pt x="50978" y="1978866"/>
                  </a:cubicBezTo>
                  <a:cubicBezTo>
                    <a:pt x="50978" y="1950195"/>
                    <a:pt x="74222" y="1926952"/>
                    <a:pt x="102894" y="1926952"/>
                  </a:cubicBezTo>
                  <a:close/>
                  <a:moveTo>
                    <a:pt x="12146930" y="1576487"/>
                  </a:moveTo>
                  <a:cubicBezTo>
                    <a:pt x="12205334" y="1576487"/>
                    <a:pt x="12250760" y="1610614"/>
                    <a:pt x="12250760" y="1654492"/>
                  </a:cubicBezTo>
                  <a:cubicBezTo>
                    <a:pt x="12250760" y="1654492"/>
                    <a:pt x="12250760" y="1654492"/>
                    <a:pt x="12250760" y="1706495"/>
                  </a:cubicBezTo>
                  <a:cubicBezTo>
                    <a:pt x="12250760" y="1721122"/>
                    <a:pt x="12239404" y="1732499"/>
                    <a:pt x="12224803" y="1732499"/>
                  </a:cubicBezTo>
                  <a:cubicBezTo>
                    <a:pt x="12224803" y="1732499"/>
                    <a:pt x="12224803" y="1732499"/>
                    <a:pt x="12198844" y="1732499"/>
                  </a:cubicBezTo>
                  <a:cubicBezTo>
                    <a:pt x="12198844" y="1732499"/>
                    <a:pt x="12198844" y="1732499"/>
                    <a:pt x="12198844" y="1836507"/>
                  </a:cubicBezTo>
                  <a:cubicBezTo>
                    <a:pt x="12198844" y="1851133"/>
                    <a:pt x="12187489" y="1862508"/>
                    <a:pt x="12172887" y="1862508"/>
                  </a:cubicBezTo>
                  <a:cubicBezTo>
                    <a:pt x="12172887" y="1862508"/>
                    <a:pt x="12172887" y="1862508"/>
                    <a:pt x="12120972" y="1862508"/>
                  </a:cubicBezTo>
                  <a:cubicBezTo>
                    <a:pt x="12106372" y="1862508"/>
                    <a:pt x="12095015" y="1851133"/>
                    <a:pt x="12095015" y="1836507"/>
                  </a:cubicBezTo>
                  <a:cubicBezTo>
                    <a:pt x="12095015" y="1836507"/>
                    <a:pt x="12095015" y="1836507"/>
                    <a:pt x="12095015" y="1732499"/>
                  </a:cubicBezTo>
                  <a:cubicBezTo>
                    <a:pt x="12095015" y="1732499"/>
                    <a:pt x="12095015" y="1732499"/>
                    <a:pt x="12069057" y="1732499"/>
                  </a:cubicBezTo>
                  <a:cubicBezTo>
                    <a:pt x="12054456" y="1732499"/>
                    <a:pt x="12043099" y="1721122"/>
                    <a:pt x="12043099" y="1706495"/>
                  </a:cubicBezTo>
                  <a:cubicBezTo>
                    <a:pt x="12043099" y="1706495"/>
                    <a:pt x="12043099" y="1706495"/>
                    <a:pt x="12043099" y="1654492"/>
                  </a:cubicBezTo>
                  <a:cubicBezTo>
                    <a:pt x="12043099" y="1610614"/>
                    <a:pt x="12088525" y="1576487"/>
                    <a:pt x="12146930" y="1576487"/>
                  </a:cubicBezTo>
                  <a:close/>
                  <a:moveTo>
                    <a:pt x="11665206" y="1576487"/>
                  </a:moveTo>
                  <a:cubicBezTo>
                    <a:pt x="11723610" y="1576487"/>
                    <a:pt x="11769036" y="1610614"/>
                    <a:pt x="11769036" y="1654492"/>
                  </a:cubicBezTo>
                  <a:cubicBezTo>
                    <a:pt x="11769036" y="1654492"/>
                    <a:pt x="11769036" y="1654492"/>
                    <a:pt x="11769036" y="1706495"/>
                  </a:cubicBezTo>
                  <a:cubicBezTo>
                    <a:pt x="11769036" y="1721122"/>
                    <a:pt x="11757680" y="1732499"/>
                    <a:pt x="11743079" y="1732499"/>
                  </a:cubicBezTo>
                  <a:cubicBezTo>
                    <a:pt x="11743079" y="1732499"/>
                    <a:pt x="11743079" y="1732499"/>
                    <a:pt x="11717120" y="1732499"/>
                  </a:cubicBezTo>
                  <a:cubicBezTo>
                    <a:pt x="11717120" y="1732499"/>
                    <a:pt x="11717120" y="1732499"/>
                    <a:pt x="11717120" y="1836507"/>
                  </a:cubicBezTo>
                  <a:cubicBezTo>
                    <a:pt x="11717120" y="1851133"/>
                    <a:pt x="11705765" y="1862508"/>
                    <a:pt x="11691163" y="1862508"/>
                  </a:cubicBezTo>
                  <a:cubicBezTo>
                    <a:pt x="11691163" y="1862508"/>
                    <a:pt x="11691163" y="1862508"/>
                    <a:pt x="11639248" y="1862508"/>
                  </a:cubicBezTo>
                  <a:cubicBezTo>
                    <a:pt x="11624648" y="1862508"/>
                    <a:pt x="11613291" y="1851133"/>
                    <a:pt x="11613291" y="1836507"/>
                  </a:cubicBezTo>
                  <a:cubicBezTo>
                    <a:pt x="11613291" y="1836507"/>
                    <a:pt x="11613291" y="1836507"/>
                    <a:pt x="11613291" y="1732499"/>
                  </a:cubicBezTo>
                  <a:cubicBezTo>
                    <a:pt x="11613291" y="1732499"/>
                    <a:pt x="11613291" y="1732499"/>
                    <a:pt x="11587333" y="1732499"/>
                  </a:cubicBezTo>
                  <a:cubicBezTo>
                    <a:pt x="11572732" y="1732499"/>
                    <a:pt x="11561375" y="1721122"/>
                    <a:pt x="11561375" y="1706495"/>
                  </a:cubicBezTo>
                  <a:cubicBezTo>
                    <a:pt x="11561375" y="1706495"/>
                    <a:pt x="11561375" y="1706495"/>
                    <a:pt x="11561375" y="1654492"/>
                  </a:cubicBezTo>
                  <a:cubicBezTo>
                    <a:pt x="11561375" y="1610614"/>
                    <a:pt x="11606801" y="1576487"/>
                    <a:pt x="11665206" y="1576487"/>
                  </a:cubicBezTo>
                  <a:close/>
                  <a:moveTo>
                    <a:pt x="11183481" y="1576487"/>
                  </a:moveTo>
                  <a:cubicBezTo>
                    <a:pt x="11241885" y="1576487"/>
                    <a:pt x="11287311" y="1610614"/>
                    <a:pt x="11287311" y="1654492"/>
                  </a:cubicBezTo>
                  <a:cubicBezTo>
                    <a:pt x="11287311" y="1654492"/>
                    <a:pt x="11287311" y="1654492"/>
                    <a:pt x="11287311" y="1706495"/>
                  </a:cubicBezTo>
                  <a:cubicBezTo>
                    <a:pt x="11287311" y="1721122"/>
                    <a:pt x="11275955" y="1732499"/>
                    <a:pt x="11261354" y="1732499"/>
                  </a:cubicBezTo>
                  <a:cubicBezTo>
                    <a:pt x="11261354" y="1732499"/>
                    <a:pt x="11261354" y="1732499"/>
                    <a:pt x="11235395" y="1732499"/>
                  </a:cubicBezTo>
                  <a:cubicBezTo>
                    <a:pt x="11235395" y="1732499"/>
                    <a:pt x="11235395" y="1732499"/>
                    <a:pt x="11235395" y="1836507"/>
                  </a:cubicBezTo>
                  <a:cubicBezTo>
                    <a:pt x="11235395" y="1851133"/>
                    <a:pt x="11224040" y="1862508"/>
                    <a:pt x="11209438" y="1862508"/>
                  </a:cubicBezTo>
                  <a:cubicBezTo>
                    <a:pt x="11209438" y="1862508"/>
                    <a:pt x="11209438" y="1862508"/>
                    <a:pt x="11157523" y="1862508"/>
                  </a:cubicBezTo>
                  <a:cubicBezTo>
                    <a:pt x="11142923" y="1862508"/>
                    <a:pt x="11131566" y="1851133"/>
                    <a:pt x="11131566" y="1836507"/>
                  </a:cubicBezTo>
                  <a:cubicBezTo>
                    <a:pt x="11131566" y="1836507"/>
                    <a:pt x="11131566" y="1836507"/>
                    <a:pt x="11131566" y="1732499"/>
                  </a:cubicBezTo>
                  <a:cubicBezTo>
                    <a:pt x="11131566" y="1732499"/>
                    <a:pt x="11131566" y="1732499"/>
                    <a:pt x="11105608" y="1732499"/>
                  </a:cubicBezTo>
                  <a:cubicBezTo>
                    <a:pt x="11091007" y="1732499"/>
                    <a:pt x="11079650" y="1721122"/>
                    <a:pt x="11079650" y="1706495"/>
                  </a:cubicBezTo>
                  <a:cubicBezTo>
                    <a:pt x="11079650" y="1706495"/>
                    <a:pt x="11079650" y="1706495"/>
                    <a:pt x="11079650" y="1654492"/>
                  </a:cubicBezTo>
                  <a:cubicBezTo>
                    <a:pt x="11079650" y="1610614"/>
                    <a:pt x="11125076" y="1576487"/>
                    <a:pt x="11183481" y="1576487"/>
                  </a:cubicBezTo>
                  <a:close/>
                  <a:moveTo>
                    <a:pt x="10701757" y="1576487"/>
                  </a:moveTo>
                  <a:cubicBezTo>
                    <a:pt x="10760161" y="1576487"/>
                    <a:pt x="10805587" y="1610614"/>
                    <a:pt x="10805587" y="1654492"/>
                  </a:cubicBezTo>
                  <a:cubicBezTo>
                    <a:pt x="10805587" y="1654492"/>
                    <a:pt x="10805587" y="1654492"/>
                    <a:pt x="10805587" y="1706495"/>
                  </a:cubicBezTo>
                  <a:cubicBezTo>
                    <a:pt x="10805587" y="1721122"/>
                    <a:pt x="10794231" y="1732499"/>
                    <a:pt x="10779630" y="1732499"/>
                  </a:cubicBezTo>
                  <a:cubicBezTo>
                    <a:pt x="10779630" y="1732499"/>
                    <a:pt x="10779630" y="1732499"/>
                    <a:pt x="10753671" y="1732499"/>
                  </a:cubicBezTo>
                  <a:cubicBezTo>
                    <a:pt x="10753671" y="1732499"/>
                    <a:pt x="10753671" y="1732499"/>
                    <a:pt x="10753671" y="1836507"/>
                  </a:cubicBezTo>
                  <a:cubicBezTo>
                    <a:pt x="10753671" y="1851133"/>
                    <a:pt x="10742316" y="1862508"/>
                    <a:pt x="10727714" y="1862508"/>
                  </a:cubicBezTo>
                  <a:cubicBezTo>
                    <a:pt x="10727714" y="1862508"/>
                    <a:pt x="10727714" y="1862508"/>
                    <a:pt x="10675799" y="1862508"/>
                  </a:cubicBezTo>
                  <a:cubicBezTo>
                    <a:pt x="10661199" y="1862508"/>
                    <a:pt x="10649842" y="1851133"/>
                    <a:pt x="10649842" y="1836507"/>
                  </a:cubicBezTo>
                  <a:cubicBezTo>
                    <a:pt x="10649842" y="1836507"/>
                    <a:pt x="10649842" y="1836507"/>
                    <a:pt x="10649842" y="1732499"/>
                  </a:cubicBezTo>
                  <a:cubicBezTo>
                    <a:pt x="10649842" y="1732499"/>
                    <a:pt x="10649842" y="1732499"/>
                    <a:pt x="10623884" y="1732499"/>
                  </a:cubicBezTo>
                  <a:cubicBezTo>
                    <a:pt x="10609283" y="1732499"/>
                    <a:pt x="10597926" y="1721122"/>
                    <a:pt x="10597926" y="1706495"/>
                  </a:cubicBezTo>
                  <a:cubicBezTo>
                    <a:pt x="10597926" y="1706495"/>
                    <a:pt x="10597926" y="1706495"/>
                    <a:pt x="10597926" y="1654492"/>
                  </a:cubicBezTo>
                  <a:cubicBezTo>
                    <a:pt x="10597926" y="1610614"/>
                    <a:pt x="10643352" y="1576487"/>
                    <a:pt x="10701757" y="1576487"/>
                  </a:cubicBezTo>
                  <a:close/>
                  <a:moveTo>
                    <a:pt x="10220033" y="1576487"/>
                  </a:moveTo>
                  <a:cubicBezTo>
                    <a:pt x="10278437" y="1576487"/>
                    <a:pt x="10323863" y="1610614"/>
                    <a:pt x="10323863" y="1654492"/>
                  </a:cubicBezTo>
                  <a:cubicBezTo>
                    <a:pt x="10323863" y="1654492"/>
                    <a:pt x="10323863" y="1654492"/>
                    <a:pt x="10323863" y="1706495"/>
                  </a:cubicBezTo>
                  <a:cubicBezTo>
                    <a:pt x="10323863" y="1721122"/>
                    <a:pt x="10312507" y="1732499"/>
                    <a:pt x="10297906" y="1732499"/>
                  </a:cubicBezTo>
                  <a:cubicBezTo>
                    <a:pt x="10297906" y="1732499"/>
                    <a:pt x="10297906" y="1732499"/>
                    <a:pt x="10271947" y="1732499"/>
                  </a:cubicBezTo>
                  <a:cubicBezTo>
                    <a:pt x="10271947" y="1732499"/>
                    <a:pt x="10271947" y="1732499"/>
                    <a:pt x="10271947" y="1836507"/>
                  </a:cubicBezTo>
                  <a:cubicBezTo>
                    <a:pt x="10271947" y="1851133"/>
                    <a:pt x="10260592" y="1862508"/>
                    <a:pt x="10245990" y="1862508"/>
                  </a:cubicBezTo>
                  <a:cubicBezTo>
                    <a:pt x="10245990" y="1862508"/>
                    <a:pt x="10245990" y="1862508"/>
                    <a:pt x="10194075" y="1862508"/>
                  </a:cubicBezTo>
                  <a:cubicBezTo>
                    <a:pt x="10179475" y="1862508"/>
                    <a:pt x="10168118" y="1851133"/>
                    <a:pt x="10168118" y="1836507"/>
                  </a:cubicBezTo>
                  <a:cubicBezTo>
                    <a:pt x="10168118" y="1836507"/>
                    <a:pt x="10168118" y="1836507"/>
                    <a:pt x="10168118" y="1732499"/>
                  </a:cubicBezTo>
                  <a:cubicBezTo>
                    <a:pt x="10168118" y="1732499"/>
                    <a:pt x="10168118" y="1732499"/>
                    <a:pt x="10142160" y="1732499"/>
                  </a:cubicBezTo>
                  <a:cubicBezTo>
                    <a:pt x="10127559" y="1732499"/>
                    <a:pt x="10116202" y="1721122"/>
                    <a:pt x="10116202" y="1706495"/>
                  </a:cubicBezTo>
                  <a:cubicBezTo>
                    <a:pt x="10116202" y="1706495"/>
                    <a:pt x="10116202" y="1706495"/>
                    <a:pt x="10116202" y="1654492"/>
                  </a:cubicBezTo>
                  <a:cubicBezTo>
                    <a:pt x="10116202" y="1610614"/>
                    <a:pt x="10161628" y="1576487"/>
                    <a:pt x="10220033" y="1576487"/>
                  </a:cubicBezTo>
                  <a:close/>
                  <a:moveTo>
                    <a:pt x="9738308" y="1576487"/>
                  </a:moveTo>
                  <a:cubicBezTo>
                    <a:pt x="9796712" y="1576487"/>
                    <a:pt x="9842138" y="1610614"/>
                    <a:pt x="9842138" y="1654492"/>
                  </a:cubicBezTo>
                  <a:cubicBezTo>
                    <a:pt x="9842138" y="1654492"/>
                    <a:pt x="9842138" y="1654492"/>
                    <a:pt x="9842138" y="1706495"/>
                  </a:cubicBezTo>
                  <a:cubicBezTo>
                    <a:pt x="9842138" y="1721122"/>
                    <a:pt x="9830782" y="1732499"/>
                    <a:pt x="9816181" y="1732499"/>
                  </a:cubicBezTo>
                  <a:cubicBezTo>
                    <a:pt x="9816181" y="1732499"/>
                    <a:pt x="9816181" y="1732499"/>
                    <a:pt x="9790222" y="1732499"/>
                  </a:cubicBezTo>
                  <a:cubicBezTo>
                    <a:pt x="9790222" y="1732499"/>
                    <a:pt x="9790222" y="1732499"/>
                    <a:pt x="9790222" y="1836507"/>
                  </a:cubicBezTo>
                  <a:cubicBezTo>
                    <a:pt x="9790222" y="1851133"/>
                    <a:pt x="9778867" y="1862508"/>
                    <a:pt x="9764265" y="1862508"/>
                  </a:cubicBezTo>
                  <a:cubicBezTo>
                    <a:pt x="9764265" y="1862508"/>
                    <a:pt x="9764265" y="1862508"/>
                    <a:pt x="9712350" y="1862508"/>
                  </a:cubicBezTo>
                  <a:cubicBezTo>
                    <a:pt x="9697750" y="1862508"/>
                    <a:pt x="9686393" y="1851133"/>
                    <a:pt x="9686393" y="1836507"/>
                  </a:cubicBezTo>
                  <a:cubicBezTo>
                    <a:pt x="9686393" y="1836507"/>
                    <a:pt x="9686393" y="1836507"/>
                    <a:pt x="9686393" y="1732499"/>
                  </a:cubicBezTo>
                  <a:cubicBezTo>
                    <a:pt x="9686393" y="1732499"/>
                    <a:pt x="9686393" y="1732499"/>
                    <a:pt x="9660435" y="1732499"/>
                  </a:cubicBezTo>
                  <a:cubicBezTo>
                    <a:pt x="9645834" y="1732499"/>
                    <a:pt x="9634477" y="1721122"/>
                    <a:pt x="9634477" y="1706495"/>
                  </a:cubicBezTo>
                  <a:cubicBezTo>
                    <a:pt x="9634477" y="1706495"/>
                    <a:pt x="9634477" y="1706495"/>
                    <a:pt x="9634477" y="1654492"/>
                  </a:cubicBezTo>
                  <a:cubicBezTo>
                    <a:pt x="9634477" y="1610614"/>
                    <a:pt x="9679903" y="1576487"/>
                    <a:pt x="9738308" y="1576487"/>
                  </a:cubicBezTo>
                  <a:close/>
                  <a:moveTo>
                    <a:pt x="9256584" y="1576487"/>
                  </a:moveTo>
                  <a:cubicBezTo>
                    <a:pt x="9314988" y="1576487"/>
                    <a:pt x="9360414" y="1610614"/>
                    <a:pt x="9360414" y="1654492"/>
                  </a:cubicBezTo>
                  <a:cubicBezTo>
                    <a:pt x="9360414" y="1654492"/>
                    <a:pt x="9360414" y="1654492"/>
                    <a:pt x="9360414" y="1706495"/>
                  </a:cubicBezTo>
                  <a:cubicBezTo>
                    <a:pt x="9360414" y="1721122"/>
                    <a:pt x="9349058" y="1732499"/>
                    <a:pt x="9334457" y="1732499"/>
                  </a:cubicBezTo>
                  <a:cubicBezTo>
                    <a:pt x="9334457" y="1732499"/>
                    <a:pt x="9334457" y="1732499"/>
                    <a:pt x="9308498" y="1732499"/>
                  </a:cubicBezTo>
                  <a:cubicBezTo>
                    <a:pt x="9308498" y="1732499"/>
                    <a:pt x="9308498" y="1732499"/>
                    <a:pt x="9308498" y="1836507"/>
                  </a:cubicBezTo>
                  <a:cubicBezTo>
                    <a:pt x="9308498" y="1851133"/>
                    <a:pt x="9297143" y="1862508"/>
                    <a:pt x="9282541" y="1862508"/>
                  </a:cubicBezTo>
                  <a:cubicBezTo>
                    <a:pt x="9282541" y="1862508"/>
                    <a:pt x="9282541" y="1862508"/>
                    <a:pt x="9230626" y="1862508"/>
                  </a:cubicBezTo>
                  <a:cubicBezTo>
                    <a:pt x="9216026" y="1862508"/>
                    <a:pt x="9204669" y="1851133"/>
                    <a:pt x="9204669" y="1836507"/>
                  </a:cubicBezTo>
                  <a:cubicBezTo>
                    <a:pt x="9204669" y="1836507"/>
                    <a:pt x="9204669" y="1836507"/>
                    <a:pt x="9204669" y="1732499"/>
                  </a:cubicBezTo>
                  <a:cubicBezTo>
                    <a:pt x="9204669" y="1732499"/>
                    <a:pt x="9204669" y="1732499"/>
                    <a:pt x="9178711" y="1732499"/>
                  </a:cubicBezTo>
                  <a:cubicBezTo>
                    <a:pt x="9164110" y="1732499"/>
                    <a:pt x="9152753" y="1721122"/>
                    <a:pt x="9152753" y="1706495"/>
                  </a:cubicBezTo>
                  <a:cubicBezTo>
                    <a:pt x="9152753" y="1706495"/>
                    <a:pt x="9152753" y="1706495"/>
                    <a:pt x="9152753" y="1654492"/>
                  </a:cubicBezTo>
                  <a:cubicBezTo>
                    <a:pt x="9152753" y="1610614"/>
                    <a:pt x="9198179" y="1576487"/>
                    <a:pt x="9256584" y="1576487"/>
                  </a:cubicBezTo>
                  <a:close/>
                  <a:moveTo>
                    <a:pt x="8774860" y="1576487"/>
                  </a:moveTo>
                  <a:cubicBezTo>
                    <a:pt x="8833264" y="1576487"/>
                    <a:pt x="8878690" y="1610614"/>
                    <a:pt x="8878690" y="1654492"/>
                  </a:cubicBezTo>
                  <a:cubicBezTo>
                    <a:pt x="8878690" y="1654492"/>
                    <a:pt x="8878690" y="1654492"/>
                    <a:pt x="8878690" y="1706495"/>
                  </a:cubicBezTo>
                  <a:cubicBezTo>
                    <a:pt x="8878690" y="1721122"/>
                    <a:pt x="8867334" y="1732499"/>
                    <a:pt x="8852733" y="1732499"/>
                  </a:cubicBezTo>
                  <a:cubicBezTo>
                    <a:pt x="8852733" y="1732499"/>
                    <a:pt x="8852733" y="1732499"/>
                    <a:pt x="8826774" y="1732499"/>
                  </a:cubicBezTo>
                  <a:cubicBezTo>
                    <a:pt x="8826774" y="1732499"/>
                    <a:pt x="8826774" y="1732499"/>
                    <a:pt x="8826774" y="1836507"/>
                  </a:cubicBezTo>
                  <a:cubicBezTo>
                    <a:pt x="8826774" y="1851133"/>
                    <a:pt x="8815419" y="1862508"/>
                    <a:pt x="8800817" y="1862508"/>
                  </a:cubicBezTo>
                  <a:cubicBezTo>
                    <a:pt x="8800817" y="1862508"/>
                    <a:pt x="8800817" y="1862508"/>
                    <a:pt x="8748902" y="1862508"/>
                  </a:cubicBezTo>
                  <a:cubicBezTo>
                    <a:pt x="8734302" y="1862508"/>
                    <a:pt x="8722945" y="1851133"/>
                    <a:pt x="8722945" y="1836507"/>
                  </a:cubicBezTo>
                  <a:cubicBezTo>
                    <a:pt x="8722945" y="1836507"/>
                    <a:pt x="8722945" y="1836507"/>
                    <a:pt x="8722945" y="1732499"/>
                  </a:cubicBezTo>
                  <a:cubicBezTo>
                    <a:pt x="8722945" y="1732499"/>
                    <a:pt x="8722945" y="1732499"/>
                    <a:pt x="8696987" y="1732499"/>
                  </a:cubicBezTo>
                  <a:cubicBezTo>
                    <a:pt x="8682386" y="1732499"/>
                    <a:pt x="8671029" y="1721122"/>
                    <a:pt x="8671029" y="1706495"/>
                  </a:cubicBezTo>
                  <a:cubicBezTo>
                    <a:pt x="8671029" y="1706495"/>
                    <a:pt x="8671029" y="1706495"/>
                    <a:pt x="8671029" y="1654492"/>
                  </a:cubicBezTo>
                  <a:cubicBezTo>
                    <a:pt x="8671029" y="1610614"/>
                    <a:pt x="8716455" y="1576487"/>
                    <a:pt x="8774860" y="1576487"/>
                  </a:cubicBezTo>
                  <a:close/>
                  <a:moveTo>
                    <a:pt x="8293136" y="1576487"/>
                  </a:moveTo>
                  <a:cubicBezTo>
                    <a:pt x="8351541" y="1576487"/>
                    <a:pt x="8396966" y="1610614"/>
                    <a:pt x="8396966" y="1654492"/>
                  </a:cubicBezTo>
                  <a:cubicBezTo>
                    <a:pt x="8396966" y="1654492"/>
                    <a:pt x="8396966" y="1654492"/>
                    <a:pt x="8396966" y="1706495"/>
                  </a:cubicBezTo>
                  <a:cubicBezTo>
                    <a:pt x="8396966" y="1721122"/>
                    <a:pt x="8385610" y="1732499"/>
                    <a:pt x="8371009" y="1732499"/>
                  </a:cubicBezTo>
                  <a:cubicBezTo>
                    <a:pt x="8371009" y="1732499"/>
                    <a:pt x="8371009" y="1732499"/>
                    <a:pt x="8345051" y="1732499"/>
                  </a:cubicBezTo>
                  <a:cubicBezTo>
                    <a:pt x="8345051" y="1732499"/>
                    <a:pt x="8345051" y="1732499"/>
                    <a:pt x="8345051" y="1836507"/>
                  </a:cubicBezTo>
                  <a:cubicBezTo>
                    <a:pt x="8345051" y="1851133"/>
                    <a:pt x="8333695" y="1862508"/>
                    <a:pt x="8319094" y="1862508"/>
                  </a:cubicBezTo>
                  <a:cubicBezTo>
                    <a:pt x="8319094" y="1862508"/>
                    <a:pt x="8319094" y="1862508"/>
                    <a:pt x="8267178" y="1862508"/>
                  </a:cubicBezTo>
                  <a:cubicBezTo>
                    <a:pt x="8252578" y="1862508"/>
                    <a:pt x="8241221" y="1851133"/>
                    <a:pt x="8241221" y="1836507"/>
                  </a:cubicBezTo>
                  <a:cubicBezTo>
                    <a:pt x="8241221" y="1836507"/>
                    <a:pt x="8241221" y="1836507"/>
                    <a:pt x="8241221" y="1732499"/>
                  </a:cubicBezTo>
                  <a:cubicBezTo>
                    <a:pt x="8241221" y="1732499"/>
                    <a:pt x="8241221" y="1732499"/>
                    <a:pt x="8215264" y="1732499"/>
                  </a:cubicBezTo>
                  <a:cubicBezTo>
                    <a:pt x="8200662" y="1732499"/>
                    <a:pt x="8189305" y="1721122"/>
                    <a:pt x="8189305" y="1706495"/>
                  </a:cubicBezTo>
                  <a:cubicBezTo>
                    <a:pt x="8189305" y="1706495"/>
                    <a:pt x="8189305" y="1706495"/>
                    <a:pt x="8189305" y="1654492"/>
                  </a:cubicBezTo>
                  <a:cubicBezTo>
                    <a:pt x="8189305" y="1610614"/>
                    <a:pt x="8234731" y="1576487"/>
                    <a:pt x="8293136" y="1576487"/>
                  </a:cubicBezTo>
                  <a:close/>
                  <a:moveTo>
                    <a:pt x="7811412" y="1576487"/>
                  </a:moveTo>
                  <a:cubicBezTo>
                    <a:pt x="7869817" y="1576487"/>
                    <a:pt x="7915242" y="1610614"/>
                    <a:pt x="7915242" y="1654492"/>
                  </a:cubicBezTo>
                  <a:cubicBezTo>
                    <a:pt x="7915242" y="1654492"/>
                    <a:pt x="7915242" y="1654492"/>
                    <a:pt x="7915242" y="1706495"/>
                  </a:cubicBezTo>
                  <a:cubicBezTo>
                    <a:pt x="7915242" y="1721122"/>
                    <a:pt x="7903886" y="1732499"/>
                    <a:pt x="7889285" y="1732499"/>
                  </a:cubicBezTo>
                  <a:cubicBezTo>
                    <a:pt x="7889285" y="1732499"/>
                    <a:pt x="7889285" y="1732499"/>
                    <a:pt x="7863327" y="1732499"/>
                  </a:cubicBezTo>
                  <a:cubicBezTo>
                    <a:pt x="7863327" y="1732499"/>
                    <a:pt x="7863327" y="1732499"/>
                    <a:pt x="7863327" y="1836507"/>
                  </a:cubicBezTo>
                  <a:cubicBezTo>
                    <a:pt x="7863327" y="1851133"/>
                    <a:pt x="7851971" y="1862508"/>
                    <a:pt x="7837370" y="1862508"/>
                  </a:cubicBezTo>
                  <a:cubicBezTo>
                    <a:pt x="7837370" y="1862508"/>
                    <a:pt x="7837370" y="1862508"/>
                    <a:pt x="7785454" y="1862508"/>
                  </a:cubicBezTo>
                  <a:cubicBezTo>
                    <a:pt x="7770854" y="1862508"/>
                    <a:pt x="7759497" y="1851133"/>
                    <a:pt x="7759497" y="1836507"/>
                  </a:cubicBezTo>
                  <a:cubicBezTo>
                    <a:pt x="7759497" y="1836507"/>
                    <a:pt x="7759497" y="1836507"/>
                    <a:pt x="7759497" y="1732499"/>
                  </a:cubicBezTo>
                  <a:cubicBezTo>
                    <a:pt x="7759497" y="1732499"/>
                    <a:pt x="7759497" y="1732499"/>
                    <a:pt x="7733540" y="1732499"/>
                  </a:cubicBezTo>
                  <a:cubicBezTo>
                    <a:pt x="7718938" y="1732499"/>
                    <a:pt x="7707581" y="1721122"/>
                    <a:pt x="7707581" y="1706495"/>
                  </a:cubicBezTo>
                  <a:cubicBezTo>
                    <a:pt x="7707581" y="1706495"/>
                    <a:pt x="7707581" y="1706495"/>
                    <a:pt x="7707581" y="1654492"/>
                  </a:cubicBezTo>
                  <a:cubicBezTo>
                    <a:pt x="7707581" y="1610614"/>
                    <a:pt x="7753007" y="1576487"/>
                    <a:pt x="7811412" y="1576487"/>
                  </a:cubicBezTo>
                  <a:close/>
                  <a:moveTo>
                    <a:pt x="7329688" y="1576487"/>
                  </a:moveTo>
                  <a:cubicBezTo>
                    <a:pt x="7388093" y="1576487"/>
                    <a:pt x="7433518" y="1610614"/>
                    <a:pt x="7433518" y="1654492"/>
                  </a:cubicBezTo>
                  <a:cubicBezTo>
                    <a:pt x="7433518" y="1654492"/>
                    <a:pt x="7433518" y="1654492"/>
                    <a:pt x="7433518" y="1706495"/>
                  </a:cubicBezTo>
                  <a:cubicBezTo>
                    <a:pt x="7433518" y="1721122"/>
                    <a:pt x="7422162" y="1732499"/>
                    <a:pt x="7407561" y="1732499"/>
                  </a:cubicBezTo>
                  <a:cubicBezTo>
                    <a:pt x="7407561" y="1732499"/>
                    <a:pt x="7407561" y="1732499"/>
                    <a:pt x="7381603" y="1732499"/>
                  </a:cubicBezTo>
                  <a:cubicBezTo>
                    <a:pt x="7381603" y="1732499"/>
                    <a:pt x="7381603" y="1732499"/>
                    <a:pt x="7381603" y="1836507"/>
                  </a:cubicBezTo>
                  <a:cubicBezTo>
                    <a:pt x="7381603" y="1851133"/>
                    <a:pt x="7370247" y="1862508"/>
                    <a:pt x="7355646" y="1862508"/>
                  </a:cubicBezTo>
                  <a:cubicBezTo>
                    <a:pt x="7355646" y="1862508"/>
                    <a:pt x="7355646" y="1862508"/>
                    <a:pt x="7303730" y="1862508"/>
                  </a:cubicBezTo>
                  <a:cubicBezTo>
                    <a:pt x="7289130" y="1862508"/>
                    <a:pt x="7277773" y="1851133"/>
                    <a:pt x="7277773" y="1836507"/>
                  </a:cubicBezTo>
                  <a:cubicBezTo>
                    <a:pt x="7277773" y="1836507"/>
                    <a:pt x="7277773" y="1836507"/>
                    <a:pt x="7277773" y="1732499"/>
                  </a:cubicBezTo>
                  <a:cubicBezTo>
                    <a:pt x="7277773" y="1732499"/>
                    <a:pt x="7277773" y="1732499"/>
                    <a:pt x="7251816" y="1732499"/>
                  </a:cubicBezTo>
                  <a:cubicBezTo>
                    <a:pt x="7237214" y="1732499"/>
                    <a:pt x="7225857" y="1721122"/>
                    <a:pt x="7225857" y="1706495"/>
                  </a:cubicBezTo>
                  <a:cubicBezTo>
                    <a:pt x="7225857" y="1706495"/>
                    <a:pt x="7225857" y="1706495"/>
                    <a:pt x="7225857" y="1654492"/>
                  </a:cubicBezTo>
                  <a:cubicBezTo>
                    <a:pt x="7225857" y="1610614"/>
                    <a:pt x="7271283" y="1576487"/>
                    <a:pt x="7329688" y="1576487"/>
                  </a:cubicBezTo>
                  <a:close/>
                  <a:moveTo>
                    <a:pt x="6847964" y="1576487"/>
                  </a:moveTo>
                  <a:cubicBezTo>
                    <a:pt x="6906369" y="1576487"/>
                    <a:pt x="6951794" y="1610614"/>
                    <a:pt x="6951794" y="1654492"/>
                  </a:cubicBezTo>
                  <a:cubicBezTo>
                    <a:pt x="6951794" y="1654492"/>
                    <a:pt x="6951794" y="1654492"/>
                    <a:pt x="6951794" y="1706495"/>
                  </a:cubicBezTo>
                  <a:cubicBezTo>
                    <a:pt x="6951794" y="1721122"/>
                    <a:pt x="6940438" y="1732499"/>
                    <a:pt x="6925837" y="1732499"/>
                  </a:cubicBezTo>
                  <a:cubicBezTo>
                    <a:pt x="6925837" y="1732499"/>
                    <a:pt x="6925837" y="1732499"/>
                    <a:pt x="6899879" y="1732499"/>
                  </a:cubicBezTo>
                  <a:cubicBezTo>
                    <a:pt x="6899879" y="1732499"/>
                    <a:pt x="6899879" y="1732499"/>
                    <a:pt x="6899879" y="1836507"/>
                  </a:cubicBezTo>
                  <a:cubicBezTo>
                    <a:pt x="6899879" y="1851133"/>
                    <a:pt x="6888523" y="1862508"/>
                    <a:pt x="6873922" y="1862508"/>
                  </a:cubicBezTo>
                  <a:cubicBezTo>
                    <a:pt x="6873922" y="1862508"/>
                    <a:pt x="6873922" y="1862508"/>
                    <a:pt x="6822006" y="1862508"/>
                  </a:cubicBezTo>
                  <a:cubicBezTo>
                    <a:pt x="6807406" y="1862508"/>
                    <a:pt x="6796049" y="1851133"/>
                    <a:pt x="6796049" y="1836507"/>
                  </a:cubicBezTo>
                  <a:cubicBezTo>
                    <a:pt x="6796049" y="1836507"/>
                    <a:pt x="6796049" y="1836507"/>
                    <a:pt x="6796049" y="1732499"/>
                  </a:cubicBezTo>
                  <a:cubicBezTo>
                    <a:pt x="6796049" y="1732499"/>
                    <a:pt x="6796049" y="1732499"/>
                    <a:pt x="6770092" y="1732499"/>
                  </a:cubicBezTo>
                  <a:cubicBezTo>
                    <a:pt x="6755490" y="1732499"/>
                    <a:pt x="6744133" y="1721122"/>
                    <a:pt x="6744133" y="1706495"/>
                  </a:cubicBezTo>
                  <a:cubicBezTo>
                    <a:pt x="6744133" y="1706495"/>
                    <a:pt x="6744133" y="1706495"/>
                    <a:pt x="6744133" y="1654492"/>
                  </a:cubicBezTo>
                  <a:cubicBezTo>
                    <a:pt x="6744133" y="1610614"/>
                    <a:pt x="6789559" y="1576487"/>
                    <a:pt x="6847964" y="1576487"/>
                  </a:cubicBezTo>
                  <a:close/>
                  <a:moveTo>
                    <a:pt x="6366240" y="1576487"/>
                  </a:moveTo>
                  <a:cubicBezTo>
                    <a:pt x="6424645" y="1576487"/>
                    <a:pt x="6470070" y="1610614"/>
                    <a:pt x="6470070" y="1654492"/>
                  </a:cubicBezTo>
                  <a:cubicBezTo>
                    <a:pt x="6470070" y="1654492"/>
                    <a:pt x="6470070" y="1654492"/>
                    <a:pt x="6470070" y="1706495"/>
                  </a:cubicBezTo>
                  <a:cubicBezTo>
                    <a:pt x="6470070" y="1721122"/>
                    <a:pt x="6458714" y="1732499"/>
                    <a:pt x="6444113" y="1732499"/>
                  </a:cubicBezTo>
                  <a:cubicBezTo>
                    <a:pt x="6444113" y="1732499"/>
                    <a:pt x="6444113" y="1732499"/>
                    <a:pt x="6418155" y="1732499"/>
                  </a:cubicBezTo>
                  <a:cubicBezTo>
                    <a:pt x="6418155" y="1732499"/>
                    <a:pt x="6418155" y="1732499"/>
                    <a:pt x="6418155" y="1836507"/>
                  </a:cubicBezTo>
                  <a:cubicBezTo>
                    <a:pt x="6418155" y="1851133"/>
                    <a:pt x="6406799" y="1862508"/>
                    <a:pt x="6392198" y="1862508"/>
                  </a:cubicBezTo>
                  <a:cubicBezTo>
                    <a:pt x="6392198" y="1862508"/>
                    <a:pt x="6392198" y="1862508"/>
                    <a:pt x="6340282" y="1862508"/>
                  </a:cubicBezTo>
                  <a:cubicBezTo>
                    <a:pt x="6325682" y="1862508"/>
                    <a:pt x="6314325" y="1851133"/>
                    <a:pt x="6314325" y="1836507"/>
                  </a:cubicBezTo>
                  <a:cubicBezTo>
                    <a:pt x="6314325" y="1836507"/>
                    <a:pt x="6314325" y="1836507"/>
                    <a:pt x="6314325" y="1732499"/>
                  </a:cubicBezTo>
                  <a:cubicBezTo>
                    <a:pt x="6314325" y="1732499"/>
                    <a:pt x="6314325" y="1732499"/>
                    <a:pt x="6288368" y="1732499"/>
                  </a:cubicBezTo>
                  <a:cubicBezTo>
                    <a:pt x="6273766" y="1732499"/>
                    <a:pt x="6262409" y="1721122"/>
                    <a:pt x="6262409" y="1706495"/>
                  </a:cubicBezTo>
                  <a:cubicBezTo>
                    <a:pt x="6262409" y="1706495"/>
                    <a:pt x="6262409" y="1706495"/>
                    <a:pt x="6262409" y="1654492"/>
                  </a:cubicBezTo>
                  <a:cubicBezTo>
                    <a:pt x="6262409" y="1610614"/>
                    <a:pt x="6307835" y="1576487"/>
                    <a:pt x="6366240" y="1576487"/>
                  </a:cubicBezTo>
                  <a:close/>
                  <a:moveTo>
                    <a:pt x="5884529" y="1576487"/>
                  </a:moveTo>
                  <a:cubicBezTo>
                    <a:pt x="5942931" y="1576487"/>
                    <a:pt x="5988353" y="1610614"/>
                    <a:pt x="5988353" y="1654492"/>
                  </a:cubicBezTo>
                  <a:cubicBezTo>
                    <a:pt x="5988353" y="1654492"/>
                    <a:pt x="5988353" y="1654492"/>
                    <a:pt x="5988353" y="1706495"/>
                  </a:cubicBezTo>
                  <a:cubicBezTo>
                    <a:pt x="5988353" y="1721122"/>
                    <a:pt x="5976990" y="1732499"/>
                    <a:pt x="5962398" y="1732499"/>
                  </a:cubicBezTo>
                  <a:cubicBezTo>
                    <a:pt x="5962398" y="1732499"/>
                    <a:pt x="5962398" y="1732499"/>
                    <a:pt x="5936442" y="1732499"/>
                  </a:cubicBezTo>
                  <a:cubicBezTo>
                    <a:pt x="5936442" y="1732499"/>
                    <a:pt x="5936442" y="1732499"/>
                    <a:pt x="5936442" y="1836507"/>
                  </a:cubicBezTo>
                  <a:cubicBezTo>
                    <a:pt x="5936442" y="1851133"/>
                    <a:pt x="5925086" y="1862508"/>
                    <a:pt x="5910486" y="1862508"/>
                  </a:cubicBezTo>
                  <a:cubicBezTo>
                    <a:pt x="5910486" y="1862508"/>
                    <a:pt x="5910486" y="1862508"/>
                    <a:pt x="5858571" y="1862508"/>
                  </a:cubicBezTo>
                  <a:cubicBezTo>
                    <a:pt x="5843973" y="1862508"/>
                    <a:pt x="5832615" y="1851133"/>
                    <a:pt x="5832615" y="1836507"/>
                  </a:cubicBezTo>
                  <a:cubicBezTo>
                    <a:pt x="5832615" y="1836507"/>
                    <a:pt x="5832615" y="1836507"/>
                    <a:pt x="5832615" y="1732499"/>
                  </a:cubicBezTo>
                  <a:cubicBezTo>
                    <a:pt x="5832615" y="1732499"/>
                    <a:pt x="5832615" y="1732499"/>
                    <a:pt x="5806660" y="1732499"/>
                  </a:cubicBezTo>
                  <a:cubicBezTo>
                    <a:pt x="5792058" y="1732499"/>
                    <a:pt x="5780704" y="1721122"/>
                    <a:pt x="5780704" y="1706495"/>
                  </a:cubicBezTo>
                  <a:cubicBezTo>
                    <a:pt x="5780704" y="1706495"/>
                    <a:pt x="5780704" y="1706495"/>
                    <a:pt x="5780704" y="1654492"/>
                  </a:cubicBezTo>
                  <a:cubicBezTo>
                    <a:pt x="5780704" y="1610614"/>
                    <a:pt x="5826125" y="1576487"/>
                    <a:pt x="5884529" y="1576487"/>
                  </a:cubicBezTo>
                  <a:close/>
                  <a:moveTo>
                    <a:pt x="5402826" y="1576487"/>
                  </a:moveTo>
                  <a:cubicBezTo>
                    <a:pt x="5461226" y="1576487"/>
                    <a:pt x="5506647" y="1610614"/>
                    <a:pt x="5506647" y="1654492"/>
                  </a:cubicBezTo>
                  <a:cubicBezTo>
                    <a:pt x="5506647" y="1654492"/>
                    <a:pt x="5506647" y="1654492"/>
                    <a:pt x="5506647" y="1706495"/>
                  </a:cubicBezTo>
                  <a:cubicBezTo>
                    <a:pt x="5506647" y="1721122"/>
                    <a:pt x="5495295" y="1732499"/>
                    <a:pt x="5480694" y="1732499"/>
                  </a:cubicBezTo>
                  <a:cubicBezTo>
                    <a:pt x="5480694" y="1732499"/>
                    <a:pt x="5480694" y="1732499"/>
                    <a:pt x="5454738" y="1732499"/>
                  </a:cubicBezTo>
                  <a:cubicBezTo>
                    <a:pt x="5454738" y="1732499"/>
                    <a:pt x="5454738" y="1732499"/>
                    <a:pt x="5454738" y="1836507"/>
                  </a:cubicBezTo>
                  <a:cubicBezTo>
                    <a:pt x="5454738" y="1851133"/>
                    <a:pt x="5443382" y="1862508"/>
                    <a:pt x="5428778" y="1862508"/>
                  </a:cubicBezTo>
                  <a:cubicBezTo>
                    <a:pt x="5428778" y="1862508"/>
                    <a:pt x="5428778" y="1862508"/>
                    <a:pt x="5376869" y="1862508"/>
                  </a:cubicBezTo>
                  <a:cubicBezTo>
                    <a:pt x="5362273" y="1862508"/>
                    <a:pt x="5350914" y="1851133"/>
                    <a:pt x="5350914" y="1836507"/>
                  </a:cubicBezTo>
                  <a:cubicBezTo>
                    <a:pt x="5350914" y="1836507"/>
                    <a:pt x="5350914" y="1836507"/>
                    <a:pt x="5350914" y="1732499"/>
                  </a:cubicBezTo>
                  <a:cubicBezTo>
                    <a:pt x="5350914" y="1732499"/>
                    <a:pt x="5350914" y="1732499"/>
                    <a:pt x="5324956" y="1732499"/>
                  </a:cubicBezTo>
                  <a:cubicBezTo>
                    <a:pt x="5310354" y="1732499"/>
                    <a:pt x="5298994" y="1721122"/>
                    <a:pt x="5298994" y="1706495"/>
                  </a:cubicBezTo>
                  <a:cubicBezTo>
                    <a:pt x="5298994" y="1706495"/>
                    <a:pt x="5298994" y="1706495"/>
                    <a:pt x="5298994" y="1654492"/>
                  </a:cubicBezTo>
                  <a:cubicBezTo>
                    <a:pt x="5298994" y="1610614"/>
                    <a:pt x="5344427" y="1576487"/>
                    <a:pt x="5402826" y="1576487"/>
                  </a:cubicBezTo>
                  <a:close/>
                  <a:moveTo>
                    <a:pt x="4921068" y="1576487"/>
                  </a:moveTo>
                  <a:cubicBezTo>
                    <a:pt x="4979489" y="1576487"/>
                    <a:pt x="5024919" y="1610614"/>
                    <a:pt x="5024919" y="1654492"/>
                  </a:cubicBezTo>
                  <a:cubicBezTo>
                    <a:pt x="5024919" y="1654492"/>
                    <a:pt x="5024919" y="1654492"/>
                    <a:pt x="5024919" y="1706495"/>
                  </a:cubicBezTo>
                  <a:cubicBezTo>
                    <a:pt x="5024919" y="1721122"/>
                    <a:pt x="5013561" y="1732499"/>
                    <a:pt x="4998957" y="1732499"/>
                  </a:cubicBezTo>
                  <a:cubicBezTo>
                    <a:pt x="4998957" y="1732499"/>
                    <a:pt x="4998957" y="1732499"/>
                    <a:pt x="4972999" y="1732499"/>
                  </a:cubicBezTo>
                  <a:cubicBezTo>
                    <a:pt x="4972999" y="1732499"/>
                    <a:pt x="4972999" y="1732499"/>
                    <a:pt x="4972999" y="1836507"/>
                  </a:cubicBezTo>
                  <a:cubicBezTo>
                    <a:pt x="4972999" y="1851133"/>
                    <a:pt x="4961643" y="1862508"/>
                    <a:pt x="4947033" y="1862508"/>
                  </a:cubicBezTo>
                  <a:cubicBezTo>
                    <a:pt x="4947033" y="1862508"/>
                    <a:pt x="4947033" y="1862508"/>
                    <a:pt x="4895110" y="1862508"/>
                  </a:cubicBezTo>
                  <a:cubicBezTo>
                    <a:pt x="4880513" y="1862508"/>
                    <a:pt x="4869168" y="1851133"/>
                    <a:pt x="4869168" y="1836507"/>
                  </a:cubicBezTo>
                  <a:cubicBezTo>
                    <a:pt x="4869168" y="1836507"/>
                    <a:pt x="4869168" y="1836507"/>
                    <a:pt x="4869168" y="1732499"/>
                  </a:cubicBezTo>
                  <a:cubicBezTo>
                    <a:pt x="4869168" y="1732499"/>
                    <a:pt x="4869168" y="1732499"/>
                    <a:pt x="4843215" y="1732499"/>
                  </a:cubicBezTo>
                  <a:cubicBezTo>
                    <a:pt x="4828624" y="1732499"/>
                    <a:pt x="4817257" y="1721122"/>
                    <a:pt x="4817257" y="1706495"/>
                  </a:cubicBezTo>
                  <a:cubicBezTo>
                    <a:pt x="4817257" y="1706495"/>
                    <a:pt x="4817257" y="1706495"/>
                    <a:pt x="4817257" y="1654492"/>
                  </a:cubicBezTo>
                  <a:cubicBezTo>
                    <a:pt x="4817257" y="1610614"/>
                    <a:pt x="4862678" y="1576487"/>
                    <a:pt x="4921068" y="1576487"/>
                  </a:cubicBezTo>
                  <a:close/>
                  <a:moveTo>
                    <a:pt x="4439381" y="1576487"/>
                  </a:moveTo>
                  <a:cubicBezTo>
                    <a:pt x="4497769" y="1576487"/>
                    <a:pt x="4543197" y="1610614"/>
                    <a:pt x="4543197" y="1654492"/>
                  </a:cubicBezTo>
                  <a:cubicBezTo>
                    <a:pt x="4543197" y="1654492"/>
                    <a:pt x="4543197" y="1654492"/>
                    <a:pt x="4543197" y="1706495"/>
                  </a:cubicBezTo>
                  <a:cubicBezTo>
                    <a:pt x="4543197" y="1721122"/>
                    <a:pt x="4531837" y="1732499"/>
                    <a:pt x="4517241" y="1732499"/>
                  </a:cubicBezTo>
                  <a:cubicBezTo>
                    <a:pt x="4517241" y="1732499"/>
                    <a:pt x="4517241" y="1732499"/>
                    <a:pt x="4491277" y="1732499"/>
                  </a:cubicBezTo>
                  <a:cubicBezTo>
                    <a:pt x="4491277" y="1732499"/>
                    <a:pt x="4491277" y="1732499"/>
                    <a:pt x="4491277" y="1836507"/>
                  </a:cubicBezTo>
                  <a:cubicBezTo>
                    <a:pt x="4491277" y="1851133"/>
                    <a:pt x="4479922" y="1862508"/>
                    <a:pt x="4465321" y="1862508"/>
                  </a:cubicBezTo>
                  <a:cubicBezTo>
                    <a:pt x="4465321" y="1862508"/>
                    <a:pt x="4465321" y="1862508"/>
                    <a:pt x="4413411" y="1862508"/>
                  </a:cubicBezTo>
                  <a:cubicBezTo>
                    <a:pt x="4398809" y="1862508"/>
                    <a:pt x="4387451" y="1851133"/>
                    <a:pt x="4387451" y="1836507"/>
                  </a:cubicBezTo>
                  <a:cubicBezTo>
                    <a:pt x="4387451" y="1836507"/>
                    <a:pt x="4387451" y="1836507"/>
                    <a:pt x="4387451" y="1732499"/>
                  </a:cubicBezTo>
                  <a:cubicBezTo>
                    <a:pt x="4387451" y="1732499"/>
                    <a:pt x="4387451" y="1732499"/>
                    <a:pt x="4361489" y="1732499"/>
                  </a:cubicBezTo>
                  <a:cubicBezTo>
                    <a:pt x="4346889" y="1732499"/>
                    <a:pt x="4335536" y="1721122"/>
                    <a:pt x="4335536" y="1706495"/>
                  </a:cubicBezTo>
                  <a:cubicBezTo>
                    <a:pt x="4335536" y="1706495"/>
                    <a:pt x="4335536" y="1706495"/>
                    <a:pt x="4335536" y="1654492"/>
                  </a:cubicBezTo>
                  <a:cubicBezTo>
                    <a:pt x="4335536" y="1610614"/>
                    <a:pt x="4380960" y="1576487"/>
                    <a:pt x="4439381" y="1576487"/>
                  </a:cubicBezTo>
                  <a:close/>
                  <a:moveTo>
                    <a:pt x="3957663" y="1576487"/>
                  </a:moveTo>
                  <a:cubicBezTo>
                    <a:pt x="4016071" y="1576487"/>
                    <a:pt x="4061497" y="1610614"/>
                    <a:pt x="4061497" y="1654492"/>
                  </a:cubicBezTo>
                  <a:cubicBezTo>
                    <a:pt x="4061497" y="1654492"/>
                    <a:pt x="4061497" y="1654492"/>
                    <a:pt x="4061497" y="1706495"/>
                  </a:cubicBezTo>
                  <a:cubicBezTo>
                    <a:pt x="4061497" y="1721122"/>
                    <a:pt x="4050142" y="1732499"/>
                    <a:pt x="4035541" y="1732499"/>
                  </a:cubicBezTo>
                  <a:cubicBezTo>
                    <a:pt x="4035541" y="1732499"/>
                    <a:pt x="4035541" y="1732499"/>
                    <a:pt x="4009582" y="1732499"/>
                  </a:cubicBezTo>
                  <a:cubicBezTo>
                    <a:pt x="4009582" y="1732499"/>
                    <a:pt x="4009582" y="1732499"/>
                    <a:pt x="4009582" y="1836507"/>
                  </a:cubicBezTo>
                  <a:cubicBezTo>
                    <a:pt x="4009582" y="1851133"/>
                    <a:pt x="3998224" y="1862508"/>
                    <a:pt x="3983621" y="1862508"/>
                  </a:cubicBezTo>
                  <a:cubicBezTo>
                    <a:pt x="3983621" y="1862508"/>
                    <a:pt x="3983621" y="1862508"/>
                    <a:pt x="3931705" y="1862508"/>
                  </a:cubicBezTo>
                  <a:cubicBezTo>
                    <a:pt x="3917104" y="1862508"/>
                    <a:pt x="3905751" y="1851133"/>
                    <a:pt x="3905751" y="1836507"/>
                  </a:cubicBezTo>
                  <a:cubicBezTo>
                    <a:pt x="3905751" y="1836507"/>
                    <a:pt x="3905751" y="1836507"/>
                    <a:pt x="3905751" y="1732499"/>
                  </a:cubicBezTo>
                  <a:cubicBezTo>
                    <a:pt x="3905751" y="1732499"/>
                    <a:pt x="3905751" y="1732499"/>
                    <a:pt x="3879793" y="1732499"/>
                  </a:cubicBezTo>
                  <a:cubicBezTo>
                    <a:pt x="3865194" y="1732499"/>
                    <a:pt x="3853836" y="1721122"/>
                    <a:pt x="3853836" y="1706495"/>
                  </a:cubicBezTo>
                  <a:cubicBezTo>
                    <a:pt x="3853836" y="1706495"/>
                    <a:pt x="3853836" y="1706495"/>
                    <a:pt x="3853836" y="1654492"/>
                  </a:cubicBezTo>
                  <a:cubicBezTo>
                    <a:pt x="3853836" y="1610614"/>
                    <a:pt x="3899262" y="1576487"/>
                    <a:pt x="3957663" y="1576487"/>
                  </a:cubicBezTo>
                  <a:close/>
                  <a:moveTo>
                    <a:pt x="3475950" y="1576487"/>
                  </a:moveTo>
                  <a:cubicBezTo>
                    <a:pt x="3534355" y="1576487"/>
                    <a:pt x="3579786" y="1610614"/>
                    <a:pt x="3579786" y="1654492"/>
                  </a:cubicBezTo>
                  <a:cubicBezTo>
                    <a:pt x="3579786" y="1654492"/>
                    <a:pt x="3579786" y="1654492"/>
                    <a:pt x="3579786" y="1706495"/>
                  </a:cubicBezTo>
                  <a:cubicBezTo>
                    <a:pt x="3579786" y="1721122"/>
                    <a:pt x="3568430" y="1732499"/>
                    <a:pt x="3553826" y="1732499"/>
                  </a:cubicBezTo>
                  <a:cubicBezTo>
                    <a:pt x="3553826" y="1732499"/>
                    <a:pt x="3553826" y="1732499"/>
                    <a:pt x="3527866" y="1732499"/>
                  </a:cubicBezTo>
                  <a:cubicBezTo>
                    <a:pt x="3527866" y="1732499"/>
                    <a:pt x="3527866" y="1732499"/>
                    <a:pt x="3527866" y="1836507"/>
                  </a:cubicBezTo>
                  <a:cubicBezTo>
                    <a:pt x="3527866" y="1851133"/>
                    <a:pt x="3516510" y="1862508"/>
                    <a:pt x="3501909" y="1862508"/>
                  </a:cubicBezTo>
                  <a:cubicBezTo>
                    <a:pt x="3501909" y="1862508"/>
                    <a:pt x="3501909" y="1862508"/>
                    <a:pt x="3449992" y="1862508"/>
                  </a:cubicBezTo>
                  <a:cubicBezTo>
                    <a:pt x="3435391" y="1862508"/>
                    <a:pt x="3424035" y="1851133"/>
                    <a:pt x="3424035" y="1836507"/>
                  </a:cubicBezTo>
                  <a:cubicBezTo>
                    <a:pt x="3424035" y="1836507"/>
                    <a:pt x="3424035" y="1836507"/>
                    <a:pt x="3424035" y="1732499"/>
                  </a:cubicBezTo>
                  <a:cubicBezTo>
                    <a:pt x="3424035" y="1732499"/>
                    <a:pt x="3424035" y="1732499"/>
                    <a:pt x="3398079" y="1732499"/>
                  </a:cubicBezTo>
                  <a:cubicBezTo>
                    <a:pt x="3383476" y="1732499"/>
                    <a:pt x="3372119" y="1721122"/>
                    <a:pt x="3372119" y="1706495"/>
                  </a:cubicBezTo>
                  <a:cubicBezTo>
                    <a:pt x="3372119" y="1706495"/>
                    <a:pt x="3372119" y="1706495"/>
                    <a:pt x="3372119" y="1654492"/>
                  </a:cubicBezTo>
                  <a:cubicBezTo>
                    <a:pt x="3372119" y="1610614"/>
                    <a:pt x="3417544" y="1576487"/>
                    <a:pt x="3475950" y="1576487"/>
                  </a:cubicBezTo>
                  <a:close/>
                  <a:moveTo>
                    <a:pt x="2994226" y="1576487"/>
                  </a:moveTo>
                  <a:cubicBezTo>
                    <a:pt x="3052628" y="1576487"/>
                    <a:pt x="3098055" y="1610614"/>
                    <a:pt x="3098055" y="1654492"/>
                  </a:cubicBezTo>
                  <a:cubicBezTo>
                    <a:pt x="3098055" y="1654492"/>
                    <a:pt x="3098055" y="1654492"/>
                    <a:pt x="3098055" y="1706495"/>
                  </a:cubicBezTo>
                  <a:cubicBezTo>
                    <a:pt x="3098055" y="1721122"/>
                    <a:pt x="3086700" y="1732499"/>
                    <a:pt x="3072096" y="1732499"/>
                  </a:cubicBezTo>
                  <a:cubicBezTo>
                    <a:pt x="3072096" y="1732499"/>
                    <a:pt x="3072096" y="1732499"/>
                    <a:pt x="3046140" y="1732499"/>
                  </a:cubicBezTo>
                  <a:cubicBezTo>
                    <a:pt x="3046140" y="1732499"/>
                    <a:pt x="3046140" y="1732499"/>
                    <a:pt x="3046140" y="1836507"/>
                  </a:cubicBezTo>
                  <a:cubicBezTo>
                    <a:pt x="3046140" y="1851133"/>
                    <a:pt x="3034784" y="1862508"/>
                    <a:pt x="3020184" y="1862508"/>
                  </a:cubicBezTo>
                  <a:cubicBezTo>
                    <a:pt x="3020184" y="1862508"/>
                    <a:pt x="3020184" y="1862508"/>
                    <a:pt x="2968265" y="1862508"/>
                  </a:cubicBezTo>
                  <a:cubicBezTo>
                    <a:pt x="2953666" y="1862508"/>
                    <a:pt x="2942310" y="1851133"/>
                    <a:pt x="2942310" y="1836507"/>
                  </a:cubicBezTo>
                  <a:cubicBezTo>
                    <a:pt x="2942310" y="1836507"/>
                    <a:pt x="2942310" y="1836507"/>
                    <a:pt x="2942310" y="1732499"/>
                  </a:cubicBezTo>
                  <a:cubicBezTo>
                    <a:pt x="2942310" y="1732499"/>
                    <a:pt x="2942310" y="1732499"/>
                    <a:pt x="2916351" y="1732499"/>
                  </a:cubicBezTo>
                  <a:cubicBezTo>
                    <a:pt x="2901751" y="1732499"/>
                    <a:pt x="2890395" y="1721122"/>
                    <a:pt x="2890395" y="1706495"/>
                  </a:cubicBezTo>
                  <a:cubicBezTo>
                    <a:pt x="2890395" y="1706495"/>
                    <a:pt x="2890395" y="1706495"/>
                    <a:pt x="2890395" y="1654492"/>
                  </a:cubicBezTo>
                  <a:cubicBezTo>
                    <a:pt x="2890395" y="1610614"/>
                    <a:pt x="2935820" y="1576487"/>
                    <a:pt x="2994226" y="1576487"/>
                  </a:cubicBezTo>
                  <a:close/>
                  <a:moveTo>
                    <a:pt x="2512502" y="1576487"/>
                  </a:moveTo>
                  <a:cubicBezTo>
                    <a:pt x="2570906" y="1576487"/>
                    <a:pt x="2616332" y="1610614"/>
                    <a:pt x="2616332" y="1654492"/>
                  </a:cubicBezTo>
                  <a:cubicBezTo>
                    <a:pt x="2616332" y="1654492"/>
                    <a:pt x="2616332" y="1654492"/>
                    <a:pt x="2616332" y="1706495"/>
                  </a:cubicBezTo>
                  <a:cubicBezTo>
                    <a:pt x="2616332" y="1721122"/>
                    <a:pt x="2604976" y="1732499"/>
                    <a:pt x="2590376" y="1732499"/>
                  </a:cubicBezTo>
                  <a:cubicBezTo>
                    <a:pt x="2590376" y="1732499"/>
                    <a:pt x="2590376" y="1732499"/>
                    <a:pt x="2564417" y="1732499"/>
                  </a:cubicBezTo>
                  <a:cubicBezTo>
                    <a:pt x="2564417" y="1732499"/>
                    <a:pt x="2564417" y="1732499"/>
                    <a:pt x="2564417" y="1836507"/>
                  </a:cubicBezTo>
                  <a:cubicBezTo>
                    <a:pt x="2564417" y="1851133"/>
                    <a:pt x="2553061" y="1862508"/>
                    <a:pt x="2538460" y="1862508"/>
                  </a:cubicBezTo>
                  <a:cubicBezTo>
                    <a:pt x="2538460" y="1862508"/>
                    <a:pt x="2538460" y="1862508"/>
                    <a:pt x="2486546" y="1862508"/>
                  </a:cubicBezTo>
                  <a:cubicBezTo>
                    <a:pt x="2471946" y="1862508"/>
                    <a:pt x="2460589" y="1851133"/>
                    <a:pt x="2460589" y="1836507"/>
                  </a:cubicBezTo>
                  <a:cubicBezTo>
                    <a:pt x="2460589" y="1836507"/>
                    <a:pt x="2460589" y="1836507"/>
                    <a:pt x="2460589" y="1732499"/>
                  </a:cubicBezTo>
                  <a:cubicBezTo>
                    <a:pt x="2460589" y="1732499"/>
                    <a:pt x="2460589" y="1732499"/>
                    <a:pt x="2434633" y="1732499"/>
                  </a:cubicBezTo>
                  <a:cubicBezTo>
                    <a:pt x="2420031" y="1732499"/>
                    <a:pt x="2408674" y="1721122"/>
                    <a:pt x="2408674" y="1706495"/>
                  </a:cubicBezTo>
                  <a:cubicBezTo>
                    <a:pt x="2408674" y="1706495"/>
                    <a:pt x="2408674" y="1706495"/>
                    <a:pt x="2408674" y="1654492"/>
                  </a:cubicBezTo>
                  <a:cubicBezTo>
                    <a:pt x="2408674" y="1610614"/>
                    <a:pt x="2454100" y="1576487"/>
                    <a:pt x="2512502" y="1576487"/>
                  </a:cubicBezTo>
                  <a:close/>
                  <a:moveTo>
                    <a:pt x="2030767" y="1576487"/>
                  </a:moveTo>
                  <a:cubicBezTo>
                    <a:pt x="2089171" y="1576487"/>
                    <a:pt x="2134614" y="1610614"/>
                    <a:pt x="2134614" y="1654492"/>
                  </a:cubicBezTo>
                  <a:cubicBezTo>
                    <a:pt x="2134614" y="1654492"/>
                    <a:pt x="2134614" y="1654492"/>
                    <a:pt x="2134614" y="1706495"/>
                  </a:cubicBezTo>
                  <a:cubicBezTo>
                    <a:pt x="2134614" y="1721122"/>
                    <a:pt x="2123242" y="1732499"/>
                    <a:pt x="2108640" y="1732499"/>
                  </a:cubicBezTo>
                  <a:cubicBezTo>
                    <a:pt x="2108640" y="1732499"/>
                    <a:pt x="2108640" y="1732499"/>
                    <a:pt x="2082682" y="1732499"/>
                  </a:cubicBezTo>
                  <a:cubicBezTo>
                    <a:pt x="2082682" y="1732499"/>
                    <a:pt x="2082682" y="1732499"/>
                    <a:pt x="2082682" y="1836507"/>
                  </a:cubicBezTo>
                  <a:cubicBezTo>
                    <a:pt x="2082682" y="1851133"/>
                    <a:pt x="2071326" y="1862508"/>
                    <a:pt x="2056724" y="1862508"/>
                  </a:cubicBezTo>
                  <a:cubicBezTo>
                    <a:pt x="2056724" y="1862508"/>
                    <a:pt x="2056724" y="1862508"/>
                    <a:pt x="2004809" y="1862508"/>
                  </a:cubicBezTo>
                  <a:cubicBezTo>
                    <a:pt x="1990208" y="1862508"/>
                    <a:pt x="1978851" y="1851133"/>
                    <a:pt x="1978851" y="1836507"/>
                  </a:cubicBezTo>
                  <a:cubicBezTo>
                    <a:pt x="1978851" y="1836507"/>
                    <a:pt x="1978851" y="1836507"/>
                    <a:pt x="1978851" y="1732499"/>
                  </a:cubicBezTo>
                  <a:cubicBezTo>
                    <a:pt x="1978851" y="1732499"/>
                    <a:pt x="1978851" y="1732499"/>
                    <a:pt x="1952894" y="1732499"/>
                  </a:cubicBezTo>
                  <a:cubicBezTo>
                    <a:pt x="1938293" y="1732499"/>
                    <a:pt x="1926936" y="1721122"/>
                    <a:pt x="1926936" y="1706495"/>
                  </a:cubicBezTo>
                  <a:cubicBezTo>
                    <a:pt x="1926936" y="1706495"/>
                    <a:pt x="1926936" y="1706495"/>
                    <a:pt x="1926936" y="1654492"/>
                  </a:cubicBezTo>
                  <a:cubicBezTo>
                    <a:pt x="1926936" y="1610614"/>
                    <a:pt x="1972362" y="1576487"/>
                    <a:pt x="2030767" y="1576487"/>
                  </a:cubicBezTo>
                  <a:close/>
                  <a:moveTo>
                    <a:pt x="1549044" y="1576487"/>
                  </a:moveTo>
                  <a:cubicBezTo>
                    <a:pt x="1607448" y="1576487"/>
                    <a:pt x="1652873" y="1610614"/>
                    <a:pt x="1652873" y="1654492"/>
                  </a:cubicBezTo>
                  <a:cubicBezTo>
                    <a:pt x="1652873" y="1654492"/>
                    <a:pt x="1652873" y="1654492"/>
                    <a:pt x="1652873" y="1706495"/>
                  </a:cubicBezTo>
                  <a:cubicBezTo>
                    <a:pt x="1652873" y="1721122"/>
                    <a:pt x="1641518" y="1732499"/>
                    <a:pt x="1626917" y="1732499"/>
                  </a:cubicBezTo>
                  <a:cubicBezTo>
                    <a:pt x="1626917" y="1732499"/>
                    <a:pt x="1626917" y="1732499"/>
                    <a:pt x="1600958" y="1732499"/>
                  </a:cubicBezTo>
                  <a:cubicBezTo>
                    <a:pt x="1600958" y="1732499"/>
                    <a:pt x="1600958" y="1732499"/>
                    <a:pt x="1600958" y="1836507"/>
                  </a:cubicBezTo>
                  <a:cubicBezTo>
                    <a:pt x="1600958" y="1851133"/>
                    <a:pt x="1589602" y="1862508"/>
                    <a:pt x="1575001" y="1862508"/>
                  </a:cubicBezTo>
                  <a:cubicBezTo>
                    <a:pt x="1575001" y="1862508"/>
                    <a:pt x="1575001" y="1862508"/>
                    <a:pt x="1523085" y="1862508"/>
                  </a:cubicBezTo>
                  <a:cubicBezTo>
                    <a:pt x="1508485" y="1862508"/>
                    <a:pt x="1497128" y="1851133"/>
                    <a:pt x="1497128" y="1836507"/>
                  </a:cubicBezTo>
                  <a:cubicBezTo>
                    <a:pt x="1497128" y="1836507"/>
                    <a:pt x="1497128" y="1836507"/>
                    <a:pt x="1497128" y="1732499"/>
                  </a:cubicBezTo>
                  <a:cubicBezTo>
                    <a:pt x="1497128" y="1732499"/>
                    <a:pt x="1497128" y="1732499"/>
                    <a:pt x="1471171" y="1732499"/>
                  </a:cubicBezTo>
                  <a:cubicBezTo>
                    <a:pt x="1456570" y="1732499"/>
                    <a:pt x="1445213" y="1721122"/>
                    <a:pt x="1445213" y="1706495"/>
                  </a:cubicBezTo>
                  <a:cubicBezTo>
                    <a:pt x="1445213" y="1706495"/>
                    <a:pt x="1445213" y="1706495"/>
                    <a:pt x="1445213" y="1654492"/>
                  </a:cubicBezTo>
                  <a:cubicBezTo>
                    <a:pt x="1445213" y="1610614"/>
                    <a:pt x="1490638" y="1576487"/>
                    <a:pt x="1549044" y="1576487"/>
                  </a:cubicBezTo>
                  <a:close/>
                  <a:moveTo>
                    <a:pt x="1067322" y="1576487"/>
                  </a:moveTo>
                  <a:cubicBezTo>
                    <a:pt x="1125726" y="1576487"/>
                    <a:pt x="1171152" y="1610614"/>
                    <a:pt x="1171152" y="1654492"/>
                  </a:cubicBezTo>
                  <a:cubicBezTo>
                    <a:pt x="1171152" y="1654492"/>
                    <a:pt x="1171152" y="1654492"/>
                    <a:pt x="1171152" y="1706495"/>
                  </a:cubicBezTo>
                  <a:cubicBezTo>
                    <a:pt x="1171152" y="1721122"/>
                    <a:pt x="1159796" y="1732499"/>
                    <a:pt x="1145195" y="1732499"/>
                  </a:cubicBezTo>
                  <a:cubicBezTo>
                    <a:pt x="1145195" y="1732499"/>
                    <a:pt x="1145195" y="1732499"/>
                    <a:pt x="1119236" y="1732499"/>
                  </a:cubicBezTo>
                  <a:cubicBezTo>
                    <a:pt x="1119236" y="1732499"/>
                    <a:pt x="1119236" y="1732499"/>
                    <a:pt x="1119236" y="1836507"/>
                  </a:cubicBezTo>
                  <a:cubicBezTo>
                    <a:pt x="1119236" y="1851133"/>
                    <a:pt x="1107880" y="1862508"/>
                    <a:pt x="1093279" y="1862508"/>
                  </a:cubicBezTo>
                  <a:cubicBezTo>
                    <a:pt x="1093279" y="1862508"/>
                    <a:pt x="1093279" y="1862508"/>
                    <a:pt x="1041364" y="1862508"/>
                  </a:cubicBezTo>
                  <a:cubicBezTo>
                    <a:pt x="1026763" y="1862508"/>
                    <a:pt x="1015407" y="1851133"/>
                    <a:pt x="1015407" y="1836507"/>
                  </a:cubicBezTo>
                  <a:cubicBezTo>
                    <a:pt x="1015407" y="1836507"/>
                    <a:pt x="1015407" y="1836507"/>
                    <a:pt x="1015407" y="1732499"/>
                  </a:cubicBezTo>
                  <a:cubicBezTo>
                    <a:pt x="1015407" y="1732499"/>
                    <a:pt x="1015407" y="1732499"/>
                    <a:pt x="989449" y="1732499"/>
                  </a:cubicBezTo>
                  <a:cubicBezTo>
                    <a:pt x="974848" y="1732499"/>
                    <a:pt x="963491" y="1721122"/>
                    <a:pt x="963491" y="1706495"/>
                  </a:cubicBezTo>
                  <a:cubicBezTo>
                    <a:pt x="963491" y="1706495"/>
                    <a:pt x="963491" y="1706495"/>
                    <a:pt x="963491" y="1654492"/>
                  </a:cubicBezTo>
                  <a:cubicBezTo>
                    <a:pt x="963491" y="1610614"/>
                    <a:pt x="1008916" y="1576487"/>
                    <a:pt x="1067322" y="1576487"/>
                  </a:cubicBezTo>
                  <a:close/>
                  <a:moveTo>
                    <a:pt x="585600" y="1576487"/>
                  </a:moveTo>
                  <a:cubicBezTo>
                    <a:pt x="644004" y="1576487"/>
                    <a:pt x="689430" y="1610614"/>
                    <a:pt x="689430" y="1654492"/>
                  </a:cubicBezTo>
                  <a:cubicBezTo>
                    <a:pt x="689430" y="1654492"/>
                    <a:pt x="689430" y="1654492"/>
                    <a:pt x="689430" y="1706495"/>
                  </a:cubicBezTo>
                  <a:cubicBezTo>
                    <a:pt x="689430" y="1721122"/>
                    <a:pt x="678074" y="1732499"/>
                    <a:pt x="663473" y="1732499"/>
                  </a:cubicBezTo>
                  <a:cubicBezTo>
                    <a:pt x="663473" y="1732499"/>
                    <a:pt x="663473" y="1732499"/>
                    <a:pt x="637514" y="1732499"/>
                  </a:cubicBezTo>
                  <a:cubicBezTo>
                    <a:pt x="637514" y="1732499"/>
                    <a:pt x="637514" y="1732499"/>
                    <a:pt x="637514" y="1836507"/>
                  </a:cubicBezTo>
                  <a:cubicBezTo>
                    <a:pt x="637514" y="1851133"/>
                    <a:pt x="626159" y="1862508"/>
                    <a:pt x="611557" y="1862508"/>
                  </a:cubicBezTo>
                  <a:cubicBezTo>
                    <a:pt x="611557" y="1862508"/>
                    <a:pt x="611557" y="1862508"/>
                    <a:pt x="559642" y="1862508"/>
                  </a:cubicBezTo>
                  <a:cubicBezTo>
                    <a:pt x="545042" y="1862508"/>
                    <a:pt x="533685" y="1851133"/>
                    <a:pt x="533685" y="1836507"/>
                  </a:cubicBezTo>
                  <a:cubicBezTo>
                    <a:pt x="533685" y="1836507"/>
                    <a:pt x="533685" y="1836507"/>
                    <a:pt x="533685" y="1732499"/>
                  </a:cubicBezTo>
                  <a:cubicBezTo>
                    <a:pt x="533685" y="1732499"/>
                    <a:pt x="533685" y="1732499"/>
                    <a:pt x="507727" y="1732499"/>
                  </a:cubicBezTo>
                  <a:cubicBezTo>
                    <a:pt x="493126" y="1732499"/>
                    <a:pt x="481769" y="1721122"/>
                    <a:pt x="481769" y="1706495"/>
                  </a:cubicBezTo>
                  <a:cubicBezTo>
                    <a:pt x="481769" y="1706495"/>
                    <a:pt x="481769" y="1706495"/>
                    <a:pt x="481769" y="1654492"/>
                  </a:cubicBezTo>
                  <a:cubicBezTo>
                    <a:pt x="481769" y="1610614"/>
                    <a:pt x="527195" y="1576487"/>
                    <a:pt x="585600" y="1576487"/>
                  </a:cubicBezTo>
                  <a:close/>
                  <a:moveTo>
                    <a:pt x="103878" y="1576487"/>
                  </a:moveTo>
                  <a:cubicBezTo>
                    <a:pt x="162283" y="1576487"/>
                    <a:pt x="207708" y="1610614"/>
                    <a:pt x="207708" y="1654492"/>
                  </a:cubicBezTo>
                  <a:cubicBezTo>
                    <a:pt x="207708" y="1654492"/>
                    <a:pt x="207708" y="1654492"/>
                    <a:pt x="207708" y="1706495"/>
                  </a:cubicBezTo>
                  <a:cubicBezTo>
                    <a:pt x="207708" y="1721122"/>
                    <a:pt x="196352" y="1732499"/>
                    <a:pt x="181751" y="1732499"/>
                  </a:cubicBezTo>
                  <a:cubicBezTo>
                    <a:pt x="181751" y="1732499"/>
                    <a:pt x="181751" y="1732499"/>
                    <a:pt x="155793" y="1732499"/>
                  </a:cubicBezTo>
                  <a:cubicBezTo>
                    <a:pt x="155793" y="1732499"/>
                    <a:pt x="155793" y="1732499"/>
                    <a:pt x="155793" y="1836507"/>
                  </a:cubicBezTo>
                  <a:cubicBezTo>
                    <a:pt x="155793" y="1851133"/>
                    <a:pt x="144437" y="1862508"/>
                    <a:pt x="129835" y="1862508"/>
                  </a:cubicBezTo>
                  <a:cubicBezTo>
                    <a:pt x="129835" y="1862508"/>
                    <a:pt x="129835" y="1862508"/>
                    <a:pt x="77920" y="1862508"/>
                  </a:cubicBezTo>
                  <a:cubicBezTo>
                    <a:pt x="63320" y="1862508"/>
                    <a:pt x="51963" y="1851133"/>
                    <a:pt x="51963" y="1836507"/>
                  </a:cubicBezTo>
                  <a:cubicBezTo>
                    <a:pt x="51963" y="1836507"/>
                    <a:pt x="51963" y="1836507"/>
                    <a:pt x="51963" y="1732499"/>
                  </a:cubicBezTo>
                  <a:cubicBezTo>
                    <a:pt x="51963" y="1732499"/>
                    <a:pt x="51963" y="1732499"/>
                    <a:pt x="26006" y="1732499"/>
                  </a:cubicBezTo>
                  <a:cubicBezTo>
                    <a:pt x="11404" y="1732499"/>
                    <a:pt x="47" y="1721122"/>
                    <a:pt x="47" y="1706495"/>
                  </a:cubicBezTo>
                  <a:cubicBezTo>
                    <a:pt x="47" y="1706495"/>
                    <a:pt x="47" y="1706495"/>
                    <a:pt x="47" y="1654492"/>
                  </a:cubicBezTo>
                  <a:cubicBezTo>
                    <a:pt x="47" y="1610614"/>
                    <a:pt x="45473" y="1576487"/>
                    <a:pt x="103878" y="1576487"/>
                  </a:cubicBezTo>
                  <a:close/>
                  <a:moveTo>
                    <a:pt x="12145950" y="1445230"/>
                  </a:moveTo>
                  <a:cubicBezTo>
                    <a:pt x="12174622" y="1445230"/>
                    <a:pt x="12197866" y="1468474"/>
                    <a:pt x="12197866" y="1497145"/>
                  </a:cubicBezTo>
                  <a:cubicBezTo>
                    <a:pt x="12197866" y="1525818"/>
                    <a:pt x="12174622" y="1549060"/>
                    <a:pt x="12145950" y="1549060"/>
                  </a:cubicBezTo>
                  <a:cubicBezTo>
                    <a:pt x="12117278" y="1549060"/>
                    <a:pt x="12094035" y="1525818"/>
                    <a:pt x="12094035" y="1497145"/>
                  </a:cubicBezTo>
                  <a:cubicBezTo>
                    <a:pt x="12094035" y="1468474"/>
                    <a:pt x="12117278" y="1445230"/>
                    <a:pt x="12145950" y="1445230"/>
                  </a:cubicBezTo>
                  <a:close/>
                  <a:moveTo>
                    <a:pt x="11664226" y="1445230"/>
                  </a:moveTo>
                  <a:cubicBezTo>
                    <a:pt x="11692898" y="1445230"/>
                    <a:pt x="11716142" y="1468474"/>
                    <a:pt x="11716142" y="1497145"/>
                  </a:cubicBezTo>
                  <a:cubicBezTo>
                    <a:pt x="11716142" y="1525818"/>
                    <a:pt x="11692898" y="1549060"/>
                    <a:pt x="11664226" y="1549060"/>
                  </a:cubicBezTo>
                  <a:cubicBezTo>
                    <a:pt x="11635554" y="1549060"/>
                    <a:pt x="11612311" y="1525818"/>
                    <a:pt x="11612311" y="1497145"/>
                  </a:cubicBezTo>
                  <a:cubicBezTo>
                    <a:pt x="11612311" y="1468474"/>
                    <a:pt x="11635554" y="1445230"/>
                    <a:pt x="11664226" y="1445230"/>
                  </a:cubicBezTo>
                  <a:close/>
                  <a:moveTo>
                    <a:pt x="11182501" y="1445230"/>
                  </a:moveTo>
                  <a:cubicBezTo>
                    <a:pt x="11211173" y="1445230"/>
                    <a:pt x="11234417" y="1468474"/>
                    <a:pt x="11234417" y="1497145"/>
                  </a:cubicBezTo>
                  <a:cubicBezTo>
                    <a:pt x="11234417" y="1525818"/>
                    <a:pt x="11211173" y="1549060"/>
                    <a:pt x="11182501" y="1549060"/>
                  </a:cubicBezTo>
                  <a:cubicBezTo>
                    <a:pt x="11153829" y="1549060"/>
                    <a:pt x="11130586" y="1525818"/>
                    <a:pt x="11130586" y="1497145"/>
                  </a:cubicBezTo>
                  <a:cubicBezTo>
                    <a:pt x="11130586" y="1468474"/>
                    <a:pt x="11153829" y="1445230"/>
                    <a:pt x="11182501" y="1445230"/>
                  </a:cubicBezTo>
                  <a:close/>
                  <a:moveTo>
                    <a:pt x="10700777" y="1445230"/>
                  </a:moveTo>
                  <a:cubicBezTo>
                    <a:pt x="10729449" y="1445230"/>
                    <a:pt x="10752693" y="1468474"/>
                    <a:pt x="10752693" y="1497145"/>
                  </a:cubicBezTo>
                  <a:cubicBezTo>
                    <a:pt x="10752693" y="1525818"/>
                    <a:pt x="10729449" y="1549060"/>
                    <a:pt x="10700777" y="1549060"/>
                  </a:cubicBezTo>
                  <a:cubicBezTo>
                    <a:pt x="10672105" y="1549060"/>
                    <a:pt x="10648862" y="1525818"/>
                    <a:pt x="10648862" y="1497145"/>
                  </a:cubicBezTo>
                  <a:cubicBezTo>
                    <a:pt x="10648862" y="1468474"/>
                    <a:pt x="10672105" y="1445230"/>
                    <a:pt x="10700777" y="1445230"/>
                  </a:cubicBezTo>
                  <a:close/>
                  <a:moveTo>
                    <a:pt x="10219053" y="1445230"/>
                  </a:moveTo>
                  <a:cubicBezTo>
                    <a:pt x="10247725" y="1445230"/>
                    <a:pt x="10270969" y="1468474"/>
                    <a:pt x="10270969" y="1497145"/>
                  </a:cubicBezTo>
                  <a:cubicBezTo>
                    <a:pt x="10270969" y="1525818"/>
                    <a:pt x="10247725" y="1549060"/>
                    <a:pt x="10219053" y="1549060"/>
                  </a:cubicBezTo>
                  <a:cubicBezTo>
                    <a:pt x="10190381" y="1549060"/>
                    <a:pt x="10167138" y="1525818"/>
                    <a:pt x="10167138" y="1497145"/>
                  </a:cubicBezTo>
                  <a:cubicBezTo>
                    <a:pt x="10167138" y="1468474"/>
                    <a:pt x="10190381" y="1445230"/>
                    <a:pt x="10219053" y="1445230"/>
                  </a:cubicBezTo>
                  <a:close/>
                  <a:moveTo>
                    <a:pt x="9737328" y="1445230"/>
                  </a:moveTo>
                  <a:cubicBezTo>
                    <a:pt x="9766000" y="1445230"/>
                    <a:pt x="9789244" y="1468474"/>
                    <a:pt x="9789244" y="1497145"/>
                  </a:cubicBezTo>
                  <a:cubicBezTo>
                    <a:pt x="9789244" y="1525818"/>
                    <a:pt x="9766000" y="1549060"/>
                    <a:pt x="9737328" y="1549060"/>
                  </a:cubicBezTo>
                  <a:cubicBezTo>
                    <a:pt x="9708656" y="1549060"/>
                    <a:pt x="9685413" y="1525818"/>
                    <a:pt x="9685413" y="1497145"/>
                  </a:cubicBezTo>
                  <a:cubicBezTo>
                    <a:pt x="9685413" y="1468474"/>
                    <a:pt x="9708656" y="1445230"/>
                    <a:pt x="9737328" y="1445230"/>
                  </a:cubicBezTo>
                  <a:close/>
                  <a:moveTo>
                    <a:pt x="9255604" y="1445230"/>
                  </a:moveTo>
                  <a:cubicBezTo>
                    <a:pt x="9284276" y="1445230"/>
                    <a:pt x="9307520" y="1468474"/>
                    <a:pt x="9307520" y="1497145"/>
                  </a:cubicBezTo>
                  <a:cubicBezTo>
                    <a:pt x="9307520" y="1525818"/>
                    <a:pt x="9284276" y="1549060"/>
                    <a:pt x="9255604" y="1549060"/>
                  </a:cubicBezTo>
                  <a:cubicBezTo>
                    <a:pt x="9226932" y="1549060"/>
                    <a:pt x="9203689" y="1525818"/>
                    <a:pt x="9203689" y="1497145"/>
                  </a:cubicBezTo>
                  <a:cubicBezTo>
                    <a:pt x="9203689" y="1468474"/>
                    <a:pt x="9226932" y="1445230"/>
                    <a:pt x="9255604" y="1445230"/>
                  </a:cubicBezTo>
                  <a:close/>
                  <a:moveTo>
                    <a:pt x="8773880" y="1445230"/>
                  </a:moveTo>
                  <a:cubicBezTo>
                    <a:pt x="8802552" y="1445230"/>
                    <a:pt x="8825796" y="1468474"/>
                    <a:pt x="8825796" y="1497145"/>
                  </a:cubicBezTo>
                  <a:cubicBezTo>
                    <a:pt x="8825796" y="1525818"/>
                    <a:pt x="8802552" y="1549060"/>
                    <a:pt x="8773880" y="1549060"/>
                  </a:cubicBezTo>
                  <a:cubicBezTo>
                    <a:pt x="8745208" y="1549060"/>
                    <a:pt x="8721965" y="1525818"/>
                    <a:pt x="8721965" y="1497145"/>
                  </a:cubicBezTo>
                  <a:cubicBezTo>
                    <a:pt x="8721965" y="1468474"/>
                    <a:pt x="8745208" y="1445230"/>
                    <a:pt x="8773880" y="1445230"/>
                  </a:cubicBezTo>
                  <a:close/>
                  <a:moveTo>
                    <a:pt x="8292157" y="1445230"/>
                  </a:moveTo>
                  <a:cubicBezTo>
                    <a:pt x="8320829" y="1445230"/>
                    <a:pt x="8344072" y="1468474"/>
                    <a:pt x="8344072" y="1497145"/>
                  </a:cubicBezTo>
                  <a:cubicBezTo>
                    <a:pt x="8344072" y="1525818"/>
                    <a:pt x="8320829" y="1549060"/>
                    <a:pt x="8292157" y="1549060"/>
                  </a:cubicBezTo>
                  <a:cubicBezTo>
                    <a:pt x="8263484" y="1549060"/>
                    <a:pt x="8240241" y="1525818"/>
                    <a:pt x="8240241" y="1497145"/>
                  </a:cubicBezTo>
                  <a:cubicBezTo>
                    <a:pt x="8240241" y="1468474"/>
                    <a:pt x="8263484" y="1445230"/>
                    <a:pt x="8292157" y="1445230"/>
                  </a:cubicBezTo>
                  <a:close/>
                  <a:moveTo>
                    <a:pt x="7810433" y="1445230"/>
                  </a:moveTo>
                  <a:cubicBezTo>
                    <a:pt x="7839105" y="1445230"/>
                    <a:pt x="7862348" y="1468474"/>
                    <a:pt x="7862348" y="1497145"/>
                  </a:cubicBezTo>
                  <a:cubicBezTo>
                    <a:pt x="7862348" y="1525818"/>
                    <a:pt x="7839105" y="1549060"/>
                    <a:pt x="7810433" y="1549060"/>
                  </a:cubicBezTo>
                  <a:cubicBezTo>
                    <a:pt x="7781760" y="1549060"/>
                    <a:pt x="7758517" y="1525818"/>
                    <a:pt x="7758517" y="1497145"/>
                  </a:cubicBezTo>
                  <a:cubicBezTo>
                    <a:pt x="7758517" y="1468474"/>
                    <a:pt x="7781760" y="1445230"/>
                    <a:pt x="7810433" y="1445230"/>
                  </a:cubicBezTo>
                  <a:close/>
                  <a:moveTo>
                    <a:pt x="7328709" y="1445230"/>
                  </a:moveTo>
                  <a:cubicBezTo>
                    <a:pt x="7357381" y="1445230"/>
                    <a:pt x="7380624" y="1468474"/>
                    <a:pt x="7380624" y="1497145"/>
                  </a:cubicBezTo>
                  <a:cubicBezTo>
                    <a:pt x="7380624" y="1525818"/>
                    <a:pt x="7357381" y="1549060"/>
                    <a:pt x="7328709" y="1549060"/>
                  </a:cubicBezTo>
                  <a:cubicBezTo>
                    <a:pt x="7300036" y="1549060"/>
                    <a:pt x="7276793" y="1525818"/>
                    <a:pt x="7276793" y="1497145"/>
                  </a:cubicBezTo>
                  <a:cubicBezTo>
                    <a:pt x="7276793" y="1468474"/>
                    <a:pt x="7300036" y="1445230"/>
                    <a:pt x="7328709" y="1445230"/>
                  </a:cubicBezTo>
                  <a:close/>
                  <a:moveTo>
                    <a:pt x="6846985" y="1445230"/>
                  </a:moveTo>
                  <a:cubicBezTo>
                    <a:pt x="6875657" y="1445230"/>
                    <a:pt x="6898900" y="1468474"/>
                    <a:pt x="6898900" y="1497145"/>
                  </a:cubicBezTo>
                  <a:cubicBezTo>
                    <a:pt x="6898900" y="1525818"/>
                    <a:pt x="6875657" y="1549060"/>
                    <a:pt x="6846985" y="1549060"/>
                  </a:cubicBezTo>
                  <a:cubicBezTo>
                    <a:pt x="6818312" y="1549060"/>
                    <a:pt x="6795069" y="1525818"/>
                    <a:pt x="6795069" y="1497145"/>
                  </a:cubicBezTo>
                  <a:cubicBezTo>
                    <a:pt x="6795069" y="1468474"/>
                    <a:pt x="6818312" y="1445230"/>
                    <a:pt x="6846985" y="1445230"/>
                  </a:cubicBezTo>
                  <a:close/>
                  <a:moveTo>
                    <a:pt x="6365261" y="1445230"/>
                  </a:moveTo>
                  <a:cubicBezTo>
                    <a:pt x="6393933" y="1445230"/>
                    <a:pt x="6417176" y="1468474"/>
                    <a:pt x="6417176" y="1497145"/>
                  </a:cubicBezTo>
                  <a:cubicBezTo>
                    <a:pt x="6417176" y="1525818"/>
                    <a:pt x="6393933" y="1549060"/>
                    <a:pt x="6365261" y="1549060"/>
                  </a:cubicBezTo>
                  <a:cubicBezTo>
                    <a:pt x="6336588" y="1549060"/>
                    <a:pt x="6313345" y="1525818"/>
                    <a:pt x="6313345" y="1497145"/>
                  </a:cubicBezTo>
                  <a:cubicBezTo>
                    <a:pt x="6313345" y="1468474"/>
                    <a:pt x="6336588" y="1445230"/>
                    <a:pt x="6365261" y="1445230"/>
                  </a:cubicBezTo>
                  <a:close/>
                  <a:moveTo>
                    <a:pt x="5883550" y="1445230"/>
                  </a:moveTo>
                  <a:cubicBezTo>
                    <a:pt x="5912221" y="1445230"/>
                    <a:pt x="5935463" y="1468474"/>
                    <a:pt x="5935463" y="1497145"/>
                  </a:cubicBezTo>
                  <a:cubicBezTo>
                    <a:pt x="5935463" y="1525818"/>
                    <a:pt x="5912221" y="1549060"/>
                    <a:pt x="5883550" y="1549060"/>
                  </a:cubicBezTo>
                  <a:cubicBezTo>
                    <a:pt x="5854878" y="1549060"/>
                    <a:pt x="5831636" y="1525818"/>
                    <a:pt x="5831636" y="1497145"/>
                  </a:cubicBezTo>
                  <a:cubicBezTo>
                    <a:pt x="5831636" y="1468474"/>
                    <a:pt x="5854878" y="1445230"/>
                    <a:pt x="5883550" y="1445230"/>
                  </a:cubicBezTo>
                  <a:close/>
                  <a:moveTo>
                    <a:pt x="5401846" y="1445230"/>
                  </a:moveTo>
                  <a:cubicBezTo>
                    <a:pt x="5430515" y="1445230"/>
                    <a:pt x="5453757" y="1468474"/>
                    <a:pt x="5453757" y="1497145"/>
                  </a:cubicBezTo>
                  <a:cubicBezTo>
                    <a:pt x="5453757" y="1525818"/>
                    <a:pt x="5430515" y="1549060"/>
                    <a:pt x="5401846" y="1549060"/>
                  </a:cubicBezTo>
                  <a:cubicBezTo>
                    <a:pt x="5373180" y="1549060"/>
                    <a:pt x="5349936" y="1525818"/>
                    <a:pt x="5349936" y="1497145"/>
                  </a:cubicBezTo>
                  <a:cubicBezTo>
                    <a:pt x="5349936" y="1468474"/>
                    <a:pt x="5373180" y="1445230"/>
                    <a:pt x="5401846" y="1445230"/>
                  </a:cubicBezTo>
                  <a:close/>
                  <a:moveTo>
                    <a:pt x="4920088" y="1445230"/>
                  </a:moveTo>
                  <a:cubicBezTo>
                    <a:pt x="4948766" y="1445230"/>
                    <a:pt x="4972021" y="1468474"/>
                    <a:pt x="4972021" y="1497145"/>
                  </a:cubicBezTo>
                  <a:cubicBezTo>
                    <a:pt x="4972021" y="1525818"/>
                    <a:pt x="4948766" y="1549060"/>
                    <a:pt x="4920088" y="1549060"/>
                  </a:cubicBezTo>
                  <a:cubicBezTo>
                    <a:pt x="4891417" y="1549060"/>
                    <a:pt x="4868188" y="1525818"/>
                    <a:pt x="4868188" y="1497145"/>
                  </a:cubicBezTo>
                  <a:cubicBezTo>
                    <a:pt x="4868188" y="1468474"/>
                    <a:pt x="4891417" y="1445230"/>
                    <a:pt x="4920088" y="1445230"/>
                  </a:cubicBezTo>
                  <a:close/>
                  <a:moveTo>
                    <a:pt x="4438393" y="1445230"/>
                  </a:moveTo>
                  <a:cubicBezTo>
                    <a:pt x="4467056" y="1445230"/>
                    <a:pt x="4490299" y="1468474"/>
                    <a:pt x="4490299" y="1497145"/>
                  </a:cubicBezTo>
                  <a:cubicBezTo>
                    <a:pt x="4490299" y="1525818"/>
                    <a:pt x="4467056" y="1549060"/>
                    <a:pt x="4438393" y="1549060"/>
                  </a:cubicBezTo>
                  <a:cubicBezTo>
                    <a:pt x="4409713" y="1549060"/>
                    <a:pt x="4386471" y="1525818"/>
                    <a:pt x="4386471" y="1497145"/>
                  </a:cubicBezTo>
                  <a:cubicBezTo>
                    <a:pt x="4386471" y="1468474"/>
                    <a:pt x="4409713" y="1445230"/>
                    <a:pt x="4438393" y="1445230"/>
                  </a:cubicBezTo>
                  <a:close/>
                  <a:moveTo>
                    <a:pt x="3956683" y="1445230"/>
                  </a:moveTo>
                  <a:cubicBezTo>
                    <a:pt x="3985355" y="1445230"/>
                    <a:pt x="4008604" y="1468474"/>
                    <a:pt x="4008604" y="1497145"/>
                  </a:cubicBezTo>
                  <a:cubicBezTo>
                    <a:pt x="4008604" y="1525818"/>
                    <a:pt x="3985355" y="1549060"/>
                    <a:pt x="3956683" y="1549060"/>
                  </a:cubicBezTo>
                  <a:cubicBezTo>
                    <a:pt x="3928011" y="1549060"/>
                    <a:pt x="3904772" y="1525818"/>
                    <a:pt x="3904772" y="1497145"/>
                  </a:cubicBezTo>
                  <a:cubicBezTo>
                    <a:pt x="3904772" y="1468474"/>
                    <a:pt x="3928011" y="1445230"/>
                    <a:pt x="3956683" y="1445230"/>
                  </a:cubicBezTo>
                  <a:close/>
                  <a:moveTo>
                    <a:pt x="3474970" y="1445230"/>
                  </a:moveTo>
                  <a:cubicBezTo>
                    <a:pt x="3503644" y="1445230"/>
                    <a:pt x="3526888" y="1468474"/>
                    <a:pt x="3526888" y="1497145"/>
                  </a:cubicBezTo>
                  <a:cubicBezTo>
                    <a:pt x="3526888" y="1525818"/>
                    <a:pt x="3503644" y="1549060"/>
                    <a:pt x="3474970" y="1549060"/>
                  </a:cubicBezTo>
                  <a:cubicBezTo>
                    <a:pt x="3446298" y="1549060"/>
                    <a:pt x="3423054" y="1525818"/>
                    <a:pt x="3423054" y="1497145"/>
                  </a:cubicBezTo>
                  <a:cubicBezTo>
                    <a:pt x="3423054" y="1468474"/>
                    <a:pt x="3446298" y="1445230"/>
                    <a:pt x="3474970" y="1445230"/>
                  </a:cubicBezTo>
                  <a:close/>
                  <a:moveTo>
                    <a:pt x="2993246" y="1445230"/>
                  </a:moveTo>
                  <a:cubicBezTo>
                    <a:pt x="3021917" y="1445230"/>
                    <a:pt x="3045160" y="1468474"/>
                    <a:pt x="3045160" y="1497145"/>
                  </a:cubicBezTo>
                  <a:cubicBezTo>
                    <a:pt x="3045160" y="1525818"/>
                    <a:pt x="3021917" y="1549060"/>
                    <a:pt x="2993246" y="1549060"/>
                  </a:cubicBezTo>
                  <a:cubicBezTo>
                    <a:pt x="2964572" y="1549060"/>
                    <a:pt x="2941330" y="1525818"/>
                    <a:pt x="2941330" y="1497145"/>
                  </a:cubicBezTo>
                  <a:cubicBezTo>
                    <a:pt x="2941330" y="1468474"/>
                    <a:pt x="2964572" y="1445230"/>
                    <a:pt x="2993246" y="1445230"/>
                  </a:cubicBezTo>
                  <a:close/>
                  <a:moveTo>
                    <a:pt x="2511522" y="1445230"/>
                  </a:moveTo>
                  <a:cubicBezTo>
                    <a:pt x="2540195" y="1445230"/>
                    <a:pt x="2563437" y="1468474"/>
                    <a:pt x="2563437" y="1497145"/>
                  </a:cubicBezTo>
                  <a:cubicBezTo>
                    <a:pt x="2563437" y="1525818"/>
                    <a:pt x="2540195" y="1549060"/>
                    <a:pt x="2511522" y="1549060"/>
                  </a:cubicBezTo>
                  <a:cubicBezTo>
                    <a:pt x="2482854" y="1549060"/>
                    <a:pt x="2459610" y="1525818"/>
                    <a:pt x="2459610" y="1497145"/>
                  </a:cubicBezTo>
                  <a:cubicBezTo>
                    <a:pt x="2459610" y="1468474"/>
                    <a:pt x="2482854" y="1445230"/>
                    <a:pt x="2511522" y="1445230"/>
                  </a:cubicBezTo>
                  <a:close/>
                  <a:moveTo>
                    <a:pt x="2029787" y="1445230"/>
                  </a:moveTo>
                  <a:cubicBezTo>
                    <a:pt x="2058459" y="1445230"/>
                    <a:pt x="2081703" y="1468474"/>
                    <a:pt x="2081703" y="1497145"/>
                  </a:cubicBezTo>
                  <a:cubicBezTo>
                    <a:pt x="2081703" y="1525818"/>
                    <a:pt x="2058459" y="1549060"/>
                    <a:pt x="2029787" y="1549060"/>
                  </a:cubicBezTo>
                  <a:cubicBezTo>
                    <a:pt x="2001115" y="1549060"/>
                    <a:pt x="1977872" y="1525818"/>
                    <a:pt x="1977872" y="1497145"/>
                  </a:cubicBezTo>
                  <a:cubicBezTo>
                    <a:pt x="1977872" y="1468474"/>
                    <a:pt x="2001115" y="1445230"/>
                    <a:pt x="2029787" y="1445230"/>
                  </a:cubicBezTo>
                  <a:close/>
                  <a:moveTo>
                    <a:pt x="1548064" y="1445230"/>
                  </a:moveTo>
                  <a:cubicBezTo>
                    <a:pt x="1576736" y="1445230"/>
                    <a:pt x="1599980" y="1468474"/>
                    <a:pt x="1599980" y="1497145"/>
                  </a:cubicBezTo>
                  <a:cubicBezTo>
                    <a:pt x="1599980" y="1525818"/>
                    <a:pt x="1576736" y="1549060"/>
                    <a:pt x="1548064" y="1549060"/>
                  </a:cubicBezTo>
                  <a:cubicBezTo>
                    <a:pt x="1519392" y="1549060"/>
                    <a:pt x="1496149" y="1525818"/>
                    <a:pt x="1496149" y="1497145"/>
                  </a:cubicBezTo>
                  <a:cubicBezTo>
                    <a:pt x="1496149" y="1468474"/>
                    <a:pt x="1519392" y="1445230"/>
                    <a:pt x="1548064" y="1445230"/>
                  </a:cubicBezTo>
                  <a:close/>
                  <a:moveTo>
                    <a:pt x="1066342" y="1445230"/>
                  </a:moveTo>
                  <a:cubicBezTo>
                    <a:pt x="1095014" y="1445230"/>
                    <a:pt x="1118258" y="1468474"/>
                    <a:pt x="1118258" y="1497145"/>
                  </a:cubicBezTo>
                  <a:cubicBezTo>
                    <a:pt x="1118258" y="1525818"/>
                    <a:pt x="1095014" y="1549060"/>
                    <a:pt x="1066342" y="1549060"/>
                  </a:cubicBezTo>
                  <a:cubicBezTo>
                    <a:pt x="1037670" y="1549060"/>
                    <a:pt x="1014427" y="1525818"/>
                    <a:pt x="1014427" y="1497145"/>
                  </a:cubicBezTo>
                  <a:cubicBezTo>
                    <a:pt x="1014427" y="1468474"/>
                    <a:pt x="1037670" y="1445230"/>
                    <a:pt x="1066342" y="1445230"/>
                  </a:cubicBezTo>
                  <a:close/>
                  <a:moveTo>
                    <a:pt x="584620" y="1445230"/>
                  </a:moveTo>
                  <a:cubicBezTo>
                    <a:pt x="613292" y="1445230"/>
                    <a:pt x="636536" y="1468474"/>
                    <a:pt x="636536" y="1497145"/>
                  </a:cubicBezTo>
                  <a:cubicBezTo>
                    <a:pt x="636536" y="1525818"/>
                    <a:pt x="613292" y="1549060"/>
                    <a:pt x="584620" y="1549060"/>
                  </a:cubicBezTo>
                  <a:cubicBezTo>
                    <a:pt x="555948" y="1549060"/>
                    <a:pt x="532705" y="1525818"/>
                    <a:pt x="532705" y="1497145"/>
                  </a:cubicBezTo>
                  <a:cubicBezTo>
                    <a:pt x="532705" y="1468474"/>
                    <a:pt x="555948" y="1445230"/>
                    <a:pt x="584620" y="1445230"/>
                  </a:cubicBezTo>
                  <a:close/>
                  <a:moveTo>
                    <a:pt x="102899" y="1445230"/>
                  </a:moveTo>
                  <a:cubicBezTo>
                    <a:pt x="131570" y="1445230"/>
                    <a:pt x="154814" y="1468474"/>
                    <a:pt x="154814" y="1497145"/>
                  </a:cubicBezTo>
                  <a:cubicBezTo>
                    <a:pt x="154814" y="1525818"/>
                    <a:pt x="131570" y="1549060"/>
                    <a:pt x="102899" y="1549060"/>
                  </a:cubicBezTo>
                  <a:cubicBezTo>
                    <a:pt x="74226" y="1549060"/>
                    <a:pt x="50983" y="1525818"/>
                    <a:pt x="50983" y="1497145"/>
                  </a:cubicBezTo>
                  <a:cubicBezTo>
                    <a:pt x="50983" y="1468474"/>
                    <a:pt x="74226" y="1445230"/>
                    <a:pt x="102899" y="1445230"/>
                  </a:cubicBezTo>
                  <a:close/>
                  <a:moveTo>
                    <a:pt x="12146930" y="1094763"/>
                  </a:moveTo>
                  <a:cubicBezTo>
                    <a:pt x="12205334" y="1094763"/>
                    <a:pt x="12250760" y="1128889"/>
                    <a:pt x="12250760" y="1172768"/>
                  </a:cubicBezTo>
                  <a:cubicBezTo>
                    <a:pt x="12250760" y="1172768"/>
                    <a:pt x="12250760" y="1172768"/>
                    <a:pt x="12250760" y="1224773"/>
                  </a:cubicBezTo>
                  <a:cubicBezTo>
                    <a:pt x="12250760" y="1239399"/>
                    <a:pt x="12239404" y="1250775"/>
                    <a:pt x="12224803" y="1250775"/>
                  </a:cubicBezTo>
                  <a:cubicBezTo>
                    <a:pt x="12224803" y="1250775"/>
                    <a:pt x="12224803" y="1250775"/>
                    <a:pt x="12198844" y="1250775"/>
                  </a:cubicBezTo>
                  <a:cubicBezTo>
                    <a:pt x="12198844" y="1250775"/>
                    <a:pt x="12198844" y="1250775"/>
                    <a:pt x="12198844" y="1354785"/>
                  </a:cubicBezTo>
                  <a:cubicBezTo>
                    <a:pt x="12198844" y="1369411"/>
                    <a:pt x="12187489" y="1380786"/>
                    <a:pt x="12172887" y="1380786"/>
                  </a:cubicBezTo>
                  <a:cubicBezTo>
                    <a:pt x="12172887" y="1380786"/>
                    <a:pt x="12172887" y="1380786"/>
                    <a:pt x="12120972" y="1380786"/>
                  </a:cubicBezTo>
                  <a:cubicBezTo>
                    <a:pt x="12106372" y="1380786"/>
                    <a:pt x="12095015" y="1369411"/>
                    <a:pt x="12095015" y="1354785"/>
                  </a:cubicBezTo>
                  <a:cubicBezTo>
                    <a:pt x="12095015" y="1354785"/>
                    <a:pt x="12095015" y="1354785"/>
                    <a:pt x="12095015" y="1250775"/>
                  </a:cubicBezTo>
                  <a:cubicBezTo>
                    <a:pt x="12095015" y="1250775"/>
                    <a:pt x="12095015" y="1250775"/>
                    <a:pt x="12069057" y="1250775"/>
                  </a:cubicBezTo>
                  <a:cubicBezTo>
                    <a:pt x="12054456" y="1250775"/>
                    <a:pt x="12043099" y="1239399"/>
                    <a:pt x="12043099" y="1224773"/>
                  </a:cubicBezTo>
                  <a:cubicBezTo>
                    <a:pt x="12043099" y="1224773"/>
                    <a:pt x="12043099" y="1224773"/>
                    <a:pt x="12043099" y="1172768"/>
                  </a:cubicBezTo>
                  <a:cubicBezTo>
                    <a:pt x="12043099" y="1128889"/>
                    <a:pt x="12088525" y="1094763"/>
                    <a:pt x="12146930" y="1094763"/>
                  </a:cubicBezTo>
                  <a:close/>
                  <a:moveTo>
                    <a:pt x="11665206" y="1094763"/>
                  </a:moveTo>
                  <a:cubicBezTo>
                    <a:pt x="11723610" y="1094763"/>
                    <a:pt x="11769036" y="1128889"/>
                    <a:pt x="11769036" y="1172768"/>
                  </a:cubicBezTo>
                  <a:cubicBezTo>
                    <a:pt x="11769036" y="1172768"/>
                    <a:pt x="11769036" y="1172768"/>
                    <a:pt x="11769036" y="1224773"/>
                  </a:cubicBezTo>
                  <a:cubicBezTo>
                    <a:pt x="11769036" y="1239399"/>
                    <a:pt x="11757680" y="1250775"/>
                    <a:pt x="11743079" y="1250775"/>
                  </a:cubicBezTo>
                  <a:cubicBezTo>
                    <a:pt x="11743079" y="1250775"/>
                    <a:pt x="11743079" y="1250775"/>
                    <a:pt x="11717120" y="1250775"/>
                  </a:cubicBezTo>
                  <a:cubicBezTo>
                    <a:pt x="11717120" y="1250775"/>
                    <a:pt x="11717120" y="1250775"/>
                    <a:pt x="11717120" y="1354785"/>
                  </a:cubicBezTo>
                  <a:cubicBezTo>
                    <a:pt x="11717120" y="1369411"/>
                    <a:pt x="11705765" y="1380786"/>
                    <a:pt x="11691163" y="1380786"/>
                  </a:cubicBezTo>
                  <a:cubicBezTo>
                    <a:pt x="11691163" y="1380786"/>
                    <a:pt x="11691163" y="1380786"/>
                    <a:pt x="11639248" y="1380786"/>
                  </a:cubicBezTo>
                  <a:cubicBezTo>
                    <a:pt x="11624648" y="1380786"/>
                    <a:pt x="11613291" y="1369411"/>
                    <a:pt x="11613291" y="1354785"/>
                  </a:cubicBezTo>
                  <a:cubicBezTo>
                    <a:pt x="11613291" y="1354785"/>
                    <a:pt x="11613291" y="1354785"/>
                    <a:pt x="11613291" y="1250775"/>
                  </a:cubicBezTo>
                  <a:cubicBezTo>
                    <a:pt x="11613291" y="1250775"/>
                    <a:pt x="11613291" y="1250775"/>
                    <a:pt x="11587333" y="1250775"/>
                  </a:cubicBezTo>
                  <a:cubicBezTo>
                    <a:pt x="11572732" y="1250775"/>
                    <a:pt x="11561375" y="1239399"/>
                    <a:pt x="11561375" y="1224773"/>
                  </a:cubicBezTo>
                  <a:cubicBezTo>
                    <a:pt x="11561375" y="1224773"/>
                    <a:pt x="11561375" y="1224773"/>
                    <a:pt x="11561375" y="1172768"/>
                  </a:cubicBezTo>
                  <a:cubicBezTo>
                    <a:pt x="11561375" y="1128889"/>
                    <a:pt x="11606801" y="1094763"/>
                    <a:pt x="11665206" y="1094763"/>
                  </a:cubicBezTo>
                  <a:close/>
                  <a:moveTo>
                    <a:pt x="11183481" y="1094763"/>
                  </a:moveTo>
                  <a:cubicBezTo>
                    <a:pt x="11241885" y="1094763"/>
                    <a:pt x="11287311" y="1128889"/>
                    <a:pt x="11287311" y="1172768"/>
                  </a:cubicBezTo>
                  <a:cubicBezTo>
                    <a:pt x="11287311" y="1172768"/>
                    <a:pt x="11287311" y="1172768"/>
                    <a:pt x="11287311" y="1224773"/>
                  </a:cubicBezTo>
                  <a:cubicBezTo>
                    <a:pt x="11287311" y="1239399"/>
                    <a:pt x="11275955" y="1250775"/>
                    <a:pt x="11261354" y="1250775"/>
                  </a:cubicBezTo>
                  <a:cubicBezTo>
                    <a:pt x="11261354" y="1250775"/>
                    <a:pt x="11261354" y="1250775"/>
                    <a:pt x="11235395" y="1250775"/>
                  </a:cubicBezTo>
                  <a:cubicBezTo>
                    <a:pt x="11235395" y="1250775"/>
                    <a:pt x="11235395" y="1250775"/>
                    <a:pt x="11235395" y="1354785"/>
                  </a:cubicBezTo>
                  <a:cubicBezTo>
                    <a:pt x="11235395" y="1369411"/>
                    <a:pt x="11224040" y="1380786"/>
                    <a:pt x="11209438" y="1380786"/>
                  </a:cubicBezTo>
                  <a:cubicBezTo>
                    <a:pt x="11209438" y="1380786"/>
                    <a:pt x="11209438" y="1380786"/>
                    <a:pt x="11157523" y="1380786"/>
                  </a:cubicBezTo>
                  <a:cubicBezTo>
                    <a:pt x="11142923" y="1380786"/>
                    <a:pt x="11131566" y="1369411"/>
                    <a:pt x="11131566" y="1354785"/>
                  </a:cubicBezTo>
                  <a:cubicBezTo>
                    <a:pt x="11131566" y="1354785"/>
                    <a:pt x="11131566" y="1354785"/>
                    <a:pt x="11131566" y="1250775"/>
                  </a:cubicBezTo>
                  <a:cubicBezTo>
                    <a:pt x="11131566" y="1250775"/>
                    <a:pt x="11131566" y="1250775"/>
                    <a:pt x="11105608" y="1250775"/>
                  </a:cubicBezTo>
                  <a:cubicBezTo>
                    <a:pt x="11091007" y="1250775"/>
                    <a:pt x="11079650" y="1239399"/>
                    <a:pt x="11079650" y="1224773"/>
                  </a:cubicBezTo>
                  <a:cubicBezTo>
                    <a:pt x="11079650" y="1224773"/>
                    <a:pt x="11079650" y="1224773"/>
                    <a:pt x="11079650" y="1172768"/>
                  </a:cubicBezTo>
                  <a:cubicBezTo>
                    <a:pt x="11079650" y="1128889"/>
                    <a:pt x="11125076" y="1094763"/>
                    <a:pt x="11183481" y="1094763"/>
                  </a:cubicBezTo>
                  <a:close/>
                  <a:moveTo>
                    <a:pt x="10701757" y="1094763"/>
                  </a:moveTo>
                  <a:cubicBezTo>
                    <a:pt x="10760161" y="1094763"/>
                    <a:pt x="10805587" y="1128889"/>
                    <a:pt x="10805587" y="1172768"/>
                  </a:cubicBezTo>
                  <a:cubicBezTo>
                    <a:pt x="10805587" y="1172768"/>
                    <a:pt x="10805587" y="1172768"/>
                    <a:pt x="10805587" y="1224773"/>
                  </a:cubicBezTo>
                  <a:cubicBezTo>
                    <a:pt x="10805587" y="1239399"/>
                    <a:pt x="10794231" y="1250775"/>
                    <a:pt x="10779630" y="1250775"/>
                  </a:cubicBezTo>
                  <a:cubicBezTo>
                    <a:pt x="10779630" y="1250775"/>
                    <a:pt x="10779630" y="1250775"/>
                    <a:pt x="10753671" y="1250775"/>
                  </a:cubicBezTo>
                  <a:cubicBezTo>
                    <a:pt x="10753671" y="1250775"/>
                    <a:pt x="10753671" y="1250775"/>
                    <a:pt x="10753671" y="1354785"/>
                  </a:cubicBezTo>
                  <a:cubicBezTo>
                    <a:pt x="10753671" y="1369411"/>
                    <a:pt x="10742316" y="1380786"/>
                    <a:pt x="10727714" y="1380786"/>
                  </a:cubicBezTo>
                  <a:cubicBezTo>
                    <a:pt x="10727714" y="1380786"/>
                    <a:pt x="10727714" y="1380786"/>
                    <a:pt x="10675799" y="1380786"/>
                  </a:cubicBezTo>
                  <a:cubicBezTo>
                    <a:pt x="10661199" y="1380786"/>
                    <a:pt x="10649842" y="1369411"/>
                    <a:pt x="10649842" y="1354785"/>
                  </a:cubicBezTo>
                  <a:cubicBezTo>
                    <a:pt x="10649842" y="1354785"/>
                    <a:pt x="10649842" y="1354785"/>
                    <a:pt x="10649842" y="1250775"/>
                  </a:cubicBezTo>
                  <a:cubicBezTo>
                    <a:pt x="10649842" y="1250775"/>
                    <a:pt x="10649842" y="1250775"/>
                    <a:pt x="10623884" y="1250775"/>
                  </a:cubicBezTo>
                  <a:cubicBezTo>
                    <a:pt x="10609283" y="1250775"/>
                    <a:pt x="10597926" y="1239399"/>
                    <a:pt x="10597926" y="1224773"/>
                  </a:cubicBezTo>
                  <a:cubicBezTo>
                    <a:pt x="10597926" y="1224773"/>
                    <a:pt x="10597926" y="1224773"/>
                    <a:pt x="10597926" y="1172768"/>
                  </a:cubicBezTo>
                  <a:cubicBezTo>
                    <a:pt x="10597926" y="1128889"/>
                    <a:pt x="10643352" y="1094763"/>
                    <a:pt x="10701757" y="1094763"/>
                  </a:cubicBezTo>
                  <a:close/>
                  <a:moveTo>
                    <a:pt x="10220033" y="1094763"/>
                  </a:moveTo>
                  <a:cubicBezTo>
                    <a:pt x="10278437" y="1094763"/>
                    <a:pt x="10323863" y="1128889"/>
                    <a:pt x="10323863" y="1172768"/>
                  </a:cubicBezTo>
                  <a:cubicBezTo>
                    <a:pt x="10323863" y="1172768"/>
                    <a:pt x="10323863" y="1172768"/>
                    <a:pt x="10323863" y="1224773"/>
                  </a:cubicBezTo>
                  <a:cubicBezTo>
                    <a:pt x="10323863" y="1239399"/>
                    <a:pt x="10312507" y="1250775"/>
                    <a:pt x="10297906" y="1250775"/>
                  </a:cubicBezTo>
                  <a:cubicBezTo>
                    <a:pt x="10297906" y="1250775"/>
                    <a:pt x="10297906" y="1250775"/>
                    <a:pt x="10271947" y="1250775"/>
                  </a:cubicBezTo>
                  <a:cubicBezTo>
                    <a:pt x="10271947" y="1250775"/>
                    <a:pt x="10271947" y="1250775"/>
                    <a:pt x="10271947" y="1354785"/>
                  </a:cubicBezTo>
                  <a:cubicBezTo>
                    <a:pt x="10271947" y="1369411"/>
                    <a:pt x="10260592" y="1380786"/>
                    <a:pt x="10245990" y="1380786"/>
                  </a:cubicBezTo>
                  <a:cubicBezTo>
                    <a:pt x="10245990" y="1380786"/>
                    <a:pt x="10245990" y="1380786"/>
                    <a:pt x="10194075" y="1380786"/>
                  </a:cubicBezTo>
                  <a:cubicBezTo>
                    <a:pt x="10179475" y="1380786"/>
                    <a:pt x="10168118" y="1369411"/>
                    <a:pt x="10168118" y="1354785"/>
                  </a:cubicBezTo>
                  <a:cubicBezTo>
                    <a:pt x="10168118" y="1354785"/>
                    <a:pt x="10168118" y="1354785"/>
                    <a:pt x="10168118" y="1250775"/>
                  </a:cubicBezTo>
                  <a:cubicBezTo>
                    <a:pt x="10168118" y="1250775"/>
                    <a:pt x="10168118" y="1250775"/>
                    <a:pt x="10142160" y="1250775"/>
                  </a:cubicBezTo>
                  <a:cubicBezTo>
                    <a:pt x="10127559" y="1250775"/>
                    <a:pt x="10116202" y="1239399"/>
                    <a:pt x="10116202" y="1224773"/>
                  </a:cubicBezTo>
                  <a:cubicBezTo>
                    <a:pt x="10116202" y="1224773"/>
                    <a:pt x="10116202" y="1224773"/>
                    <a:pt x="10116202" y="1172768"/>
                  </a:cubicBezTo>
                  <a:cubicBezTo>
                    <a:pt x="10116202" y="1128889"/>
                    <a:pt x="10161628" y="1094763"/>
                    <a:pt x="10220033" y="1094763"/>
                  </a:cubicBezTo>
                  <a:close/>
                  <a:moveTo>
                    <a:pt x="9738308" y="1094763"/>
                  </a:moveTo>
                  <a:cubicBezTo>
                    <a:pt x="9796712" y="1094763"/>
                    <a:pt x="9842138" y="1128889"/>
                    <a:pt x="9842138" y="1172768"/>
                  </a:cubicBezTo>
                  <a:cubicBezTo>
                    <a:pt x="9842138" y="1172768"/>
                    <a:pt x="9842138" y="1172768"/>
                    <a:pt x="9842138" y="1224773"/>
                  </a:cubicBezTo>
                  <a:cubicBezTo>
                    <a:pt x="9842138" y="1239399"/>
                    <a:pt x="9830782" y="1250775"/>
                    <a:pt x="9816181" y="1250775"/>
                  </a:cubicBezTo>
                  <a:cubicBezTo>
                    <a:pt x="9816181" y="1250775"/>
                    <a:pt x="9816181" y="1250775"/>
                    <a:pt x="9790222" y="1250775"/>
                  </a:cubicBezTo>
                  <a:cubicBezTo>
                    <a:pt x="9790222" y="1250775"/>
                    <a:pt x="9790222" y="1250775"/>
                    <a:pt x="9790222" y="1354785"/>
                  </a:cubicBezTo>
                  <a:cubicBezTo>
                    <a:pt x="9790222" y="1369411"/>
                    <a:pt x="9778867" y="1380786"/>
                    <a:pt x="9764265" y="1380786"/>
                  </a:cubicBezTo>
                  <a:cubicBezTo>
                    <a:pt x="9764265" y="1380786"/>
                    <a:pt x="9764265" y="1380786"/>
                    <a:pt x="9712350" y="1380786"/>
                  </a:cubicBezTo>
                  <a:cubicBezTo>
                    <a:pt x="9697750" y="1380786"/>
                    <a:pt x="9686393" y="1369411"/>
                    <a:pt x="9686393" y="1354785"/>
                  </a:cubicBezTo>
                  <a:cubicBezTo>
                    <a:pt x="9686393" y="1354785"/>
                    <a:pt x="9686393" y="1354785"/>
                    <a:pt x="9686393" y="1250775"/>
                  </a:cubicBezTo>
                  <a:cubicBezTo>
                    <a:pt x="9686393" y="1250775"/>
                    <a:pt x="9686393" y="1250775"/>
                    <a:pt x="9660435" y="1250775"/>
                  </a:cubicBezTo>
                  <a:cubicBezTo>
                    <a:pt x="9645834" y="1250775"/>
                    <a:pt x="9634477" y="1239399"/>
                    <a:pt x="9634477" y="1224773"/>
                  </a:cubicBezTo>
                  <a:cubicBezTo>
                    <a:pt x="9634477" y="1224773"/>
                    <a:pt x="9634477" y="1224773"/>
                    <a:pt x="9634477" y="1172768"/>
                  </a:cubicBezTo>
                  <a:cubicBezTo>
                    <a:pt x="9634477" y="1128889"/>
                    <a:pt x="9679903" y="1094763"/>
                    <a:pt x="9738308" y="1094763"/>
                  </a:cubicBezTo>
                  <a:close/>
                  <a:moveTo>
                    <a:pt x="9256584" y="1094763"/>
                  </a:moveTo>
                  <a:cubicBezTo>
                    <a:pt x="9314988" y="1094763"/>
                    <a:pt x="9360414" y="1128889"/>
                    <a:pt x="9360414" y="1172768"/>
                  </a:cubicBezTo>
                  <a:cubicBezTo>
                    <a:pt x="9360414" y="1172768"/>
                    <a:pt x="9360414" y="1172768"/>
                    <a:pt x="9360414" y="1224773"/>
                  </a:cubicBezTo>
                  <a:cubicBezTo>
                    <a:pt x="9360414" y="1239399"/>
                    <a:pt x="9349058" y="1250775"/>
                    <a:pt x="9334457" y="1250775"/>
                  </a:cubicBezTo>
                  <a:cubicBezTo>
                    <a:pt x="9334457" y="1250775"/>
                    <a:pt x="9334457" y="1250775"/>
                    <a:pt x="9308498" y="1250775"/>
                  </a:cubicBezTo>
                  <a:cubicBezTo>
                    <a:pt x="9308498" y="1250775"/>
                    <a:pt x="9308498" y="1250775"/>
                    <a:pt x="9308498" y="1354785"/>
                  </a:cubicBezTo>
                  <a:cubicBezTo>
                    <a:pt x="9308498" y="1369411"/>
                    <a:pt x="9297143" y="1380786"/>
                    <a:pt x="9282541" y="1380786"/>
                  </a:cubicBezTo>
                  <a:cubicBezTo>
                    <a:pt x="9282541" y="1380786"/>
                    <a:pt x="9282541" y="1380786"/>
                    <a:pt x="9230626" y="1380786"/>
                  </a:cubicBezTo>
                  <a:cubicBezTo>
                    <a:pt x="9216026" y="1380786"/>
                    <a:pt x="9204669" y="1369411"/>
                    <a:pt x="9204669" y="1354785"/>
                  </a:cubicBezTo>
                  <a:cubicBezTo>
                    <a:pt x="9204669" y="1354785"/>
                    <a:pt x="9204669" y="1354785"/>
                    <a:pt x="9204669" y="1250775"/>
                  </a:cubicBezTo>
                  <a:cubicBezTo>
                    <a:pt x="9204669" y="1250775"/>
                    <a:pt x="9204669" y="1250775"/>
                    <a:pt x="9178711" y="1250775"/>
                  </a:cubicBezTo>
                  <a:cubicBezTo>
                    <a:pt x="9164110" y="1250775"/>
                    <a:pt x="9152753" y="1239399"/>
                    <a:pt x="9152753" y="1224773"/>
                  </a:cubicBezTo>
                  <a:cubicBezTo>
                    <a:pt x="9152753" y="1224773"/>
                    <a:pt x="9152753" y="1224773"/>
                    <a:pt x="9152753" y="1172768"/>
                  </a:cubicBezTo>
                  <a:cubicBezTo>
                    <a:pt x="9152753" y="1128889"/>
                    <a:pt x="9198179" y="1094763"/>
                    <a:pt x="9256584" y="1094763"/>
                  </a:cubicBezTo>
                  <a:close/>
                  <a:moveTo>
                    <a:pt x="8774860" y="1094763"/>
                  </a:moveTo>
                  <a:cubicBezTo>
                    <a:pt x="8833264" y="1094763"/>
                    <a:pt x="8878690" y="1128889"/>
                    <a:pt x="8878690" y="1172768"/>
                  </a:cubicBezTo>
                  <a:cubicBezTo>
                    <a:pt x="8878690" y="1172768"/>
                    <a:pt x="8878690" y="1172768"/>
                    <a:pt x="8878690" y="1224773"/>
                  </a:cubicBezTo>
                  <a:cubicBezTo>
                    <a:pt x="8878690" y="1239399"/>
                    <a:pt x="8867334" y="1250775"/>
                    <a:pt x="8852733" y="1250775"/>
                  </a:cubicBezTo>
                  <a:cubicBezTo>
                    <a:pt x="8852733" y="1250775"/>
                    <a:pt x="8852733" y="1250775"/>
                    <a:pt x="8826774" y="1250775"/>
                  </a:cubicBezTo>
                  <a:cubicBezTo>
                    <a:pt x="8826774" y="1250775"/>
                    <a:pt x="8826774" y="1250775"/>
                    <a:pt x="8826774" y="1354785"/>
                  </a:cubicBezTo>
                  <a:cubicBezTo>
                    <a:pt x="8826774" y="1369411"/>
                    <a:pt x="8815419" y="1380786"/>
                    <a:pt x="8800817" y="1380786"/>
                  </a:cubicBezTo>
                  <a:cubicBezTo>
                    <a:pt x="8800817" y="1380786"/>
                    <a:pt x="8800817" y="1380786"/>
                    <a:pt x="8748902" y="1380786"/>
                  </a:cubicBezTo>
                  <a:cubicBezTo>
                    <a:pt x="8734302" y="1380786"/>
                    <a:pt x="8722945" y="1369411"/>
                    <a:pt x="8722945" y="1354785"/>
                  </a:cubicBezTo>
                  <a:cubicBezTo>
                    <a:pt x="8722945" y="1354785"/>
                    <a:pt x="8722945" y="1354785"/>
                    <a:pt x="8722945" y="1250775"/>
                  </a:cubicBezTo>
                  <a:cubicBezTo>
                    <a:pt x="8722945" y="1250775"/>
                    <a:pt x="8722945" y="1250775"/>
                    <a:pt x="8696987" y="1250775"/>
                  </a:cubicBezTo>
                  <a:cubicBezTo>
                    <a:pt x="8682386" y="1250775"/>
                    <a:pt x="8671029" y="1239399"/>
                    <a:pt x="8671029" y="1224773"/>
                  </a:cubicBezTo>
                  <a:cubicBezTo>
                    <a:pt x="8671029" y="1224773"/>
                    <a:pt x="8671029" y="1224773"/>
                    <a:pt x="8671029" y="1172768"/>
                  </a:cubicBezTo>
                  <a:cubicBezTo>
                    <a:pt x="8671029" y="1128889"/>
                    <a:pt x="8716455" y="1094763"/>
                    <a:pt x="8774860" y="1094763"/>
                  </a:cubicBezTo>
                  <a:close/>
                  <a:moveTo>
                    <a:pt x="8293136" y="1094763"/>
                  </a:moveTo>
                  <a:cubicBezTo>
                    <a:pt x="8351541" y="1094763"/>
                    <a:pt x="8396966" y="1128889"/>
                    <a:pt x="8396966" y="1172768"/>
                  </a:cubicBezTo>
                  <a:cubicBezTo>
                    <a:pt x="8396966" y="1172768"/>
                    <a:pt x="8396966" y="1172768"/>
                    <a:pt x="8396966" y="1224773"/>
                  </a:cubicBezTo>
                  <a:cubicBezTo>
                    <a:pt x="8396966" y="1239399"/>
                    <a:pt x="8385610" y="1250775"/>
                    <a:pt x="8371009" y="1250775"/>
                  </a:cubicBezTo>
                  <a:cubicBezTo>
                    <a:pt x="8371009" y="1250775"/>
                    <a:pt x="8371009" y="1250775"/>
                    <a:pt x="8345051" y="1250775"/>
                  </a:cubicBezTo>
                  <a:cubicBezTo>
                    <a:pt x="8345051" y="1250775"/>
                    <a:pt x="8345051" y="1250775"/>
                    <a:pt x="8345051" y="1354785"/>
                  </a:cubicBezTo>
                  <a:cubicBezTo>
                    <a:pt x="8345051" y="1369411"/>
                    <a:pt x="8333695" y="1380786"/>
                    <a:pt x="8319094" y="1380786"/>
                  </a:cubicBezTo>
                  <a:cubicBezTo>
                    <a:pt x="8319094" y="1380786"/>
                    <a:pt x="8319094" y="1380786"/>
                    <a:pt x="8267178" y="1380786"/>
                  </a:cubicBezTo>
                  <a:cubicBezTo>
                    <a:pt x="8252578" y="1380786"/>
                    <a:pt x="8241221" y="1369411"/>
                    <a:pt x="8241221" y="1354785"/>
                  </a:cubicBezTo>
                  <a:cubicBezTo>
                    <a:pt x="8241221" y="1354785"/>
                    <a:pt x="8241221" y="1354785"/>
                    <a:pt x="8241221" y="1250775"/>
                  </a:cubicBezTo>
                  <a:cubicBezTo>
                    <a:pt x="8241221" y="1250775"/>
                    <a:pt x="8241221" y="1250775"/>
                    <a:pt x="8215264" y="1250775"/>
                  </a:cubicBezTo>
                  <a:cubicBezTo>
                    <a:pt x="8200662" y="1250775"/>
                    <a:pt x="8189305" y="1239399"/>
                    <a:pt x="8189305" y="1224773"/>
                  </a:cubicBezTo>
                  <a:cubicBezTo>
                    <a:pt x="8189305" y="1224773"/>
                    <a:pt x="8189305" y="1224773"/>
                    <a:pt x="8189305" y="1172768"/>
                  </a:cubicBezTo>
                  <a:cubicBezTo>
                    <a:pt x="8189305" y="1128889"/>
                    <a:pt x="8234731" y="1094763"/>
                    <a:pt x="8293136" y="1094763"/>
                  </a:cubicBezTo>
                  <a:close/>
                  <a:moveTo>
                    <a:pt x="7811412" y="1094763"/>
                  </a:moveTo>
                  <a:cubicBezTo>
                    <a:pt x="7869817" y="1094763"/>
                    <a:pt x="7915242" y="1128889"/>
                    <a:pt x="7915242" y="1172768"/>
                  </a:cubicBezTo>
                  <a:cubicBezTo>
                    <a:pt x="7915242" y="1172768"/>
                    <a:pt x="7915242" y="1172768"/>
                    <a:pt x="7915242" y="1224773"/>
                  </a:cubicBezTo>
                  <a:cubicBezTo>
                    <a:pt x="7915242" y="1239399"/>
                    <a:pt x="7903886" y="1250775"/>
                    <a:pt x="7889285" y="1250775"/>
                  </a:cubicBezTo>
                  <a:cubicBezTo>
                    <a:pt x="7889285" y="1250775"/>
                    <a:pt x="7889285" y="1250775"/>
                    <a:pt x="7863327" y="1250775"/>
                  </a:cubicBezTo>
                  <a:cubicBezTo>
                    <a:pt x="7863327" y="1250775"/>
                    <a:pt x="7863327" y="1250775"/>
                    <a:pt x="7863327" y="1354785"/>
                  </a:cubicBezTo>
                  <a:cubicBezTo>
                    <a:pt x="7863327" y="1369411"/>
                    <a:pt x="7851971" y="1380786"/>
                    <a:pt x="7837370" y="1380786"/>
                  </a:cubicBezTo>
                  <a:cubicBezTo>
                    <a:pt x="7837370" y="1380786"/>
                    <a:pt x="7837370" y="1380786"/>
                    <a:pt x="7785454" y="1380786"/>
                  </a:cubicBezTo>
                  <a:cubicBezTo>
                    <a:pt x="7770854" y="1380786"/>
                    <a:pt x="7759497" y="1369411"/>
                    <a:pt x="7759497" y="1354785"/>
                  </a:cubicBezTo>
                  <a:cubicBezTo>
                    <a:pt x="7759497" y="1354785"/>
                    <a:pt x="7759497" y="1354785"/>
                    <a:pt x="7759497" y="1250775"/>
                  </a:cubicBezTo>
                  <a:cubicBezTo>
                    <a:pt x="7759497" y="1250775"/>
                    <a:pt x="7759497" y="1250775"/>
                    <a:pt x="7733540" y="1250775"/>
                  </a:cubicBezTo>
                  <a:cubicBezTo>
                    <a:pt x="7718938" y="1250775"/>
                    <a:pt x="7707581" y="1239399"/>
                    <a:pt x="7707581" y="1224773"/>
                  </a:cubicBezTo>
                  <a:cubicBezTo>
                    <a:pt x="7707581" y="1224773"/>
                    <a:pt x="7707581" y="1224773"/>
                    <a:pt x="7707581" y="1172768"/>
                  </a:cubicBezTo>
                  <a:cubicBezTo>
                    <a:pt x="7707581" y="1128889"/>
                    <a:pt x="7753007" y="1094763"/>
                    <a:pt x="7811412" y="1094763"/>
                  </a:cubicBezTo>
                  <a:close/>
                  <a:moveTo>
                    <a:pt x="7329688" y="1094763"/>
                  </a:moveTo>
                  <a:cubicBezTo>
                    <a:pt x="7388093" y="1094763"/>
                    <a:pt x="7433518" y="1128889"/>
                    <a:pt x="7433518" y="1172768"/>
                  </a:cubicBezTo>
                  <a:cubicBezTo>
                    <a:pt x="7433518" y="1172768"/>
                    <a:pt x="7433518" y="1172768"/>
                    <a:pt x="7433518" y="1224773"/>
                  </a:cubicBezTo>
                  <a:cubicBezTo>
                    <a:pt x="7433518" y="1239399"/>
                    <a:pt x="7422162" y="1250775"/>
                    <a:pt x="7407561" y="1250775"/>
                  </a:cubicBezTo>
                  <a:cubicBezTo>
                    <a:pt x="7407561" y="1250775"/>
                    <a:pt x="7407561" y="1250775"/>
                    <a:pt x="7381603" y="1250775"/>
                  </a:cubicBezTo>
                  <a:cubicBezTo>
                    <a:pt x="7381603" y="1250775"/>
                    <a:pt x="7381603" y="1250775"/>
                    <a:pt x="7381603" y="1354785"/>
                  </a:cubicBezTo>
                  <a:cubicBezTo>
                    <a:pt x="7381603" y="1369411"/>
                    <a:pt x="7370247" y="1380786"/>
                    <a:pt x="7355646" y="1380786"/>
                  </a:cubicBezTo>
                  <a:cubicBezTo>
                    <a:pt x="7355646" y="1380786"/>
                    <a:pt x="7355646" y="1380786"/>
                    <a:pt x="7303730" y="1380786"/>
                  </a:cubicBezTo>
                  <a:cubicBezTo>
                    <a:pt x="7289130" y="1380786"/>
                    <a:pt x="7277773" y="1369411"/>
                    <a:pt x="7277773" y="1354785"/>
                  </a:cubicBezTo>
                  <a:cubicBezTo>
                    <a:pt x="7277773" y="1354785"/>
                    <a:pt x="7277773" y="1354785"/>
                    <a:pt x="7277773" y="1250775"/>
                  </a:cubicBezTo>
                  <a:cubicBezTo>
                    <a:pt x="7277773" y="1250775"/>
                    <a:pt x="7277773" y="1250775"/>
                    <a:pt x="7251816" y="1250775"/>
                  </a:cubicBezTo>
                  <a:cubicBezTo>
                    <a:pt x="7237214" y="1250775"/>
                    <a:pt x="7225857" y="1239399"/>
                    <a:pt x="7225857" y="1224773"/>
                  </a:cubicBezTo>
                  <a:cubicBezTo>
                    <a:pt x="7225857" y="1224773"/>
                    <a:pt x="7225857" y="1224773"/>
                    <a:pt x="7225857" y="1172768"/>
                  </a:cubicBezTo>
                  <a:cubicBezTo>
                    <a:pt x="7225857" y="1128889"/>
                    <a:pt x="7271283" y="1094763"/>
                    <a:pt x="7329688" y="1094763"/>
                  </a:cubicBezTo>
                  <a:close/>
                  <a:moveTo>
                    <a:pt x="6847964" y="1094763"/>
                  </a:moveTo>
                  <a:cubicBezTo>
                    <a:pt x="6906369" y="1094763"/>
                    <a:pt x="6951794" y="1128889"/>
                    <a:pt x="6951794" y="1172768"/>
                  </a:cubicBezTo>
                  <a:cubicBezTo>
                    <a:pt x="6951794" y="1172768"/>
                    <a:pt x="6951794" y="1172768"/>
                    <a:pt x="6951794" y="1224773"/>
                  </a:cubicBezTo>
                  <a:cubicBezTo>
                    <a:pt x="6951794" y="1239399"/>
                    <a:pt x="6940438" y="1250775"/>
                    <a:pt x="6925837" y="1250775"/>
                  </a:cubicBezTo>
                  <a:cubicBezTo>
                    <a:pt x="6925837" y="1250775"/>
                    <a:pt x="6925837" y="1250775"/>
                    <a:pt x="6899879" y="1250775"/>
                  </a:cubicBezTo>
                  <a:cubicBezTo>
                    <a:pt x="6899879" y="1250775"/>
                    <a:pt x="6899879" y="1250775"/>
                    <a:pt x="6899879" y="1354785"/>
                  </a:cubicBezTo>
                  <a:cubicBezTo>
                    <a:pt x="6899879" y="1369411"/>
                    <a:pt x="6888523" y="1380786"/>
                    <a:pt x="6873922" y="1380786"/>
                  </a:cubicBezTo>
                  <a:cubicBezTo>
                    <a:pt x="6873922" y="1380786"/>
                    <a:pt x="6873922" y="1380786"/>
                    <a:pt x="6822006" y="1380786"/>
                  </a:cubicBezTo>
                  <a:cubicBezTo>
                    <a:pt x="6807406" y="1380786"/>
                    <a:pt x="6796049" y="1369411"/>
                    <a:pt x="6796049" y="1354785"/>
                  </a:cubicBezTo>
                  <a:cubicBezTo>
                    <a:pt x="6796049" y="1354785"/>
                    <a:pt x="6796049" y="1354785"/>
                    <a:pt x="6796049" y="1250775"/>
                  </a:cubicBezTo>
                  <a:cubicBezTo>
                    <a:pt x="6796049" y="1250775"/>
                    <a:pt x="6796049" y="1250775"/>
                    <a:pt x="6770092" y="1250775"/>
                  </a:cubicBezTo>
                  <a:cubicBezTo>
                    <a:pt x="6755490" y="1250775"/>
                    <a:pt x="6744133" y="1239399"/>
                    <a:pt x="6744133" y="1224773"/>
                  </a:cubicBezTo>
                  <a:cubicBezTo>
                    <a:pt x="6744133" y="1224773"/>
                    <a:pt x="6744133" y="1224773"/>
                    <a:pt x="6744133" y="1172768"/>
                  </a:cubicBezTo>
                  <a:cubicBezTo>
                    <a:pt x="6744133" y="1128889"/>
                    <a:pt x="6789559" y="1094763"/>
                    <a:pt x="6847964" y="1094763"/>
                  </a:cubicBezTo>
                  <a:close/>
                  <a:moveTo>
                    <a:pt x="6366240" y="1094763"/>
                  </a:moveTo>
                  <a:cubicBezTo>
                    <a:pt x="6424645" y="1094763"/>
                    <a:pt x="6470070" y="1128889"/>
                    <a:pt x="6470070" y="1172768"/>
                  </a:cubicBezTo>
                  <a:cubicBezTo>
                    <a:pt x="6470070" y="1172768"/>
                    <a:pt x="6470070" y="1172768"/>
                    <a:pt x="6470070" y="1224773"/>
                  </a:cubicBezTo>
                  <a:cubicBezTo>
                    <a:pt x="6470070" y="1239399"/>
                    <a:pt x="6458714" y="1250775"/>
                    <a:pt x="6444113" y="1250775"/>
                  </a:cubicBezTo>
                  <a:cubicBezTo>
                    <a:pt x="6444113" y="1250775"/>
                    <a:pt x="6444113" y="1250775"/>
                    <a:pt x="6418155" y="1250775"/>
                  </a:cubicBezTo>
                  <a:cubicBezTo>
                    <a:pt x="6418155" y="1250775"/>
                    <a:pt x="6418155" y="1250775"/>
                    <a:pt x="6418155" y="1354785"/>
                  </a:cubicBezTo>
                  <a:cubicBezTo>
                    <a:pt x="6418155" y="1369411"/>
                    <a:pt x="6406799" y="1380786"/>
                    <a:pt x="6392198" y="1380786"/>
                  </a:cubicBezTo>
                  <a:cubicBezTo>
                    <a:pt x="6392198" y="1380786"/>
                    <a:pt x="6392198" y="1380786"/>
                    <a:pt x="6340282" y="1380786"/>
                  </a:cubicBezTo>
                  <a:cubicBezTo>
                    <a:pt x="6325682" y="1380786"/>
                    <a:pt x="6314325" y="1369411"/>
                    <a:pt x="6314325" y="1354785"/>
                  </a:cubicBezTo>
                  <a:cubicBezTo>
                    <a:pt x="6314325" y="1354785"/>
                    <a:pt x="6314325" y="1354785"/>
                    <a:pt x="6314325" y="1250775"/>
                  </a:cubicBezTo>
                  <a:cubicBezTo>
                    <a:pt x="6314325" y="1250775"/>
                    <a:pt x="6314325" y="1250775"/>
                    <a:pt x="6288368" y="1250775"/>
                  </a:cubicBezTo>
                  <a:cubicBezTo>
                    <a:pt x="6273766" y="1250775"/>
                    <a:pt x="6262409" y="1239399"/>
                    <a:pt x="6262409" y="1224773"/>
                  </a:cubicBezTo>
                  <a:cubicBezTo>
                    <a:pt x="6262409" y="1224773"/>
                    <a:pt x="6262409" y="1224773"/>
                    <a:pt x="6262409" y="1172768"/>
                  </a:cubicBezTo>
                  <a:cubicBezTo>
                    <a:pt x="6262409" y="1128889"/>
                    <a:pt x="6307835" y="1094763"/>
                    <a:pt x="6366240" y="1094763"/>
                  </a:cubicBezTo>
                  <a:close/>
                  <a:moveTo>
                    <a:pt x="5884531" y="1094763"/>
                  </a:moveTo>
                  <a:cubicBezTo>
                    <a:pt x="5942932" y="1094763"/>
                    <a:pt x="5988353" y="1128889"/>
                    <a:pt x="5988353" y="1172768"/>
                  </a:cubicBezTo>
                  <a:cubicBezTo>
                    <a:pt x="5988353" y="1172768"/>
                    <a:pt x="5988353" y="1172768"/>
                    <a:pt x="5988353" y="1224773"/>
                  </a:cubicBezTo>
                  <a:cubicBezTo>
                    <a:pt x="5988353" y="1239399"/>
                    <a:pt x="5976990" y="1250775"/>
                    <a:pt x="5962398" y="1250775"/>
                  </a:cubicBezTo>
                  <a:cubicBezTo>
                    <a:pt x="5962398" y="1250775"/>
                    <a:pt x="5962398" y="1250775"/>
                    <a:pt x="5936443" y="1250775"/>
                  </a:cubicBezTo>
                  <a:cubicBezTo>
                    <a:pt x="5936443" y="1250775"/>
                    <a:pt x="5936443" y="1250775"/>
                    <a:pt x="5936443" y="1354785"/>
                  </a:cubicBezTo>
                  <a:cubicBezTo>
                    <a:pt x="5936443" y="1369411"/>
                    <a:pt x="5925087" y="1380786"/>
                    <a:pt x="5910488" y="1380786"/>
                  </a:cubicBezTo>
                  <a:cubicBezTo>
                    <a:pt x="5910488" y="1380786"/>
                    <a:pt x="5910488" y="1380786"/>
                    <a:pt x="5858573" y="1380786"/>
                  </a:cubicBezTo>
                  <a:cubicBezTo>
                    <a:pt x="5843975" y="1380786"/>
                    <a:pt x="5832616" y="1369411"/>
                    <a:pt x="5832616" y="1354785"/>
                  </a:cubicBezTo>
                  <a:cubicBezTo>
                    <a:pt x="5832616" y="1354785"/>
                    <a:pt x="5832616" y="1354785"/>
                    <a:pt x="5832616" y="1250775"/>
                  </a:cubicBezTo>
                  <a:cubicBezTo>
                    <a:pt x="5832616" y="1250775"/>
                    <a:pt x="5832616" y="1250775"/>
                    <a:pt x="5806661" y="1250775"/>
                  </a:cubicBezTo>
                  <a:cubicBezTo>
                    <a:pt x="5792059" y="1250775"/>
                    <a:pt x="5780705" y="1239399"/>
                    <a:pt x="5780705" y="1224773"/>
                  </a:cubicBezTo>
                  <a:cubicBezTo>
                    <a:pt x="5780705" y="1224773"/>
                    <a:pt x="5780705" y="1224773"/>
                    <a:pt x="5780705" y="1172768"/>
                  </a:cubicBezTo>
                  <a:cubicBezTo>
                    <a:pt x="5780705" y="1128889"/>
                    <a:pt x="5826126" y="1094763"/>
                    <a:pt x="5884531" y="1094763"/>
                  </a:cubicBezTo>
                  <a:close/>
                  <a:moveTo>
                    <a:pt x="5402829" y="1094763"/>
                  </a:moveTo>
                  <a:cubicBezTo>
                    <a:pt x="5461229" y="1094763"/>
                    <a:pt x="5506649" y="1128889"/>
                    <a:pt x="5506649" y="1172768"/>
                  </a:cubicBezTo>
                  <a:cubicBezTo>
                    <a:pt x="5506649" y="1172768"/>
                    <a:pt x="5506649" y="1172768"/>
                    <a:pt x="5506649" y="1224773"/>
                  </a:cubicBezTo>
                  <a:cubicBezTo>
                    <a:pt x="5506649" y="1239399"/>
                    <a:pt x="5495298" y="1250775"/>
                    <a:pt x="5480697" y="1250775"/>
                  </a:cubicBezTo>
                  <a:cubicBezTo>
                    <a:pt x="5480697" y="1250775"/>
                    <a:pt x="5480697" y="1250775"/>
                    <a:pt x="5454740" y="1250775"/>
                  </a:cubicBezTo>
                  <a:cubicBezTo>
                    <a:pt x="5454740" y="1250775"/>
                    <a:pt x="5454740" y="1250775"/>
                    <a:pt x="5454740" y="1354785"/>
                  </a:cubicBezTo>
                  <a:cubicBezTo>
                    <a:pt x="5454740" y="1369411"/>
                    <a:pt x="5443385" y="1380786"/>
                    <a:pt x="5428781" y="1380786"/>
                  </a:cubicBezTo>
                  <a:cubicBezTo>
                    <a:pt x="5428781" y="1380786"/>
                    <a:pt x="5428781" y="1380786"/>
                    <a:pt x="5376873" y="1380786"/>
                  </a:cubicBezTo>
                  <a:cubicBezTo>
                    <a:pt x="5362277" y="1380786"/>
                    <a:pt x="5350918" y="1369411"/>
                    <a:pt x="5350918" y="1354785"/>
                  </a:cubicBezTo>
                  <a:cubicBezTo>
                    <a:pt x="5350918" y="1354785"/>
                    <a:pt x="5350918" y="1354785"/>
                    <a:pt x="5350918" y="1250775"/>
                  </a:cubicBezTo>
                  <a:cubicBezTo>
                    <a:pt x="5350918" y="1250775"/>
                    <a:pt x="5350918" y="1250775"/>
                    <a:pt x="5324959" y="1250775"/>
                  </a:cubicBezTo>
                  <a:cubicBezTo>
                    <a:pt x="5310357" y="1250775"/>
                    <a:pt x="5298997" y="1239399"/>
                    <a:pt x="5298997" y="1224773"/>
                  </a:cubicBezTo>
                  <a:cubicBezTo>
                    <a:pt x="5298997" y="1224773"/>
                    <a:pt x="5298997" y="1224773"/>
                    <a:pt x="5298997" y="1172768"/>
                  </a:cubicBezTo>
                  <a:cubicBezTo>
                    <a:pt x="5298997" y="1128889"/>
                    <a:pt x="5344431" y="1094763"/>
                    <a:pt x="5402829" y="1094763"/>
                  </a:cubicBezTo>
                  <a:close/>
                  <a:moveTo>
                    <a:pt x="4921068" y="1094763"/>
                  </a:moveTo>
                  <a:cubicBezTo>
                    <a:pt x="4979491" y="1094763"/>
                    <a:pt x="5024921" y="1128889"/>
                    <a:pt x="5024921" y="1172768"/>
                  </a:cubicBezTo>
                  <a:cubicBezTo>
                    <a:pt x="5024921" y="1172768"/>
                    <a:pt x="5024921" y="1172768"/>
                    <a:pt x="5024921" y="1224773"/>
                  </a:cubicBezTo>
                  <a:cubicBezTo>
                    <a:pt x="5024921" y="1239399"/>
                    <a:pt x="5013564" y="1250775"/>
                    <a:pt x="4998959" y="1250775"/>
                  </a:cubicBezTo>
                  <a:cubicBezTo>
                    <a:pt x="4998959" y="1250775"/>
                    <a:pt x="4998959" y="1250775"/>
                    <a:pt x="4973001" y="1250775"/>
                  </a:cubicBezTo>
                  <a:cubicBezTo>
                    <a:pt x="4973001" y="1250775"/>
                    <a:pt x="4973001" y="1250775"/>
                    <a:pt x="4973001" y="1354785"/>
                  </a:cubicBezTo>
                  <a:cubicBezTo>
                    <a:pt x="4973001" y="1369411"/>
                    <a:pt x="4961645" y="1380786"/>
                    <a:pt x="4947033" y="1380786"/>
                  </a:cubicBezTo>
                  <a:cubicBezTo>
                    <a:pt x="4947033" y="1380786"/>
                    <a:pt x="4947033" y="1380786"/>
                    <a:pt x="4895110" y="1380786"/>
                  </a:cubicBezTo>
                  <a:cubicBezTo>
                    <a:pt x="4880513" y="1380786"/>
                    <a:pt x="4869170" y="1369411"/>
                    <a:pt x="4869170" y="1354785"/>
                  </a:cubicBezTo>
                  <a:cubicBezTo>
                    <a:pt x="4869170" y="1354785"/>
                    <a:pt x="4869170" y="1354785"/>
                    <a:pt x="4869170" y="1250775"/>
                  </a:cubicBezTo>
                  <a:cubicBezTo>
                    <a:pt x="4869170" y="1250775"/>
                    <a:pt x="4869170" y="1250775"/>
                    <a:pt x="4843217" y="1250775"/>
                  </a:cubicBezTo>
                  <a:cubicBezTo>
                    <a:pt x="4828626" y="1250775"/>
                    <a:pt x="4817260" y="1239399"/>
                    <a:pt x="4817260" y="1224773"/>
                  </a:cubicBezTo>
                  <a:cubicBezTo>
                    <a:pt x="4817260" y="1224773"/>
                    <a:pt x="4817260" y="1224773"/>
                    <a:pt x="4817260" y="1172768"/>
                  </a:cubicBezTo>
                  <a:cubicBezTo>
                    <a:pt x="4817260" y="1128889"/>
                    <a:pt x="4862680" y="1094763"/>
                    <a:pt x="4921068" y="1094763"/>
                  </a:cubicBezTo>
                  <a:close/>
                  <a:moveTo>
                    <a:pt x="4439383" y="1094763"/>
                  </a:moveTo>
                  <a:cubicBezTo>
                    <a:pt x="4497770" y="1094763"/>
                    <a:pt x="4543199" y="1128889"/>
                    <a:pt x="4543199" y="1172768"/>
                  </a:cubicBezTo>
                  <a:cubicBezTo>
                    <a:pt x="4543199" y="1172768"/>
                    <a:pt x="4543199" y="1172768"/>
                    <a:pt x="4543199" y="1224773"/>
                  </a:cubicBezTo>
                  <a:cubicBezTo>
                    <a:pt x="4543199" y="1239399"/>
                    <a:pt x="4531839" y="1250775"/>
                    <a:pt x="4517243" y="1250775"/>
                  </a:cubicBezTo>
                  <a:cubicBezTo>
                    <a:pt x="4517243" y="1250775"/>
                    <a:pt x="4517243" y="1250775"/>
                    <a:pt x="4491279" y="1250775"/>
                  </a:cubicBezTo>
                  <a:cubicBezTo>
                    <a:pt x="4491279" y="1250775"/>
                    <a:pt x="4491279" y="1250775"/>
                    <a:pt x="4491279" y="1354785"/>
                  </a:cubicBezTo>
                  <a:cubicBezTo>
                    <a:pt x="4491279" y="1369411"/>
                    <a:pt x="4479924" y="1380786"/>
                    <a:pt x="4465322" y="1380786"/>
                  </a:cubicBezTo>
                  <a:cubicBezTo>
                    <a:pt x="4465322" y="1380786"/>
                    <a:pt x="4465322" y="1380786"/>
                    <a:pt x="4413413" y="1380786"/>
                  </a:cubicBezTo>
                  <a:cubicBezTo>
                    <a:pt x="4398811" y="1380786"/>
                    <a:pt x="4387454" y="1369411"/>
                    <a:pt x="4387454" y="1354785"/>
                  </a:cubicBezTo>
                  <a:cubicBezTo>
                    <a:pt x="4387454" y="1354785"/>
                    <a:pt x="4387454" y="1354785"/>
                    <a:pt x="4387454" y="1250775"/>
                  </a:cubicBezTo>
                  <a:cubicBezTo>
                    <a:pt x="4387454" y="1250775"/>
                    <a:pt x="4387454" y="1250775"/>
                    <a:pt x="4361490" y="1250775"/>
                  </a:cubicBezTo>
                  <a:cubicBezTo>
                    <a:pt x="4346890" y="1250775"/>
                    <a:pt x="4335538" y="1239399"/>
                    <a:pt x="4335538" y="1224773"/>
                  </a:cubicBezTo>
                  <a:cubicBezTo>
                    <a:pt x="4335538" y="1224773"/>
                    <a:pt x="4335538" y="1224773"/>
                    <a:pt x="4335538" y="1172768"/>
                  </a:cubicBezTo>
                  <a:cubicBezTo>
                    <a:pt x="4335538" y="1128889"/>
                    <a:pt x="4380962" y="1094763"/>
                    <a:pt x="4439383" y="1094763"/>
                  </a:cubicBezTo>
                  <a:close/>
                  <a:moveTo>
                    <a:pt x="3957667" y="1094763"/>
                  </a:moveTo>
                  <a:cubicBezTo>
                    <a:pt x="4016075" y="1094763"/>
                    <a:pt x="4061502" y="1128889"/>
                    <a:pt x="4061502" y="1172768"/>
                  </a:cubicBezTo>
                  <a:cubicBezTo>
                    <a:pt x="4061502" y="1172768"/>
                    <a:pt x="4061502" y="1172768"/>
                    <a:pt x="4061502" y="1224773"/>
                  </a:cubicBezTo>
                  <a:cubicBezTo>
                    <a:pt x="4061502" y="1239399"/>
                    <a:pt x="4050147" y="1250775"/>
                    <a:pt x="4035545" y="1250775"/>
                  </a:cubicBezTo>
                  <a:cubicBezTo>
                    <a:pt x="4035545" y="1250775"/>
                    <a:pt x="4035545" y="1250775"/>
                    <a:pt x="4009587" y="1250775"/>
                  </a:cubicBezTo>
                  <a:cubicBezTo>
                    <a:pt x="4009587" y="1250775"/>
                    <a:pt x="4009587" y="1250775"/>
                    <a:pt x="4009587" y="1354785"/>
                  </a:cubicBezTo>
                  <a:cubicBezTo>
                    <a:pt x="4009587" y="1369411"/>
                    <a:pt x="3998229" y="1380786"/>
                    <a:pt x="3983624" y="1380786"/>
                  </a:cubicBezTo>
                  <a:cubicBezTo>
                    <a:pt x="3983624" y="1380786"/>
                    <a:pt x="3983624" y="1380786"/>
                    <a:pt x="3931708" y="1380786"/>
                  </a:cubicBezTo>
                  <a:cubicBezTo>
                    <a:pt x="3917109" y="1380786"/>
                    <a:pt x="3905756" y="1369411"/>
                    <a:pt x="3905756" y="1354785"/>
                  </a:cubicBezTo>
                  <a:cubicBezTo>
                    <a:pt x="3905756" y="1354785"/>
                    <a:pt x="3905756" y="1354785"/>
                    <a:pt x="3905756" y="1250775"/>
                  </a:cubicBezTo>
                  <a:cubicBezTo>
                    <a:pt x="3905756" y="1250775"/>
                    <a:pt x="3905756" y="1250775"/>
                    <a:pt x="3879797" y="1250775"/>
                  </a:cubicBezTo>
                  <a:cubicBezTo>
                    <a:pt x="3865198" y="1250775"/>
                    <a:pt x="3853841" y="1239399"/>
                    <a:pt x="3853841" y="1224773"/>
                  </a:cubicBezTo>
                  <a:cubicBezTo>
                    <a:pt x="3853841" y="1224773"/>
                    <a:pt x="3853841" y="1224773"/>
                    <a:pt x="3853841" y="1172768"/>
                  </a:cubicBezTo>
                  <a:cubicBezTo>
                    <a:pt x="3853841" y="1128889"/>
                    <a:pt x="3899267" y="1094763"/>
                    <a:pt x="3957667" y="1094763"/>
                  </a:cubicBezTo>
                  <a:close/>
                  <a:moveTo>
                    <a:pt x="3475955" y="1094763"/>
                  </a:moveTo>
                  <a:cubicBezTo>
                    <a:pt x="3534361" y="1094763"/>
                    <a:pt x="3579792" y="1128889"/>
                    <a:pt x="3579792" y="1172768"/>
                  </a:cubicBezTo>
                  <a:cubicBezTo>
                    <a:pt x="3579792" y="1172768"/>
                    <a:pt x="3579792" y="1172768"/>
                    <a:pt x="3579792" y="1224773"/>
                  </a:cubicBezTo>
                  <a:cubicBezTo>
                    <a:pt x="3579792" y="1239399"/>
                    <a:pt x="3568436" y="1250775"/>
                    <a:pt x="3553831" y="1250775"/>
                  </a:cubicBezTo>
                  <a:cubicBezTo>
                    <a:pt x="3553831" y="1250775"/>
                    <a:pt x="3553831" y="1250775"/>
                    <a:pt x="3527872" y="1250775"/>
                  </a:cubicBezTo>
                  <a:cubicBezTo>
                    <a:pt x="3527872" y="1250775"/>
                    <a:pt x="3527872" y="1250775"/>
                    <a:pt x="3527872" y="1354785"/>
                  </a:cubicBezTo>
                  <a:cubicBezTo>
                    <a:pt x="3527872" y="1369411"/>
                    <a:pt x="3516516" y="1380786"/>
                    <a:pt x="3501914" y="1380786"/>
                  </a:cubicBezTo>
                  <a:cubicBezTo>
                    <a:pt x="3501914" y="1380786"/>
                    <a:pt x="3501914" y="1380786"/>
                    <a:pt x="3449998" y="1380786"/>
                  </a:cubicBezTo>
                  <a:cubicBezTo>
                    <a:pt x="3435396" y="1380786"/>
                    <a:pt x="3424040" y="1369411"/>
                    <a:pt x="3424040" y="1354785"/>
                  </a:cubicBezTo>
                  <a:cubicBezTo>
                    <a:pt x="3424040" y="1354785"/>
                    <a:pt x="3424040" y="1354785"/>
                    <a:pt x="3424040" y="1250775"/>
                  </a:cubicBezTo>
                  <a:cubicBezTo>
                    <a:pt x="3424040" y="1250775"/>
                    <a:pt x="3424040" y="1250775"/>
                    <a:pt x="3398084" y="1250775"/>
                  </a:cubicBezTo>
                  <a:cubicBezTo>
                    <a:pt x="3383482" y="1250775"/>
                    <a:pt x="3372124" y="1239399"/>
                    <a:pt x="3372124" y="1224773"/>
                  </a:cubicBezTo>
                  <a:cubicBezTo>
                    <a:pt x="3372124" y="1224773"/>
                    <a:pt x="3372124" y="1224773"/>
                    <a:pt x="3372124" y="1172768"/>
                  </a:cubicBezTo>
                  <a:cubicBezTo>
                    <a:pt x="3372124" y="1128889"/>
                    <a:pt x="3417549" y="1094763"/>
                    <a:pt x="3475955" y="1094763"/>
                  </a:cubicBezTo>
                  <a:close/>
                  <a:moveTo>
                    <a:pt x="2994231" y="1094763"/>
                  </a:moveTo>
                  <a:cubicBezTo>
                    <a:pt x="3052633" y="1094763"/>
                    <a:pt x="3098060" y="1128889"/>
                    <a:pt x="3098060" y="1172768"/>
                  </a:cubicBezTo>
                  <a:cubicBezTo>
                    <a:pt x="3098060" y="1172768"/>
                    <a:pt x="3098060" y="1172768"/>
                    <a:pt x="3098060" y="1224773"/>
                  </a:cubicBezTo>
                  <a:cubicBezTo>
                    <a:pt x="3098060" y="1239399"/>
                    <a:pt x="3086704" y="1250775"/>
                    <a:pt x="3072101" y="1250775"/>
                  </a:cubicBezTo>
                  <a:cubicBezTo>
                    <a:pt x="3072101" y="1250775"/>
                    <a:pt x="3072101" y="1250775"/>
                    <a:pt x="3046145" y="1250775"/>
                  </a:cubicBezTo>
                  <a:cubicBezTo>
                    <a:pt x="3046145" y="1250775"/>
                    <a:pt x="3046145" y="1250775"/>
                    <a:pt x="3046145" y="1354785"/>
                  </a:cubicBezTo>
                  <a:cubicBezTo>
                    <a:pt x="3046145" y="1369411"/>
                    <a:pt x="3034789" y="1380786"/>
                    <a:pt x="3020189" y="1380786"/>
                  </a:cubicBezTo>
                  <a:cubicBezTo>
                    <a:pt x="3020189" y="1380786"/>
                    <a:pt x="3020189" y="1380786"/>
                    <a:pt x="2968270" y="1380786"/>
                  </a:cubicBezTo>
                  <a:cubicBezTo>
                    <a:pt x="2953671" y="1380786"/>
                    <a:pt x="2942315" y="1369411"/>
                    <a:pt x="2942315" y="1354785"/>
                  </a:cubicBezTo>
                  <a:cubicBezTo>
                    <a:pt x="2942315" y="1354785"/>
                    <a:pt x="2942315" y="1354785"/>
                    <a:pt x="2942315" y="1250775"/>
                  </a:cubicBezTo>
                  <a:cubicBezTo>
                    <a:pt x="2942315" y="1250775"/>
                    <a:pt x="2942315" y="1250775"/>
                    <a:pt x="2916356" y="1250775"/>
                  </a:cubicBezTo>
                  <a:cubicBezTo>
                    <a:pt x="2901756" y="1250775"/>
                    <a:pt x="2890399" y="1239399"/>
                    <a:pt x="2890399" y="1224773"/>
                  </a:cubicBezTo>
                  <a:cubicBezTo>
                    <a:pt x="2890399" y="1224773"/>
                    <a:pt x="2890399" y="1224773"/>
                    <a:pt x="2890399" y="1172768"/>
                  </a:cubicBezTo>
                  <a:cubicBezTo>
                    <a:pt x="2890399" y="1128889"/>
                    <a:pt x="2935825" y="1094763"/>
                    <a:pt x="2994231" y="1094763"/>
                  </a:cubicBezTo>
                  <a:close/>
                  <a:moveTo>
                    <a:pt x="2512507" y="1094763"/>
                  </a:moveTo>
                  <a:cubicBezTo>
                    <a:pt x="2570911" y="1094763"/>
                    <a:pt x="2616337" y="1128889"/>
                    <a:pt x="2616337" y="1172768"/>
                  </a:cubicBezTo>
                  <a:cubicBezTo>
                    <a:pt x="2616337" y="1172768"/>
                    <a:pt x="2616337" y="1172768"/>
                    <a:pt x="2616337" y="1224773"/>
                  </a:cubicBezTo>
                  <a:cubicBezTo>
                    <a:pt x="2616337" y="1239399"/>
                    <a:pt x="2604981" y="1250775"/>
                    <a:pt x="2590381" y="1250775"/>
                  </a:cubicBezTo>
                  <a:cubicBezTo>
                    <a:pt x="2590381" y="1250775"/>
                    <a:pt x="2590381" y="1250775"/>
                    <a:pt x="2564422" y="1250775"/>
                  </a:cubicBezTo>
                  <a:cubicBezTo>
                    <a:pt x="2564422" y="1250775"/>
                    <a:pt x="2564422" y="1250775"/>
                    <a:pt x="2564422" y="1354785"/>
                  </a:cubicBezTo>
                  <a:cubicBezTo>
                    <a:pt x="2564422" y="1369411"/>
                    <a:pt x="2553066" y="1380786"/>
                    <a:pt x="2538465" y="1380786"/>
                  </a:cubicBezTo>
                  <a:cubicBezTo>
                    <a:pt x="2538465" y="1380786"/>
                    <a:pt x="2538465" y="1380786"/>
                    <a:pt x="2486551" y="1380786"/>
                  </a:cubicBezTo>
                  <a:cubicBezTo>
                    <a:pt x="2471952" y="1380786"/>
                    <a:pt x="2460595" y="1369411"/>
                    <a:pt x="2460595" y="1354785"/>
                  </a:cubicBezTo>
                  <a:cubicBezTo>
                    <a:pt x="2460595" y="1354785"/>
                    <a:pt x="2460595" y="1354785"/>
                    <a:pt x="2460595" y="1250775"/>
                  </a:cubicBezTo>
                  <a:cubicBezTo>
                    <a:pt x="2460595" y="1250775"/>
                    <a:pt x="2460595" y="1250775"/>
                    <a:pt x="2434639" y="1250775"/>
                  </a:cubicBezTo>
                  <a:cubicBezTo>
                    <a:pt x="2420037" y="1250775"/>
                    <a:pt x="2408680" y="1239399"/>
                    <a:pt x="2408680" y="1224773"/>
                  </a:cubicBezTo>
                  <a:cubicBezTo>
                    <a:pt x="2408680" y="1224773"/>
                    <a:pt x="2408680" y="1224773"/>
                    <a:pt x="2408680" y="1172768"/>
                  </a:cubicBezTo>
                  <a:cubicBezTo>
                    <a:pt x="2408680" y="1128889"/>
                    <a:pt x="2454105" y="1094763"/>
                    <a:pt x="2512507" y="1094763"/>
                  </a:cubicBezTo>
                  <a:close/>
                  <a:moveTo>
                    <a:pt x="2030771" y="1094763"/>
                  </a:moveTo>
                  <a:cubicBezTo>
                    <a:pt x="2089176" y="1094763"/>
                    <a:pt x="2134620" y="1128889"/>
                    <a:pt x="2134620" y="1172768"/>
                  </a:cubicBezTo>
                  <a:cubicBezTo>
                    <a:pt x="2134620" y="1172768"/>
                    <a:pt x="2134620" y="1172768"/>
                    <a:pt x="2134620" y="1224773"/>
                  </a:cubicBezTo>
                  <a:cubicBezTo>
                    <a:pt x="2134620" y="1239399"/>
                    <a:pt x="2123246" y="1250775"/>
                    <a:pt x="2108644" y="1250775"/>
                  </a:cubicBezTo>
                  <a:cubicBezTo>
                    <a:pt x="2108644" y="1250775"/>
                    <a:pt x="2108644" y="1250775"/>
                    <a:pt x="2082686" y="1250775"/>
                  </a:cubicBezTo>
                  <a:cubicBezTo>
                    <a:pt x="2082686" y="1250775"/>
                    <a:pt x="2082686" y="1250775"/>
                    <a:pt x="2082686" y="1354785"/>
                  </a:cubicBezTo>
                  <a:cubicBezTo>
                    <a:pt x="2082686" y="1369411"/>
                    <a:pt x="2071330" y="1380786"/>
                    <a:pt x="2056728" y="1380786"/>
                  </a:cubicBezTo>
                  <a:cubicBezTo>
                    <a:pt x="2056728" y="1380786"/>
                    <a:pt x="2056728" y="1380786"/>
                    <a:pt x="2004813" y="1380786"/>
                  </a:cubicBezTo>
                  <a:cubicBezTo>
                    <a:pt x="1990212" y="1380786"/>
                    <a:pt x="1978855" y="1369411"/>
                    <a:pt x="1978855" y="1354785"/>
                  </a:cubicBezTo>
                  <a:cubicBezTo>
                    <a:pt x="1978855" y="1354785"/>
                    <a:pt x="1978855" y="1354785"/>
                    <a:pt x="1978855" y="1250775"/>
                  </a:cubicBezTo>
                  <a:cubicBezTo>
                    <a:pt x="1978855" y="1250775"/>
                    <a:pt x="1978855" y="1250775"/>
                    <a:pt x="1952898" y="1250775"/>
                  </a:cubicBezTo>
                  <a:cubicBezTo>
                    <a:pt x="1938297" y="1250775"/>
                    <a:pt x="1926940" y="1239399"/>
                    <a:pt x="1926940" y="1224773"/>
                  </a:cubicBezTo>
                  <a:cubicBezTo>
                    <a:pt x="1926940" y="1224773"/>
                    <a:pt x="1926940" y="1224773"/>
                    <a:pt x="1926940" y="1172768"/>
                  </a:cubicBezTo>
                  <a:cubicBezTo>
                    <a:pt x="1926940" y="1128889"/>
                    <a:pt x="1972366" y="1094763"/>
                    <a:pt x="2030771" y="1094763"/>
                  </a:cubicBezTo>
                  <a:close/>
                  <a:moveTo>
                    <a:pt x="1549048" y="1094763"/>
                  </a:moveTo>
                  <a:cubicBezTo>
                    <a:pt x="1607452" y="1094763"/>
                    <a:pt x="1652877" y="1128889"/>
                    <a:pt x="1652877" y="1172768"/>
                  </a:cubicBezTo>
                  <a:cubicBezTo>
                    <a:pt x="1652877" y="1172768"/>
                    <a:pt x="1652877" y="1172768"/>
                    <a:pt x="1652877" y="1224773"/>
                  </a:cubicBezTo>
                  <a:cubicBezTo>
                    <a:pt x="1652877" y="1239399"/>
                    <a:pt x="1641522" y="1250775"/>
                    <a:pt x="1626921" y="1250775"/>
                  </a:cubicBezTo>
                  <a:cubicBezTo>
                    <a:pt x="1626921" y="1250775"/>
                    <a:pt x="1626921" y="1250775"/>
                    <a:pt x="1600962" y="1250775"/>
                  </a:cubicBezTo>
                  <a:cubicBezTo>
                    <a:pt x="1600962" y="1250775"/>
                    <a:pt x="1600962" y="1250775"/>
                    <a:pt x="1600962" y="1354785"/>
                  </a:cubicBezTo>
                  <a:cubicBezTo>
                    <a:pt x="1600962" y="1369411"/>
                    <a:pt x="1589607" y="1380786"/>
                    <a:pt x="1575005" y="1380786"/>
                  </a:cubicBezTo>
                  <a:cubicBezTo>
                    <a:pt x="1575005" y="1380786"/>
                    <a:pt x="1575005" y="1380786"/>
                    <a:pt x="1523090" y="1380786"/>
                  </a:cubicBezTo>
                  <a:cubicBezTo>
                    <a:pt x="1508490" y="1380786"/>
                    <a:pt x="1497132" y="1369411"/>
                    <a:pt x="1497132" y="1354785"/>
                  </a:cubicBezTo>
                  <a:cubicBezTo>
                    <a:pt x="1497132" y="1354785"/>
                    <a:pt x="1497132" y="1354785"/>
                    <a:pt x="1497132" y="1250775"/>
                  </a:cubicBezTo>
                  <a:cubicBezTo>
                    <a:pt x="1497132" y="1250775"/>
                    <a:pt x="1497132" y="1250775"/>
                    <a:pt x="1471175" y="1250775"/>
                  </a:cubicBezTo>
                  <a:cubicBezTo>
                    <a:pt x="1456574" y="1250775"/>
                    <a:pt x="1445217" y="1239399"/>
                    <a:pt x="1445217" y="1224773"/>
                  </a:cubicBezTo>
                  <a:cubicBezTo>
                    <a:pt x="1445217" y="1224773"/>
                    <a:pt x="1445217" y="1224773"/>
                    <a:pt x="1445217" y="1172768"/>
                  </a:cubicBezTo>
                  <a:cubicBezTo>
                    <a:pt x="1445217" y="1128889"/>
                    <a:pt x="1490643" y="1094763"/>
                    <a:pt x="1549048" y="1094763"/>
                  </a:cubicBezTo>
                  <a:close/>
                  <a:moveTo>
                    <a:pt x="1067326" y="1094763"/>
                  </a:moveTo>
                  <a:cubicBezTo>
                    <a:pt x="1125731" y="1094763"/>
                    <a:pt x="1171156" y="1128889"/>
                    <a:pt x="1171156" y="1172768"/>
                  </a:cubicBezTo>
                  <a:cubicBezTo>
                    <a:pt x="1171156" y="1172768"/>
                    <a:pt x="1171156" y="1172768"/>
                    <a:pt x="1171156" y="1224773"/>
                  </a:cubicBezTo>
                  <a:cubicBezTo>
                    <a:pt x="1171156" y="1239399"/>
                    <a:pt x="1159801" y="1250775"/>
                    <a:pt x="1145199" y="1250775"/>
                  </a:cubicBezTo>
                  <a:cubicBezTo>
                    <a:pt x="1145199" y="1250775"/>
                    <a:pt x="1145199" y="1250775"/>
                    <a:pt x="1119241" y="1250775"/>
                  </a:cubicBezTo>
                  <a:cubicBezTo>
                    <a:pt x="1119241" y="1250775"/>
                    <a:pt x="1119241" y="1250775"/>
                    <a:pt x="1119241" y="1354785"/>
                  </a:cubicBezTo>
                  <a:cubicBezTo>
                    <a:pt x="1119241" y="1369411"/>
                    <a:pt x="1107885" y="1380786"/>
                    <a:pt x="1093284" y="1380786"/>
                  </a:cubicBezTo>
                  <a:cubicBezTo>
                    <a:pt x="1093284" y="1380786"/>
                    <a:pt x="1093284" y="1380786"/>
                    <a:pt x="1041368" y="1380786"/>
                  </a:cubicBezTo>
                  <a:cubicBezTo>
                    <a:pt x="1026768" y="1380786"/>
                    <a:pt x="1015411" y="1369411"/>
                    <a:pt x="1015411" y="1354785"/>
                  </a:cubicBezTo>
                  <a:cubicBezTo>
                    <a:pt x="1015411" y="1354785"/>
                    <a:pt x="1015411" y="1354785"/>
                    <a:pt x="1015411" y="1250775"/>
                  </a:cubicBezTo>
                  <a:cubicBezTo>
                    <a:pt x="1015411" y="1250775"/>
                    <a:pt x="1015411" y="1250775"/>
                    <a:pt x="989454" y="1250775"/>
                  </a:cubicBezTo>
                  <a:cubicBezTo>
                    <a:pt x="974852" y="1250775"/>
                    <a:pt x="963495" y="1239399"/>
                    <a:pt x="963495" y="1224773"/>
                  </a:cubicBezTo>
                  <a:cubicBezTo>
                    <a:pt x="963495" y="1224773"/>
                    <a:pt x="963495" y="1224773"/>
                    <a:pt x="963495" y="1172768"/>
                  </a:cubicBezTo>
                  <a:cubicBezTo>
                    <a:pt x="963495" y="1128889"/>
                    <a:pt x="1008921" y="1094763"/>
                    <a:pt x="1067326" y="1094763"/>
                  </a:cubicBezTo>
                  <a:close/>
                  <a:moveTo>
                    <a:pt x="585605" y="1094763"/>
                  </a:moveTo>
                  <a:cubicBezTo>
                    <a:pt x="644009" y="1094763"/>
                    <a:pt x="689435" y="1128889"/>
                    <a:pt x="689435" y="1172768"/>
                  </a:cubicBezTo>
                  <a:cubicBezTo>
                    <a:pt x="689435" y="1172768"/>
                    <a:pt x="689435" y="1172768"/>
                    <a:pt x="689435" y="1224773"/>
                  </a:cubicBezTo>
                  <a:cubicBezTo>
                    <a:pt x="689435" y="1239399"/>
                    <a:pt x="678079" y="1250775"/>
                    <a:pt x="663478" y="1250775"/>
                  </a:cubicBezTo>
                  <a:cubicBezTo>
                    <a:pt x="663478" y="1250775"/>
                    <a:pt x="663478" y="1250775"/>
                    <a:pt x="637519" y="1250775"/>
                  </a:cubicBezTo>
                  <a:cubicBezTo>
                    <a:pt x="637519" y="1250775"/>
                    <a:pt x="637519" y="1250775"/>
                    <a:pt x="637519" y="1354785"/>
                  </a:cubicBezTo>
                  <a:cubicBezTo>
                    <a:pt x="637519" y="1369411"/>
                    <a:pt x="626163" y="1380786"/>
                    <a:pt x="611562" y="1380786"/>
                  </a:cubicBezTo>
                  <a:cubicBezTo>
                    <a:pt x="611562" y="1380786"/>
                    <a:pt x="611562" y="1380786"/>
                    <a:pt x="559646" y="1380786"/>
                  </a:cubicBezTo>
                  <a:cubicBezTo>
                    <a:pt x="545046" y="1380786"/>
                    <a:pt x="533689" y="1369411"/>
                    <a:pt x="533689" y="1354785"/>
                  </a:cubicBezTo>
                  <a:cubicBezTo>
                    <a:pt x="533689" y="1354785"/>
                    <a:pt x="533689" y="1354785"/>
                    <a:pt x="533689" y="1250775"/>
                  </a:cubicBezTo>
                  <a:cubicBezTo>
                    <a:pt x="533689" y="1250775"/>
                    <a:pt x="533689" y="1250775"/>
                    <a:pt x="507732" y="1250775"/>
                  </a:cubicBezTo>
                  <a:cubicBezTo>
                    <a:pt x="493131" y="1250775"/>
                    <a:pt x="481774" y="1239399"/>
                    <a:pt x="481774" y="1224773"/>
                  </a:cubicBezTo>
                  <a:cubicBezTo>
                    <a:pt x="481774" y="1224773"/>
                    <a:pt x="481774" y="1224773"/>
                    <a:pt x="481774" y="1172768"/>
                  </a:cubicBezTo>
                  <a:cubicBezTo>
                    <a:pt x="481774" y="1128889"/>
                    <a:pt x="527199" y="1094763"/>
                    <a:pt x="585605" y="1094763"/>
                  </a:cubicBezTo>
                  <a:close/>
                  <a:moveTo>
                    <a:pt x="103883" y="1094763"/>
                  </a:moveTo>
                  <a:cubicBezTo>
                    <a:pt x="162287" y="1094763"/>
                    <a:pt x="207713" y="1128889"/>
                    <a:pt x="207713" y="1172768"/>
                  </a:cubicBezTo>
                  <a:cubicBezTo>
                    <a:pt x="207713" y="1172768"/>
                    <a:pt x="207713" y="1172768"/>
                    <a:pt x="207713" y="1224773"/>
                  </a:cubicBezTo>
                  <a:cubicBezTo>
                    <a:pt x="207713" y="1239399"/>
                    <a:pt x="196357" y="1250775"/>
                    <a:pt x="181756" y="1250775"/>
                  </a:cubicBezTo>
                  <a:cubicBezTo>
                    <a:pt x="181756" y="1250775"/>
                    <a:pt x="181756" y="1250775"/>
                    <a:pt x="155797" y="1250775"/>
                  </a:cubicBezTo>
                  <a:cubicBezTo>
                    <a:pt x="155797" y="1250775"/>
                    <a:pt x="155797" y="1250775"/>
                    <a:pt x="155797" y="1354785"/>
                  </a:cubicBezTo>
                  <a:cubicBezTo>
                    <a:pt x="155797" y="1369411"/>
                    <a:pt x="144442" y="1380786"/>
                    <a:pt x="129840" y="1380786"/>
                  </a:cubicBezTo>
                  <a:cubicBezTo>
                    <a:pt x="129840" y="1380786"/>
                    <a:pt x="129840" y="1380786"/>
                    <a:pt x="77925" y="1380786"/>
                  </a:cubicBezTo>
                  <a:cubicBezTo>
                    <a:pt x="63324" y="1380786"/>
                    <a:pt x="51967" y="1369411"/>
                    <a:pt x="51967" y="1354785"/>
                  </a:cubicBezTo>
                  <a:cubicBezTo>
                    <a:pt x="51967" y="1354785"/>
                    <a:pt x="51967" y="1354785"/>
                    <a:pt x="51967" y="1250775"/>
                  </a:cubicBezTo>
                  <a:cubicBezTo>
                    <a:pt x="51967" y="1250775"/>
                    <a:pt x="51967" y="1250775"/>
                    <a:pt x="26010" y="1250775"/>
                  </a:cubicBezTo>
                  <a:cubicBezTo>
                    <a:pt x="11409" y="1250775"/>
                    <a:pt x="52" y="1239399"/>
                    <a:pt x="52" y="1224773"/>
                  </a:cubicBezTo>
                  <a:cubicBezTo>
                    <a:pt x="52" y="1224773"/>
                    <a:pt x="52" y="1224773"/>
                    <a:pt x="52" y="1172768"/>
                  </a:cubicBezTo>
                  <a:cubicBezTo>
                    <a:pt x="52" y="1128889"/>
                    <a:pt x="45478" y="1094763"/>
                    <a:pt x="103883" y="1094763"/>
                  </a:cubicBezTo>
                  <a:close/>
                  <a:moveTo>
                    <a:pt x="12145950" y="963505"/>
                  </a:moveTo>
                  <a:cubicBezTo>
                    <a:pt x="12174622" y="963505"/>
                    <a:pt x="12197866" y="986748"/>
                    <a:pt x="12197866" y="1015420"/>
                  </a:cubicBezTo>
                  <a:cubicBezTo>
                    <a:pt x="12197866" y="1044092"/>
                    <a:pt x="12174622" y="1067337"/>
                    <a:pt x="12145950" y="1067337"/>
                  </a:cubicBezTo>
                  <a:cubicBezTo>
                    <a:pt x="12117278" y="1067337"/>
                    <a:pt x="12094035" y="1044092"/>
                    <a:pt x="12094035" y="1015420"/>
                  </a:cubicBezTo>
                  <a:cubicBezTo>
                    <a:pt x="12094035" y="986748"/>
                    <a:pt x="12117278" y="963505"/>
                    <a:pt x="12145950" y="963505"/>
                  </a:cubicBezTo>
                  <a:close/>
                  <a:moveTo>
                    <a:pt x="11664226" y="963505"/>
                  </a:moveTo>
                  <a:cubicBezTo>
                    <a:pt x="11692898" y="963505"/>
                    <a:pt x="11716142" y="986748"/>
                    <a:pt x="11716142" y="1015420"/>
                  </a:cubicBezTo>
                  <a:cubicBezTo>
                    <a:pt x="11716142" y="1044092"/>
                    <a:pt x="11692898" y="1067337"/>
                    <a:pt x="11664226" y="1067337"/>
                  </a:cubicBezTo>
                  <a:cubicBezTo>
                    <a:pt x="11635554" y="1067337"/>
                    <a:pt x="11612311" y="1044092"/>
                    <a:pt x="11612311" y="1015420"/>
                  </a:cubicBezTo>
                  <a:cubicBezTo>
                    <a:pt x="11612311" y="986748"/>
                    <a:pt x="11635554" y="963505"/>
                    <a:pt x="11664226" y="963505"/>
                  </a:cubicBezTo>
                  <a:close/>
                  <a:moveTo>
                    <a:pt x="11182501" y="963505"/>
                  </a:moveTo>
                  <a:cubicBezTo>
                    <a:pt x="11211173" y="963505"/>
                    <a:pt x="11234417" y="986748"/>
                    <a:pt x="11234417" y="1015420"/>
                  </a:cubicBezTo>
                  <a:cubicBezTo>
                    <a:pt x="11234417" y="1044092"/>
                    <a:pt x="11211173" y="1067337"/>
                    <a:pt x="11182501" y="1067337"/>
                  </a:cubicBezTo>
                  <a:cubicBezTo>
                    <a:pt x="11153829" y="1067337"/>
                    <a:pt x="11130586" y="1044092"/>
                    <a:pt x="11130586" y="1015420"/>
                  </a:cubicBezTo>
                  <a:cubicBezTo>
                    <a:pt x="11130586" y="986748"/>
                    <a:pt x="11153829" y="963505"/>
                    <a:pt x="11182501" y="963505"/>
                  </a:cubicBezTo>
                  <a:close/>
                  <a:moveTo>
                    <a:pt x="10700777" y="963505"/>
                  </a:moveTo>
                  <a:cubicBezTo>
                    <a:pt x="10729449" y="963505"/>
                    <a:pt x="10752693" y="986748"/>
                    <a:pt x="10752693" y="1015420"/>
                  </a:cubicBezTo>
                  <a:cubicBezTo>
                    <a:pt x="10752693" y="1044092"/>
                    <a:pt x="10729449" y="1067337"/>
                    <a:pt x="10700777" y="1067337"/>
                  </a:cubicBezTo>
                  <a:cubicBezTo>
                    <a:pt x="10672105" y="1067337"/>
                    <a:pt x="10648862" y="1044092"/>
                    <a:pt x="10648862" y="1015420"/>
                  </a:cubicBezTo>
                  <a:cubicBezTo>
                    <a:pt x="10648862" y="986748"/>
                    <a:pt x="10672105" y="963505"/>
                    <a:pt x="10700777" y="963505"/>
                  </a:cubicBezTo>
                  <a:close/>
                  <a:moveTo>
                    <a:pt x="10219053" y="963505"/>
                  </a:moveTo>
                  <a:cubicBezTo>
                    <a:pt x="10247725" y="963505"/>
                    <a:pt x="10270969" y="986748"/>
                    <a:pt x="10270969" y="1015420"/>
                  </a:cubicBezTo>
                  <a:cubicBezTo>
                    <a:pt x="10270969" y="1044092"/>
                    <a:pt x="10247725" y="1067337"/>
                    <a:pt x="10219053" y="1067337"/>
                  </a:cubicBezTo>
                  <a:cubicBezTo>
                    <a:pt x="10190381" y="1067337"/>
                    <a:pt x="10167138" y="1044092"/>
                    <a:pt x="10167138" y="1015420"/>
                  </a:cubicBezTo>
                  <a:cubicBezTo>
                    <a:pt x="10167138" y="986748"/>
                    <a:pt x="10190381" y="963505"/>
                    <a:pt x="10219053" y="963505"/>
                  </a:cubicBezTo>
                  <a:close/>
                  <a:moveTo>
                    <a:pt x="9737328" y="963505"/>
                  </a:moveTo>
                  <a:cubicBezTo>
                    <a:pt x="9766000" y="963505"/>
                    <a:pt x="9789244" y="986748"/>
                    <a:pt x="9789244" y="1015420"/>
                  </a:cubicBezTo>
                  <a:cubicBezTo>
                    <a:pt x="9789244" y="1044092"/>
                    <a:pt x="9766000" y="1067337"/>
                    <a:pt x="9737328" y="1067337"/>
                  </a:cubicBezTo>
                  <a:cubicBezTo>
                    <a:pt x="9708656" y="1067337"/>
                    <a:pt x="9685413" y="1044092"/>
                    <a:pt x="9685413" y="1015420"/>
                  </a:cubicBezTo>
                  <a:cubicBezTo>
                    <a:pt x="9685413" y="986748"/>
                    <a:pt x="9708656" y="963505"/>
                    <a:pt x="9737328" y="963505"/>
                  </a:cubicBezTo>
                  <a:close/>
                  <a:moveTo>
                    <a:pt x="9255604" y="963505"/>
                  </a:moveTo>
                  <a:cubicBezTo>
                    <a:pt x="9284276" y="963505"/>
                    <a:pt x="9307520" y="986748"/>
                    <a:pt x="9307520" y="1015420"/>
                  </a:cubicBezTo>
                  <a:cubicBezTo>
                    <a:pt x="9307520" y="1044092"/>
                    <a:pt x="9284276" y="1067337"/>
                    <a:pt x="9255604" y="1067337"/>
                  </a:cubicBezTo>
                  <a:cubicBezTo>
                    <a:pt x="9226932" y="1067337"/>
                    <a:pt x="9203689" y="1044092"/>
                    <a:pt x="9203689" y="1015420"/>
                  </a:cubicBezTo>
                  <a:cubicBezTo>
                    <a:pt x="9203689" y="986748"/>
                    <a:pt x="9226932" y="963505"/>
                    <a:pt x="9255604" y="963505"/>
                  </a:cubicBezTo>
                  <a:close/>
                  <a:moveTo>
                    <a:pt x="8773880" y="963505"/>
                  </a:moveTo>
                  <a:cubicBezTo>
                    <a:pt x="8802552" y="963505"/>
                    <a:pt x="8825796" y="986748"/>
                    <a:pt x="8825796" y="1015420"/>
                  </a:cubicBezTo>
                  <a:cubicBezTo>
                    <a:pt x="8825796" y="1044092"/>
                    <a:pt x="8802552" y="1067337"/>
                    <a:pt x="8773880" y="1067337"/>
                  </a:cubicBezTo>
                  <a:cubicBezTo>
                    <a:pt x="8745208" y="1067337"/>
                    <a:pt x="8721965" y="1044092"/>
                    <a:pt x="8721965" y="1015420"/>
                  </a:cubicBezTo>
                  <a:cubicBezTo>
                    <a:pt x="8721965" y="986748"/>
                    <a:pt x="8745208" y="963505"/>
                    <a:pt x="8773880" y="963505"/>
                  </a:cubicBezTo>
                  <a:close/>
                  <a:moveTo>
                    <a:pt x="8292157" y="963505"/>
                  </a:moveTo>
                  <a:cubicBezTo>
                    <a:pt x="8320829" y="963505"/>
                    <a:pt x="8344072" y="986748"/>
                    <a:pt x="8344072" y="1015420"/>
                  </a:cubicBezTo>
                  <a:cubicBezTo>
                    <a:pt x="8344072" y="1044092"/>
                    <a:pt x="8320829" y="1067337"/>
                    <a:pt x="8292157" y="1067337"/>
                  </a:cubicBezTo>
                  <a:cubicBezTo>
                    <a:pt x="8263484" y="1067337"/>
                    <a:pt x="8240241" y="1044092"/>
                    <a:pt x="8240241" y="1015420"/>
                  </a:cubicBezTo>
                  <a:cubicBezTo>
                    <a:pt x="8240241" y="986748"/>
                    <a:pt x="8263484" y="963505"/>
                    <a:pt x="8292157" y="963505"/>
                  </a:cubicBezTo>
                  <a:close/>
                  <a:moveTo>
                    <a:pt x="7810433" y="963505"/>
                  </a:moveTo>
                  <a:cubicBezTo>
                    <a:pt x="7839105" y="963505"/>
                    <a:pt x="7862348" y="986748"/>
                    <a:pt x="7862348" y="1015420"/>
                  </a:cubicBezTo>
                  <a:cubicBezTo>
                    <a:pt x="7862348" y="1044092"/>
                    <a:pt x="7839105" y="1067337"/>
                    <a:pt x="7810433" y="1067337"/>
                  </a:cubicBezTo>
                  <a:cubicBezTo>
                    <a:pt x="7781760" y="1067337"/>
                    <a:pt x="7758517" y="1044092"/>
                    <a:pt x="7758517" y="1015420"/>
                  </a:cubicBezTo>
                  <a:cubicBezTo>
                    <a:pt x="7758517" y="986748"/>
                    <a:pt x="7781760" y="963505"/>
                    <a:pt x="7810433" y="963505"/>
                  </a:cubicBezTo>
                  <a:close/>
                  <a:moveTo>
                    <a:pt x="7328709" y="963505"/>
                  </a:moveTo>
                  <a:cubicBezTo>
                    <a:pt x="7357381" y="963505"/>
                    <a:pt x="7380624" y="986748"/>
                    <a:pt x="7380624" y="1015420"/>
                  </a:cubicBezTo>
                  <a:cubicBezTo>
                    <a:pt x="7380624" y="1044092"/>
                    <a:pt x="7357381" y="1067337"/>
                    <a:pt x="7328709" y="1067337"/>
                  </a:cubicBezTo>
                  <a:cubicBezTo>
                    <a:pt x="7300036" y="1067337"/>
                    <a:pt x="7276793" y="1044092"/>
                    <a:pt x="7276793" y="1015420"/>
                  </a:cubicBezTo>
                  <a:cubicBezTo>
                    <a:pt x="7276793" y="986748"/>
                    <a:pt x="7300036" y="963505"/>
                    <a:pt x="7328709" y="963505"/>
                  </a:cubicBezTo>
                  <a:close/>
                  <a:moveTo>
                    <a:pt x="6846985" y="963505"/>
                  </a:moveTo>
                  <a:cubicBezTo>
                    <a:pt x="6875657" y="963505"/>
                    <a:pt x="6898900" y="986748"/>
                    <a:pt x="6898900" y="1015420"/>
                  </a:cubicBezTo>
                  <a:cubicBezTo>
                    <a:pt x="6898900" y="1044092"/>
                    <a:pt x="6875657" y="1067337"/>
                    <a:pt x="6846985" y="1067337"/>
                  </a:cubicBezTo>
                  <a:cubicBezTo>
                    <a:pt x="6818312" y="1067337"/>
                    <a:pt x="6795069" y="1044092"/>
                    <a:pt x="6795069" y="1015420"/>
                  </a:cubicBezTo>
                  <a:cubicBezTo>
                    <a:pt x="6795069" y="986748"/>
                    <a:pt x="6818312" y="963505"/>
                    <a:pt x="6846985" y="963505"/>
                  </a:cubicBezTo>
                  <a:close/>
                  <a:moveTo>
                    <a:pt x="6365261" y="963505"/>
                  </a:moveTo>
                  <a:cubicBezTo>
                    <a:pt x="6393933" y="963505"/>
                    <a:pt x="6417176" y="986748"/>
                    <a:pt x="6417176" y="1015420"/>
                  </a:cubicBezTo>
                  <a:cubicBezTo>
                    <a:pt x="6417176" y="1044092"/>
                    <a:pt x="6393933" y="1067337"/>
                    <a:pt x="6365261" y="1067337"/>
                  </a:cubicBezTo>
                  <a:cubicBezTo>
                    <a:pt x="6336588" y="1067337"/>
                    <a:pt x="6313345" y="1044092"/>
                    <a:pt x="6313345" y="1015420"/>
                  </a:cubicBezTo>
                  <a:cubicBezTo>
                    <a:pt x="6313345" y="986748"/>
                    <a:pt x="6336588" y="963505"/>
                    <a:pt x="6365261" y="963505"/>
                  </a:cubicBezTo>
                  <a:close/>
                  <a:moveTo>
                    <a:pt x="5883551" y="963505"/>
                  </a:moveTo>
                  <a:cubicBezTo>
                    <a:pt x="5912222" y="963505"/>
                    <a:pt x="5935464" y="986748"/>
                    <a:pt x="5935464" y="1015420"/>
                  </a:cubicBezTo>
                  <a:cubicBezTo>
                    <a:pt x="5935464" y="1044092"/>
                    <a:pt x="5912222" y="1067337"/>
                    <a:pt x="5883551" y="1067337"/>
                  </a:cubicBezTo>
                  <a:cubicBezTo>
                    <a:pt x="5854880" y="1067337"/>
                    <a:pt x="5831638" y="1044092"/>
                    <a:pt x="5831638" y="1015420"/>
                  </a:cubicBezTo>
                  <a:cubicBezTo>
                    <a:pt x="5831638" y="986748"/>
                    <a:pt x="5854880" y="963505"/>
                    <a:pt x="5883551" y="963505"/>
                  </a:cubicBezTo>
                  <a:close/>
                  <a:moveTo>
                    <a:pt x="5401849" y="963505"/>
                  </a:moveTo>
                  <a:cubicBezTo>
                    <a:pt x="5430517" y="963505"/>
                    <a:pt x="5453760" y="986748"/>
                    <a:pt x="5453760" y="1015420"/>
                  </a:cubicBezTo>
                  <a:cubicBezTo>
                    <a:pt x="5453760" y="1044092"/>
                    <a:pt x="5430517" y="1067337"/>
                    <a:pt x="5401849" y="1067337"/>
                  </a:cubicBezTo>
                  <a:cubicBezTo>
                    <a:pt x="5373184" y="1067337"/>
                    <a:pt x="5349939" y="1044092"/>
                    <a:pt x="5349939" y="1015420"/>
                  </a:cubicBezTo>
                  <a:cubicBezTo>
                    <a:pt x="5349939" y="986748"/>
                    <a:pt x="5373184" y="963505"/>
                    <a:pt x="5401849" y="963505"/>
                  </a:cubicBezTo>
                  <a:close/>
                  <a:moveTo>
                    <a:pt x="4920088" y="963505"/>
                  </a:moveTo>
                  <a:cubicBezTo>
                    <a:pt x="4948766" y="963505"/>
                    <a:pt x="4972023" y="986748"/>
                    <a:pt x="4972023" y="1015420"/>
                  </a:cubicBezTo>
                  <a:cubicBezTo>
                    <a:pt x="4972023" y="1044092"/>
                    <a:pt x="4948766" y="1067337"/>
                    <a:pt x="4920088" y="1067337"/>
                  </a:cubicBezTo>
                  <a:cubicBezTo>
                    <a:pt x="4891417" y="1067337"/>
                    <a:pt x="4868189" y="1044092"/>
                    <a:pt x="4868189" y="1015420"/>
                  </a:cubicBezTo>
                  <a:cubicBezTo>
                    <a:pt x="4868189" y="986748"/>
                    <a:pt x="4891417" y="963505"/>
                    <a:pt x="4920088" y="963505"/>
                  </a:cubicBezTo>
                  <a:close/>
                  <a:moveTo>
                    <a:pt x="4438396" y="963505"/>
                  </a:moveTo>
                  <a:cubicBezTo>
                    <a:pt x="4467058" y="963505"/>
                    <a:pt x="4490300" y="986748"/>
                    <a:pt x="4490300" y="1015420"/>
                  </a:cubicBezTo>
                  <a:cubicBezTo>
                    <a:pt x="4490300" y="1044092"/>
                    <a:pt x="4467058" y="1067337"/>
                    <a:pt x="4438396" y="1067337"/>
                  </a:cubicBezTo>
                  <a:cubicBezTo>
                    <a:pt x="4409715" y="1067337"/>
                    <a:pt x="4386473" y="1044092"/>
                    <a:pt x="4386473" y="1015420"/>
                  </a:cubicBezTo>
                  <a:cubicBezTo>
                    <a:pt x="4386473" y="986748"/>
                    <a:pt x="4409715" y="963505"/>
                    <a:pt x="4438396" y="963505"/>
                  </a:cubicBezTo>
                  <a:close/>
                  <a:moveTo>
                    <a:pt x="3956687" y="963505"/>
                  </a:moveTo>
                  <a:cubicBezTo>
                    <a:pt x="3985359" y="963505"/>
                    <a:pt x="4008609" y="986748"/>
                    <a:pt x="4008609" y="1015420"/>
                  </a:cubicBezTo>
                  <a:cubicBezTo>
                    <a:pt x="4008609" y="1044092"/>
                    <a:pt x="3985359" y="1067337"/>
                    <a:pt x="3956687" y="1067337"/>
                  </a:cubicBezTo>
                  <a:cubicBezTo>
                    <a:pt x="3928015" y="1067337"/>
                    <a:pt x="3904776" y="1044092"/>
                    <a:pt x="3904776" y="1015420"/>
                  </a:cubicBezTo>
                  <a:cubicBezTo>
                    <a:pt x="3904776" y="986748"/>
                    <a:pt x="3928015" y="963505"/>
                    <a:pt x="3956687" y="963505"/>
                  </a:cubicBezTo>
                  <a:close/>
                  <a:moveTo>
                    <a:pt x="3474975" y="963505"/>
                  </a:moveTo>
                  <a:cubicBezTo>
                    <a:pt x="3503650" y="963505"/>
                    <a:pt x="3526893" y="986748"/>
                    <a:pt x="3526893" y="1015420"/>
                  </a:cubicBezTo>
                  <a:cubicBezTo>
                    <a:pt x="3526893" y="1044092"/>
                    <a:pt x="3503650" y="1067337"/>
                    <a:pt x="3474975" y="1067337"/>
                  </a:cubicBezTo>
                  <a:cubicBezTo>
                    <a:pt x="3446304" y="1067337"/>
                    <a:pt x="3423059" y="1044092"/>
                    <a:pt x="3423059" y="1015420"/>
                  </a:cubicBezTo>
                  <a:cubicBezTo>
                    <a:pt x="3423059" y="986748"/>
                    <a:pt x="3446304" y="963505"/>
                    <a:pt x="3474975" y="963505"/>
                  </a:cubicBezTo>
                  <a:close/>
                  <a:moveTo>
                    <a:pt x="2993251" y="963505"/>
                  </a:moveTo>
                  <a:cubicBezTo>
                    <a:pt x="3021922" y="963505"/>
                    <a:pt x="3045165" y="986748"/>
                    <a:pt x="3045165" y="1015420"/>
                  </a:cubicBezTo>
                  <a:cubicBezTo>
                    <a:pt x="3045165" y="1044092"/>
                    <a:pt x="3021922" y="1067337"/>
                    <a:pt x="2993251" y="1067337"/>
                  </a:cubicBezTo>
                  <a:cubicBezTo>
                    <a:pt x="2964578" y="1067337"/>
                    <a:pt x="2941335" y="1044092"/>
                    <a:pt x="2941335" y="1015420"/>
                  </a:cubicBezTo>
                  <a:cubicBezTo>
                    <a:pt x="2941335" y="986748"/>
                    <a:pt x="2964578" y="963505"/>
                    <a:pt x="2993251" y="963505"/>
                  </a:cubicBezTo>
                  <a:close/>
                  <a:moveTo>
                    <a:pt x="2511528" y="963505"/>
                  </a:moveTo>
                  <a:cubicBezTo>
                    <a:pt x="2540200" y="963505"/>
                    <a:pt x="2563443" y="986748"/>
                    <a:pt x="2563443" y="1015420"/>
                  </a:cubicBezTo>
                  <a:cubicBezTo>
                    <a:pt x="2563443" y="1044092"/>
                    <a:pt x="2540200" y="1067337"/>
                    <a:pt x="2511528" y="1067337"/>
                  </a:cubicBezTo>
                  <a:cubicBezTo>
                    <a:pt x="2482859" y="1067337"/>
                    <a:pt x="2459615" y="1044092"/>
                    <a:pt x="2459615" y="1015420"/>
                  </a:cubicBezTo>
                  <a:cubicBezTo>
                    <a:pt x="2459615" y="986748"/>
                    <a:pt x="2482859" y="963505"/>
                    <a:pt x="2511528" y="963505"/>
                  </a:cubicBezTo>
                  <a:close/>
                  <a:moveTo>
                    <a:pt x="2029791" y="963505"/>
                  </a:moveTo>
                  <a:cubicBezTo>
                    <a:pt x="2058463" y="963505"/>
                    <a:pt x="2081707" y="986748"/>
                    <a:pt x="2081707" y="1015420"/>
                  </a:cubicBezTo>
                  <a:cubicBezTo>
                    <a:pt x="2081707" y="1044092"/>
                    <a:pt x="2058463" y="1067337"/>
                    <a:pt x="2029791" y="1067337"/>
                  </a:cubicBezTo>
                  <a:cubicBezTo>
                    <a:pt x="2001119" y="1067337"/>
                    <a:pt x="1977876" y="1044092"/>
                    <a:pt x="1977876" y="1015420"/>
                  </a:cubicBezTo>
                  <a:cubicBezTo>
                    <a:pt x="1977876" y="986748"/>
                    <a:pt x="2001119" y="963505"/>
                    <a:pt x="2029791" y="963505"/>
                  </a:cubicBezTo>
                  <a:close/>
                  <a:moveTo>
                    <a:pt x="1548068" y="963505"/>
                  </a:moveTo>
                  <a:cubicBezTo>
                    <a:pt x="1576740" y="963505"/>
                    <a:pt x="1599984" y="986748"/>
                    <a:pt x="1599984" y="1015420"/>
                  </a:cubicBezTo>
                  <a:cubicBezTo>
                    <a:pt x="1599984" y="1044092"/>
                    <a:pt x="1576740" y="1067337"/>
                    <a:pt x="1548068" y="1067337"/>
                  </a:cubicBezTo>
                  <a:cubicBezTo>
                    <a:pt x="1519396" y="1067337"/>
                    <a:pt x="1496153" y="1044092"/>
                    <a:pt x="1496153" y="1015420"/>
                  </a:cubicBezTo>
                  <a:cubicBezTo>
                    <a:pt x="1496153" y="986748"/>
                    <a:pt x="1519396" y="963505"/>
                    <a:pt x="1548068" y="963505"/>
                  </a:cubicBezTo>
                  <a:close/>
                  <a:moveTo>
                    <a:pt x="1066347" y="963505"/>
                  </a:moveTo>
                  <a:cubicBezTo>
                    <a:pt x="1095019" y="963505"/>
                    <a:pt x="1118262" y="986748"/>
                    <a:pt x="1118262" y="1015420"/>
                  </a:cubicBezTo>
                  <a:cubicBezTo>
                    <a:pt x="1118262" y="1044092"/>
                    <a:pt x="1095019" y="1067337"/>
                    <a:pt x="1066347" y="1067337"/>
                  </a:cubicBezTo>
                  <a:cubicBezTo>
                    <a:pt x="1037674" y="1067337"/>
                    <a:pt x="1014431" y="1044092"/>
                    <a:pt x="1014431" y="1015420"/>
                  </a:cubicBezTo>
                  <a:cubicBezTo>
                    <a:pt x="1014431" y="986748"/>
                    <a:pt x="1037674" y="963505"/>
                    <a:pt x="1066347" y="963505"/>
                  </a:cubicBezTo>
                  <a:close/>
                  <a:moveTo>
                    <a:pt x="584625" y="963505"/>
                  </a:moveTo>
                  <a:cubicBezTo>
                    <a:pt x="613297" y="963505"/>
                    <a:pt x="636540" y="986748"/>
                    <a:pt x="636540" y="1015420"/>
                  </a:cubicBezTo>
                  <a:cubicBezTo>
                    <a:pt x="636540" y="1044092"/>
                    <a:pt x="613297" y="1067337"/>
                    <a:pt x="584625" y="1067337"/>
                  </a:cubicBezTo>
                  <a:cubicBezTo>
                    <a:pt x="555953" y="1067337"/>
                    <a:pt x="532709" y="1044092"/>
                    <a:pt x="532709" y="1015420"/>
                  </a:cubicBezTo>
                  <a:cubicBezTo>
                    <a:pt x="532709" y="986748"/>
                    <a:pt x="555953" y="963505"/>
                    <a:pt x="584625" y="963505"/>
                  </a:cubicBezTo>
                  <a:close/>
                  <a:moveTo>
                    <a:pt x="102903" y="963505"/>
                  </a:moveTo>
                  <a:cubicBezTo>
                    <a:pt x="131575" y="963505"/>
                    <a:pt x="154819" y="986748"/>
                    <a:pt x="154819" y="1015420"/>
                  </a:cubicBezTo>
                  <a:cubicBezTo>
                    <a:pt x="154819" y="1044092"/>
                    <a:pt x="131575" y="1067337"/>
                    <a:pt x="102903" y="1067337"/>
                  </a:cubicBezTo>
                  <a:cubicBezTo>
                    <a:pt x="74231" y="1067337"/>
                    <a:pt x="50988" y="1044092"/>
                    <a:pt x="50988" y="1015420"/>
                  </a:cubicBezTo>
                  <a:cubicBezTo>
                    <a:pt x="50988" y="986748"/>
                    <a:pt x="74231" y="963505"/>
                    <a:pt x="102903" y="963505"/>
                  </a:cubicBezTo>
                  <a:close/>
                  <a:moveTo>
                    <a:pt x="12146930" y="613039"/>
                  </a:moveTo>
                  <a:cubicBezTo>
                    <a:pt x="12205334" y="613039"/>
                    <a:pt x="12250760" y="647167"/>
                    <a:pt x="12250760" y="691046"/>
                  </a:cubicBezTo>
                  <a:cubicBezTo>
                    <a:pt x="12250760" y="691046"/>
                    <a:pt x="12250760" y="691046"/>
                    <a:pt x="12250760" y="743050"/>
                  </a:cubicBezTo>
                  <a:cubicBezTo>
                    <a:pt x="12250760" y="757676"/>
                    <a:pt x="12239404" y="769053"/>
                    <a:pt x="12224803" y="769053"/>
                  </a:cubicBezTo>
                  <a:cubicBezTo>
                    <a:pt x="12224803" y="769053"/>
                    <a:pt x="12224803" y="769053"/>
                    <a:pt x="12198844" y="769053"/>
                  </a:cubicBezTo>
                  <a:cubicBezTo>
                    <a:pt x="12198844" y="769053"/>
                    <a:pt x="12198844" y="769053"/>
                    <a:pt x="12198844" y="873061"/>
                  </a:cubicBezTo>
                  <a:cubicBezTo>
                    <a:pt x="12198844" y="887688"/>
                    <a:pt x="12187489" y="899063"/>
                    <a:pt x="12172887" y="899063"/>
                  </a:cubicBezTo>
                  <a:cubicBezTo>
                    <a:pt x="12172887" y="899063"/>
                    <a:pt x="12172887" y="899063"/>
                    <a:pt x="12120972" y="899063"/>
                  </a:cubicBezTo>
                  <a:cubicBezTo>
                    <a:pt x="12106372" y="899063"/>
                    <a:pt x="12095015" y="887688"/>
                    <a:pt x="12095015" y="873061"/>
                  </a:cubicBezTo>
                  <a:cubicBezTo>
                    <a:pt x="12095015" y="873061"/>
                    <a:pt x="12095015" y="873061"/>
                    <a:pt x="12095015" y="769053"/>
                  </a:cubicBezTo>
                  <a:cubicBezTo>
                    <a:pt x="12095015" y="769053"/>
                    <a:pt x="12095015" y="769053"/>
                    <a:pt x="12069057" y="769053"/>
                  </a:cubicBezTo>
                  <a:cubicBezTo>
                    <a:pt x="12054456" y="769053"/>
                    <a:pt x="12043099" y="757676"/>
                    <a:pt x="12043099" y="743050"/>
                  </a:cubicBezTo>
                  <a:cubicBezTo>
                    <a:pt x="12043099" y="743050"/>
                    <a:pt x="12043099" y="743050"/>
                    <a:pt x="12043099" y="691046"/>
                  </a:cubicBezTo>
                  <a:cubicBezTo>
                    <a:pt x="12043099" y="647167"/>
                    <a:pt x="12088525" y="613039"/>
                    <a:pt x="12146930" y="613039"/>
                  </a:cubicBezTo>
                  <a:close/>
                  <a:moveTo>
                    <a:pt x="11665206" y="613039"/>
                  </a:moveTo>
                  <a:cubicBezTo>
                    <a:pt x="11723610" y="613039"/>
                    <a:pt x="11769036" y="647167"/>
                    <a:pt x="11769036" y="691046"/>
                  </a:cubicBezTo>
                  <a:cubicBezTo>
                    <a:pt x="11769036" y="691046"/>
                    <a:pt x="11769036" y="691046"/>
                    <a:pt x="11769036" y="743050"/>
                  </a:cubicBezTo>
                  <a:cubicBezTo>
                    <a:pt x="11769036" y="757676"/>
                    <a:pt x="11757680" y="769053"/>
                    <a:pt x="11743079" y="769053"/>
                  </a:cubicBezTo>
                  <a:cubicBezTo>
                    <a:pt x="11743079" y="769053"/>
                    <a:pt x="11743079" y="769053"/>
                    <a:pt x="11717120" y="769053"/>
                  </a:cubicBezTo>
                  <a:cubicBezTo>
                    <a:pt x="11717120" y="769053"/>
                    <a:pt x="11717120" y="769053"/>
                    <a:pt x="11717120" y="873061"/>
                  </a:cubicBezTo>
                  <a:cubicBezTo>
                    <a:pt x="11717120" y="887688"/>
                    <a:pt x="11705765" y="899063"/>
                    <a:pt x="11691163" y="899063"/>
                  </a:cubicBezTo>
                  <a:cubicBezTo>
                    <a:pt x="11691163" y="899063"/>
                    <a:pt x="11691163" y="899063"/>
                    <a:pt x="11639248" y="899063"/>
                  </a:cubicBezTo>
                  <a:cubicBezTo>
                    <a:pt x="11624648" y="899063"/>
                    <a:pt x="11613291" y="887688"/>
                    <a:pt x="11613291" y="873061"/>
                  </a:cubicBezTo>
                  <a:cubicBezTo>
                    <a:pt x="11613291" y="873061"/>
                    <a:pt x="11613291" y="873061"/>
                    <a:pt x="11613291" y="769053"/>
                  </a:cubicBezTo>
                  <a:cubicBezTo>
                    <a:pt x="11613291" y="769053"/>
                    <a:pt x="11613291" y="769053"/>
                    <a:pt x="11587333" y="769053"/>
                  </a:cubicBezTo>
                  <a:cubicBezTo>
                    <a:pt x="11572732" y="769053"/>
                    <a:pt x="11561375" y="757676"/>
                    <a:pt x="11561375" y="743050"/>
                  </a:cubicBezTo>
                  <a:cubicBezTo>
                    <a:pt x="11561375" y="743050"/>
                    <a:pt x="11561375" y="743050"/>
                    <a:pt x="11561375" y="691046"/>
                  </a:cubicBezTo>
                  <a:cubicBezTo>
                    <a:pt x="11561375" y="647167"/>
                    <a:pt x="11606801" y="613039"/>
                    <a:pt x="11665206" y="613039"/>
                  </a:cubicBezTo>
                  <a:close/>
                  <a:moveTo>
                    <a:pt x="11183481" y="613039"/>
                  </a:moveTo>
                  <a:cubicBezTo>
                    <a:pt x="11241885" y="613039"/>
                    <a:pt x="11287311" y="647167"/>
                    <a:pt x="11287311" y="691046"/>
                  </a:cubicBezTo>
                  <a:cubicBezTo>
                    <a:pt x="11287311" y="691046"/>
                    <a:pt x="11287311" y="691046"/>
                    <a:pt x="11287311" y="743050"/>
                  </a:cubicBezTo>
                  <a:cubicBezTo>
                    <a:pt x="11287311" y="757676"/>
                    <a:pt x="11275955" y="769053"/>
                    <a:pt x="11261354" y="769053"/>
                  </a:cubicBezTo>
                  <a:cubicBezTo>
                    <a:pt x="11261354" y="769053"/>
                    <a:pt x="11261354" y="769053"/>
                    <a:pt x="11235395" y="769053"/>
                  </a:cubicBezTo>
                  <a:cubicBezTo>
                    <a:pt x="11235395" y="769053"/>
                    <a:pt x="11235395" y="769053"/>
                    <a:pt x="11235395" y="873061"/>
                  </a:cubicBezTo>
                  <a:cubicBezTo>
                    <a:pt x="11235395" y="887688"/>
                    <a:pt x="11224040" y="899063"/>
                    <a:pt x="11209438" y="899063"/>
                  </a:cubicBezTo>
                  <a:cubicBezTo>
                    <a:pt x="11209438" y="899063"/>
                    <a:pt x="11209438" y="899063"/>
                    <a:pt x="11157523" y="899063"/>
                  </a:cubicBezTo>
                  <a:cubicBezTo>
                    <a:pt x="11142923" y="899063"/>
                    <a:pt x="11131566" y="887688"/>
                    <a:pt x="11131566" y="873061"/>
                  </a:cubicBezTo>
                  <a:cubicBezTo>
                    <a:pt x="11131566" y="873061"/>
                    <a:pt x="11131566" y="873061"/>
                    <a:pt x="11131566" y="769053"/>
                  </a:cubicBezTo>
                  <a:cubicBezTo>
                    <a:pt x="11131566" y="769053"/>
                    <a:pt x="11131566" y="769053"/>
                    <a:pt x="11105608" y="769053"/>
                  </a:cubicBezTo>
                  <a:cubicBezTo>
                    <a:pt x="11091007" y="769053"/>
                    <a:pt x="11079650" y="757676"/>
                    <a:pt x="11079650" y="743050"/>
                  </a:cubicBezTo>
                  <a:cubicBezTo>
                    <a:pt x="11079650" y="743050"/>
                    <a:pt x="11079650" y="743050"/>
                    <a:pt x="11079650" y="691046"/>
                  </a:cubicBezTo>
                  <a:cubicBezTo>
                    <a:pt x="11079650" y="647167"/>
                    <a:pt x="11125076" y="613039"/>
                    <a:pt x="11183481" y="613039"/>
                  </a:cubicBezTo>
                  <a:close/>
                  <a:moveTo>
                    <a:pt x="10701757" y="613039"/>
                  </a:moveTo>
                  <a:cubicBezTo>
                    <a:pt x="10760161" y="613039"/>
                    <a:pt x="10805587" y="647167"/>
                    <a:pt x="10805587" y="691046"/>
                  </a:cubicBezTo>
                  <a:cubicBezTo>
                    <a:pt x="10805587" y="691046"/>
                    <a:pt x="10805587" y="691046"/>
                    <a:pt x="10805587" y="743050"/>
                  </a:cubicBezTo>
                  <a:cubicBezTo>
                    <a:pt x="10805587" y="757676"/>
                    <a:pt x="10794231" y="769053"/>
                    <a:pt x="10779630" y="769053"/>
                  </a:cubicBezTo>
                  <a:cubicBezTo>
                    <a:pt x="10779630" y="769053"/>
                    <a:pt x="10779630" y="769053"/>
                    <a:pt x="10753671" y="769053"/>
                  </a:cubicBezTo>
                  <a:cubicBezTo>
                    <a:pt x="10753671" y="769053"/>
                    <a:pt x="10753671" y="769053"/>
                    <a:pt x="10753671" y="873061"/>
                  </a:cubicBezTo>
                  <a:cubicBezTo>
                    <a:pt x="10753671" y="887688"/>
                    <a:pt x="10742316" y="899063"/>
                    <a:pt x="10727714" y="899063"/>
                  </a:cubicBezTo>
                  <a:cubicBezTo>
                    <a:pt x="10727714" y="899063"/>
                    <a:pt x="10727714" y="899063"/>
                    <a:pt x="10675799" y="899063"/>
                  </a:cubicBezTo>
                  <a:cubicBezTo>
                    <a:pt x="10661199" y="899063"/>
                    <a:pt x="10649842" y="887688"/>
                    <a:pt x="10649842" y="873061"/>
                  </a:cubicBezTo>
                  <a:cubicBezTo>
                    <a:pt x="10649842" y="873061"/>
                    <a:pt x="10649842" y="873061"/>
                    <a:pt x="10649842" y="769053"/>
                  </a:cubicBezTo>
                  <a:cubicBezTo>
                    <a:pt x="10649842" y="769053"/>
                    <a:pt x="10649842" y="769053"/>
                    <a:pt x="10623884" y="769053"/>
                  </a:cubicBezTo>
                  <a:cubicBezTo>
                    <a:pt x="10609283" y="769053"/>
                    <a:pt x="10597926" y="757676"/>
                    <a:pt x="10597926" y="743050"/>
                  </a:cubicBezTo>
                  <a:cubicBezTo>
                    <a:pt x="10597926" y="743050"/>
                    <a:pt x="10597926" y="743050"/>
                    <a:pt x="10597926" y="691046"/>
                  </a:cubicBezTo>
                  <a:cubicBezTo>
                    <a:pt x="10597926" y="647167"/>
                    <a:pt x="10643352" y="613039"/>
                    <a:pt x="10701757" y="613039"/>
                  </a:cubicBezTo>
                  <a:close/>
                  <a:moveTo>
                    <a:pt x="10220033" y="613039"/>
                  </a:moveTo>
                  <a:cubicBezTo>
                    <a:pt x="10278437" y="613039"/>
                    <a:pt x="10323863" y="647167"/>
                    <a:pt x="10323863" y="691046"/>
                  </a:cubicBezTo>
                  <a:cubicBezTo>
                    <a:pt x="10323863" y="691046"/>
                    <a:pt x="10323863" y="691046"/>
                    <a:pt x="10323863" y="743050"/>
                  </a:cubicBezTo>
                  <a:cubicBezTo>
                    <a:pt x="10323863" y="757676"/>
                    <a:pt x="10312507" y="769053"/>
                    <a:pt x="10297906" y="769053"/>
                  </a:cubicBezTo>
                  <a:cubicBezTo>
                    <a:pt x="10297906" y="769053"/>
                    <a:pt x="10297906" y="769053"/>
                    <a:pt x="10271947" y="769053"/>
                  </a:cubicBezTo>
                  <a:cubicBezTo>
                    <a:pt x="10271947" y="769053"/>
                    <a:pt x="10271947" y="769053"/>
                    <a:pt x="10271947" y="873061"/>
                  </a:cubicBezTo>
                  <a:cubicBezTo>
                    <a:pt x="10271947" y="887688"/>
                    <a:pt x="10260592" y="899063"/>
                    <a:pt x="10245990" y="899063"/>
                  </a:cubicBezTo>
                  <a:cubicBezTo>
                    <a:pt x="10245990" y="899063"/>
                    <a:pt x="10245990" y="899063"/>
                    <a:pt x="10194075" y="899063"/>
                  </a:cubicBezTo>
                  <a:cubicBezTo>
                    <a:pt x="10179475" y="899063"/>
                    <a:pt x="10168118" y="887688"/>
                    <a:pt x="10168118" y="873061"/>
                  </a:cubicBezTo>
                  <a:cubicBezTo>
                    <a:pt x="10168118" y="873061"/>
                    <a:pt x="10168118" y="873061"/>
                    <a:pt x="10168118" y="769053"/>
                  </a:cubicBezTo>
                  <a:cubicBezTo>
                    <a:pt x="10168118" y="769053"/>
                    <a:pt x="10168118" y="769053"/>
                    <a:pt x="10142160" y="769053"/>
                  </a:cubicBezTo>
                  <a:cubicBezTo>
                    <a:pt x="10127559" y="769053"/>
                    <a:pt x="10116202" y="757676"/>
                    <a:pt x="10116202" y="743050"/>
                  </a:cubicBezTo>
                  <a:cubicBezTo>
                    <a:pt x="10116202" y="743050"/>
                    <a:pt x="10116202" y="743050"/>
                    <a:pt x="10116202" y="691046"/>
                  </a:cubicBezTo>
                  <a:cubicBezTo>
                    <a:pt x="10116202" y="647167"/>
                    <a:pt x="10161628" y="613039"/>
                    <a:pt x="10220033" y="613039"/>
                  </a:cubicBezTo>
                  <a:close/>
                  <a:moveTo>
                    <a:pt x="9738308" y="613039"/>
                  </a:moveTo>
                  <a:cubicBezTo>
                    <a:pt x="9796712" y="613039"/>
                    <a:pt x="9842138" y="647167"/>
                    <a:pt x="9842138" y="691046"/>
                  </a:cubicBezTo>
                  <a:cubicBezTo>
                    <a:pt x="9842138" y="691046"/>
                    <a:pt x="9842138" y="691046"/>
                    <a:pt x="9842138" y="743050"/>
                  </a:cubicBezTo>
                  <a:cubicBezTo>
                    <a:pt x="9842138" y="757676"/>
                    <a:pt x="9830782" y="769053"/>
                    <a:pt x="9816181" y="769053"/>
                  </a:cubicBezTo>
                  <a:cubicBezTo>
                    <a:pt x="9816181" y="769053"/>
                    <a:pt x="9816181" y="769053"/>
                    <a:pt x="9790222" y="769053"/>
                  </a:cubicBezTo>
                  <a:cubicBezTo>
                    <a:pt x="9790222" y="769053"/>
                    <a:pt x="9790222" y="769053"/>
                    <a:pt x="9790222" y="873061"/>
                  </a:cubicBezTo>
                  <a:cubicBezTo>
                    <a:pt x="9790222" y="887688"/>
                    <a:pt x="9778867" y="899063"/>
                    <a:pt x="9764265" y="899063"/>
                  </a:cubicBezTo>
                  <a:cubicBezTo>
                    <a:pt x="9764265" y="899063"/>
                    <a:pt x="9764265" y="899063"/>
                    <a:pt x="9712350" y="899063"/>
                  </a:cubicBezTo>
                  <a:cubicBezTo>
                    <a:pt x="9697750" y="899063"/>
                    <a:pt x="9686393" y="887688"/>
                    <a:pt x="9686393" y="873061"/>
                  </a:cubicBezTo>
                  <a:cubicBezTo>
                    <a:pt x="9686393" y="873061"/>
                    <a:pt x="9686393" y="873061"/>
                    <a:pt x="9686393" y="769053"/>
                  </a:cubicBezTo>
                  <a:cubicBezTo>
                    <a:pt x="9686393" y="769053"/>
                    <a:pt x="9686393" y="769053"/>
                    <a:pt x="9660435" y="769053"/>
                  </a:cubicBezTo>
                  <a:cubicBezTo>
                    <a:pt x="9645834" y="769053"/>
                    <a:pt x="9634477" y="757676"/>
                    <a:pt x="9634477" y="743050"/>
                  </a:cubicBezTo>
                  <a:cubicBezTo>
                    <a:pt x="9634477" y="743050"/>
                    <a:pt x="9634477" y="743050"/>
                    <a:pt x="9634477" y="691046"/>
                  </a:cubicBezTo>
                  <a:cubicBezTo>
                    <a:pt x="9634477" y="647167"/>
                    <a:pt x="9679903" y="613039"/>
                    <a:pt x="9738308" y="613039"/>
                  </a:cubicBezTo>
                  <a:close/>
                  <a:moveTo>
                    <a:pt x="9256584" y="613039"/>
                  </a:moveTo>
                  <a:cubicBezTo>
                    <a:pt x="9314988" y="613039"/>
                    <a:pt x="9360414" y="647167"/>
                    <a:pt x="9360414" y="691046"/>
                  </a:cubicBezTo>
                  <a:cubicBezTo>
                    <a:pt x="9360414" y="691046"/>
                    <a:pt x="9360414" y="691046"/>
                    <a:pt x="9360414" y="743050"/>
                  </a:cubicBezTo>
                  <a:cubicBezTo>
                    <a:pt x="9360414" y="757676"/>
                    <a:pt x="9349058" y="769053"/>
                    <a:pt x="9334457" y="769053"/>
                  </a:cubicBezTo>
                  <a:cubicBezTo>
                    <a:pt x="9334457" y="769053"/>
                    <a:pt x="9334457" y="769053"/>
                    <a:pt x="9308498" y="769053"/>
                  </a:cubicBezTo>
                  <a:cubicBezTo>
                    <a:pt x="9308498" y="769053"/>
                    <a:pt x="9308498" y="769053"/>
                    <a:pt x="9308498" y="873061"/>
                  </a:cubicBezTo>
                  <a:cubicBezTo>
                    <a:pt x="9308498" y="887688"/>
                    <a:pt x="9297143" y="899063"/>
                    <a:pt x="9282541" y="899063"/>
                  </a:cubicBezTo>
                  <a:cubicBezTo>
                    <a:pt x="9282541" y="899063"/>
                    <a:pt x="9282541" y="899063"/>
                    <a:pt x="9230626" y="899063"/>
                  </a:cubicBezTo>
                  <a:cubicBezTo>
                    <a:pt x="9216026" y="899063"/>
                    <a:pt x="9204669" y="887688"/>
                    <a:pt x="9204669" y="873061"/>
                  </a:cubicBezTo>
                  <a:cubicBezTo>
                    <a:pt x="9204669" y="873061"/>
                    <a:pt x="9204669" y="873061"/>
                    <a:pt x="9204669" y="769053"/>
                  </a:cubicBezTo>
                  <a:cubicBezTo>
                    <a:pt x="9204669" y="769053"/>
                    <a:pt x="9204669" y="769053"/>
                    <a:pt x="9178711" y="769053"/>
                  </a:cubicBezTo>
                  <a:cubicBezTo>
                    <a:pt x="9164110" y="769053"/>
                    <a:pt x="9152753" y="757676"/>
                    <a:pt x="9152753" y="743050"/>
                  </a:cubicBezTo>
                  <a:cubicBezTo>
                    <a:pt x="9152753" y="743050"/>
                    <a:pt x="9152753" y="743050"/>
                    <a:pt x="9152753" y="691046"/>
                  </a:cubicBezTo>
                  <a:cubicBezTo>
                    <a:pt x="9152753" y="647167"/>
                    <a:pt x="9198179" y="613039"/>
                    <a:pt x="9256584" y="613039"/>
                  </a:cubicBezTo>
                  <a:close/>
                  <a:moveTo>
                    <a:pt x="8774860" y="613039"/>
                  </a:moveTo>
                  <a:cubicBezTo>
                    <a:pt x="8833264" y="613039"/>
                    <a:pt x="8878690" y="647167"/>
                    <a:pt x="8878690" y="691046"/>
                  </a:cubicBezTo>
                  <a:cubicBezTo>
                    <a:pt x="8878690" y="691046"/>
                    <a:pt x="8878690" y="691046"/>
                    <a:pt x="8878690" y="743050"/>
                  </a:cubicBezTo>
                  <a:cubicBezTo>
                    <a:pt x="8878690" y="757676"/>
                    <a:pt x="8867334" y="769053"/>
                    <a:pt x="8852733" y="769053"/>
                  </a:cubicBezTo>
                  <a:cubicBezTo>
                    <a:pt x="8852733" y="769053"/>
                    <a:pt x="8852733" y="769053"/>
                    <a:pt x="8826774" y="769053"/>
                  </a:cubicBezTo>
                  <a:cubicBezTo>
                    <a:pt x="8826774" y="769053"/>
                    <a:pt x="8826774" y="769053"/>
                    <a:pt x="8826774" y="873061"/>
                  </a:cubicBezTo>
                  <a:cubicBezTo>
                    <a:pt x="8826774" y="887688"/>
                    <a:pt x="8815419" y="899063"/>
                    <a:pt x="8800817" y="899063"/>
                  </a:cubicBezTo>
                  <a:cubicBezTo>
                    <a:pt x="8800817" y="899063"/>
                    <a:pt x="8800817" y="899063"/>
                    <a:pt x="8748902" y="899063"/>
                  </a:cubicBezTo>
                  <a:cubicBezTo>
                    <a:pt x="8734302" y="899063"/>
                    <a:pt x="8722945" y="887688"/>
                    <a:pt x="8722945" y="873061"/>
                  </a:cubicBezTo>
                  <a:cubicBezTo>
                    <a:pt x="8722945" y="873061"/>
                    <a:pt x="8722945" y="873061"/>
                    <a:pt x="8722945" y="769053"/>
                  </a:cubicBezTo>
                  <a:cubicBezTo>
                    <a:pt x="8722945" y="769053"/>
                    <a:pt x="8722945" y="769053"/>
                    <a:pt x="8696987" y="769053"/>
                  </a:cubicBezTo>
                  <a:cubicBezTo>
                    <a:pt x="8682386" y="769053"/>
                    <a:pt x="8671029" y="757676"/>
                    <a:pt x="8671029" y="743050"/>
                  </a:cubicBezTo>
                  <a:cubicBezTo>
                    <a:pt x="8671029" y="743050"/>
                    <a:pt x="8671029" y="743050"/>
                    <a:pt x="8671029" y="691046"/>
                  </a:cubicBezTo>
                  <a:cubicBezTo>
                    <a:pt x="8671029" y="647167"/>
                    <a:pt x="8716455" y="613039"/>
                    <a:pt x="8774860" y="613039"/>
                  </a:cubicBezTo>
                  <a:close/>
                  <a:moveTo>
                    <a:pt x="8293136" y="613039"/>
                  </a:moveTo>
                  <a:cubicBezTo>
                    <a:pt x="8351541" y="613039"/>
                    <a:pt x="8396966" y="647167"/>
                    <a:pt x="8396966" y="691046"/>
                  </a:cubicBezTo>
                  <a:cubicBezTo>
                    <a:pt x="8396966" y="691046"/>
                    <a:pt x="8396966" y="691046"/>
                    <a:pt x="8396966" y="743050"/>
                  </a:cubicBezTo>
                  <a:cubicBezTo>
                    <a:pt x="8396966" y="757676"/>
                    <a:pt x="8385610" y="769053"/>
                    <a:pt x="8371009" y="769053"/>
                  </a:cubicBezTo>
                  <a:cubicBezTo>
                    <a:pt x="8371009" y="769053"/>
                    <a:pt x="8371009" y="769053"/>
                    <a:pt x="8345051" y="769053"/>
                  </a:cubicBezTo>
                  <a:cubicBezTo>
                    <a:pt x="8345051" y="769053"/>
                    <a:pt x="8345051" y="769053"/>
                    <a:pt x="8345051" y="873061"/>
                  </a:cubicBezTo>
                  <a:cubicBezTo>
                    <a:pt x="8345051" y="887688"/>
                    <a:pt x="8333695" y="899063"/>
                    <a:pt x="8319094" y="899063"/>
                  </a:cubicBezTo>
                  <a:cubicBezTo>
                    <a:pt x="8319094" y="899063"/>
                    <a:pt x="8319094" y="899063"/>
                    <a:pt x="8267178" y="899063"/>
                  </a:cubicBezTo>
                  <a:cubicBezTo>
                    <a:pt x="8252578" y="899063"/>
                    <a:pt x="8241221" y="887688"/>
                    <a:pt x="8241221" y="873061"/>
                  </a:cubicBezTo>
                  <a:cubicBezTo>
                    <a:pt x="8241221" y="873061"/>
                    <a:pt x="8241221" y="873061"/>
                    <a:pt x="8241221" y="769053"/>
                  </a:cubicBezTo>
                  <a:cubicBezTo>
                    <a:pt x="8241221" y="769053"/>
                    <a:pt x="8241221" y="769053"/>
                    <a:pt x="8215264" y="769053"/>
                  </a:cubicBezTo>
                  <a:cubicBezTo>
                    <a:pt x="8200662" y="769053"/>
                    <a:pt x="8189305" y="757676"/>
                    <a:pt x="8189305" y="743050"/>
                  </a:cubicBezTo>
                  <a:cubicBezTo>
                    <a:pt x="8189305" y="743050"/>
                    <a:pt x="8189305" y="743050"/>
                    <a:pt x="8189305" y="691046"/>
                  </a:cubicBezTo>
                  <a:cubicBezTo>
                    <a:pt x="8189305" y="647167"/>
                    <a:pt x="8234731" y="613039"/>
                    <a:pt x="8293136" y="613039"/>
                  </a:cubicBezTo>
                  <a:close/>
                  <a:moveTo>
                    <a:pt x="7811412" y="613039"/>
                  </a:moveTo>
                  <a:cubicBezTo>
                    <a:pt x="7869817" y="613039"/>
                    <a:pt x="7915242" y="647167"/>
                    <a:pt x="7915242" y="691046"/>
                  </a:cubicBezTo>
                  <a:cubicBezTo>
                    <a:pt x="7915242" y="691046"/>
                    <a:pt x="7915242" y="691046"/>
                    <a:pt x="7915242" y="743050"/>
                  </a:cubicBezTo>
                  <a:cubicBezTo>
                    <a:pt x="7915242" y="757676"/>
                    <a:pt x="7903886" y="769053"/>
                    <a:pt x="7889285" y="769053"/>
                  </a:cubicBezTo>
                  <a:cubicBezTo>
                    <a:pt x="7889285" y="769053"/>
                    <a:pt x="7889285" y="769053"/>
                    <a:pt x="7863327" y="769053"/>
                  </a:cubicBezTo>
                  <a:cubicBezTo>
                    <a:pt x="7863327" y="769053"/>
                    <a:pt x="7863327" y="769053"/>
                    <a:pt x="7863327" y="873061"/>
                  </a:cubicBezTo>
                  <a:cubicBezTo>
                    <a:pt x="7863327" y="887688"/>
                    <a:pt x="7851971" y="899063"/>
                    <a:pt x="7837370" y="899063"/>
                  </a:cubicBezTo>
                  <a:cubicBezTo>
                    <a:pt x="7837370" y="899063"/>
                    <a:pt x="7837370" y="899063"/>
                    <a:pt x="7785454" y="899063"/>
                  </a:cubicBezTo>
                  <a:cubicBezTo>
                    <a:pt x="7770854" y="899063"/>
                    <a:pt x="7759497" y="887688"/>
                    <a:pt x="7759497" y="873061"/>
                  </a:cubicBezTo>
                  <a:cubicBezTo>
                    <a:pt x="7759497" y="873061"/>
                    <a:pt x="7759497" y="873061"/>
                    <a:pt x="7759497" y="769053"/>
                  </a:cubicBezTo>
                  <a:cubicBezTo>
                    <a:pt x="7759497" y="769053"/>
                    <a:pt x="7759497" y="769053"/>
                    <a:pt x="7733540" y="769053"/>
                  </a:cubicBezTo>
                  <a:cubicBezTo>
                    <a:pt x="7718938" y="769053"/>
                    <a:pt x="7707581" y="757676"/>
                    <a:pt x="7707581" y="743050"/>
                  </a:cubicBezTo>
                  <a:cubicBezTo>
                    <a:pt x="7707581" y="743050"/>
                    <a:pt x="7707581" y="743050"/>
                    <a:pt x="7707581" y="691046"/>
                  </a:cubicBezTo>
                  <a:cubicBezTo>
                    <a:pt x="7707581" y="647167"/>
                    <a:pt x="7753007" y="613039"/>
                    <a:pt x="7811412" y="613039"/>
                  </a:cubicBezTo>
                  <a:close/>
                  <a:moveTo>
                    <a:pt x="7329688" y="613039"/>
                  </a:moveTo>
                  <a:cubicBezTo>
                    <a:pt x="7388093" y="613039"/>
                    <a:pt x="7433518" y="647167"/>
                    <a:pt x="7433518" y="691046"/>
                  </a:cubicBezTo>
                  <a:cubicBezTo>
                    <a:pt x="7433518" y="691046"/>
                    <a:pt x="7433518" y="691046"/>
                    <a:pt x="7433518" y="743050"/>
                  </a:cubicBezTo>
                  <a:cubicBezTo>
                    <a:pt x="7433518" y="757676"/>
                    <a:pt x="7422162" y="769053"/>
                    <a:pt x="7407561" y="769053"/>
                  </a:cubicBezTo>
                  <a:cubicBezTo>
                    <a:pt x="7407561" y="769053"/>
                    <a:pt x="7407561" y="769053"/>
                    <a:pt x="7381603" y="769053"/>
                  </a:cubicBezTo>
                  <a:cubicBezTo>
                    <a:pt x="7381603" y="769053"/>
                    <a:pt x="7381603" y="769053"/>
                    <a:pt x="7381603" y="873061"/>
                  </a:cubicBezTo>
                  <a:cubicBezTo>
                    <a:pt x="7381603" y="887688"/>
                    <a:pt x="7370247" y="899063"/>
                    <a:pt x="7355646" y="899063"/>
                  </a:cubicBezTo>
                  <a:cubicBezTo>
                    <a:pt x="7355646" y="899063"/>
                    <a:pt x="7355646" y="899063"/>
                    <a:pt x="7303730" y="899063"/>
                  </a:cubicBezTo>
                  <a:cubicBezTo>
                    <a:pt x="7289130" y="899063"/>
                    <a:pt x="7277773" y="887688"/>
                    <a:pt x="7277773" y="873061"/>
                  </a:cubicBezTo>
                  <a:cubicBezTo>
                    <a:pt x="7277773" y="873061"/>
                    <a:pt x="7277773" y="873061"/>
                    <a:pt x="7277773" y="769053"/>
                  </a:cubicBezTo>
                  <a:cubicBezTo>
                    <a:pt x="7277773" y="769053"/>
                    <a:pt x="7277773" y="769053"/>
                    <a:pt x="7251816" y="769053"/>
                  </a:cubicBezTo>
                  <a:cubicBezTo>
                    <a:pt x="7237214" y="769053"/>
                    <a:pt x="7225857" y="757676"/>
                    <a:pt x="7225857" y="743050"/>
                  </a:cubicBezTo>
                  <a:cubicBezTo>
                    <a:pt x="7225857" y="743050"/>
                    <a:pt x="7225857" y="743050"/>
                    <a:pt x="7225857" y="691046"/>
                  </a:cubicBezTo>
                  <a:cubicBezTo>
                    <a:pt x="7225857" y="647167"/>
                    <a:pt x="7271283" y="613039"/>
                    <a:pt x="7329688" y="613039"/>
                  </a:cubicBezTo>
                  <a:close/>
                  <a:moveTo>
                    <a:pt x="6847964" y="613039"/>
                  </a:moveTo>
                  <a:cubicBezTo>
                    <a:pt x="6906369" y="613039"/>
                    <a:pt x="6951794" y="647167"/>
                    <a:pt x="6951794" y="691046"/>
                  </a:cubicBezTo>
                  <a:cubicBezTo>
                    <a:pt x="6951794" y="691046"/>
                    <a:pt x="6951794" y="691046"/>
                    <a:pt x="6951794" y="743050"/>
                  </a:cubicBezTo>
                  <a:cubicBezTo>
                    <a:pt x="6951794" y="757676"/>
                    <a:pt x="6940438" y="769053"/>
                    <a:pt x="6925837" y="769053"/>
                  </a:cubicBezTo>
                  <a:cubicBezTo>
                    <a:pt x="6925837" y="769053"/>
                    <a:pt x="6925837" y="769053"/>
                    <a:pt x="6899879" y="769053"/>
                  </a:cubicBezTo>
                  <a:cubicBezTo>
                    <a:pt x="6899879" y="769053"/>
                    <a:pt x="6899879" y="769053"/>
                    <a:pt x="6899879" y="873061"/>
                  </a:cubicBezTo>
                  <a:cubicBezTo>
                    <a:pt x="6899879" y="887688"/>
                    <a:pt x="6888523" y="899063"/>
                    <a:pt x="6873922" y="899063"/>
                  </a:cubicBezTo>
                  <a:cubicBezTo>
                    <a:pt x="6873922" y="899063"/>
                    <a:pt x="6873922" y="899063"/>
                    <a:pt x="6822006" y="899063"/>
                  </a:cubicBezTo>
                  <a:cubicBezTo>
                    <a:pt x="6807406" y="899063"/>
                    <a:pt x="6796049" y="887688"/>
                    <a:pt x="6796049" y="873061"/>
                  </a:cubicBezTo>
                  <a:cubicBezTo>
                    <a:pt x="6796049" y="873061"/>
                    <a:pt x="6796049" y="873061"/>
                    <a:pt x="6796049" y="769053"/>
                  </a:cubicBezTo>
                  <a:cubicBezTo>
                    <a:pt x="6796049" y="769053"/>
                    <a:pt x="6796049" y="769053"/>
                    <a:pt x="6770092" y="769053"/>
                  </a:cubicBezTo>
                  <a:cubicBezTo>
                    <a:pt x="6755490" y="769053"/>
                    <a:pt x="6744133" y="757676"/>
                    <a:pt x="6744133" y="743050"/>
                  </a:cubicBezTo>
                  <a:cubicBezTo>
                    <a:pt x="6744133" y="743050"/>
                    <a:pt x="6744133" y="743050"/>
                    <a:pt x="6744133" y="691046"/>
                  </a:cubicBezTo>
                  <a:cubicBezTo>
                    <a:pt x="6744133" y="647167"/>
                    <a:pt x="6789559" y="613039"/>
                    <a:pt x="6847964" y="613039"/>
                  </a:cubicBezTo>
                  <a:close/>
                  <a:moveTo>
                    <a:pt x="6366240" y="613039"/>
                  </a:moveTo>
                  <a:cubicBezTo>
                    <a:pt x="6424645" y="613039"/>
                    <a:pt x="6470070" y="647167"/>
                    <a:pt x="6470070" y="691046"/>
                  </a:cubicBezTo>
                  <a:cubicBezTo>
                    <a:pt x="6470070" y="691046"/>
                    <a:pt x="6470070" y="691046"/>
                    <a:pt x="6470070" y="743050"/>
                  </a:cubicBezTo>
                  <a:cubicBezTo>
                    <a:pt x="6470070" y="757676"/>
                    <a:pt x="6458714" y="769053"/>
                    <a:pt x="6444113" y="769053"/>
                  </a:cubicBezTo>
                  <a:cubicBezTo>
                    <a:pt x="6444113" y="769053"/>
                    <a:pt x="6444113" y="769053"/>
                    <a:pt x="6418155" y="769053"/>
                  </a:cubicBezTo>
                  <a:cubicBezTo>
                    <a:pt x="6418155" y="769053"/>
                    <a:pt x="6418155" y="769053"/>
                    <a:pt x="6418155" y="873061"/>
                  </a:cubicBezTo>
                  <a:cubicBezTo>
                    <a:pt x="6418155" y="887688"/>
                    <a:pt x="6406799" y="899063"/>
                    <a:pt x="6392198" y="899063"/>
                  </a:cubicBezTo>
                  <a:cubicBezTo>
                    <a:pt x="6392198" y="899063"/>
                    <a:pt x="6392198" y="899063"/>
                    <a:pt x="6340282" y="899063"/>
                  </a:cubicBezTo>
                  <a:cubicBezTo>
                    <a:pt x="6325682" y="899063"/>
                    <a:pt x="6314325" y="887688"/>
                    <a:pt x="6314325" y="873061"/>
                  </a:cubicBezTo>
                  <a:cubicBezTo>
                    <a:pt x="6314325" y="873061"/>
                    <a:pt x="6314325" y="873061"/>
                    <a:pt x="6314325" y="769053"/>
                  </a:cubicBezTo>
                  <a:cubicBezTo>
                    <a:pt x="6314325" y="769053"/>
                    <a:pt x="6314325" y="769053"/>
                    <a:pt x="6288368" y="769053"/>
                  </a:cubicBezTo>
                  <a:cubicBezTo>
                    <a:pt x="6273766" y="769053"/>
                    <a:pt x="6262409" y="757676"/>
                    <a:pt x="6262409" y="743050"/>
                  </a:cubicBezTo>
                  <a:cubicBezTo>
                    <a:pt x="6262409" y="743050"/>
                    <a:pt x="6262409" y="743050"/>
                    <a:pt x="6262409" y="691046"/>
                  </a:cubicBezTo>
                  <a:cubicBezTo>
                    <a:pt x="6262409" y="647167"/>
                    <a:pt x="6307835" y="613039"/>
                    <a:pt x="6366240" y="613039"/>
                  </a:cubicBezTo>
                  <a:close/>
                  <a:moveTo>
                    <a:pt x="5884533" y="613039"/>
                  </a:moveTo>
                  <a:cubicBezTo>
                    <a:pt x="5942933" y="613039"/>
                    <a:pt x="5988353" y="647167"/>
                    <a:pt x="5988353" y="691046"/>
                  </a:cubicBezTo>
                  <a:cubicBezTo>
                    <a:pt x="5988353" y="691046"/>
                    <a:pt x="5988353" y="691046"/>
                    <a:pt x="5988353" y="743050"/>
                  </a:cubicBezTo>
                  <a:cubicBezTo>
                    <a:pt x="5988353" y="757676"/>
                    <a:pt x="5976990" y="769053"/>
                    <a:pt x="5962398" y="769053"/>
                  </a:cubicBezTo>
                  <a:cubicBezTo>
                    <a:pt x="5962398" y="769053"/>
                    <a:pt x="5962398" y="769053"/>
                    <a:pt x="5936444" y="769053"/>
                  </a:cubicBezTo>
                  <a:cubicBezTo>
                    <a:pt x="5936444" y="769053"/>
                    <a:pt x="5936444" y="769053"/>
                    <a:pt x="5936444" y="873061"/>
                  </a:cubicBezTo>
                  <a:cubicBezTo>
                    <a:pt x="5936444" y="887688"/>
                    <a:pt x="5925088" y="899063"/>
                    <a:pt x="5910489" y="899063"/>
                  </a:cubicBezTo>
                  <a:cubicBezTo>
                    <a:pt x="5910489" y="899063"/>
                    <a:pt x="5910489" y="899063"/>
                    <a:pt x="5858575" y="899063"/>
                  </a:cubicBezTo>
                  <a:cubicBezTo>
                    <a:pt x="5843976" y="899063"/>
                    <a:pt x="5832617" y="887688"/>
                    <a:pt x="5832617" y="873061"/>
                  </a:cubicBezTo>
                  <a:cubicBezTo>
                    <a:pt x="5832617" y="873061"/>
                    <a:pt x="5832617" y="873061"/>
                    <a:pt x="5832617" y="769053"/>
                  </a:cubicBezTo>
                  <a:cubicBezTo>
                    <a:pt x="5832617" y="769053"/>
                    <a:pt x="5832617" y="769053"/>
                    <a:pt x="5806662" y="769053"/>
                  </a:cubicBezTo>
                  <a:cubicBezTo>
                    <a:pt x="5792060" y="769053"/>
                    <a:pt x="5780706" y="757676"/>
                    <a:pt x="5780706" y="743050"/>
                  </a:cubicBezTo>
                  <a:cubicBezTo>
                    <a:pt x="5780706" y="743050"/>
                    <a:pt x="5780706" y="743050"/>
                    <a:pt x="5780706" y="691046"/>
                  </a:cubicBezTo>
                  <a:cubicBezTo>
                    <a:pt x="5780706" y="647167"/>
                    <a:pt x="5826127" y="613039"/>
                    <a:pt x="5884533" y="613039"/>
                  </a:cubicBezTo>
                  <a:close/>
                  <a:moveTo>
                    <a:pt x="5402832" y="613039"/>
                  </a:moveTo>
                  <a:cubicBezTo>
                    <a:pt x="5461232" y="613039"/>
                    <a:pt x="5506651" y="647167"/>
                    <a:pt x="5506651" y="691046"/>
                  </a:cubicBezTo>
                  <a:cubicBezTo>
                    <a:pt x="5506651" y="691046"/>
                    <a:pt x="5506651" y="691046"/>
                    <a:pt x="5506651" y="743050"/>
                  </a:cubicBezTo>
                  <a:cubicBezTo>
                    <a:pt x="5506651" y="757676"/>
                    <a:pt x="5495300" y="769053"/>
                    <a:pt x="5480700" y="769053"/>
                  </a:cubicBezTo>
                  <a:cubicBezTo>
                    <a:pt x="5480700" y="769053"/>
                    <a:pt x="5480700" y="769053"/>
                    <a:pt x="5454743" y="769053"/>
                  </a:cubicBezTo>
                  <a:cubicBezTo>
                    <a:pt x="5454743" y="769053"/>
                    <a:pt x="5454743" y="769053"/>
                    <a:pt x="5454743" y="873061"/>
                  </a:cubicBezTo>
                  <a:cubicBezTo>
                    <a:pt x="5454743" y="887688"/>
                    <a:pt x="5443387" y="899063"/>
                    <a:pt x="5428784" y="899063"/>
                  </a:cubicBezTo>
                  <a:cubicBezTo>
                    <a:pt x="5428784" y="899063"/>
                    <a:pt x="5428784" y="899063"/>
                    <a:pt x="5376877" y="899063"/>
                  </a:cubicBezTo>
                  <a:cubicBezTo>
                    <a:pt x="5362281" y="899063"/>
                    <a:pt x="5350922" y="887688"/>
                    <a:pt x="5350922" y="873061"/>
                  </a:cubicBezTo>
                  <a:cubicBezTo>
                    <a:pt x="5350922" y="873061"/>
                    <a:pt x="5350922" y="873061"/>
                    <a:pt x="5350922" y="769053"/>
                  </a:cubicBezTo>
                  <a:cubicBezTo>
                    <a:pt x="5350922" y="769053"/>
                    <a:pt x="5350922" y="769053"/>
                    <a:pt x="5324962" y="769053"/>
                  </a:cubicBezTo>
                  <a:cubicBezTo>
                    <a:pt x="5310360" y="769053"/>
                    <a:pt x="5299000" y="757676"/>
                    <a:pt x="5299000" y="743050"/>
                  </a:cubicBezTo>
                  <a:cubicBezTo>
                    <a:pt x="5299000" y="743050"/>
                    <a:pt x="5299000" y="743050"/>
                    <a:pt x="5299000" y="691046"/>
                  </a:cubicBezTo>
                  <a:cubicBezTo>
                    <a:pt x="5299000" y="647167"/>
                    <a:pt x="5344434" y="613039"/>
                    <a:pt x="5402832" y="613039"/>
                  </a:cubicBezTo>
                  <a:close/>
                  <a:moveTo>
                    <a:pt x="4921068" y="613039"/>
                  </a:moveTo>
                  <a:cubicBezTo>
                    <a:pt x="4979493" y="613039"/>
                    <a:pt x="5024922" y="647167"/>
                    <a:pt x="5024922" y="691046"/>
                  </a:cubicBezTo>
                  <a:cubicBezTo>
                    <a:pt x="5024922" y="691046"/>
                    <a:pt x="5024922" y="691046"/>
                    <a:pt x="5024922" y="743050"/>
                  </a:cubicBezTo>
                  <a:cubicBezTo>
                    <a:pt x="5024922" y="757676"/>
                    <a:pt x="5013566" y="769053"/>
                    <a:pt x="4998961" y="769053"/>
                  </a:cubicBezTo>
                  <a:cubicBezTo>
                    <a:pt x="4998961" y="769053"/>
                    <a:pt x="4998961" y="769053"/>
                    <a:pt x="4973002" y="769053"/>
                  </a:cubicBezTo>
                  <a:cubicBezTo>
                    <a:pt x="4973002" y="769053"/>
                    <a:pt x="4973002" y="769053"/>
                    <a:pt x="4973002" y="873061"/>
                  </a:cubicBezTo>
                  <a:cubicBezTo>
                    <a:pt x="4973002" y="887688"/>
                    <a:pt x="4961646" y="899063"/>
                    <a:pt x="4947033" y="899063"/>
                  </a:cubicBezTo>
                  <a:cubicBezTo>
                    <a:pt x="4947033" y="899063"/>
                    <a:pt x="4947033" y="899063"/>
                    <a:pt x="4895110" y="899063"/>
                  </a:cubicBezTo>
                  <a:cubicBezTo>
                    <a:pt x="4880513" y="899063"/>
                    <a:pt x="4869170" y="887688"/>
                    <a:pt x="4869170" y="873061"/>
                  </a:cubicBezTo>
                  <a:cubicBezTo>
                    <a:pt x="4869170" y="873061"/>
                    <a:pt x="4869170" y="873061"/>
                    <a:pt x="4869170" y="769053"/>
                  </a:cubicBezTo>
                  <a:cubicBezTo>
                    <a:pt x="4869170" y="769053"/>
                    <a:pt x="4869170" y="769053"/>
                    <a:pt x="4843220" y="769053"/>
                  </a:cubicBezTo>
                  <a:cubicBezTo>
                    <a:pt x="4828629" y="769053"/>
                    <a:pt x="4817263" y="757676"/>
                    <a:pt x="4817263" y="743050"/>
                  </a:cubicBezTo>
                  <a:cubicBezTo>
                    <a:pt x="4817263" y="743050"/>
                    <a:pt x="4817263" y="743050"/>
                    <a:pt x="4817263" y="691046"/>
                  </a:cubicBezTo>
                  <a:cubicBezTo>
                    <a:pt x="4817263" y="647167"/>
                    <a:pt x="4862682" y="613039"/>
                    <a:pt x="4921068" y="613039"/>
                  </a:cubicBezTo>
                  <a:close/>
                  <a:moveTo>
                    <a:pt x="4439387" y="613039"/>
                  </a:moveTo>
                  <a:cubicBezTo>
                    <a:pt x="4497773" y="613039"/>
                    <a:pt x="4543202" y="647167"/>
                    <a:pt x="4543202" y="691046"/>
                  </a:cubicBezTo>
                  <a:cubicBezTo>
                    <a:pt x="4543202" y="691046"/>
                    <a:pt x="4543202" y="691046"/>
                    <a:pt x="4543202" y="743050"/>
                  </a:cubicBezTo>
                  <a:cubicBezTo>
                    <a:pt x="4543202" y="757676"/>
                    <a:pt x="4531841" y="769053"/>
                    <a:pt x="4517245" y="769053"/>
                  </a:cubicBezTo>
                  <a:cubicBezTo>
                    <a:pt x="4517245" y="769053"/>
                    <a:pt x="4517245" y="769053"/>
                    <a:pt x="4491281" y="769053"/>
                  </a:cubicBezTo>
                  <a:cubicBezTo>
                    <a:pt x="4491281" y="769053"/>
                    <a:pt x="4491281" y="769053"/>
                    <a:pt x="4491281" y="873061"/>
                  </a:cubicBezTo>
                  <a:cubicBezTo>
                    <a:pt x="4491281" y="887688"/>
                    <a:pt x="4479926" y="899063"/>
                    <a:pt x="4465325" y="899063"/>
                  </a:cubicBezTo>
                  <a:cubicBezTo>
                    <a:pt x="4465325" y="899063"/>
                    <a:pt x="4465325" y="899063"/>
                    <a:pt x="4413415" y="899063"/>
                  </a:cubicBezTo>
                  <a:cubicBezTo>
                    <a:pt x="4398813" y="899063"/>
                    <a:pt x="4387456" y="887688"/>
                    <a:pt x="4387456" y="873061"/>
                  </a:cubicBezTo>
                  <a:cubicBezTo>
                    <a:pt x="4387456" y="873061"/>
                    <a:pt x="4387456" y="873061"/>
                    <a:pt x="4387456" y="769053"/>
                  </a:cubicBezTo>
                  <a:cubicBezTo>
                    <a:pt x="4387456" y="769053"/>
                    <a:pt x="4387456" y="769053"/>
                    <a:pt x="4361492" y="769053"/>
                  </a:cubicBezTo>
                  <a:cubicBezTo>
                    <a:pt x="4346891" y="769053"/>
                    <a:pt x="4335541" y="757676"/>
                    <a:pt x="4335541" y="743050"/>
                  </a:cubicBezTo>
                  <a:cubicBezTo>
                    <a:pt x="4335541" y="743050"/>
                    <a:pt x="4335541" y="743050"/>
                    <a:pt x="4335541" y="691046"/>
                  </a:cubicBezTo>
                  <a:cubicBezTo>
                    <a:pt x="4335541" y="647167"/>
                    <a:pt x="4380963" y="613039"/>
                    <a:pt x="4439387" y="613039"/>
                  </a:cubicBezTo>
                  <a:close/>
                  <a:moveTo>
                    <a:pt x="3957672" y="613039"/>
                  </a:moveTo>
                  <a:cubicBezTo>
                    <a:pt x="4016080" y="613039"/>
                    <a:pt x="4061506" y="647167"/>
                    <a:pt x="4061506" y="691046"/>
                  </a:cubicBezTo>
                  <a:cubicBezTo>
                    <a:pt x="4061506" y="691046"/>
                    <a:pt x="4061506" y="691046"/>
                    <a:pt x="4061506" y="743050"/>
                  </a:cubicBezTo>
                  <a:cubicBezTo>
                    <a:pt x="4061506" y="757676"/>
                    <a:pt x="4050151" y="769053"/>
                    <a:pt x="4035550" y="769053"/>
                  </a:cubicBezTo>
                  <a:cubicBezTo>
                    <a:pt x="4035550" y="769053"/>
                    <a:pt x="4035550" y="769053"/>
                    <a:pt x="4009591" y="769053"/>
                  </a:cubicBezTo>
                  <a:cubicBezTo>
                    <a:pt x="4009591" y="769053"/>
                    <a:pt x="4009591" y="769053"/>
                    <a:pt x="4009591" y="873061"/>
                  </a:cubicBezTo>
                  <a:cubicBezTo>
                    <a:pt x="4009591" y="887688"/>
                    <a:pt x="3998233" y="899063"/>
                    <a:pt x="3983628" y="899063"/>
                  </a:cubicBezTo>
                  <a:cubicBezTo>
                    <a:pt x="3983628" y="899063"/>
                    <a:pt x="3983628" y="899063"/>
                    <a:pt x="3931713" y="899063"/>
                  </a:cubicBezTo>
                  <a:cubicBezTo>
                    <a:pt x="3917114" y="899063"/>
                    <a:pt x="3905761" y="887688"/>
                    <a:pt x="3905761" y="873061"/>
                  </a:cubicBezTo>
                  <a:cubicBezTo>
                    <a:pt x="3905761" y="873061"/>
                    <a:pt x="3905761" y="873061"/>
                    <a:pt x="3905761" y="769053"/>
                  </a:cubicBezTo>
                  <a:cubicBezTo>
                    <a:pt x="3905761" y="769053"/>
                    <a:pt x="3905761" y="769053"/>
                    <a:pt x="3879802" y="769053"/>
                  </a:cubicBezTo>
                  <a:cubicBezTo>
                    <a:pt x="3865203" y="769053"/>
                    <a:pt x="3853845" y="757676"/>
                    <a:pt x="3853845" y="743050"/>
                  </a:cubicBezTo>
                  <a:cubicBezTo>
                    <a:pt x="3853845" y="743050"/>
                    <a:pt x="3853845" y="743050"/>
                    <a:pt x="3853845" y="691046"/>
                  </a:cubicBezTo>
                  <a:cubicBezTo>
                    <a:pt x="3853845" y="647167"/>
                    <a:pt x="3899271" y="613039"/>
                    <a:pt x="3957672" y="613039"/>
                  </a:cubicBezTo>
                  <a:close/>
                  <a:moveTo>
                    <a:pt x="3475960" y="613039"/>
                  </a:moveTo>
                  <a:cubicBezTo>
                    <a:pt x="3534366" y="613039"/>
                    <a:pt x="3579797" y="647167"/>
                    <a:pt x="3579797" y="691046"/>
                  </a:cubicBezTo>
                  <a:cubicBezTo>
                    <a:pt x="3579797" y="691046"/>
                    <a:pt x="3579797" y="691046"/>
                    <a:pt x="3579797" y="743050"/>
                  </a:cubicBezTo>
                  <a:cubicBezTo>
                    <a:pt x="3579797" y="757676"/>
                    <a:pt x="3568441" y="769053"/>
                    <a:pt x="3553836" y="769053"/>
                  </a:cubicBezTo>
                  <a:cubicBezTo>
                    <a:pt x="3553836" y="769053"/>
                    <a:pt x="3553836" y="769053"/>
                    <a:pt x="3527877" y="769053"/>
                  </a:cubicBezTo>
                  <a:cubicBezTo>
                    <a:pt x="3527877" y="769053"/>
                    <a:pt x="3527877" y="769053"/>
                    <a:pt x="3527877" y="873061"/>
                  </a:cubicBezTo>
                  <a:cubicBezTo>
                    <a:pt x="3527877" y="887688"/>
                    <a:pt x="3516520" y="899063"/>
                    <a:pt x="3501919" y="899063"/>
                  </a:cubicBezTo>
                  <a:cubicBezTo>
                    <a:pt x="3501919" y="899063"/>
                    <a:pt x="3501919" y="899063"/>
                    <a:pt x="3450003" y="899063"/>
                  </a:cubicBezTo>
                  <a:cubicBezTo>
                    <a:pt x="3435401" y="899063"/>
                    <a:pt x="3424045" y="887688"/>
                    <a:pt x="3424045" y="873061"/>
                  </a:cubicBezTo>
                  <a:cubicBezTo>
                    <a:pt x="3424045" y="873061"/>
                    <a:pt x="3424045" y="873061"/>
                    <a:pt x="3424045" y="769053"/>
                  </a:cubicBezTo>
                  <a:cubicBezTo>
                    <a:pt x="3424045" y="769053"/>
                    <a:pt x="3424045" y="769053"/>
                    <a:pt x="3398088" y="769053"/>
                  </a:cubicBezTo>
                  <a:cubicBezTo>
                    <a:pt x="3383487" y="769053"/>
                    <a:pt x="3372129" y="757676"/>
                    <a:pt x="3372129" y="743050"/>
                  </a:cubicBezTo>
                  <a:cubicBezTo>
                    <a:pt x="3372129" y="743050"/>
                    <a:pt x="3372129" y="743050"/>
                    <a:pt x="3372129" y="691046"/>
                  </a:cubicBezTo>
                  <a:cubicBezTo>
                    <a:pt x="3372129" y="647167"/>
                    <a:pt x="3417554" y="613039"/>
                    <a:pt x="3475960" y="613039"/>
                  </a:cubicBezTo>
                  <a:close/>
                  <a:moveTo>
                    <a:pt x="2994236" y="613039"/>
                  </a:moveTo>
                  <a:cubicBezTo>
                    <a:pt x="3052638" y="613039"/>
                    <a:pt x="3098065" y="647167"/>
                    <a:pt x="3098065" y="691046"/>
                  </a:cubicBezTo>
                  <a:cubicBezTo>
                    <a:pt x="3098065" y="691046"/>
                    <a:pt x="3098065" y="691046"/>
                    <a:pt x="3098065" y="743050"/>
                  </a:cubicBezTo>
                  <a:cubicBezTo>
                    <a:pt x="3098065" y="757676"/>
                    <a:pt x="3086709" y="769053"/>
                    <a:pt x="3072106" y="769053"/>
                  </a:cubicBezTo>
                  <a:cubicBezTo>
                    <a:pt x="3072106" y="769053"/>
                    <a:pt x="3072106" y="769053"/>
                    <a:pt x="3046150" y="769053"/>
                  </a:cubicBezTo>
                  <a:cubicBezTo>
                    <a:pt x="3046150" y="769053"/>
                    <a:pt x="3046150" y="769053"/>
                    <a:pt x="3046150" y="873061"/>
                  </a:cubicBezTo>
                  <a:cubicBezTo>
                    <a:pt x="3046150" y="887688"/>
                    <a:pt x="3034793" y="899063"/>
                    <a:pt x="3020194" y="899063"/>
                  </a:cubicBezTo>
                  <a:cubicBezTo>
                    <a:pt x="3020194" y="899063"/>
                    <a:pt x="3020194" y="899063"/>
                    <a:pt x="2968275" y="899063"/>
                  </a:cubicBezTo>
                  <a:cubicBezTo>
                    <a:pt x="2953676" y="899063"/>
                    <a:pt x="2942320" y="887688"/>
                    <a:pt x="2942320" y="873061"/>
                  </a:cubicBezTo>
                  <a:cubicBezTo>
                    <a:pt x="2942320" y="873061"/>
                    <a:pt x="2942320" y="873061"/>
                    <a:pt x="2942320" y="769053"/>
                  </a:cubicBezTo>
                  <a:cubicBezTo>
                    <a:pt x="2942320" y="769053"/>
                    <a:pt x="2942320" y="769053"/>
                    <a:pt x="2916361" y="769053"/>
                  </a:cubicBezTo>
                  <a:cubicBezTo>
                    <a:pt x="2901761" y="769053"/>
                    <a:pt x="2890404" y="757676"/>
                    <a:pt x="2890404" y="743050"/>
                  </a:cubicBezTo>
                  <a:cubicBezTo>
                    <a:pt x="2890404" y="743050"/>
                    <a:pt x="2890404" y="743050"/>
                    <a:pt x="2890404" y="691046"/>
                  </a:cubicBezTo>
                  <a:cubicBezTo>
                    <a:pt x="2890404" y="647167"/>
                    <a:pt x="2935830" y="613039"/>
                    <a:pt x="2994236" y="613039"/>
                  </a:cubicBezTo>
                  <a:close/>
                  <a:moveTo>
                    <a:pt x="2512512" y="613039"/>
                  </a:moveTo>
                  <a:cubicBezTo>
                    <a:pt x="2570916" y="613039"/>
                    <a:pt x="2616342" y="647167"/>
                    <a:pt x="2616342" y="691046"/>
                  </a:cubicBezTo>
                  <a:cubicBezTo>
                    <a:pt x="2616342" y="691046"/>
                    <a:pt x="2616342" y="691046"/>
                    <a:pt x="2616342" y="743050"/>
                  </a:cubicBezTo>
                  <a:cubicBezTo>
                    <a:pt x="2616342" y="757676"/>
                    <a:pt x="2604986" y="769053"/>
                    <a:pt x="2590385" y="769053"/>
                  </a:cubicBezTo>
                  <a:cubicBezTo>
                    <a:pt x="2590385" y="769053"/>
                    <a:pt x="2590385" y="769053"/>
                    <a:pt x="2564428" y="769053"/>
                  </a:cubicBezTo>
                  <a:cubicBezTo>
                    <a:pt x="2564428" y="769053"/>
                    <a:pt x="2564428" y="769053"/>
                    <a:pt x="2564428" y="873061"/>
                  </a:cubicBezTo>
                  <a:cubicBezTo>
                    <a:pt x="2564428" y="887688"/>
                    <a:pt x="2553072" y="899063"/>
                    <a:pt x="2538470" y="899063"/>
                  </a:cubicBezTo>
                  <a:cubicBezTo>
                    <a:pt x="2538470" y="899063"/>
                    <a:pt x="2538470" y="899063"/>
                    <a:pt x="2486557" y="899063"/>
                  </a:cubicBezTo>
                  <a:cubicBezTo>
                    <a:pt x="2471957" y="899063"/>
                    <a:pt x="2460600" y="887688"/>
                    <a:pt x="2460600" y="873061"/>
                  </a:cubicBezTo>
                  <a:cubicBezTo>
                    <a:pt x="2460600" y="873061"/>
                    <a:pt x="2460600" y="873061"/>
                    <a:pt x="2460600" y="769053"/>
                  </a:cubicBezTo>
                  <a:cubicBezTo>
                    <a:pt x="2460600" y="769053"/>
                    <a:pt x="2460600" y="769053"/>
                    <a:pt x="2434644" y="769053"/>
                  </a:cubicBezTo>
                  <a:cubicBezTo>
                    <a:pt x="2420042" y="769053"/>
                    <a:pt x="2408685" y="757676"/>
                    <a:pt x="2408685" y="743050"/>
                  </a:cubicBezTo>
                  <a:cubicBezTo>
                    <a:pt x="2408685" y="743050"/>
                    <a:pt x="2408685" y="743050"/>
                    <a:pt x="2408685" y="691046"/>
                  </a:cubicBezTo>
                  <a:cubicBezTo>
                    <a:pt x="2408685" y="647167"/>
                    <a:pt x="2454110" y="613039"/>
                    <a:pt x="2512512" y="613039"/>
                  </a:cubicBezTo>
                  <a:close/>
                  <a:moveTo>
                    <a:pt x="2030775" y="613039"/>
                  </a:moveTo>
                  <a:cubicBezTo>
                    <a:pt x="2089180" y="613039"/>
                    <a:pt x="2134625" y="647167"/>
                    <a:pt x="2134625" y="691046"/>
                  </a:cubicBezTo>
                  <a:cubicBezTo>
                    <a:pt x="2134625" y="691046"/>
                    <a:pt x="2134625" y="691046"/>
                    <a:pt x="2134625" y="743050"/>
                  </a:cubicBezTo>
                  <a:cubicBezTo>
                    <a:pt x="2134625" y="757676"/>
                    <a:pt x="2123251" y="769053"/>
                    <a:pt x="2108648" y="769053"/>
                  </a:cubicBezTo>
                  <a:cubicBezTo>
                    <a:pt x="2108648" y="769053"/>
                    <a:pt x="2108648" y="769053"/>
                    <a:pt x="2082690" y="769053"/>
                  </a:cubicBezTo>
                  <a:cubicBezTo>
                    <a:pt x="2082690" y="769053"/>
                    <a:pt x="2082690" y="769053"/>
                    <a:pt x="2082690" y="873061"/>
                  </a:cubicBezTo>
                  <a:cubicBezTo>
                    <a:pt x="2082690" y="887688"/>
                    <a:pt x="2071334" y="899063"/>
                    <a:pt x="2056732" y="899063"/>
                  </a:cubicBezTo>
                  <a:cubicBezTo>
                    <a:pt x="2056732" y="899063"/>
                    <a:pt x="2056732" y="899063"/>
                    <a:pt x="2004817" y="899063"/>
                  </a:cubicBezTo>
                  <a:cubicBezTo>
                    <a:pt x="1990216" y="899063"/>
                    <a:pt x="1978859" y="887688"/>
                    <a:pt x="1978859" y="873061"/>
                  </a:cubicBezTo>
                  <a:cubicBezTo>
                    <a:pt x="1978859" y="873061"/>
                    <a:pt x="1978859" y="873061"/>
                    <a:pt x="1978859" y="769053"/>
                  </a:cubicBezTo>
                  <a:cubicBezTo>
                    <a:pt x="1978859" y="769053"/>
                    <a:pt x="1978859" y="769053"/>
                    <a:pt x="1952902" y="769053"/>
                  </a:cubicBezTo>
                  <a:cubicBezTo>
                    <a:pt x="1938301" y="769053"/>
                    <a:pt x="1926944" y="757676"/>
                    <a:pt x="1926944" y="743050"/>
                  </a:cubicBezTo>
                  <a:cubicBezTo>
                    <a:pt x="1926944" y="743050"/>
                    <a:pt x="1926944" y="743050"/>
                    <a:pt x="1926944" y="691046"/>
                  </a:cubicBezTo>
                  <a:cubicBezTo>
                    <a:pt x="1926944" y="647167"/>
                    <a:pt x="1972370" y="613039"/>
                    <a:pt x="2030775" y="613039"/>
                  </a:cubicBezTo>
                  <a:close/>
                  <a:moveTo>
                    <a:pt x="1549052" y="613039"/>
                  </a:moveTo>
                  <a:cubicBezTo>
                    <a:pt x="1607457" y="613039"/>
                    <a:pt x="1652881" y="647167"/>
                    <a:pt x="1652881" y="691046"/>
                  </a:cubicBezTo>
                  <a:cubicBezTo>
                    <a:pt x="1652881" y="691046"/>
                    <a:pt x="1652881" y="691046"/>
                    <a:pt x="1652881" y="743050"/>
                  </a:cubicBezTo>
                  <a:cubicBezTo>
                    <a:pt x="1652881" y="757676"/>
                    <a:pt x="1641526" y="769053"/>
                    <a:pt x="1626925" y="769053"/>
                  </a:cubicBezTo>
                  <a:cubicBezTo>
                    <a:pt x="1626925" y="769053"/>
                    <a:pt x="1626925" y="769053"/>
                    <a:pt x="1600967" y="769053"/>
                  </a:cubicBezTo>
                  <a:cubicBezTo>
                    <a:pt x="1600967" y="769053"/>
                    <a:pt x="1600967" y="769053"/>
                    <a:pt x="1600967" y="873061"/>
                  </a:cubicBezTo>
                  <a:cubicBezTo>
                    <a:pt x="1600967" y="887688"/>
                    <a:pt x="1589611" y="899063"/>
                    <a:pt x="1575009" y="899063"/>
                  </a:cubicBezTo>
                  <a:cubicBezTo>
                    <a:pt x="1575009" y="899063"/>
                    <a:pt x="1575009" y="899063"/>
                    <a:pt x="1523094" y="899063"/>
                  </a:cubicBezTo>
                  <a:cubicBezTo>
                    <a:pt x="1508494" y="899063"/>
                    <a:pt x="1497137" y="887688"/>
                    <a:pt x="1497137" y="873061"/>
                  </a:cubicBezTo>
                  <a:cubicBezTo>
                    <a:pt x="1497137" y="873061"/>
                    <a:pt x="1497137" y="873061"/>
                    <a:pt x="1497137" y="769053"/>
                  </a:cubicBezTo>
                  <a:cubicBezTo>
                    <a:pt x="1497137" y="769053"/>
                    <a:pt x="1497137" y="769053"/>
                    <a:pt x="1471180" y="769053"/>
                  </a:cubicBezTo>
                  <a:cubicBezTo>
                    <a:pt x="1456578" y="769053"/>
                    <a:pt x="1445221" y="757676"/>
                    <a:pt x="1445221" y="743050"/>
                  </a:cubicBezTo>
                  <a:cubicBezTo>
                    <a:pt x="1445221" y="743050"/>
                    <a:pt x="1445221" y="743050"/>
                    <a:pt x="1445221" y="691046"/>
                  </a:cubicBezTo>
                  <a:cubicBezTo>
                    <a:pt x="1445221" y="647167"/>
                    <a:pt x="1490647" y="613039"/>
                    <a:pt x="1549052" y="613039"/>
                  </a:cubicBezTo>
                  <a:close/>
                  <a:moveTo>
                    <a:pt x="1067331" y="613039"/>
                  </a:moveTo>
                  <a:cubicBezTo>
                    <a:pt x="1125735" y="613039"/>
                    <a:pt x="1171160" y="647167"/>
                    <a:pt x="1171160" y="691046"/>
                  </a:cubicBezTo>
                  <a:cubicBezTo>
                    <a:pt x="1171160" y="691046"/>
                    <a:pt x="1171160" y="691046"/>
                    <a:pt x="1171160" y="743050"/>
                  </a:cubicBezTo>
                  <a:cubicBezTo>
                    <a:pt x="1171160" y="757676"/>
                    <a:pt x="1159805" y="769053"/>
                    <a:pt x="1145203" y="769053"/>
                  </a:cubicBezTo>
                  <a:cubicBezTo>
                    <a:pt x="1145203" y="769053"/>
                    <a:pt x="1145203" y="769053"/>
                    <a:pt x="1119245" y="769053"/>
                  </a:cubicBezTo>
                  <a:cubicBezTo>
                    <a:pt x="1119245" y="769053"/>
                    <a:pt x="1119245" y="769053"/>
                    <a:pt x="1119245" y="873061"/>
                  </a:cubicBezTo>
                  <a:cubicBezTo>
                    <a:pt x="1119245" y="887688"/>
                    <a:pt x="1107889" y="899063"/>
                    <a:pt x="1093288" y="899063"/>
                  </a:cubicBezTo>
                  <a:cubicBezTo>
                    <a:pt x="1093288" y="899063"/>
                    <a:pt x="1093288" y="899063"/>
                    <a:pt x="1041372" y="899063"/>
                  </a:cubicBezTo>
                  <a:cubicBezTo>
                    <a:pt x="1026772" y="899063"/>
                    <a:pt x="1015415" y="887688"/>
                    <a:pt x="1015415" y="873061"/>
                  </a:cubicBezTo>
                  <a:cubicBezTo>
                    <a:pt x="1015415" y="873061"/>
                    <a:pt x="1015415" y="873061"/>
                    <a:pt x="1015415" y="769053"/>
                  </a:cubicBezTo>
                  <a:cubicBezTo>
                    <a:pt x="1015415" y="769053"/>
                    <a:pt x="1015415" y="769053"/>
                    <a:pt x="989458" y="769053"/>
                  </a:cubicBezTo>
                  <a:cubicBezTo>
                    <a:pt x="974857" y="769053"/>
                    <a:pt x="963500" y="757676"/>
                    <a:pt x="963500" y="743050"/>
                  </a:cubicBezTo>
                  <a:cubicBezTo>
                    <a:pt x="963500" y="743050"/>
                    <a:pt x="963500" y="743050"/>
                    <a:pt x="963500" y="691046"/>
                  </a:cubicBezTo>
                  <a:cubicBezTo>
                    <a:pt x="963500" y="647167"/>
                    <a:pt x="1008925" y="613039"/>
                    <a:pt x="1067331" y="613039"/>
                  </a:cubicBezTo>
                  <a:close/>
                  <a:moveTo>
                    <a:pt x="585609" y="613039"/>
                  </a:moveTo>
                  <a:cubicBezTo>
                    <a:pt x="644013" y="613039"/>
                    <a:pt x="689439" y="647167"/>
                    <a:pt x="689439" y="691046"/>
                  </a:cubicBezTo>
                  <a:cubicBezTo>
                    <a:pt x="689439" y="691046"/>
                    <a:pt x="689439" y="691046"/>
                    <a:pt x="689439" y="743050"/>
                  </a:cubicBezTo>
                  <a:cubicBezTo>
                    <a:pt x="689439" y="757676"/>
                    <a:pt x="678083" y="769053"/>
                    <a:pt x="663482" y="769053"/>
                  </a:cubicBezTo>
                  <a:cubicBezTo>
                    <a:pt x="663482" y="769053"/>
                    <a:pt x="663482" y="769053"/>
                    <a:pt x="637524" y="769053"/>
                  </a:cubicBezTo>
                  <a:cubicBezTo>
                    <a:pt x="637524" y="769053"/>
                    <a:pt x="637524" y="769053"/>
                    <a:pt x="637524" y="873061"/>
                  </a:cubicBezTo>
                  <a:cubicBezTo>
                    <a:pt x="637524" y="887688"/>
                    <a:pt x="626168" y="899063"/>
                    <a:pt x="611566" y="899063"/>
                  </a:cubicBezTo>
                  <a:cubicBezTo>
                    <a:pt x="611566" y="899063"/>
                    <a:pt x="611566" y="899063"/>
                    <a:pt x="559651" y="899063"/>
                  </a:cubicBezTo>
                  <a:cubicBezTo>
                    <a:pt x="545051" y="899063"/>
                    <a:pt x="533694" y="887688"/>
                    <a:pt x="533694" y="873061"/>
                  </a:cubicBezTo>
                  <a:cubicBezTo>
                    <a:pt x="533694" y="873061"/>
                    <a:pt x="533694" y="873061"/>
                    <a:pt x="533694" y="769053"/>
                  </a:cubicBezTo>
                  <a:cubicBezTo>
                    <a:pt x="533694" y="769053"/>
                    <a:pt x="533694" y="769053"/>
                    <a:pt x="507737" y="769053"/>
                  </a:cubicBezTo>
                  <a:cubicBezTo>
                    <a:pt x="493135" y="769053"/>
                    <a:pt x="481778" y="757676"/>
                    <a:pt x="481778" y="743050"/>
                  </a:cubicBezTo>
                  <a:cubicBezTo>
                    <a:pt x="481778" y="743050"/>
                    <a:pt x="481778" y="743050"/>
                    <a:pt x="481778" y="691046"/>
                  </a:cubicBezTo>
                  <a:cubicBezTo>
                    <a:pt x="481778" y="647167"/>
                    <a:pt x="527204" y="613039"/>
                    <a:pt x="585609" y="613039"/>
                  </a:cubicBezTo>
                  <a:close/>
                  <a:moveTo>
                    <a:pt x="103888" y="613039"/>
                  </a:moveTo>
                  <a:cubicBezTo>
                    <a:pt x="162292" y="613039"/>
                    <a:pt x="207718" y="647167"/>
                    <a:pt x="207718" y="691046"/>
                  </a:cubicBezTo>
                  <a:cubicBezTo>
                    <a:pt x="207718" y="691046"/>
                    <a:pt x="207718" y="691046"/>
                    <a:pt x="207718" y="743050"/>
                  </a:cubicBezTo>
                  <a:cubicBezTo>
                    <a:pt x="207718" y="757676"/>
                    <a:pt x="196362" y="769053"/>
                    <a:pt x="181761" y="769053"/>
                  </a:cubicBezTo>
                  <a:cubicBezTo>
                    <a:pt x="181761" y="769053"/>
                    <a:pt x="181761" y="769053"/>
                    <a:pt x="155802" y="769053"/>
                  </a:cubicBezTo>
                  <a:cubicBezTo>
                    <a:pt x="155802" y="769053"/>
                    <a:pt x="155802" y="769053"/>
                    <a:pt x="155802" y="873061"/>
                  </a:cubicBezTo>
                  <a:cubicBezTo>
                    <a:pt x="155802" y="887688"/>
                    <a:pt x="144446" y="899063"/>
                    <a:pt x="129845" y="899063"/>
                  </a:cubicBezTo>
                  <a:cubicBezTo>
                    <a:pt x="129845" y="899063"/>
                    <a:pt x="129845" y="899063"/>
                    <a:pt x="77929" y="899063"/>
                  </a:cubicBezTo>
                  <a:cubicBezTo>
                    <a:pt x="63329" y="899063"/>
                    <a:pt x="51972" y="887688"/>
                    <a:pt x="51972" y="873061"/>
                  </a:cubicBezTo>
                  <a:cubicBezTo>
                    <a:pt x="51972" y="873061"/>
                    <a:pt x="51972" y="873061"/>
                    <a:pt x="51972" y="769053"/>
                  </a:cubicBezTo>
                  <a:cubicBezTo>
                    <a:pt x="51972" y="769053"/>
                    <a:pt x="51972" y="769053"/>
                    <a:pt x="26015" y="769053"/>
                  </a:cubicBezTo>
                  <a:cubicBezTo>
                    <a:pt x="11414" y="769053"/>
                    <a:pt x="57" y="757676"/>
                    <a:pt x="57" y="743050"/>
                  </a:cubicBezTo>
                  <a:cubicBezTo>
                    <a:pt x="57" y="743050"/>
                    <a:pt x="57" y="743050"/>
                    <a:pt x="57" y="691046"/>
                  </a:cubicBezTo>
                  <a:cubicBezTo>
                    <a:pt x="57" y="647167"/>
                    <a:pt x="45482" y="613039"/>
                    <a:pt x="103888" y="613039"/>
                  </a:cubicBezTo>
                  <a:close/>
                  <a:moveTo>
                    <a:pt x="12145950" y="481782"/>
                  </a:moveTo>
                  <a:cubicBezTo>
                    <a:pt x="12174622" y="481782"/>
                    <a:pt x="12197866" y="505025"/>
                    <a:pt x="12197866" y="533698"/>
                  </a:cubicBezTo>
                  <a:cubicBezTo>
                    <a:pt x="12197866" y="562369"/>
                    <a:pt x="12174622" y="585612"/>
                    <a:pt x="12145950" y="585612"/>
                  </a:cubicBezTo>
                  <a:cubicBezTo>
                    <a:pt x="12117278" y="585612"/>
                    <a:pt x="12094035" y="562369"/>
                    <a:pt x="12094035" y="533698"/>
                  </a:cubicBezTo>
                  <a:cubicBezTo>
                    <a:pt x="12094035" y="505025"/>
                    <a:pt x="12117278" y="481782"/>
                    <a:pt x="12145950" y="481782"/>
                  </a:cubicBezTo>
                  <a:close/>
                  <a:moveTo>
                    <a:pt x="11664226" y="481782"/>
                  </a:moveTo>
                  <a:cubicBezTo>
                    <a:pt x="11692898" y="481782"/>
                    <a:pt x="11716142" y="505025"/>
                    <a:pt x="11716142" y="533698"/>
                  </a:cubicBezTo>
                  <a:cubicBezTo>
                    <a:pt x="11716142" y="562369"/>
                    <a:pt x="11692898" y="585612"/>
                    <a:pt x="11664226" y="585612"/>
                  </a:cubicBezTo>
                  <a:cubicBezTo>
                    <a:pt x="11635554" y="585612"/>
                    <a:pt x="11612311" y="562369"/>
                    <a:pt x="11612311" y="533698"/>
                  </a:cubicBezTo>
                  <a:cubicBezTo>
                    <a:pt x="11612311" y="505025"/>
                    <a:pt x="11635554" y="481782"/>
                    <a:pt x="11664226" y="481782"/>
                  </a:cubicBezTo>
                  <a:close/>
                  <a:moveTo>
                    <a:pt x="11182501" y="481782"/>
                  </a:moveTo>
                  <a:cubicBezTo>
                    <a:pt x="11211173" y="481782"/>
                    <a:pt x="11234417" y="505025"/>
                    <a:pt x="11234417" y="533698"/>
                  </a:cubicBezTo>
                  <a:cubicBezTo>
                    <a:pt x="11234417" y="562369"/>
                    <a:pt x="11211173" y="585612"/>
                    <a:pt x="11182501" y="585612"/>
                  </a:cubicBezTo>
                  <a:cubicBezTo>
                    <a:pt x="11153829" y="585612"/>
                    <a:pt x="11130586" y="562369"/>
                    <a:pt x="11130586" y="533698"/>
                  </a:cubicBezTo>
                  <a:cubicBezTo>
                    <a:pt x="11130586" y="505025"/>
                    <a:pt x="11153829" y="481782"/>
                    <a:pt x="11182501" y="481782"/>
                  </a:cubicBezTo>
                  <a:close/>
                  <a:moveTo>
                    <a:pt x="10700777" y="481782"/>
                  </a:moveTo>
                  <a:cubicBezTo>
                    <a:pt x="10729449" y="481782"/>
                    <a:pt x="10752693" y="505025"/>
                    <a:pt x="10752693" y="533698"/>
                  </a:cubicBezTo>
                  <a:cubicBezTo>
                    <a:pt x="10752693" y="562369"/>
                    <a:pt x="10729449" y="585612"/>
                    <a:pt x="10700777" y="585612"/>
                  </a:cubicBezTo>
                  <a:cubicBezTo>
                    <a:pt x="10672105" y="585612"/>
                    <a:pt x="10648862" y="562369"/>
                    <a:pt x="10648862" y="533698"/>
                  </a:cubicBezTo>
                  <a:cubicBezTo>
                    <a:pt x="10648862" y="505025"/>
                    <a:pt x="10672105" y="481782"/>
                    <a:pt x="10700777" y="481782"/>
                  </a:cubicBezTo>
                  <a:close/>
                  <a:moveTo>
                    <a:pt x="10219053" y="481782"/>
                  </a:moveTo>
                  <a:cubicBezTo>
                    <a:pt x="10247725" y="481782"/>
                    <a:pt x="10270969" y="505025"/>
                    <a:pt x="10270969" y="533698"/>
                  </a:cubicBezTo>
                  <a:cubicBezTo>
                    <a:pt x="10270969" y="562369"/>
                    <a:pt x="10247725" y="585612"/>
                    <a:pt x="10219053" y="585612"/>
                  </a:cubicBezTo>
                  <a:cubicBezTo>
                    <a:pt x="10190381" y="585612"/>
                    <a:pt x="10167138" y="562369"/>
                    <a:pt x="10167138" y="533698"/>
                  </a:cubicBezTo>
                  <a:cubicBezTo>
                    <a:pt x="10167138" y="505025"/>
                    <a:pt x="10190381" y="481782"/>
                    <a:pt x="10219053" y="481782"/>
                  </a:cubicBezTo>
                  <a:close/>
                  <a:moveTo>
                    <a:pt x="9737328" y="481782"/>
                  </a:moveTo>
                  <a:cubicBezTo>
                    <a:pt x="9766000" y="481782"/>
                    <a:pt x="9789244" y="505025"/>
                    <a:pt x="9789244" y="533698"/>
                  </a:cubicBezTo>
                  <a:cubicBezTo>
                    <a:pt x="9789244" y="562369"/>
                    <a:pt x="9766000" y="585612"/>
                    <a:pt x="9737328" y="585612"/>
                  </a:cubicBezTo>
                  <a:cubicBezTo>
                    <a:pt x="9708656" y="585612"/>
                    <a:pt x="9685413" y="562369"/>
                    <a:pt x="9685413" y="533698"/>
                  </a:cubicBezTo>
                  <a:cubicBezTo>
                    <a:pt x="9685413" y="505025"/>
                    <a:pt x="9708656" y="481782"/>
                    <a:pt x="9737328" y="481782"/>
                  </a:cubicBezTo>
                  <a:close/>
                  <a:moveTo>
                    <a:pt x="9255604" y="481782"/>
                  </a:moveTo>
                  <a:cubicBezTo>
                    <a:pt x="9284276" y="481782"/>
                    <a:pt x="9307520" y="505025"/>
                    <a:pt x="9307520" y="533698"/>
                  </a:cubicBezTo>
                  <a:cubicBezTo>
                    <a:pt x="9307520" y="562369"/>
                    <a:pt x="9284276" y="585612"/>
                    <a:pt x="9255604" y="585612"/>
                  </a:cubicBezTo>
                  <a:cubicBezTo>
                    <a:pt x="9226932" y="585612"/>
                    <a:pt x="9203689" y="562369"/>
                    <a:pt x="9203689" y="533698"/>
                  </a:cubicBezTo>
                  <a:cubicBezTo>
                    <a:pt x="9203689" y="505025"/>
                    <a:pt x="9226932" y="481782"/>
                    <a:pt x="9255604" y="481782"/>
                  </a:cubicBezTo>
                  <a:close/>
                  <a:moveTo>
                    <a:pt x="8773880" y="481782"/>
                  </a:moveTo>
                  <a:cubicBezTo>
                    <a:pt x="8802552" y="481782"/>
                    <a:pt x="8825796" y="505025"/>
                    <a:pt x="8825796" y="533698"/>
                  </a:cubicBezTo>
                  <a:cubicBezTo>
                    <a:pt x="8825796" y="562369"/>
                    <a:pt x="8802552" y="585612"/>
                    <a:pt x="8773880" y="585612"/>
                  </a:cubicBezTo>
                  <a:cubicBezTo>
                    <a:pt x="8745208" y="585612"/>
                    <a:pt x="8721965" y="562369"/>
                    <a:pt x="8721965" y="533698"/>
                  </a:cubicBezTo>
                  <a:cubicBezTo>
                    <a:pt x="8721965" y="505025"/>
                    <a:pt x="8745208" y="481782"/>
                    <a:pt x="8773880" y="481782"/>
                  </a:cubicBezTo>
                  <a:close/>
                  <a:moveTo>
                    <a:pt x="8292157" y="481782"/>
                  </a:moveTo>
                  <a:cubicBezTo>
                    <a:pt x="8320829" y="481782"/>
                    <a:pt x="8344072" y="505025"/>
                    <a:pt x="8344072" y="533698"/>
                  </a:cubicBezTo>
                  <a:cubicBezTo>
                    <a:pt x="8344072" y="562369"/>
                    <a:pt x="8320829" y="585612"/>
                    <a:pt x="8292157" y="585612"/>
                  </a:cubicBezTo>
                  <a:cubicBezTo>
                    <a:pt x="8263484" y="585612"/>
                    <a:pt x="8240241" y="562369"/>
                    <a:pt x="8240241" y="533698"/>
                  </a:cubicBezTo>
                  <a:cubicBezTo>
                    <a:pt x="8240241" y="505025"/>
                    <a:pt x="8263484" y="481782"/>
                    <a:pt x="8292157" y="481782"/>
                  </a:cubicBezTo>
                  <a:close/>
                  <a:moveTo>
                    <a:pt x="7810433" y="481782"/>
                  </a:moveTo>
                  <a:cubicBezTo>
                    <a:pt x="7839105" y="481782"/>
                    <a:pt x="7862348" y="505025"/>
                    <a:pt x="7862348" y="533698"/>
                  </a:cubicBezTo>
                  <a:cubicBezTo>
                    <a:pt x="7862348" y="562369"/>
                    <a:pt x="7839105" y="585612"/>
                    <a:pt x="7810433" y="585612"/>
                  </a:cubicBezTo>
                  <a:cubicBezTo>
                    <a:pt x="7781760" y="585612"/>
                    <a:pt x="7758517" y="562369"/>
                    <a:pt x="7758517" y="533698"/>
                  </a:cubicBezTo>
                  <a:cubicBezTo>
                    <a:pt x="7758517" y="505025"/>
                    <a:pt x="7781760" y="481782"/>
                    <a:pt x="7810433" y="481782"/>
                  </a:cubicBezTo>
                  <a:close/>
                  <a:moveTo>
                    <a:pt x="7328709" y="481782"/>
                  </a:moveTo>
                  <a:cubicBezTo>
                    <a:pt x="7357381" y="481782"/>
                    <a:pt x="7380624" y="505025"/>
                    <a:pt x="7380624" y="533698"/>
                  </a:cubicBezTo>
                  <a:cubicBezTo>
                    <a:pt x="7380624" y="562369"/>
                    <a:pt x="7357381" y="585612"/>
                    <a:pt x="7328709" y="585612"/>
                  </a:cubicBezTo>
                  <a:cubicBezTo>
                    <a:pt x="7300036" y="585612"/>
                    <a:pt x="7276793" y="562369"/>
                    <a:pt x="7276793" y="533698"/>
                  </a:cubicBezTo>
                  <a:cubicBezTo>
                    <a:pt x="7276793" y="505025"/>
                    <a:pt x="7300036" y="481782"/>
                    <a:pt x="7328709" y="481782"/>
                  </a:cubicBezTo>
                  <a:close/>
                  <a:moveTo>
                    <a:pt x="6846985" y="481782"/>
                  </a:moveTo>
                  <a:cubicBezTo>
                    <a:pt x="6875657" y="481782"/>
                    <a:pt x="6898900" y="505025"/>
                    <a:pt x="6898900" y="533698"/>
                  </a:cubicBezTo>
                  <a:cubicBezTo>
                    <a:pt x="6898900" y="562369"/>
                    <a:pt x="6875657" y="585612"/>
                    <a:pt x="6846985" y="585612"/>
                  </a:cubicBezTo>
                  <a:cubicBezTo>
                    <a:pt x="6818312" y="585612"/>
                    <a:pt x="6795069" y="562369"/>
                    <a:pt x="6795069" y="533698"/>
                  </a:cubicBezTo>
                  <a:cubicBezTo>
                    <a:pt x="6795069" y="505025"/>
                    <a:pt x="6818312" y="481782"/>
                    <a:pt x="6846985" y="481782"/>
                  </a:cubicBezTo>
                  <a:close/>
                  <a:moveTo>
                    <a:pt x="6365261" y="481782"/>
                  </a:moveTo>
                  <a:cubicBezTo>
                    <a:pt x="6393933" y="481782"/>
                    <a:pt x="6417176" y="505025"/>
                    <a:pt x="6417176" y="533698"/>
                  </a:cubicBezTo>
                  <a:cubicBezTo>
                    <a:pt x="6417176" y="562369"/>
                    <a:pt x="6393933" y="585612"/>
                    <a:pt x="6365261" y="585612"/>
                  </a:cubicBezTo>
                  <a:cubicBezTo>
                    <a:pt x="6336588" y="585612"/>
                    <a:pt x="6313345" y="562369"/>
                    <a:pt x="6313345" y="533698"/>
                  </a:cubicBezTo>
                  <a:cubicBezTo>
                    <a:pt x="6313345" y="505025"/>
                    <a:pt x="6336588" y="481782"/>
                    <a:pt x="6365261" y="481782"/>
                  </a:cubicBezTo>
                  <a:close/>
                  <a:moveTo>
                    <a:pt x="5883552" y="481782"/>
                  </a:moveTo>
                  <a:cubicBezTo>
                    <a:pt x="5912223" y="481782"/>
                    <a:pt x="5935465" y="505025"/>
                    <a:pt x="5935465" y="533698"/>
                  </a:cubicBezTo>
                  <a:cubicBezTo>
                    <a:pt x="5935465" y="562369"/>
                    <a:pt x="5912223" y="585612"/>
                    <a:pt x="5883552" y="585612"/>
                  </a:cubicBezTo>
                  <a:cubicBezTo>
                    <a:pt x="5854882" y="585612"/>
                    <a:pt x="5831639" y="562369"/>
                    <a:pt x="5831639" y="533698"/>
                  </a:cubicBezTo>
                  <a:cubicBezTo>
                    <a:pt x="5831639" y="505025"/>
                    <a:pt x="5854882" y="481782"/>
                    <a:pt x="5883552" y="481782"/>
                  </a:cubicBezTo>
                  <a:close/>
                  <a:moveTo>
                    <a:pt x="5401852" y="481782"/>
                  </a:moveTo>
                  <a:cubicBezTo>
                    <a:pt x="5430520" y="481782"/>
                    <a:pt x="5453763" y="505025"/>
                    <a:pt x="5453763" y="533698"/>
                  </a:cubicBezTo>
                  <a:cubicBezTo>
                    <a:pt x="5453763" y="562369"/>
                    <a:pt x="5430520" y="585612"/>
                    <a:pt x="5401852" y="585612"/>
                  </a:cubicBezTo>
                  <a:cubicBezTo>
                    <a:pt x="5373187" y="585612"/>
                    <a:pt x="5349943" y="562369"/>
                    <a:pt x="5349943" y="533698"/>
                  </a:cubicBezTo>
                  <a:cubicBezTo>
                    <a:pt x="5349943" y="505025"/>
                    <a:pt x="5373187" y="481782"/>
                    <a:pt x="5401852" y="481782"/>
                  </a:cubicBezTo>
                  <a:close/>
                  <a:moveTo>
                    <a:pt x="4920088" y="481782"/>
                  </a:moveTo>
                  <a:cubicBezTo>
                    <a:pt x="4948766" y="481782"/>
                    <a:pt x="4972024" y="505025"/>
                    <a:pt x="4972024" y="533698"/>
                  </a:cubicBezTo>
                  <a:cubicBezTo>
                    <a:pt x="4972024" y="562369"/>
                    <a:pt x="4948766" y="585612"/>
                    <a:pt x="4920088" y="585612"/>
                  </a:cubicBezTo>
                  <a:cubicBezTo>
                    <a:pt x="4891417" y="585612"/>
                    <a:pt x="4868192" y="562369"/>
                    <a:pt x="4868192" y="533698"/>
                  </a:cubicBezTo>
                  <a:cubicBezTo>
                    <a:pt x="4868192" y="505025"/>
                    <a:pt x="4891417" y="481782"/>
                    <a:pt x="4920088" y="481782"/>
                  </a:cubicBezTo>
                  <a:close/>
                  <a:moveTo>
                    <a:pt x="4438400" y="481782"/>
                  </a:moveTo>
                  <a:cubicBezTo>
                    <a:pt x="4467059" y="481782"/>
                    <a:pt x="4490302" y="505025"/>
                    <a:pt x="4490302" y="533698"/>
                  </a:cubicBezTo>
                  <a:cubicBezTo>
                    <a:pt x="4490302" y="562369"/>
                    <a:pt x="4467059" y="585612"/>
                    <a:pt x="4438400" y="585612"/>
                  </a:cubicBezTo>
                  <a:cubicBezTo>
                    <a:pt x="4409717" y="585612"/>
                    <a:pt x="4386476" y="562369"/>
                    <a:pt x="4386476" y="533698"/>
                  </a:cubicBezTo>
                  <a:cubicBezTo>
                    <a:pt x="4386476" y="505025"/>
                    <a:pt x="4409717" y="481782"/>
                    <a:pt x="4438400" y="481782"/>
                  </a:cubicBezTo>
                  <a:close/>
                  <a:moveTo>
                    <a:pt x="3956692" y="481782"/>
                  </a:moveTo>
                  <a:cubicBezTo>
                    <a:pt x="3985363" y="481782"/>
                    <a:pt x="4008614" y="505025"/>
                    <a:pt x="4008614" y="533698"/>
                  </a:cubicBezTo>
                  <a:cubicBezTo>
                    <a:pt x="4008614" y="562369"/>
                    <a:pt x="3985363" y="585612"/>
                    <a:pt x="3956692" y="585612"/>
                  </a:cubicBezTo>
                  <a:cubicBezTo>
                    <a:pt x="3928019" y="585612"/>
                    <a:pt x="3904781" y="562369"/>
                    <a:pt x="3904781" y="533698"/>
                  </a:cubicBezTo>
                  <a:cubicBezTo>
                    <a:pt x="3904781" y="505025"/>
                    <a:pt x="3928019" y="481782"/>
                    <a:pt x="3956692" y="481782"/>
                  </a:cubicBezTo>
                  <a:close/>
                  <a:moveTo>
                    <a:pt x="3474980" y="481782"/>
                  </a:moveTo>
                  <a:cubicBezTo>
                    <a:pt x="3503655" y="481782"/>
                    <a:pt x="3526898" y="505025"/>
                    <a:pt x="3526898" y="533698"/>
                  </a:cubicBezTo>
                  <a:cubicBezTo>
                    <a:pt x="3526898" y="562369"/>
                    <a:pt x="3503655" y="585612"/>
                    <a:pt x="3474980" y="585612"/>
                  </a:cubicBezTo>
                  <a:cubicBezTo>
                    <a:pt x="3446309" y="585612"/>
                    <a:pt x="3423064" y="562369"/>
                    <a:pt x="3423064" y="533698"/>
                  </a:cubicBezTo>
                  <a:cubicBezTo>
                    <a:pt x="3423064" y="505025"/>
                    <a:pt x="3446309" y="481782"/>
                    <a:pt x="3474980" y="481782"/>
                  </a:cubicBezTo>
                  <a:close/>
                  <a:moveTo>
                    <a:pt x="2993257" y="481782"/>
                  </a:moveTo>
                  <a:cubicBezTo>
                    <a:pt x="3021927" y="481782"/>
                    <a:pt x="3045170" y="505025"/>
                    <a:pt x="3045170" y="533698"/>
                  </a:cubicBezTo>
                  <a:cubicBezTo>
                    <a:pt x="3045170" y="562369"/>
                    <a:pt x="3021927" y="585612"/>
                    <a:pt x="2993257" y="585612"/>
                  </a:cubicBezTo>
                  <a:cubicBezTo>
                    <a:pt x="2964583" y="585612"/>
                    <a:pt x="2941340" y="562369"/>
                    <a:pt x="2941340" y="533698"/>
                  </a:cubicBezTo>
                  <a:cubicBezTo>
                    <a:pt x="2941340" y="505025"/>
                    <a:pt x="2964583" y="481782"/>
                    <a:pt x="2993257" y="481782"/>
                  </a:cubicBezTo>
                  <a:close/>
                  <a:moveTo>
                    <a:pt x="2511533" y="481782"/>
                  </a:moveTo>
                  <a:cubicBezTo>
                    <a:pt x="2540205" y="481782"/>
                    <a:pt x="2563448" y="505025"/>
                    <a:pt x="2563448" y="533698"/>
                  </a:cubicBezTo>
                  <a:cubicBezTo>
                    <a:pt x="2563448" y="562369"/>
                    <a:pt x="2540205" y="585612"/>
                    <a:pt x="2511533" y="585612"/>
                  </a:cubicBezTo>
                  <a:cubicBezTo>
                    <a:pt x="2482864" y="585612"/>
                    <a:pt x="2459620" y="562369"/>
                    <a:pt x="2459620" y="533698"/>
                  </a:cubicBezTo>
                  <a:cubicBezTo>
                    <a:pt x="2459620" y="505025"/>
                    <a:pt x="2482864" y="481782"/>
                    <a:pt x="2511533" y="481782"/>
                  </a:cubicBezTo>
                  <a:close/>
                  <a:moveTo>
                    <a:pt x="2029795" y="481782"/>
                  </a:moveTo>
                  <a:cubicBezTo>
                    <a:pt x="2058467" y="481782"/>
                    <a:pt x="2081711" y="505025"/>
                    <a:pt x="2081711" y="533698"/>
                  </a:cubicBezTo>
                  <a:cubicBezTo>
                    <a:pt x="2081711" y="562369"/>
                    <a:pt x="2058467" y="585612"/>
                    <a:pt x="2029795" y="585612"/>
                  </a:cubicBezTo>
                  <a:cubicBezTo>
                    <a:pt x="2001123" y="585612"/>
                    <a:pt x="1977880" y="562369"/>
                    <a:pt x="1977880" y="533698"/>
                  </a:cubicBezTo>
                  <a:cubicBezTo>
                    <a:pt x="1977880" y="505025"/>
                    <a:pt x="2001123" y="481782"/>
                    <a:pt x="2029795" y="481782"/>
                  </a:cubicBezTo>
                  <a:close/>
                  <a:moveTo>
                    <a:pt x="1548072" y="481782"/>
                  </a:moveTo>
                  <a:cubicBezTo>
                    <a:pt x="1576745" y="481782"/>
                    <a:pt x="1599988" y="505025"/>
                    <a:pt x="1599988" y="533698"/>
                  </a:cubicBezTo>
                  <a:cubicBezTo>
                    <a:pt x="1599988" y="562369"/>
                    <a:pt x="1576745" y="585612"/>
                    <a:pt x="1548072" y="585612"/>
                  </a:cubicBezTo>
                  <a:cubicBezTo>
                    <a:pt x="1519400" y="585612"/>
                    <a:pt x="1496157" y="562369"/>
                    <a:pt x="1496157" y="533698"/>
                  </a:cubicBezTo>
                  <a:cubicBezTo>
                    <a:pt x="1496157" y="505025"/>
                    <a:pt x="1519400" y="481782"/>
                    <a:pt x="1548072" y="481782"/>
                  </a:cubicBezTo>
                  <a:close/>
                  <a:moveTo>
                    <a:pt x="1066351" y="481782"/>
                  </a:moveTo>
                  <a:cubicBezTo>
                    <a:pt x="1095023" y="481782"/>
                    <a:pt x="1118266" y="505025"/>
                    <a:pt x="1118266" y="533698"/>
                  </a:cubicBezTo>
                  <a:cubicBezTo>
                    <a:pt x="1118266" y="562369"/>
                    <a:pt x="1095023" y="585612"/>
                    <a:pt x="1066351" y="585612"/>
                  </a:cubicBezTo>
                  <a:cubicBezTo>
                    <a:pt x="1037679" y="585612"/>
                    <a:pt x="1014435" y="562369"/>
                    <a:pt x="1014435" y="533698"/>
                  </a:cubicBezTo>
                  <a:cubicBezTo>
                    <a:pt x="1014435" y="505025"/>
                    <a:pt x="1037679" y="481782"/>
                    <a:pt x="1066351" y="481782"/>
                  </a:cubicBezTo>
                  <a:close/>
                  <a:moveTo>
                    <a:pt x="584629" y="481782"/>
                  </a:moveTo>
                  <a:cubicBezTo>
                    <a:pt x="613301" y="481782"/>
                    <a:pt x="636545" y="505025"/>
                    <a:pt x="636545" y="533698"/>
                  </a:cubicBezTo>
                  <a:cubicBezTo>
                    <a:pt x="636545" y="562369"/>
                    <a:pt x="613301" y="585612"/>
                    <a:pt x="584629" y="585612"/>
                  </a:cubicBezTo>
                  <a:cubicBezTo>
                    <a:pt x="555957" y="585612"/>
                    <a:pt x="532714" y="562369"/>
                    <a:pt x="532714" y="533698"/>
                  </a:cubicBezTo>
                  <a:cubicBezTo>
                    <a:pt x="532714" y="505025"/>
                    <a:pt x="555957" y="481782"/>
                    <a:pt x="584629" y="481782"/>
                  </a:cubicBezTo>
                  <a:close/>
                  <a:moveTo>
                    <a:pt x="102908" y="481782"/>
                  </a:moveTo>
                  <a:cubicBezTo>
                    <a:pt x="131580" y="481782"/>
                    <a:pt x="154824" y="505025"/>
                    <a:pt x="154824" y="533698"/>
                  </a:cubicBezTo>
                  <a:cubicBezTo>
                    <a:pt x="154824" y="562369"/>
                    <a:pt x="131580" y="585612"/>
                    <a:pt x="102908" y="585612"/>
                  </a:cubicBezTo>
                  <a:cubicBezTo>
                    <a:pt x="74236" y="585612"/>
                    <a:pt x="50992" y="562369"/>
                    <a:pt x="50992" y="533698"/>
                  </a:cubicBezTo>
                  <a:cubicBezTo>
                    <a:pt x="50992" y="505025"/>
                    <a:pt x="74236" y="481782"/>
                    <a:pt x="102908" y="481782"/>
                  </a:cubicBezTo>
                  <a:close/>
                  <a:moveTo>
                    <a:pt x="12146930" y="131316"/>
                  </a:moveTo>
                  <a:cubicBezTo>
                    <a:pt x="12205334" y="131316"/>
                    <a:pt x="12250760" y="165444"/>
                    <a:pt x="12250760" y="209322"/>
                  </a:cubicBezTo>
                  <a:cubicBezTo>
                    <a:pt x="12250760" y="209322"/>
                    <a:pt x="12250760" y="209322"/>
                    <a:pt x="12250760" y="261326"/>
                  </a:cubicBezTo>
                  <a:cubicBezTo>
                    <a:pt x="12250760" y="275952"/>
                    <a:pt x="12239404" y="287329"/>
                    <a:pt x="12224803" y="287329"/>
                  </a:cubicBezTo>
                  <a:cubicBezTo>
                    <a:pt x="12224803" y="287329"/>
                    <a:pt x="12224803" y="287329"/>
                    <a:pt x="12198844" y="287329"/>
                  </a:cubicBezTo>
                  <a:cubicBezTo>
                    <a:pt x="12198844" y="287329"/>
                    <a:pt x="12198844" y="287329"/>
                    <a:pt x="12198844" y="391337"/>
                  </a:cubicBezTo>
                  <a:cubicBezTo>
                    <a:pt x="12198844" y="405963"/>
                    <a:pt x="12187489" y="417339"/>
                    <a:pt x="12172887" y="417339"/>
                  </a:cubicBezTo>
                  <a:cubicBezTo>
                    <a:pt x="12172887" y="417339"/>
                    <a:pt x="12172887" y="417339"/>
                    <a:pt x="12120972" y="417339"/>
                  </a:cubicBezTo>
                  <a:cubicBezTo>
                    <a:pt x="12106372" y="417339"/>
                    <a:pt x="12095015" y="405963"/>
                    <a:pt x="12095015" y="391337"/>
                  </a:cubicBezTo>
                  <a:cubicBezTo>
                    <a:pt x="12095015" y="391337"/>
                    <a:pt x="12095015" y="391337"/>
                    <a:pt x="12095015" y="287329"/>
                  </a:cubicBezTo>
                  <a:cubicBezTo>
                    <a:pt x="12095015" y="287329"/>
                    <a:pt x="12095015" y="287329"/>
                    <a:pt x="12069057" y="287329"/>
                  </a:cubicBezTo>
                  <a:cubicBezTo>
                    <a:pt x="12054456" y="287329"/>
                    <a:pt x="12043099" y="275952"/>
                    <a:pt x="12043099" y="261326"/>
                  </a:cubicBezTo>
                  <a:cubicBezTo>
                    <a:pt x="12043099" y="261326"/>
                    <a:pt x="12043099" y="261326"/>
                    <a:pt x="12043099" y="209322"/>
                  </a:cubicBezTo>
                  <a:cubicBezTo>
                    <a:pt x="12043099" y="165444"/>
                    <a:pt x="12088525" y="131316"/>
                    <a:pt x="12146930" y="131316"/>
                  </a:cubicBezTo>
                  <a:close/>
                  <a:moveTo>
                    <a:pt x="11665206" y="131316"/>
                  </a:moveTo>
                  <a:cubicBezTo>
                    <a:pt x="11723610" y="131316"/>
                    <a:pt x="11769036" y="165444"/>
                    <a:pt x="11769036" y="209322"/>
                  </a:cubicBezTo>
                  <a:cubicBezTo>
                    <a:pt x="11769036" y="209322"/>
                    <a:pt x="11769036" y="209322"/>
                    <a:pt x="11769036" y="261326"/>
                  </a:cubicBezTo>
                  <a:cubicBezTo>
                    <a:pt x="11769036" y="275952"/>
                    <a:pt x="11757680" y="287329"/>
                    <a:pt x="11743079" y="287329"/>
                  </a:cubicBezTo>
                  <a:cubicBezTo>
                    <a:pt x="11743079" y="287329"/>
                    <a:pt x="11743079" y="287329"/>
                    <a:pt x="11717120" y="287329"/>
                  </a:cubicBezTo>
                  <a:cubicBezTo>
                    <a:pt x="11717120" y="287329"/>
                    <a:pt x="11717120" y="287329"/>
                    <a:pt x="11717120" y="391337"/>
                  </a:cubicBezTo>
                  <a:cubicBezTo>
                    <a:pt x="11717120" y="405963"/>
                    <a:pt x="11705765" y="417339"/>
                    <a:pt x="11691163" y="417339"/>
                  </a:cubicBezTo>
                  <a:cubicBezTo>
                    <a:pt x="11691163" y="417339"/>
                    <a:pt x="11691163" y="417339"/>
                    <a:pt x="11639248" y="417339"/>
                  </a:cubicBezTo>
                  <a:cubicBezTo>
                    <a:pt x="11624648" y="417339"/>
                    <a:pt x="11613291" y="405963"/>
                    <a:pt x="11613291" y="391337"/>
                  </a:cubicBezTo>
                  <a:cubicBezTo>
                    <a:pt x="11613291" y="391337"/>
                    <a:pt x="11613291" y="391337"/>
                    <a:pt x="11613291" y="287329"/>
                  </a:cubicBezTo>
                  <a:cubicBezTo>
                    <a:pt x="11613291" y="287329"/>
                    <a:pt x="11613291" y="287329"/>
                    <a:pt x="11587333" y="287329"/>
                  </a:cubicBezTo>
                  <a:cubicBezTo>
                    <a:pt x="11572732" y="287329"/>
                    <a:pt x="11561375" y="275952"/>
                    <a:pt x="11561375" y="261326"/>
                  </a:cubicBezTo>
                  <a:cubicBezTo>
                    <a:pt x="11561375" y="261326"/>
                    <a:pt x="11561375" y="261326"/>
                    <a:pt x="11561375" y="209322"/>
                  </a:cubicBezTo>
                  <a:cubicBezTo>
                    <a:pt x="11561375" y="165444"/>
                    <a:pt x="11606801" y="131316"/>
                    <a:pt x="11665206" y="131316"/>
                  </a:cubicBezTo>
                  <a:close/>
                  <a:moveTo>
                    <a:pt x="11183481" y="131316"/>
                  </a:moveTo>
                  <a:cubicBezTo>
                    <a:pt x="11241885" y="131316"/>
                    <a:pt x="11287311" y="165444"/>
                    <a:pt x="11287311" y="209322"/>
                  </a:cubicBezTo>
                  <a:cubicBezTo>
                    <a:pt x="11287311" y="209322"/>
                    <a:pt x="11287311" y="209322"/>
                    <a:pt x="11287311" y="261326"/>
                  </a:cubicBezTo>
                  <a:cubicBezTo>
                    <a:pt x="11287311" y="275952"/>
                    <a:pt x="11275955" y="287329"/>
                    <a:pt x="11261354" y="287329"/>
                  </a:cubicBezTo>
                  <a:cubicBezTo>
                    <a:pt x="11261354" y="287329"/>
                    <a:pt x="11261354" y="287329"/>
                    <a:pt x="11235395" y="287329"/>
                  </a:cubicBezTo>
                  <a:cubicBezTo>
                    <a:pt x="11235395" y="287329"/>
                    <a:pt x="11235395" y="287329"/>
                    <a:pt x="11235395" y="391337"/>
                  </a:cubicBezTo>
                  <a:cubicBezTo>
                    <a:pt x="11235395" y="405963"/>
                    <a:pt x="11224040" y="417339"/>
                    <a:pt x="11209438" y="417339"/>
                  </a:cubicBezTo>
                  <a:cubicBezTo>
                    <a:pt x="11209438" y="417339"/>
                    <a:pt x="11209438" y="417339"/>
                    <a:pt x="11157523" y="417339"/>
                  </a:cubicBezTo>
                  <a:cubicBezTo>
                    <a:pt x="11142923" y="417339"/>
                    <a:pt x="11131566" y="405963"/>
                    <a:pt x="11131566" y="391337"/>
                  </a:cubicBezTo>
                  <a:cubicBezTo>
                    <a:pt x="11131566" y="391337"/>
                    <a:pt x="11131566" y="391337"/>
                    <a:pt x="11131566" y="287329"/>
                  </a:cubicBezTo>
                  <a:cubicBezTo>
                    <a:pt x="11131566" y="287329"/>
                    <a:pt x="11131566" y="287329"/>
                    <a:pt x="11105608" y="287329"/>
                  </a:cubicBezTo>
                  <a:cubicBezTo>
                    <a:pt x="11091007" y="287329"/>
                    <a:pt x="11079650" y="275952"/>
                    <a:pt x="11079650" y="261326"/>
                  </a:cubicBezTo>
                  <a:cubicBezTo>
                    <a:pt x="11079650" y="261326"/>
                    <a:pt x="11079650" y="261326"/>
                    <a:pt x="11079650" y="209322"/>
                  </a:cubicBezTo>
                  <a:cubicBezTo>
                    <a:pt x="11079650" y="165444"/>
                    <a:pt x="11125076" y="131316"/>
                    <a:pt x="11183481" y="131316"/>
                  </a:cubicBezTo>
                  <a:close/>
                  <a:moveTo>
                    <a:pt x="10701757" y="131316"/>
                  </a:moveTo>
                  <a:cubicBezTo>
                    <a:pt x="10760161" y="131316"/>
                    <a:pt x="10805587" y="165444"/>
                    <a:pt x="10805587" y="209322"/>
                  </a:cubicBezTo>
                  <a:cubicBezTo>
                    <a:pt x="10805587" y="209322"/>
                    <a:pt x="10805587" y="209322"/>
                    <a:pt x="10805587" y="261326"/>
                  </a:cubicBezTo>
                  <a:cubicBezTo>
                    <a:pt x="10805587" y="275952"/>
                    <a:pt x="10794231" y="287329"/>
                    <a:pt x="10779630" y="287329"/>
                  </a:cubicBezTo>
                  <a:cubicBezTo>
                    <a:pt x="10779630" y="287329"/>
                    <a:pt x="10779630" y="287329"/>
                    <a:pt x="10753671" y="287329"/>
                  </a:cubicBezTo>
                  <a:cubicBezTo>
                    <a:pt x="10753671" y="287329"/>
                    <a:pt x="10753671" y="287329"/>
                    <a:pt x="10753671" y="391337"/>
                  </a:cubicBezTo>
                  <a:cubicBezTo>
                    <a:pt x="10753671" y="405963"/>
                    <a:pt x="10742316" y="417339"/>
                    <a:pt x="10727714" y="417339"/>
                  </a:cubicBezTo>
                  <a:cubicBezTo>
                    <a:pt x="10727714" y="417339"/>
                    <a:pt x="10727714" y="417339"/>
                    <a:pt x="10675799" y="417339"/>
                  </a:cubicBezTo>
                  <a:cubicBezTo>
                    <a:pt x="10661199" y="417339"/>
                    <a:pt x="10649842" y="405963"/>
                    <a:pt x="10649842" y="391337"/>
                  </a:cubicBezTo>
                  <a:cubicBezTo>
                    <a:pt x="10649842" y="391337"/>
                    <a:pt x="10649842" y="391337"/>
                    <a:pt x="10649842" y="287329"/>
                  </a:cubicBezTo>
                  <a:cubicBezTo>
                    <a:pt x="10649842" y="287329"/>
                    <a:pt x="10649842" y="287329"/>
                    <a:pt x="10623884" y="287329"/>
                  </a:cubicBezTo>
                  <a:cubicBezTo>
                    <a:pt x="10609283" y="287329"/>
                    <a:pt x="10597926" y="275952"/>
                    <a:pt x="10597926" y="261326"/>
                  </a:cubicBezTo>
                  <a:cubicBezTo>
                    <a:pt x="10597926" y="261326"/>
                    <a:pt x="10597926" y="261326"/>
                    <a:pt x="10597926" y="209322"/>
                  </a:cubicBezTo>
                  <a:cubicBezTo>
                    <a:pt x="10597926" y="165444"/>
                    <a:pt x="10643352" y="131316"/>
                    <a:pt x="10701757" y="131316"/>
                  </a:cubicBezTo>
                  <a:close/>
                  <a:moveTo>
                    <a:pt x="10220033" y="131316"/>
                  </a:moveTo>
                  <a:cubicBezTo>
                    <a:pt x="10278437" y="131316"/>
                    <a:pt x="10323863" y="165444"/>
                    <a:pt x="10323863" y="209322"/>
                  </a:cubicBezTo>
                  <a:cubicBezTo>
                    <a:pt x="10323863" y="209322"/>
                    <a:pt x="10323863" y="209322"/>
                    <a:pt x="10323863" y="261326"/>
                  </a:cubicBezTo>
                  <a:cubicBezTo>
                    <a:pt x="10323863" y="275952"/>
                    <a:pt x="10312507" y="287329"/>
                    <a:pt x="10297906" y="287329"/>
                  </a:cubicBezTo>
                  <a:cubicBezTo>
                    <a:pt x="10297906" y="287329"/>
                    <a:pt x="10297906" y="287329"/>
                    <a:pt x="10271947" y="287329"/>
                  </a:cubicBezTo>
                  <a:cubicBezTo>
                    <a:pt x="10271947" y="287329"/>
                    <a:pt x="10271947" y="287329"/>
                    <a:pt x="10271947" y="391337"/>
                  </a:cubicBezTo>
                  <a:cubicBezTo>
                    <a:pt x="10271947" y="405963"/>
                    <a:pt x="10260592" y="417339"/>
                    <a:pt x="10245990" y="417339"/>
                  </a:cubicBezTo>
                  <a:cubicBezTo>
                    <a:pt x="10245990" y="417339"/>
                    <a:pt x="10245990" y="417339"/>
                    <a:pt x="10194075" y="417339"/>
                  </a:cubicBezTo>
                  <a:cubicBezTo>
                    <a:pt x="10179475" y="417339"/>
                    <a:pt x="10168118" y="405963"/>
                    <a:pt x="10168118" y="391337"/>
                  </a:cubicBezTo>
                  <a:cubicBezTo>
                    <a:pt x="10168118" y="391337"/>
                    <a:pt x="10168118" y="391337"/>
                    <a:pt x="10168118" y="287329"/>
                  </a:cubicBezTo>
                  <a:cubicBezTo>
                    <a:pt x="10168118" y="287329"/>
                    <a:pt x="10168118" y="287329"/>
                    <a:pt x="10142160" y="287329"/>
                  </a:cubicBezTo>
                  <a:cubicBezTo>
                    <a:pt x="10127559" y="287329"/>
                    <a:pt x="10116202" y="275952"/>
                    <a:pt x="10116202" y="261326"/>
                  </a:cubicBezTo>
                  <a:cubicBezTo>
                    <a:pt x="10116202" y="261326"/>
                    <a:pt x="10116202" y="261326"/>
                    <a:pt x="10116202" y="209322"/>
                  </a:cubicBezTo>
                  <a:cubicBezTo>
                    <a:pt x="10116202" y="165444"/>
                    <a:pt x="10161628" y="131316"/>
                    <a:pt x="10220033" y="131316"/>
                  </a:cubicBezTo>
                  <a:close/>
                  <a:moveTo>
                    <a:pt x="9738308" y="131316"/>
                  </a:moveTo>
                  <a:cubicBezTo>
                    <a:pt x="9796712" y="131316"/>
                    <a:pt x="9842138" y="165444"/>
                    <a:pt x="9842138" y="209322"/>
                  </a:cubicBezTo>
                  <a:cubicBezTo>
                    <a:pt x="9842138" y="209322"/>
                    <a:pt x="9842138" y="209322"/>
                    <a:pt x="9842138" y="261326"/>
                  </a:cubicBezTo>
                  <a:cubicBezTo>
                    <a:pt x="9842138" y="275952"/>
                    <a:pt x="9830782" y="287329"/>
                    <a:pt x="9816181" y="287329"/>
                  </a:cubicBezTo>
                  <a:cubicBezTo>
                    <a:pt x="9816181" y="287329"/>
                    <a:pt x="9816181" y="287329"/>
                    <a:pt x="9790222" y="287329"/>
                  </a:cubicBezTo>
                  <a:cubicBezTo>
                    <a:pt x="9790222" y="287329"/>
                    <a:pt x="9790222" y="287329"/>
                    <a:pt x="9790222" y="391337"/>
                  </a:cubicBezTo>
                  <a:cubicBezTo>
                    <a:pt x="9790222" y="405963"/>
                    <a:pt x="9778867" y="417339"/>
                    <a:pt x="9764265" y="417339"/>
                  </a:cubicBezTo>
                  <a:cubicBezTo>
                    <a:pt x="9764265" y="417339"/>
                    <a:pt x="9764265" y="417339"/>
                    <a:pt x="9712350" y="417339"/>
                  </a:cubicBezTo>
                  <a:cubicBezTo>
                    <a:pt x="9697750" y="417339"/>
                    <a:pt x="9686393" y="405963"/>
                    <a:pt x="9686393" y="391337"/>
                  </a:cubicBezTo>
                  <a:cubicBezTo>
                    <a:pt x="9686393" y="391337"/>
                    <a:pt x="9686393" y="391337"/>
                    <a:pt x="9686393" y="287329"/>
                  </a:cubicBezTo>
                  <a:cubicBezTo>
                    <a:pt x="9686393" y="287329"/>
                    <a:pt x="9686393" y="287329"/>
                    <a:pt x="9660435" y="287329"/>
                  </a:cubicBezTo>
                  <a:cubicBezTo>
                    <a:pt x="9645834" y="287329"/>
                    <a:pt x="9634477" y="275952"/>
                    <a:pt x="9634477" y="261326"/>
                  </a:cubicBezTo>
                  <a:cubicBezTo>
                    <a:pt x="9634477" y="261326"/>
                    <a:pt x="9634477" y="261326"/>
                    <a:pt x="9634477" y="209322"/>
                  </a:cubicBezTo>
                  <a:cubicBezTo>
                    <a:pt x="9634477" y="165444"/>
                    <a:pt x="9679903" y="131316"/>
                    <a:pt x="9738308" y="131316"/>
                  </a:cubicBezTo>
                  <a:close/>
                  <a:moveTo>
                    <a:pt x="9256584" y="131316"/>
                  </a:moveTo>
                  <a:cubicBezTo>
                    <a:pt x="9314988" y="131316"/>
                    <a:pt x="9360414" y="165444"/>
                    <a:pt x="9360414" y="209322"/>
                  </a:cubicBezTo>
                  <a:cubicBezTo>
                    <a:pt x="9360414" y="209322"/>
                    <a:pt x="9360414" y="209322"/>
                    <a:pt x="9360414" y="261326"/>
                  </a:cubicBezTo>
                  <a:cubicBezTo>
                    <a:pt x="9360414" y="275952"/>
                    <a:pt x="9349058" y="287329"/>
                    <a:pt x="9334457" y="287329"/>
                  </a:cubicBezTo>
                  <a:cubicBezTo>
                    <a:pt x="9334457" y="287329"/>
                    <a:pt x="9334457" y="287329"/>
                    <a:pt x="9308498" y="287329"/>
                  </a:cubicBezTo>
                  <a:cubicBezTo>
                    <a:pt x="9308498" y="287329"/>
                    <a:pt x="9308498" y="287329"/>
                    <a:pt x="9308498" y="391337"/>
                  </a:cubicBezTo>
                  <a:cubicBezTo>
                    <a:pt x="9308498" y="405963"/>
                    <a:pt x="9297143" y="417339"/>
                    <a:pt x="9282541" y="417339"/>
                  </a:cubicBezTo>
                  <a:cubicBezTo>
                    <a:pt x="9282541" y="417339"/>
                    <a:pt x="9282541" y="417339"/>
                    <a:pt x="9230626" y="417339"/>
                  </a:cubicBezTo>
                  <a:cubicBezTo>
                    <a:pt x="9216026" y="417339"/>
                    <a:pt x="9204669" y="405963"/>
                    <a:pt x="9204669" y="391337"/>
                  </a:cubicBezTo>
                  <a:cubicBezTo>
                    <a:pt x="9204669" y="391337"/>
                    <a:pt x="9204669" y="391337"/>
                    <a:pt x="9204669" y="287329"/>
                  </a:cubicBezTo>
                  <a:cubicBezTo>
                    <a:pt x="9204669" y="287329"/>
                    <a:pt x="9204669" y="287329"/>
                    <a:pt x="9178711" y="287329"/>
                  </a:cubicBezTo>
                  <a:cubicBezTo>
                    <a:pt x="9164110" y="287329"/>
                    <a:pt x="9152753" y="275952"/>
                    <a:pt x="9152753" y="261326"/>
                  </a:cubicBezTo>
                  <a:cubicBezTo>
                    <a:pt x="9152753" y="261326"/>
                    <a:pt x="9152753" y="261326"/>
                    <a:pt x="9152753" y="209322"/>
                  </a:cubicBezTo>
                  <a:cubicBezTo>
                    <a:pt x="9152753" y="165444"/>
                    <a:pt x="9198179" y="131316"/>
                    <a:pt x="9256584" y="131316"/>
                  </a:cubicBezTo>
                  <a:close/>
                  <a:moveTo>
                    <a:pt x="8774860" y="131316"/>
                  </a:moveTo>
                  <a:cubicBezTo>
                    <a:pt x="8833264" y="131316"/>
                    <a:pt x="8878690" y="165444"/>
                    <a:pt x="8878690" y="209322"/>
                  </a:cubicBezTo>
                  <a:cubicBezTo>
                    <a:pt x="8878690" y="209322"/>
                    <a:pt x="8878690" y="209322"/>
                    <a:pt x="8878690" y="261326"/>
                  </a:cubicBezTo>
                  <a:cubicBezTo>
                    <a:pt x="8878690" y="275952"/>
                    <a:pt x="8867334" y="287329"/>
                    <a:pt x="8852733" y="287329"/>
                  </a:cubicBezTo>
                  <a:cubicBezTo>
                    <a:pt x="8852733" y="287329"/>
                    <a:pt x="8852733" y="287329"/>
                    <a:pt x="8826774" y="287329"/>
                  </a:cubicBezTo>
                  <a:cubicBezTo>
                    <a:pt x="8826774" y="287329"/>
                    <a:pt x="8826774" y="287329"/>
                    <a:pt x="8826774" y="391337"/>
                  </a:cubicBezTo>
                  <a:cubicBezTo>
                    <a:pt x="8826774" y="405963"/>
                    <a:pt x="8815419" y="417339"/>
                    <a:pt x="8800817" y="417339"/>
                  </a:cubicBezTo>
                  <a:cubicBezTo>
                    <a:pt x="8800817" y="417339"/>
                    <a:pt x="8800817" y="417339"/>
                    <a:pt x="8748902" y="417339"/>
                  </a:cubicBezTo>
                  <a:cubicBezTo>
                    <a:pt x="8734302" y="417339"/>
                    <a:pt x="8722945" y="405963"/>
                    <a:pt x="8722945" y="391337"/>
                  </a:cubicBezTo>
                  <a:cubicBezTo>
                    <a:pt x="8722945" y="391337"/>
                    <a:pt x="8722945" y="391337"/>
                    <a:pt x="8722945" y="287329"/>
                  </a:cubicBezTo>
                  <a:cubicBezTo>
                    <a:pt x="8722945" y="287329"/>
                    <a:pt x="8722945" y="287329"/>
                    <a:pt x="8696987" y="287329"/>
                  </a:cubicBezTo>
                  <a:cubicBezTo>
                    <a:pt x="8682386" y="287329"/>
                    <a:pt x="8671029" y="275952"/>
                    <a:pt x="8671029" y="261326"/>
                  </a:cubicBezTo>
                  <a:cubicBezTo>
                    <a:pt x="8671029" y="261326"/>
                    <a:pt x="8671029" y="261326"/>
                    <a:pt x="8671029" y="209322"/>
                  </a:cubicBezTo>
                  <a:cubicBezTo>
                    <a:pt x="8671029" y="165444"/>
                    <a:pt x="8716455" y="131316"/>
                    <a:pt x="8774860" y="131316"/>
                  </a:cubicBezTo>
                  <a:close/>
                  <a:moveTo>
                    <a:pt x="8293136" y="131316"/>
                  </a:moveTo>
                  <a:cubicBezTo>
                    <a:pt x="8351541" y="131316"/>
                    <a:pt x="8396966" y="165444"/>
                    <a:pt x="8396966" y="209322"/>
                  </a:cubicBezTo>
                  <a:cubicBezTo>
                    <a:pt x="8396966" y="209322"/>
                    <a:pt x="8396966" y="209322"/>
                    <a:pt x="8396966" y="261326"/>
                  </a:cubicBezTo>
                  <a:cubicBezTo>
                    <a:pt x="8396966" y="275952"/>
                    <a:pt x="8385610" y="287329"/>
                    <a:pt x="8371009" y="287329"/>
                  </a:cubicBezTo>
                  <a:cubicBezTo>
                    <a:pt x="8371009" y="287329"/>
                    <a:pt x="8371009" y="287329"/>
                    <a:pt x="8345051" y="287329"/>
                  </a:cubicBezTo>
                  <a:cubicBezTo>
                    <a:pt x="8345051" y="287329"/>
                    <a:pt x="8345051" y="287329"/>
                    <a:pt x="8345051" y="391337"/>
                  </a:cubicBezTo>
                  <a:cubicBezTo>
                    <a:pt x="8345051" y="405963"/>
                    <a:pt x="8333695" y="417339"/>
                    <a:pt x="8319094" y="417339"/>
                  </a:cubicBezTo>
                  <a:cubicBezTo>
                    <a:pt x="8319094" y="417339"/>
                    <a:pt x="8319094" y="417339"/>
                    <a:pt x="8267178" y="417339"/>
                  </a:cubicBezTo>
                  <a:cubicBezTo>
                    <a:pt x="8252578" y="417339"/>
                    <a:pt x="8241221" y="405963"/>
                    <a:pt x="8241221" y="391337"/>
                  </a:cubicBezTo>
                  <a:cubicBezTo>
                    <a:pt x="8241221" y="391337"/>
                    <a:pt x="8241221" y="391337"/>
                    <a:pt x="8241221" y="287329"/>
                  </a:cubicBezTo>
                  <a:cubicBezTo>
                    <a:pt x="8241221" y="287329"/>
                    <a:pt x="8241221" y="287329"/>
                    <a:pt x="8215264" y="287329"/>
                  </a:cubicBezTo>
                  <a:cubicBezTo>
                    <a:pt x="8200662" y="287329"/>
                    <a:pt x="8189305" y="275952"/>
                    <a:pt x="8189305" y="261326"/>
                  </a:cubicBezTo>
                  <a:cubicBezTo>
                    <a:pt x="8189305" y="261326"/>
                    <a:pt x="8189305" y="261326"/>
                    <a:pt x="8189305" y="209322"/>
                  </a:cubicBezTo>
                  <a:cubicBezTo>
                    <a:pt x="8189305" y="165444"/>
                    <a:pt x="8234731" y="131316"/>
                    <a:pt x="8293136" y="131316"/>
                  </a:cubicBezTo>
                  <a:close/>
                  <a:moveTo>
                    <a:pt x="7811412" y="131316"/>
                  </a:moveTo>
                  <a:cubicBezTo>
                    <a:pt x="7869817" y="131316"/>
                    <a:pt x="7915242" y="165444"/>
                    <a:pt x="7915242" y="209322"/>
                  </a:cubicBezTo>
                  <a:cubicBezTo>
                    <a:pt x="7915242" y="209322"/>
                    <a:pt x="7915242" y="209322"/>
                    <a:pt x="7915242" y="261326"/>
                  </a:cubicBezTo>
                  <a:cubicBezTo>
                    <a:pt x="7915242" y="275952"/>
                    <a:pt x="7903886" y="287329"/>
                    <a:pt x="7889285" y="287329"/>
                  </a:cubicBezTo>
                  <a:cubicBezTo>
                    <a:pt x="7889285" y="287329"/>
                    <a:pt x="7889285" y="287329"/>
                    <a:pt x="7863327" y="287329"/>
                  </a:cubicBezTo>
                  <a:cubicBezTo>
                    <a:pt x="7863327" y="287329"/>
                    <a:pt x="7863327" y="287329"/>
                    <a:pt x="7863327" y="391337"/>
                  </a:cubicBezTo>
                  <a:cubicBezTo>
                    <a:pt x="7863327" y="405963"/>
                    <a:pt x="7851971" y="417339"/>
                    <a:pt x="7837370" y="417339"/>
                  </a:cubicBezTo>
                  <a:cubicBezTo>
                    <a:pt x="7837370" y="417339"/>
                    <a:pt x="7837370" y="417339"/>
                    <a:pt x="7785454" y="417339"/>
                  </a:cubicBezTo>
                  <a:cubicBezTo>
                    <a:pt x="7770854" y="417339"/>
                    <a:pt x="7759497" y="405963"/>
                    <a:pt x="7759497" y="391337"/>
                  </a:cubicBezTo>
                  <a:cubicBezTo>
                    <a:pt x="7759497" y="391337"/>
                    <a:pt x="7759497" y="391337"/>
                    <a:pt x="7759497" y="287329"/>
                  </a:cubicBezTo>
                  <a:cubicBezTo>
                    <a:pt x="7759497" y="287329"/>
                    <a:pt x="7759497" y="287329"/>
                    <a:pt x="7733540" y="287329"/>
                  </a:cubicBezTo>
                  <a:cubicBezTo>
                    <a:pt x="7718938" y="287329"/>
                    <a:pt x="7707581" y="275952"/>
                    <a:pt x="7707581" y="261326"/>
                  </a:cubicBezTo>
                  <a:cubicBezTo>
                    <a:pt x="7707581" y="261326"/>
                    <a:pt x="7707581" y="261326"/>
                    <a:pt x="7707581" y="209322"/>
                  </a:cubicBezTo>
                  <a:cubicBezTo>
                    <a:pt x="7707581" y="165444"/>
                    <a:pt x="7753007" y="131316"/>
                    <a:pt x="7811412" y="131316"/>
                  </a:cubicBezTo>
                  <a:close/>
                  <a:moveTo>
                    <a:pt x="7329688" y="131316"/>
                  </a:moveTo>
                  <a:cubicBezTo>
                    <a:pt x="7388093" y="131316"/>
                    <a:pt x="7433518" y="165444"/>
                    <a:pt x="7433518" y="209322"/>
                  </a:cubicBezTo>
                  <a:cubicBezTo>
                    <a:pt x="7433518" y="209322"/>
                    <a:pt x="7433518" y="209322"/>
                    <a:pt x="7433518" y="261326"/>
                  </a:cubicBezTo>
                  <a:cubicBezTo>
                    <a:pt x="7433518" y="275952"/>
                    <a:pt x="7422162" y="287329"/>
                    <a:pt x="7407561" y="287329"/>
                  </a:cubicBezTo>
                  <a:cubicBezTo>
                    <a:pt x="7407561" y="287329"/>
                    <a:pt x="7407561" y="287329"/>
                    <a:pt x="7381603" y="287329"/>
                  </a:cubicBezTo>
                  <a:cubicBezTo>
                    <a:pt x="7381603" y="287329"/>
                    <a:pt x="7381603" y="287329"/>
                    <a:pt x="7381603" y="391337"/>
                  </a:cubicBezTo>
                  <a:cubicBezTo>
                    <a:pt x="7381603" y="405963"/>
                    <a:pt x="7370247" y="417339"/>
                    <a:pt x="7355646" y="417339"/>
                  </a:cubicBezTo>
                  <a:cubicBezTo>
                    <a:pt x="7355646" y="417339"/>
                    <a:pt x="7355646" y="417339"/>
                    <a:pt x="7303730" y="417339"/>
                  </a:cubicBezTo>
                  <a:cubicBezTo>
                    <a:pt x="7289130" y="417339"/>
                    <a:pt x="7277773" y="405963"/>
                    <a:pt x="7277773" y="391337"/>
                  </a:cubicBezTo>
                  <a:cubicBezTo>
                    <a:pt x="7277773" y="391337"/>
                    <a:pt x="7277773" y="391337"/>
                    <a:pt x="7277773" y="287329"/>
                  </a:cubicBezTo>
                  <a:cubicBezTo>
                    <a:pt x="7277773" y="287329"/>
                    <a:pt x="7277773" y="287329"/>
                    <a:pt x="7251816" y="287329"/>
                  </a:cubicBezTo>
                  <a:cubicBezTo>
                    <a:pt x="7237214" y="287329"/>
                    <a:pt x="7225857" y="275952"/>
                    <a:pt x="7225857" y="261326"/>
                  </a:cubicBezTo>
                  <a:cubicBezTo>
                    <a:pt x="7225857" y="261326"/>
                    <a:pt x="7225857" y="261326"/>
                    <a:pt x="7225857" y="209322"/>
                  </a:cubicBezTo>
                  <a:cubicBezTo>
                    <a:pt x="7225857" y="165444"/>
                    <a:pt x="7271283" y="131316"/>
                    <a:pt x="7329688" y="131316"/>
                  </a:cubicBezTo>
                  <a:close/>
                  <a:moveTo>
                    <a:pt x="6847964" y="131316"/>
                  </a:moveTo>
                  <a:cubicBezTo>
                    <a:pt x="6906369" y="131316"/>
                    <a:pt x="6951794" y="165444"/>
                    <a:pt x="6951794" y="209322"/>
                  </a:cubicBezTo>
                  <a:cubicBezTo>
                    <a:pt x="6951794" y="209322"/>
                    <a:pt x="6951794" y="209322"/>
                    <a:pt x="6951794" y="261326"/>
                  </a:cubicBezTo>
                  <a:cubicBezTo>
                    <a:pt x="6951794" y="275952"/>
                    <a:pt x="6940438" y="287329"/>
                    <a:pt x="6925837" y="287329"/>
                  </a:cubicBezTo>
                  <a:cubicBezTo>
                    <a:pt x="6925837" y="287329"/>
                    <a:pt x="6925837" y="287329"/>
                    <a:pt x="6899879" y="287329"/>
                  </a:cubicBezTo>
                  <a:cubicBezTo>
                    <a:pt x="6899879" y="287329"/>
                    <a:pt x="6899879" y="287329"/>
                    <a:pt x="6899879" y="391337"/>
                  </a:cubicBezTo>
                  <a:cubicBezTo>
                    <a:pt x="6899879" y="405963"/>
                    <a:pt x="6888523" y="417339"/>
                    <a:pt x="6873922" y="417339"/>
                  </a:cubicBezTo>
                  <a:cubicBezTo>
                    <a:pt x="6873922" y="417339"/>
                    <a:pt x="6873922" y="417339"/>
                    <a:pt x="6822006" y="417339"/>
                  </a:cubicBezTo>
                  <a:cubicBezTo>
                    <a:pt x="6807406" y="417339"/>
                    <a:pt x="6796049" y="405963"/>
                    <a:pt x="6796049" y="391337"/>
                  </a:cubicBezTo>
                  <a:cubicBezTo>
                    <a:pt x="6796049" y="391337"/>
                    <a:pt x="6796049" y="391337"/>
                    <a:pt x="6796049" y="287329"/>
                  </a:cubicBezTo>
                  <a:cubicBezTo>
                    <a:pt x="6796049" y="287329"/>
                    <a:pt x="6796049" y="287329"/>
                    <a:pt x="6770092" y="287329"/>
                  </a:cubicBezTo>
                  <a:cubicBezTo>
                    <a:pt x="6755490" y="287329"/>
                    <a:pt x="6744133" y="275952"/>
                    <a:pt x="6744133" y="261326"/>
                  </a:cubicBezTo>
                  <a:cubicBezTo>
                    <a:pt x="6744133" y="261326"/>
                    <a:pt x="6744133" y="261326"/>
                    <a:pt x="6744133" y="209322"/>
                  </a:cubicBezTo>
                  <a:cubicBezTo>
                    <a:pt x="6744133" y="165444"/>
                    <a:pt x="6789559" y="131316"/>
                    <a:pt x="6847964" y="131316"/>
                  </a:cubicBezTo>
                  <a:close/>
                  <a:moveTo>
                    <a:pt x="6366240" y="131316"/>
                  </a:moveTo>
                  <a:cubicBezTo>
                    <a:pt x="6424645" y="131316"/>
                    <a:pt x="6470070" y="165444"/>
                    <a:pt x="6470070" y="209322"/>
                  </a:cubicBezTo>
                  <a:cubicBezTo>
                    <a:pt x="6470070" y="209322"/>
                    <a:pt x="6470070" y="209322"/>
                    <a:pt x="6470070" y="261326"/>
                  </a:cubicBezTo>
                  <a:cubicBezTo>
                    <a:pt x="6470070" y="275952"/>
                    <a:pt x="6458714" y="287329"/>
                    <a:pt x="6444113" y="287329"/>
                  </a:cubicBezTo>
                  <a:cubicBezTo>
                    <a:pt x="6444113" y="287329"/>
                    <a:pt x="6444113" y="287329"/>
                    <a:pt x="6418155" y="287329"/>
                  </a:cubicBezTo>
                  <a:cubicBezTo>
                    <a:pt x="6418155" y="287329"/>
                    <a:pt x="6418155" y="287329"/>
                    <a:pt x="6418155" y="391337"/>
                  </a:cubicBezTo>
                  <a:cubicBezTo>
                    <a:pt x="6418155" y="405963"/>
                    <a:pt x="6406799" y="417339"/>
                    <a:pt x="6392198" y="417339"/>
                  </a:cubicBezTo>
                  <a:cubicBezTo>
                    <a:pt x="6392198" y="417339"/>
                    <a:pt x="6392198" y="417339"/>
                    <a:pt x="6340282" y="417339"/>
                  </a:cubicBezTo>
                  <a:cubicBezTo>
                    <a:pt x="6325682" y="417339"/>
                    <a:pt x="6314325" y="405963"/>
                    <a:pt x="6314325" y="391337"/>
                  </a:cubicBezTo>
                  <a:cubicBezTo>
                    <a:pt x="6314325" y="391337"/>
                    <a:pt x="6314325" y="391337"/>
                    <a:pt x="6314325" y="287329"/>
                  </a:cubicBezTo>
                  <a:cubicBezTo>
                    <a:pt x="6314325" y="287329"/>
                    <a:pt x="6314325" y="287329"/>
                    <a:pt x="6288368" y="287329"/>
                  </a:cubicBezTo>
                  <a:cubicBezTo>
                    <a:pt x="6273766" y="287329"/>
                    <a:pt x="6262409" y="275952"/>
                    <a:pt x="6262409" y="261326"/>
                  </a:cubicBezTo>
                  <a:cubicBezTo>
                    <a:pt x="6262409" y="261326"/>
                    <a:pt x="6262409" y="261326"/>
                    <a:pt x="6262409" y="209322"/>
                  </a:cubicBezTo>
                  <a:cubicBezTo>
                    <a:pt x="6262409" y="165444"/>
                    <a:pt x="6307835" y="131316"/>
                    <a:pt x="6366240" y="131316"/>
                  </a:cubicBezTo>
                  <a:close/>
                  <a:moveTo>
                    <a:pt x="5884534" y="131316"/>
                  </a:moveTo>
                  <a:cubicBezTo>
                    <a:pt x="5942935" y="131316"/>
                    <a:pt x="5988353" y="165444"/>
                    <a:pt x="5988353" y="209322"/>
                  </a:cubicBezTo>
                  <a:cubicBezTo>
                    <a:pt x="5988353" y="209322"/>
                    <a:pt x="5988353" y="209322"/>
                    <a:pt x="5988353" y="261326"/>
                  </a:cubicBezTo>
                  <a:cubicBezTo>
                    <a:pt x="5988353" y="275952"/>
                    <a:pt x="5976990" y="287329"/>
                    <a:pt x="5962398" y="287329"/>
                  </a:cubicBezTo>
                  <a:cubicBezTo>
                    <a:pt x="5962398" y="287329"/>
                    <a:pt x="5962398" y="287329"/>
                    <a:pt x="5936444" y="287329"/>
                  </a:cubicBezTo>
                  <a:cubicBezTo>
                    <a:pt x="5936444" y="287329"/>
                    <a:pt x="5936444" y="287329"/>
                    <a:pt x="5936444" y="391337"/>
                  </a:cubicBezTo>
                  <a:cubicBezTo>
                    <a:pt x="5936444" y="405963"/>
                    <a:pt x="5925088" y="417339"/>
                    <a:pt x="5910489" y="417339"/>
                  </a:cubicBezTo>
                  <a:cubicBezTo>
                    <a:pt x="5910489" y="417339"/>
                    <a:pt x="5910489" y="417339"/>
                    <a:pt x="5858577" y="417339"/>
                  </a:cubicBezTo>
                  <a:cubicBezTo>
                    <a:pt x="5843977" y="417339"/>
                    <a:pt x="5832618" y="405963"/>
                    <a:pt x="5832618" y="391337"/>
                  </a:cubicBezTo>
                  <a:cubicBezTo>
                    <a:pt x="5832618" y="391337"/>
                    <a:pt x="5832618" y="391337"/>
                    <a:pt x="5832618" y="287329"/>
                  </a:cubicBezTo>
                  <a:cubicBezTo>
                    <a:pt x="5832618" y="287329"/>
                    <a:pt x="5832618" y="287329"/>
                    <a:pt x="5806662" y="287329"/>
                  </a:cubicBezTo>
                  <a:cubicBezTo>
                    <a:pt x="5792062" y="287329"/>
                    <a:pt x="5780706" y="275952"/>
                    <a:pt x="5780706" y="261326"/>
                  </a:cubicBezTo>
                  <a:cubicBezTo>
                    <a:pt x="5780706" y="261326"/>
                    <a:pt x="5780706" y="261326"/>
                    <a:pt x="5780706" y="209322"/>
                  </a:cubicBezTo>
                  <a:cubicBezTo>
                    <a:pt x="5780706" y="165444"/>
                    <a:pt x="5826129" y="131316"/>
                    <a:pt x="5884534" y="131316"/>
                  </a:cubicBezTo>
                  <a:close/>
                  <a:moveTo>
                    <a:pt x="5402834" y="131316"/>
                  </a:moveTo>
                  <a:cubicBezTo>
                    <a:pt x="5461232" y="131316"/>
                    <a:pt x="5506651" y="165444"/>
                    <a:pt x="5506651" y="209322"/>
                  </a:cubicBezTo>
                  <a:cubicBezTo>
                    <a:pt x="5506651" y="209322"/>
                    <a:pt x="5506651" y="209322"/>
                    <a:pt x="5506651" y="261326"/>
                  </a:cubicBezTo>
                  <a:cubicBezTo>
                    <a:pt x="5506651" y="275952"/>
                    <a:pt x="5495300" y="287329"/>
                    <a:pt x="5480700" y="287329"/>
                  </a:cubicBezTo>
                  <a:cubicBezTo>
                    <a:pt x="5480700" y="287329"/>
                    <a:pt x="5480700" y="287329"/>
                    <a:pt x="5454743" y="287329"/>
                  </a:cubicBezTo>
                  <a:cubicBezTo>
                    <a:pt x="5454743" y="287329"/>
                    <a:pt x="5454743" y="287329"/>
                    <a:pt x="5454743" y="391337"/>
                  </a:cubicBezTo>
                  <a:cubicBezTo>
                    <a:pt x="5454743" y="405963"/>
                    <a:pt x="5443387" y="417339"/>
                    <a:pt x="5428787" y="417339"/>
                  </a:cubicBezTo>
                  <a:cubicBezTo>
                    <a:pt x="5428787" y="417339"/>
                    <a:pt x="5428787" y="417339"/>
                    <a:pt x="5376880" y="417339"/>
                  </a:cubicBezTo>
                  <a:cubicBezTo>
                    <a:pt x="5362281" y="417339"/>
                    <a:pt x="5350922" y="405963"/>
                    <a:pt x="5350922" y="391337"/>
                  </a:cubicBezTo>
                  <a:cubicBezTo>
                    <a:pt x="5350922" y="391337"/>
                    <a:pt x="5350922" y="391337"/>
                    <a:pt x="5350922" y="287329"/>
                  </a:cubicBezTo>
                  <a:cubicBezTo>
                    <a:pt x="5350922" y="287329"/>
                    <a:pt x="5350922" y="287329"/>
                    <a:pt x="5324962" y="287329"/>
                  </a:cubicBezTo>
                  <a:cubicBezTo>
                    <a:pt x="5310360" y="287329"/>
                    <a:pt x="5299000" y="275952"/>
                    <a:pt x="5299000" y="261326"/>
                  </a:cubicBezTo>
                  <a:cubicBezTo>
                    <a:pt x="5299000" y="261326"/>
                    <a:pt x="5299000" y="261326"/>
                    <a:pt x="5299000" y="209322"/>
                  </a:cubicBezTo>
                  <a:cubicBezTo>
                    <a:pt x="5299000" y="165444"/>
                    <a:pt x="5344434" y="131316"/>
                    <a:pt x="5402834" y="131316"/>
                  </a:cubicBezTo>
                  <a:close/>
                  <a:moveTo>
                    <a:pt x="4921068" y="131316"/>
                  </a:moveTo>
                  <a:cubicBezTo>
                    <a:pt x="4979493" y="131316"/>
                    <a:pt x="5024922" y="165444"/>
                    <a:pt x="5024922" y="209322"/>
                  </a:cubicBezTo>
                  <a:cubicBezTo>
                    <a:pt x="5024922" y="209322"/>
                    <a:pt x="5024922" y="209322"/>
                    <a:pt x="5024922" y="261326"/>
                  </a:cubicBezTo>
                  <a:cubicBezTo>
                    <a:pt x="5024922" y="275952"/>
                    <a:pt x="5013566" y="287329"/>
                    <a:pt x="4998962" y="287329"/>
                  </a:cubicBezTo>
                  <a:cubicBezTo>
                    <a:pt x="4998962" y="287329"/>
                    <a:pt x="4998962" y="287329"/>
                    <a:pt x="4973004" y="287329"/>
                  </a:cubicBezTo>
                  <a:cubicBezTo>
                    <a:pt x="4973004" y="287329"/>
                    <a:pt x="4973004" y="287329"/>
                    <a:pt x="4973004" y="391337"/>
                  </a:cubicBezTo>
                  <a:cubicBezTo>
                    <a:pt x="4973004" y="405963"/>
                    <a:pt x="4961646" y="417339"/>
                    <a:pt x="4947033" y="417339"/>
                  </a:cubicBezTo>
                  <a:cubicBezTo>
                    <a:pt x="4947033" y="417339"/>
                    <a:pt x="4947033" y="417339"/>
                    <a:pt x="4895110" y="417339"/>
                  </a:cubicBezTo>
                  <a:cubicBezTo>
                    <a:pt x="4880513" y="417339"/>
                    <a:pt x="4869170" y="405963"/>
                    <a:pt x="4869170" y="391337"/>
                  </a:cubicBezTo>
                  <a:cubicBezTo>
                    <a:pt x="4869170" y="391337"/>
                    <a:pt x="4869170" y="391337"/>
                    <a:pt x="4869170" y="287329"/>
                  </a:cubicBezTo>
                  <a:cubicBezTo>
                    <a:pt x="4869170" y="287329"/>
                    <a:pt x="4869170" y="287329"/>
                    <a:pt x="4843220" y="287329"/>
                  </a:cubicBezTo>
                  <a:cubicBezTo>
                    <a:pt x="4828629" y="287329"/>
                    <a:pt x="4817263" y="275952"/>
                    <a:pt x="4817263" y="261326"/>
                  </a:cubicBezTo>
                  <a:cubicBezTo>
                    <a:pt x="4817263" y="261326"/>
                    <a:pt x="4817263" y="261326"/>
                    <a:pt x="4817263" y="209322"/>
                  </a:cubicBezTo>
                  <a:cubicBezTo>
                    <a:pt x="4817263" y="165444"/>
                    <a:pt x="4862683" y="131316"/>
                    <a:pt x="4921068" y="131316"/>
                  </a:cubicBezTo>
                  <a:close/>
                  <a:moveTo>
                    <a:pt x="4439387" y="131316"/>
                  </a:moveTo>
                  <a:cubicBezTo>
                    <a:pt x="4497773" y="131316"/>
                    <a:pt x="4543204" y="165444"/>
                    <a:pt x="4543204" y="209322"/>
                  </a:cubicBezTo>
                  <a:cubicBezTo>
                    <a:pt x="4543204" y="209322"/>
                    <a:pt x="4543204" y="209322"/>
                    <a:pt x="4543204" y="261326"/>
                  </a:cubicBezTo>
                  <a:cubicBezTo>
                    <a:pt x="4543204" y="275952"/>
                    <a:pt x="4531844" y="287329"/>
                    <a:pt x="4517247" y="287329"/>
                  </a:cubicBezTo>
                  <a:cubicBezTo>
                    <a:pt x="4517247" y="287329"/>
                    <a:pt x="4517247" y="287329"/>
                    <a:pt x="4491283" y="287329"/>
                  </a:cubicBezTo>
                  <a:cubicBezTo>
                    <a:pt x="4491283" y="287329"/>
                    <a:pt x="4491283" y="287329"/>
                    <a:pt x="4491283" y="391337"/>
                  </a:cubicBezTo>
                  <a:cubicBezTo>
                    <a:pt x="4491283" y="405963"/>
                    <a:pt x="4479926" y="417339"/>
                    <a:pt x="4465326" y="417339"/>
                  </a:cubicBezTo>
                  <a:cubicBezTo>
                    <a:pt x="4465326" y="417339"/>
                    <a:pt x="4465326" y="417339"/>
                    <a:pt x="4413418" y="417339"/>
                  </a:cubicBezTo>
                  <a:cubicBezTo>
                    <a:pt x="4398813" y="417339"/>
                    <a:pt x="4387458" y="405963"/>
                    <a:pt x="4387458" y="391337"/>
                  </a:cubicBezTo>
                  <a:cubicBezTo>
                    <a:pt x="4387458" y="391337"/>
                    <a:pt x="4387458" y="391337"/>
                    <a:pt x="4387458" y="287329"/>
                  </a:cubicBezTo>
                  <a:cubicBezTo>
                    <a:pt x="4387458" y="287329"/>
                    <a:pt x="4387458" y="287329"/>
                    <a:pt x="4361493" y="287329"/>
                  </a:cubicBezTo>
                  <a:cubicBezTo>
                    <a:pt x="4346891" y="287329"/>
                    <a:pt x="4335543" y="275952"/>
                    <a:pt x="4335543" y="261326"/>
                  </a:cubicBezTo>
                  <a:cubicBezTo>
                    <a:pt x="4335543" y="261326"/>
                    <a:pt x="4335543" y="261326"/>
                    <a:pt x="4335543" y="209322"/>
                  </a:cubicBezTo>
                  <a:cubicBezTo>
                    <a:pt x="4335543" y="165444"/>
                    <a:pt x="4380963" y="131316"/>
                    <a:pt x="4439387" y="131316"/>
                  </a:cubicBezTo>
                  <a:close/>
                  <a:moveTo>
                    <a:pt x="3957673" y="131316"/>
                  </a:moveTo>
                  <a:cubicBezTo>
                    <a:pt x="4016085" y="131316"/>
                    <a:pt x="4061509" y="165444"/>
                    <a:pt x="4061509" y="209322"/>
                  </a:cubicBezTo>
                  <a:cubicBezTo>
                    <a:pt x="4061509" y="209322"/>
                    <a:pt x="4061509" y="209322"/>
                    <a:pt x="4061509" y="261326"/>
                  </a:cubicBezTo>
                  <a:cubicBezTo>
                    <a:pt x="4061509" y="275952"/>
                    <a:pt x="4050156" y="287329"/>
                    <a:pt x="4035553" y="287329"/>
                  </a:cubicBezTo>
                  <a:cubicBezTo>
                    <a:pt x="4035553" y="287329"/>
                    <a:pt x="4035553" y="287329"/>
                    <a:pt x="4009593" y="287329"/>
                  </a:cubicBezTo>
                  <a:cubicBezTo>
                    <a:pt x="4009593" y="287329"/>
                    <a:pt x="4009593" y="287329"/>
                    <a:pt x="4009593" y="391337"/>
                  </a:cubicBezTo>
                  <a:cubicBezTo>
                    <a:pt x="4009593" y="405963"/>
                    <a:pt x="3998236" y="417339"/>
                    <a:pt x="3983632" y="417339"/>
                  </a:cubicBezTo>
                  <a:cubicBezTo>
                    <a:pt x="3983632" y="417339"/>
                    <a:pt x="3983632" y="417339"/>
                    <a:pt x="3931716" y="417339"/>
                  </a:cubicBezTo>
                  <a:cubicBezTo>
                    <a:pt x="3917116" y="417339"/>
                    <a:pt x="3905763" y="405963"/>
                    <a:pt x="3905763" y="391337"/>
                  </a:cubicBezTo>
                  <a:cubicBezTo>
                    <a:pt x="3905763" y="391337"/>
                    <a:pt x="3905763" y="391337"/>
                    <a:pt x="3905763" y="287329"/>
                  </a:cubicBezTo>
                  <a:cubicBezTo>
                    <a:pt x="3905763" y="287329"/>
                    <a:pt x="3905763" y="287329"/>
                    <a:pt x="3879806" y="287329"/>
                  </a:cubicBezTo>
                  <a:cubicBezTo>
                    <a:pt x="3865205" y="287329"/>
                    <a:pt x="3853850" y="275952"/>
                    <a:pt x="3853850" y="261326"/>
                  </a:cubicBezTo>
                  <a:cubicBezTo>
                    <a:pt x="3853850" y="261326"/>
                    <a:pt x="3853850" y="261326"/>
                    <a:pt x="3853850" y="209322"/>
                  </a:cubicBezTo>
                  <a:cubicBezTo>
                    <a:pt x="3853850" y="165444"/>
                    <a:pt x="3899274" y="131316"/>
                    <a:pt x="3957673" y="131316"/>
                  </a:cubicBezTo>
                  <a:close/>
                  <a:moveTo>
                    <a:pt x="3475963" y="131316"/>
                  </a:moveTo>
                  <a:cubicBezTo>
                    <a:pt x="3534370" y="131316"/>
                    <a:pt x="3579801" y="165444"/>
                    <a:pt x="3579801" y="209322"/>
                  </a:cubicBezTo>
                  <a:cubicBezTo>
                    <a:pt x="3579801" y="209322"/>
                    <a:pt x="3579801" y="209322"/>
                    <a:pt x="3579801" y="261326"/>
                  </a:cubicBezTo>
                  <a:cubicBezTo>
                    <a:pt x="3579801" y="275952"/>
                    <a:pt x="3568443" y="287329"/>
                    <a:pt x="3553840" y="287329"/>
                  </a:cubicBezTo>
                  <a:cubicBezTo>
                    <a:pt x="3553840" y="287329"/>
                    <a:pt x="3553840" y="287329"/>
                    <a:pt x="3527880" y="287329"/>
                  </a:cubicBezTo>
                  <a:cubicBezTo>
                    <a:pt x="3527880" y="287329"/>
                    <a:pt x="3527880" y="287329"/>
                    <a:pt x="3527880" y="391337"/>
                  </a:cubicBezTo>
                  <a:cubicBezTo>
                    <a:pt x="3527880" y="405963"/>
                    <a:pt x="3516524" y="417339"/>
                    <a:pt x="3501923" y="417339"/>
                  </a:cubicBezTo>
                  <a:cubicBezTo>
                    <a:pt x="3501923" y="417339"/>
                    <a:pt x="3501923" y="417339"/>
                    <a:pt x="3450005" y="417339"/>
                  </a:cubicBezTo>
                  <a:cubicBezTo>
                    <a:pt x="3435405" y="417339"/>
                    <a:pt x="3424047" y="405963"/>
                    <a:pt x="3424047" y="391337"/>
                  </a:cubicBezTo>
                  <a:cubicBezTo>
                    <a:pt x="3424047" y="391337"/>
                    <a:pt x="3424047" y="391337"/>
                    <a:pt x="3424047" y="287329"/>
                  </a:cubicBezTo>
                  <a:cubicBezTo>
                    <a:pt x="3424047" y="287329"/>
                    <a:pt x="3424047" y="287329"/>
                    <a:pt x="3398092" y="287329"/>
                  </a:cubicBezTo>
                  <a:cubicBezTo>
                    <a:pt x="3383491" y="287329"/>
                    <a:pt x="3372132" y="275952"/>
                    <a:pt x="3372132" y="261326"/>
                  </a:cubicBezTo>
                  <a:cubicBezTo>
                    <a:pt x="3372132" y="261326"/>
                    <a:pt x="3372132" y="261326"/>
                    <a:pt x="3372132" y="209322"/>
                  </a:cubicBezTo>
                  <a:cubicBezTo>
                    <a:pt x="3372132" y="165444"/>
                    <a:pt x="3417556" y="131316"/>
                    <a:pt x="3475963" y="131316"/>
                  </a:cubicBezTo>
                  <a:close/>
                  <a:moveTo>
                    <a:pt x="2994237" y="131316"/>
                  </a:moveTo>
                  <a:cubicBezTo>
                    <a:pt x="3052641" y="131316"/>
                    <a:pt x="3098070" y="165444"/>
                    <a:pt x="3098070" y="209322"/>
                  </a:cubicBezTo>
                  <a:cubicBezTo>
                    <a:pt x="3098070" y="209322"/>
                    <a:pt x="3098070" y="209322"/>
                    <a:pt x="3098070" y="261326"/>
                  </a:cubicBezTo>
                  <a:cubicBezTo>
                    <a:pt x="3098070" y="275952"/>
                    <a:pt x="3086712" y="287329"/>
                    <a:pt x="3072112" y="287329"/>
                  </a:cubicBezTo>
                  <a:cubicBezTo>
                    <a:pt x="3072112" y="287329"/>
                    <a:pt x="3072112" y="287329"/>
                    <a:pt x="3046151" y="287329"/>
                  </a:cubicBezTo>
                  <a:cubicBezTo>
                    <a:pt x="3046151" y="287329"/>
                    <a:pt x="3046151" y="287329"/>
                    <a:pt x="3046151" y="391337"/>
                  </a:cubicBezTo>
                  <a:cubicBezTo>
                    <a:pt x="3046151" y="405963"/>
                    <a:pt x="3034797" y="417339"/>
                    <a:pt x="3020195" y="417339"/>
                  </a:cubicBezTo>
                  <a:cubicBezTo>
                    <a:pt x="3020195" y="417339"/>
                    <a:pt x="3020195" y="417339"/>
                    <a:pt x="2968279" y="417339"/>
                  </a:cubicBezTo>
                  <a:cubicBezTo>
                    <a:pt x="2953679" y="417339"/>
                    <a:pt x="2942324" y="405963"/>
                    <a:pt x="2942324" y="391337"/>
                  </a:cubicBezTo>
                  <a:cubicBezTo>
                    <a:pt x="2942324" y="391337"/>
                    <a:pt x="2942324" y="391337"/>
                    <a:pt x="2942324" y="287329"/>
                  </a:cubicBezTo>
                  <a:cubicBezTo>
                    <a:pt x="2942324" y="287329"/>
                    <a:pt x="2942324" y="287329"/>
                    <a:pt x="2916364" y="287329"/>
                  </a:cubicBezTo>
                  <a:cubicBezTo>
                    <a:pt x="2901764" y="287329"/>
                    <a:pt x="2890408" y="275952"/>
                    <a:pt x="2890408" y="261326"/>
                  </a:cubicBezTo>
                  <a:cubicBezTo>
                    <a:pt x="2890408" y="261326"/>
                    <a:pt x="2890408" y="261326"/>
                    <a:pt x="2890408" y="209322"/>
                  </a:cubicBezTo>
                  <a:cubicBezTo>
                    <a:pt x="2890408" y="165444"/>
                    <a:pt x="2935833" y="131316"/>
                    <a:pt x="2994237" y="131316"/>
                  </a:cubicBezTo>
                  <a:close/>
                  <a:moveTo>
                    <a:pt x="2512516" y="131316"/>
                  </a:moveTo>
                  <a:cubicBezTo>
                    <a:pt x="2570920" y="131316"/>
                    <a:pt x="2616345" y="165444"/>
                    <a:pt x="2616345" y="209322"/>
                  </a:cubicBezTo>
                  <a:cubicBezTo>
                    <a:pt x="2616345" y="209322"/>
                    <a:pt x="2616345" y="209322"/>
                    <a:pt x="2616345" y="261326"/>
                  </a:cubicBezTo>
                  <a:cubicBezTo>
                    <a:pt x="2616345" y="275952"/>
                    <a:pt x="2604989" y="287329"/>
                    <a:pt x="2590388" y="287329"/>
                  </a:cubicBezTo>
                  <a:cubicBezTo>
                    <a:pt x="2590388" y="287329"/>
                    <a:pt x="2590388" y="287329"/>
                    <a:pt x="2564430" y="287329"/>
                  </a:cubicBezTo>
                  <a:cubicBezTo>
                    <a:pt x="2564430" y="287329"/>
                    <a:pt x="2564430" y="287329"/>
                    <a:pt x="2564430" y="391337"/>
                  </a:cubicBezTo>
                  <a:cubicBezTo>
                    <a:pt x="2564430" y="405963"/>
                    <a:pt x="2553073" y="417339"/>
                    <a:pt x="2538474" y="417339"/>
                  </a:cubicBezTo>
                  <a:cubicBezTo>
                    <a:pt x="2538474" y="417339"/>
                    <a:pt x="2538474" y="417339"/>
                    <a:pt x="2486559" y="417339"/>
                  </a:cubicBezTo>
                  <a:cubicBezTo>
                    <a:pt x="2471961" y="417339"/>
                    <a:pt x="2460604" y="405963"/>
                    <a:pt x="2460604" y="391337"/>
                  </a:cubicBezTo>
                  <a:cubicBezTo>
                    <a:pt x="2460604" y="391337"/>
                    <a:pt x="2460604" y="391337"/>
                    <a:pt x="2460604" y="287329"/>
                  </a:cubicBezTo>
                  <a:cubicBezTo>
                    <a:pt x="2460604" y="287329"/>
                    <a:pt x="2460604" y="287329"/>
                    <a:pt x="2434646" y="287329"/>
                  </a:cubicBezTo>
                  <a:cubicBezTo>
                    <a:pt x="2420046" y="287329"/>
                    <a:pt x="2408689" y="275952"/>
                    <a:pt x="2408689" y="261326"/>
                  </a:cubicBezTo>
                  <a:cubicBezTo>
                    <a:pt x="2408689" y="261326"/>
                    <a:pt x="2408689" y="261326"/>
                    <a:pt x="2408689" y="209322"/>
                  </a:cubicBezTo>
                  <a:cubicBezTo>
                    <a:pt x="2408689" y="165444"/>
                    <a:pt x="2454113" y="131316"/>
                    <a:pt x="2512516" y="131316"/>
                  </a:cubicBezTo>
                  <a:close/>
                  <a:moveTo>
                    <a:pt x="2030778" y="131316"/>
                  </a:moveTo>
                  <a:cubicBezTo>
                    <a:pt x="2089183" y="131316"/>
                    <a:pt x="2134627" y="165444"/>
                    <a:pt x="2134627" y="209322"/>
                  </a:cubicBezTo>
                  <a:cubicBezTo>
                    <a:pt x="2134627" y="209322"/>
                    <a:pt x="2134627" y="209322"/>
                    <a:pt x="2134627" y="261326"/>
                  </a:cubicBezTo>
                  <a:cubicBezTo>
                    <a:pt x="2134627" y="275952"/>
                    <a:pt x="2123254" y="287329"/>
                    <a:pt x="2108652" y="287329"/>
                  </a:cubicBezTo>
                  <a:cubicBezTo>
                    <a:pt x="2108652" y="287329"/>
                    <a:pt x="2108652" y="287329"/>
                    <a:pt x="2082693" y="287329"/>
                  </a:cubicBezTo>
                  <a:cubicBezTo>
                    <a:pt x="2082693" y="287329"/>
                    <a:pt x="2082693" y="287329"/>
                    <a:pt x="2082693" y="391337"/>
                  </a:cubicBezTo>
                  <a:cubicBezTo>
                    <a:pt x="2082693" y="405963"/>
                    <a:pt x="2071337" y="417339"/>
                    <a:pt x="2056735" y="417339"/>
                  </a:cubicBezTo>
                  <a:cubicBezTo>
                    <a:pt x="2056735" y="417339"/>
                    <a:pt x="2056735" y="417339"/>
                    <a:pt x="2004820" y="417339"/>
                  </a:cubicBezTo>
                  <a:cubicBezTo>
                    <a:pt x="1990219" y="417339"/>
                    <a:pt x="1978862" y="405963"/>
                    <a:pt x="1978862" y="391337"/>
                  </a:cubicBezTo>
                  <a:cubicBezTo>
                    <a:pt x="1978862" y="391337"/>
                    <a:pt x="1978862" y="391337"/>
                    <a:pt x="1978862" y="287329"/>
                  </a:cubicBezTo>
                  <a:cubicBezTo>
                    <a:pt x="1978862" y="287329"/>
                    <a:pt x="1978862" y="287329"/>
                    <a:pt x="1952905" y="287329"/>
                  </a:cubicBezTo>
                  <a:cubicBezTo>
                    <a:pt x="1938304" y="287329"/>
                    <a:pt x="1926946" y="275952"/>
                    <a:pt x="1926946" y="261326"/>
                  </a:cubicBezTo>
                  <a:cubicBezTo>
                    <a:pt x="1926946" y="261326"/>
                    <a:pt x="1926946" y="261326"/>
                    <a:pt x="1926946" y="209322"/>
                  </a:cubicBezTo>
                  <a:cubicBezTo>
                    <a:pt x="1926946" y="165444"/>
                    <a:pt x="1972372" y="131316"/>
                    <a:pt x="2030778" y="131316"/>
                  </a:cubicBezTo>
                  <a:close/>
                  <a:moveTo>
                    <a:pt x="1549055" y="131316"/>
                  </a:moveTo>
                  <a:cubicBezTo>
                    <a:pt x="1607459" y="131316"/>
                    <a:pt x="1652884" y="165444"/>
                    <a:pt x="1652884" y="209322"/>
                  </a:cubicBezTo>
                  <a:cubicBezTo>
                    <a:pt x="1652884" y="209322"/>
                    <a:pt x="1652884" y="209322"/>
                    <a:pt x="1652884" y="261326"/>
                  </a:cubicBezTo>
                  <a:cubicBezTo>
                    <a:pt x="1652884" y="275952"/>
                    <a:pt x="1641529" y="287329"/>
                    <a:pt x="1626927" y="287329"/>
                  </a:cubicBezTo>
                  <a:cubicBezTo>
                    <a:pt x="1626927" y="287329"/>
                    <a:pt x="1626927" y="287329"/>
                    <a:pt x="1600969" y="287329"/>
                  </a:cubicBezTo>
                  <a:cubicBezTo>
                    <a:pt x="1600969" y="287329"/>
                    <a:pt x="1600969" y="287329"/>
                    <a:pt x="1600969" y="391337"/>
                  </a:cubicBezTo>
                  <a:cubicBezTo>
                    <a:pt x="1600969" y="405963"/>
                    <a:pt x="1589613" y="417339"/>
                    <a:pt x="1575012" y="417339"/>
                  </a:cubicBezTo>
                  <a:cubicBezTo>
                    <a:pt x="1575012" y="417339"/>
                    <a:pt x="1575012" y="417339"/>
                    <a:pt x="1523096" y="417339"/>
                  </a:cubicBezTo>
                  <a:cubicBezTo>
                    <a:pt x="1508497" y="417339"/>
                    <a:pt x="1497139" y="405963"/>
                    <a:pt x="1497139" y="391337"/>
                  </a:cubicBezTo>
                  <a:cubicBezTo>
                    <a:pt x="1497139" y="391337"/>
                    <a:pt x="1497139" y="391337"/>
                    <a:pt x="1497139" y="287329"/>
                  </a:cubicBezTo>
                  <a:cubicBezTo>
                    <a:pt x="1497139" y="287329"/>
                    <a:pt x="1497139" y="287329"/>
                    <a:pt x="1471182" y="287329"/>
                  </a:cubicBezTo>
                  <a:cubicBezTo>
                    <a:pt x="1456581" y="287329"/>
                    <a:pt x="1445224" y="275952"/>
                    <a:pt x="1445224" y="261326"/>
                  </a:cubicBezTo>
                  <a:cubicBezTo>
                    <a:pt x="1445224" y="261326"/>
                    <a:pt x="1445224" y="261326"/>
                    <a:pt x="1445224" y="209322"/>
                  </a:cubicBezTo>
                  <a:cubicBezTo>
                    <a:pt x="1445224" y="165444"/>
                    <a:pt x="1490649" y="131316"/>
                    <a:pt x="1549055" y="131316"/>
                  </a:cubicBezTo>
                  <a:close/>
                  <a:moveTo>
                    <a:pt x="1067333" y="131316"/>
                  </a:moveTo>
                  <a:cubicBezTo>
                    <a:pt x="1125738" y="131316"/>
                    <a:pt x="1171163" y="165444"/>
                    <a:pt x="1171163" y="209322"/>
                  </a:cubicBezTo>
                  <a:cubicBezTo>
                    <a:pt x="1171163" y="209322"/>
                    <a:pt x="1171163" y="209322"/>
                    <a:pt x="1171163" y="261326"/>
                  </a:cubicBezTo>
                  <a:cubicBezTo>
                    <a:pt x="1171163" y="275952"/>
                    <a:pt x="1159807" y="287329"/>
                    <a:pt x="1145206" y="287329"/>
                  </a:cubicBezTo>
                  <a:cubicBezTo>
                    <a:pt x="1145206" y="287329"/>
                    <a:pt x="1145206" y="287329"/>
                    <a:pt x="1119247" y="287329"/>
                  </a:cubicBezTo>
                  <a:cubicBezTo>
                    <a:pt x="1119247" y="287329"/>
                    <a:pt x="1119247" y="287329"/>
                    <a:pt x="1119247" y="391337"/>
                  </a:cubicBezTo>
                  <a:cubicBezTo>
                    <a:pt x="1119247" y="405963"/>
                    <a:pt x="1107892" y="417339"/>
                    <a:pt x="1093291" y="417339"/>
                  </a:cubicBezTo>
                  <a:cubicBezTo>
                    <a:pt x="1093291" y="417339"/>
                    <a:pt x="1093291" y="417339"/>
                    <a:pt x="1041375" y="417339"/>
                  </a:cubicBezTo>
                  <a:cubicBezTo>
                    <a:pt x="1026775" y="417339"/>
                    <a:pt x="1015418" y="405963"/>
                    <a:pt x="1015418" y="391337"/>
                  </a:cubicBezTo>
                  <a:cubicBezTo>
                    <a:pt x="1015418" y="391337"/>
                    <a:pt x="1015418" y="391337"/>
                    <a:pt x="1015418" y="287329"/>
                  </a:cubicBezTo>
                  <a:cubicBezTo>
                    <a:pt x="1015418" y="287329"/>
                    <a:pt x="1015418" y="287329"/>
                    <a:pt x="989461" y="287329"/>
                  </a:cubicBezTo>
                  <a:cubicBezTo>
                    <a:pt x="974859" y="287329"/>
                    <a:pt x="963503" y="275952"/>
                    <a:pt x="963503" y="261326"/>
                  </a:cubicBezTo>
                  <a:cubicBezTo>
                    <a:pt x="963503" y="261326"/>
                    <a:pt x="963503" y="261326"/>
                    <a:pt x="963503" y="209322"/>
                  </a:cubicBezTo>
                  <a:cubicBezTo>
                    <a:pt x="963503" y="165444"/>
                    <a:pt x="1008928" y="131316"/>
                    <a:pt x="1067333" y="131316"/>
                  </a:cubicBezTo>
                  <a:close/>
                  <a:moveTo>
                    <a:pt x="585612" y="131316"/>
                  </a:moveTo>
                  <a:cubicBezTo>
                    <a:pt x="644016" y="131316"/>
                    <a:pt x="689442" y="165444"/>
                    <a:pt x="689442" y="209322"/>
                  </a:cubicBezTo>
                  <a:cubicBezTo>
                    <a:pt x="689442" y="209322"/>
                    <a:pt x="689442" y="209322"/>
                    <a:pt x="689442" y="261326"/>
                  </a:cubicBezTo>
                  <a:cubicBezTo>
                    <a:pt x="689442" y="275952"/>
                    <a:pt x="678086" y="287329"/>
                    <a:pt x="663485" y="287329"/>
                  </a:cubicBezTo>
                  <a:cubicBezTo>
                    <a:pt x="663485" y="287329"/>
                    <a:pt x="663485" y="287329"/>
                    <a:pt x="637526" y="287329"/>
                  </a:cubicBezTo>
                  <a:cubicBezTo>
                    <a:pt x="637526" y="287329"/>
                    <a:pt x="637526" y="287329"/>
                    <a:pt x="637526" y="391337"/>
                  </a:cubicBezTo>
                  <a:cubicBezTo>
                    <a:pt x="637526" y="405963"/>
                    <a:pt x="626170" y="417339"/>
                    <a:pt x="611569" y="417339"/>
                  </a:cubicBezTo>
                  <a:cubicBezTo>
                    <a:pt x="611569" y="417339"/>
                    <a:pt x="611569" y="417339"/>
                    <a:pt x="559654" y="417339"/>
                  </a:cubicBezTo>
                  <a:cubicBezTo>
                    <a:pt x="545053" y="417339"/>
                    <a:pt x="533696" y="405963"/>
                    <a:pt x="533696" y="391337"/>
                  </a:cubicBezTo>
                  <a:cubicBezTo>
                    <a:pt x="533696" y="391337"/>
                    <a:pt x="533696" y="391337"/>
                    <a:pt x="533696" y="287329"/>
                  </a:cubicBezTo>
                  <a:cubicBezTo>
                    <a:pt x="533696" y="287329"/>
                    <a:pt x="533696" y="287329"/>
                    <a:pt x="507739" y="287329"/>
                  </a:cubicBezTo>
                  <a:cubicBezTo>
                    <a:pt x="493138" y="287329"/>
                    <a:pt x="481781" y="275952"/>
                    <a:pt x="481781" y="261326"/>
                  </a:cubicBezTo>
                  <a:cubicBezTo>
                    <a:pt x="481781" y="261326"/>
                    <a:pt x="481781" y="261326"/>
                    <a:pt x="481781" y="209322"/>
                  </a:cubicBezTo>
                  <a:cubicBezTo>
                    <a:pt x="481781" y="165444"/>
                    <a:pt x="527207" y="131316"/>
                    <a:pt x="585612" y="131316"/>
                  </a:cubicBezTo>
                  <a:close/>
                  <a:moveTo>
                    <a:pt x="110006" y="131257"/>
                  </a:moveTo>
                  <a:cubicBezTo>
                    <a:pt x="168411" y="131257"/>
                    <a:pt x="213836" y="165385"/>
                    <a:pt x="213836" y="209263"/>
                  </a:cubicBezTo>
                  <a:cubicBezTo>
                    <a:pt x="213836" y="209263"/>
                    <a:pt x="213836" y="209263"/>
                    <a:pt x="213836" y="261267"/>
                  </a:cubicBezTo>
                  <a:cubicBezTo>
                    <a:pt x="213836" y="275893"/>
                    <a:pt x="202480" y="287270"/>
                    <a:pt x="187879" y="287270"/>
                  </a:cubicBezTo>
                  <a:cubicBezTo>
                    <a:pt x="187879" y="287270"/>
                    <a:pt x="187879" y="287270"/>
                    <a:pt x="161920" y="287270"/>
                  </a:cubicBezTo>
                  <a:cubicBezTo>
                    <a:pt x="161920" y="287270"/>
                    <a:pt x="161920" y="287270"/>
                    <a:pt x="161920" y="391278"/>
                  </a:cubicBezTo>
                  <a:cubicBezTo>
                    <a:pt x="161920" y="405904"/>
                    <a:pt x="150565" y="417280"/>
                    <a:pt x="135963" y="417280"/>
                  </a:cubicBezTo>
                  <a:cubicBezTo>
                    <a:pt x="135963" y="417280"/>
                    <a:pt x="135963" y="417280"/>
                    <a:pt x="84048" y="417280"/>
                  </a:cubicBezTo>
                  <a:cubicBezTo>
                    <a:pt x="69448" y="417280"/>
                    <a:pt x="58090" y="405904"/>
                    <a:pt x="58090" y="391278"/>
                  </a:cubicBezTo>
                  <a:cubicBezTo>
                    <a:pt x="58090" y="391278"/>
                    <a:pt x="58090" y="391278"/>
                    <a:pt x="58090" y="287270"/>
                  </a:cubicBezTo>
                  <a:cubicBezTo>
                    <a:pt x="58090" y="287270"/>
                    <a:pt x="58090" y="287270"/>
                    <a:pt x="32134" y="287270"/>
                  </a:cubicBezTo>
                  <a:cubicBezTo>
                    <a:pt x="17532" y="287270"/>
                    <a:pt x="6175" y="275893"/>
                    <a:pt x="6175" y="261267"/>
                  </a:cubicBezTo>
                  <a:cubicBezTo>
                    <a:pt x="6175" y="261267"/>
                    <a:pt x="6175" y="261267"/>
                    <a:pt x="6175" y="209263"/>
                  </a:cubicBezTo>
                  <a:cubicBezTo>
                    <a:pt x="6175" y="165385"/>
                    <a:pt x="51601" y="131257"/>
                    <a:pt x="110006" y="131257"/>
                  </a:cubicBezTo>
                  <a:close/>
                  <a:moveTo>
                    <a:pt x="12145950" y="59"/>
                  </a:moveTo>
                  <a:cubicBezTo>
                    <a:pt x="12174622" y="59"/>
                    <a:pt x="12197866" y="23302"/>
                    <a:pt x="12197866" y="51974"/>
                  </a:cubicBezTo>
                  <a:cubicBezTo>
                    <a:pt x="12197866" y="80646"/>
                    <a:pt x="12174622" y="103889"/>
                    <a:pt x="12145950" y="103889"/>
                  </a:cubicBezTo>
                  <a:cubicBezTo>
                    <a:pt x="12117278" y="103889"/>
                    <a:pt x="12094035" y="80646"/>
                    <a:pt x="12094035" y="51974"/>
                  </a:cubicBezTo>
                  <a:cubicBezTo>
                    <a:pt x="12094035" y="23302"/>
                    <a:pt x="12117278" y="59"/>
                    <a:pt x="12145950" y="59"/>
                  </a:cubicBezTo>
                  <a:close/>
                  <a:moveTo>
                    <a:pt x="11664226" y="59"/>
                  </a:moveTo>
                  <a:cubicBezTo>
                    <a:pt x="11692898" y="59"/>
                    <a:pt x="11716142" y="23302"/>
                    <a:pt x="11716142" y="51974"/>
                  </a:cubicBezTo>
                  <a:cubicBezTo>
                    <a:pt x="11716142" y="80646"/>
                    <a:pt x="11692898" y="103889"/>
                    <a:pt x="11664226" y="103889"/>
                  </a:cubicBezTo>
                  <a:cubicBezTo>
                    <a:pt x="11635554" y="103889"/>
                    <a:pt x="11612311" y="80646"/>
                    <a:pt x="11612311" y="51974"/>
                  </a:cubicBezTo>
                  <a:cubicBezTo>
                    <a:pt x="11612311" y="23302"/>
                    <a:pt x="11635554" y="59"/>
                    <a:pt x="11664226" y="59"/>
                  </a:cubicBezTo>
                  <a:close/>
                  <a:moveTo>
                    <a:pt x="11182501" y="59"/>
                  </a:moveTo>
                  <a:cubicBezTo>
                    <a:pt x="11211173" y="59"/>
                    <a:pt x="11234417" y="23302"/>
                    <a:pt x="11234417" y="51974"/>
                  </a:cubicBezTo>
                  <a:cubicBezTo>
                    <a:pt x="11234417" y="80646"/>
                    <a:pt x="11211173" y="103889"/>
                    <a:pt x="11182501" y="103889"/>
                  </a:cubicBezTo>
                  <a:cubicBezTo>
                    <a:pt x="11153829" y="103889"/>
                    <a:pt x="11130586" y="80646"/>
                    <a:pt x="11130586" y="51974"/>
                  </a:cubicBezTo>
                  <a:cubicBezTo>
                    <a:pt x="11130586" y="23302"/>
                    <a:pt x="11153829" y="59"/>
                    <a:pt x="11182501" y="59"/>
                  </a:cubicBezTo>
                  <a:close/>
                  <a:moveTo>
                    <a:pt x="10700777" y="59"/>
                  </a:moveTo>
                  <a:cubicBezTo>
                    <a:pt x="10729449" y="59"/>
                    <a:pt x="10752693" y="23302"/>
                    <a:pt x="10752693" y="51974"/>
                  </a:cubicBezTo>
                  <a:cubicBezTo>
                    <a:pt x="10752693" y="80646"/>
                    <a:pt x="10729449" y="103889"/>
                    <a:pt x="10700777" y="103889"/>
                  </a:cubicBezTo>
                  <a:cubicBezTo>
                    <a:pt x="10672105" y="103889"/>
                    <a:pt x="10648862" y="80646"/>
                    <a:pt x="10648862" y="51974"/>
                  </a:cubicBezTo>
                  <a:cubicBezTo>
                    <a:pt x="10648862" y="23302"/>
                    <a:pt x="10672105" y="59"/>
                    <a:pt x="10700777" y="59"/>
                  </a:cubicBezTo>
                  <a:close/>
                  <a:moveTo>
                    <a:pt x="10219053" y="59"/>
                  </a:moveTo>
                  <a:cubicBezTo>
                    <a:pt x="10247725" y="59"/>
                    <a:pt x="10270969" y="23302"/>
                    <a:pt x="10270969" y="51974"/>
                  </a:cubicBezTo>
                  <a:cubicBezTo>
                    <a:pt x="10270969" y="80646"/>
                    <a:pt x="10247725" y="103889"/>
                    <a:pt x="10219053" y="103889"/>
                  </a:cubicBezTo>
                  <a:cubicBezTo>
                    <a:pt x="10190381" y="103889"/>
                    <a:pt x="10167138" y="80646"/>
                    <a:pt x="10167138" y="51974"/>
                  </a:cubicBezTo>
                  <a:cubicBezTo>
                    <a:pt x="10167138" y="23302"/>
                    <a:pt x="10190381" y="59"/>
                    <a:pt x="10219053" y="59"/>
                  </a:cubicBezTo>
                  <a:close/>
                  <a:moveTo>
                    <a:pt x="9737328" y="59"/>
                  </a:moveTo>
                  <a:cubicBezTo>
                    <a:pt x="9766000" y="59"/>
                    <a:pt x="9789244" y="23302"/>
                    <a:pt x="9789244" y="51974"/>
                  </a:cubicBezTo>
                  <a:cubicBezTo>
                    <a:pt x="9789244" y="80646"/>
                    <a:pt x="9766000" y="103889"/>
                    <a:pt x="9737328" y="103889"/>
                  </a:cubicBezTo>
                  <a:cubicBezTo>
                    <a:pt x="9708656" y="103889"/>
                    <a:pt x="9685413" y="80646"/>
                    <a:pt x="9685413" y="51974"/>
                  </a:cubicBezTo>
                  <a:cubicBezTo>
                    <a:pt x="9685413" y="23302"/>
                    <a:pt x="9708656" y="59"/>
                    <a:pt x="9737328" y="59"/>
                  </a:cubicBezTo>
                  <a:close/>
                  <a:moveTo>
                    <a:pt x="9255604" y="59"/>
                  </a:moveTo>
                  <a:cubicBezTo>
                    <a:pt x="9284276" y="59"/>
                    <a:pt x="9307520" y="23302"/>
                    <a:pt x="9307520" y="51974"/>
                  </a:cubicBezTo>
                  <a:cubicBezTo>
                    <a:pt x="9307520" y="80646"/>
                    <a:pt x="9284276" y="103889"/>
                    <a:pt x="9255604" y="103889"/>
                  </a:cubicBezTo>
                  <a:cubicBezTo>
                    <a:pt x="9226932" y="103889"/>
                    <a:pt x="9203689" y="80646"/>
                    <a:pt x="9203689" y="51974"/>
                  </a:cubicBezTo>
                  <a:cubicBezTo>
                    <a:pt x="9203689" y="23302"/>
                    <a:pt x="9226932" y="59"/>
                    <a:pt x="9255604" y="59"/>
                  </a:cubicBezTo>
                  <a:close/>
                  <a:moveTo>
                    <a:pt x="8773880" y="59"/>
                  </a:moveTo>
                  <a:cubicBezTo>
                    <a:pt x="8802552" y="59"/>
                    <a:pt x="8825796" y="23302"/>
                    <a:pt x="8825796" y="51974"/>
                  </a:cubicBezTo>
                  <a:cubicBezTo>
                    <a:pt x="8825796" y="80646"/>
                    <a:pt x="8802552" y="103889"/>
                    <a:pt x="8773880" y="103889"/>
                  </a:cubicBezTo>
                  <a:cubicBezTo>
                    <a:pt x="8745208" y="103889"/>
                    <a:pt x="8721965" y="80646"/>
                    <a:pt x="8721965" y="51974"/>
                  </a:cubicBezTo>
                  <a:cubicBezTo>
                    <a:pt x="8721965" y="23302"/>
                    <a:pt x="8745208" y="59"/>
                    <a:pt x="8773880" y="59"/>
                  </a:cubicBezTo>
                  <a:close/>
                  <a:moveTo>
                    <a:pt x="8292157" y="59"/>
                  </a:moveTo>
                  <a:cubicBezTo>
                    <a:pt x="8320829" y="59"/>
                    <a:pt x="8344072" y="23302"/>
                    <a:pt x="8344072" y="51974"/>
                  </a:cubicBezTo>
                  <a:cubicBezTo>
                    <a:pt x="8344072" y="80646"/>
                    <a:pt x="8320829" y="103889"/>
                    <a:pt x="8292157" y="103889"/>
                  </a:cubicBezTo>
                  <a:cubicBezTo>
                    <a:pt x="8263484" y="103889"/>
                    <a:pt x="8240241" y="80646"/>
                    <a:pt x="8240241" y="51974"/>
                  </a:cubicBezTo>
                  <a:cubicBezTo>
                    <a:pt x="8240241" y="23302"/>
                    <a:pt x="8263484" y="59"/>
                    <a:pt x="8292157" y="59"/>
                  </a:cubicBezTo>
                  <a:close/>
                  <a:moveTo>
                    <a:pt x="7810433" y="59"/>
                  </a:moveTo>
                  <a:cubicBezTo>
                    <a:pt x="7839105" y="59"/>
                    <a:pt x="7862348" y="23302"/>
                    <a:pt x="7862348" y="51974"/>
                  </a:cubicBezTo>
                  <a:cubicBezTo>
                    <a:pt x="7862348" y="80646"/>
                    <a:pt x="7839105" y="103889"/>
                    <a:pt x="7810433" y="103889"/>
                  </a:cubicBezTo>
                  <a:cubicBezTo>
                    <a:pt x="7781760" y="103889"/>
                    <a:pt x="7758517" y="80646"/>
                    <a:pt x="7758517" y="51974"/>
                  </a:cubicBezTo>
                  <a:cubicBezTo>
                    <a:pt x="7758517" y="23302"/>
                    <a:pt x="7781760" y="59"/>
                    <a:pt x="7810433" y="59"/>
                  </a:cubicBezTo>
                  <a:close/>
                  <a:moveTo>
                    <a:pt x="7328709" y="59"/>
                  </a:moveTo>
                  <a:cubicBezTo>
                    <a:pt x="7357381" y="59"/>
                    <a:pt x="7380624" y="23302"/>
                    <a:pt x="7380624" y="51974"/>
                  </a:cubicBezTo>
                  <a:cubicBezTo>
                    <a:pt x="7380624" y="80646"/>
                    <a:pt x="7357381" y="103889"/>
                    <a:pt x="7328709" y="103889"/>
                  </a:cubicBezTo>
                  <a:cubicBezTo>
                    <a:pt x="7300036" y="103889"/>
                    <a:pt x="7276793" y="80646"/>
                    <a:pt x="7276793" y="51974"/>
                  </a:cubicBezTo>
                  <a:cubicBezTo>
                    <a:pt x="7276793" y="23302"/>
                    <a:pt x="7300036" y="59"/>
                    <a:pt x="7328709" y="59"/>
                  </a:cubicBezTo>
                  <a:close/>
                  <a:moveTo>
                    <a:pt x="6846985" y="59"/>
                  </a:moveTo>
                  <a:cubicBezTo>
                    <a:pt x="6875657" y="59"/>
                    <a:pt x="6898900" y="23302"/>
                    <a:pt x="6898900" y="51974"/>
                  </a:cubicBezTo>
                  <a:cubicBezTo>
                    <a:pt x="6898900" y="80646"/>
                    <a:pt x="6875657" y="103889"/>
                    <a:pt x="6846985" y="103889"/>
                  </a:cubicBezTo>
                  <a:cubicBezTo>
                    <a:pt x="6818312" y="103889"/>
                    <a:pt x="6795069" y="80646"/>
                    <a:pt x="6795069" y="51974"/>
                  </a:cubicBezTo>
                  <a:cubicBezTo>
                    <a:pt x="6795069" y="23302"/>
                    <a:pt x="6818312" y="59"/>
                    <a:pt x="6846985" y="59"/>
                  </a:cubicBezTo>
                  <a:close/>
                  <a:moveTo>
                    <a:pt x="6365261" y="59"/>
                  </a:moveTo>
                  <a:cubicBezTo>
                    <a:pt x="6393933" y="59"/>
                    <a:pt x="6417176" y="23302"/>
                    <a:pt x="6417176" y="51974"/>
                  </a:cubicBezTo>
                  <a:cubicBezTo>
                    <a:pt x="6417176" y="80646"/>
                    <a:pt x="6393933" y="103889"/>
                    <a:pt x="6365261" y="103889"/>
                  </a:cubicBezTo>
                  <a:cubicBezTo>
                    <a:pt x="6336588" y="103889"/>
                    <a:pt x="6313345" y="80646"/>
                    <a:pt x="6313345" y="51974"/>
                  </a:cubicBezTo>
                  <a:cubicBezTo>
                    <a:pt x="6313345" y="23302"/>
                    <a:pt x="6336588" y="59"/>
                    <a:pt x="6365261" y="59"/>
                  </a:cubicBezTo>
                  <a:close/>
                  <a:moveTo>
                    <a:pt x="5883552" y="59"/>
                  </a:moveTo>
                  <a:cubicBezTo>
                    <a:pt x="5912223" y="59"/>
                    <a:pt x="5935466" y="23302"/>
                    <a:pt x="5935466" y="51974"/>
                  </a:cubicBezTo>
                  <a:cubicBezTo>
                    <a:pt x="5935466" y="80646"/>
                    <a:pt x="5912223" y="103889"/>
                    <a:pt x="5883552" y="103889"/>
                  </a:cubicBezTo>
                  <a:cubicBezTo>
                    <a:pt x="5854882" y="103889"/>
                    <a:pt x="5831640" y="80646"/>
                    <a:pt x="5831640" y="51974"/>
                  </a:cubicBezTo>
                  <a:cubicBezTo>
                    <a:pt x="5831640" y="23302"/>
                    <a:pt x="5854882" y="59"/>
                    <a:pt x="5883552" y="59"/>
                  </a:cubicBezTo>
                  <a:close/>
                  <a:moveTo>
                    <a:pt x="5401854" y="59"/>
                  </a:moveTo>
                  <a:cubicBezTo>
                    <a:pt x="5430523" y="59"/>
                    <a:pt x="5453765" y="23302"/>
                    <a:pt x="5453765" y="51974"/>
                  </a:cubicBezTo>
                  <a:cubicBezTo>
                    <a:pt x="5453765" y="80646"/>
                    <a:pt x="5430523" y="103889"/>
                    <a:pt x="5401854" y="103889"/>
                  </a:cubicBezTo>
                  <a:cubicBezTo>
                    <a:pt x="5373187" y="103889"/>
                    <a:pt x="5349943" y="80646"/>
                    <a:pt x="5349943" y="51974"/>
                  </a:cubicBezTo>
                  <a:cubicBezTo>
                    <a:pt x="5349943" y="23302"/>
                    <a:pt x="5373187" y="59"/>
                    <a:pt x="5401854" y="59"/>
                  </a:cubicBezTo>
                  <a:close/>
                  <a:moveTo>
                    <a:pt x="4920088" y="59"/>
                  </a:moveTo>
                  <a:cubicBezTo>
                    <a:pt x="4948766" y="59"/>
                    <a:pt x="4972024" y="23302"/>
                    <a:pt x="4972024" y="51974"/>
                  </a:cubicBezTo>
                  <a:cubicBezTo>
                    <a:pt x="4972024" y="80646"/>
                    <a:pt x="4948766" y="103889"/>
                    <a:pt x="4920088" y="103889"/>
                  </a:cubicBezTo>
                  <a:cubicBezTo>
                    <a:pt x="4891417" y="103889"/>
                    <a:pt x="4868193" y="80646"/>
                    <a:pt x="4868193" y="51974"/>
                  </a:cubicBezTo>
                  <a:cubicBezTo>
                    <a:pt x="4868193" y="23302"/>
                    <a:pt x="4891417" y="59"/>
                    <a:pt x="4920088" y="59"/>
                  </a:cubicBezTo>
                  <a:close/>
                  <a:moveTo>
                    <a:pt x="4438400" y="59"/>
                  </a:moveTo>
                  <a:cubicBezTo>
                    <a:pt x="4467059" y="59"/>
                    <a:pt x="4490304" y="23302"/>
                    <a:pt x="4490304" y="51974"/>
                  </a:cubicBezTo>
                  <a:cubicBezTo>
                    <a:pt x="4490304" y="80646"/>
                    <a:pt x="4467059" y="103889"/>
                    <a:pt x="4438400" y="103889"/>
                  </a:cubicBezTo>
                  <a:cubicBezTo>
                    <a:pt x="4409719" y="103889"/>
                    <a:pt x="4386479" y="80646"/>
                    <a:pt x="4386479" y="51974"/>
                  </a:cubicBezTo>
                  <a:cubicBezTo>
                    <a:pt x="4386479" y="23302"/>
                    <a:pt x="4409719" y="59"/>
                    <a:pt x="4438400" y="59"/>
                  </a:cubicBezTo>
                  <a:close/>
                  <a:moveTo>
                    <a:pt x="3956693" y="59"/>
                  </a:moveTo>
                  <a:cubicBezTo>
                    <a:pt x="3985366" y="59"/>
                    <a:pt x="4008615" y="23302"/>
                    <a:pt x="4008615" y="51974"/>
                  </a:cubicBezTo>
                  <a:cubicBezTo>
                    <a:pt x="4008615" y="80646"/>
                    <a:pt x="3985366" y="103889"/>
                    <a:pt x="3956693" y="103889"/>
                  </a:cubicBezTo>
                  <a:cubicBezTo>
                    <a:pt x="3928023" y="103889"/>
                    <a:pt x="3904786" y="80646"/>
                    <a:pt x="3904786" y="51974"/>
                  </a:cubicBezTo>
                  <a:cubicBezTo>
                    <a:pt x="3904786" y="23302"/>
                    <a:pt x="3928023" y="59"/>
                    <a:pt x="3956693" y="59"/>
                  </a:cubicBezTo>
                  <a:close/>
                  <a:moveTo>
                    <a:pt x="3474983" y="59"/>
                  </a:moveTo>
                  <a:cubicBezTo>
                    <a:pt x="3503657" y="59"/>
                    <a:pt x="3526903" y="23302"/>
                    <a:pt x="3526903" y="51974"/>
                  </a:cubicBezTo>
                  <a:cubicBezTo>
                    <a:pt x="3526903" y="80646"/>
                    <a:pt x="3503657" y="103889"/>
                    <a:pt x="3474983" y="103889"/>
                  </a:cubicBezTo>
                  <a:cubicBezTo>
                    <a:pt x="3446314" y="103889"/>
                    <a:pt x="3423068" y="80646"/>
                    <a:pt x="3423068" y="51974"/>
                  </a:cubicBezTo>
                  <a:cubicBezTo>
                    <a:pt x="3423068" y="23302"/>
                    <a:pt x="3446314" y="59"/>
                    <a:pt x="3474983" y="59"/>
                  </a:cubicBezTo>
                  <a:close/>
                  <a:moveTo>
                    <a:pt x="2993259" y="59"/>
                  </a:moveTo>
                  <a:cubicBezTo>
                    <a:pt x="3021930" y="59"/>
                    <a:pt x="3045174" y="23302"/>
                    <a:pt x="3045174" y="51974"/>
                  </a:cubicBezTo>
                  <a:cubicBezTo>
                    <a:pt x="3045174" y="80646"/>
                    <a:pt x="3021930" y="103889"/>
                    <a:pt x="2993259" y="103889"/>
                  </a:cubicBezTo>
                  <a:cubicBezTo>
                    <a:pt x="2964586" y="103889"/>
                    <a:pt x="2941344" y="80646"/>
                    <a:pt x="2941344" y="51974"/>
                  </a:cubicBezTo>
                  <a:cubicBezTo>
                    <a:pt x="2941344" y="23302"/>
                    <a:pt x="2964586" y="59"/>
                    <a:pt x="2993259" y="59"/>
                  </a:cubicBezTo>
                  <a:close/>
                  <a:moveTo>
                    <a:pt x="2511536" y="59"/>
                  </a:moveTo>
                  <a:cubicBezTo>
                    <a:pt x="2540208" y="59"/>
                    <a:pt x="2563451" y="23302"/>
                    <a:pt x="2563451" y="51974"/>
                  </a:cubicBezTo>
                  <a:cubicBezTo>
                    <a:pt x="2563451" y="80646"/>
                    <a:pt x="2540208" y="103889"/>
                    <a:pt x="2511536" y="103889"/>
                  </a:cubicBezTo>
                  <a:cubicBezTo>
                    <a:pt x="2482867" y="103889"/>
                    <a:pt x="2459623" y="80646"/>
                    <a:pt x="2459623" y="51974"/>
                  </a:cubicBezTo>
                  <a:cubicBezTo>
                    <a:pt x="2459623" y="23302"/>
                    <a:pt x="2482867" y="59"/>
                    <a:pt x="2511536" y="59"/>
                  </a:cubicBezTo>
                  <a:close/>
                  <a:moveTo>
                    <a:pt x="2029798" y="59"/>
                  </a:moveTo>
                  <a:cubicBezTo>
                    <a:pt x="2058470" y="59"/>
                    <a:pt x="2081714" y="23302"/>
                    <a:pt x="2081714" y="51974"/>
                  </a:cubicBezTo>
                  <a:cubicBezTo>
                    <a:pt x="2081714" y="80646"/>
                    <a:pt x="2058470" y="103889"/>
                    <a:pt x="2029798" y="103889"/>
                  </a:cubicBezTo>
                  <a:cubicBezTo>
                    <a:pt x="2001126" y="103889"/>
                    <a:pt x="1977882" y="80646"/>
                    <a:pt x="1977882" y="51974"/>
                  </a:cubicBezTo>
                  <a:cubicBezTo>
                    <a:pt x="1977882" y="23302"/>
                    <a:pt x="2001126" y="59"/>
                    <a:pt x="2029798" y="59"/>
                  </a:cubicBezTo>
                  <a:close/>
                  <a:moveTo>
                    <a:pt x="1548075" y="59"/>
                  </a:moveTo>
                  <a:cubicBezTo>
                    <a:pt x="1576747" y="59"/>
                    <a:pt x="1599991" y="23302"/>
                    <a:pt x="1599991" y="51974"/>
                  </a:cubicBezTo>
                  <a:cubicBezTo>
                    <a:pt x="1599991" y="80646"/>
                    <a:pt x="1576747" y="103889"/>
                    <a:pt x="1548075" y="103889"/>
                  </a:cubicBezTo>
                  <a:cubicBezTo>
                    <a:pt x="1519403" y="103889"/>
                    <a:pt x="1496160" y="80646"/>
                    <a:pt x="1496160" y="51974"/>
                  </a:cubicBezTo>
                  <a:cubicBezTo>
                    <a:pt x="1496160" y="23302"/>
                    <a:pt x="1519403" y="59"/>
                    <a:pt x="1548075" y="59"/>
                  </a:cubicBezTo>
                  <a:close/>
                  <a:moveTo>
                    <a:pt x="1066353" y="59"/>
                  </a:moveTo>
                  <a:cubicBezTo>
                    <a:pt x="1095026" y="59"/>
                    <a:pt x="1118269" y="23302"/>
                    <a:pt x="1118269" y="51974"/>
                  </a:cubicBezTo>
                  <a:cubicBezTo>
                    <a:pt x="1118269" y="80646"/>
                    <a:pt x="1095026" y="103889"/>
                    <a:pt x="1066353" y="103889"/>
                  </a:cubicBezTo>
                  <a:cubicBezTo>
                    <a:pt x="1037681" y="103889"/>
                    <a:pt x="1014438" y="80646"/>
                    <a:pt x="1014438" y="51974"/>
                  </a:cubicBezTo>
                  <a:cubicBezTo>
                    <a:pt x="1014438" y="23302"/>
                    <a:pt x="1037681" y="59"/>
                    <a:pt x="1066353" y="59"/>
                  </a:cubicBezTo>
                  <a:close/>
                  <a:moveTo>
                    <a:pt x="584632" y="59"/>
                  </a:moveTo>
                  <a:cubicBezTo>
                    <a:pt x="613304" y="59"/>
                    <a:pt x="636548" y="23302"/>
                    <a:pt x="636548" y="51974"/>
                  </a:cubicBezTo>
                  <a:cubicBezTo>
                    <a:pt x="636548" y="80646"/>
                    <a:pt x="613304" y="103889"/>
                    <a:pt x="584632" y="103889"/>
                  </a:cubicBezTo>
                  <a:cubicBezTo>
                    <a:pt x="555960" y="103889"/>
                    <a:pt x="532717" y="80646"/>
                    <a:pt x="532717" y="51974"/>
                  </a:cubicBezTo>
                  <a:cubicBezTo>
                    <a:pt x="532717" y="23302"/>
                    <a:pt x="555960" y="59"/>
                    <a:pt x="584632" y="59"/>
                  </a:cubicBezTo>
                  <a:close/>
                  <a:moveTo>
                    <a:pt x="109026" y="0"/>
                  </a:moveTo>
                  <a:cubicBezTo>
                    <a:pt x="137698" y="0"/>
                    <a:pt x="160942" y="23243"/>
                    <a:pt x="160942" y="51915"/>
                  </a:cubicBezTo>
                  <a:cubicBezTo>
                    <a:pt x="160942" y="80587"/>
                    <a:pt x="137698" y="103830"/>
                    <a:pt x="109026" y="103830"/>
                  </a:cubicBezTo>
                  <a:cubicBezTo>
                    <a:pt x="80354" y="103830"/>
                    <a:pt x="57111" y="80587"/>
                    <a:pt x="57111" y="51915"/>
                  </a:cubicBezTo>
                  <a:cubicBezTo>
                    <a:pt x="57111" y="23243"/>
                    <a:pt x="80354" y="0"/>
                    <a:pt x="109026" y="0"/>
                  </a:cubicBezTo>
                  <a:close/>
                </a:path>
              </a:pathLst>
            </a:custGeom>
            <a:solidFill>
              <a:schemeClr val="accent6">
                <a:lumMod val="90000"/>
                <a:alpha val="72000"/>
              </a:schemeClr>
            </a:solidFill>
            <a:ln w="38100">
              <a:noFill/>
            </a:ln>
          </p:spPr>
        </p:sp>
        <p:sp>
          <p:nvSpPr>
            <p:cNvPr id="13" name="任意多边形: 形状 211">
              <a:extLst>
                <a:ext uri="{FF2B5EF4-FFF2-40B4-BE49-F238E27FC236}">
                  <a16:creationId xmlns:a16="http://schemas.microsoft.com/office/drawing/2014/main" id="{210814C0-9D75-4042-B03B-BD92325D4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80" y="89133"/>
              <a:ext cx="12250760" cy="6679735"/>
            </a:xfrm>
            <a:custGeom>
              <a:avLst/>
              <a:gdLst>
                <a:gd name="connsiteX0" fmla="*/ 12146930 w 12250760"/>
                <a:gd name="connsiteY0" fmla="*/ 6393712 h 6679735"/>
                <a:gd name="connsiteX1" fmla="*/ 12250760 w 12250760"/>
                <a:gd name="connsiteY1" fmla="*/ 6471718 h 6679735"/>
                <a:gd name="connsiteX2" fmla="*/ 12250760 w 12250760"/>
                <a:gd name="connsiteY2" fmla="*/ 6523722 h 6679735"/>
                <a:gd name="connsiteX3" fmla="*/ 12224803 w 12250760"/>
                <a:gd name="connsiteY3" fmla="*/ 6549725 h 6679735"/>
                <a:gd name="connsiteX4" fmla="*/ 12198844 w 12250760"/>
                <a:gd name="connsiteY4" fmla="*/ 6549725 h 6679735"/>
                <a:gd name="connsiteX5" fmla="*/ 12198844 w 12250760"/>
                <a:gd name="connsiteY5" fmla="*/ 6653734 h 6679735"/>
                <a:gd name="connsiteX6" fmla="*/ 12172887 w 12250760"/>
                <a:gd name="connsiteY6" fmla="*/ 6679735 h 6679735"/>
                <a:gd name="connsiteX7" fmla="*/ 12120972 w 12250760"/>
                <a:gd name="connsiteY7" fmla="*/ 6679735 h 6679735"/>
                <a:gd name="connsiteX8" fmla="*/ 12095015 w 12250760"/>
                <a:gd name="connsiteY8" fmla="*/ 6653734 h 6679735"/>
                <a:gd name="connsiteX9" fmla="*/ 12095015 w 12250760"/>
                <a:gd name="connsiteY9" fmla="*/ 6549725 h 6679735"/>
                <a:gd name="connsiteX10" fmla="*/ 12069057 w 12250760"/>
                <a:gd name="connsiteY10" fmla="*/ 6549725 h 6679735"/>
                <a:gd name="connsiteX11" fmla="*/ 12043099 w 12250760"/>
                <a:gd name="connsiteY11" fmla="*/ 6523722 h 6679735"/>
                <a:gd name="connsiteX12" fmla="*/ 12043099 w 12250760"/>
                <a:gd name="connsiteY12" fmla="*/ 6471718 h 6679735"/>
                <a:gd name="connsiteX13" fmla="*/ 12146930 w 12250760"/>
                <a:gd name="connsiteY13" fmla="*/ 6393712 h 6679735"/>
                <a:gd name="connsiteX14" fmla="*/ 11665206 w 12250760"/>
                <a:gd name="connsiteY14" fmla="*/ 6393712 h 6679735"/>
                <a:gd name="connsiteX15" fmla="*/ 11769036 w 12250760"/>
                <a:gd name="connsiteY15" fmla="*/ 6471718 h 6679735"/>
                <a:gd name="connsiteX16" fmla="*/ 11769036 w 12250760"/>
                <a:gd name="connsiteY16" fmla="*/ 6523722 h 6679735"/>
                <a:gd name="connsiteX17" fmla="*/ 11743079 w 12250760"/>
                <a:gd name="connsiteY17" fmla="*/ 6549725 h 6679735"/>
                <a:gd name="connsiteX18" fmla="*/ 11717120 w 12250760"/>
                <a:gd name="connsiteY18" fmla="*/ 6549725 h 6679735"/>
                <a:gd name="connsiteX19" fmla="*/ 11717120 w 12250760"/>
                <a:gd name="connsiteY19" fmla="*/ 6653734 h 6679735"/>
                <a:gd name="connsiteX20" fmla="*/ 11691163 w 12250760"/>
                <a:gd name="connsiteY20" fmla="*/ 6679735 h 6679735"/>
                <a:gd name="connsiteX21" fmla="*/ 11639248 w 12250760"/>
                <a:gd name="connsiteY21" fmla="*/ 6679735 h 6679735"/>
                <a:gd name="connsiteX22" fmla="*/ 11613291 w 12250760"/>
                <a:gd name="connsiteY22" fmla="*/ 6653734 h 6679735"/>
                <a:gd name="connsiteX23" fmla="*/ 11613291 w 12250760"/>
                <a:gd name="connsiteY23" fmla="*/ 6549725 h 6679735"/>
                <a:gd name="connsiteX24" fmla="*/ 11587333 w 12250760"/>
                <a:gd name="connsiteY24" fmla="*/ 6549725 h 6679735"/>
                <a:gd name="connsiteX25" fmla="*/ 11561375 w 12250760"/>
                <a:gd name="connsiteY25" fmla="*/ 6523722 h 6679735"/>
                <a:gd name="connsiteX26" fmla="*/ 11561375 w 12250760"/>
                <a:gd name="connsiteY26" fmla="*/ 6471718 h 6679735"/>
                <a:gd name="connsiteX27" fmla="*/ 11665206 w 12250760"/>
                <a:gd name="connsiteY27" fmla="*/ 6393712 h 6679735"/>
                <a:gd name="connsiteX28" fmla="*/ 11183481 w 12250760"/>
                <a:gd name="connsiteY28" fmla="*/ 6393712 h 6679735"/>
                <a:gd name="connsiteX29" fmla="*/ 11287311 w 12250760"/>
                <a:gd name="connsiteY29" fmla="*/ 6471718 h 6679735"/>
                <a:gd name="connsiteX30" fmla="*/ 11287311 w 12250760"/>
                <a:gd name="connsiteY30" fmla="*/ 6523722 h 6679735"/>
                <a:gd name="connsiteX31" fmla="*/ 11261354 w 12250760"/>
                <a:gd name="connsiteY31" fmla="*/ 6549725 h 6679735"/>
                <a:gd name="connsiteX32" fmla="*/ 11235395 w 12250760"/>
                <a:gd name="connsiteY32" fmla="*/ 6549725 h 6679735"/>
                <a:gd name="connsiteX33" fmla="*/ 11235395 w 12250760"/>
                <a:gd name="connsiteY33" fmla="*/ 6653734 h 6679735"/>
                <a:gd name="connsiteX34" fmla="*/ 11209438 w 12250760"/>
                <a:gd name="connsiteY34" fmla="*/ 6679735 h 6679735"/>
                <a:gd name="connsiteX35" fmla="*/ 11157523 w 12250760"/>
                <a:gd name="connsiteY35" fmla="*/ 6679735 h 6679735"/>
                <a:gd name="connsiteX36" fmla="*/ 11131566 w 12250760"/>
                <a:gd name="connsiteY36" fmla="*/ 6653734 h 6679735"/>
                <a:gd name="connsiteX37" fmla="*/ 11131566 w 12250760"/>
                <a:gd name="connsiteY37" fmla="*/ 6549725 h 6679735"/>
                <a:gd name="connsiteX38" fmla="*/ 11105608 w 12250760"/>
                <a:gd name="connsiteY38" fmla="*/ 6549725 h 6679735"/>
                <a:gd name="connsiteX39" fmla="*/ 11079650 w 12250760"/>
                <a:gd name="connsiteY39" fmla="*/ 6523722 h 6679735"/>
                <a:gd name="connsiteX40" fmla="*/ 11079650 w 12250760"/>
                <a:gd name="connsiteY40" fmla="*/ 6471718 h 6679735"/>
                <a:gd name="connsiteX41" fmla="*/ 11183481 w 12250760"/>
                <a:gd name="connsiteY41" fmla="*/ 6393712 h 6679735"/>
                <a:gd name="connsiteX42" fmla="*/ 10701757 w 12250760"/>
                <a:gd name="connsiteY42" fmla="*/ 6393712 h 6679735"/>
                <a:gd name="connsiteX43" fmla="*/ 10805587 w 12250760"/>
                <a:gd name="connsiteY43" fmla="*/ 6471718 h 6679735"/>
                <a:gd name="connsiteX44" fmla="*/ 10805587 w 12250760"/>
                <a:gd name="connsiteY44" fmla="*/ 6523722 h 6679735"/>
                <a:gd name="connsiteX45" fmla="*/ 10779630 w 12250760"/>
                <a:gd name="connsiteY45" fmla="*/ 6549725 h 6679735"/>
                <a:gd name="connsiteX46" fmla="*/ 10753671 w 12250760"/>
                <a:gd name="connsiteY46" fmla="*/ 6549725 h 6679735"/>
                <a:gd name="connsiteX47" fmla="*/ 10753671 w 12250760"/>
                <a:gd name="connsiteY47" fmla="*/ 6653734 h 6679735"/>
                <a:gd name="connsiteX48" fmla="*/ 10727714 w 12250760"/>
                <a:gd name="connsiteY48" fmla="*/ 6679735 h 6679735"/>
                <a:gd name="connsiteX49" fmla="*/ 10675799 w 12250760"/>
                <a:gd name="connsiteY49" fmla="*/ 6679735 h 6679735"/>
                <a:gd name="connsiteX50" fmla="*/ 10649842 w 12250760"/>
                <a:gd name="connsiteY50" fmla="*/ 6653734 h 6679735"/>
                <a:gd name="connsiteX51" fmla="*/ 10649842 w 12250760"/>
                <a:gd name="connsiteY51" fmla="*/ 6549725 h 6679735"/>
                <a:gd name="connsiteX52" fmla="*/ 10623884 w 12250760"/>
                <a:gd name="connsiteY52" fmla="*/ 6549725 h 6679735"/>
                <a:gd name="connsiteX53" fmla="*/ 10597926 w 12250760"/>
                <a:gd name="connsiteY53" fmla="*/ 6523722 h 6679735"/>
                <a:gd name="connsiteX54" fmla="*/ 10597926 w 12250760"/>
                <a:gd name="connsiteY54" fmla="*/ 6471718 h 6679735"/>
                <a:gd name="connsiteX55" fmla="*/ 10701757 w 12250760"/>
                <a:gd name="connsiteY55" fmla="*/ 6393712 h 6679735"/>
                <a:gd name="connsiteX56" fmla="*/ 10220033 w 12250760"/>
                <a:gd name="connsiteY56" fmla="*/ 6393712 h 6679735"/>
                <a:gd name="connsiteX57" fmla="*/ 10323863 w 12250760"/>
                <a:gd name="connsiteY57" fmla="*/ 6471718 h 6679735"/>
                <a:gd name="connsiteX58" fmla="*/ 10323863 w 12250760"/>
                <a:gd name="connsiteY58" fmla="*/ 6523722 h 6679735"/>
                <a:gd name="connsiteX59" fmla="*/ 10297906 w 12250760"/>
                <a:gd name="connsiteY59" fmla="*/ 6549725 h 6679735"/>
                <a:gd name="connsiteX60" fmla="*/ 10271947 w 12250760"/>
                <a:gd name="connsiteY60" fmla="*/ 6549725 h 6679735"/>
                <a:gd name="connsiteX61" fmla="*/ 10271947 w 12250760"/>
                <a:gd name="connsiteY61" fmla="*/ 6653734 h 6679735"/>
                <a:gd name="connsiteX62" fmla="*/ 10245990 w 12250760"/>
                <a:gd name="connsiteY62" fmla="*/ 6679735 h 6679735"/>
                <a:gd name="connsiteX63" fmla="*/ 10194075 w 12250760"/>
                <a:gd name="connsiteY63" fmla="*/ 6679735 h 6679735"/>
                <a:gd name="connsiteX64" fmla="*/ 10168118 w 12250760"/>
                <a:gd name="connsiteY64" fmla="*/ 6653734 h 6679735"/>
                <a:gd name="connsiteX65" fmla="*/ 10168118 w 12250760"/>
                <a:gd name="connsiteY65" fmla="*/ 6549725 h 6679735"/>
                <a:gd name="connsiteX66" fmla="*/ 10142160 w 12250760"/>
                <a:gd name="connsiteY66" fmla="*/ 6549725 h 6679735"/>
                <a:gd name="connsiteX67" fmla="*/ 10116202 w 12250760"/>
                <a:gd name="connsiteY67" fmla="*/ 6523722 h 6679735"/>
                <a:gd name="connsiteX68" fmla="*/ 10116202 w 12250760"/>
                <a:gd name="connsiteY68" fmla="*/ 6471718 h 6679735"/>
                <a:gd name="connsiteX69" fmla="*/ 10220033 w 12250760"/>
                <a:gd name="connsiteY69" fmla="*/ 6393712 h 6679735"/>
                <a:gd name="connsiteX70" fmla="*/ 9738308 w 12250760"/>
                <a:gd name="connsiteY70" fmla="*/ 6393712 h 6679735"/>
                <a:gd name="connsiteX71" fmla="*/ 9842138 w 12250760"/>
                <a:gd name="connsiteY71" fmla="*/ 6471718 h 6679735"/>
                <a:gd name="connsiteX72" fmla="*/ 9842138 w 12250760"/>
                <a:gd name="connsiteY72" fmla="*/ 6523722 h 6679735"/>
                <a:gd name="connsiteX73" fmla="*/ 9816181 w 12250760"/>
                <a:gd name="connsiteY73" fmla="*/ 6549725 h 6679735"/>
                <a:gd name="connsiteX74" fmla="*/ 9790222 w 12250760"/>
                <a:gd name="connsiteY74" fmla="*/ 6549725 h 6679735"/>
                <a:gd name="connsiteX75" fmla="*/ 9790222 w 12250760"/>
                <a:gd name="connsiteY75" fmla="*/ 6653734 h 6679735"/>
                <a:gd name="connsiteX76" fmla="*/ 9764265 w 12250760"/>
                <a:gd name="connsiteY76" fmla="*/ 6679735 h 6679735"/>
                <a:gd name="connsiteX77" fmla="*/ 9712350 w 12250760"/>
                <a:gd name="connsiteY77" fmla="*/ 6679735 h 6679735"/>
                <a:gd name="connsiteX78" fmla="*/ 9686393 w 12250760"/>
                <a:gd name="connsiteY78" fmla="*/ 6653734 h 6679735"/>
                <a:gd name="connsiteX79" fmla="*/ 9686393 w 12250760"/>
                <a:gd name="connsiteY79" fmla="*/ 6549725 h 6679735"/>
                <a:gd name="connsiteX80" fmla="*/ 9660435 w 12250760"/>
                <a:gd name="connsiteY80" fmla="*/ 6549725 h 6679735"/>
                <a:gd name="connsiteX81" fmla="*/ 9634477 w 12250760"/>
                <a:gd name="connsiteY81" fmla="*/ 6523722 h 6679735"/>
                <a:gd name="connsiteX82" fmla="*/ 9634477 w 12250760"/>
                <a:gd name="connsiteY82" fmla="*/ 6471718 h 6679735"/>
                <a:gd name="connsiteX83" fmla="*/ 9738308 w 12250760"/>
                <a:gd name="connsiteY83" fmla="*/ 6393712 h 6679735"/>
                <a:gd name="connsiteX84" fmla="*/ 9256584 w 12250760"/>
                <a:gd name="connsiteY84" fmla="*/ 6393712 h 6679735"/>
                <a:gd name="connsiteX85" fmla="*/ 9360414 w 12250760"/>
                <a:gd name="connsiteY85" fmla="*/ 6471718 h 6679735"/>
                <a:gd name="connsiteX86" fmla="*/ 9360414 w 12250760"/>
                <a:gd name="connsiteY86" fmla="*/ 6523722 h 6679735"/>
                <a:gd name="connsiteX87" fmla="*/ 9334457 w 12250760"/>
                <a:gd name="connsiteY87" fmla="*/ 6549725 h 6679735"/>
                <a:gd name="connsiteX88" fmla="*/ 9308498 w 12250760"/>
                <a:gd name="connsiteY88" fmla="*/ 6549725 h 6679735"/>
                <a:gd name="connsiteX89" fmla="*/ 9308498 w 12250760"/>
                <a:gd name="connsiteY89" fmla="*/ 6653734 h 6679735"/>
                <a:gd name="connsiteX90" fmla="*/ 9282541 w 12250760"/>
                <a:gd name="connsiteY90" fmla="*/ 6679735 h 6679735"/>
                <a:gd name="connsiteX91" fmla="*/ 9230626 w 12250760"/>
                <a:gd name="connsiteY91" fmla="*/ 6679735 h 6679735"/>
                <a:gd name="connsiteX92" fmla="*/ 9204669 w 12250760"/>
                <a:gd name="connsiteY92" fmla="*/ 6653734 h 6679735"/>
                <a:gd name="connsiteX93" fmla="*/ 9204669 w 12250760"/>
                <a:gd name="connsiteY93" fmla="*/ 6549725 h 6679735"/>
                <a:gd name="connsiteX94" fmla="*/ 9178711 w 12250760"/>
                <a:gd name="connsiteY94" fmla="*/ 6549725 h 6679735"/>
                <a:gd name="connsiteX95" fmla="*/ 9152753 w 12250760"/>
                <a:gd name="connsiteY95" fmla="*/ 6523722 h 6679735"/>
                <a:gd name="connsiteX96" fmla="*/ 9152753 w 12250760"/>
                <a:gd name="connsiteY96" fmla="*/ 6471718 h 6679735"/>
                <a:gd name="connsiteX97" fmla="*/ 9256584 w 12250760"/>
                <a:gd name="connsiteY97" fmla="*/ 6393712 h 6679735"/>
                <a:gd name="connsiteX98" fmla="*/ 8774860 w 12250760"/>
                <a:gd name="connsiteY98" fmla="*/ 6393712 h 6679735"/>
                <a:gd name="connsiteX99" fmla="*/ 8878690 w 12250760"/>
                <a:gd name="connsiteY99" fmla="*/ 6471718 h 6679735"/>
                <a:gd name="connsiteX100" fmla="*/ 8878690 w 12250760"/>
                <a:gd name="connsiteY100" fmla="*/ 6523722 h 6679735"/>
                <a:gd name="connsiteX101" fmla="*/ 8852733 w 12250760"/>
                <a:gd name="connsiteY101" fmla="*/ 6549725 h 6679735"/>
                <a:gd name="connsiteX102" fmla="*/ 8826774 w 12250760"/>
                <a:gd name="connsiteY102" fmla="*/ 6549725 h 6679735"/>
                <a:gd name="connsiteX103" fmla="*/ 8826774 w 12250760"/>
                <a:gd name="connsiteY103" fmla="*/ 6653734 h 6679735"/>
                <a:gd name="connsiteX104" fmla="*/ 8800817 w 12250760"/>
                <a:gd name="connsiteY104" fmla="*/ 6679735 h 6679735"/>
                <a:gd name="connsiteX105" fmla="*/ 8748902 w 12250760"/>
                <a:gd name="connsiteY105" fmla="*/ 6679735 h 6679735"/>
                <a:gd name="connsiteX106" fmla="*/ 8722945 w 12250760"/>
                <a:gd name="connsiteY106" fmla="*/ 6653734 h 6679735"/>
                <a:gd name="connsiteX107" fmla="*/ 8722945 w 12250760"/>
                <a:gd name="connsiteY107" fmla="*/ 6549725 h 6679735"/>
                <a:gd name="connsiteX108" fmla="*/ 8696987 w 12250760"/>
                <a:gd name="connsiteY108" fmla="*/ 6549725 h 6679735"/>
                <a:gd name="connsiteX109" fmla="*/ 8671029 w 12250760"/>
                <a:gd name="connsiteY109" fmla="*/ 6523722 h 6679735"/>
                <a:gd name="connsiteX110" fmla="*/ 8671029 w 12250760"/>
                <a:gd name="connsiteY110" fmla="*/ 6471718 h 6679735"/>
                <a:gd name="connsiteX111" fmla="*/ 8774860 w 12250760"/>
                <a:gd name="connsiteY111" fmla="*/ 6393712 h 6679735"/>
                <a:gd name="connsiteX112" fmla="*/ 8293136 w 12250760"/>
                <a:gd name="connsiteY112" fmla="*/ 6393712 h 6679735"/>
                <a:gd name="connsiteX113" fmla="*/ 8396966 w 12250760"/>
                <a:gd name="connsiteY113" fmla="*/ 6471718 h 6679735"/>
                <a:gd name="connsiteX114" fmla="*/ 8396966 w 12250760"/>
                <a:gd name="connsiteY114" fmla="*/ 6523722 h 6679735"/>
                <a:gd name="connsiteX115" fmla="*/ 8371009 w 12250760"/>
                <a:gd name="connsiteY115" fmla="*/ 6549725 h 6679735"/>
                <a:gd name="connsiteX116" fmla="*/ 8345051 w 12250760"/>
                <a:gd name="connsiteY116" fmla="*/ 6549725 h 6679735"/>
                <a:gd name="connsiteX117" fmla="*/ 8345051 w 12250760"/>
                <a:gd name="connsiteY117" fmla="*/ 6653734 h 6679735"/>
                <a:gd name="connsiteX118" fmla="*/ 8319094 w 12250760"/>
                <a:gd name="connsiteY118" fmla="*/ 6679735 h 6679735"/>
                <a:gd name="connsiteX119" fmla="*/ 8267178 w 12250760"/>
                <a:gd name="connsiteY119" fmla="*/ 6679735 h 6679735"/>
                <a:gd name="connsiteX120" fmla="*/ 8241221 w 12250760"/>
                <a:gd name="connsiteY120" fmla="*/ 6653734 h 6679735"/>
                <a:gd name="connsiteX121" fmla="*/ 8241221 w 12250760"/>
                <a:gd name="connsiteY121" fmla="*/ 6549725 h 6679735"/>
                <a:gd name="connsiteX122" fmla="*/ 8215264 w 12250760"/>
                <a:gd name="connsiteY122" fmla="*/ 6549725 h 6679735"/>
                <a:gd name="connsiteX123" fmla="*/ 8189305 w 12250760"/>
                <a:gd name="connsiteY123" fmla="*/ 6523722 h 6679735"/>
                <a:gd name="connsiteX124" fmla="*/ 8189305 w 12250760"/>
                <a:gd name="connsiteY124" fmla="*/ 6471718 h 6679735"/>
                <a:gd name="connsiteX125" fmla="*/ 8293136 w 12250760"/>
                <a:gd name="connsiteY125" fmla="*/ 6393712 h 6679735"/>
                <a:gd name="connsiteX126" fmla="*/ 7811412 w 12250760"/>
                <a:gd name="connsiteY126" fmla="*/ 6393712 h 6679735"/>
                <a:gd name="connsiteX127" fmla="*/ 7915242 w 12250760"/>
                <a:gd name="connsiteY127" fmla="*/ 6471718 h 6679735"/>
                <a:gd name="connsiteX128" fmla="*/ 7915242 w 12250760"/>
                <a:gd name="connsiteY128" fmla="*/ 6523722 h 6679735"/>
                <a:gd name="connsiteX129" fmla="*/ 7889285 w 12250760"/>
                <a:gd name="connsiteY129" fmla="*/ 6549725 h 6679735"/>
                <a:gd name="connsiteX130" fmla="*/ 7863327 w 12250760"/>
                <a:gd name="connsiteY130" fmla="*/ 6549725 h 6679735"/>
                <a:gd name="connsiteX131" fmla="*/ 7863327 w 12250760"/>
                <a:gd name="connsiteY131" fmla="*/ 6653734 h 6679735"/>
                <a:gd name="connsiteX132" fmla="*/ 7837370 w 12250760"/>
                <a:gd name="connsiteY132" fmla="*/ 6679735 h 6679735"/>
                <a:gd name="connsiteX133" fmla="*/ 7785454 w 12250760"/>
                <a:gd name="connsiteY133" fmla="*/ 6679735 h 6679735"/>
                <a:gd name="connsiteX134" fmla="*/ 7759497 w 12250760"/>
                <a:gd name="connsiteY134" fmla="*/ 6653734 h 6679735"/>
                <a:gd name="connsiteX135" fmla="*/ 7759497 w 12250760"/>
                <a:gd name="connsiteY135" fmla="*/ 6549725 h 6679735"/>
                <a:gd name="connsiteX136" fmla="*/ 7733540 w 12250760"/>
                <a:gd name="connsiteY136" fmla="*/ 6549725 h 6679735"/>
                <a:gd name="connsiteX137" fmla="*/ 7707581 w 12250760"/>
                <a:gd name="connsiteY137" fmla="*/ 6523722 h 6679735"/>
                <a:gd name="connsiteX138" fmla="*/ 7707581 w 12250760"/>
                <a:gd name="connsiteY138" fmla="*/ 6471718 h 6679735"/>
                <a:gd name="connsiteX139" fmla="*/ 7811412 w 12250760"/>
                <a:gd name="connsiteY139" fmla="*/ 6393712 h 6679735"/>
                <a:gd name="connsiteX140" fmla="*/ 7329688 w 12250760"/>
                <a:gd name="connsiteY140" fmla="*/ 6393712 h 6679735"/>
                <a:gd name="connsiteX141" fmla="*/ 7433518 w 12250760"/>
                <a:gd name="connsiteY141" fmla="*/ 6471718 h 6679735"/>
                <a:gd name="connsiteX142" fmla="*/ 7433518 w 12250760"/>
                <a:gd name="connsiteY142" fmla="*/ 6523722 h 6679735"/>
                <a:gd name="connsiteX143" fmla="*/ 7407561 w 12250760"/>
                <a:gd name="connsiteY143" fmla="*/ 6549725 h 6679735"/>
                <a:gd name="connsiteX144" fmla="*/ 7381603 w 12250760"/>
                <a:gd name="connsiteY144" fmla="*/ 6549725 h 6679735"/>
                <a:gd name="connsiteX145" fmla="*/ 7381603 w 12250760"/>
                <a:gd name="connsiteY145" fmla="*/ 6653734 h 6679735"/>
                <a:gd name="connsiteX146" fmla="*/ 7355646 w 12250760"/>
                <a:gd name="connsiteY146" fmla="*/ 6679735 h 6679735"/>
                <a:gd name="connsiteX147" fmla="*/ 7303730 w 12250760"/>
                <a:gd name="connsiteY147" fmla="*/ 6679735 h 6679735"/>
                <a:gd name="connsiteX148" fmla="*/ 7277773 w 12250760"/>
                <a:gd name="connsiteY148" fmla="*/ 6653734 h 6679735"/>
                <a:gd name="connsiteX149" fmla="*/ 7277773 w 12250760"/>
                <a:gd name="connsiteY149" fmla="*/ 6549725 h 6679735"/>
                <a:gd name="connsiteX150" fmla="*/ 7251816 w 12250760"/>
                <a:gd name="connsiteY150" fmla="*/ 6549725 h 6679735"/>
                <a:gd name="connsiteX151" fmla="*/ 7225857 w 12250760"/>
                <a:gd name="connsiteY151" fmla="*/ 6523722 h 6679735"/>
                <a:gd name="connsiteX152" fmla="*/ 7225857 w 12250760"/>
                <a:gd name="connsiteY152" fmla="*/ 6471718 h 6679735"/>
                <a:gd name="connsiteX153" fmla="*/ 7329688 w 12250760"/>
                <a:gd name="connsiteY153" fmla="*/ 6393712 h 6679735"/>
                <a:gd name="connsiteX154" fmla="*/ 6847964 w 12250760"/>
                <a:gd name="connsiteY154" fmla="*/ 6393712 h 6679735"/>
                <a:gd name="connsiteX155" fmla="*/ 6951794 w 12250760"/>
                <a:gd name="connsiteY155" fmla="*/ 6471718 h 6679735"/>
                <a:gd name="connsiteX156" fmla="*/ 6951794 w 12250760"/>
                <a:gd name="connsiteY156" fmla="*/ 6523722 h 6679735"/>
                <a:gd name="connsiteX157" fmla="*/ 6925837 w 12250760"/>
                <a:gd name="connsiteY157" fmla="*/ 6549725 h 6679735"/>
                <a:gd name="connsiteX158" fmla="*/ 6899879 w 12250760"/>
                <a:gd name="connsiteY158" fmla="*/ 6549725 h 6679735"/>
                <a:gd name="connsiteX159" fmla="*/ 6899879 w 12250760"/>
                <a:gd name="connsiteY159" fmla="*/ 6653734 h 6679735"/>
                <a:gd name="connsiteX160" fmla="*/ 6873922 w 12250760"/>
                <a:gd name="connsiteY160" fmla="*/ 6679735 h 6679735"/>
                <a:gd name="connsiteX161" fmla="*/ 6822006 w 12250760"/>
                <a:gd name="connsiteY161" fmla="*/ 6679735 h 6679735"/>
                <a:gd name="connsiteX162" fmla="*/ 6796049 w 12250760"/>
                <a:gd name="connsiteY162" fmla="*/ 6653734 h 6679735"/>
                <a:gd name="connsiteX163" fmla="*/ 6796049 w 12250760"/>
                <a:gd name="connsiteY163" fmla="*/ 6549725 h 6679735"/>
                <a:gd name="connsiteX164" fmla="*/ 6770092 w 12250760"/>
                <a:gd name="connsiteY164" fmla="*/ 6549725 h 6679735"/>
                <a:gd name="connsiteX165" fmla="*/ 6744133 w 12250760"/>
                <a:gd name="connsiteY165" fmla="*/ 6523722 h 6679735"/>
                <a:gd name="connsiteX166" fmla="*/ 6744133 w 12250760"/>
                <a:gd name="connsiteY166" fmla="*/ 6471718 h 6679735"/>
                <a:gd name="connsiteX167" fmla="*/ 6847964 w 12250760"/>
                <a:gd name="connsiteY167" fmla="*/ 6393712 h 6679735"/>
                <a:gd name="connsiteX168" fmla="*/ 6366240 w 12250760"/>
                <a:gd name="connsiteY168" fmla="*/ 6393712 h 6679735"/>
                <a:gd name="connsiteX169" fmla="*/ 6470070 w 12250760"/>
                <a:gd name="connsiteY169" fmla="*/ 6471718 h 6679735"/>
                <a:gd name="connsiteX170" fmla="*/ 6470070 w 12250760"/>
                <a:gd name="connsiteY170" fmla="*/ 6523722 h 6679735"/>
                <a:gd name="connsiteX171" fmla="*/ 6444113 w 12250760"/>
                <a:gd name="connsiteY171" fmla="*/ 6549725 h 6679735"/>
                <a:gd name="connsiteX172" fmla="*/ 6418155 w 12250760"/>
                <a:gd name="connsiteY172" fmla="*/ 6549725 h 6679735"/>
                <a:gd name="connsiteX173" fmla="*/ 6418155 w 12250760"/>
                <a:gd name="connsiteY173" fmla="*/ 6653734 h 6679735"/>
                <a:gd name="connsiteX174" fmla="*/ 6392198 w 12250760"/>
                <a:gd name="connsiteY174" fmla="*/ 6679735 h 6679735"/>
                <a:gd name="connsiteX175" fmla="*/ 6340282 w 12250760"/>
                <a:gd name="connsiteY175" fmla="*/ 6679735 h 6679735"/>
                <a:gd name="connsiteX176" fmla="*/ 6314325 w 12250760"/>
                <a:gd name="connsiteY176" fmla="*/ 6653734 h 6679735"/>
                <a:gd name="connsiteX177" fmla="*/ 6314325 w 12250760"/>
                <a:gd name="connsiteY177" fmla="*/ 6549725 h 6679735"/>
                <a:gd name="connsiteX178" fmla="*/ 6288368 w 12250760"/>
                <a:gd name="connsiteY178" fmla="*/ 6549725 h 6679735"/>
                <a:gd name="connsiteX179" fmla="*/ 6262409 w 12250760"/>
                <a:gd name="connsiteY179" fmla="*/ 6523722 h 6679735"/>
                <a:gd name="connsiteX180" fmla="*/ 6262409 w 12250760"/>
                <a:gd name="connsiteY180" fmla="*/ 6471718 h 6679735"/>
                <a:gd name="connsiteX181" fmla="*/ 6366240 w 12250760"/>
                <a:gd name="connsiteY181" fmla="*/ 6393712 h 6679735"/>
                <a:gd name="connsiteX182" fmla="*/ 5884516 w 12250760"/>
                <a:gd name="connsiteY182" fmla="*/ 6393712 h 6679735"/>
                <a:gd name="connsiteX183" fmla="*/ 5988347 w 12250760"/>
                <a:gd name="connsiteY183" fmla="*/ 6471718 h 6679735"/>
                <a:gd name="connsiteX184" fmla="*/ 5988347 w 12250760"/>
                <a:gd name="connsiteY184" fmla="*/ 6523722 h 6679735"/>
                <a:gd name="connsiteX185" fmla="*/ 5962390 w 12250760"/>
                <a:gd name="connsiteY185" fmla="*/ 6549725 h 6679735"/>
                <a:gd name="connsiteX186" fmla="*/ 5936432 w 12250760"/>
                <a:gd name="connsiteY186" fmla="*/ 6549725 h 6679735"/>
                <a:gd name="connsiteX187" fmla="*/ 5936432 w 12250760"/>
                <a:gd name="connsiteY187" fmla="*/ 6653734 h 6679735"/>
                <a:gd name="connsiteX188" fmla="*/ 5910474 w 12250760"/>
                <a:gd name="connsiteY188" fmla="*/ 6679735 h 6679735"/>
                <a:gd name="connsiteX189" fmla="*/ 5858558 w 12250760"/>
                <a:gd name="connsiteY189" fmla="*/ 6679735 h 6679735"/>
                <a:gd name="connsiteX190" fmla="*/ 5832601 w 12250760"/>
                <a:gd name="connsiteY190" fmla="*/ 6653734 h 6679735"/>
                <a:gd name="connsiteX191" fmla="*/ 5832601 w 12250760"/>
                <a:gd name="connsiteY191" fmla="*/ 6549725 h 6679735"/>
                <a:gd name="connsiteX192" fmla="*/ 5806645 w 12250760"/>
                <a:gd name="connsiteY192" fmla="*/ 6549725 h 6679735"/>
                <a:gd name="connsiteX193" fmla="*/ 5780686 w 12250760"/>
                <a:gd name="connsiteY193" fmla="*/ 6523722 h 6679735"/>
                <a:gd name="connsiteX194" fmla="*/ 5780686 w 12250760"/>
                <a:gd name="connsiteY194" fmla="*/ 6471718 h 6679735"/>
                <a:gd name="connsiteX195" fmla="*/ 5884516 w 12250760"/>
                <a:gd name="connsiteY195" fmla="*/ 6393712 h 6679735"/>
                <a:gd name="connsiteX196" fmla="*/ 5402793 w 12250760"/>
                <a:gd name="connsiteY196" fmla="*/ 6393712 h 6679735"/>
                <a:gd name="connsiteX197" fmla="*/ 5506623 w 12250760"/>
                <a:gd name="connsiteY197" fmla="*/ 6471718 h 6679735"/>
                <a:gd name="connsiteX198" fmla="*/ 5506623 w 12250760"/>
                <a:gd name="connsiteY198" fmla="*/ 6523722 h 6679735"/>
                <a:gd name="connsiteX199" fmla="*/ 5480666 w 12250760"/>
                <a:gd name="connsiteY199" fmla="*/ 6549725 h 6679735"/>
                <a:gd name="connsiteX200" fmla="*/ 5454708 w 12250760"/>
                <a:gd name="connsiteY200" fmla="*/ 6549725 h 6679735"/>
                <a:gd name="connsiteX201" fmla="*/ 5454708 w 12250760"/>
                <a:gd name="connsiteY201" fmla="*/ 6653734 h 6679735"/>
                <a:gd name="connsiteX202" fmla="*/ 5428750 w 12250760"/>
                <a:gd name="connsiteY202" fmla="*/ 6679735 h 6679735"/>
                <a:gd name="connsiteX203" fmla="*/ 5376834 w 12250760"/>
                <a:gd name="connsiteY203" fmla="*/ 6679735 h 6679735"/>
                <a:gd name="connsiteX204" fmla="*/ 5350878 w 12250760"/>
                <a:gd name="connsiteY204" fmla="*/ 6653734 h 6679735"/>
                <a:gd name="connsiteX205" fmla="*/ 5350878 w 12250760"/>
                <a:gd name="connsiteY205" fmla="*/ 6549725 h 6679735"/>
                <a:gd name="connsiteX206" fmla="*/ 5324921 w 12250760"/>
                <a:gd name="connsiteY206" fmla="*/ 6549725 h 6679735"/>
                <a:gd name="connsiteX207" fmla="*/ 5298962 w 12250760"/>
                <a:gd name="connsiteY207" fmla="*/ 6523722 h 6679735"/>
                <a:gd name="connsiteX208" fmla="*/ 5298962 w 12250760"/>
                <a:gd name="connsiteY208" fmla="*/ 6471718 h 6679735"/>
                <a:gd name="connsiteX209" fmla="*/ 5402793 w 12250760"/>
                <a:gd name="connsiteY209" fmla="*/ 6393712 h 6679735"/>
                <a:gd name="connsiteX210" fmla="*/ 4921068 w 12250760"/>
                <a:gd name="connsiteY210" fmla="*/ 6393712 h 6679735"/>
                <a:gd name="connsiteX211" fmla="*/ 5024899 w 12250760"/>
                <a:gd name="connsiteY211" fmla="*/ 6471718 h 6679735"/>
                <a:gd name="connsiteX212" fmla="*/ 5024899 w 12250760"/>
                <a:gd name="connsiteY212" fmla="*/ 6523722 h 6679735"/>
                <a:gd name="connsiteX213" fmla="*/ 4998941 w 12250760"/>
                <a:gd name="connsiteY213" fmla="*/ 6549725 h 6679735"/>
                <a:gd name="connsiteX214" fmla="*/ 4972983 w 12250760"/>
                <a:gd name="connsiteY214" fmla="*/ 6549725 h 6679735"/>
                <a:gd name="connsiteX215" fmla="*/ 4972983 w 12250760"/>
                <a:gd name="connsiteY215" fmla="*/ 6653734 h 6679735"/>
                <a:gd name="connsiteX216" fmla="*/ 4947025 w 12250760"/>
                <a:gd name="connsiteY216" fmla="*/ 6679735 h 6679735"/>
                <a:gd name="connsiteX217" fmla="*/ 4895110 w 12250760"/>
                <a:gd name="connsiteY217" fmla="*/ 6679735 h 6679735"/>
                <a:gd name="connsiteX218" fmla="*/ 4869153 w 12250760"/>
                <a:gd name="connsiteY218" fmla="*/ 6653734 h 6679735"/>
                <a:gd name="connsiteX219" fmla="*/ 4869153 w 12250760"/>
                <a:gd name="connsiteY219" fmla="*/ 6549725 h 6679735"/>
                <a:gd name="connsiteX220" fmla="*/ 4843196 w 12250760"/>
                <a:gd name="connsiteY220" fmla="*/ 6549725 h 6679735"/>
                <a:gd name="connsiteX221" fmla="*/ 4817237 w 12250760"/>
                <a:gd name="connsiteY221" fmla="*/ 6523722 h 6679735"/>
                <a:gd name="connsiteX222" fmla="*/ 4817237 w 12250760"/>
                <a:gd name="connsiteY222" fmla="*/ 6471718 h 6679735"/>
                <a:gd name="connsiteX223" fmla="*/ 4921068 w 12250760"/>
                <a:gd name="connsiteY223" fmla="*/ 6393712 h 6679735"/>
                <a:gd name="connsiteX224" fmla="*/ 4439345 w 12250760"/>
                <a:gd name="connsiteY224" fmla="*/ 6393712 h 6679735"/>
                <a:gd name="connsiteX225" fmla="*/ 4543175 w 12250760"/>
                <a:gd name="connsiteY225" fmla="*/ 6471718 h 6679735"/>
                <a:gd name="connsiteX226" fmla="*/ 4543175 w 12250760"/>
                <a:gd name="connsiteY226" fmla="*/ 6523722 h 6679735"/>
                <a:gd name="connsiteX227" fmla="*/ 4517218 w 12250760"/>
                <a:gd name="connsiteY227" fmla="*/ 6549725 h 6679735"/>
                <a:gd name="connsiteX228" fmla="*/ 4491259 w 12250760"/>
                <a:gd name="connsiteY228" fmla="*/ 6549725 h 6679735"/>
                <a:gd name="connsiteX229" fmla="*/ 4491259 w 12250760"/>
                <a:gd name="connsiteY229" fmla="*/ 6653734 h 6679735"/>
                <a:gd name="connsiteX230" fmla="*/ 4465302 w 12250760"/>
                <a:gd name="connsiteY230" fmla="*/ 6679735 h 6679735"/>
                <a:gd name="connsiteX231" fmla="*/ 4413385 w 12250760"/>
                <a:gd name="connsiteY231" fmla="*/ 6679735 h 6679735"/>
                <a:gd name="connsiteX232" fmla="*/ 4387428 w 12250760"/>
                <a:gd name="connsiteY232" fmla="*/ 6653734 h 6679735"/>
                <a:gd name="connsiteX233" fmla="*/ 4387428 w 12250760"/>
                <a:gd name="connsiteY233" fmla="*/ 6549725 h 6679735"/>
                <a:gd name="connsiteX234" fmla="*/ 4361472 w 12250760"/>
                <a:gd name="connsiteY234" fmla="*/ 6549725 h 6679735"/>
                <a:gd name="connsiteX235" fmla="*/ 4335513 w 12250760"/>
                <a:gd name="connsiteY235" fmla="*/ 6523722 h 6679735"/>
                <a:gd name="connsiteX236" fmla="*/ 4335513 w 12250760"/>
                <a:gd name="connsiteY236" fmla="*/ 6471718 h 6679735"/>
                <a:gd name="connsiteX237" fmla="*/ 4439345 w 12250760"/>
                <a:gd name="connsiteY237" fmla="*/ 6393712 h 6679735"/>
                <a:gd name="connsiteX238" fmla="*/ 3957622 w 12250760"/>
                <a:gd name="connsiteY238" fmla="*/ 6393712 h 6679735"/>
                <a:gd name="connsiteX239" fmla="*/ 4061452 w 12250760"/>
                <a:gd name="connsiteY239" fmla="*/ 6471718 h 6679735"/>
                <a:gd name="connsiteX240" fmla="*/ 4061452 w 12250760"/>
                <a:gd name="connsiteY240" fmla="*/ 6523722 h 6679735"/>
                <a:gd name="connsiteX241" fmla="*/ 4035495 w 12250760"/>
                <a:gd name="connsiteY241" fmla="*/ 6549725 h 6679735"/>
                <a:gd name="connsiteX242" fmla="*/ 4009537 w 12250760"/>
                <a:gd name="connsiteY242" fmla="*/ 6549725 h 6679735"/>
                <a:gd name="connsiteX243" fmla="*/ 4009537 w 12250760"/>
                <a:gd name="connsiteY243" fmla="*/ 6653734 h 6679735"/>
                <a:gd name="connsiteX244" fmla="*/ 3983580 w 12250760"/>
                <a:gd name="connsiteY244" fmla="*/ 6679735 h 6679735"/>
                <a:gd name="connsiteX245" fmla="*/ 3931664 w 12250760"/>
                <a:gd name="connsiteY245" fmla="*/ 6679735 h 6679735"/>
                <a:gd name="connsiteX246" fmla="*/ 3905706 w 12250760"/>
                <a:gd name="connsiteY246" fmla="*/ 6653734 h 6679735"/>
                <a:gd name="connsiteX247" fmla="*/ 3905706 w 12250760"/>
                <a:gd name="connsiteY247" fmla="*/ 6549725 h 6679735"/>
                <a:gd name="connsiteX248" fmla="*/ 3879749 w 12250760"/>
                <a:gd name="connsiteY248" fmla="*/ 6549725 h 6679735"/>
                <a:gd name="connsiteX249" fmla="*/ 3853790 w 12250760"/>
                <a:gd name="connsiteY249" fmla="*/ 6523722 h 6679735"/>
                <a:gd name="connsiteX250" fmla="*/ 3853790 w 12250760"/>
                <a:gd name="connsiteY250" fmla="*/ 6471718 h 6679735"/>
                <a:gd name="connsiteX251" fmla="*/ 3957622 w 12250760"/>
                <a:gd name="connsiteY251" fmla="*/ 6393712 h 6679735"/>
                <a:gd name="connsiteX252" fmla="*/ 3475899 w 12250760"/>
                <a:gd name="connsiteY252" fmla="*/ 6393712 h 6679735"/>
                <a:gd name="connsiteX253" fmla="*/ 3579730 w 12250760"/>
                <a:gd name="connsiteY253" fmla="*/ 6471718 h 6679735"/>
                <a:gd name="connsiteX254" fmla="*/ 3579730 w 12250760"/>
                <a:gd name="connsiteY254" fmla="*/ 6523722 h 6679735"/>
                <a:gd name="connsiteX255" fmla="*/ 3553772 w 12250760"/>
                <a:gd name="connsiteY255" fmla="*/ 6549725 h 6679735"/>
                <a:gd name="connsiteX256" fmla="*/ 3527814 w 12250760"/>
                <a:gd name="connsiteY256" fmla="*/ 6549725 h 6679735"/>
                <a:gd name="connsiteX257" fmla="*/ 3527814 w 12250760"/>
                <a:gd name="connsiteY257" fmla="*/ 6653734 h 6679735"/>
                <a:gd name="connsiteX258" fmla="*/ 3501856 w 12250760"/>
                <a:gd name="connsiteY258" fmla="*/ 6679735 h 6679735"/>
                <a:gd name="connsiteX259" fmla="*/ 3449941 w 12250760"/>
                <a:gd name="connsiteY259" fmla="*/ 6679735 h 6679735"/>
                <a:gd name="connsiteX260" fmla="*/ 3423984 w 12250760"/>
                <a:gd name="connsiteY260" fmla="*/ 6653734 h 6679735"/>
                <a:gd name="connsiteX261" fmla="*/ 3423984 w 12250760"/>
                <a:gd name="connsiteY261" fmla="*/ 6549725 h 6679735"/>
                <a:gd name="connsiteX262" fmla="*/ 3398026 w 12250760"/>
                <a:gd name="connsiteY262" fmla="*/ 6549725 h 6679735"/>
                <a:gd name="connsiteX263" fmla="*/ 3372068 w 12250760"/>
                <a:gd name="connsiteY263" fmla="*/ 6523722 h 6679735"/>
                <a:gd name="connsiteX264" fmla="*/ 3372068 w 12250760"/>
                <a:gd name="connsiteY264" fmla="*/ 6471718 h 6679735"/>
                <a:gd name="connsiteX265" fmla="*/ 3475899 w 12250760"/>
                <a:gd name="connsiteY265" fmla="*/ 6393712 h 6679735"/>
                <a:gd name="connsiteX266" fmla="*/ 2994175 w 12250760"/>
                <a:gd name="connsiteY266" fmla="*/ 6393712 h 6679735"/>
                <a:gd name="connsiteX267" fmla="*/ 3098005 w 12250760"/>
                <a:gd name="connsiteY267" fmla="*/ 6471718 h 6679735"/>
                <a:gd name="connsiteX268" fmla="*/ 3098005 w 12250760"/>
                <a:gd name="connsiteY268" fmla="*/ 6523722 h 6679735"/>
                <a:gd name="connsiteX269" fmla="*/ 3072047 w 12250760"/>
                <a:gd name="connsiteY269" fmla="*/ 6549725 h 6679735"/>
                <a:gd name="connsiteX270" fmla="*/ 3046090 w 12250760"/>
                <a:gd name="connsiteY270" fmla="*/ 6549725 h 6679735"/>
                <a:gd name="connsiteX271" fmla="*/ 3046090 w 12250760"/>
                <a:gd name="connsiteY271" fmla="*/ 6653734 h 6679735"/>
                <a:gd name="connsiteX272" fmla="*/ 3020132 w 12250760"/>
                <a:gd name="connsiteY272" fmla="*/ 6679735 h 6679735"/>
                <a:gd name="connsiteX273" fmla="*/ 2968216 w 12250760"/>
                <a:gd name="connsiteY273" fmla="*/ 6679735 h 6679735"/>
                <a:gd name="connsiteX274" fmla="*/ 2942259 w 12250760"/>
                <a:gd name="connsiteY274" fmla="*/ 6653734 h 6679735"/>
                <a:gd name="connsiteX275" fmla="*/ 2942259 w 12250760"/>
                <a:gd name="connsiteY275" fmla="*/ 6549725 h 6679735"/>
                <a:gd name="connsiteX276" fmla="*/ 2916302 w 12250760"/>
                <a:gd name="connsiteY276" fmla="*/ 6549725 h 6679735"/>
                <a:gd name="connsiteX277" fmla="*/ 2890344 w 12250760"/>
                <a:gd name="connsiteY277" fmla="*/ 6523722 h 6679735"/>
                <a:gd name="connsiteX278" fmla="*/ 2890344 w 12250760"/>
                <a:gd name="connsiteY278" fmla="*/ 6471718 h 6679735"/>
                <a:gd name="connsiteX279" fmla="*/ 2994175 w 12250760"/>
                <a:gd name="connsiteY279" fmla="*/ 6393712 h 6679735"/>
                <a:gd name="connsiteX280" fmla="*/ 2512451 w 12250760"/>
                <a:gd name="connsiteY280" fmla="*/ 6393712 h 6679735"/>
                <a:gd name="connsiteX281" fmla="*/ 2616281 w 12250760"/>
                <a:gd name="connsiteY281" fmla="*/ 6471718 h 6679735"/>
                <a:gd name="connsiteX282" fmla="*/ 2616281 w 12250760"/>
                <a:gd name="connsiteY282" fmla="*/ 6523722 h 6679735"/>
                <a:gd name="connsiteX283" fmla="*/ 2590324 w 12250760"/>
                <a:gd name="connsiteY283" fmla="*/ 6549725 h 6679735"/>
                <a:gd name="connsiteX284" fmla="*/ 2564366 w 12250760"/>
                <a:gd name="connsiteY284" fmla="*/ 6549725 h 6679735"/>
                <a:gd name="connsiteX285" fmla="*/ 2564366 w 12250760"/>
                <a:gd name="connsiteY285" fmla="*/ 6653734 h 6679735"/>
                <a:gd name="connsiteX286" fmla="*/ 2538408 w 12250760"/>
                <a:gd name="connsiteY286" fmla="*/ 6679735 h 6679735"/>
                <a:gd name="connsiteX287" fmla="*/ 2486493 w 12250760"/>
                <a:gd name="connsiteY287" fmla="*/ 6679735 h 6679735"/>
                <a:gd name="connsiteX288" fmla="*/ 2460536 w 12250760"/>
                <a:gd name="connsiteY288" fmla="*/ 6653734 h 6679735"/>
                <a:gd name="connsiteX289" fmla="*/ 2460536 w 12250760"/>
                <a:gd name="connsiteY289" fmla="*/ 6549725 h 6679735"/>
                <a:gd name="connsiteX290" fmla="*/ 2434579 w 12250760"/>
                <a:gd name="connsiteY290" fmla="*/ 6549725 h 6679735"/>
                <a:gd name="connsiteX291" fmla="*/ 2408621 w 12250760"/>
                <a:gd name="connsiteY291" fmla="*/ 6523722 h 6679735"/>
                <a:gd name="connsiteX292" fmla="*/ 2408621 w 12250760"/>
                <a:gd name="connsiteY292" fmla="*/ 6471718 h 6679735"/>
                <a:gd name="connsiteX293" fmla="*/ 2512451 w 12250760"/>
                <a:gd name="connsiteY293" fmla="*/ 6393712 h 6679735"/>
                <a:gd name="connsiteX294" fmla="*/ 2030727 w 12250760"/>
                <a:gd name="connsiteY294" fmla="*/ 6393712 h 6679735"/>
                <a:gd name="connsiteX295" fmla="*/ 2134558 w 12250760"/>
                <a:gd name="connsiteY295" fmla="*/ 6471718 h 6679735"/>
                <a:gd name="connsiteX296" fmla="*/ 2134558 w 12250760"/>
                <a:gd name="connsiteY296" fmla="*/ 6523722 h 6679735"/>
                <a:gd name="connsiteX297" fmla="*/ 2108599 w 12250760"/>
                <a:gd name="connsiteY297" fmla="*/ 6549725 h 6679735"/>
                <a:gd name="connsiteX298" fmla="*/ 2082641 w 12250760"/>
                <a:gd name="connsiteY298" fmla="*/ 6549725 h 6679735"/>
                <a:gd name="connsiteX299" fmla="*/ 2082641 w 12250760"/>
                <a:gd name="connsiteY299" fmla="*/ 6653734 h 6679735"/>
                <a:gd name="connsiteX300" fmla="*/ 2056684 w 12250760"/>
                <a:gd name="connsiteY300" fmla="*/ 6679735 h 6679735"/>
                <a:gd name="connsiteX301" fmla="*/ 2004768 w 12250760"/>
                <a:gd name="connsiteY301" fmla="*/ 6679735 h 6679735"/>
                <a:gd name="connsiteX302" fmla="*/ 1978811 w 12250760"/>
                <a:gd name="connsiteY302" fmla="*/ 6653734 h 6679735"/>
                <a:gd name="connsiteX303" fmla="*/ 1978811 w 12250760"/>
                <a:gd name="connsiteY303" fmla="*/ 6549725 h 6679735"/>
                <a:gd name="connsiteX304" fmla="*/ 1952854 w 12250760"/>
                <a:gd name="connsiteY304" fmla="*/ 6549725 h 6679735"/>
                <a:gd name="connsiteX305" fmla="*/ 1926896 w 12250760"/>
                <a:gd name="connsiteY305" fmla="*/ 6523722 h 6679735"/>
                <a:gd name="connsiteX306" fmla="*/ 1926896 w 12250760"/>
                <a:gd name="connsiteY306" fmla="*/ 6471718 h 6679735"/>
                <a:gd name="connsiteX307" fmla="*/ 2030727 w 12250760"/>
                <a:gd name="connsiteY307" fmla="*/ 6393712 h 6679735"/>
                <a:gd name="connsiteX308" fmla="*/ 1549002 w 12250760"/>
                <a:gd name="connsiteY308" fmla="*/ 6393712 h 6679735"/>
                <a:gd name="connsiteX309" fmla="*/ 1652832 w 12250760"/>
                <a:gd name="connsiteY309" fmla="*/ 6471718 h 6679735"/>
                <a:gd name="connsiteX310" fmla="*/ 1652832 w 12250760"/>
                <a:gd name="connsiteY310" fmla="*/ 6523722 h 6679735"/>
                <a:gd name="connsiteX311" fmla="*/ 1626875 w 12250760"/>
                <a:gd name="connsiteY311" fmla="*/ 6549725 h 6679735"/>
                <a:gd name="connsiteX312" fmla="*/ 1600916 w 12250760"/>
                <a:gd name="connsiteY312" fmla="*/ 6549725 h 6679735"/>
                <a:gd name="connsiteX313" fmla="*/ 1600916 w 12250760"/>
                <a:gd name="connsiteY313" fmla="*/ 6653734 h 6679735"/>
                <a:gd name="connsiteX314" fmla="*/ 1574959 w 12250760"/>
                <a:gd name="connsiteY314" fmla="*/ 6679735 h 6679735"/>
                <a:gd name="connsiteX315" fmla="*/ 1523044 w 12250760"/>
                <a:gd name="connsiteY315" fmla="*/ 6679735 h 6679735"/>
                <a:gd name="connsiteX316" fmla="*/ 1497086 w 12250760"/>
                <a:gd name="connsiteY316" fmla="*/ 6653734 h 6679735"/>
                <a:gd name="connsiteX317" fmla="*/ 1497086 w 12250760"/>
                <a:gd name="connsiteY317" fmla="*/ 6549725 h 6679735"/>
                <a:gd name="connsiteX318" fmla="*/ 1471129 w 12250760"/>
                <a:gd name="connsiteY318" fmla="*/ 6549725 h 6679735"/>
                <a:gd name="connsiteX319" fmla="*/ 1445171 w 12250760"/>
                <a:gd name="connsiteY319" fmla="*/ 6523722 h 6679735"/>
                <a:gd name="connsiteX320" fmla="*/ 1445171 w 12250760"/>
                <a:gd name="connsiteY320" fmla="*/ 6471718 h 6679735"/>
                <a:gd name="connsiteX321" fmla="*/ 1549002 w 12250760"/>
                <a:gd name="connsiteY321" fmla="*/ 6393712 h 6679735"/>
                <a:gd name="connsiteX322" fmla="*/ 1067278 w 12250760"/>
                <a:gd name="connsiteY322" fmla="*/ 6393712 h 6679735"/>
                <a:gd name="connsiteX323" fmla="*/ 1171108 w 12250760"/>
                <a:gd name="connsiteY323" fmla="*/ 6471718 h 6679735"/>
                <a:gd name="connsiteX324" fmla="*/ 1171108 w 12250760"/>
                <a:gd name="connsiteY324" fmla="*/ 6523722 h 6679735"/>
                <a:gd name="connsiteX325" fmla="*/ 1145151 w 12250760"/>
                <a:gd name="connsiteY325" fmla="*/ 6549725 h 6679735"/>
                <a:gd name="connsiteX326" fmla="*/ 1119193 w 12250760"/>
                <a:gd name="connsiteY326" fmla="*/ 6549725 h 6679735"/>
                <a:gd name="connsiteX327" fmla="*/ 1119193 w 12250760"/>
                <a:gd name="connsiteY327" fmla="*/ 6653734 h 6679735"/>
                <a:gd name="connsiteX328" fmla="*/ 1093235 w 12250760"/>
                <a:gd name="connsiteY328" fmla="*/ 6679735 h 6679735"/>
                <a:gd name="connsiteX329" fmla="*/ 1041320 w 12250760"/>
                <a:gd name="connsiteY329" fmla="*/ 6679735 h 6679735"/>
                <a:gd name="connsiteX330" fmla="*/ 1015363 w 12250760"/>
                <a:gd name="connsiteY330" fmla="*/ 6653734 h 6679735"/>
                <a:gd name="connsiteX331" fmla="*/ 1015363 w 12250760"/>
                <a:gd name="connsiteY331" fmla="*/ 6549725 h 6679735"/>
                <a:gd name="connsiteX332" fmla="*/ 989405 w 12250760"/>
                <a:gd name="connsiteY332" fmla="*/ 6549725 h 6679735"/>
                <a:gd name="connsiteX333" fmla="*/ 963447 w 12250760"/>
                <a:gd name="connsiteY333" fmla="*/ 6523722 h 6679735"/>
                <a:gd name="connsiteX334" fmla="*/ 963447 w 12250760"/>
                <a:gd name="connsiteY334" fmla="*/ 6471718 h 6679735"/>
                <a:gd name="connsiteX335" fmla="*/ 1067278 w 12250760"/>
                <a:gd name="connsiteY335" fmla="*/ 6393712 h 6679735"/>
                <a:gd name="connsiteX336" fmla="*/ 585555 w 12250760"/>
                <a:gd name="connsiteY336" fmla="*/ 6393712 h 6679735"/>
                <a:gd name="connsiteX337" fmla="*/ 689384 w 12250760"/>
                <a:gd name="connsiteY337" fmla="*/ 6471718 h 6679735"/>
                <a:gd name="connsiteX338" fmla="*/ 689384 w 12250760"/>
                <a:gd name="connsiteY338" fmla="*/ 6523722 h 6679735"/>
                <a:gd name="connsiteX339" fmla="*/ 663427 w 12250760"/>
                <a:gd name="connsiteY339" fmla="*/ 6549725 h 6679735"/>
                <a:gd name="connsiteX340" fmla="*/ 637469 w 12250760"/>
                <a:gd name="connsiteY340" fmla="*/ 6549725 h 6679735"/>
                <a:gd name="connsiteX341" fmla="*/ 637469 w 12250760"/>
                <a:gd name="connsiteY341" fmla="*/ 6653734 h 6679735"/>
                <a:gd name="connsiteX342" fmla="*/ 611512 w 12250760"/>
                <a:gd name="connsiteY342" fmla="*/ 6679735 h 6679735"/>
                <a:gd name="connsiteX343" fmla="*/ 559596 w 12250760"/>
                <a:gd name="connsiteY343" fmla="*/ 6679735 h 6679735"/>
                <a:gd name="connsiteX344" fmla="*/ 533639 w 12250760"/>
                <a:gd name="connsiteY344" fmla="*/ 6653734 h 6679735"/>
                <a:gd name="connsiteX345" fmla="*/ 533639 w 12250760"/>
                <a:gd name="connsiteY345" fmla="*/ 6549725 h 6679735"/>
                <a:gd name="connsiteX346" fmla="*/ 507682 w 12250760"/>
                <a:gd name="connsiteY346" fmla="*/ 6549725 h 6679735"/>
                <a:gd name="connsiteX347" fmla="*/ 481723 w 12250760"/>
                <a:gd name="connsiteY347" fmla="*/ 6523722 h 6679735"/>
                <a:gd name="connsiteX348" fmla="*/ 481723 w 12250760"/>
                <a:gd name="connsiteY348" fmla="*/ 6471718 h 6679735"/>
                <a:gd name="connsiteX349" fmla="*/ 585555 w 12250760"/>
                <a:gd name="connsiteY349" fmla="*/ 6393712 h 6679735"/>
                <a:gd name="connsiteX350" fmla="*/ 103831 w 12250760"/>
                <a:gd name="connsiteY350" fmla="*/ 6393712 h 6679735"/>
                <a:gd name="connsiteX351" fmla="*/ 207661 w 12250760"/>
                <a:gd name="connsiteY351" fmla="*/ 6471718 h 6679735"/>
                <a:gd name="connsiteX352" fmla="*/ 207661 w 12250760"/>
                <a:gd name="connsiteY352" fmla="*/ 6523722 h 6679735"/>
                <a:gd name="connsiteX353" fmla="*/ 181704 w 12250760"/>
                <a:gd name="connsiteY353" fmla="*/ 6549725 h 6679735"/>
                <a:gd name="connsiteX354" fmla="*/ 155745 w 12250760"/>
                <a:gd name="connsiteY354" fmla="*/ 6549725 h 6679735"/>
                <a:gd name="connsiteX355" fmla="*/ 155745 w 12250760"/>
                <a:gd name="connsiteY355" fmla="*/ 6653734 h 6679735"/>
                <a:gd name="connsiteX356" fmla="*/ 129788 w 12250760"/>
                <a:gd name="connsiteY356" fmla="*/ 6679735 h 6679735"/>
                <a:gd name="connsiteX357" fmla="*/ 77872 w 12250760"/>
                <a:gd name="connsiteY357" fmla="*/ 6679735 h 6679735"/>
                <a:gd name="connsiteX358" fmla="*/ 51915 w 12250760"/>
                <a:gd name="connsiteY358" fmla="*/ 6653734 h 6679735"/>
                <a:gd name="connsiteX359" fmla="*/ 51915 w 12250760"/>
                <a:gd name="connsiteY359" fmla="*/ 6549725 h 6679735"/>
                <a:gd name="connsiteX360" fmla="*/ 25958 w 12250760"/>
                <a:gd name="connsiteY360" fmla="*/ 6549725 h 6679735"/>
                <a:gd name="connsiteX361" fmla="*/ 0 w 12250760"/>
                <a:gd name="connsiteY361" fmla="*/ 6523722 h 6679735"/>
                <a:gd name="connsiteX362" fmla="*/ 0 w 12250760"/>
                <a:gd name="connsiteY362" fmla="*/ 6471718 h 6679735"/>
                <a:gd name="connsiteX363" fmla="*/ 103831 w 12250760"/>
                <a:gd name="connsiteY363" fmla="*/ 6393712 h 6679735"/>
                <a:gd name="connsiteX364" fmla="*/ 12145950 w 12250760"/>
                <a:gd name="connsiteY364" fmla="*/ 6262454 h 6679735"/>
                <a:gd name="connsiteX365" fmla="*/ 12197866 w 12250760"/>
                <a:gd name="connsiteY365" fmla="*/ 6314370 h 6679735"/>
                <a:gd name="connsiteX366" fmla="*/ 12145950 w 12250760"/>
                <a:gd name="connsiteY366" fmla="*/ 6366285 h 6679735"/>
                <a:gd name="connsiteX367" fmla="*/ 12094035 w 12250760"/>
                <a:gd name="connsiteY367" fmla="*/ 6314370 h 6679735"/>
                <a:gd name="connsiteX368" fmla="*/ 12145950 w 12250760"/>
                <a:gd name="connsiteY368" fmla="*/ 6262454 h 6679735"/>
                <a:gd name="connsiteX369" fmla="*/ 11664226 w 12250760"/>
                <a:gd name="connsiteY369" fmla="*/ 6262454 h 6679735"/>
                <a:gd name="connsiteX370" fmla="*/ 11716142 w 12250760"/>
                <a:gd name="connsiteY370" fmla="*/ 6314370 h 6679735"/>
                <a:gd name="connsiteX371" fmla="*/ 11664226 w 12250760"/>
                <a:gd name="connsiteY371" fmla="*/ 6366285 h 6679735"/>
                <a:gd name="connsiteX372" fmla="*/ 11612311 w 12250760"/>
                <a:gd name="connsiteY372" fmla="*/ 6314370 h 6679735"/>
                <a:gd name="connsiteX373" fmla="*/ 11664226 w 12250760"/>
                <a:gd name="connsiteY373" fmla="*/ 6262454 h 6679735"/>
                <a:gd name="connsiteX374" fmla="*/ 11182501 w 12250760"/>
                <a:gd name="connsiteY374" fmla="*/ 6262454 h 6679735"/>
                <a:gd name="connsiteX375" fmla="*/ 11234417 w 12250760"/>
                <a:gd name="connsiteY375" fmla="*/ 6314370 h 6679735"/>
                <a:gd name="connsiteX376" fmla="*/ 11182501 w 12250760"/>
                <a:gd name="connsiteY376" fmla="*/ 6366285 h 6679735"/>
                <a:gd name="connsiteX377" fmla="*/ 11130586 w 12250760"/>
                <a:gd name="connsiteY377" fmla="*/ 6314370 h 6679735"/>
                <a:gd name="connsiteX378" fmla="*/ 11182501 w 12250760"/>
                <a:gd name="connsiteY378" fmla="*/ 6262454 h 6679735"/>
                <a:gd name="connsiteX379" fmla="*/ 10700777 w 12250760"/>
                <a:gd name="connsiteY379" fmla="*/ 6262454 h 6679735"/>
                <a:gd name="connsiteX380" fmla="*/ 10752693 w 12250760"/>
                <a:gd name="connsiteY380" fmla="*/ 6314370 h 6679735"/>
                <a:gd name="connsiteX381" fmla="*/ 10700777 w 12250760"/>
                <a:gd name="connsiteY381" fmla="*/ 6366285 h 6679735"/>
                <a:gd name="connsiteX382" fmla="*/ 10648862 w 12250760"/>
                <a:gd name="connsiteY382" fmla="*/ 6314370 h 6679735"/>
                <a:gd name="connsiteX383" fmla="*/ 10700777 w 12250760"/>
                <a:gd name="connsiteY383" fmla="*/ 6262454 h 6679735"/>
                <a:gd name="connsiteX384" fmla="*/ 10219053 w 12250760"/>
                <a:gd name="connsiteY384" fmla="*/ 6262454 h 6679735"/>
                <a:gd name="connsiteX385" fmla="*/ 10270969 w 12250760"/>
                <a:gd name="connsiteY385" fmla="*/ 6314370 h 6679735"/>
                <a:gd name="connsiteX386" fmla="*/ 10219053 w 12250760"/>
                <a:gd name="connsiteY386" fmla="*/ 6366285 h 6679735"/>
                <a:gd name="connsiteX387" fmla="*/ 10167138 w 12250760"/>
                <a:gd name="connsiteY387" fmla="*/ 6314370 h 6679735"/>
                <a:gd name="connsiteX388" fmla="*/ 10219053 w 12250760"/>
                <a:gd name="connsiteY388" fmla="*/ 6262454 h 6679735"/>
                <a:gd name="connsiteX389" fmla="*/ 9737328 w 12250760"/>
                <a:gd name="connsiteY389" fmla="*/ 6262454 h 6679735"/>
                <a:gd name="connsiteX390" fmla="*/ 9789244 w 12250760"/>
                <a:gd name="connsiteY390" fmla="*/ 6314370 h 6679735"/>
                <a:gd name="connsiteX391" fmla="*/ 9737328 w 12250760"/>
                <a:gd name="connsiteY391" fmla="*/ 6366285 h 6679735"/>
                <a:gd name="connsiteX392" fmla="*/ 9685413 w 12250760"/>
                <a:gd name="connsiteY392" fmla="*/ 6314370 h 6679735"/>
                <a:gd name="connsiteX393" fmla="*/ 9737328 w 12250760"/>
                <a:gd name="connsiteY393" fmla="*/ 6262454 h 6679735"/>
                <a:gd name="connsiteX394" fmla="*/ 9255604 w 12250760"/>
                <a:gd name="connsiteY394" fmla="*/ 6262454 h 6679735"/>
                <a:gd name="connsiteX395" fmla="*/ 9307520 w 12250760"/>
                <a:gd name="connsiteY395" fmla="*/ 6314370 h 6679735"/>
                <a:gd name="connsiteX396" fmla="*/ 9255604 w 12250760"/>
                <a:gd name="connsiteY396" fmla="*/ 6366285 h 6679735"/>
                <a:gd name="connsiteX397" fmla="*/ 9203689 w 12250760"/>
                <a:gd name="connsiteY397" fmla="*/ 6314370 h 6679735"/>
                <a:gd name="connsiteX398" fmla="*/ 9255604 w 12250760"/>
                <a:gd name="connsiteY398" fmla="*/ 6262454 h 6679735"/>
                <a:gd name="connsiteX399" fmla="*/ 8773880 w 12250760"/>
                <a:gd name="connsiteY399" fmla="*/ 6262454 h 6679735"/>
                <a:gd name="connsiteX400" fmla="*/ 8825796 w 12250760"/>
                <a:gd name="connsiteY400" fmla="*/ 6314370 h 6679735"/>
                <a:gd name="connsiteX401" fmla="*/ 8773880 w 12250760"/>
                <a:gd name="connsiteY401" fmla="*/ 6366285 h 6679735"/>
                <a:gd name="connsiteX402" fmla="*/ 8721965 w 12250760"/>
                <a:gd name="connsiteY402" fmla="*/ 6314370 h 6679735"/>
                <a:gd name="connsiteX403" fmla="*/ 8773880 w 12250760"/>
                <a:gd name="connsiteY403" fmla="*/ 6262454 h 6679735"/>
                <a:gd name="connsiteX404" fmla="*/ 8292157 w 12250760"/>
                <a:gd name="connsiteY404" fmla="*/ 6262454 h 6679735"/>
                <a:gd name="connsiteX405" fmla="*/ 8344072 w 12250760"/>
                <a:gd name="connsiteY405" fmla="*/ 6314370 h 6679735"/>
                <a:gd name="connsiteX406" fmla="*/ 8292157 w 12250760"/>
                <a:gd name="connsiteY406" fmla="*/ 6366285 h 6679735"/>
                <a:gd name="connsiteX407" fmla="*/ 8240241 w 12250760"/>
                <a:gd name="connsiteY407" fmla="*/ 6314370 h 6679735"/>
                <a:gd name="connsiteX408" fmla="*/ 8292157 w 12250760"/>
                <a:gd name="connsiteY408" fmla="*/ 6262454 h 6679735"/>
                <a:gd name="connsiteX409" fmla="*/ 7810433 w 12250760"/>
                <a:gd name="connsiteY409" fmla="*/ 6262454 h 6679735"/>
                <a:gd name="connsiteX410" fmla="*/ 7862348 w 12250760"/>
                <a:gd name="connsiteY410" fmla="*/ 6314370 h 6679735"/>
                <a:gd name="connsiteX411" fmla="*/ 7810433 w 12250760"/>
                <a:gd name="connsiteY411" fmla="*/ 6366285 h 6679735"/>
                <a:gd name="connsiteX412" fmla="*/ 7758517 w 12250760"/>
                <a:gd name="connsiteY412" fmla="*/ 6314370 h 6679735"/>
                <a:gd name="connsiteX413" fmla="*/ 7810433 w 12250760"/>
                <a:gd name="connsiteY413" fmla="*/ 6262454 h 6679735"/>
                <a:gd name="connsiteX414" fmla="*/ 7328709 w 12250760"/>
                <a:gd name="connsiteY414" fmla="*/ 6262454 h 6679735"/>
                <a:gd name="connsiteX415" fmla="*/ 7380624 w 12250760"/>
                <a:gd name="connsiteY415" fmla="*/ 6314370 h 6679735"/>
                <a:gd name="connsiteX416" fmla="*/ 7328709 w 12250760"/>
                <a:gd name="connsiteY416" fmla="*/ 6366285 h 6679735"/>
                <a:gd name="connsiteX417" fmla="*/ 7276793 w 12250760"/>
                <a:gd name="connsiteY417" fmla="*/ 6314370 h 6679735"/>
                <a:gd name="connsiteX418" fmla="*/ 7328709 w 12250760"/>
                <a:gd name="connsiteY418" fmla="*/ 6262454 h 6679735"/>
                <a:gd name="connsiteX419" fmla="*/ 6846985 w 12250760"/>
                <a:gd name="connsiteY419" fmla="*/ 6262454 h 6679735"/>
                <a:gd name="connsiteX420" fmla="*/ 6898900 w 12250760"/>
                <a:gd name="connsiteY420" fmla="*/ 6314370 h 6679735"/>
                <a:gd name="connsiteX421" fmla="*/ 6846985 w 12250760"/>
                <a:gd name="connsiteY421" fmla="*/ 6366285 h 6679735"/>
                <a:gd name="connsiteX422" fmla="*/ 6795069 w 12250760"/>
                <a:gd name="connsiteY422" fmla="*/ 6314370 h 6679735"/>
                <a:gd name="connsiteX423" fmla="*/ 6846985 w 12250760"/>
                <a:gd name="connsiteY423" fmla="*/ 6262454 h 6679735"/>
                <a:gd name="connsiteX424" fmla="*/ 6365261 w 12250760"/>
                <a:gd name="connsiteY424" fmla="*/ 6262454 h 6679735"/>
                <a:gd name="connsiteX425" fmla="*/ 6417176 w 12250760"/>
                <a:gd name="connsiteY425" fmla="*/ 6314370 h 6679735"/>
                <a:gd name="connsiteX426" fmla="*/ 6365261 w 12250760"/>
                <a:gd name="connsiteY426" fmla="*/ 6366285 h 6679735"/>
                <a:gd name="connsiteX427" fmla="*/ 6313345 w 12250760"/>
                <a:gd name="connsiteY427" fmla="*/ 6314370 h 6679735"/>
                <a:gd name="connsiteX428" fmla="*/ 6365261 w 12250760"/>
                <a:gd name="connsiteY428" fmla="*/ 6262454 h 6679735"/>
                <a:gd name="connsiteX429" fmla="*/ 5883537 w 12250760"/>
                <a:gd name="connsiteY429" fmla="*/ 6262454 h 6679735"/>
                <a:gd name="connsiteX430" fmla="*/ 5935452 w 12250760"/>
                <a:gd name="connsiteY430" fmla="*/ 6314370 h 6679735"/>
                <a:gd name="connsiteX431" fmla="*/ 5883537 w 12250760"/>
                <a:gd name="connsiteY431" fmla="*/ 6366285 h 6679735"/>
                <a:gd name="connsiteX432" fmla="*/ 5831621 w 12250760"/>
                <a:gd name="connsiteY432" fmla="*/ 6314370 h 6679735"/>
                <a:gd name="connsiteX433" fmla="*/ 5883537 w 12250760"/>
                <a:gd name="connsiteY433" fmla="*/ 6262454 h 6679735"/>
                <a:gd name="connsiteX434" fmla="*/ 5401813 w 12250760"/>
                <a:gd name="connsiteY434" fmla="*/ 6262454 h 6679735"/>
                <a:gd name="connsiteX435" fmla="*/ 5453728 w 12250760"/>
                <a:gd name="connsiteY435" fmla="*/ 6314370 h 6679735"/>
                <a:gd name="connsiteX436" fmla="*/ 5401813 w 12250760"/>
                <a:gd name="connsiteY436" fmla="*/ 6366285 h 6679735"/>
                <a:gd name="connsiteX437" fmla="*/ 5349897 w 12250760"/>
                <a:gd name="connsiteY437" fmla="*/ 6314370 h 6679735"/>
                <a:gd name="connsiteX438" fmla="*/ 5401813 w 12250760"/>
                <a:gd name="connsiteY438" fmla="*/ 6262454 h 6679735"/>
                <a:gd name="connsiteX439" fmla="*/ 4920088 w 12250760"/>
                <a:gd name="connsiteY439" fmla="*/ 6262454 h 6679735"/>
                <a:gd name="connsiteX440" fmla="*/ 4972005 w 12250760"/>
                <a:gd name="connsiteY440" fmla="*/ 6314370 h 6679735"/>
                <a:gd name="connsiteX441" fmla="*/ 4920088 w 12250760"/>
                <a:gd name="connsiteY441" fmla="*/ 6366285 h 6679735"/>
                <a:gd name="connsiteX442" fmla="*/ 4868172 w 12250760"/>
                <a:gd name="connsiteY442" fmla="*/ 6314370 h 6679735"/>
                <a:gd name="connsiteX443" fmla="*/ 4920088 w 12250760"/>
                <a:gd name="connsiteY443" fmla="*/ 6262454 h 6679735"/>
                <a:gd name="connsiteX444" fmla="*/ 4438366 w 12250760"/>
                <a:gd name="connsiteY444" fmla="*/ 6262454 h 6679735"/>
                <a:gd name="connsiteX445" fmla="*/ 4490280 w 12250760"/>
                <a:gd name="connsiteY445" fmla="*/ 6314370 h 6679735"/>
                <a:gd name="connsiteX446" fmla="*/ 4438366 w 12250760"/>
                <a:gd name="connsiteY446" fmla="*/ 6366285 h 6679735"/>
                <a:gd name="connsiteX447" fmla="*/ 4386449 w 12250760"/>
                <a:gd name="connsiteY447" fmla="*/ 6314370 h 6679735"/>
                <a:gd name="connsiteX448" fmla="*/ 4438366 w 12250760"/>
                <a:gd name="connsiteY448" fmla="*/ 6262454 h 6679735"/>
                <a:gd name="connsiteX449" fmla="*/ 3956642 w 12250760"/>
                <a:gd name="connsiteY449" fmla="*/ 6262454 h 6679735"/>
                <a:gd name="connsiteX450" fmla="*/ 4008558 w 12250760"/>
                <a:gd name="connsiteY450" fmla="*/ 6314370 h 6679735"/>
                <a:gd name="connsiteX451" fmla="*/ 3956642 w 12250760"/>
                <a:gd name="connsiteY451" fmla="*/ 6366285 h 6679735"/>
                <a:gd name="connsiteX452" fmla="*/ 3904726 w 12250760"/>
                <a:gd name="connsiteY452" fmla="*/ 6314370 h 6679735"/>
                <a:gd name="connsiteX453" fmla="*/ 3956642 w 12250760"/>
                <a:gd name="connsiteY453" fmla="*/ 6262454 h 6679735"/>
                <a:gd name="connsiteX454" fmla="*/ 3474919 w 12250760"/>
                <a:gd name="connsiteY454" fmla="*/ 6262454 h 6679735"/>
                <a:gd name="connsiteX455" fmla="*/ 3526835 w 12250760"/>
                <a:gd name="connsiteY455" fmla="*/ 6314370 h 6679735"/>
                <a:gd name="connsiteX456" fmla="*/ 3474919 w 12250760"/>
                <a:gd name="connsiteY456" fmla="*/ 6366285 h 6679735"/>
                <a:gd name="connsiteX457" fmla="*/ 3423004 w 12250760"/>
                <a:gd name="connsiteY457" fmla="*/ 6314370 h 6679735"/>
                <a:gd name="connsiteX458" fmla="*/ 3474919 w 12250760"/>
                <a:gd name="connsiteY458" fmla="*/ 6262454 h 6679735"/>
                <a:gd name="connsiteX459" fmla="*/ 2993195 w 12250760"/>
                <a:gd name="connsiteY459" fmla="*/ 6262454 h 6679735"/>
                <a:gd name="connsiteX460" fmla="*/ 3045110 w 12250760"/>
                <a:gd name="connsiteY460" fmla="*/ 6314370 h 6679735"/>
                <a:gd name="connsiteX461" fmla="*/ 2993195 w 12250760"/>
                <a:gd name="connsiteY461" fmla="*/ 6366285 h 6679735"/>
                <a:gd name="connsiteX462" fmla="*/ 2941280 w 12250760"/>
                <a:gd name="connsiteY462" fmla="*/ 6314370 h 6679735"/>
                <a:gd name="connsiteX463" fmla="*/ 2993195 w 12250760"/>
                <a:gd name="connsiteY463" fmla="*/ 6262454 h 6679735"/>
                <a:gd name="connsiteX464" fmla="*/ 2511472 w 12250760"/>
                <a:gd name="connsiteY464" fmla="*/ 6262454 h 6679735"/>
                <a:gd name="connsiteX465" fmla="*/ 2563387 w 12250760"/>
                <a:gd name="connsiteY465" fmla="*/ 6314370 h 6679735"/>
                <a:gd name="connsiteX466" fmla="*/ 2511472 w 12250760"/>
                <a:gd name="connsiteY466" fmla="*/ 6366285 h 6679735"/>
                <a:gd name="connsiteX467" fmla="*/ 2459556 w 12250760"/>
                <a:gd name="connsiteY467" fmla="*/ 6314370 h 6679735"/>
                <a:gd name="connsiteX468" fmla="*/ 2511472 w 12250760"/>
                <a:gd name="connsiteY468" fmla="*/ 6262454 h 6679735"/>
                <a:gd name="connsiteX469" fmla="*/ 2029747 w 12250760"/>
                <a:gd name="connsiteY469" fmla="*/ 6262454 h 6679735"/>
                <a:gd name="connsiteX470" fmla="*/ 2081662 w 12250760"/>
                <a:gd name="connsiteY470" fmla="*/ 6314370 h 6679735"/>
                <a:gd name="connsiteX471" fmla="*/ 2029747 w 12250760"/>
                <a:gd name="connsiteY471" fmla="*/ 6366285 h 6679735"/>
                <a:gd name="connsiteX472" fmla="*/ 1977831 w 12250760"/>
                <a:gd name="connsiteY472" fmla="*/ 6314370 h 6679735"/>
                <a:gd name="connsiteX473" fmla="*/ 2029747 w 12250760"/>
                <a:gd name="connsiteY473" fmla="*/ 6262454 h 6679735"/>
                <a:gd name="connsiteX474" fmla="*/ 1548022 w 12250760"/>
                <a:gd name="connsiteY474" fmla="*/ 6262454 h 6679735"/>
                <a:gd name="connsiteX475" fmla="*/ 1599938 w 12250760"/>
                <a:gd name="connsiteY475" fmla="*/ 6314370 h 6679735"/>
                <a:gd name="connsiteX476" fmla="*/ 1548022 w 12250760"/>
                <a:gd name="connsiteY476" fmla="*/ 6366285 h 6679735"/>
                <a:gd name="connsiteX477" fmla="*/ 1496107 w 12250760"/>
                <a:gd name="connsiteY477" fmla="*/ 6314370 h 6679735"/>
                <a:gd name="connsiteX478" fmla="*/ 1548022 w 12250760"/>
                <a:gd name="connsiteY478" fmla="*/ 6262454 h 6679735"/>
                <a:gd name="connsiteX479" fmla="*/ 1066298 w 12250760"/>
                <a:gd name="connsiteY479" fmla="*/ 6262454 h 6679735"/>
                <a:gd name="connsiteX480" fmla="*/ 1118214 w 12250760"/>
                <a:gd name="connsiteY480" fmla="*/ 6314370 h 6679735"/>
                <a:gd name="connsiteX481" fmla="*/ 1066298 w 12250760"/>
                <a:gd name="connsiteY481" fmla="*/ 6366285 h 6679735"/>
                <a:gd name="connsiteX482" fmla="*/ 1014383 w 12250760"/>
                <a:gd name="connsiteY482" fmla="*/ 6314370 h 6679735"/>
                <a:gd name="connsiteX483" fmla="*/ 1066298 w 12250760"/>
                <a:gd name="connsiteY483" fmla="*/ 6262454 h 6679735"/>
                <a:gd name="connsiteX484" fmla="*/ 584575 w 12250760"/>
                <a:gd name="connsiteY484" fmla="*/ 6262454 h 6679735"/>
                <a:gd name="connsiteX485" fmla="*/ 636490 w 12250760"/>
                <a:gd name="connsiteY485" fmla="*/ 6314370 h 6679735"/>
                <a:gd name="connsiteX486" fmla="*/ 584575 w 12250760"/>
                <a:gd name="connsiteY486" fmla="*/ 6366285 h 6679735"/>
                <a:gd name="connsiteX487" fmla="*/ 532659 w 12250760"/>
                <a:gd name="connsiteY487" fmla="*/ 6314370 h 6679735"/>
                <a:gd name="connsiteX488" fmla="*/ 584575 w 12250760"/>
                <a:gd name="connsiteY488" fmla="*/ 6262454 h 6679735"/>
                <a:gd name="connsiteX489" fmla="*/ 102851 w 12250760"/>
                <a:gd name="connsiteY489" fmla="*/ 6262454 h 6679735"/>
                <a:gd name="connsiteX490" fmla="*/ 154767 w 12250760"/>
                <a:gd name="connsiteY490" fmla="*/ 6314370 h 6679735"/>
                <a:gd name="connsiteX491" fmla="*/ 102851 w 12250760"/>
                <a:gd name="connsiteY491" fmla="*/ 6366285 h 6679735"/>
                <a:gd name="connsiteX492" fmla="*/ 50935 w 12250760"/>
                <a:gd name="connsiteY492" fmla="*/ 6314370 h 6679735"/>
                <a:gd name="connsiteX493" fmla="*/ 102851 w 12250760"/>
                <a:gd name="connsiteY493" fmla="*/ 6262454 h 6679735"/>
                <a:gd name="connsiteX494" fmla="*/ 12146930 w 12250760"/>
                <a:gd name="connsiteY494" fmla="*/ 5911988 h 6679735"/>
                <a:gd name="connsiteX495" fmla="*/ 12250760 w 12250760"/>
                <a:gd name="connsiteY495" fmla="*/ 5989994 h 6679735"/>
                <a:gd name="connsiteX496" fmla="*/ 12250760 w 12250760"/>
                <a:gd name="connsiteY496" fmla="*/ 6041998 h 6679735"/>
                <a:gd name="connsiteX497" fmla="*/ 12224803 w 12250760"/>
                <a:gd name="connsiteY497" fmla="*/ 6068001 h 6679735"/>
                <a:gd name="connsiteX498" fmla="*/ 12198844 w 12250760"/>
                <a:gd name="connsiteY498" fmla="*/ 6068001 h 6679735"/>
                <a:gd name="connsiteX499" fmla="*/ 12198844 w 12250760"/>
                <a:gd name="connsiteY499" fmla="*/ 6172010 h 6679735"/>
                <a:gd name="connsiteX500" fmla="*/ 12172887 w 12250760"/>
                <a:gd name="connsiteY500" fmla="*/ 6198011 h 6679735"/>
                <a:gd name="connsiteX501" fmla="*/ 12120972 w 12250760"/>
                <a:gd name="connsiteY501" fmla="*/ 6198011 h 6679735"/>
                <a:gd name="connsiteX502" fmla="*/ 12095015 w 12250760"/>
                <a:gd name="connsiteY502" fmla="*/ 6172010 h 6679735"/>
                <a:gd name="connsiteX503" fmla="*/ 12095015 w 12250760"/>
                <a:gd name="connsiteY503" fmla="*/ 6068001 h 6679735"/>
                <a:gd name="connsiteX504" fmla="*/ 12069057 w 12250760"/>
                <a:gd name="connsiteY504" fmla="*/ 6068001 h 6679735"/>
                <a:gd name="connsiteX505" fmla="*/ 12043099 w 12250760"/>
                <a:gd name="connsiteY505" fmla="*/ 6041998 h 6679735"/>
                <a:gd name="connsiteX506" fmla="*/ 12043099 w 12250760"/>
                <a:gd name="connsiteY506" fmla="*/ 5989994 h 6679735"/>
                <a:gd name="connsiteX507" fmla="*/ 12146930 w 12250760"/>
                <a:gd name="connsiteY507" fmla="*/ 5911988 h 6679735"/>
                <a:gd name="connsiteX508" fmla="*/ 11665206 w 12250760"/>
                <a:gd name="connsiteY508" fmla="*/ 5911988 h 6679735"/>
                <a:gd name="connsiteX509" fmla="*/ 11769036 w 12250760"/>
                <a:gd name="connsiteY509" fmla="*/ 5989994 h 6679735"/>
                <a:gd name="connsiteX510" fmla="*/ 11769036 w 12250760"/>
                <a:gd name="connsiteY510" fmla="*/ 6041998 h 6679735"/>
                <a:gd name="connsiteX511" fmla="*/ 11743079 w 12250760"/>
                <a:gd name="connsiteY511" fmla="*/ 6068001 h 6679735"/>
                <a:gd name="connsiteX512" fmla="*/ 11717120 w 12250760"/>
                <a:gd name="connsiteY512" fmla="*/ 6068001 h 6679735"/>
                <a:gd name="connsiteX513" fmla="*/ 11717120 w 12250760"/>
                <a:gd name="connsiteY513" fmla="*/ 6172010 h 6679735"/>
                <a:gd name="connsiteX514" fmla="*/ 11691163 w 12250760"/>
                <a:gd name="connsiteY514" fmla="*/ 6198011 h 6679735"/>
                <a:gd name="connsiteX515" fmla="*/ 11639248 w 12250760"/>
                <a:gd name="connsiteY515" fmla="*/ 6198011 h 6679735"/>
                <a:gd name="connsiteX516" fmla="*/ 11613291 w 12250760"/>
                <a:gd name="connsiteY516" fmla="*/ 6172010 h 6679735"/>
                <a:gd name="connsiteX517" fmla="*/ 11613291 w 12250760"/>
                <a:gd name="connsiteY517" fmla="*/ 6068001 h 6679735"/>
                <a:gd name="connsiteX518" fmla="*/ 11587333 w 12250760"/>
                <a:gd name="connsiteY518" fmla="*/ 6068001 h 6679735"/>
                <a:gd name="connsiteX519" fmla="*/ 11561375 w 12250760"/>
                <a:gd name="connsiteY519" fmla="*/ 6041998 h 6679735"/>
                <a:gd name="connsiteX520" fmla="*/ 11561375 w 12250760"/>
                <a:gd name="connsiteY520" fmla="*/ 5989994 h 6679735"/>
                <a:gd name="connsiteX521" fmla="*/ 11665206 w 12250760"/>
                <a:gd name="connsiteY521" fmla="*/ 5911988 h 6679735"/>
                <a:gd name="connsiteX522" fmla="*/ 11183481 w 12250760"/>
                <a:gd name="connsiteY522" fmla="*/ 5911988 h 6679735"/>
                <a:gd name="connsiteX523" fmla="*/ 11287311 w 12250760"/>
                <a:gd name="connsiteY523" fmla="*/ 5989994 h 6679735"/>
                <a:gd name="connsiteX524" fmla="*/ 11287311 w 12250760"/>
                <a:gd name="connsiteY524" fmla="*/ 6041998 h 6679735"/>
                <a:gd name="connsiteX525" fmla="*/ 11261354 w 12250760"/>
                <a:gd name="connsiteY525" fmla="*/ 6068001 h 6679735"/>
                <a:gd name="connsiteX526" fmla="*/ 11235395 w 12250760"/>
                <a:gd name="connsiteY526" fmla="*/ 6068001 h 6679735"/>
                <a:gd name="connsiteX527" fmla="*/ 11235395 w 12250760"/>
                <a:gd name="connsiteY527" fmla="*/ 6172010 h 6679735"/>
                <a:gd name="connsiteX528" fmla="*/ 11209438 w 12250760"/>
                <a:gd name="connsiteY528" fmla="*/ 6198011 h 6679735"/>
                <a:gd name="connsiteX529" fmla="*/ 11157523 w 12250760"/>
                <a:gd name="connsiteY529" fmla="*/ 6198011 h 6679735"/>
                <a:gd name="connsiteX530" fmla="*/ 11131566 w 12250760"/>
                <a:gd name="connsiteY530" fmla="*/ 6172010 h 6679735"/>
                <a:gd name="connsiteX531" fmla="*/ 11131566 w 12250760"/>
                <a:gd name="connsiteY531" fmla="*/ 6068001 h 6679735"/>
                <a:gd name="connsiteX532" fmla="*/ 11105608 w 12250760"/>
                <a:gd name="connsiteY532" fmla="*/ 6068001 h 6679735"/>
                <a:gd name="connsiteX533" fmla="*/ 11079650 w 12250760"/>
                <a:gd name="connsiteY533" fmla="*/ 6041998 h 6679735"/>
                <a:gd name="connsiteX534" fmla="*/ 11079650 w 12250760"/>
                <a:gd name="connsiteY534" fmla="*/ 5989994 h 6679735"/>
                <a:gd name="connsiteX535" fmla="*/ 11183481 w 12250760"/>
                <a:gd name="connsiteY535" fmla="*/ 5911988 h 6679735"/>
                <a:gd name="connsiteX536" fmla="*/ 10701757 w 12250760"/>
                <a:gd name="connsiteY536" fmla="*/ 5911988 h 6679735"/>
                <a:gd name="connsiteX537" fmla="*/ 10805587 w 12250760"/>
                <a:gd name="connsiteY537" fmla="*/ 5989994 h 6679735"/>
                <a:gd name="connsiteX538" fmla="*/ 10805587 w 12250760"/>
                <a:gd name="connsiteY538" fmla="*/ 6041998 h 6679735"/>
                <a:gd name="connsiteX539" fmla="*/ 10779630 w 12250760"/>
                <a:gd name="connsiteY539" fmla="*/ 6068001 h 6679735"/>
                <a:gd name="connsiteX540" fmla="*/ 10753671 w 12250760"/>
                <a:gd name="connsiteY540" fmla="*/ 6068001 h 6679735"/>
                <a:gd name="connsiteX541" fmla="*/ 10753671 w 12250760"/>
                <a:gd name="connsiteY541" fmla="*/ 6172010 h 6679735"/>
                <a:gd name="connsiteX542" fmla="*/ 10727714 w 12250760"/>
                <a:gd name="connsiteY542" fmla="*/ 6198011 h 6679735"/>
                <a:gd name="connsiteX543" fmla="*/ 10675799 w 12250760"/>
                <a:gd name="connsiteY543" fmla="*/ 6198011 h 6679735"/>
                <a:gd name="connsiteX544" fmla="*/ 10649842 w 12250760"/>
                <a:gd name="connsiteY544" fmla="*/ 6172010 h 6679735"/>
                <a:gd name="connsiteX545" fmla="*/ 10649842 w 12250760"/>
                <a:gd name="connsiteY545" fmla="*/ 6068001 h 6679735"/>
                <a:gd name="connsiteX546" fmla="*/ 10623884 w 12250760"/>
                <a:gd name="connsiteY546" fmla="*/ 6068001 h 6679735"/>
                <a:gd name="connsiteX547" fmla="*/ 10597926 w 12250760"/>
                <a:gd name="connsiteY547" fmla="*/ 6041998 h 6679735"/>
                <a:gd name="connsiteX548" fmla="*/ 10597926 w 12250760"/>
                <a:gd name="connsiteY548" fmla="*/ 5989994 h 6679735"/>
                <a:gd name="connsiteX549" fmla="*/ 10701757 w 12250760"/>
                <a:gd name="connsiteY549" fmla="*/ 5911988 h 6679735"/>
                <a:gd name="connsiteX550" fmla="*/ 10220033 w 12250760"/>
                <a:gd name="connsiteY550" fmla="*/ 5911988 h 6679735"/>
                <a:gd name="connsiteX551" fmla="*/ 10323863 w 12250760"/>
                <a:gd name="connsiteY551" fmla="*/ 5989994 h 6679735"/>
                <a:gd name="connsiteX552" fmla="*/ 10323863 w 12250760"/>
                <a:gd name="connsiteY552" fmla="*/ 6041998 h 6679735"/>
                <a:gd name="connsiteX553" fmla="*/ 10297906 w 12250760"/>
                <a:gd name="connsiteY553" fmla="*/ 6068001 h 6679735"/>
                <a:gd name="connsiteX554" fmla="*/ 10271947 w 12250760"/>
                <a:gd name="connsiteY554" fmla="*/ 6068001 h 6679735"/>
                <a:gd name="connsiteX555" fmla="*/ 10271947 w 12250760"/>
                <a:gd name="connsiteY555" fmla="*/ 6172010 h 6679735"/>
                <a:gd name="connsiteX556" fmla="*/ 10245990 w 12250760"/>
                <a:gd name="connsiteY556" fmla="*/ 6198011 h 6679735"/>
                <a:gd name="connsiteX557" fmla="*/ 10194075 w 12250760"/>
                <a:gd name="connsiteY557" fmla="*/ 6198011 h 6679735"/>
                <a:gd name="connsiteX558" fmla="*/ 10168118 w 12250760"/>
                <a:gd name="connsiteY558" fmla="*/ 6172010 h 6679735"/>
                <a:gd name="connsiteX559" fmla="*/ 10168118 w 12250760"/>
                <a:gd name="connsiteY559" fmla="*/ 6068001 h 6679735"/>
                <a:gd name="connsiteX560" fmla="*/ 10142160 w 12250760"/>
                <a:gd name="connsiteY560" fmla="*/ 6068001 h 6679735"/>
                <a:gd name="connsiteX561" fmla="*/ 10116202 w 12250760"/>
                <a:gd name="connsiteY561" fmla="*/ 6041998 h 6679735"/>
                <a:gd name="connsiteX562" fmla="*/ 10116202 w 12250760"/>
                <a:gd name="connsiteY562" fmla="*/ 5989994 h 6679735"/>
                <a:gd name="connsiteX563" fmla="*/ 10220033 w 12250760"/>
                <a:gd name="connsiteY563" fmla="*/ 5911988 h 6679735"/>
                <a:gd name="connsiteX564" fmla="*/ 9738308 w 12250760"/>
                <a:gd name="connsiteY564" fmla="*/ 5911988 h 6679735"/>
                <a:gd name="connsiteX565" fmla="*/ 9842138 w 12250760"/>
                <a:gd name="connsiteY565" fmla="*/ 5989994 h 6679735"/>
                <a:gd name="connsiteX566" fmla="*/ 9842138 w 12250760"/>
                <a:gd name="connsiteY566" fmla="*/ 6041998 h 6679735"/>
                <a:gd name="connsiteX567" fmla="*/ 9816181 w 12250760"/>
                <a:gd name="connsiteY567" fmla="*/ 6068001 h 6679735"/>
                <a:gd name="connsiteX568" fmla="*/ 9790222 w 12250760"/>
                <a:gd name="connsiteY568" fmla="*/ 6068001 h 6679735"/>
                <a:gd name="connsiteX569" fmla="*/ 9790222 w 12250760"/>
                <a:gd name="connsiteY569" fmla="*/ 6172010 h 6679735"/>
                <a:gd name="connsiteX570" fmla="*/ 9764265 w 12250760"/>
                <a:gd name="connsiteY570" fmla="*/ 6198011 h 6679735"/>
                <a:gd name="connsiteX571" fmla="*/ 9712350 w 12250760"/>
                <a:gd name="connsiteY571" fmla="*/ 6198011 h 6679735"/>
                <a:gd name="connsiteX572" fmla="*/ 9686393 w 12250760"/>
                <a:gd name="connsiteY572" fmla="*/ 6172010 h 6679735"/>
                <a:gd name="connsiteX573" fmla="*/ 9686393 w 12250760"/>
                <a:gd name="connsiteY573" fmla="*/ 6068001 h 6679735"/>
                <a:gd name="connsiteX574" fmla="*/ 9660435 w 12250760"/>
                <a:gd name="connsiteY574" fmla="*/ 6068001 h 6679735"/>
                <a:gd name="connsiteX575" fmla="*/ 9634477 w 12250760"/>
                <a:gd name="connsiteY575" fmla="*/ 6041998 h 6679735"/>
                <a:gd name="connsiteX576" fmla="*/ 9634477 w 12250760"/>
                <a:gd name="connsiteY576" fmla="*/ 5989994 h 6679735"/>
                <a:gd name="connsiteX577" fmla="*/ 9738308 w 12250760"/>
                <a:gd name="connsiteY577" fmla="*/ 5911988 h 6679735"/>
                <a:gd name="connsiteX578" fmla="*/ 9256584 w 12250760"/>
                <a:gd name="connsiteY578" fmla="*/ 5911988 h 6679735"/>
                <a:gd name="connsiteX579" fmla="*/ 9360414 w 12250760"/>
                <a:gd name="connsiteY579" fmla="*/ 5989994 h 6679735"/>
                <a:gd name="connsiteX580" fmla="*/ 9360414 w 12250760"/>
                <a:gd name="connsiteY580" fmla="*/ 6041998 h 6679735"/>
                <a:gd name="connsiteX581" fmla="*/ 9334457 w 12250760"/>
                <a:gd name="connsiteY581" fmla="*/ 6068001 h 6679735"/>
                <a:gd name="connsiteX582" fmla="*/ 9308498 w 12250760"/>
                <a:gd name="connsiteY582" fmla="*/ 6068001 h 6679735"/>
                <a:gd name="connsiteX583" fmla="*/ 9308498 w 12250760"/>
                <a:gd name="connsiteY583" fmla="*/ 6172010 h 6679735"/>
                <a:gd name="connsiteX584" fmla="*/ 9282541 w 12250760"/>
                <a:gd name="connsiteY584" fmla="*/ 6198011 h 6679735"/>
                <a:gd name="connsiteX585" fmla="*/ 9230626 w 12250760"/>
                <a:gd name="connsiteY585" fmla="*/ 6198011 h 6679735"/>
                <a:gd name="connsiteX586" fmla="*/ 9204669 w 12250760"/>
                <a:gd name="connsiteY586" fmla="*/ 6172010 h 6679735"/>
                <a:gd name="connsiteX587" fmla="*/ 9204669 w 12250760"/>
                <a:gd name="connsiteY587" fmla="*/ 6068001 h 6679735"/>
                <a:gd name="connsiteX588" fmla="*/ 9178711 w 12250760"/>
                <a:gd name="connsiteY588" fmla="*/ 6068001 h 6679735"/>
                <a:gd name="connsiteX589" fmla="*/ 9152753 w 12250760"/>
                <a:gd name="connsiteY589" fmla="*/ 6041998 h 6679735"/>
                <a:gd name="connsiteX590" fmla="*/ 9152753 w 12250760"/>
                <a:gd name="connsiteY590" fmla="*/ 5989994 h 6679735"/>
                <a:gd name="connsiteX591" fmla="*/ 9256584 w 12250760"/>
                <a:gd name="connsiteY591" fmla="*/ 5911988 h 6679735"/>
                <a:gd name="connsiteX592" fmla="*/ 8774860 w 12250760"/>
                <a:gd name="connsiteY592" fmla="*/ 5911988 h 6679735"/>
                <a:gd name="connsiteX593" fmla="*/ 8878690 w 12250760"/>
                <a:gd name="connsiteY593" fmla="*/ 5989994 h 6679735"/>
                <a:gd name="connsiteX594" fmla="*/ 8878690 w 12250760"/>
                <a:gd name="connsiteY594" fmla="*/ 6041998 h 6679735"/>
                <a:gd name="connsiteX595" fmla="*/ 8852733 w 12250760"/>
                <a:gd name="connsiteY595" fmla="*/ 6068001 h 6679735"/>
                <a:gd name="connsiteX596" fmla="*/ 8826774 w 12250760"/>
                <a:gd name="connsiteY596" fmla="*/ 6068001 h 6679735"/>
                <a:gd name="connsiteX597" fmla="*/ 8826774 w 12250760"/>
                <a:gd name="connsiteY597" fmla="*/ 6172010 h 6679735"/>
                <a:gd name="connsiteX598" fmla="*/ 8800817 w 12250760"/>
                <a:gd name="connsiteY598" fmla="*/ 6198011 h 6679735"/>
                <a:gd name="connsiteX599" fmla="*/ 8748902 w 12250760"/>
                <a:gd name="connsiteY599" fmla="*/ 6198011 h 6679735"/>
                <a:gd name="connsiteX600" fmla="*/ 8722945 w 12250760"/>
                <a:gd name="connsiteY600" fmla="*/ 6172010 h 6679735"/>
                <a:gd name="connsiteX601" fmla="*/ 8722945 w 12250760"/>
                <a:gd name="connsiteY601" fmla="*/ 6068001 h 6679735"/>
                <a:gd name="connsiteX602" fmla="*/ 8696987 w 12250760"/>
                <a:gd name="connsiteY602" fmla="*/ 6068001 h 6679735"/>
                <a:gd name="connsiteX603" fmla="*/ 8671029 w 12250760"/>
                <a:gd name="connsiteY603" fmla="*/ 6041998 h 6679735"/>
                <a:gd name="connsiteX604" fmla="*/ 8671029 w 12250760"/>
                <a:gd name="connsiteY604" fmla="*/ 5989994 h 6679735"/>
                <a:gd name="connsiteX605" fmla="*/ 8774860 w 12250760"/>
                <a:gd name="connsiteY605" fmla="*/ 5911988 h 6679735"/>
                <a:gd name="connsiteX606" fmla="*/ 8293136 w 12250760"/>
                <a:gd name="connsiteY606" fmla="*/ 5911988 h 6679735"/>
                <a:gd name="connsiteX607" fmla="*/ 8396966 w 12250760"/>
                <a:gd name="connsiteY607" fmla="*/ 5989994 h 6679735"/>
                <a:gd name="connsiteX608" fmla="*/ 8396966 w 12250760"/>
                <a:gd name="connsiteY608" fmla="*/ 6041998 h 6679735"/>
                <a:gd name="connsiteX609" fmla="*/ 8371009 w 12250760"/>
                <a:gd name="connsiteY609" fmla="*/ 6068001 h 6679735"/>
                <a:gd name="connsiteX610" fmla="*/ 8345051 w 12250760"/>
                <a:gd name="connsiteY610" fmla="*/ 6068001 h 6679735"/>
                <a:gd name="connsiteX611" fmla="*/ 8345051 w 12250760"/>
                <a:gd name="connsiteY611" fmla="*/ 6172010 h 6679735"/>
                <a:gd name="connsiteX612" fmla="*/ 8319094 w 12250760"/>
                <a:gd name="connsiteY612" fmla="*/ 6198011 h 6679735"/>
                <a:gd name="connsiteX613" fmla="*/ 8267178 w 12250760"/>
                <a:gd name="connsiteY613" fmla="*/ 6198011 h 6679735"/>
                <a:gd name="connsiteX614" fmla="*/ 8241221 w 12250760"/>
                <a:gd name="connsiteY614" fmla="*/ 6172010 h 6679735"/>
                <a:gd name="connsiteX615" fmla="*/ 8241221 w 12250760"/>
                <a:gd name="connsiteY615" fmla="*/ 6068001 h 6679735"/>
                <a:gd name="connsiteX616" fmla="*/ 8215264 w 12250760"/>
                <a:gd name="connsiteY616" fmla="*/ 6068001 h 6679735"/>
                <a:gd name="connsiteX617" fmla="*/ 8189305 w 12250760"/>
                <a:gd name="connsiteY617" fmla="*/ 6041998 h 6679735"/>
                <a:gd name="connsiteX618" fmla="*/ 8189305 w 12250760"/>
                <a:gd name="connsiteY618" fmla="*/ 5989994 h 6679735"/>
                <a:gd name="connsiteX619" fmla="*/ 8293136 w 12250760"/>
                <a:gd name="connsiteY619" fmla="*/ 5911988 h 6679735"/>
                <a:gd name="connsiteX620" fmla="*/ 7811412 w 12250760"/>
                <a:gd name="connsiteY620" fmla="*/ 5911988 h 6679735"/>
                <a:gd name="connsiteX621" fmla="*/ 7915242 w 12250760"/>
                <a:gd name="connsiteY621" fmla="*/ 5989994 h 6679735"/>
                <a:gd name="connsiteX622" fmla="*/ 7915242 w 12250760"/>
                <a:gd name="connsiteY622" fmla="*/ 6041998 h 6679735"/>
                <a:gd name="connsiteX623" fmla="*/ 7889285 w 12250760"/>
                <a:gd name="connsiteY623" fmla="*/ 6068001 h 6679735"/>
                <a:gd name="connsiteX624" fmla="*/ 7863327 w 12250760"/>
                <a:gd name="connsiteY624" fmla="*/ 6068001 h 6679735"/>
                <a:gd name="connsiteX625" fmla="*/ 7863327 w 12250760"/>
                <a:gd name="connsiteY625" fmla="*/ 6172010 h 6679735"/>
                <a:gd name="connsiteX626" fmla="*/ 7837370 w 12250760"/>
                <a:gd name="connsiteY626" fmla="*/ 6198011 h 6679735"/>
                <a:gd name="connsiteX627" fmla="*/ 7785454 w 12250760"/>
                <a:gd name="connsiteY627" fmla="*/ 6198011 h 6679735"/>
                <a:gd name="connsiteX628" fmla="*/ 7759497 w 12250760"/>
                <a:gd name="connsiteY628" fmla="*/ 6172010 h 6679735"/>
                <a:gd name="connsiteX629" fmla="*/ 7759497 w 12250760"/>
                <a:gd name="connsiteY629" fmla="*/ 6068001 h 6679735"/>
                <a:gd name="connsiteX630" fmla="*/ 7733540 w 12250760"/>
                <a:gd name="connsiteY630" fmla="*/ 6068001 h 6679735"/>
                <a:gd name="connsiteX631" fmla="*/ 7707581 w 12250760"/>
                <a:gd name="connsiteY631" fmla="*/ 6041998 h 6679735"/>
                <a:gd name="connsiteX632" fmla="*/ 7707581 w 12250760"/>
                <a:gd name="connsiteY632" fmla="*/ 5989994 h 6679735"/>
                <a:gd name="connsiteX633" fmla="*/ 7811412 w 12250760"/>
                <a:gd name="connsiteY633" fmla="*/ 5911988 h 6679735"/>
                <a:gd name="connsiteX634" fmla="*/ 7329688 w 12250760"/>
                <a:gd name="connsiteY634" fmla="*/ 5911988 h 6679735"/>
                <a:gd name="connsiteX635" fmla="*/ 7433518 w 12250760"/>
                <a:gd name="connsiteY635" fmla="*/ 5989994 h 6679735"/>
                <a:gd name="connsiteX636" fmla="*/ 7433518 w 12250760"/>
                <a:gd name="connsiteY636" fmla="*/ 6041998 h 6679735"/>
                <a:gd name="connsiteX637" fmla="*/ 7407561 w 12250760"/>
                <a:gd name="connsiteY637" fmla="*/ 6068001 h 6679735"/>
                <a:gd name="connsiteX638" fmla="*/ 7381603 w 12250760"/>
                <a:gd name="connsiteY638" fmla="*/ 6068001 h 6679735"/>
                <a:gd name="connsiteX639" fmla="*/ 7381603 w 12250760"/>
                <a:gd name="connsiteY639" fmla="*/ 6172010 h 6679735"/>
                <a:gd name="connsiteX640" fmla="*/ 7355646 w 12250760"/>
                <a:gd name="connsiteY640" fmla="*/ 6198011 h 6679735"/>
                <a:gd name="connsiteX641" fmla="*/ 7303730 w 12250760"/>
                <a:gd name="connsiteY641" fmla="*/ 6198011 h 6679735"/>
                <a:gd name="connsiteX642" fmla="*/ 7277773 w 12250760"/>
                <a:gd name="connsiteY642" fmla="*/ 6172010 h 6679735"/>
                <a:gd name="connsiteX643" fmla="*/ 7277773 w 12250760"/>
                <a:gd name="connsiteY643" fmla="*/ 6068001 h 6679735"/>
                <a:gd name="connsiteX644" fmla="*/ 7251816 w 12250760"/>
                <a:gd name="connsiteY644" fmla="*/ 6068001 h 6679735"/>
                <a:gd name="connsiteX645" fmla="*/ 7225857 w 12250760"/>
                <a:gd name="connsiteY645" fmla="*/ 6041998 h 6679735"/>
                <a:gd name="connsiteX646" fmla="*/ 7225857 w 12250760"/>
                <a:gd name="connsiteY646" fmla="*/ 5989994 h 6679735"/>
                <a:gd name="connsiteX647" fmla="*/ 7329688 w 12250760"/>
                <a:gd name="connsiteY647" fmla="*/ 5911988 h 6679735"/>
                <a:gd name="connsiteX648" fmla="*/ 6847964 w 12250760"/>
                <a:gd name="connsiteY648" fmla="*/ 5911988 h 6679735"/>
                <a:gd name="connsiteX649" fmla="*/ 6951794 w 12250760"/>
                <a:gd name="connsiteY649" fmla="*/ 5989994 h 6679735"/>
                <a:gd name="connsiteX650" fmla="*/ 6951794 w 12250760"/>
                <a:gd name="connsiteY650" fmla="*/ 6041998 h 6679735"/>
                <a:gd name="connsiteX651" fmla="*/ 6925837 w 12250760"/>
                <a:gd name="connsiteY651" fmla="*/ 6068001 h 6679735"/>
                <a:gd name="connsiteX652" fmla="*/ 6899879 w 12250760"/>
                <a:gd name="connsiteY652" fmla="*/ 6068001 h 6679735"/>
                <a:gd name="connsiteX653" fmla="*/ 6899879 w 12250760"/>
                <a:gd name="connsiteY653" fmla="*/ 6172010 h 6679735"/>
                <a:gd name="connsiteX654" fmla="*/ 6873922 w 12250760"/>
                <a:gd name="connsiteY654" fmla="*/ 6198011 h 6679735"/>
                <a:gd name="connsiteX655" fmla="*/ 6822006 w 12250760"/>
                <a:gd name="connsiteY655" fmla="*/ 6198011 h 6679735"/>
                <a:gd name="connsiteX656" fmla="*/ 6796049 w 12250760"/>
                <a:gd name="connsiteY656" fmla="*/ 6172010 h 6679735"/>
                <a:gd name="connsiteX657" fmla="*/ 6796049 w 12250760"/>
                <a:gd name="connsiteY657" fmla="*/ 6068001 h 6679735"/>
                <a:gd name="connsiteX658" fmla="*/ 6770092 w 12250760"/>
                <a:gd name="connsiteY658" fmla="*/ 6068001 h 6679735"/>
                <a:gd name="connsiteX659" fmla="*/ 6744133 w 12250760"/>
                <a:gd name="connsiteY659" fmla="*/ 6041998 h 6679735"/>
                <a:gd name="connsiteX660" fmla="*/ 6744133 w 12250760"/>
                <a:gd name="connsiteY660" fmla="*/ 5989994 h 6679735"/>
                <a:gd name="connsiteX661" fmla="*/ 6847964 w 12250760"/>
                <a:gd name="connsiteY661" fmla="*/ 5911988 h 6679735"/>
                <a:gd name="connsiteX662" fmla="*/ 6366240 w 12250760"/>
                <a:gd name="connsiteY662" fmla="*/ 5911988 h 6679735"/>
                <a:gd name="connsiteX663" fmla="*/ 6470070 w 12250760"/>
                <a:gd name="connsiteY663" fmla="*/ 5989994 h 6679735"/>
                <a:gd name="connsiteX664" fmla="*/ 6470070 w 12250760"/>
                <a:gd name="connsiteY664" fmla="*/ 6041998 h 6679735"/>
                <a:gd name="connsiteX665" fmla="*/ 6444113 w 12250760"/>
                <a:gd name="connsiteY665" fmla="*/ 6068001 h 6679735"/>
                <a:gd name="connsiteX666" fmla="*/ 6418155 w 12250760"/>
                <a:gd name="connsiteY666" fmla="*/ 6068001 h 6679735"/>
                <a:gd name="connsiteX667" fmla="*/ 6418155 w 12250760"/>
                <a:gd name="connsiteY667" fmla="*/ 6172010 h 6679735"/>
                <a:gd name="connsiteX668" fmla="*/ 6392198 w 12250760"/>
                <a:gd name="connsiteY668" fmla="*/ 6198011 h 6679735"/>
                <a:gd name="connsiteX669" fmla="*/ 6340282 w 12250760"/>
                <a:gd name="connsiteY669" fmla="*/ 6198011 h 6679735"/>
                <a:gd name="connsiteX670" fmla="*/ 6314325 w 12250760"/>
                <a:gd name="connsiteY670" fmla="*/ 6172010 h 6679735"/>
                <a:gd name="connsiteX671" fmla="*/ 6314325 w 12250760"/>
                <a:gd name="connsiteY671" fmla="*/ 6068001 h 6679735"/>
                <a:gd name="connsiteX672" fmla="*/ 6288368 w 12250760"/>
                <a:gd name="connsiteY672" fmla="*/ 6068001 h 6679735"/>
                <a:gd name="connsiteX673" fmla="*/ 6262409 w 12250760"/>
                <a:gd name="connsiteY673" fmla="*/ 6041998 h 6679735"/>
                <a:gd name="connsiteX674" fmla="*/ 6262409 w 12250760"/>
                <a:gd name="connsiteY674" fmla="*/ 5989994 h 6679735"/>
                <a:gd name="connsiteX675" fmla="*/ 6366240 w 12250760"/>
                <a:gd name="connsiteY675" fmla="*/ 5911988 h 6679735"/>
                <a:gd name="connsiteX676" fmla="*/ 5884518 w 12250760"/>
                <a:gd name="connsiteY676" fmla="*/ 5911988 h 6679735"/>
                <a:gd name="connsiteX677" fmla="*/ 5988348 w 12250760"/>
                <a:gd name="connsiteY677" fmla="*/ 5989994 h 6679735"/>
                <a:gd name="connsiteX678" fmla="*/ 5988348 w 12250760"/>
                <a:gd name="connsiteY678" fmla="*/ 6041998 h 6679735"/>
                <a:gd name="connsiteX679" fmla="*/ 5962391 w 12250760"/>
                <a:gd name="connsiteY679" fmla="*/ 6068001 h 6679735"/>
                <a:gd name="connsiteX680" fmla="*/ 5936433 w 12250760"/>
                <a:gd name="connsiteY680" fmla="*/ 6068001 h 6679735"/>
                <a:gd name="connsiteX681" fmla="*/ 5936433 w 12250760"/>
                <a:gd name="connsiteY681" fmla="*/ 6172010 h 6679735"/>
                <a:gd name="connsiteX682" fmla="*/ 5910476 w 12250760"/>
                <a:gd name="connsiteY682" fmla="*/ 6198011 h 6679735"/>
                <a:gd name="connsiteX683" fmla="*/ 5858559 w 12250760"/>
                <a:gd name="connsiteY683" fmla="*/ 6198011 h 6679735"/>
                <a:gd name="connsiteX684" fmla="*/ 5832602 w 12250760"/>
                <a:gd name="connsiteY684" fmla="*/ 6172010 h 6679735"/>
                <a:gd name="connsiteX685" fmla="*/ 5832602 w 12250760"/>
                <a:gd name="connsiteY685" fmla="*/ 6068001 h 6679735"/>
                <a:gd name="connsiteX686" fmla="*/ 5806647 w 12250760"/>
                <a:gd name="connsiteY686" fmla="*/ 6068001 h 6679735"/>
                <a:gd name="connsiteX687" fmla="*/ 5780688 w 12250760"/>
                <a:gd name="connsiteY687" fmla="*/ 6041998 h 6679735"/>
                <a:gd name="connsiteX688" fmla="*/ 5780688 w 12250760"/>
                <a:gd name="connsiteY688" fmla="*/ 5989994 h 6679735"/>
                <a:gd name="connsiteX689" fmla="*/ 5884518 w 12250760"/>
                <a:gd name="connsiteY689" fmla="*/ 5911988 h 6679735"/>
                <a:gd name="connsiteX690" fmla="*/ 5402797 w 12250760"/>
                <a:gd name="connsiteY690" fmla="*/ 5911988 h 6679735"/>
                <a:gd name="connsiteX691" fmla="*/ 5506626 w 12250760"/>
                <a:gd name="connsiteY691" fmla="*/ 5989994 h 6679735"/>
                <a:gd name="connsiteX692" fmla="*/ 5506626 w 12250760"/>
                <a:gd name="connsiteY692" fmla="*/ 6041998 h 6679735"/>
                <a:gd name="connsiteX693" fmla="*/ 5480669 w 12250760"/>
                <a:gd name="connsiteY693" fmla="*/ 6068001 h 6679735"/>
                <a:gd name="connsiteX694" fmla="*/ 5454711 w 12250760"/>
                <a:gd name="connsiteY694" fmla="*/ 6068001 h 6679735"/>
                <a:gd name="connsiteX695" fmla="*/ 5454711 w 12250760"/>
                <a:gd name="connsiteY695" fmla="*/ 6172010 h 6679735"/>
                <a:gd name="connsiteX696" fmla="*/ 5428752 w 12250760"/>
                <a:gd name="connsiteY696" fmla="*/ 6198011 h 6679735"/>
                <a:gd name="connsiteX697" fmla="*/ 5376837 w 12250760"/>
                <a:gd name="connsiteY697" fmla="*/ 6198011 h 6679735"/>
                <a:gd name="connsiteX698" fmla="*/ 5350881 w 12250760"/>
                <a:gd name="connsiteY698" fmla="*/ 6172010 h 6679735"/>
                <a:gd name="connsiteX699" fmla="*/ 5350881 w 12250760"/>
                <a:gd name="connsiteY699" fmla="*/ 6068001 h 6679735"/>
                <a:gd name="connsiteX700" fmla="*/ 5324924 w 12250760"/>
                <a:gd name="connsiteY700" fmla="*/ 6068001 h 6679735"/>
                <a:gd name="connsiteX701" fmla="*/ 5298965 w 12250760"/>
                <a:gd name="connsiteY701" fmla="*/ 6041998 h 6679735"/>
                <a:gd name="connsiteX702" fmla="*/ 5298965 w 12250760"/>
                <a:gd name="connsiteY702" fmla="*/ 5989994 h 6679735"/>
                <a:gd name="connsiteX703" fmla="*/ 5402797 w 12250760"/>
                <a:gd name="connsiteY703" fmla="*/ 5911988 h 6679735"/>
                <a:gd name="connsiteX704" fmla="*/ 4921068 w 12250760"/>
                <a:gd name="connsiteY704" fmla="*/ 5911988 h 6679735"/>
                <a:gd name="connsiteX705" fmla="*/ 5024901 w 12250760"/>
                <a:gd name="connsiteY705" fmla="*/ 5989994 h 6679735"/>
                <a:gd name="connsiteX706" fmla="*/ 5024901 w 12250760"/>
                <a:gd name="connsiteY706" fmla="*/ 6041998 h 6679735"/>
                <a:gd name="connsiteX707" fmla="*/ 4998943 w 12250760"/>
                <a:gd name="connsiteY707" fmla="*/ 6068001 h 6679735"/>
                <a:gd name="connsiteX708" fmla="*/ 4972985 w 12250760"/>
                <a:gd name="connsiteY708" fmla="*/ 6068001 h 6679735"/>
                <a:gd name="connsiteX709" fmla="*/ 4972985 w 12250760"/>
                <a:gd name="connsiteY709" fmla="*/ 6172010 h 6679735"/>
                <a:gd name="connsiteX710" fmla="*/ 4947026 w 12250760"/>
                <a:gd name="connsiteY710" fmla="*/ 6198011 h 6679735"/>
                <a:gd name="connsiteX711" fmla="*/ 4895110 w 12250760"/>
                <a:gd name="connsiteY711" fmla="*/ 6198011 h 6679735"/>
                <a:gd name="connsiteX712" fmla="*/ 4869155 w 12250760"/>
                <a:gd name="connsiteY712" fmla="*/ 6172010 h 6679735"/>
                <a:gd name="connsiteX713" fmla="*/ 4869155 w 12250760"/>
                <a:gd name="connsiteY713" fmla="*/ 6068001 h 6679735"/>
                <a:gd name="connsiteX714" fmla="*/ 4843197 w 12250760"/>
                <a:gd name="connsiteY714" fmla="*/ 6068001 h 6679735"/>
                <a:gd name="connsiteX715" fmla="*/ 4817240 w 12250760"/>
                <a:gd name="connsiteY715" fmla="*/ 6041998 h 6679735"/>
                <a:gd name="connsiteX716" fmla="*/ 4817240 w 12250760"/>
                <a:gd name="connsiteY716" fmla="*/ 5989994 h 6679735"/>
                <a:gd name="connsiteX717" fmla="*/ 4921068 w 12250760"/>
                <a:gd name="connsiteY717" fmla="*/ 5911988 h 6679735"/>
                <a:gd name="connsiteX718" fmla="*/ 4439348 w 12250760"/>
                <a:gd name="connsiteY718" fmla="*/ 5911988 h 6679735"/>
                <a:gd name="connsiteX719" fmla="*/ 4543177 w 12250760"/>
                <a:gd name="connsiteY719" fmla="*/ 5989994 h 6679735"/>
                <a:gd name="connsiteX720" fmla="*/ 4543177 w 12250760"/>
                <a:gd name="connsiteY720" fmla="*/ 6041998 h 6679735"/>
                <a:gd name="connsiteX721" fmla="*/ 4517219 w 12250760"/>
                <a:gd name="connsiteY721" fmla="*/ 6068001 h 6679735"/>
                <a:gd name="connsiteX722" fmla="*/ 4491261 w 12250760"/>
                <a:gd name="connsiteY722" fmla="*/ 6068001 h 6679735"/>
                <a:gd name="connsiteX723" fmla="*/ 4491261 w 12250760"/>
                <a:gd name="connsiteY723" fmla="*/ 6172010 h 6679735"/>
                <a:gd name="connsiteX724" fmla="*/ 4465303 w 12250760"/>
                <a:gd name="connsiteY724" fmla="*/ 6198011 h 6679735"/>
                <a:gd name="connsiteX725" fmla="*/ 4413387 w 12250760"/>
                <a:gd name="connsiteY725" fmla="*/ 6198011 h 6679735"/>
                <a:gd name="connsiteX726" fmla="*/ 4387431 w 12250760"/>
                <a:gd name="connsiteY726" fmla="*/ 6172010 h 6679735"/>
                <a:gd name="connsiteX727" fmla="*/ 4387431 w 12250760"/>
                <a:gd name="connsiteY727" fmla="*/ 6068001 h 6679735"/>
                <a:gd name="connsiteX728" fmla="*/ 4361473 w 12250760"/>
                <a:gd name="connsiteY728" fmla="*/ 6068001 h 6679735"/>
                <a:gd name="connsiteX729" fmla="*/ 4335515 w 12250760"/>
                <a:gd name="connsiteY729" fmla="*/ 6041998 h 6679735"/>
                <a:gd name="connsiteX730" fmla="*/ 4335515 w 12250760"/>
                <a:gd name="connsiteY730" fmla="*/ 5989994 h 6679735"/>
                <a:gd name="connsiteX731" fmla="*/ 4439348 w 12250760"/>
                <a:gd name="connsiteY731" fmla="*/ 5911988 h 6679735"/>
                <a:gd name="connsiteX732" fmla="*/ 3957626 w 12250760"/>
                <a:gd name="connsiteY732" fmla="*/ 5911988 h 6679735"/>
                <a:gd name="connsiteX733" fmla="*/ 4061456 w 12250760"/>
                <a:gd name="connsiteY733" fmla="*/ 5989994 h 6679735"/>
                <a:gd name="connsiteX734" fmla="*/ 4061456 w 12250760"/>
                <a:gd name="connsiteY734" fmla="*/ 6041998 h 6679735"/>
                <a:gd name="connsiteX735" fmla="*/ 4035499 w 12250760"/>
                <a:gd name="connsiteY735" fmla="*/ 6068001 h 6679735"/>
                <a:gd name="connsiteX736" fmla="*/ 4009541 w 12250760"/>
                <a:gd name="connsiteY736" fmla="*/ 6068001 h 6679735"/>
                <a:gd name="connsiteX737" fmla="*/ 4009541 w 12250760"/>
                <a:gd name="connsiteY737" fmla="*/ 6172010 h 6679735"/>
                <a:gd name="connsiteX738" fmla="*/ 3983584 w 12250760"/>
                <a:gd name="connsiteY738" fmla="*/ 6198011 h 6679735"/>
                <a:gd name="connsiteX739" fmla="*/ 3931667 w 12250760"/>
                <a:gd name="connsiteY739" fmla="*/ 6198011 h 6679735"/>
                <a:gd name="connsiteX740" fmla="*/ 3905710 w 12250760"/>
                <a:gd name="connsiteY740" fmla="*/ 6172010 h 6679735"/>
                <a:gd name="connsiteX741" fmla="*/ 3905710 w 12250760"/>
                <a:gd name="connsiteY741" fmla="*/ 6068001 h 6679735"/>
                <a:gd name="connsiteX742" fmla="*/ 3879753 w 12250760"/>
                <a:gd name="connsiteY742" fmla="*/ 6068001 h 6679735"/>
                <a:gd name="connsiteX743" fmla="*/ 3853794 w 12250760"/>
                <a:gd name="connsiteY743" fmla="*/ 6041998 h 6679735"/>
                <a:gd name="connsiteX744" fmla="*/ 3853794 w 12250760"/>
                <a:gd name="connsiteY744" fmla="*/ 5989994 h 6679735"/>
                <a:gd name="connsiteX745" fmla="*/ 3957626 w 12250760"/>
                <a:gd name="connsiteY745" fmla="*/ 5911988 h 6679735"/>
                <a:gd name="connsiteX746" fmla="*/ 3475904 w 12250760"/>
                <a:gd name="connsiteY746" fmla="*/ 5911988 h 6679735"/>
                <a:gd name="connsiteX747" fmla="*/ 3579735 w 12250760"/>
                <a:gd name="connsiteY747" fmla="*/ 5989994 h 6679735"/>
                <a:gd name="connsiteX748" fmla="*/ 3579735 w 12250760"/>
                <a:gd name="connsiteY748" fmla="*/ 6041998 h 6679735"/>
                <a:gd name="connsiteX749" fmla="*/ 3553778 w 12250760"/>
                <a:gd name="connsiteY749" fmla="*/ 6068001 h 6679735"/>
                <a:gd name="connsiteX750" fmla="*/ 3527819 w 12250760"/>
                <a:gd name="connsiteY750" fmla="*/ 6068001 h 6679735"/>
                <a:gd name="connsiteX751" fmla="*/ 3527819 w 12250760"/>
                <a:gd name="connsiteY751" fmla="*/ 6172010 h 6679735"/>
                <a:gd name="connsiteX752" fmla="*/ 3501862 w 12250760"/>
                <a:gd name="connsiteY752" fmla="*/ 6198011 h 6679735"/>
                <a:gd name="connsiteX753" fmla="*/ 3449946 w 12250760"/>
                <a:gd name="connsiteY753" fmla="*/ 6198011 h 6679735"/>
                <a:gd name="connsiteX754" fmla="*/ 3423989 w 12250760"/>
                <a:gd name="connsiteY754" fmla="*/ 6172010 h 6679735"/>
                <a:gd name="connsiteX755" fmla="*/ 3423989 w 12250760"/>
                <a:gd name="connsiteY755" fmla="*/ 6068001 h 6679735"/>
                <a:gd name="connsiteX756" fmla="*/ 3398031 w 12250760"/>
                <a:gd name="connsiteY756" fmla="*/ 6068001 h 6679735"/>
                <a:gd name="connsiteX757" fmla="*/ 3372073 w 12250760"/>
                <a:gd name="connsiteY757" fmla="*/ 6041998 h 6679735"/>
                <a:gd name="connsiteX758" fmla="*/ 3372073 w 12250760"/>
                <a:gd name="connsiteY758" fmla="*/ 5989994 h 6679735"/>
                <a:gd name="connsiteX759" fmla="*/ 3475904 w 12250760"/>
                <a:gd name="connsiteY759" fmla="*/ 5911988 h 6679735"/>
                <a:gd name="connsiteX760" fmla="*/ 2994180 w 12250760"/>
                <a:gd name="connsiteY760" fmla="*/ 5911988 h 6679735"/>
                <a:gd name="connsiteX761" fmla="*/ 3098010 w 12250760"/>
                <a:gd name="connsiteY761" fmla="*/ 5989994 h 6679735"/>
                <a:gd name="connsiteX762" fmla="*/ 3098010 w 12250760"/>
                <a:gd name="connsiteY762" fmla="*/ 6041998 h 6679735"/>
                <a:gd name="connsiteX763" fmla="*/ 3072052 w 12250760"/>
                <a:gd name="connsiteY763" fmla="*/ 6068001 h 6679735"/>
                <a:gd name="connsiteX764" fmla="*/ 3046095 w 12250760"/>
                <a:gd name="connsiteY764" fmla="*/ 6068001 h 6679735"/>
                <a:gd name="connsiteX765" fmla="*/ 3046095 w 12250760"/>
                <a:gd name="connsiteY765" fmla="*/ 6172010 h 6679735"/>
                <a:gd name="connsiteX766" fmla="*/ 3020138 w 12250760"/>
                <a:gd name="connsiteY766" fmla="*/ 6198011 h 6679735"/>
                <a:gd name="connsiteX767" fmla="*/ 2968221 w 12250760"/>
                <a:gd name="connsiteY767" fmla="*/ 6198011 h 6679735"/>
                <a:gd name="connsiteX768" fmla="*/ 2942264 w 12250760"/>
                <a:gd name="connsiteY768" fmla="*/ 6172010 h 6679735"/>
                <a:gd name="connsiteX769" fmla="*/ 2942264 w 12250760"/>
                <a:gd name="connsiteY769" fmla="*/ 6068001 h 6679735"/>
                <a:gd name="connsiteX770" fmla="*/ 2916306 w 12250760"/>
                <a:gd name="connsiteY770" fmla="*/ 6068001 h 6679735"/>
                <a:gd name="connsiteX771" fmla="*/ 2890349 w 12250760"/>
                <a:gd name="connsiteY771" fmla="*/ 6041998 h 6679735"/>
                <a:gd name="connsiteX772" fmla="*/ 2890349 w 12250760"/>
                <a:gd name="connsiteY772" fmla="*/ 5989994 h 6679735"/>
                <a:gd name="connsiteX773" fmla="*/ 2994180 w 12250760"/>
                <a:gd name="connsiteY773" fmla="*/ 5911988 h 6679735"/>
                <a:gd name="connsiteX774" fmla="*/ 2512457 w 12250760"/>
                <a:gd name="connsiteY774" fmla="*/ 5911988 h 6679735"/>
                <a:gd name="connsiteX775" fmla="*/ 2616286 w 12250760"/>
                <a:gd name="connsiteY775" fmla="*/ 5989994 h 6679735"/>
                <a:gd name="connsiteX776" fmla="*/ 2616286 w 12250760"/>
                <a:gd name="connsiteY776" fmla="*/ 6041998 h 6679735"/>
                <a:gd name="connsiteX777" fmla="*/ 2590329 w 12250760"/>
                <a:gd name="connsiteY777" fmla="*/ 6068001 h 6679735"/>
                <a:gd name="connsiteX778" fmla="*/ 2564371 w 12250760"/>
                <a:gd name="connsiteY778" fmla="*/ 6068001 h 6679735"/>
                <a:gd name="connsiteX779" fmla="*/ 2564371 w 12250760"/>
                <a:gd name="connsiteY779" fmla="*/ 6172010 h 6679735"/>
                <a:gd name="connsiteX780" fmla="*/ 2538413 w 12250760"/>
                <a:gd name="connsiteY780" fmla="*/ 6198011 h 6679735"/>
                <a:gd name="connsiteX781" fmla="*/ 2486498 w 12250760"/>
                <a:gd name="connsiteY781" fmla="*/ 6198011 h 6679735"/>
                <a:gd name="connsiteX782" fmla="*/ 2460541 w 12250760"/>
                <a:gd name="connsiteY782" fmla="*/ 6172010 h 6679735"/>
                <a:gd name="connsiteX783" fmla="*/ 2460541 w 12250760"/>
                <a:gd name="connsiteY783" fmla="*/ 6068001 h 6679735"/>
                <a:gd name="connsiteX784" fmla="*/ 2434585 w 12250760"/>
                <a:gd name="connsiteY784" fmla="*/ 6068001 h 6679735"/>
                <a:gd name="connsiteX785" fmla="*/ 2408626 w 12250760"/>
                <a:gd name="connsiteY785" fmla="*/ 6041998 h 6679735"/>
                <a:gd name="connsiteX786" fmla="*/ 2408626 w 12250760"/>
                <a:gd name="connsiteY786" fmla="*/ 5989994 h 6679735"/>
                <a:gd name="connsiteX787" fmla="*/ 2512457 w 12250760"/>
                <a:gd name="connsiteY787" fmla="*/ 5911988 h 6679735"/>
                <a:gd name="connsiteX788" fmla="*/ 2030731 w 12250760"/>
                <a:gd name="connsiteY788" fmla="*/ 5911988 h 6679735"/>
                <a:gd name="connsiteX789" fmla="*/ 2134563 w 12250760"/>
                <a:gd name="connsiteY789" fmla="*/ 5989994 h 6679735"/>
                <a:gd name="connsiteX790" fmla="*/ 2134563 w 12250760"/>
                <a:gd name="connsiteY790" fmla="*/ 6041998 h 6679735"/>
                <a:gd name="connsiteX791" fmla="*/ 2108603 w 12250760"/>
                <a:gd name="connsiteY791" fmla="*/ 6068001 h 6679735"/>
                <a:gd name="connsiteX792" fmla="*/ 2082645 w 12250760"/>
                <a:gd name="connsiteY792" fmla="*/ 6068001 h 6679735"/>
                <a:gd name="connsiteX793" fmla="*/ 2082645 w 12250760"/>
                <a:gd name="connsiteY793" fmla="*/ 6172010 h 6679735"/>
                <a:gd name="connsiteX794" fmla="*/ 2056688 w 12250760"/>
                <a:gd name="connsiteY794" fmla="*/ 6198011 h 6679735"/>
                <a:gd name="connsiteX795" fmla="*/ 2004772 w 12250760"/>
                <a:gd name="connsiteY795" fmla="*/ 6198011 h 6679735"/>
                <a:gd name="connsiteX796" fmla="*/ 1978815 w 12250760"/>
                <a:gd name="connsiteY796" fmla="*/ 6172010 h 6679735"/>
                <a:gd name="connsiteX797" fmla="*/ 1978815 w 12250760"/>
                <a:gd name="connsiteY797" fmla="*/ 6068001 h 6679735"/>
                <a:gd name="connsiteX798" fmla="*/ 1952858 w 12250760"/>
                <a:gd name="connsiteY798" fmla="*/ 6068001 h 6679735"/>
                <a:gd name="connsiteX799" fmla="*/ 1926900 w 12250760"/>
                <a:gd name="connsiteY799" fmla="*/ 6041998 h 6679735"/>
                <a:gd name="connsiteX800" fmla="*/ 1926900 w 12250760"/>
                <a:gd name="connsiteY800" fmla="*/ 5989994 h 6679735"/>
                <a:gd name="connsiteX801" fmla="*/ 2030731 w 12250760"/>
                <a:gd name="connsiteY801" fmla="*/ 5911988 h 6679735"/>
                <a:gd name="connsiteX802" fmla="*/ 1549006 w 12250760"/>
                <a:gd name="connsiteY802" fmla="*/ 5911988 h 6679735"/>
                <a:gd name="connsiteX803" fmla="*/ 1652836 w 12250760"/>
                <a:gd name="connsiteY803" fmla="*/ 5989994 h 6679735"/>
                <a:gd name="connsiteX804" fmla="*/ 1652836 w 12250760"/>
                <a:gd name="connsiteY804" fmla="*/ 6041998 h 6679735"/>
                <a:gd name="connsiteX805" fmla="*/ 1626879 w 12250760"/>
                <a:gd name="connsiteY805" fmla="*/ 6068001 h 6679735"/>
                <a:gd name="connsiteX806" fmla="*/ 1600920 w 12250760"/>
                <a:gd name="connsiteY806" fmla="*/ 6068001 h 6679735"/>
                <a:gd name="connsiteX807" fmla="*/ 1600920 w 12250760"/>
                <a:gd name="connsiteY807" fmla="*/ 6172010 h 6679735"/>
                <a:gd name="connsiteX808" fmla="*/ 1574963 w 12250760"/>
                <a:gd name="connsiteY808" fmla="*/ 6198011 h 6679735"/>
                <a:gd name="connsiteX809" fmla="*/ 1523048 w 12250760"/>
                <a:gd name="connsiteY809" fmla="*/ 6198011 h 6679735"/>
                <a:gd name="connsiteX810" fmla="*/ 1497090 w 12250760"/>
                <a:gd name="connsiteY810" fmla="*/ 6172010 h 6679735"/>
                <a:gd name="connsiteX811" fmla="*/ 1497090 w 12250760"/>
                <a:gd name="connsiteY811" fmla="*/ 6068001 h 6679735"/>
                <a:gd name="connsiteX812" fmla="*/ 1471133 w 12250760"/>
                <a:gd name="connsiteY812" fmla="*/ 6068001 h 6679735"/>
                <a:gd name="connsiteX813" fmla="*/ 1445175 w 12250760"/>
                <a:gd name="connsiteY813" fmla="*/ 6041998 h 6679735"/>
                <a:gd name="connsiteX814" fmla="*/ 1445175 w 12250760"/>
                <a:gd name="connsiteY814" fmla="*/ 5989994 h 6679735"/>
                <a:gd name="connsiteX815" fmla="*/ 1549006 w 12250760"/>
                <a:gd name="connsiteY815" fmla="*/ 5911988 h 6679735"/>
                <a:gd name="connsiteX816" fmla="*/ 1067283 w 12250760"/>
                <a:gd name="connsiteY816" fmla="*/ 5911988 h 6679735"/>
                <a:gd name="connsiteX817" fmla="*/ 1171112 w 12250760"/>
                <a:gd name="connsiteY817" fmla="*/ 5989994 h 6679735"/>
                <a:gd name="connsiteX818" fmla="*/ 1171112 w 12250760"/>
                <a:gd name="connsiteY818" fmla="*/ 6041998 h 6679735"/>
                <a:gd name="connsiteX819" fmla="*/ 1145155 w 12250760"/>
                <a:gd name="connsiteY819" fmla="*/ 6068001 h 6679735"/>
                <a:gd name="connsiteX820" fmla="*/ 1119197 w 12250760"/>
                <a:gd name="connsiteY820" fmla="*/ 6068001 h 6679735"/>
                <a:gd name="connsiteX821" fmla="*/ 1119197 w 12250760"/>
                <a:gd name="connsiteY821" fmla="*/ 6172010 h 6679735"/>
                <a:gd name="connsiteX822" fmla="*/ 1093240 w 12250760"/>
                <a:gd name="connsiteY822" fmla="*/ 6198011 h 6679735"/>
                <a:gd name="connsiteX823" fmla="*/ 1041324 w 12250760"/>
                <a:gd name="connsiteY823" fmla="*/ 6198011 h 6679735"/>
                <a:gd name="connsiteX824" fmla="*/ 1015367 w 12250760"/>
                <a:gd name="connsiteY824" fmla="*/ 6172010 h 6679735"/>
                <a:gd name="connsiteX825" fmla="*/ 1015367 w 12250760"/>
                <a:gd name="connsiteY825" fmla="*/ 6068001 h 6679735"/>
                <a:gd name="connsiteX826" fmla="*/ 989410 w 12250760"/>
                <a:gd name="connsiteY826" fmla="*/ 6068001 h 6679735"/>
                <a:gd name="connsiteX827" fmla="*/ 963452 w 12250760"/>
                <a:gd name="connsiteY827" fmla="*/ 6041998 h 6679735"/>
                <a:gd name="connsiteX828" fmla="*/ 963452 w 12250760"/>
                <a:gd name="connsiteY828" fmla="*/ 5989994 h 6679735"/>
                <a:gd name="connsiteX829" fmla="*/ 1067283 w 12250760"/>
                <a:gd name="connsiteY829" fmla="*/ 5911988 h 6679735"/>
                <a:gd name="connsiteX830" fmla="*/ 585559 w 12250760"/>
                <a:gd name="connsiteY830" fmla="*/ 5911988 h 6679735"/>
                <a:gd name="connsiteX831" fmla="*/ 689389 w 12250760"/>
                <a:gd name="connsiteY831" fmla="*/ 5989994 h 6679735"/>
                <a:gd name="connsiteX832" fmla="*/ 689389 w 12250760"/>
                <a:gd name="connsiteY832" fmla="*/ 6041998 h 6679735"/>
                <a:gd name="connsiteX833" fmla="*/ 663432 w 12250760"/>
                <a:gd name="connsiteY833" fmla="*/ 6068001 h 6679735"/>
                <a:gd name="connsiteX834" fmla="*/ 637473 w 12250760"/>
                <a:gd name="connsiteY834" fmla="*/ 6068001 h 6679735"/>
                <a:gd name="connsiteX835" fmla="*/ 637473 w 12250760"/>
                <a:gd name="connsiteY835" fmla="*/ 6172010 h 6679735"/>
                <a:gd name="connsiteX836" fmla="*/ 611516 w 12250760"/>
                <a:gd name="connsiteY836" fmla="*/ 6198011 h 6679735"/>
                <a:gd name="connsiteX837" fmla="*/ 559601 w 12250760"/>
                <a:gd name="connsiteY837" fmla="*/ 6198011 h 6679735"/>
                <a:gd name="connsiteX838" fmla="*/ 533644 w 12250760"/>
                <a:gd name="connsiteY838" fmla="*/ 6172010 h 6679735"/>
                <a:gd name="connsiteX839" fmla="*/ 533644 w 12250760"/>
                <a:gd name="connsiteY839" fmla="*/ 6068001 h 6679735"/>
                <a:gd name="connsiteX840" fmla="*/ 507686 w 12250760"/>
                <a:gd name="connsiteY840" fmla="*/ 6068001 h 6679735"/>
                <a:gd name="connsiteX841" fmla="*/ 481728 w 12250760"/>
                <a:gd name="connsiteY841" fmla="*/ 6041998 h 6679735"/>
                <a:gd name="connsiteX842" fmla="*/ 481728 w 12250760"/>
                <a:gd name="connsiteY842" fmla="*/ 5989994 h 6679735"/>
                <a:gd name="connsiteX843" fmla="*/ 585559 w 12250760"/>
                <a:gd name="connsiteY843" fmla="*/ 5911988 h 6679735"/>
                <a:gd name="connsiteX844" fmla="*/ 103836 w 12250760"/>
                <a:gd name="connsiteY844" fmla="*/ 5911988 h 6679735"/>
                <a:gd name="connsiteX845" fmla="*/ 207665 w 12250760"/>
                <a:gd name="connsiteY845" fmla="*/ 5989994 h 6679735"/>
                <a:gd name="connsiteX846" fmla="*/ 207665 w 12250760"/>
                <a:gd name="connsiteY846" fmla="*/ 6041998 h 6679735"/>
                <a:gd name="connsiteX847" fmla="*/ 181708 w 12250760"/>
                <a:gd name="connsiteY847" fmla="*/ 6068001 h 6679735"/>
                <a:gd name="connsiteX848" fmla="*/ 155750 w 12250760"/>
                <a:gd name="connsiteY848" fmla="*/ 6068001 h 6679735"/>
                <a:gd name="connsiteX849" fmla="*/ 155750 w 12250760"/>
                <a:gd name="connsiteY849" fmla="*/ 6172010 h 6679735"/>
                <a:gd name="connsiteX850" fmla="*/ 129793 w 12250760"/>
                <a:gd name="connsiteY850" fmla="*/ 6198011 h 6679735"/>
                <a:gd name="connsiteX851" fmla="*/ 77877 w 12250760"/>
                <a:gd name="connsiteY851" fmla="*/ 6198011 h 6679735"/>
                <a:gd name="connsiteX852" fmla="*/ 51920 w 12250760"/>
                <a:gd name="connsiteY852" fmla="*/ 6172010 h 6679735"/>
                <a:gd name="connsiteX853" fmla="*/ 51920 w 12250760"/>
                <a:gd name="connsiteY853" fmla="*/ 6068001 h 6679735"/>
                <a:gd name="connsiteX854" fmla="*/ 25963 w 12250760"/>
                <a:gd name="connsiteY854" fmla="*/ 6068001 h 6679735"/>
                <a:gd name="connsiteX855" fmla="*/ 4 w 12250760"/>
                <a:gd name="connsiteY855" fmla="*/ 6041998 h 6679735"/>
                <a:gd name="connsiteX856" fmla="*/ 4 w 12250760"/>
                <a:gd name="connsiteY856" fmla="*/ 5989994 h 6679735"/>
                <a:gd name="connsiteX857" fmla="*/ 103836 w 12250760"/>
                <a:gd name="connsiteY857" fmla="*/ 5911988 h 6679735"/>
                <a:gd name="connsiteX858" fmla="*/ 12145950 w 12250760"/>
                <a:gd name="connsiteY858" fmla="*/ 5780730 h 6679735"/>
                <a:gd name="connsiteX859" fmla="*/ 12197866 w 12250760"/>
                <a:gd name="connsiteY859" fmla="*/ 5832646 h 6679735"/>
                <a:gd name="connsiteX860" fmla="*/ 12145950 w 12250760"/>
                <a:gd name="connsiteY860" fmla="*/ 5884561 h 6679735"/>
                <a:gd name="connsiteX861" fmla="*/ 12094035 w 12250760"/>
                <a:gd name="connsiteY861" fmla="*/ 5832646 h 6679735"/>
                <a:gd name="connsiteX862" fmla="*/ 12145950 w 12250760"/>
                <a:gd name="connsiteY862" fmla="*/ 5780730 h 6679735"/>
                <a:gd name="connsiteX863" fmla="*/ 11664226 w 12250760"/>
                <a:gd name="connsiteY863" fmla="*/ 5780730 h 6679735"/>
                <a:gd name="connsiteX864" fmla="*/ 11716142 w 12250760"/>
                <a:gd name="connsiteY864" fmla="*/ 5832646 h 6679735"/>
                <a:gd name="connsiteX865" fmla="*/ 11664226 w 12250760"/>
                <a:gd name="connsiteY865" fmla="*/ 5884561 h 6679735"/>
                <a:gd name="connsiteX866" fmla="*/ 11612311 w 12250760"/>
                <a:gd name="connsiteY866" fmla="*/ 5832646 h 6679735"/>
                <a:gd name="connsiteX867" fmla="*/ 11664226 w 12250760"/>
                <a:gd name="connsiteY867" fmla="*/ 5780730 h 6679735"/>
                <a:gd name="connsiteX868" fmla="*/ 11182501 w 12250760"/>
                <a:gd name="connsiteY868" fmla="*/ 5780730 h 6679735"/>
                <a:gd name="connsiteX869" fmla="*/ 11234417 w 12250760"/>
                <a:gd name="connsiteY869" fmla="*/ 5832646 h 6679735"/>
                <a:gd name="connsiteX870" fmla="*/ 11182501 w 12250760"/>
                <a:gd name="connsiteY870" fmla="*/ 5884561 h 6679735"/>
                <a:gd name="connsiteX871" fmla="*/ 11130586 w 12250760"/>
                <a:gd name="connsiteY871" fmla="*/ 5832646 h 6679735"/>
                <a:gd name="connsiteX872" fmla="*/ 11182501 w 12250760"/>
                <a:gd name="connsiteY872" fmla="*/ 5780730 h 6679735"/>
                <a:gd name="connsiteX873" fmla="*/ 10700777 w 12250760"/>
                <a:gd name="connsiteY873" fmla="*/ 5780730 h 6679735"/>
                <a:gd name="connsiteX874" fmla="*/ 10752693 w 12250760"/>
                <a:gd name="connsiteY874" fmla="*/ 5832646 h 6679735"/>
                <a:gd name="connsiteX875" fmla="*/ 10700777 w 12250760"/>
                <a:gd name="connsiteY875" fmla="*/ 5884561 h 6679735"/>
                <a:gd name="connsiteX876" fmla="*/ 10648862 w 12250760"/>
                <a:gd name="connsiteY876" fmla="*/ 5832646 h 6679735"/>
                <a:gd name="connsiteX877" fmla="*/ 10700777 w 12250760"/>
                <a:gd name="connsiteY877" fmla="*/ 5780730 h 6679735"/>
                <a:gd name="connsiteX878" fmla="*/ 10219053 w 12250760"/>
                <a:gd name="connsiteY878" fmla="*/ 5780730 h 6679735"/>
                <a:gd name="connsiteX879" fmla="*/ 10270969 w 12250760"/>
                <a:gd name="connsiteY879" fmla="*/ 5832646 h 6679735"/>
                <a:gd name="connsiteX880" fmla="*/ 10219053 w 12250760"/>
                <a:gd name="connsiteY880" fmla="*/ 5884561 h 6679735"/>
                <a:gd name="connsiteX881" fmla="*/ 10167138 w 12250760"/>
                <a:gd name="connsiteY881" fmla="*/ 5832646 h 6679735"/>
                <a:gd name="connsiteX882" fmla="*/ 10219053 w 12250760"/>
                <a:gd name="connsiteY882" fmla="*/ 5780730 h 6679735"/>
                <a:gd name="connsiteX883" fmla="*/ 9737328 w 12250760"/>
                <a:gd name="connsiteY883" fmla="*/ 5780730 h 6679735"/>
                <a:gd name="connsiteX884" fmla="*/ 9789244 w 12250760"/>
                <a:gd name="connsiteY884" fmla="*/ 5832646 h 6679735"/>
                <a:gd name="connsiteX885" fmla="*/ 9737328 w 12250760"/>
                <a:gd name="connsiteY885" fmla="*/ 5884561 h 6679735"/>
                <a:gd name="connsiteX886" fmla="*/ 9685413 w 12250760"/>
                <a:gd name="connsiteY886" fmla="*/ 5832646 h 6679735"/>
                <a:gd name="connsiteX887" fmla="*/ 9737328 w 12250760"/>
                <a:gd name="connsiteY887" fmla="*/ 5780730 h 6679735"/>
                <a:gd name="connsiteX888" fmla="*/ 9255604 w 12250760"/>
                <a:gd name="connsiteY888" fmla="*/ 5780730 h 6679735"/>
                <a:gd name="connsiteX889" fmla="*/ 9307520 w 12250760"/>
                <a:gd name="connsiteY889" fmla="*/ 5832646 h 6679735"/>
                <a:gd name="connsiteX890" fmla="*/ 9255604 w 12250760"/>
                <a:gd name="connsiteY890" fmla="*/ 5884561 h 6679735"/>
                <a:gd name="connsiteX891" fmla="*/ 9203689 w 12250760"/>
                <a:gd name="connsiteY891" fmla="*/ 5832646 h 6679735"/>
                <a:gd name="connsiteX892" fmla="*/ 9255604 w 12250760"/>
                <a:gd name="connsiteY892" fmla="*/ 5780730 h 6679735"/>
                <a:gd name="connsiteX893" fmla="*/ 8773880 w 12250760"/>
                <a:gd name="connsiteY893" fmla="*/ 5780730 h 6679735"/>
                <a:gd name="connsiteX894" fmla="*/ 8825796 w 12250760"/>
                <a:gd name="connsiteY894" fmla="*/ 5832646 h 6679735"/>
                <a:gd name="connsiteX895" fmla="*/ 8773880 w 12250760"/>
                <a:gd name="connsiteY895" fmla="*/ 5884561 h 6679735"/>
                <a:gd name="connsiteX896" fmla="*/ 8721965 w 12250760"/>
                <a:gd name="connsiteY896" fmla="*/ 5832646 h 6679735"/>
                <a:gd name="connsiteX897" fmla="*/ 8773880 w 12250760"/>
                <a:gd name="connsiteY897" fmla="*/ 5780730 h 6679735"/>
                <a:gd name="connsiteX898" fmla="*/ 8292157 w 12250760"/>
                <a:gd name="connsiteY898" fmla="*/ 5780730 h 6679735"/>
                <a:gd name="connsiteX899" fmla="*/ 8344072 w 12250760"/>
                <a:gd name="connsiteY899" fmla="*/ 5832646 h 6679735"/>
                <a:gd name="connsiteX900" fmla="*/ 8292157 w 12250760"/>
                <a:gd name="connsiteY900" fmla="*/ 5884561 h 6679735"/>
                <a:gd name="connsiteX901" fmla="*/ 8240241 w 12250760"/>
                <a:gd name="connsiteY901" fmla="*/ 5832646 h 6679735"/>
                <a:gd name="connsiteX902" fmla="*/ 8292157 w 12250760"/>
                <a:gd name="connsiteY902" fmla="*/ 5780730 h 6679735"/>
                <a:gd name="connsiteX903" fmla="*/ 7810433 w 12250760"/>
                <a:gd name="connsiteY903" fmla="*/ 5780730 h 6679735"/>
                <a:gd name="connsiteX904" fmla="*/ 7862348 w 12250760"/>
                <a:gd name="connsiteY904" fmla="*/ 5832646 h 6679735"/>
                <a:gd name="connsiteX905" fmla="*/ 7810433 w 12250760"/>
                <a:gd name="connsiteY905" fmla="*/ 5884561 h 6679735"/>
                <a:gd name="connsiteX906" fmla="*/ 7758517 w 12250760"/>
                <a:gd name="connsiteY906" fmla="*/ 5832646 h 6679735"/>
                <a:gd name="connsiteX907" fmla="*/ 7810433 w 12250760"/>
                <a:gd name="connsiteY907" fmla="*/ 5780730 h 6679735"/>
                <a:gd name="connsiteX908" fmla="*/ 7328709 w 12250760"/>
                <a:gd name="connsiteY908" fmla="*/ 5780730 h 6679735"/>
                <a:gd name="connsiteX909" fmla="*/ 7380624 w 12250760"/>
                <a:gd name="connsiteY909" fmla="*/ 5832646 h 6679735"/>
                <a:gd name="connsiteX910" fmla="*/ 7328709 w 12250760"/>
                <a:gd name="connsiteY910" fmla="*/ 5884561 h 6679735"/>
                <a:gd name="connsiteX911" fmla="*/ 7276793 w 12250760"/>
                <a:gd name="connsiteY911" fmla="*/ 5832646 h 6679735"/>
                <a:gd name="connsiteX912" fmla="*/ 7328709 w 12250760"/>
                <a:gd name="connsiteY912" fmla="*/ 5780730 h 6679735"/>
                <a:gd name="connsiteX913" fmla="*/ 6846985 w 12250760"/>
                <a:gd name="connsiteY913" fmla="*/ 5780730 h 6679735"/>
                <a:gd name="connsiteX914" fmla="*/ 6898900 w 12250760"/>
                <a:gd name="connsiteY914" fmla="*/ 5832646 h 6679735"/>
                <a:gd name="connsiteX915" fmla="*/ 6846985 w 12250760"/>
                <a:gd name="connsiteY915" fmla="*/ 5884561 h 6679735"/>
                <a:gd name="connsiteX916" fmla="*/ 6795069 w 12250760"/>
                <a:gd name="connsiteY916" fmla="*/ 5832646 h 6679735"/>
                <a:gd name="connsiteX917" fmla="*/ 6846985 w 12250760"/>
                <a:gd name="connsiteY917" fmla="*/ 5780730 h 6679735"/>
                <a:gd name="connsiteX918" fmla="*/ 6365261 w 12250760"/>
                <a:gd name="connsiteY918" fmla="*/ 5780730 h 6679735"/>
                <a:gd name="connsiteX919" fmla="*/ 6417176 w 12250760"/>
                <a:gd name="connsiteY919" fmla="*/ 5832646 h 6679735"/>
                <a:gd name="connsiteX920" fmla="*/ 6365261 w 12250760"/>
                <a:gd name="connsiteY920" fmla="*/ 5884561 h 6679735"/>
                <a:gd name="connsiteX921" fmla="*/ 6313345 w 12250760"/>
                <a:gd name="connsiteY921" fmla="*/ 5832646 h 6679735"/>
                <a:gd name="connsiteX922" fmla="*/ 6365261 w 12250760"/>
                <a:gd name="connsiteY922" fmla="*/ 5780730 h 6679735"/>
                <a:gd name="connsiteX923" fmla="*/ 5883538 w 12250760"/>
                <a:gd name="connsiteY923" fmla="*/ 5780730 h 6679735"/>
                <a:gd name="connsiteX924" fmla="*/ 5935453 w 12250760"/>
                <a:gd name="connsiteY924" fmla="*/ 5832646 h 6679735"/>
                <a:gd name="connsiteX925" fmla="*/ 5883538 w 12250760"/>
                <a:gd name="connsiteY925" fmla="*/ 5884561 h 6679735"/>
                <a:gd name="connsiteX926" fmla="*/ 5831622 w 12250760"/>
                <a:gd name="connsiteY926" fmla="*/ 5832646 h 6679735"/>
                <a:gd name="connsiteX927" fmla="*/ 5883538 w 12250760"/>
                <a:gd name="connsiteY927" fmla="*/ 5780730 h 6679735"/>
                <a:gd name="connsiteX928" fmla="*/ 5401816 w 12250760"/>
                <a:gd name="connsiteY928" fmla="*/ 5780730 h 6679735"/>
                <a:gd name="connsiteX929" fmla="*/ 5453731 w 12250760"/>
                <a:gd name="connsiteY929" fmla="*/ 5832646 h 6679735"/>
                <a:gd name="connsiteX930" fmla="*/ 5401816 w 12250760"/>
                <a:gd name="connsiteY930" fmla="*/ 5884561 h 6679735"/>
                <a:gd name="connsiteX931" fmla="*/ 5349901 w 12250760"/>
                <a:gd name="connsiteY931" fmla="*/ 5832646 h 6679735"/>
                <a:gd name="connsiteX932" fmla="*/ 5401816 w 12250760"/>
                <a:gd name="connsiteY932" fmla="*/ 5780730 h 6679735"/>
                <a:gd name="connsiteX933" fmla="*/ 4920088 w 12250760"/>
                <a:gd name="connsiteY933" fmla="*/ 5780730 h 6679735"/>
                <a:gd name="connsiteX934" fmla="*/ 4972006 w 12250760"/>
                <a:gd name="connsiteY934" fmla="*/ 5832646 h 6679735"/>
                <a:gd name="connsiteX935" fmla="*/ 4920088 w 12250760"/>
                <a:gd name="connsiteY935" fmla="*/ 5884561 h 6679735"/>
                <a:gd name="connsiteX936" fmla="*/ 4868174 w 12250760"/>
                <a:gd name="connsiteY936" fmla="*/ 5832646 h 6679735"/>
                <a:gd name="connsiteX937" fmla="*/ 4920088 w 12250760"/>
                <a:gd name="connsiteY937" fmla="*/ 5780730 h 6679735"/>
                <a:gd name="connsiteX938" fmla="*/ 4438369 w 12250760"/>
                <a:gd name="connsiteY938" fmla="*/ 5780730 h 6679735"/>
                <a:gd name="connsiteX939" fmla="*/ 4490282 w 12250760"/>
                <a:gd name="connsiteY939" fmla="*/ 5832646 h 6679735"/>
                <a:gd name="connsiteX940" fmla="*/ 4438369 w 12250760"/>
                <a:gd name="connsiteY940" fmla="*/ 5884561 h 6679735"/>
                <a:gd name="connsiteX941" fmla="*/ 4386450 w 12250760"/>
                <a:gd name="connsiteY941" fmla="*/ 5832646 h 6679735"/>
                <a:gd name="connsiteX942" fmla="*/ 4438369 w 12250760"/>
                <a:gd name="connsiteY942" fmla="*/ 5780730 h 6679735"/>
                <a:gd name="connsiteX943" fmla="*/ 3956646 w 12250760"/>
                <a:gd name="connsiteY943" fmla="*/ 5780730 h 6679735"/>
                <a:gd name="connsiteX944" fmla="*/ 4008563 w 12250760"/>
                <a:gd name="connsiteY944" fmla="*/ 5832646 h 6679735"/>
                <a:gd name="connsiteX945" fmla="*/ 3956646 w 12250760"/>
                <a:gd name="connsiteY945" fmla="*/ 5884561 h 6679735"/>
                <a:gd name="connsiteX946" fmla="*/ 3904730 w 12250760"/>
                <a:gd name="connsiteY946" fmla="*/ 5832646 h 6679735"/>
                <a:gd name="connsiteX947" fmla="*/ 3956646 w 12250760"/>
                <a:gd name="connsiteY947" fmla="*/ 5780730 h 6679735"/>
                <a:gd name="connsiteX948" fmla="*/ 3474924 w 12250760"/>
                <a:gd name="connsiteY948" fmla="*/ 5780730 h 6679735"/>
                <a:gd name="connsiteX949" fmla="*/ 3526840 w 12250760"/>
                <a:gd name="connsiteY949" fmla="*/ 5832646 h 6679735"/>
                <a:gd name="connsiteX950" fmla="*/ 3474924 w 12250760"/>
                <a:gd name="connsiteY950" fmla="*/ 5884561 h 6679735"/>
                <a:gd name="connsiteX951" fmla="*/ 3423009 w 12250760"/>
                <a:gd name="connsiteY951" fmla="*/ 5832646 h 6679735"/>
                <a:gd name="connsiteX952" fmla="*/ 3474924 w 12250760"/>
                <a:gd name="connsiteY952" fmla="*/ 5780730 h 6679735"/>
                <a:gd name="connsiteX953" fmla="*/ 2993201 w 12250760"/>
                <a:gd name="connsiteY953" fmla="*/ 5780730 h 6679735"/>
                <a:gd name="connsiteX954" fmla="*/ 3045115 w 12250760"/>
                <a:gd name="connsiteY954" fmla="*/ 5832646 h 6679735"/>
                <a:gd name="connsiteX955" fmla="*/ 2993201 w 12250760"/>
                <a:gd name="connsiteY955" fmla="*/ 5884561 h 6679735"/>
                <a:gd name="connsiteX956" fmla="*/ 2941284 w 12250760"/>
                <a:gd name="connsiteY956" fmla="*/ 5832646 h 6679735"/>
                <a:gd name="connsiteX957" fmla="*/ 2993201 w 12250760"/>
                <a:gd name="connsiteY957" fmla="*/ 5780730 h 6679735"/>
                <a:gd name="connsiteX958" fmla="*/ 2511477 w 12250760"/>
                <a:gd name="connsiteY958" fmla="*/ 5780730 h 6679735"/>
                <a:gd name="connsiteX959" fmla="*/ 2563392 w 12250760"/>
                <a:gd name="connsiteY959" fmla="*/ 5832646 h 6679735"/>
                <a:gd name="connsiteX960" fmla="*/ 2511477 w 12250760"/>
                <a:gd name="connsiteY960" fmla="*/ 5884561 h 6679735"/>
                <a:gd name="connsiteX961" fmla="*/ 2459562 w 12250760"/>
                <a:gd name="connsiteY961" fmla="*/ 5832646 h 6679735"/>
                <a:gd name="connsiteX962" fmla="*/ 2511477 w 12250760"/>
                <a:gd name="connsiteY962" fmla="*/ 5780730 h 6679735"/>
                <a:gd name="connsiteX963" fmla="*/ 2029751 w 12250760"/>
                <a:gd name="connsiteY963" fmla="*/ 5780730 h 6679735"/>
                <a:gd name="connsiteX964" fmla="*/ 2081666 w 12250760"/>
                <a:gd name="connsiteY964" fmla="*/ 5832646 h 6679735"/>
                <a:gd name="connsiteX965" fmla="*/ 2029751 w 12250760"/>
                <a:gd name="connsiteY965" fmla="*/ 5884561 h 6679735"/>
                <a:gd name="connsiteX966" fmla="*/ 1977835 w 12250760"/>
                <a:gd name="connsiteY966" fmla="*/ 5832646 h 6679735"/>
                <a:gd name="connsiteX967" fmla="*/ 2029751 w 12250760"/>
                <a:gd name="connsiteY967" fmla="*/ 5780730 h 6679735"/>
                <a:gd name="connsiteX968" fmla="*/ 1548026 w 12250760"/>
                <a:gd name="connsiteY968" fmla="*/ 5780730 h 6679735"/>
                <a:gd name="connsiteX969" fmla="*/ 1599942 w 12250760"/>
                <a:gd name="connsiteY969" fmla="*/ 5832646 h 6679735"/>
                <a:gd name="connsiteX970" fmla="*/ 1548026 w 12250760"/>
                <a:gd name="connsiteY970" fmla="*/ 5884561 h 6679735"/>
                <a:gd name="connsiteX971" fmla="*/ 1496111 w 12250760"/>
                <a:gd name="connsiteY971" fmla="*/ 5832646 h 6679735"/>
                <a:gd name="connsiteX972" fmla="*/ 1548026 w 12250760"/>
                <a:gd name="connsiteY972" fmla="*/ 5780730 h 6679735"/>
                <a:gd name="connsiteX973" fmla="*/ 1066303 w 12250760"/>
                <a:gd name="connsiteY973" fmla="*/ 5780730 h 6679735"/>
                <a:gd name="connsiteX974" fmla="*/ 1118218 w 12250760"/>
                <a:gd name="connsiteY974" fmla="*/ 5832646 h 6679735"/>
                <a:gd name="connsiteX975" fmla="*/ 1066303 w 12250760"/>
                <a:gd name="connsiteY975" fmla="*/ 5884561 h 6679735"/>
                <a:gd name="connsiteX976" fmla="*/ 1014387 w 12250760"/>
                <a:gd name="connsiteY976" fmla="*/ 5832646 h 6679735"/>
                <a:gd name="connsiteX977" fmla="*/ 1066303 w 12250760"/>
                <a:gd name="connsiteY977" fmla="*/ 5780730 h 6679735"/>
                <a:gd name="connsiteX978" fmla="*/ 584579 w 12250760"/>
                <a:gd name="connsiteY978" fmla="*/ 5780730 h 6679735"/>
                <a:gd name="connsiteX979" fmla="*/ 636495 w 12250760"/>
                <a:gd name="connsiteY979" fmla="*/ 5832646 h 6679735"/>
                <a:gd name="connsiteX980" fmla="*/ 584579 w 12250760"/>
                <a:gd name="connsiteY980" fmla="*/ 5884561 h 6679735"/>
                <a:gd name="connsiteX981" fmla="*/ 532664 w 12250760"/>
                <a:gd name="connsiteY981" fmla="*/ 5832646 h 6679735"/>
                <a:gd name="connsiteX982" fmla="*/ 584579 w 12250760"/>
                <a:gd name="connsiteY982" fmla="*/ 5780730 h 6679735"/>
                <a:gd name="connsiteX983" fmla="*/ 102856 w 12250760"/>
                <a:gd name="connsiteY983" fmla="*/ 5780730 h 6679735"/>
                <a:gd name="connsiteX984" fmla="*/ 154771 w 12250760"/>
                <a:gd name="connsiteY984" fmla="*/ 5832646 h 6679735"/>
                <a:gd name="connsiteX985" fmla="*/ 102856 w 12250760"/>
                <a:gd name="connsiteY985" fmla="*/ 5884561 h 6679735"/>
                <a:gd name="connsiteX986" fmla="*/ 50940 w 12250760"/>
                <a:gd name="connsiteY986" fmla="*/ 5832646 h 6679735"/>
                <a:gd name="connsiteX987" fmla="*/ 102856 w 12250760"/>
                <a:gd name="connsiteY987" fmla="*/ 5780730 h 6679735"/>
                <a:gd name="connsiteX988" fmla="*/ 12146930 w 12250760"/>
                <a:gd name="connsiteY988" fmla="*/ 5430263 h 6679735"/>
                <a:gd name="connsiteX989" fmla="*/ 12250760 w 12250760"/>
                <a:gd name="connsiteY989" fmla="*/ 5508269 h 6679735"/>
                <a:gd name="connsiteX990" fmla="*/ 12250760 w 12250760"/>
                <a:gd name="connsiteY990" fmla="*/ 5560273 h 6679735"/>
                <a:gd name="connsiteX991" fmla="*/ 12224803 w 12250760"/>
                <a:gd name="connsiteY991" fmla="*/ 5586276 h 6679735"/>
                <a:gd name="connsiteX992" fmla="*/ 12198844 w 12250760"/>
                <a:gd name="connsiteY992" fmla="*/ 5586276 h 6679735"/>
                <a:gd name="connsiteX993" fmla="*/ 12198844 w 12250760"/>
                <a:gd name="connsiteY993" fmla="*/ 5690285 h 6679735"/>
                <a:gd name="connsiteX994" fmla="*/ 12172887 w 12250760"/>
                <a:gd name="connsiteY994" fmla="*/ 5716286 h 6679735"/>
                <a:gd name="connsiteX995" fmla="*/ 12120972 w 12250760"/>
                <a:gd name="connsiteY995" fmla="*/ 5716286 h 6679735"/>
                <a:gd name="connsiteX996" fmla="*/ 12095015 w 12250760"/>
                <a:gd name="connsiteY996" fmla="*/ 5690285 h 6679735"/>
                <a:gd name="connsiteX997" fmla="*/ 12095015 w 12250760"/>
                <a:gd name="connsiteY997" fmla="*/ 5586276 h 6679735"/>
                <a:gd name="connsiteX998" fmla="*/ 12069057 w 12250760"/>
                <a:gd name="connsiteY998" fmla="*/ 5586276 h 6679735"/>
                <a:gd name="connsiteX999" fmla="*/ 12043099 w 12250760"/>
                <a:gd name="connsiteY999" fmla="*/ 5560273 h 6679735"/>
                <a:gd name="connsiteX1000" fmla="*/ 12043099 w 12250760"/>
                <a:gd name="connsiteY1000" fmla="*/ 5508269 h 6679735"/>
                <a:gd name="connsiteX1001" fmla="*/ 12146930 w 12250760"/>
                <a:gd name="connsiteY1001" fmla="*/ 5430263 h 6679735"/>
                <a:gd name="connsiteX1002" fmla="*/ 11665206 w 12250760"/>
                <a:gd name="connsiteY1002" fmla="*/ 5430263 h 6679735"/>
                <a:gd name="connsiteX1003" fmla="*/ 11769036 w 12250760"/>
                <a:gd name="connsiteY1003" fmla="*/ 5508269 h 6679735"/>
                <a:gd name="connsiteX1004" fmla="*/ 11769036 w 12250760"/>
                <a:gd name="connsiteY1004" fmla="*/ 5560273 h 6679735"/>
                <a:gd name="connsiteX1005" fmla="*/ 11743079 w 12250760"/>
                <a:gd name="connsiteY1005" fmla="*/ 5586276 h 6679735"/>
                <a:gd name="connsiteX1006" fmla="*/ 11717120 w 12250760"/>
                <a:gd name="connsiteY1006" fmla="*/ 5586276 h 6679735"/>
                <a:gd name="connsiteX1007" fmla="*/ 11717120 w 12250760"/>
                <a:gd name="connsiteY1007" fmla="*/ 5690285 h 6679735"/>
                <a:gd name="connsiteX1008" fmla="*/ 11691163 w 12250760"/>
                <a:gd name="connsiteY1008" fmla="*/ 5716286 h 6679735"/>
                <a:gd name="connsiteX1009" fmla="*/ 11639248 w 12250760"/>
                <a:gd name="connsiteY1009" fmla="*/ 5716286 h 6679735"/>
                <a:gd name="connsiteX1010" fmla="*/ 11613291 w 12250760"/>
                <a:gd name="connsiteY1010" fmla="*/ 5690285 h 6679735"/>
                <a:gd name="connsiteX1011" fmla="*/ 11613291 w 12250760"/>
                <a:gd name="connsiteY1011" fmla="*/ 5586276 h 6679735"/>
                <a:gd name="connsiteX1012" fmla="*/ 11587333 w 12250760"/>
                <a:gd name="connsiteY1012" fmla="*/ 5586276 h 6679735"/>
                <a:gd name="connsiteX1013" fmla="*/ 11561375 w 12250760"/>
                <a:gd name="connsiteY1013" fmla="*/ 5560273 h 6679735"/>
                <a:gd name="connsiteX1014" fmla="*/ 11561375 w 12250760"/>
                <a:gd name="connsiteY1014" fmla="*/ 5508269 h 6679735"/>
                <a:gd name="connsiteX1015" fmla="*/ 11665206 w 12250760"/>
                <a:gd name="connsiteY1015" fmla="*/ 5430263 h 6679735"/>
                <a:gd name="connsiteX1016" fmla="*/ 11183481 w 12250760"/>
                <a:gd name="connsiteY1016" fmla="*/ 5430263 h 6679735"/>
                <a:gd name="connsiteX1017" fmla="*/ 11287311 w 12250760"/>
                <a:gd name="connsiteY1017" fmla="*/ 5508269 h 6679735"/>
                <a:gd name="connsiteX1018" fmla="*/ 11287311 w 12250760"/>
                <a:gd name="connsiteY1018" fmla="*/ 5560273 h 6679735"/>
                <a:gd name="connsiteX1019" fmla="*/ 11261354 w 12250760"/>
                <a:gd name="connsiteY1019" fmla="*/ 5586276 h 6679735"/>
                <a:gd name="connsiteX1020" fmla="*/ 11235395 w 12250760"/>
                <a:gd name="connsiteY1020" fmla="*/ 5586276 h 6679735"/>
                <a:gd name="connsiteX1021" fmla="*/ 11235395 w 12250760"/>
                <a:gd name="connsiteY1021" fmla="*/ 5690285 h 6679735"/>
                <a:gd name="connsiteX1022" fmla="*/ 11209438 w 12250760"/>
                <a:gd name="connsiteY1022" fmla="*/ 5716286 h 6679735"/>
                <a:gd name="connsiteX1023" fmla="*/ 11157523 w 12250760"/>
                <a:gd name="connsiteY1023" fmla="*/ 5716286 h 6679735"/>
                <a:gd name="connsiteX1024" fmla="*/ 11131566 w 12250760"/>
                <a:gd name="connsiteY1024" fmla="*/ 5690285 h 6679735"/>
                <a:gd name="connsiteX1025" fmla="*/ 11131566 w 12250760"/>
                <a:gd name="connsiteY1025" fmla="*/ 5586276 h 6679735"/>
                <a:gd name="connsiteX1026" fmla="*/ 11105608 w 12250760"/>
                <a:gd name="connsiteY1026" fmla="*/ 5586276 h 6679735"/>
                <a:gd name="connsiteX1027" fmla="*/ 11079650 w 12250760"/>
                <a:gd name="connsiteY1027" fmla="*/ 5560273 h 6679735"/>
                <a:gd name="connsiteX1028" fmla="*/ 11079650 w 12250760"/>
                <a:gd name="connsiteY1028" fmla="*/ 5508269 h 6679735"/>
                <a:gd name="connsiteX1029" fmla="*/ 11183481 w 12250760"/>
                <a:gd name="connsiteY1029" fmla="*/ 5430263 h 6679735"/>
                <a:gd name="connsiteX1030" fmla="*/ 10701757 w 12250760"/>
                <a:gd name="connsiteY1030" fmla="*/ 5430263 h 6679735"/>
                <a:gd name="connsiteX1031" fmla="*/ 10805587 w 12250760"/>
                <a:gd name="connsiteY1031" fmla="*/ 5508269 h 6679735"/>
                <a:gd name="connsiteX1032" fmla="*/ 10805587 w 12250760"/>
                <a:gd name="connsiteY1032" fmla="*/ 5560273 h 6679735"/>
                <a:gd name="connsiteX1033" fmla="*/ 10779630 w 12250760"/>
                <a:gd name="connsiteY1033" fmla="*/ 5586276 h 6679735"/>
                <a:gd name="connsiteX1034" fmla="*/ 10753671 w 12250760"/>
                <a:gd name="connsiteY1034" fmla="*/ 5586276 h 6679735"/>
                <a:gd name="connsiteX1035" fmla="*/ 10753671 w 12250760"/>
                <a:gd name="connsiteY1035" fmla="*/ 5690285 h 6679735"/>
                <a:gd name="connsiteX1036" fmla="*/ 10727714 w 12250760"/>
                <a:gd name="connsiteY1036" fmla="*/ 5716286 h 6679735"/>
                <a:gd name="connsiteX1037" fmla="*/ 10675799 w 12250760"/>
                <a:gd name="connsiteY1037" fmla="*/ 5716286 h 6679735"/>
                <a:gd name="connsiteX1038" fmla="*/ 10649842 w 12250760"/>
                <a:gd name="connsiteY1038" fmla="*/ 5690285 h 6679735"/>
                <a:gd name="connsiteX1039" fmla="*/ 10649842 w 12250760"/>
                <a:gd name="connsiteY1039" fmla="*/ 5586276 h 6679735"/>
                <a:gd name="connsiteX1040" fmla="*/ 10623884 w 12250760"/>
                <a:gd name="connsiteY1040" fmla="*/ 5586276 h 6679735"/>
                <a:gd name="connsiteX1041" fmla="*/ 10597926 w 12250760"/>
                <a:gd name="connsiteY1041" fmla="*/ 5560273 h 6679735"/>
                <a:gd name="connsiteX1042" fmla="*/ 10597926 w 12250760"/>
                <a:gd name="connsiteY1042" fmla="*/ 5508269 h 6679735"/>
                <a:gd name="connsiteX1043" fmla="*/ 10701757 w 12250760"/>
                <a:gd name="connsiteY1043" fmla="*/ 5430263 h 6679735"/>
                <a:gd name="connsiteX1044" fmla="*/ 10220033 w 12250760"/>
                <a:gd name="connsiteY1044" fmla="*/ 5430263 h 6679735"/>
                <a:gd name="connsiteX1045" fmla="*/ 10323863 w 12250760"/>
                <a:gd name="connsiteY1045" fmla="*/ 5508269 h 6679735"/>
                <a:gd name="connsiteX1046" fmla="*/ 10323863 w 12250760"/>
                <a:gd name="connsiteY1046" fmla="*/ 5560273 h 6679735"/>
                <a:gd name="connsiteX1047" fmla="*/ 10297906 w 12250760"/>
                <a:gd name="connsiteY1047" fmla="*/ 5586276 h 6679735"/>
                <a:gd name="connsiteX1048" fmla="*/ 10271947 w 12250760"/>
                <a:gd name="connsiteY1048" fmla="*/ 5586276 h 6679735"/>
                <a:gd name="connsiteX1049" fmla="*/ 10271947 w 12250760"/>
                <a:gd name="connsiteY1049" fmla="*/ 5690285 h 6679735"/>
                <a:gd name="connsiteX1050" fmla="*/ 10245990 w 12250760"/>
                <a:gd name="connsiteY1050" fmla="*/ 5716286 h 6679735"/>
                <a:gd name="connsiteX1051" fmla="*/ 10194075 w 12250760"/>
                <a:gd name="connsiteY1051" fmla="*/ 5716286 h 6679735"/>
                <a:gd name="connsiteX1052" fmla="*/ 10168118 w 12250760"/>
                <a:gd name="connsiteY1052" fmla="*/ 5690285 h 6679735"/>
                <a:gd name="connsiteX1053" fmla="*/ 10168118 w 12250760"/>
                <a:gd name="connsiteY1053" fmla="*/ 5586276 h 6679735"/>
                <a:gd name="connsiteX1054" fmla="*/ 10142160 w 12250760"/>
                <a:gd name="connsiteY1054" fmla="*/ 5586276 h 6679735"/>
                <a:gd name="connsiteX1055" fmla="*/ 10116202 w 12250760"/>
                <a:gd name="connsiteY1055" fmla="*/ 5560273 h 6679735"/>
                <a:gd name="connsiteX1056" fmla="*/ 10116202 w 12250760"/>
                <a:gd name="connsiteY1056" fmla="*/ 5508269 h 6679735"/>
                <a:gd name="connsiteX1057" fmla="*/ 10220033 w 12250760"/>
                <a:gd name="connsiteY1057" fmla="*/ 5430263 h 6679735"/>
                <a:gd name="connsiteX1058" fmla="*/ 9738308 w 12250760"/>
                <a:gd name="connsiteY1058" fmla="*/ 5430263 h 6679735"/>
                <a:gd name="connsiteX1059" fmla="*/ 9842138 w 12250760"/>
                <a:gd name="connsiteY1059" fmla="*/ 5508269 h 6679735"/>
                <a:gd name="connsiteX1060" fmla="*/ 9842138 w 12250760"/>
                <a:gd name="connsiteY1060" fmla="*/ 5560273 h 6679735"/>
                <a:gd name="connsiteX1061" fmla="*/ 9816181 w 12250760"/>
                <a:gd name="connsiteY1061" fmla="*/ 5586276 h 6679735"/>
                <a:gd name="connsiteX1062" fmla="*/ 9790222 w 12250760"/>
                <a:gd name="connsiteY1062" fmla="*/ 5586276 h 6679735"/>
                <a:gd name="connsiteX1063" fmla="*/ 9790222 w 12250760"/>
                <a:gd name="connsiteY1063" fmla="*/ 5690285 h 6679735"/>
                <a:gd name="connsiteX1064" fmla="*/ 9764265 w 12250760"/>
                <a:gd name="connsiteY1064" fmla="*/ 5716286 h 6679735"/>
                <a:gd name="connsiteX1065" fmla="*/ 9712350 w 12250760"/>
                <a:gd name="connsiteY1065" fmla="*/ 5716286 h 6679735"/>
                <a:gd name="connsiteX1066" fmla="*/ 9686393 w 12250760"/>
                <a:gd name="connsiteY1066" fmla="*/ 5690285 h 6679735"/>
                <a:gd name="connsiteX1067" fmla="*/ 9686393 w 12250760"/>
                <a:gd name="connsiteY1067" fmla="*/ 5586276 h 6679735"/>
                <a:gd name="connsiteX1068" fmla="*/ 9660435 w 12250760"/>
                <a:gd name="connsiteY1068" fmla="*/ 5586276 h 6679735"/>
                <a:gd name="connsiteX1069" fmla="*/ 9634477 w 12250760"/>
                <a:gd name="connsiteY1069" fmla="*/ 5560273 h 6679735"/>
                <a:gd name="connsiteX1070" fmla="*/ 9634477 w 12250760"/>
                <a:gd name="connsiteY1070" fmla="*/ 5508269 h 6679735"/>
                <a:gd name="connsiteX1071" fmla="*/ 9738308 w 12250760"/>
                <a:gd name="connsiteY1071" fmla="*/ 5430263 h 6679735"/>
                <a:gd name="connsiteX1072" fmla="*/ 9256584 w 12250760"/>
                <a:gd name="connsiteY1072" fmla="*/ 5430263 h 6679735"/>
                <a:gd name="connsiteX1073" fmla="*/ 9360414 w 12250760"/>
                <a:gd name="connsiteY1073" fmla="*/ 5508269 h 6679735"/>
                <a:gd name="connsiteX1074" fmla="*/ 9360414 w 12250760"/>
                <a:gd name="connsiteY1074" fmla="*/ 5560273 h 6679735"/>
                <a:gd name="connsiteX1075" fmla="*/ 9334457 w 12250760"/>
                <a:gd name="connsiteY1075" fmla="*/ 5586276 h 6679735"/>
                <a:gd name="connsiteX1076" fmla="*/ 9308498 w 12250760"/>
                <a:gd name="connsiteY1076" fmla="*/ 5586276 h 6679735"/>
                <a:gd name="connsiteX1077" fmla="*/ 9308498 w 12250760"/>
                <a:gd name="connsiteY1077" fmla="*/ 5690285 h 6679735"/>
                <a:gd name="connsiteX1078" fmla="*/ 9282541 w 12250760"/>
                <a:gd name="connsiteY1078" fmla="*/ 5716286 h 6679735"/>
                <a:gd name="connsiteX1079" fmla="*/ 9230626 w 12250760"/>
                <a:gd name="connsiteY1079" fmla="*/ 5716286 h 6679735"/>
                <a:gd name="connsiteX1080" fmla="*/ 9204669 w 12250760"/>
                <a:gd name="connsiteY1080" fmla="*/ 5690285 h 6679735"/>
                <a:gd name="connsiteX1081" fmla="*/ 9204669 w 12250760"/>
                <a:gd name="connsiteY1081" fmla="*/ 5586276 h 6679735"/>
                <a:gd name="connsiteX1082" fmla="*/ 9178711 w 12250760"/>
                <a:gd name="connsiteY1082" fmla="*/ 5586276 h 6679735"/>
                <a:gd name="connsiteX1083" fmla="*/ 9152753 w 12250760"/>
                <a:gd name="connsiteY1083" fmla="*/ 5560273 h 6679735"/>
                <a:gd name="connsiteX1084" fmla="*/ 9152753 w 12250760"/>
                <a:gd name="connsiteY1084" fmla="*/ 5508269 h 6679735"/>
                <a:gd name="connsiteX1085" fmla="*/ 9256584 w 12250760"/>
                <a:gd name="connsiteY1085" fmla="*/ 5430263 h 6679735"/>
                <a:gd name="connsiteX1086" fmla="*/ 8774860 w 12250760"/>
                <a:gd name="connsiteY1086" fmla="*/ 5430263 h 6679735"/>
                <a:gd name="connsiteX1087" fmla="*/ 8878690 w 12250760"/>
                <a:gd name="connsiteY1087" fmla="*/ 5508269 h 6679735"/>
                <a:gd name="connsiteX1088" fmla="*/ 8878690 w 12250760"/>
                <a:gd name="connsiteY1088" fmla="*/ 5560273 h 6679735"/>
                <a:gd name="connsiteX1089" fmla="*/ 8852733 w 12250760"/>
                <a:gd name="connsiteY1089" fmla="*/ 5586276 h 6679735"/>
                <a:gd name="connsiteX1090" fmla="*/ 8826774 w 12250760"/>
                <a:gd name="connsiteY1090" fmla="*/ 5586276 h 6679735"/>
                <a:gd name="connsiteX1091" fmla="*/ 8826774 w 12250760"/>
                <a:gd name="connsiteY1091" fmla="*/ 5690285 h 6679735"/>
                <a:gd name="connsiteX1092" fmla="*/ 8800817 w 12250760"/>
                <a:gd name="connsiteY1092" fmla="*/ 5716286 h 6679735"/>
                <a:gd name="connsiteX1093" fmla="*/ 8748902 w 12250760"/>
                <a:gd name="connsiteY1093" fmla="*/ 5716286 h 6679735"/>
                <a:gd name="connsiteX1094" fmla="*/ 8722945 w 12250760"/>
                <a:gd name="connsiteY1094" fmla="*/ 5690285 h 6679735"/>
                <a:gd name="connsiteX1095" fmla="*/ 8722945 w 12250760"/>
                <a:gd name="connsiteY1095" fmla="*/ 5586276 h 6679735"/>
                <a:gd name="connsiteX1096" fmla="*/ 8696987 w 12250760"/>
                <a:gd name="connsiteY1096" fmla="*/ 5586276 h 6679735"/>
                <a:gd name="connsiteX1097" fmla="*/ 8671029 w 12250760"/>
                <a:gd name="connsiteY1097" fmla="*/ 5560273 h 6679735"/>
                <a:gd name="connsiteX1098" fmla="*/ 8671029 w 12250760"/>
                <a:gd name="connsiteY1098" fmla="*/ 5508269 h 6679735"/>
                <a:gd name="connsiteX1099" fmla="*/ 8774860 w 12250760"/>
                <a:gd name="connsiteY1099" fmla="*/ 5430263 h 6679735"/>
                <a:gd name="connsiteX1100" fmla="*/ 8293136 w 12250760"/>
                <a:gd name="connsiteY1100" fmla="*/ 5430263 h 6679735"/>
                <a:gd name="connsiteX1101" fmla="*/ 8396966 w 12250760"/>
                <a:gd name="connsiteY1101" fmla="*/ 5508269 h 6679735"/>
                <a:gd name="connsiteX1102" fmla="*/ 8396966 w 12250760"/>
                <a:gd name="connsiteY1102" fmla="*/ 5560273 h 6679735"/>
                <a:gd name="connsiteX1103" fmla="*/ 8371009 w 12250760"/>
                <a:gd name="connsiteY1103" fmla="*/ 5586276 h 6679735"/>
                <a:gd name="connsiteX1104" fmla="*/ 8345051 w 12250760"/>
                <a:gd name="connsiteY1104" fmla="*/ 5586276 h 6679735"/>
                <a:gd name="connsiteX1105" fmla="*/ 8345051 w 12250760"/>
                <a:gd name="connsiteY1105" fmla="*/ 5690285 h 6679735"/>
                <a:gd name="connsiteX1106" fmla="*/ 8319094 w 12250760"/>
                <a:gd name="connsiteY1106" fmla="*/ 5716286 h 6679735"/>
                <a:gd name="connsiteX1107" fmla="*/ 8267178 w 12250760"/>
                <a:gd name="connsiteY1107" fmla="*/ 5716286 h 6679735"/>
                <a:gd name="connsiteX1108" fmla="*/ 8241221 w 12250760"/>
                <a:gd name="connsiteY1108" fmla="*/ 5690285 h 6679735"/>
                <a:gd name="connsiteX1109" fmla="*/ 8241221 w 12250760"/>
                <a:gd name="connsiteY1109" fmla="*/ 5586276 h 6679735"/>
                <a:gd name="connsiteX1110" fmla="*/ 8215264 w 12250760"/>
                <a:gd name="connsiteY1110" fmla="*/ 5586276 h 6679735"/>
                <a:gd name="connsiteX1111" fmla="*/ 8189305 w 12250760"/>
                <a:gd name="connsiteY1111" fmla="*/ 5560273 h 6679735"/>
                <a:gd name="connsiteX1112" fmla="*/ 8189305 w 12250760"/>
                <a:gd name="connsiteY1112" fmla="*/ 5508269 h 6679735"/>
                <a:gd name="connsiteX1113" fmla="*/ 8293136 w 12250760"/>
                <a:gd name="connsiteY1113" fmla="*/ 5430263 h 6679735"/>
                <a:gd name="connsiteX1114" fmla="*/ 7811412 w 12250760"/>
                <a:gd name="connsiteY1114" fmla="*/ 5430263 h 6679735"/>
                <a:gd name="connsiteX1115" fmla="*/ 7915242 w 12250760"/>
                <a:gd name="connsiteY1115" fmla="*/ 5508269 h 6679735"/>
                <a:gd name="connsiteX1116" fmla="*/ 7915242 w 12250760"/>
                <a:gd name="connsiteY1116" fmla="*/ 5560273 h 6679735"/>
                <a:gd name="connsiteX1117" fmla="*/ 7889285 w 12250760"/>
                <a:gd name="connsiteY1117" fmla="*/ 5586276 h 6679735"/>
                <a:gd name="connsiteX1118" fmla="*/ 7863327 w 12250760"/>
                <a:gd name="connsiteY1118" fmla="*/ 5586276 h 6679735"/>
                <a:gd name="connsiteX1119" fmla="*/ 7863327 w 12250760"/>
                <a:gd name="connsiteY1119" fmla="*/ 5690285 h 6679735"/>
                <a:gd name="connsiteX1120" fmla="*/ 7837370 w 12250760"/>
                <a:gd name="connsiteY1120" fmla="*/ 5716286 h 6679735"/>
                <a:gd name="connsiteX1121" fmla="*/ 7785454 w 12250760"/>
                <a:gd name="connsiteY1121" fmla="*/ 5716286 h 6679735"/>
                <a:gd name="connsiteX1122" fmla="*/ 7759497 w 12250760"/>
                <a:gd name="connsiteY1122" fmla="*/ 5690285 h 6679735"/>
                <a:gd name="connsiteX1123" fmla="*/ 7759497 w 12250760"/>
                <a:gd name="connsiteY1123" fmla="*/ 5586276 h 6679735"/>
                <a:gd name="connsiteX1124" fmla="*/ 7733540 w 12250760"/>
                <a:gd name="connsiteY1124" fmla="*/ 5586276 h 6679735"/>
                <a:gd name="connsiteX1125" fmla="*/ 7707581 w 12250760"/>
                <a:gd name="connsiteY1125" fmla="*/ 5560273 h 6679735"/>
                <a:gd name="connsiteX1126" fmla="*/ 7707581 w 12250760"/>
                <a:gd name="connsiteY1126" fmla="*/ 5508269 h 6679735"/>
                <a:gd name="connsiteX1127" fmla="*/ 7811412 w 12250760"/>
                <a:gd name="connsiteY1127" fmla="*/ 5430263 h 6679735"/>
                <a:gd name="connsiteX1128" fmla="*/ 7329688 w 12250760"/>
                <a:gd name="connsiteY1128" fmla="*/ 5430263 h 6679735"/>
                <a:gd name="connsiteX1129" fmla="*/ 7433518 w 12250760"/>
                <a:gd name="connsiteY1129" fmla="*/ 5508269 h 6679735"/>
                <a:gd name="connsiteX1130" fmla="*/ 7433518 w 12250760"/>
                <a:gd name="connsiteY1130" fmla="*/ 5560273 h 6679735"/>
                <a:gd name="connsiteX1131" fmla="*/ 7407561 w 12250760"/>
                <a:gd name="connsiteY1131" fmla="*/ 5586276 h 6679735"/>
                <a:gd name="connsiteX1132" fmla="*/ 7381603 w 12250760"/>
                <a:gd name="connsiteY1132" fmla="*/ 5586276 h 6679735"/>
                <a:gd name="connsiteX1133" fmla="*/ 7381603 w 12250760"/>
                <a:gd name="connsiteY1133" fmla="*/ 5690285 h 6679735"/>
                <a:gd name="connsiteX1134" fmla="*/ 7355646 w 12250760"/>
                <a:gd name="connsiteY1134" fmla="*/ 5716286 h 6679735"/>
                <a:gd name="connsiteX1135" fmla="*/ 7303730 w 12250760"/>
                <a:gd name="connsiteY1135" fmla="*/ 5716286 h 6679735"/>
                <a:gd name="connsiteX1136" fmla="*/ 7277773 w 12250760"/>
                <a:gd name="connsiteY1136" fmla="*/ 5690285 h 6679735"/>
                <a:gd name="connsiteX1137" fmla="*/ 7277773 w 12250760"/>
                <a:gd name="connsiteY1137" fmla="*/ 5586276 h 6679735"/>
                <a:gd name="connsiteX1138" fmla="*/ 7251816 w 12250760"/>
                <a:gd name="connsiteY1138" fmla="*/ 5586276 h 6679735"/>
                <a:gd name="connsiteX1139" fmla="*/ 7225857 w 12250760"/>
                <a:gd name="connsiteY1139" fmla="*/ 5560273 h 6679735"/>
                <a:gd name="connsiteX1140" fmla="*/ 7225857 w 12250760"/>
                <a:gd name="connsiteY1140" fmla="*/ 5508269 h 6679735"/>
                <a:gd name="connsiteX1141" fmla="*/ 7329688 w 12250760"/>
                <a:gd name="connsiteY1141" fmla="*/ 5430263 h 6679735"/>
                <a:gd name="connsiteX1142" fmla="*/ 6847964 w 12250760"/>
                <a:gd name="connsiteY1142" fmla="*/ 5430263 h 6679735"/>
                <a:gd name="connsiteX1143" fmla="*/ 6951794 w 12250760"/>
                <a:gd name="connsiteY1143" fmla="*/ 5508269 h 6679735"/>
                <a:gd name="connsiteX1144" fmla="*/ 6951794 w 12250760"/>
                <a:gd name="connsiteY1144" fmla="*/ 5560273 h 6679735"/>
                <a:gd name="connsiteX1145" fmla="*/ 6925837 w 12250760"/>
                <a:gd name="connsiteY1145" fmla="*/ 5586276 h 6679735"/>
                <a:gd name="connsiteX1146" fmla="*/ 6899879 w 12250760"/>
                <a:gd name="connsiteY1146" fmla="*/ 5586276 h 6679735"/>
                <a:gd name="connsiteX1147" fmla="*/ 6899879 w 12250760"/>
                <a:gd name="connsiteY1147" fmla="*/ 5690285 h 6679735"/>
                <a:gd name="connsiteX1148" fmla="*/ 6873922 w 12250760"/>
                <a:gd name="connsiteY1148" fmla="*/ 5716286 h 6679735"/>
                <a:gd name="connsiteX1149" fmla="*/ 6822006 w 12250760"/>
                <a:gd name="connsiteY1149" fmla="*/ 5716286 h 6679735"/>
                <a:gd name="connsiteX1150" fmla="*/ 6796049 w 12250760"/>
                <a:gd name="connsiteY1150" fmla="*/ 5690285 h 6679735"/>
                <a:gd name="connsiteX1151" fmla="*/ 6796049 w 12250760"/>
                <a:gd name="connsiteY1151" fmla="*/ 5586276 h 6679735"/>
                <a:gd name="connsiteX1152" fmla="*/ 6770092 w 12250760"/>
                <a:gd name="connsiteY1152" fmla="*/ 5586276 h 6679735"/>
                <a:gd name="connsiteX1153" fmla="*/ 6744133 w 12250760"/>
                <a:gd name="connsiteY1153" fmla="*/ 5560273 h 6679735"/>
                <a:gd name="connsiteX1154" fmla="*/ 6744133 w 12250760"/>
                <a:gd name="connsiteY1154" fmla="*/ 5508269 h 6679735"/>
                <a:gd name="connsiteX1155" fmla="*/ 6847964 w 12250760"/>
                <a:gd name="connsiteY1155" fmla="*/ 5430263 h 6679735"/>
                <a:gd name="connsiteX1156" fmla="*/ 6366240 w 12250760"/>
                <a:gd name="connsiteY1156" fmla="*/ 5430263 h 6679735"/>
                <a:gd name="connsiteX1157" fmla="*/ 6470070 w 12250760"/>
                <a:gd name="connsiteY1157" fmla="*/ 5508269 h 6679735"/>
                <a:gd name="connsiteX1158" fmla="*/ 6470070 w 12250760"/>
                <a:gd name="connsiteY1158" fmla="*/ 5560273 h 6679735"/>
                <a:gd name="connsiteX1159" fmla="*/ 6444113 w 12250760"/>
                <a:gd name="connsiteY1159" fmla="*/ 5586276 h 6679735"/>
                <a:gd name="connsiteX1160" fmla="*/ 6418155 w 12250760"/>
                <a:gd name="connsiteY1160" fmla="*/ 5586276 h 6679735"/>
                <a:gd name="connsiteX1161" fmla="*/ 6418155 w 12250760"/>
                <a:gd name="connsiteY1161" fmla="*/ 5690285 h 6679735"/>
                <a:gd name="connsiteX1162" fmla="*/ 6392198 w 12250760"/>
                <a:gd name="connsiteY1162" fmla="*/ 5716286 h 6679735"/>
                <a:gd name="connsiteX1163" fmla="*/ 6340282 w 12250760"/>
                <a:gd name="connsiteY1163" fmla="*/ 5716286 h 6679735"/>
                <a:gd name="connsiteX1164" fmla="*/ 6314325 w 12250760"/>
                <a:gd name="connsiteY1164" fmla="*/ 5690285 h 6679735"/>
                <a:gd name="connsiteX1165" fmla="*/ 6314325 w 12250760"/>
                <a:gd name="connsiteY1165" fmla="*/ 5586276 h 6679735"/>
                <a:gd name="connsiteX1166" fmla="*/ 6288368 w 12250760"/>
                <a:gd name="connsiteY1166" fmla="*/ 5586276 h 6679735"/>
                <a:gd name="connsiteX1167" fmla="*/ 6262409 w 12250760"/>
                <a:gd name="connsiteY1167" fmla="*/ 5560273 h 6679735"/>
                <a:gd name="connsiteX1168" fmla="*/ 6262409 w 12250760"/>
                <a:gd name="connsiteY1168" fmla="*/ 5508269 h 6679735"/>
                <a:gd name="connsiteX1169" fmla="*/ 6366240 w 12250760"/>
                <a:gd name="connsiteY1169" fmla="*/ 5430263 h 6679735"/>
                <a:gd name="connsiteX1170" fmla="*/ 5884520 w 12250760"/>
                <a:gd name="connsiteY1170" fmla="*/ 5430263 h 6679735"/>
                <a:gd name="connsiteX1171" fmla="*/ 5988349 w 12250760"/>
                <a:gd name="connsiteY1171" fmla="*/ 5508269 h 6679735"/>
                <a:gd name="connsiteX1172" fmla="*/ 5988349 w 12250760"/>
                <a:gd name="connsiteY1172" fmla="*/ 5560273 h 6679735"/>
                <a:gd name="connsiteX1173" fmla="*/ 5962392 w 12250760"/>
                <a:gd name="connsiteY1173" fmla="*/ 5586276 h 6679735"/>
                <a:gd name="connsiteX1174" fmla="*/ 5936434 w 12250760"/>
                <a:gd name="connsiteY1174" fmla="*/ 5586276 h 6679735"/>
                <a:gd name="connsiteX1175" fmla="*/ 5936434 w 12250760"/>
                <a:gd name="connsiteY1175" fmla="*/ 5690285 h 6679735"/>
                <a:gd name="connsiteX1176" fmla="*/ 5910477 w 12250760"/>
                <a:gd name="connsiteY1176" fmla="*/ 5716286 h 6679735"/>
                <a:gd name="connsiteX1177" fmla="*/ 5858560 w 12250760"/>
                <a:gd name="connsiteY1177" fmla="*/ 5716286 h 6679735"/>
                <a:gd name="connsiteX1178" fmla="*/ 5832603 w 12250760"/>
                <a:gd name="connsiteY1178" fmla="*/ 5690285 h 6679735"/>
                <a:gd name="connsiteX1179" fmla="*/ 5832603 w 12250760"/>
                <a:gd name="connsiteY1179" fmla="*/ 5586276 h 6679735"/>
                <a:gd name="connsiteX1180" fmla="*/ 5806648 w 12250760"/>
                <a:gd name="connsiteY1180" fmla="*/ 5586276 h 6679735"/>
                <a:gd name="connsiteX1181" fmla="*/ 5780690 w 12250760"/>
                <a:gd name="connsiteY1181" fmla="*/ 5560273 h 6679735"/>
                <a:gd name="connsiteX1182" fmla="*/ 5780690 w 12250760"/>
                <a:gd name="connsiteY1182" fmla="*/ 5508269 h 6679735"/>
                <a:gd name="connsiteX1183" fmla="*/ 5884520 w 12250760"/>
                <a:gd name="connsiteY1183" fmla="*/ 5430263 h 6679735"/>
                <a:gd name="connsiteX1184" fmla="*/ 5402800 w 12250760"/>
                <a:gd name="connsiteY1184" fmla="*/ 5430263 h 6679735"/>
                <a:gd name="connsiteX1185" fmla="*/ 5506628 w 12250760"/>
                <a:gd name="connsiteY1185" fmla="*/ 5508269 h 6679735"/>
                <a:gd name="connsiteX1186" fmla="*/ 5506628 w 12250760"/>
                <a:gd name="connsiteY1186" fmla="*/ 5560273 h 6679735"/>
                <a:gd name="connsiteX1187" fmla="*/ 5480671 w 12250760"/>
                <a:gd name="connsiteY1187" fmla="*/ 5586276 h 6679735"/>
                <a:gd name="connsiteX1188" fmla="*/ 5454714 w 12250760"/>
                <a:gd name="connsiteY1188" fmla="*/ 5586276 h 6679735"/>
                <a:gd name="connsiteX1189" fmla="*/ 5454714 w 12250760"/>
                <a:gd name="connsiteY1189" fmla="*/ 5690285 h 6679735"/>
                <a:gd name="connsiteX1190" fmla="*/ 5428755 w 12250760"/>
                <a:gd name="connsiteY1190" fmla="*/ 5716286 h 6679735"/>
                <a:gd name="connsiteX1191" fmla="*/ 5376840 w 12250760"/>
                <a:gd name="connsiteY1191" fmla="*/ 5716286 h 6679735"/>
                <a:gd name="connsiteX1192" fmla="*/ 5350884 w 12250760"/>
                <a:gd name="connsiteY1192" fmla="*/ 5690285 h 6679735"/>
                <a:gd name="connsiteX1193" fmla="*/ 5350884 w 12250760"/>
                <a:gd name="connsiteY1193" fmla="*/ 5586276 h 6679735"/>
                <a:gd name="connsiteX1194" fmla="*/ 5324927 w 12250760"/>
                <a:gd name="connsiteY1194" fmla="*/ 5586276 h 6679735"/>
                <a:gd name="connsiteX1195" fmla="*/ 5298968 w 12250760"/>
                <a:gd name="connsiteY1195" fmla="*/ 5560273 h 6679735"/>
                <a:gd name="connsiteX1196" fmla="*/ 5298968 w 12250760"/>
                <a:gd name="connsiteY1196" fmla="*/ 5508269 h 6679735"/>
                <a:gd name="connsiteX1197" fmla="*/ 5402800 w 12250760"/>
                <a:gd name="connsiteY1197" fmla="*/ 5430263 h 6679735"/>
                <a:gd name="connsiteX1198" fmla="*/ 4921068 w 12250760"/>
                <a:gd name="connsiteY1198" fmla="*/ 5430263 h 6679735"/>
                <a:gd name="connsiteX1199" fmla="*/ 5024903 w 12250760"/>
                <a:gd name="connsiteY1199" fmla="*/ 5508269 h 6679735"/>
                <a:gd name="connsiteX1200" fmla="*/ 5024903 w 12250760"/>
                <a:gd name="connsiteY1200" fmla="*/ 5560273 h 6679735"/>
                <a:gd name="connsiteX1201" fmla="*/ 4998944 w 12250760"/>
                <a:gd name="connsiteY1201" fmla="*/ 5586276 h 6679735"/>
                <a:gd name="connsiteX1202" fmla="*/ 4972986 w 12250760"/>
                <a:gd name="connsiteY1202" fmla="*/ 5586276 h 6679735"/>
                <a:gd name="connsiteX1203" fmla="*/ 4972986 w 12250760"/>
                <a:gd name="connsiteY1203" fmla="*/ 5690285 h 6679735"/>
                <a:gd name="connsiteX1204" fmla="*/ 4947028 w 12250760"/>
                <a:gd name="connsiteY1204" fmla="*/ 5716286 h 6679735"/>
                <a:gd name="connsiteX1205" fmla="*/ 4895110 w 12250760"/>
                <a:gd name="connsiteY1205" fmla="*/ 5716286 h 6679735"/>
                <a:gd name="connsiteX1206" fmla="*/ 4869157 w 12250760"/>
                <a:gd name="connsiteY1206" fmla="*/ 5690285 h 6679735"/>
                <a:gd name="connsiteX1207" fmla="*/ 4869157 w 12250760"/>
                <a:gd name="connsiteY1207" fmla="*/ 5586276 h 6679735"/>
                <a:gd name="connsiteX1208" fmla="*/ 4843199 w 12250760"/>
                <a:gd name="connsiteY1208" fmla="*/ 5586276 h 6679735"/>
                <a:gd name="connsiteX1209" fmla="*/ 4817242 w 12250760"/>
                <a:gd name="connsiteY1209" fmla="*/ 5560273 h 6679735"/>
                <a:gd name="connsiteX1210" fmla="*/ 4817242 w 12250760"/>
                <a:gd name="connsiteY1210" fmla="*/ 5508269 h 6679735"/>
                <a:gd name="connsiteX1211" fmla="*/ 4921068 w 12250760"/>
                <a:gd name="connsiteY1211" fmla="*/ 5430263 h 6679735"/>
                <a:gd name="connsiteX1212" fmla="*/ 4439353 w 12250760"/>
                <a:gd name="connsiteY1212" fmla="*/ 5430263 h 6679735"/>
                <a:gd name="connsiteX1213" fmla="*/ 4543179 w 12250760"/>
                <a:gd name="connsiteY1213" fmla="*/ 5508269 h 6679735"/>
                <a:gd name="connsiteX1214" fmla="*/ 4543179 w 12250760"/>
                <a:gd name="connsiteY1214" fmla="*/ 5560273 h 6679735"/>
                <a:gd name="connsiteX1215" fmla="*/ 4517221 w 12250760"/>
                <a:gd name="connsiteY1215" fmla="*/ 5586276 h 6679735"/>
                <a:gd name="connsiteX1216" fmla="*/ 4491263 w 12250760"/>
                <a:gd name="connsiteY1216" fmla="*/ 5586276 h 6679735"/>
                <a:gd name="connsiteX1217" fmla="*/ 4491263 w 12250760"/>
                <a:gd name="connsiteY1217" fmla="*/ 5690285 h 6679735"/>
                <a:gd name="connsiteX1218" fmla="*/ 4465305 w 12250760"/>
                <a:gd name="connsiteY1218" fmla="*/ 5716286 h 6679735"/>
                <a:gd name="connsiteX1219" fmla="*/ 4413390 w 12250760"/>
                <a:gd name="connsiteY1219" fmla="*/ 5716286 h 6679735"/>
                <a:gd name="connsiteX1220" fmla="*/ 4387433 w 12250760"/>
                <a:gd name="connsiteY1220" fmla="*/ 5690285 h 6679735"/>
                <a:gd name="connsiteX1221" fmla="*/ 4387433 w 12250760"/>
                <a:gd name="connsiteY1221" fmla="*/ 5586276 h 6679735"/>
                <a:gd name="connsiteX1222" fmla="*/ 4361476 w 12250760"/>
                <a:gd name="connsiteY1222" fmla="*/ 5586276 h 6679735"/>
                <a:gd name="connsiteX1223" fmla="*/ 4335518 w 12250760"/>
                <a:gd name="connsiteY1223" fmla="*/ 5560273 h 6679735"/>
                <a:gd name="connsiteX1224" fmla="*/ 4335518 w 12250760"/>
                <a:gd name="connsiteY1224" fmla="*/ 5508269 h 6679735"/>
                <a:gd name="connsiteX1225" fmla="*/ 4439353 w 12250760"/>
                <a:gd name="connsiteY1225" fmla="*/ 5430263 h 6679735"/>
                <a:gd name="connsiteX1226" fmla="*/ 3957630 w 12250760"/>
                <a:gd name="connsiteY1226" fmla="*/ 5430263 h 6679735"/>
                <a:gd name="connsiteX1227" fmla="*/ 4061460 w 12250760"/>
                <a:gd name="connsiteY1227" fmla="*/ 5508269 h 6679735"/>
                <a:gd name="connsiteX1228" fmla="*/ 4061460 w 12250760"/>
                <a:gd name="connsiteY1228" fmla="*/ 5560273 h 6679735"/>
                <a:gd name="connsiteX1229" fmla="*/ 4035504 w 12250760"/>
                <a:gd name="connsiteY1229" fmla="*/ 5586276 h 6679735"/>
                <a:gd name="connsiteX1230" fmla="*/ 4009545 w 12250760"/>
                <a:gd name="connsiteY1230" fmla="*/ 5586276 h 6679735"/>
                <a:gd name="connsiteX1231" fmla="*/ 4009545 w 12250760"/>
                <a:gd name="connsiteY1231" fmla="*/ 5690285 h 6679735"/>
                <a:gd name="connsiteX1232" fmla="*/ 3983587 w 12250760"/>
                <a:gd name="connsiteY1232" fmla="*/ 5716286 h 6679735"/>
                <a:gd name="connsiteX1233" fmla="*/ 3931671 w 12250760"/>
                <a:gd name="connsiteY1233" fmla="*/ 5716286 h 6679735"/>
                <a:gd name="connsiteX1234" fmla="*/ 3905715 w 12250760"/>
                <a:gd name="connsiteY1234" fmla="*/ 5690285 h 6679735"/>
                <a:gd name="connsiteX1235" fmla="*/ 3905715 w 12250760"/>
                <a:gd name="connsiteY1235" fmla="*/ 5586276 h 6679735"/>
                <a:gd name="connsiteX1236" fmla="*/ 3879758 w 12250760"/>
                <a:gd name="connsiteY1236" fmla="*/ 5586276 h 6679735"/>
                <a:gd name="connsiteX1237" fmla="*/ 3853799 w 12250760"/>
                <a:gd name="connsiteY1237" fmla="*/ 5560273 h 6679735"/>
                <a:gd name="connsiteX1238" fmla="*/ 3853799 w 12250760"/>
                <a:gd name="connsiteY1238" fmla="*/ 5508269 h 6679735"/>
                <a:gd name="connsiteX1239" fmla="*/ 3957630 w 12250760"/>
                <a:gd name="connsiteY1239" fmla="*/ 5430263 h 6679735"/>
                <a:gd name="connsiteX1240" fmla="*/ 3475909 w 12250760"/>
                <a:gd name="connsiteY1240" fmla="*/ 5430263 h 6679735"/>
                <a:gd name="connsiteX1241" fmla="*/ 3579741 w 12250760"/>
                <a:gd name="connsiteY1241" fmla="*/ 5508269 h 6679735"/>
                <a:gd name="connsiteX1242" fmla="*/ 3579741 w 12250760"/>
                <a:gd name="connsiteY1242" fmla="*/ 5560273 h 6679735"/>
                <a:gd name="connsiteX1243" fmla="*/ 3553783 w 12250760"/>
                <a:gd name="connsiteY1243" fmla="*/ 5586276 h 6679735"/>
                <a:gd name="connsiteX1244" fmla="*/ 3527824 w 12250760"/>
                <a:gd name="connsiteY1244" fmla="*/ 5586276 h 6679735"/>
                <a:gd name="connsiteX1245" fmla="*/ 3527824 w 12250760"/>
                <a:gd name="connsiteY1245" fmla="*/ 5690285 h 6679735"/>
                <a:gd name="connsiteX1246" fmla="*/ 3501867 w 12250760"/>
                <a:gd name="connsiteY1246" fmla="*/ 5716286 h 6679735"/>
                <a:gd name="connsiteX1247" fmla="*/ 3449951 w 12250760"/>
                <a:gd name="connsiteY1247" fmla="*/ 5716286 h 6679735"/>
                <a:gd name="connsiteX1248" fmla="*/ 3423994 w 12250760"/>
                <a:gd name="connsiteY1248" fmla="*/ 5690285 h 6679735"/>
                <a:gd name="connsiteX1249" fmla="*/ 3423994 w 12250760"/>
                <a:gd name="connsiteY1249" fmla="*/ 5586276 h 6679735"/>
                <a:gd name="connsiteX1250" fmla="*/ 3398036 w 12250760"/>
                <a:gd name="connsiteY1250" fmla="*/ 5586276 h 6679735"/>
                <a:gd name="connsiteX1251" fmla="*/ 3372078 w 12250760"/>
                <a:gd name="connsiteY1251" fmla="*/ 5560273 h 6679735"/>
                <a:gd name="connsiteX1252" fmla="*/ 3372078 w 12250760"/>
                <a:gd name="connsiteY1252" fmla="*/ 5508269 h 6679735"/>
                <a:gd name="connsiteX1253" fmla="*/ 3475909 w 12250760"/>
                <a:gd name="connsiteY1253" fmla="*/ 5430263 h 6679735"/>
                <a:gd name="connsiteX1254" fmla="*/ 2994186 w 12250760"/>
                <a:gd name="connsiteY1254" fmla="*/ 5430263 h 6679735"/>
                <a:gd name="connsiteX1255" fmla="*/ 3098015 w 12250760"/>
                <a:gd name="connsiteY1255" fmla="*/ 5508269 h 6679735"/>
                <a:gd name="connsiteX1256" fmla="*/ 3098015 w 12250760"/>
                <a:gd name="connsiteY1256" fmla="*/ 5560273 h 6679735"/>
                <a:gd name="connsiteX1257" fmla="*/ 3072057 w 12250760"/>
                <a:gd name="connsiteY1257" fmla="*/ 5586276 h 6679735"/>
                <a:gd name="connsiteX1258" fmla="*/ 3046100 w 12250760"/>
                <a:gd name="connsiteY1258" fmla="*/ 5586276 h 6679735"/>
                <a:gd name="connsiteX1259" fmla="*/ 3046100 w 12250760"/>
                <a:gd name="connsiteY1259" fmla="*/ 5690285 h 6679735"/>
                <a:gd name="connsiteX1260" fmla="*/ 3020143 w 12250760"/>
                <a:gd name="connsiteY1260" fmla="*/ 5716286 h 6679735"/>
                <a:gd name="connsiteX1261" fmla="*/ 2968226 w 12250760"/>
                <a:gd name="connsiteY1261" fmla="*/ 5716286 h 6679735"/>
                <a:gd name="connsiteX1262" fmla="*/ 2942269 w 12250760"/>
                <a:gd name="connsiteY1262" fmla="*/ 5690285 h 6679735"/>
                <a:gd name="connsiteX1263" fmla="*/ 2942269 w 12250760"/>
                <a:gd name="connsiteY1263" fmla="*/ 5586276 h 6679735"/>
                <a:gd name="connsiteX1264" fmla="*/ 2916312 w 12250760"/>
                <a:gd name="connsiteY1264" fmla="*/ 5586276 h 6679735"/>
                <a:gd name="connsiteX1265" fmla="*/ 2890354 w 12250760"/>
                <a:gd name="connsiteY1265" fmla="*/ 5560273 h 6679735"/>
                <a:gd name="connsiteX1266" fmla="*/ 2890354 w 12250760"/>
                <a:gd name="connsiteY1266" fmla="*/ 5508269 h 6679735"/>
                <a:gd name="connsiteX1267" fmla="*/ 2994186 w 12250760"/>
                <a:gd name="connsiteY1267" fmla="*/ 5430263 h 6679735"/>
                <a:gd name="connsiteX1268" fmla="*/ 2512462 w 12250760"/>
                <a:gd name="connsiteY1268" fmla="*/ 5430263 h 6679735"/>
                <a:gd name="connsiteX1269" fmla="*/ 2616291 w 12250760"/>
                <a:gd name="connsiteY1269" fmla="*/ 5508269 h 6679735"/>
                <a:gd name="connsiteX1270" fmla="*/ 2616291 w 12250760"/>
                <a:gd name="connsiteY1270" fmla="*/ 5560273 h 6679735"/>
                <a:gd name="connsiteX1271" fmla="*/ 2590334 w 12250760"/>
                <a:gd name="connsiteY1271" fmla="*/ 5586276 h 6679735"/>
                <a:gd name="connsiteX1272" fmla="*/ 2564376 w 12250760"/>
                <a:gd name="connsiteY1272" fmla="*/ 5586276 h 6679735"/>
                <a:gd name="connsiteX1273" fmla="*/ 2564376 w 12250760"/>
                <a:gd name="connsiteY1273" fmla="*/ 5690285 h 6679735"/>
                <a:gd name="connsiteX1274" fmla="*/ 2538419 w 12250760"/>
                <a:gd name="connsiteY1274" fmla="*/ 5716286 h 6679735"/>
                <a:gd name="connsiteX1275" fmla="*/ 2486504 w 12250760"/>
                <a:gd name="connsiteY1275" fmla="*/ 5716286 h 6679735"/>
                <a:gd name="connsiteX1276" fmla="*/ 2460547 w 12250760"/>
                <a:gd name="connsiteY1276" fmla="*/ 5690285 h 6679735"/>
                <a:gd name="connsiteX1277" fmla="*/ 2460547 w 12250760"/>
                <a:gd name="connsiteY1277" fmla="*/ 5586276 h 6679735"/>
                <a:gd name="connsiteX1278" fmla="*/ 2434590 w 12250760"/>
                <a:gd name="connsiteY1278" fmla="*/ 5586276 h 6679735"/>
                <a:gd name="connsiteX1279" fmla="*/ 2408631 w 12250760"/>
                <a:gd name="connsiteY1279" fmla="*/ 5560273 h 6679735"/>
                <a:gd name="connsiteX1280" fmla="*/ 2408631 w 12250760"/>
                <a:gd name="connsiteY1280" fmla="*/ 5508269 h 6679735"/>
                <a:gd name="connsiteX1281" fmla="*/ 2512462 w 12250760"/>
                <a:gd name="connsiteY1281" fmla="*/ 5430263 h 6679735"/>
                <a:gd name="connsiteX1282" fmla="*/ 2030735 w 12250760"/>
                <a:gd name="connsiteY1282" fmla="*/ 5430263 h 6679735"/>
                <a:gd name="connsiteX1283" fmla="*/ 2134569 w 12250760"/>
                <a:gd name="connsiteY1283" fmla="*/ 5508269 h 6679735"/>
                <a:gd name="connsiteX1284" fmla="*/ 2134569 w 12250760"/>
                <a:gd name="connsiteY1284" fmla="*/ 5560273 h 6679735"/>
                <a:gd name="connsiteX1285" fmla="*/ 2108607 w 12250760"/>
                <a:gd name="connsiteY1285" fmla="*/ 5586276 h 6679735"/>
                <a:gd name="connsiteX1286" fmla="*/ 2082649 w 12250760"/>
                <a:gd name="connsiteY1286" fmla="*/ 5586276 h 6679735"/>
                <a:gd name="connsiteX1287" fmla="*/ 2082649 w 12250760"/>
                <a:gd name="connsiteY1287" fmla="*/ 5690285 h 6679735"/>
                <a:gd name="connsiteX1288" fmla="*/ 2056692 w 12250760"/>
                <a:gd name="connsiteY1288" fmla="*/ 5716286 h 6679735"/>
                <a:gd name="connsiteX1289" fmla="*/ 2004776 w 12250760"/>
                <a:gd name="connsiteY1289" fmla="*/ 5716286 h 6679735"/>
                <a:gd name="connsiteX1290" fmla="*/ 1978819 w 12250760"/>
                <a:gd name="connsiteY1290" fmla="*/ 5690285 h 6679735"/>
                <a:gd name="connsiteX1291" fmla="*/ 1978819 w 12250760"/>
                <a:gd name="connsiteY1291" fmla="*/ 5586276 h 6679735"/>
                <a:gd name="connsiteX1292" fmla="*/ 1952862 w 12250760"/>
                <a:gd name="connsiteY1292" fmla="*/ 5586276 h 6679735"/>
                <a:gd name="connsiteX1293" fmla="*/ 1926904 w 12250760"/>
                <a:gd name="connsiteY1293" fmla="*/ 5560273 h 6679735"/>
                <a:gd name="connsiteX1294" fmla="*/ 1926904 w 12250760"/>
                <a:gd name="connsiteY1294" fmla="*/ 5508269 h 6679735"/>
                <a:gd name="connsiteX1295" fmla="*/ 2030735 w 12250760"/>
                <a:gd name="connsiteY1295" fmla="*/ 5430263 h 6679735"/>
                <a:gd name="connsiteX1296" fmla="*/ 1549010 w 12250760"/>
                <a:gd name="connsiteY1296" fmla="*/ 5430263 h 6679735"/>
                <a:gd name="connsiteX1297" fmla="*/ 1652840 w 12250760"/>
                <a:gd name="connsiteY1297" fmla="*/ 5508269 h 6679735"/>
                <a:gd name="connsiteX1298" fmla="*/ 1652840 w 12250760"/>
                <a:gd name="connsiteY1298" fmla="*/ 5560273 h 6679735"/>
                <a:gd name="connsiteX1299" fmla="*/ 1626883 w 12250760"/>
                <a:gd name="connsiteY1299" fmla="*/ 5586276 h 6679735"/>
                <a:gd name="connsiteX1300" fmla="*/ 1600925 w 12250760"/>
                <a:gd name="connsiteY1300" fmla="*/ 5586276 h 6679735"/>
                <a:gd name="connsiteX1301" fmla="*/ 1600925 w 12250760"/>
                <a:gd name="connsiteY1301" fmla="*/ 5690285 h 6679735"/>
                <a:gd name="connsiteX1302" fmla="*/ 1574967 w 12250760"/>
                <a:gd name="connsiteY1302" fmla="*/ 5716286 h 6679735"/>
                <a:gd name="connsiteX1303" fmla="*/ 1523052 w 12250760"/>
                <a:gd name="connsiteY1303" fmla="*/ 5716286 h 6679735"/>
                <a:gd name="connsiteX1304" fmla="*/ 1497095 w 12250760"/>
                <a:gd name="connsiteY1304" fmla="*/ 5690285 h 6679735"/>
                <a:gd name="connsiteX1305" fmla="*/ 1497095 w 12250760"/>
                <a:gd name="connsiteY1305" fmla="*/ 5586276 h 6679735"/>
                <a:gd name="connsiteX1306" fmla="*/ 1471138 w 12250760"/>
                <a:gd name="connsiteY1306" fmla="*/ 5586276 h 6679735"/>
                <a:gd name="connsiteX1307" fmla="*/ 1445179 w 12250760"/>
                <a:gd name="connsiteY1307" fmla="*/ 5560273 h 6679735"/>
                <a:gd name="connsiteX1308" fmla="*/ 1445179 w 12250760"/>
                <a:gd name="connsiteY1308" fmla="*/ 5508269 h 6679735"/>
                <a:gd name="connsiteX1309" fmla="*/ 1549010 w 12250760"/>
                <a:gd name="connsiteY1309" fmla="*/ 5430263 h 6679735"/>
                <a:gd name="connsiteX1310" fmla="*/ 1067287 w 12250760"/>
                <a:gd name="connsiteY1310" fmla="*/ 5430263 h 6679735"/>
                <a:gd name="connsiteX1311" fmla="*/ 1171117 w 12250760"/>
                <a:gd name="connsiteY1311" fmla="*/ 5508269 h 6679735"/>
                <a:gd name="connsiteX1312" fmla="*/ 1171117 w 12250760"/>
                <a:gd name="connsiteY1312" fmla="*/ 5560273 h 6679735"/>
                <a:gd name="connsiteX1313" fmla="*/ 1145160 w 12250760"/>
                <a:gd name="connsiteY1313" fmla="*/ 5586276 h 6679735"/>
                <a:gd name="connsiteX1314" fmla="*/ 1119201 w 12250760"/>
                <a:gd name="connsiteY1314" fmla="*/ 5586276 h 6679735"/>
                <a:gd name="connsiteX1315" fmla="*/ 1119201 w 12250760"/>
                <a:gd name="connsiteY1315" fmla="*/ 5690285 h 6679735"/>
                <a:gd name="connsiteX1316" fmla="*/ 1093244 w 12250760"/>
                <a:gd name="connsiteY1316" fmla="*/ 5716286 h 6679735"/>
                <a:gd name="connsiteX1317" fmla="*/ 1041329 w 12250760"/>
                <a:gd name="connsiteY1317" fmla="*/ 5716286 h 6679735"/>
                <a:gd name="connsiteX1318" fmla="*/ 1015371 w 12250760"/>
                <a:gd name="connsiteY1318" fmla="*/ 5690285 h 6679735"/>
                <a:gd name="connsiteX1319" fmla="*/ 1015371 w 12250760"/>
                <a:gd name="connsiteY1319" fmla="*/ 5586276 h 6679735"/>
                <a:gd name="connsiteX1320" fmla="*/ 989414 w 12250760"/>
                <a:gd name="connsiteY1320" fmla="*/ 5586276 h 6679735"/>
                <a:gd name="connsiteX1321" fmla="*/ 963456 w 12250760"/>
                <a:gd name="connsiteY1321" fmla="*/ 5560273 h 6679735"/>
                <a:gd name="connsiteX1322" fmla="*/ 963456 w 12250760"/>
                <a:gd name="connsiteY1322" fmla="*/ 5508269 h 6679735"/>
                <a:gd name="connsiteX1323" fmla="*/ 1067287 w 12250760"/>
                <a:gd name="connsiteY1323" fmla="*/ 5430263 h 6679735"/>
                <a:gd name="connsiteX1324" fmla="*/ 585564 w 12250760"/>
                <a:gd name="connsiteY1324" fmla="*/ 5430263 h 6679735"/>
                <a:gd name="connsiteX1325" fmla="*/ 689393 w 12250760"/>
                <a:gd name="connsiteY1325" fmla="*/ 5508269 h 6679735"/>
                <a:gd name="connsiteX1326" fmla="*/ 689393 w 12250760"/>
                <a:gd name="connsiteY1326" fmla="*/ 5560273 h 6679735"/>
                <a:gd name="connsiteX1327" fmla="*/ 663436 w 12250760"/>
                <a:gd name="connsiteY1327" fmla="*/ 5586276 h 6679735"/>
                <a:gd name="connsiteX1328" fmla="*/ 637478 w 12250760"/>
                <a:gd name="connsiteY1328" fmla="*/ 5586276 h 6679735"/>
                <a:gd name="connsiteX1329" fmla="*/ 637478 w 12250760"/>
                <a:gd name="connsiteY1329" fmla="*/ 5690285 h 6679735"/>
                <a:gd name="connsiteX1330" fmla="*/ 611521 w 12250760"/>
                <a:gd name="connsiteY1330" fmla="*/ 5716286 h 6679735"/>
                <a:gd name="connsiteX1331" fmla="*/ 559605 w 12250760"/>
                <a:gd name="connsiteY1331" fmla="*/ 5716286 h 6679735"/>
                <a:gd name="connsiteX1332" fmla="*/ 533648 w 12250760"/>
                <a:gd name="connsiteY1332" fmla="*/ 5690285 h 6679735"/>
                <a:gd name="connsiteX1333" fmla="*/ 533648 w 12250760"/>
                <a:gd name="connsiteY1333" fmla="*/ 5586276 h 6679735"/>
                <a:gd name="connsiteX1334" fmla="*/ 507691 w 12250760"/>
                <a:gd name="connsiteY1334" fmla="*/ 5586276 h 6679735"/>
                <a:gd name="connsiteX1335" fmla="*/ 481733 w 12250760"/>
                <a:gd name="connsiteY1335" fmla="*/ 5560273 h 6679735"/>
                <a:gd name="connsiteX1336" fmla="*/ 481733 w 12250760"/>
                <a:gd name="connsiteY1336" fmla="*/ 5508269 h 6679735"/>
                <a:gd name="connsiteX1337" fmla="*/ 585564 w 12250760"/>
                <a:gd name="connsiteY1337" fmla="*/ 5430263 h 6679735"/>
                <a:gd name="connsiteX1338" fmla="*/ 103840 w 12250760"/>
                <a:gd name="connsiteY1338" fmla="*/ 5430263 h 6679735"/>
                <a:gd name="connsiteX1339" fmla="*/ 207670 w 12250760"/>
                <a:gd name="connsiteY1339" fmla="*/ 5508269 h 6679735"/>
                <a:gd name="connsiteX1340" fmla="*/ 207670 w 12250760"/>
                <a:gd name="connsiteY1340" fmla="*/ 5560273 h 6679735"/>
                <a:gd name="connsiteX1341" fmla="*/ 181713 w 12250760"/>
                <a:gd name="connsiteY1341" fmla="*/ 5586276 h 6679735"/>
                <a:gd name="connsiteX1342" fmla="*/ 155755 w 12250760"/>
                <a:gd name="connsiteY1342" fmla="*/ 5586276 h 6679735"/>
                <a:gd name="connsiteX1343" fmla="*/ 155755 w 12250760"/>
                <a:gd name="connsiteY1343" fmla="*/ 5690285 h 6679735"/>
                <a:gd name="connsiteX1344" fmla="*/ 129798 w 12250760"/>
                <a:gd name="connsiteY1344" fmla="*/ 5716286 h 6679735"/>
                <a:gd name="connsiteX1345" fmla="*/ 77882 w 12250760"/>
                <a:gd name="connsiteY1345" fmla="*/ 5716286 h 6679735"/>
                <a:gd name="connsiteX1346" fmla="*/ 51925 w 12250760"/>
                <a:gd name="connsiteY1346" fmla="*/ 5690285 h 6679735"/>
                <a:gd name="connsiteX1347" fmla="*/ 51925 w 12250760"/>
                <a:gd name="connsiteY1347" fmla="*/ 5586276 h 6679735"/>
                <a:gd name="connsiteX1348" fmla="*/ 25968 w 12250760"/>
                <a:gd name="connsiteY1348" fmla="*/ 5586276 h 6679735"/>
                <a:gd name="connsiteX1349" fmla="*/ 9 w 12250760"/>
                <a:gd name="connsiteY1349" fmla="*/ 5560273 h 6679735"/>
                <a:gd name="connsiteX1350" fmla="*/ 9 w 12250760"/>
                <a:gd name="connsiteY1350" fmla="*/ 5508269 h 6679735"/>
                <a:gd name="connsiteX1351" fmla="*/ 103840 w 12250760"/>
                <a:gd name="connsiteY1351" fmla="*/ 5430263 h 6679735"/>
                <a:gd name="connsiteX1352" fmla="*/ 12145950 w 12250760"/>
                <a:gd name="connsiteY1352" fmla="*/ 5299005 h 6679735"/>
                <a:gd name="connsiteX1353" fmla="*/ 12197866 w 12250760"/>
                <a:gd name="connsiteY1353" fmla="*/ 5350921 h 6679735"/>
                <a:gd name="connsiteX1354" fmla="*/ 12145950 w 12250760"/>
                <a:gd name="connsiteY1354" fmla="*/ 5402836 h 6679735"/>
                <a:gd name="connsiteX1355" fmla="*/ 12094035 w 12250760"/>
                <a:gd name="connsiteY1355" fmla="*/ 5350921 h 6679735"/>
                <a:gd name="connsiteX1356" fmla="*/ 12145950 w 12250760"/>
                <a:gd name="connsiteY1356" fmla="*/ 5299005 h 6679735"/>
                <a:gd name="connsiteX1357" fmla="*/ 11664226 w 12250760"/>
                <a:gd name="connsiteY1357" fmla="*/ 5299005 h 6679735"/>
                <a:gd name="connsiteX1358" fmla="*/ 11716142 w 12250760"/>
                <a:gd name="connsiteY1358" fmla="*/ 5350921 h 6679735"/>
                <a:gd name="connsiteX1359" fmla="*/ 11664226 w 12250760"/>
                <a:gd name="connsiteY1359" fmla="*/ 5402836 h 6679735"/>
                <a:gd name="connsiteX1360" fmla="*/ 11612311 w 12250760"/>
                <a:gd name="connsiteY1360" fmla="*/ 5350921 h 6679735"/>
                <a:gd name="connsiteX1361" fmla="*/ 11664226 w 12250760"/>
                <a:gd name="connsiteY1361" fmla="*/ 5299005 h 6679735"/>
                <a:gd name="connsiteX1362" fmla="*/ 11182501 w 12250760"/>
                <a:gd name="connsiteY1362" fmla="*/ 5299005 h 6679735"/>
                <a:gd name="connsiteX1363" fmla="*/ 11234417 w 12250760"/>
                <a:gd name="connsiteY1363" fmla="*/ 5350921 h 6679735"/>
                <a:gd name="connsiteX1364" fmla="*/ 11182501 w 12250760"/>
                <a:gd name="connsiteY1364" fmla="*/ 5402836 h 6679735"/>
                <a:gd name="connsiteX1365" fmla="*/ 11130586 w 12250760"/>
                <a:gd name="connsiteY1365" fmla="*/ 5350921 h 6679735"/>
                <a:gd name="connsiteX1366" fmla="*/ 11182501 w 12250760"/>
                <a:gd name="connsiteY1366" fmla="*/ 5299005 h 6679735"/>
                <a:gd name="connsiteX1367" fmla="*/ 10700777 w 12250760"/>
                <a:gd name="connsiteY1367" fmla="*/ 5299005 h 6679735"/>
                <a:gd name="connsiteX1368" fmla="*/ 10752693 w 12250760"/>
                <a:gd name="connsiteY1368" fmla="*/ 5350921 h 6679735"/>
                <a:gd name="connsiteX1369" fmla="*/ 10700777 w 12250760"/>
                <a:gd name="connsiteY1369" fmla="*/ 5402836 h 6679735"/>
                <a:gd name="connsiteX1370" fmla="*/ 10648862 w 12250760"/>
                <a:gd name="connsiteY1370" fmla="*/ 5350921 h 6679735"/>
                <a:gd name="connsiteX1371" fmla="*/ 10700777 w 12250760"/>
                <a:gd name="connsiteY1371" fmla="*/ 5299005 h 6679735"/>
                <a:gd name="connsiteX1372" fmla="*/ 10219053 w 12250760"/>
                <a:gd name="connsiteY1372" fmla="*/ 5299005 h 6679735"/>
                <a:gd name="connsiteX1373" fmla="*/ 10270969 w 12250760"/>
                <a:gd name="connsiteY1373" fmla="*/ 5350921 h 6679735"/>
                <a:gd name="connsiteX1374" fmla="*/ 10219053 w 12250760"/>
                <a:gd name="connsiteY1374" fmla="*/ 5402836 h 6679735"/>
                <a:gd name="connsiteX1375" fmla="*/ 10167138 w 12250760"/>
                <a:gd name="connsiteY1375" fmla="*/ 5350921 h 6679735"/>
                <a:gd name="connsiteX1376" fmla="*/ 10219053 w 12250760"/>
                <a:gd name="connsiteY1376" fmla="*/ 5299005 h 6679735"/>
                <a:gd name="connsiteX1377" fmla="*/ 9737328 w 12250760"/>
                <a:gd name="connsiteY1377" fmla="*/ 5299005 h 6679735"/>
                <a:gd name="connsiteX1378" fmla="*/ 9789244 w 12250760"/>
                <a:gd name="connsiteY1378" fmla="*/ 5350921 h 6679735"/>
                <a:gd name="connsiteX1379" fmla="*/ 9737328 w 12250760"/>
                <a:gd name="connsiteY1379" fmla="*/ 5402836 h 6679735"/>
                <a:gd name="connsiteX1380" fmla="*/ 9685413 w 12250760"/>
                <a:gd name="connsiteY1380" fmla="*/ 5350921 h 6679735"/>
                <a:gd name="connsiteX1381" fmla="*/ 9737328 w 12250760"/>
                <a:gd name="connsiteY1381" fmla="*/ 5299005 h 6679735"/>
                <a:gd name="connsiteX1382" fmla="*/ 9255604 w 12250760"/>
                <a:gd name="connsiteY1382" fmla="*/ 5299005 h 6679735"/>
                <a:gd name="connsiteX1383" fmla="*/ 9307520 w 12250760"/>
                <a:gd name="connsiteY1383" fmla="*/ 5350921 h 6679735"/>
                <a:gd name="connsiteX1384" fmla="*/ 9255604 w 12250760"/>
                <a:gd name="connsiteY1384" fmla="*/ 5402836 h 6679735"/>
                <a:gd name="connsiteX1385" fmla="*/ 9203689 w 12250760"/>
                <a:gd name="connsiteY1385" fmla="*/ 5350921 h 6679735"/>
                <a:gd name="connsiteX1386" fmla="*/ 9255604 w 12250760"/>
                <a:gd name="connsiteY1386" fmla="*/ 5299005 h 6679735"/>
                <a:gd name="connsiteX1387" fmla="*/ 8773880 w 12250760"/>
                <a:gd name="connsiteY1387" fmla="*/ 5299005 h 6679735"/>
                <a:gd name="connsiteX1388" fmla="*/ 8825796 w 12250760"/>
                <a:gd name="connsiteY1388" fmla="*/ 5350921 h 6679735"/>
                <a:gd name="connsiteX1389" fmla="*/ 8773880 w 12250760"/>
                <a:gd name="connsiteY1389" fmla="*/ 5402836 h 6679735"/>
                <a:gd name="connsiteX1390" fmla="*/ 8721965 w 12250760"/>
                <a:gd name="connsiteY1390" fmla="*/ 5350921 h 6679735"/>
                <a:gd name="connsiteX1391" fmla="*/ 8773880 w 12250760"/>
                <a:gd name="connsiteY1391" fmla="*/ 5299005 h 6679735"/>
                <a:gd name="connsiteX1392" fmla="*/ 8292157 w 12250760"/>
                <a:gd name="connsiteY1392" fmla="*/ 5299005 h 6679735"/>
                <a:gd name="connsiteX1393" fmla="*/ 8344072 w 12250760"/>
                <a:gd name="connsiteY1393" fmla="*/ 5350921 h 6679735"/>
                <a:gd name="connsiteX1394" fmla="*/ 8292157 w 12250760"/>
                <a:gd name="connsiteY1394" fmla="*/ 5402836 h 6679735"/>
                <a:gd name="connsiteX1395" fmla="*/ 8240241 w 12250760"/>
                <a:gd name="connsiteY1395" fmla="*/ 5350921 h 6679735"/>
                <a:gd name="connsiteX1396" fmla="*/ 8292157 w 12250760"/>
                <a:gd name="connsiteY1396" fmla="*/ 5299005 h 6679735"/>
                <a:gd name="connsiteX1397" fmla="*/ 7810433 w 12250760"/>
                <a:gd name="connsiteY1397" fmla="*/ 5299005 h 6679735"/>
                <a:gd name="connsiteX1398" fmla="*/ 7862348 w 12250760"/>
                <a:gd name="connsiteY1398" fmla="*/ 5350921 h 6679735"/>
                <a:gd name="connsiteX1399" fmla="*/ 7810433 w 12250760"/>
                <a:gd name="connsiteY1399" fmla="*/ 5402836 h 6679735"/>
                <a:gd name="connsiteX1400" fmla="*/ 7758517 w 12250760"/>
                <a:gd name="connsiteY1400" fmla="*/ 5350921 h 6679735"/>
                <a:gd name="connsiteX1401" fmla="*/ 7810433 w 12250760"/>
                <a:gd name="connsiteY1401" fmla="*/ 5299005 h 6679735"/>
                <a:gd name="connsiteX1402" fmla="*/ 7328709 w 12250760"/>
                <a:gd name="connsiteY1402" fmla="*/ 5299005 h 6679735"/>
                <a:gd name="connsiteX1403" fmla="*/ 7380624 w 12250760"/>
                <a:gd name="connsiteY1403" fmla="*/ 5350921 h 6679735"/>
                <a:gd name="connsiteX1404" fmla="*/ 7328709 w 12250760"/>
                <a:gd name="connsiteY1404" fmla="*/ 5402836 h 6679735"/>
                <a:gd name="connsiteX1405" fmla="*/ 7276793 w 12250760"/>
                <a:gd name="connsiteY1405" fmla="*/ 5350921 h 6679735"/>
                <a:gd name="connsiteX1406" fmla="*/ 7328709 w 12250760"/>
                <a:gd name="connsiteY1406" fmla="*/ 5299005 h 6679735"/>
                <a:gd name="connsiteX1407" fmla="*/ 6846985 w 12250760"/>
                <a:gd name="connsiteY1407" fmla="*/ 5299005 h 6679735"/>
                <a:gd name="connsiteX1408" fmla="*/ 6898900 w 12250760"/>
                <a:gd name="connsiteY1408" fmla="*/ 5350921 h 6679735"/>
                <a:gd name="connsiteX1409" fmla="*/ 6846985 w 12250760"/>
                <a:gd name="connsiteY1409" fmla="*/ 5402836 h 6679735"/>
                <a:gd name="connsiteX1410" fmla="*/ 6795069 w 12250760"/>
                <a:gd name="connsiteY1410" fmla="*/ 5350921 h 6679735"/>
                <a:gd name="connsiteX1411" fmla="*/ 6846985 w 12250760"/>
                <a:gd name="connsiteY1411" fmla="*/ 5299005 h 6679735"/>
                <a:gd name="connsiteX1412" fmla="*/ 6365261 w 12250760"/>
                <a:gd name="connsiteY1412" fmla="*/ 5299005 h 6679735"/>
                <a:gd name="connsiteX1413" fmla="*/ 6417176 w 12250760"/>
                <a:gd name="connsiteY1413" fmla="*/ 5350921 h 6679735"/>
                <a:gd name="connsiteX1414" fmla="*/ 6365261 w 12250760"/>
                <a:gd name="connsiteY1414" fmla="*/ 5402836 h 6679735"/>
                <a:gd name="connsiteX1415" fmla="*/ 6313345 w 12250760"/>
                <a:gd name="connsiteY1415" fmla="*/ 5350921 h 6679735"/>
                <a:gd name="connsiteX1416" fmla="*/ 6365261 w 12250760"/>
                <a:gd name="connsiteY1416" fmla="*/ 5299005 h 6679735"/>
                <a:gd name="connsiteX1417" fmla="*/ 5883539 w 12250760"/>
                <a:gd name="connsiteY1417" fmla="*/ 5299005 h 6679735"/>
                <a:gd name="connsiteX1418" fmla="*/ 5935454 w 12250760"/>
                <a:gd name="connsiteY1418" fmla="*/ 5350921 h 6679735"/>
                <a:gd name="connsiteX1419" fmla="*/ 5883539 w 12250760"/>
                <a:gd name="connsiteY1419" fmla="*/ 5402836 h 6679735"/>
                <a:gd name="connsiteX1420" fmla="*/ 5831624 w 12250760"/>
                <a:gd name="connsiteY1420" fmla="*/ 5350921 h 6679735"/>
                <a:gd name="connsiteX1421" fmla="*/ 5883539 w 12250760"/>
                <a:gd name="connsiteY1421" fmla="*/ 5299005 h 6679735"/>
                <a:gd name="connsiteX1422" fmla="*/ 5401820 w 12250760"/>
                <a:gd name="connsiteY1422" fmla="*/ 5299005 h 6679735"/>
                <a:gd name="connsiteX1423" fmla="*/ 5453734 w 12250760"/>
                <a:gd name="connsiteY1423" fmla="*/ 5350921 h 6679735"/>
                <a:gd name="connsiteX1424" fmla="*/ 5401820 w 12250760"/>
                <a:gd name="connsiteY1424" fmla="*/ 5402836 h 6679735"/>
                <a:gd name="connsiteX1425" fmla="*/ 5349905 w 12250760"/>
                <a:gd name="connsiteY1425" fmla="*/ 5350921 h 6679735"/>
                <a:gd name="connsiteX1426" fmla="*/ 5401820 w 12250760"/>
                <a:gd name="connsiteY1426" fmla="*/ 5299005 h 6679735"/>
                <a:gd name="connsiteX1427" fmla="*/ 4920088 w 12250760"/>
                <a:gd name="connsiteY1427" fmla="*/ 5299005 h 6679735"/>
                <a:gd name="connsiteX1428" fmla="*/ 4972008 w 12250760"/>
                <a:gd name="connsiteY1428" fmla="*/ 5350921 h 6679735"/>
                <a:gd name="connsiteX1429" fmla="*/ 4920088 w 12250760"/>
                <a:gd name="connsiteY1429" fmla="*/ 5402836 h 6679735"/>
                <a:gd name="connsiteX1430" fmla="*/ 4868175 w 12250760"/>
                <a:gd name="connsiteY1430" fmla="*/ 5350921 h 6679735"/>
                <a:gd name="connsiteX1431" fmla="*/ 4920088 w 12250760"/>
                <a:gd name="connsiteY1431" fmla="*/ 5299005 h 6679735"/>
                <a:gd name="connsiteX1432" fmla="*/ 4438373 w 12250760"/>
                <a:gd name="connsiteY1432" fmla="*/ 5299005 h 6679735"/>
                <a:gd name="connsiteX1433" fmla="*/ 4490284 w 12250760"/>
                <a:gd name="connsiteY1433" fmla="*/ 5350921 h 6679735"/>
                <a:gd name="connsiteX1434" fmla="*/ 4438373 w 12250760"/>
                <a:gd name="connsiteY1434" fmla="*/ 5402836 h 6679735"/>
                <a:gd name="connsiteX1435" fmla="*/ 4386453 w 12250760"/>
                <a:gd name="connsiteY1435" fmla="*/ 5350921 h 6679735"/>
                <a:gd name="connsiteX1436" fmla="*/ 4438373 w 12250760"/>
                <a:gd name="connsiteY1436" fmla="*/ 5299005 h 6679735"/>
                <a:gd name="connsiteX1437" fmla="*/ 3956651 w 12250760"/>
                <a:gd name="connsiteY1437" fmla="*/ 5299005 h 6679735"/>
                <a:gd name="connsiteX1438" fmla="*/ 4008568 w 12250760"/>
                <a:gd name="connsiteY1438" fmla="*/ 5350921 h 6679735"/>
                <a:gd name="connsiteX1439" fmla="*/ 3956651 w 12250760"/>
                <a:gd name="connsiteY1439" fmla="*/ 5402836 h 6679735"/>
                <a:gd name="connsiteX1440" fmla="*/ 3904735 w 12250760"/>
                <a:gd name="connsiteY1440" fmla="*/ 5350921 h 6679735"/>
                <a:gd name="connsiteX1441" fmla="*/ 3956651 w 12250760"/>
                <a:gd name="connsiteY1441" fmla="*/ 5299005 h 6679735"/>
                <a:gd name="connsiteX1442" fmla="*/ 3474929 w 12250760"/>
                <a:gd name="connsiteY1442" fmla="*/ 5299005 h 6679735"/>
                <a:gd name="connsiteX1443" fmla="*/ 3526845 w 12250760"/>
                <a:gd name="connsiteY1443" fmla="*/ 5350921 h 6679735"/>
                <a:gd name="connsiteX1444" fmla="*/ 3474929 w 12250760"/>
                <a:gd name="connsiteY1444" fmla="*/ 5402836 h 6679735"/>
                <a:gd name="connsiteX1445" fmla="*/ 3423014 w 12250760"/>
                <a:gd name="connsiteY1445" fmla="*/ 5350921 h 6679735"/>
                <a:gd name="connsiteX1446" fmla="*/ 3474929 w 12250760"/>
                <a:gd name="connsiteY1446" fmla="*/ 5299005 h 6679735"/>
                <a:gd name="connsiteX1447" fmla="*/ 2993206 w 12250760"/>
                <a:gd name="connsiteY1447" fmla="*/ 5299005 h 6679735"/>
                <a:gd name="connsiteX1448" fmla="*/ 3045120 w 12250760"/>
                <a:gd name="connsiteY1448" fmla="*/ 5350921 h 6679735"/>
                <a:gd name="connsiteX1449" fmla="*/ 2993206 w 12250760"/>
                <a:gd name="connsiteY1449" fmla="*/ 5402836 h 6679735"/>
                <a:gd name="connsiteX1450" fmla="*/ 2941289 w 12250760"/>
                <a:gd name="connsiteY1450" fmla="*/ 5350921 h 6679735"/>
                <a:gd name="connsiteX1451" fmla="*/ 2993206 w 12250760"/>
                <a:gd name="connsiteY1451" fmla="*/ 5299005 h 6679735"/>
                <a:gd name="connsiteX1452" fmla="*/ 2511482 w 12250760"/>
                <a:gd name="connsiteY1452" fmla="*/ 5299005 h 6679735"/>
                <a:gd name="connsiteX1453" fmla="*/ 2563397 w 12250760"/>
                <a:gd name="connsiteY1453" fmla="*/ 5350921 h 6679735"/>
                <a:gd name="connsiteX1454" fmla="*/ 2511482 w 12250760"/>
                <a:gd name="connsiteY1454" fmla="*/ 5402836 h 6679735"/>
                <a:gd name="connsiteX1455" fmla="*/ 2459567 w 12250760"/>
                <a:gd name="connsiteY1455" fmla="*/ 5350921 h 6679735"/>
                <a:gd name="connsiteX1456" fmla="*/ 2511482 w 12250760"/>
                <a:gd name="connsiteY1456" fmla="*/ 5299005 h 6679735"/>
                <a:gd name="connsiteX1457" fmla="*/ 2029755 w 12250760"/>
                <a:gd name="connsiteY1457" fmla="*/ 5299005 h 6679735"/>
                <a:gd name="connsiteX1458" fmla="*/ 2081670 w 12250760"/>
                <a:gd name="connsiteY1458" fmla="*/ 5350921 h 6679735"/>
                <a:gd name="connsiteX1459" fmla="*/ 2029755 w 12250760"/>
                <a:gd name="connsiteY1459" fmla="*/ 5402836 h 6679735"/>
                <a:gd name="connsiteX1460" fmla="*/ 1977839 w 12250760"/>
                <a:gd name="connsiteY1460" fmla="*/ 5350921 h 6679735"/>
                <a:gd name="connsiteX1461" fmla="*/ 2029755 w 12250760"/>
                <a:gd name="connsiteY1461" fmla="*/ 5299005 h 6679735"/>
                <a:gd name="connsiteX1462" fmla="*/ 1548030 w 12250760"/>
                <a:gd name="connsiteY1462" fmla="*/ 5299005 h 6679735"/>
                <a:gd name="connsiteX1463" fmla="*/ 1599946 w 12250760"/>
                <a:gd name="connsiteY1463" fmla="*/ 5350921 h 6679735"/>
                <a:gd name="connsiteX1464" fmla="*/ 1548030 w 12250760"/>
                <a:gd name="connsiteY1464" fmla="*/ 5402836 h 6679735"/>
                <a:gd name="connsiteX1465" fmla="*/ 1496115 w 12250760"/>
                <a:gd name="connsiteY1465" fmla="*/ 5350921 h 6679735"/>
                <a:gd name="connsiteX1466" fmla="*/ 1548030 w 12250760"/>
                <a:gd name="connsiteY1466" fmla="*/ 5299005 h 6679735"/>
                <a:gd name="connsiteX1467" fmla="*/ 1066307 w 12250760"/>
                <a:gd name="connsiteY1467" fmla="*/ 5299005 h 6679735"/>
                <a:gd name="connsiteX1468" fmla="*/ 1118223 w 12250760"/>
                <a:gd name="connsiteY1468" fmla="*/ 5350921 h 6679735"/>
                <a:gd name="connsiteX1469" fmla="*/ 1066307 w 12250760"/>
                <a:gd name="connsiteY1469" fmla="*/ 5402836 h 6679735"/>
                <a:gd name="connsiteX1470" fmla="*/ 1014392 w 12250760"/>
                <a:gd name="connsiteY1470" fmla="*/ 5350921 h 6679735"/>
                <a:gd name="connsiteX1471" fmla="*/ 1066307 w 12250760"/>
                <a:gd name="connsiteY1471" fmla="*/ 5299005 h 6679735"/>
                <a:gd name="connsiteX1472" fmla="*/ 584584 w 12250760"/>
                <a:gd name="connsiteY1472" fmla="*/ 5299005 h 6679735"/>
                <a:gd name="connsiteX1473" fmla="*/ 636499 w 12250760"/>
                <a:gd name="connsiteY1473" fmla="*/ 5350921 h 6679735"/>
                <a:gd name="connsiteX1474" fmla="*/ 584584 w 12250760"/>
                <a:gd name="connsiteY1474" fmla="*/ 5402836 h 6679735"/>
                <a:gd name="connsiteX1475" fmla="*/ 532668 w 12250760"/>
                <a:gd name="connsiteY1475" fmla="*/ 5350921 h 6679735"/>
                <a:gd name="connsiteX1476" fmla="*/ 584584 w 12250760"/>
                <a:gd name="connsiteY1476" fmla="*/ 5299005 h 6679735"/>
                <a:gd name="connsiteX1477" fmla="*/ 102861 w 12250760"/>
                <a:gd name="connsiteY1477" fmla="*/ 5299005 h 6679735"/>
                <a:gd name="connsiteX1478" fmla="*/ 154776 w 12250760"/>
                <a:gd name="connsiteY1478" fmla="*/ 5350921 h 6679735"/>
                <a:gd name="connsiteX1479" fmla="*/ 102861 w 12250760"/>
                <a:gd name="connsiteY1479" fmla="*/ 5402836 h 6679735"/>
                <a:gd name="connsiteX1480" fmla="*/ 50945 w 12250760"/>
                <a:gd name="connsiteY1480" fmla="*/ 5350921 h 6679735"/>
                <a:gd name="connsiteX1481" fmla="*/ 102861 w 12250760"/>
                <a:gd name="connsiteY1481" fmla="*/ 5299005 h 6679735"/>
                <a:gd name="connsiteX1482" fmla="*/ 12146930 w 12250760"/>
                <a:gd name="connsiteY1482" fmla="*/ 4948539 h 6679735"/>
                <a:gd name="connsiteX1483" fmla="*/ 12250760 w 12250760"/>
                <a:gd name="connsiteY1483" fmla="*/ 5026545 h 6679735"/>
                <a:gd name="connsiteX1484" fmla="*/ 12250760 w 12250760"/>
                <a:gd name="connsiteY1484" fmla="*/ 5078549 h 6679735"/>
                <a:gd name="connsiteX1485" fmla="*/ 12224803 w 12250760"/>
                <a:gd name="connsiteY1485" fmla="*/ 5104552 h 6679735"/>
                <a:gd name="connsiteX1486" fmla="*/ 12198844 w 12250760"/>
                <a:gd name="connsiteY1486" fmla="*/ 5104552 h 6679735"/>
                <a:gd name="connsiteX1487" fmla="*/ 12198844 w 12250760"/>
                <a:gd name="connsiteY1487" fmla="*/ 5208561 h 6679735"/>
                <a:gd name="connsiteX1488" fmla="*/ 12172887 w 12250760"/>
                <a:gd name="connsiteY1488" fmla="*/ 5234562 h 6679735"/>
                <a:gd name="connsiteX1489" fmla="*/ 12120972 w 12250760"/>
                <a:gd name="connsiteY1489" fmla="*/ 5234562 h 6679735"/>
                <a:gd name="connsiteX1490" fmla="*/ 12095015 w 12250760"/>
                <a:gd name="connsiteY1490" fmla="*/ 5208561 h 6679735"/>
                <a:gd name="connsiteX1491" fmla="*/ 12095015 w 12250760"/>
                <a:gd name="connsiteY1491" fmla="*/ 5104552 h 6679735"/>
                <a:gd name="connsiteX1492" fmla="*/ 12069057 w 12250760"/>
                <a:gd name="connsiteY1492" fmla="*/ 5104552 h 6679735"/>
                <a:gd name="connsiteX1493" fmla="*/ 12043099 w 12250760"/>
                <a:gd name="connsiteY1493" fmla="*/ 5078549 h 6679735"/>
                <a:gd name="connsiteX1494" fmla="*/ 12043099 w 12250760"/>
                <a:gd name="connsiteY1494" fmla="*/ 5026545 h 6679735"/>
                <a:gd name="connsiteX1495" fmla="*/ 12146930 w 12250760"/>
                <a:gd name="connsiteY1495" fmla="*/ 4948539 h 6679735"/>
                <a:gd name="connsiteX1496" fmla="*/ 11665206 w 12250760"/>
                <a:gd name="connsiteY1496" fmla="*/ 4948539 h 6679735"/>
                <a:gd name="connsiteX1497" fmla="*/ 11769036 w 12250760"/>
                <a:gd name="connsiteY1497" fmla="*/ 5026545 h 6679735"/>
                <a:gd name="connsiteX1498" fmla="*/ 11769036 w 12250760"/>
                <a:gd name="connsiteY1498" fmla="*/ 5078549 h 6679735"/>
                <a:gd name="connsiteX1499" fmla="*/ 11743079 w 12250760"/>
                <a:gd name="connsiteY1499" fmla="*/ 5104552 h 6679735"/>
                <a:gd name="connsiteX1500" fmla="*/ 11717120 w 12250760"/>
                <a:gd name="connsiteY1500" fmla="*/ 5104552 h 6679735"/>
                <a:gd name="connsiteX1501" fmla="*/ 11717120 w 12250760"/>
                <a:gd name="connsiteY1501" fmla="*/ 5208561 h 6679735"/>
                <a:gd name="connsiteX1502" fmla="*/ 11691163 w 12250760"/>
                <a:gd name="connsiteY1502" fmla="*/ 5234562 h 6679735"/>
                <a:gd name="connsiteX1503" fmla="*/ 11639248 w 12250760"/>
                <a:gd name="connsiteY1503" fmla="*/ 5234562 h 6679735"/>
                <a:gd name="connsiteX1504" fmla="*/ 11613291 w 12250760"/>
                <a:gd name="connsiteY1504" fmla="*/ 5208561 h 6679735"/>
                <a:gd name="connsiteX1505" fmla="*/ 11613291 w 12250760"/>
                <a:gd name="connsiteY1505" fmla="*/ 5104552 h 6679735"/>
                <a:gd name="connsiteX1506" fmla="*/ 11587333 w 12250760"/>
                <a:gd name="connsiteY1506" fmla="*/ 5104552 h 6679735"/>
                <a:gd name="connsiteX1507" fmla="*/ 11561375 w 12250760"/>
                <a:gd name="connsiteY1507" fmla="*/ 5078549 h 6679735"/>
                <a:gd name="connsiteX1508" fmla="*/ 11561375 w 12250760"/>
                <a:gd name="connsiteY1508" fmla="*/ 5026545 h 6679735"/>
                <a:gd name="connsiteX1509" fmla="*/ 11665206 w 12250760"/>
                <a:gd name="connsiteY1509" fmla="*/ 4948539 h 6679735"/>
                <a:gd name="connsiteX1510" fmla="*/ 11183481 w 12250760"/>
                <a:gd name="connsiteY1510" fmla="*/ 4948539 h 6679735"/>
                <a:gd name="connsiteX1511" fmla="*/ 11287311 w 12250760"/>
                <a:gd name="connsiteY1511" fmla="*/ 5026545 h 6679735"/>
                <a:gd name="connsiteX1512" fmla="*/ 11287311 w 12250760"/>
                <a:gd name="connsiteY1512" fmla="*/ 5078549 h 6679735"/>
                <a:gd name="connsiteX1513" fmla="*/ 11261354 w 12250760"/>
                <a:gd name="connsiteY1513" fmla="*/ 5104552 h 6679735"/>
                <a:gd name="connsiteX1514" fmla="*/ 11235395 w 12250760"/>
                <a:gd name="connsiteY1514" fmla="*/ 5104552 h 6679735"/>
                <a:gd name="connsiteX1515" fmla="*/ 11235395 w 12250760"/>
                <a:gd name="connsiteY1515" fmla="*/ 5208561 h 6679735"/>
                <a:gd name="connsiteX1516" fmla="*/ 11209438 w 12250760"/>
                <a:gd name="connsiteY1516" fmla="*/ 5234562 h 6679735"/>
                <a:gd name="connsiteX1517" fmla="*/ 11157523 w 12250760"/>
                <a:gd name="connsiteY1517" fmla="*/ 5234562 h 6679735"/>
                <a:gd name="connsiteX1518" fmla="*/ 11131566 w 12250760"/>
                <a:gd name="connsiteY1518" fmla="*/ 5208561 h 6679735"/>
                <a:gd name="connsiteX1519" fmla="*/ 11131566 w 12250760"/>
                <a:gd name="connsiteY1519" fmla="*/ 5104552 h 6679735"/>
                <a:gd name="connsiteX1520" fmla="*/ 11105608 w 12250760"/>
                <a:gd name="connsiteY1520" fmla="*/ 5104552 h 6679735"/>
                <a:gd name="connsiteX1521" fmla="*/ 11079650 w 12250760"/>
                <a:gd name="connsiteY1521" fmla="*/ 5078549 h 6679735"/>
                <a:gd name="connsiteX1522" fmla="*/ 11079650 w 12250760"/>
                <a:gd name="connsiteY1522" fmla="*/ 5026545 h 6679735"/>
                <a:gd name="connsiteX1523" fmla="*/ 11183481 w 12250760"/>
                <a:gd name="connsiteY1523" fmla="*/ 4948539 h 6679735"/>
                <a:gd name="connsiteX1524" fmla="*/ 10701757 w 12250760"/>
                <a:gd name="connsiteY1524" fmla="*/ 4948539 h 6679735"/>
                <a:gd name="connsiteX1525" fmla="*/ 10805587 w 12250760"/>
                <a:gd name="connsiteY1525" fmla="*/ 5026545 h 6679735"/>
                <a:gd name="connsiteX1526" fmla="*/ 10805587 w 12250760"/>
                <a:gd name="connsiteY1526" fmla="*/ 5078549 h 6679735"/>
                <a:gd name="connsiteX1527" fmla="*/ 10779630 w 12250760"/>
                <a:gd name="connsiteY1527" fmla="*/ 5104552 h 6679735"/>
                <a:gd name="connsiteX1528" fmla="*/ 10753671 w 12250760"/>
                <a:gd name="connsiteY1528" fmla="*/ 5104552 h 6679735"/>
                <a:gd name="connsiteX1529" fmla="*/ 10753671 w 12250760"/>
                <a:gd name="connsiteY1529" fmla="*/ 5208561 h 6679735"/>
                <a:gd name="connsiteX1530" fmla="*/ 10727714 w 12250760"/>
                <a:gd name="connsiteY1530" fmla="*/ 5234562 h 6679735"/>
                <a:gd name="connsiteX1531" fmla="*/ 10675799 w 12250760"/>
                <a:gd name="connsiteY1531" fmla="*/ 5234562 h 6679735"/>
                <a:gd name="connsiteX1532" fmla="*/ 10649842 w 12250760"/>
                <a:gd name="connsiteY1532" fmla="*/ 5208561 h 6679735"/>
                <a:gd name="connsiteX1533" fmla="*/ 10649842 w 12250760"/>
                <a:gd name="connsiteY1533" fmla="*/ 5104552 h 6679735"/>
                <a:gd name="connsiteX1534" fmla="*/ 10623884 w 12250760"/>
                <a:gd name="connsiteY1534" fmla="*/ 5104552 h 6679735"/>
                <a:gd name="connsiteX1535" fmla="*/ 10597926 w 12250760"/>
                <a:gd name="connsiteY1535" fmla="*/ 5078549 h 6679735"/>
                <a:gd name="connsiteX1536" fmla="*/ 10597926 w 12250760"/>
                <a:gd name="connsiteY1536" fmla="*/ 5026545 h 6679735"/>
                <a:gd name="connsiteX1537" fmla="*/ 10701757 w 12250760"/>
                <a:gd name="connsiteY1537" fmla="*/ 4948539 h 6679735"/>
                <a:gd name="connsiteX1538" fmla="*/ 10220033 w 12250760"/>
                <a:gd name="connsiteY1538" fmla="*/ 4948539 h 6679735"/>
                <a:gd name="connsiteX1539" fmla="*/ 10323863 w 12250760"/>
                <a:gd name="connsiteY1539" fmla="*/ 5026545 h 6679735"/>
                <a:gd name="connsiteX1540" fmla="*/ 10323863 w 12250760"/>
                <a:gd name="connsiteY1540" fmla="*/ 5078549 h 6679735"/>
                <a:gd name="connsiteX1541" fmla="*/ 10297906 w 12250760"/>
                <a:gd name="connsiteY1541" fmla="*/ 5104552 h 6679735"/>
                <a:gd name="connsiteX1542" fmla="*/ 10271947 w 12250760"/>
                <a:gd name="connsiteY1542" fmla="*/ 5104552 h 6679735"/>
                <a:gd name="connsiteX1543" fmla="*/ 10271947 w 12250760"/>
                <a:gd name="connsiteY1543" fmla="*/ 5208561 h 6679735"/>
                <a:gd name="connsiteX1544" fmla="*/ 10245990 w 12250760"/>
                <a:gd name="connsiteY1544" fmla="*/ 5234562 h 6679735"/>
                <a:gd name="connsiteX1545" fmla="*/ 10194075 w 12250760"/>
                <a:gd name="connsiteY1545" fmla="*/ 5234562 h 6679735"/>
                <a:gd name="connsiteX1546" fmla="*/ 10168118 w 12250760"/>
                <a:gd name="connsiteY1546" fmla="*/ 5208561 h 6679735"/>
                <a:gd name="connsiteX1547" fmla="*/ 10168118 w 12250760"/>
                <a:gd name="connsiteY1547" fmla="*/ 5104552 h 6679735"/>
                <a:gd name="connsiteX1548" fmla="*/ 10142160 w 12250760"/>
                <a:gd name="connsiteY1548" fmla="*/ 5104552 h 6679735"/>
                <a:gd name="connsiteX1549" fmla="*/ 10116202 w 12250760"/>
                <a:gd name="connsiteY1549" fmla="*/ 5078549 h 6679735"/>
                <a:gd name="connsiteX1550" fmla="*/ 10116202 w 12250760"/>
                <a:gd name="connsiteY1550" fmla="*/ 5026545 h 6679735"/>
                <a:gd name="connsiteX1551" fmla="*/ 10220033 w 12250760"/>
                <a:gd name="connsiteY1551" fmla="*/ 4948539 h 6679735"/>
                <a:gd name="connsiteX1552" fmla="*/ 9738308 w 12250760"/>
                <a:gd name="connsiteY1552" fmla="*/ 4948539 h 6679735"/>
                <a:gd name="connsiteX1553" fmla="*/ 9842138 w 12250760"/>
                <a:gd name="connsiteY1553" fmla="*/ 5026545 h 6679735"/>
                <a:gd name="connsiteX1554" fmla="*/ 9842138 w 12250760"/>
                <a:gd name="connsiteY1554" fmla="*/ 5078549 h 6679735"/>
                <a:gd name="connsiteX1555" fmla="*/ 9816181 w 12250760"/>
                <a:gd name="connsiteY1555" fmla="*/ 5104552 h 6679735"/>
                <a:gd name="connsiteX1556" fmla="*/ 9790222 w 12250760"/>
                <a:gd name="connsiteY1556" fmla="*/ 5104552 h 6679735"/>
                <a:gd name="connsiteX1557" fmla="*/ 9790222 w 12250760"/>
                <a:gd name="connsiteY1557" fmla="*/ 5208561 h 6679735"/>
                <a:gd name="connsiteX1558" fmla="*/ 9764265 w 12250760"/>
                <a:gd name="connsiteY1558" fmla="*/ 5234562 h 6679735"/>
                <a:gd name="connsiteX1559" fmla="*/ 9712350 w 12250760"/>
                <a:gd name="connsiteY1559" fmla="*/ 5234562 h 6679735"/>
                <a:gd name="connsiteX1560" fmla="*/ 9686393 w 12250760"/>
                <a:gd name="connsiteY1560" fmla="*/ 5208561 h 6679735"/>
                <a:gd name="connsiteX1561" fmla="*/ 9686393 w 12250760"/>
                <a:gd name="connsiteY1561" fmla="*/ 5104552 h 6679735"/>
                <a:gd name="connsiteX1562" fmla="*/ 9660435 w 12250760"/>
                <a:gd name="connsiteY1562" fmla="*/ 5104552 h 6679735"/>
                <a:gd name="connsiteX1563" fmla="*/ 9634477 w 12250760"/>
                <a:gd name="connsiteY1563" fmla="*/ 5078549 h 6679735"/>
                <a:gd name="connsiteX1564" fmla="*/ 9634477 w 12250760"/>
                <a:gd name="connsiteY1564" fmla="*/ 5026545 h 6679735"/>
                <a:gd name="connsiteX1565" fmla="*/ 9738308 w 12250760"/>
                <a:gd name="connsiteY1565" fmla="*/ 4948539 h 6679735"/>
                <a:gd name="connsiteX1566" fmla="*/ 9256584 w 12250760"/>
                <a:gd name="connsiteY1566" fmla="*/ 4948539 h 6679735"/>
                <a:gd name="connsiteX1567" fmla="*/ 9360414 w 12250760"/>
                <a:gd name="connsiteY1567" fmla="*/ 5026545 h 6679735"/>
                <a:gd name="connsiteX1568" fmla="*/ 9360414 w 12250760"/>
                <a:gd name="connsiteY1568" fmla="*/ 5078549 h 6679735"/>
                <a:gd name="connsiteX1569" fmla="*/ 9334457 w 12250760"/>
                <a:gd name="connsiteY1569" fmla="*/ 5104552 h 6679735"/>
                <a:gd name="connsiteX1570" fmla="*/ 9308498 w 12250760"/>
                <a:gd name="connsiteY1570" fmla="*/ 5104552 h 6679735"/>
                <a:gd name="connsiteX1571" fmla="*/ 9308498 w 12250760"/>
                <a:gd name="connsiteY1571" fmla="*/ 5208561 h 6679735"/>
                <a:gd name="connsiteX1572" fmla="*/ 9282541 w 12250760"/>
                <a:gd name="connsiteY1572" fmla="*/ 5234562 h 6679735"/>
                <a:gd name="connsiteX1573" fmla="*/ 9230626 w 12250760"/>
                <a:gd name="connsiteY1573" fmla="*/ 5234562 h 6679735"/>
                <a:gd name="connsiteX1574" fmla="*/ 9204669 w 12250760"/>
                <a:gd name="connsiteY1574" fmla="*/ 5208561 h 6679735"/>
                <a:gd name="connsiteX1575" fmla="*/ 9204669 w 12250760"/>
                <a:gd name="connsiteY1575" fmla="*/ 5104552 h 6679735"/>
                <a:gd name="connsiteX1576" fmla="*/ 9178711 w 12250760"/>
                <a:gd name="connsiteY1576" fmla="*/ 5104552 h 6679735"/>
                <a:gd name="connsiteX1577" fmla="*/ 9152753 w 12250760"/>
                <a:gd name="connsiteY1577" fmla="*/ 5078549 h 6679735"/>
                <a:gd name="connsiteX1578" fmla="*/ 9152753 w 12250760"/>
                <a:gd name="connsiteY1578" fmla="*/ 5026545 h 6679735"/>
                <a:gd name="connsiteX1579" fmla="*/ 9256584 w 12250760"/>
                <a:gd name="connsiteY1579" fmla="*/ 4948539 h 6679735"/>
                <a:gd name="connsiteX1580" fmla="*/ 8774860 w 12250760"/>
                <a:gd name="connsiteY1580" fmla="*/ 4948539 h 6679735"/>
                <a:gd name="connsiteX1581" fmla="*/ 8878690 w 12250760"/>
                <a:gd name="connsiteY1581" fmla="*/ 5026545 h 6679735"/>
                <a:gd name="connsiteX1582" fmla="*/ 8878690 w 12250760"/>
                <a:gd name="connsiteY1582" fmla="*/ 5078549 h 6679735"/>
                <a:gd name="connsiteX1583" fmla="*/ 8852733 w 12250760"/>
                <a:gd name="connsiteY1583" fmla="*/ 5104552 h 6679735"/>
                <a:gd name="connsiteX1584" fmla="*/ 8826774 w 12250760"/>
                <a:gd name="connsiteY1584" fmla="*/ 5104552 h 6679735"/>
                <a:gd name="connsiteX1585" fmla="*/ 8826774 w 12250760"/>
                <a:gd name="connsiteY1585" fmla="*/ 5208561 h 6679735"/>
                <a:gd name="connsiteX1586" fmla="*/ 8800817 w 12250760"/>
                <a:gd name="connsiteY1586" fmla="*/ 5234562 h 6679735"/>
                <a:gd name="connsiteX1587" fmla="*/ 8748902 w 12250760"/>
                <a:gd name="connsiteY1587" fmla="*/ 5234562 h 6679735"/>
                <a:gd name="connsiteX1588" fmla="*/ 8722945 w 12250760"/>
                <a:gd name="connsiteY1588" fmla="*/ 5208561 h 6679735"/>
                <a:gd name="connsiteX1589" fmla="*/ 8722945 w 12250760"/>
                <a:gd name="connsiteY1589" fmla="*/ 5104552 h 6679735"/>
                <a:gd name="connsiteX1590" fmla="*/ 8696987 w 12250760"/>
                <a:gd name="connsiteY1590" fmla="*/ 5104552 h 6679735"/>
                <a:gd name="connsiteX1591" fmla="*/ 8671029 w 12250760"/>
                <a:gd name="connsiteY1591" fmla="*/ 5078549 h 6679735"/>
                <a:gd name="connsiteX1592" fmla="*/ 8671029 w 12250760"/>
                <a:gd name="connsiteY1592" fmla="*/ 5026545 h 6679735"/>
                <a:gd name="connsiteX1593" fmla="*/ 8774860 w 12250760"/>
                <a:gd name="connsiteY1593" fmla="*/ 4948539 h 6679735"/>
                <a:gd name="connsiteX1594" fmla="*/ 8293136 w 12250760"/>
                <a:gd name="connsiteY1594" fmla="*/ 4948539 h 6679735"/>
                <a:gd name="connsiteX1595" fmla="*/ 8396966 w 12250760"/>
                <a:gd name="connsiteY1595" fmla="*/ 5026545 h 6679735"/>
                <a:gd name="connsiteX1596" fmla="*/ 8396966 w 12250760"/>
                <a:gd name="connsiteY1596" fmla="*/ 5078549 h 6679735"/>
                <a:gd name="connsiteX1597" fmla="*/ 8371009 w 12250760"/>
                <a:gd name="connsiteY1597" fmla="*/ 5104552 h 6679735"/>
                <a:gd name="connsiteX1598" fmla="*/ 8345051 w 12250760"/>
                <a:gd name="connsiteY1598" fmla="*/ 5104552 h 6679735"/>
                <a:gd name="connsiteX1599" fmla="*/ 8345051 w 12250760"/>
                <a:gd name="connsiteY1599" fmla="*/ 5208561 h 6679735"/>
                <a:gd name="connsiteX1600" fmla="*/ 8319094 w 12250760"/>
                <a:gd name="connsiteY1600" fmla="*/ 5234562 h 6679735"/>
                <a:gd name="connsiteX1601" fmla="*/ 8267178 w 12250760"/>
                <a:gd name="connsiteY1601" fmla="*/ 5234562 h 6679735"/>
                <a:gd name="connsiteX1602" fmla="*/ 8241221 w 12250760"/>
                <a:gd name="connsiteY1602" fmla="*/ 5208561 h 6679735"/>
                <a:gd name="connsiteX1603" fmla="*/ 8241221 w 12250760"/>
                <a:gd name="connsiteY1603" fmla="*/ 5104552 h 6679735"/>
                <a:gd name="connsiteX1604" fmla="*/ 8215264 w 12250760"/>
                <a:gd name="connsiteY1604" fmla="*/ 5104552 h 6679735"/>
                <a:gd name="connsiteX1605" fmla="*/ 8189305 w 12250760"/>
                <a:gd name="connsiteY1605" fmla="*/ 5078549 h 6679735"/>
                <a:gd name="connsiteX1606" fmla="*/ 8189305 w 12250760"/>
                <a:gd name="connsiteY1606" fmla="*/ 5026545 h 6679735"/>
                <a:gd name="connsiteX1607" fmla="*/ 8293136 w 12250760"/>
                <a:gd name="connsiteY1607" fmla="*/ 4948539 h 6679735"/>
                <a:gd name="connsiteX1608" fmla="*/ 7811412 w 12250760"/>
                <a:gd name="connsiteY1608" fmla="*/ 4948539 h 6679735"/>
                <a:gd name="connsiteX1609" fmla="*/ 7915242 w 12250760"/>
                <a:gd name="connsiteY1609" fmla="*/ 5026545 h 6679735"/>
                <a:gd name="connsiteX1610" fmla="*/ 7915242 w 12250760"/>
                <a:gd name="connsiteY1610" fmla="*/ 5078549 h 6679735"/>
                <a:gd name="connsiteX1611" fmla="*/ 7889285 w 12250760"/>
                <a:gd name="connsiteY1611" fmla="*/ 5104552 h 6679735"/>
                <a:gd name="connsiteX1612" fmla="*/ 7863327 w 12250760"/>
                <a:gd name="connsiteY1612" fmla="*/ 5104552 h 6679735"/>
                <a:gd name="connsiteX1613" fmla="*/ 7863327 w 12250760"/>
                <a:gd name="connsiteY1613" fmla="*/ 5208561 h 6679735"/>
                <a:gd name="connsiteX1614" fmla="*/ 7837370 w 12250760"/>
                <a:gd name="connsiteY1614" fmla="*/ 5234562 h 6679735"/>
                <a:gd name="connsiteX1615" fmla="*/ 7785454 w 12250760"/>
                <a:gd name="connsiteY1615" fmla="*/ 5234562 h 6679735"/>
                <a:gd name="connsiteX1616" fmla="*/ 7759497 w 12250760"/>
                <a:gd name="connsiteY1616" fmla="*/ 5208561 h 6679735"/>
                <a:gd name="connsiteX1617" fmla="*/ 7759497 w 12250760"/>
                <a:gd name="connsiteY1617" fmla="*/ 5104552 h 6679735"/>
                <a:gd name="connsiteX1618" fmla="*/ 7733540 w 12250760"/>
                <a:gd name="connsiteY1618" fmla="*/ 5104552 h 6679735"/>
                <a:gd name="connsiteX1619" fmla="*/ 7707581 w 12250760"/>
                <a:gd name="connsiteY1619" fmla="*/ 5078549 h 6679735"/>
                <a:gd name="connsiteX1620" fmla="*/ 7707581 w 12250760"/>
                <a:gd name="connsiteY1620" fmla="*/ 5026545 h 6679735"/>
                <a:gd name="connsiteX1621" fmla="*/ 7811412 w 12250760"/>
                <a:gd name="connsiteY1621" fmla="*/ 4948539 h 6679735"/>
                <a:gd name="connsiteX1622" fmla="*/ 7329688 w 12250760"/>
                <a:gd name="connsiteY1622" fmla="*/ 4948539 h 6679735"/>
                <a:gd name="connsiteX1623" fmla="*/ 7433518 w 12250760"/>
                <a:gd name="connsiteY1623" fmla="*/ 5026545 h 6679735"/>
                <a:gd name="connsiteX1624" fmla="*/ 7433518 w 12250760"/>
                <a:gd name="connsiteY1624" fmla="*/ 5078549 h 6679735"/>
                <a:gd name="connsiteX1625" fmla="*/ 7407561 w 12250760"/>
                <a:gd name="connsiteY1625" fmla="*/ 5104552 h 6679735"/>
                <a:gd name="connsiteX1626" fmla="*/ 7381603 w 12250760"/>
                <a:gd name="connsiteY1626" fmla="*/ 5104552 h 6679735"/>
                <a:gd name="connsiteX1627" fmla="*/ 7381603 w 12250760"/>
                <a:gd name="connsiteY1627" fmla="*/ 5208561 h 6679735"/>
                <a:gd name="connsiteX1628" fmla="*/ 7355646 w 12250760"/>
                <a:gd name="connsiteY1628" fmla="*/ 5234562 h 6679735"/>
                <a:gd name="connsiteX1629" fmla="*/ 7303730 w 12250760"/>
                <a:gd name="connsiteY1629" fmla="*/ 5234562 h 6679735"/>
                <a:gd name="connsiteX1630" fmla="*/ 7277773 w 12250760"/>
                <a:gd name="connsiteY1630" fmla="*/ 5208561 h 6679735"/>
                <a:gd name="connsiteX1631" fmla="*/ 7277773 w 12250760"/>
                <a:gd name="connsiteY1631" fmla="*/ 5104552 h 6679735"/>
                <a:gd name="connsiteX1632" fmla="*/ 7251816 w 12250760"/>
                <a:gd name="connsiteY1632" fmla="*/ 5104552 h 6679735"/>
                <a:gd name="connsiteX1633" fmla="*/ 7225857 w 12250760"/>
                <a:gd name="connsiteY1633" fmla="*/ 5078549 h 6679735"/>
                <a:gd name="connsiteX1634" fmla="*/ 7225857 w 12250760"/>
                <a:gd name="connsiteY1634" fmla="*/ 5026545 h 6679735"/>
                <a:gd name="connsiteX1635" fmla="*/ 7329688 w 12250760"/>
                <a:gd name="connsiteY1635" fmla="*/ 4948539 h 6679735"/>
                <a:gd name="connsiteX1636" fmla="*/ 6847964 w 12250760"/>
                <a:gd name="connsiteY1636" fmla="*/ 4948539 h 6679735"/>
                <a:gd name="connsiteX1637" fmla="*/ 6951794 w 12250760"/>
                <a:gd name="connsiteY1637" fmla="*/ 5026545 h 6679735"/>
                <a:gd name="connsiteX1638" fmla="*/ 6951794 w 12250760"/>
                <a:gd name="connsiteY1638" fmla="*/ 5078549 h 6679735"/>
                <a:gd name="connsiteX1639" fmla="*/ 6925837 w 12250760"/>
                <a:gd name="connsiteY1639" fmla="*/ 5104552 h 6679735"/>
                <a:gd name="connsiteX1640" fmla="*/ 6899879 w 12250760"/>
                <a:gd name="connsiteY1640" fmla="*/ 5104552 h 6679735"/>
                <a:gd name="connsiteX1641" fmla="*/ 6899879 w 12250760"/>
                <a:gd name="connsiteY1641" fmla="*/ 5208561 h 6679735"/>
                <a:gd name="connsiteX1642" fmla="*/ 6873922 w 12250760"/>
                <a:gd name="connsiteY1642" fmla="*/ 5234562 h 6679735"/>
                <a:gd name="connsiteX1643" fmla="*/ 6822006 w 12250760"/>
                <a:gd name="connsiteY1643" fmla="*/ 5234562 h 6679735"/>
                <a:gd name="connsiteX1644" fmla="*/ 6796049 w 12250760"/>
                <a:gd name="connsiteY1644" fmla="*/ 5208561 h 6679735"/>
                <a:gd name="connsiteX1645" fmla="*/ 6796049 w 12250760"/>
                <a:gd name="connsiteY1645" fmla="*/ 5104552 h 6679735"/>
                <a:gd name="connsiteX1646" fmla="*/ 6770092 w 12250760"/>
                <a:gd name="connsiteY1646" fmla="*/ 5104552 h 6679735"/>
                <a:gd name="connsiteX1647" fmla="*/ 6744133 w 12250760"/>
                <a:gd name="connsiteY1647" fmla="*/ 5078549 h 6679735"/>
                <a:gd name="connsiteX1648" fmla="*/ 6744133 w 12250760"/>
                <a:gd name="connsiteY1648" fmla="*/ 5026545 h 6679735"/>
                <a:gd name="connsiteX1649" fmla="*/ 6847964 w 12250760"/>
                <a:gd name="connsiteY1649" fmla="*/ 4948539 h 6679735"/>
                <a:gd name="connsiteX1650" fmla="*/ 6366240 w 12250760"/>
                <a:gd name="connsiteY1650" fmla="*/ 4948539 h 6679735"/>
                <a:gd name="connsiteX1651" fmla="*/ 6470070 w 12250760"/>
                <a:gd name="connsiteY1651" fmla="*/ 5026545 h 6679735"/>
                <a:gd name="connsiteX1652" fmla="*/ 6470070 w 12250760"/>
                <a:gd name="connsiteY1652" fmla="*/ 5078549 h 6679735"/>
                <a:gd name="connsiteX1653" fmla="*/ 6444113 w 12250760"/>
                <a:gd name="connsiteY1653" fmla="*/ 5104552 h 6679735"/>
                <a:gd name="connsiteX1654" fmla="*/ 6418155 w 12250760"/>
                <a:gd name="connsiteY1654" fmla="*/ 5104552 h 6679735"/>
                <a:gd name="connsiteX1655" fmla="*/ 6418155 w 12250760"/>
                <a:gd name="connsiteY1655" fmla="*/ 5208561 h 6679735"/>
                <a:gd name="connsiteX1656" fmla="*/ 6392198 w 12250760"/>
                <a:gd name="connsiteY1656" fmla="*/ 5234562 h 6679735"/>
                <a:gd name="connsiteX1657" fmla="*/ 6340282 w 12250760"/>
                <a:gd name="connsiteY1657" fmla="*/ 5234562 h 6679735"/>
                <a:gd name="connsiteX1658" fmla="*/ 6314325 w 12250760"/>
                <a:gd name="connsiteY1658" fmla="*/ 5208561 h 6679735"/>
                <a:gd name="connsiteX1659" fmla="*/ 6314325 w 12250760"/>
                <a:gd name="connsiteY1659" fmla="*/ 5104552 h 6679735"/>
                <a:gd name="connsiteX1660" fmla="*/ 6288368 w 12250760"/>
                <a:gd name="connsiteY1660" fmla="*/ 5104552 h 6679735"/>
                <a:gd name="connsiteX1661" fmla="*/ 6262409 w 12250760"/>
                <a:gd name="connsiteY1661" fmla="*/ 5078549 h 6679735"/>
                <a:gd name="connsiteX1662" fmla="*/ 6262409 w 12250760"/>
                <a:gd name="connsiteY1662" fmla="*/ 5026545 h 6679735"/>
                <a:gd name="connsiteX1663" fmla="*/ 6366240 w 12250760"/>
                <a:gd name="connsiteY1663" fmla="*/ 4948539 h 6679735"/>
                <a:gd name="connsiteX1664" fmla="*/ 5884522 w 12250760"/>
                <a:gd name="connsiteY1664" fmla="*/ 4948539 h 6679735"/>
                <a:gd name="connsiteX1665" fmla="*/ 5988350 w 12250760"/>
                <a:gd name="connsiteY1665" fmla="*/ 5026545 h 6679735"/>
                <a:gd name="connsiteX1666" fmla="*/ 5988350 w 12250760"/>
                <a:gd name="connsiteY1666" fmla="*/ 5078549 h 6679735"/>
                <a:gd name="connsiteX1667" fmla="*/ 5962393 w 12250760"/>
                <a:gd name="connsiteY1667" fmla="*/ 5104552 h 6679735"/>
                <a:gd name="connsiteX1668" fmla="*/ 5936435 w 12250760"/>
                <a:gd name="connsiteY1668" fmla="*/ 5104552 h 6679735"/>
                <a:gd name="connsiteX1669" fmla="*/ 5936435 w 12250760"/>
                <a:gd name="connsiteY1669" fmla="*/ 5208561 h 6679735"/>
                <a:gd name="connsiteX1670" fmla="*/ 5910478 w 12250760"/>
                <a:gd name="connsiteY1670" fmla="*/ 5234562 h 6679735"/>
                <a:gd name="connsiteX1671" fmla="*/ 5858561 w 12250760"/>
                <a:gd name="connsiteY1671" fmla="*/ 5234562 h 6679735"/>
                <a:gd name="connsiteX1672" fmla="*/ 5832605 w 12250760"/>
                <a:gd name="connsiteY1672" fmla="*/ 5208561 h 6679735"/>
                <a:gd name="connsiteX1673" fmla="*/ 5832605 w 12250760"/>
                <a:gd name="connsiteY1673" fmla="*/ 5104552 h 6679735"/>
                <a:gd name="connsiteX1674" fmla="*/ 5806649 w 12250760"/>
                <a:gd name="connsiteY1674" fmla="*/ 5104552 h 6679735"/>
                <a:gd name="connsiteX1675" fmla="*/ 5780693 w 12250760"/>
                <a:gd name="connsiteY1675" fmla="*/ 5078549 h 6679735"/>
                <a:gd name="connsiteX1676" fmla="*/ 5780693 w 12250760"/>
                <a:gd name="connsiteY1676" fmla="*/ 5026545 h 6679735"/>
                <a:gd name="connsiteX1677" fmla="*/ 5884522 w 12250760"/>
                <a:gd name="connsiteY1677" fmla="*/ 4948539 h 6679735"/>
                <a:gd name="connsiteX1678" fmla="*/ 5402803 w 12250760"/>
                <a:gd name="connsiteY1678" fmla="*/ 4948539 h 6679735"/>
                <a:gd name="connsiteX1679" fmla="*/ 5506630 w 12250760"/>
                <a:gd name="connsiteY1679" fmla="*/ 5026545 h 6679735"/>
                <a:gd name="connsiteX1680" fmla="*/ 5506630 w 12250760"/>
                <a:gd name="connsiteY1680" fmla="*/ 5078549 h 6679735"/>
                <a:gd name="connsiteX1681" fmla="*/ 5480674 w 12250760"/>
                <a:gd name="connsiteY1681" fmla="*/ 5104552 h 6679735"/>
                <a:gd name="connsiteX1682" fmla="*/ 5454717 w 12250760"/>
                <a:gd name="connsiteY1682" fmla="*/ 5104552 h 6679735"/>
                <a:gd name="connsiteX1683" fmla="*/ 5454717 w 12250760"/>
                <a:gd name="connsiteY1683" fmla="*/ 5208561 h 6679735"/>
                <a:gd name="connsiteX1684" fmla="*/ 5428758 w 12250760"/>
                <a:gd name="connsiteY1684" fmla="*/ 5234562 h 6679735"/>
                <a:gd name="connsiteX1685" fmla="*/ 5376843 w 12250760"/>
                <a:gd name="connsiteY1685" fmla="*/ 5234562 h 6679735"/>
                <a:gd name="connsiteX1686" fmla="*/ 5350888 w 12250760"/>
                <a:gd name="connsiteY1686" fmla="*/ 5208561 h 6679735"/>
                <a:gd name="connsiteX1687" fmla="*/ 5350888 w 12250760"/>
                <a:gd name="connsiteY1687" fmla="*/ 5104552 h 6679735"/>
                <a:gd name="connsiteX1688" fmla="*/ 5324931 w 12250760"/>
                <a:gd name="connsiteY1688" fmla="*/ 5104552 h 6679735"/>
                <a:gd name="connsiteX1689" fmla="*/ 5298971 w 12250760"/>
                <a:gd name="connsiteY1689" fmla="*/ 5078549 h 6679735"/>
                <a:gd name="connsiteX1690" fmla="*/ 5298971 w 12250760"/>
                <a:gd name="connsiteY1690" fmla="*/ 5026545 h 6679735"/>
                <a:gd name="connsiteX1691" fmla="*/ 5402803 w 12250760"/>
                <a:gd name="connsiteY1691" fmla="*/ 4948539 h 6679735"/>
                <a:gd name="connsiteX1692" fmla="*/ 4921068 w 12250760"/>
                <a:gd name="connsiteY1692" fmla="*/ 4948539 h 6679735"/>
                <a:gd name="connsiteX1693" fmla="*/ 5024906 w 12250760"/>
                <a:gd name="connsiteY1693" fmla="*/ 5026545 h 6679735"/>
                <a:gd name="connsiteX1694" fmla="*/ 5024906 w 12250760"/>
                <a:gd name="connsiteY1694" fmla="*/ 5078549 h 6679735"/>
                <a:gd name="connsiteX1695" fmla="*/ 4998946 w 12250760"/>
                <a:gd name="connsiteY1695" fmla="*/ 5104552 h 6679735"/>
                <a:gd name="connsiteX1696" fmla="*/ 4972988 w 12250760"/>
                <a:gd name="connsiteY1696" fmla="*/ 5104552 h 6679735"/>
                <a:gd name="connsiteX1697" fmla="*/ 4972988 w 12250760"/>
                <a:gd name="connsiteY1697" fmla="*/ 5208561 h 6679735"/>
                <a:gd name="connsiteX1698" fmla="*/ 4947030 w 12250760"/>
                <a:gd name="connsiteY1698" fmla="*/ 5234562 h 6679735"/>
                <a:gd name="connsiteX1699" fmla="*/ 4895110 w 12250760"/>
                <a:gd name="connsiteY1699" fmla="*/ 5234562 h 6679735"/>
                <a:gd name="connsiteX1700" fmla="*/ 4869158 w 12250760"/>
                <a:gd name="connsiteY1700" fmla="*/ 5208561 h 6679735"/>
                <a:gd name="connsiteX1701" fmla="*/ 4869158 w 12250760"/>
                <a:gd name="connsiteY1701" fmla="*/ 5104552 h 6679735"/>
                <a:gd name="connsiteX1702" fmla="*/ 4843201 w 12250760"/>
                <a:gd name="connsiteY1702" fmla="*/ 5104552 h 6679735"/>
                <a:gd name="connsiteX1703" fmla="*/ 4817245 w 12250760"/>
                <a:gd name="connsiteY1703" fmla="*/ 5078549 h 6679735"/>
                <a:gd name="connsiteX1704" fmla="*/ 4817245 w 12250760"/>
                <a:gd name="connsiteY1704" fmla="*/ 5026545 h 6679735"/>
                <a:gd name="connsiteX1705" fmla="*/ 4921068 w 12250760"/>
                <a:gd name="connsiteY1705" fmla="*/ 4948539 h 6679735"/>
                <a:gd name="connsiteX1706" fmla="*/ 4439356 w 12250760"/>
                <a:gd name="connsiteY1706" fmla="*/ 4948539 h 6679735"/>
                <a:gd name="connsiteX1707" fmla="*/ 4543181 w 12250760"/>
                <a:gd name="connsiteY1707" fmla="*/ 5026545 h 6679735"/>
                <a:gd name="connsiteX1708" fmla="*/ 4543181 w 12250760"/>
                <a:gd name="connsiteY1708" fmla="*/ 5078549 h 6679735"/>
                <a:gd name="connsiteX1709" fmla="*/ 4517224 w 12250760"/>
                <a:gd name="connsiteY1709" fmla="*/ 5104552 h 6679735"/>
                <a:gd name="connsiteX1710" fmla="*/ 4491264 w 12250760"/>
                <a:gd name="connsiteY1710" fmla="*/ 5104552 h 6679735"/>
                <a:gd name="connsiteX1711" fmla="*/ 4491264 w 12250760"/>
                <a:gd name="connsiteY1711" fmla="*/ 5208561 h 6679735"/>
                <a:gd name="connsiteX1712" fmla="*/ 4465307 w 12250760"/>
                <a:gd name="connsiteY1712" fmla="*/ 5234562 h 6679735"/>
                <a:gd name="connsiteX1713" fmla="*/ 4413392 w 12250760"/>
                <a:gd name="connsiteY1713" fmla="*/ 5234562 h 6679735"/>
                <a:gd name="connsiteX1714" fmla="*/ 4387435 w 12250760"/>
                <a:gd name="connsiteY1714" fmla="*/ 5208561 h 6679735"/>
                <a:gd name="connsiteX1715" fmla="*/ 4387435 w 12250760"/>
                <a:gd name="connsiteY1715" fmla="*/ 5104552 h 6679735"/>
                <a:gd name="connsiteX1716" fmla="*/ 4361477 w 12250760"/>
                <a:gd name="connsiteY1716" fmla="*/ 5104552 h 6679735"/>
                <a:gd name="connsiteX1717" fmla="*/ 4335520 w 12250760"/>
                <a:gd name="connsiteY1717" fmla="*/ 5078549 h 6679735"/>
                <a:gd name="connsiteX1718" fmla="*/ 4335520 w 12250760"/>
                <a:gd name="connsiteY1718" fmla="*/ 5026545 h 6679735"/>
                <a:gd name="connsiteX1719" fmla="*/ 4439356 w 12250760"/>
                <a:gd name="connsiteY1719" fmla="*/ 4948539 h 6679735"/>
                <a:gd name="connsiteX1720" fmla="*/ 3957635 w 12250760"/>
                <a:gd name="connsiteY1720" fmla="*/ 4948539 h 6679735"/>
                <a:gd name="connsiteX1721" fmla="*/ 4061465 w 12250760"/>
                <a:gd name="connsiteY1721" fmla="*/ 5026545 h 6679735"/>
                <a:gd name="connsiteX1722" fmla="*/ 4061465 w 12250760"/>
                <a:gd name="connsiteY1722" fmla="*/ 5078549 h 6679735"/>
                <a:gd name="connsiteX1723" fmla="*/ 4035509 w 12250760"/>
                <a:gd name="connsiteY1723" fmla="*/ 5104552 h 6679735"/>
                <a:gd name="connsiteX1724" fmla="*/ 4009549 w 12250760"/>
                <a:gd name="connsiteY1724" fmla="*/ 5104552 h 6679735"/>
                <a:gd name="connsiteX1725" fmla="*/ 4009549 w 12250760"/>
                <a:gd name="connsiteY1725" fmla="*/ 5208561 h 6679735"/>
                <a:gd name="connsiteX1726" fmla="*/ 3983592 w 12250760"/>
                <a:gd name="connsiteY1726" fmla="*/ 5234562 h 6679735"/>
                <a:gd name="connsiteX1727" fmla="*/ 3931676 w 12250760"/>
                <a:gd name="connsiteY1727" fmla="*/ 5234562 h 6679735"/>
                <a:gd name="connsiteX1728" fmla="*/ 3905719 w 12250760"/>
                <a:gd name="connsiteY1728" fmla="*/ 5208561 h 6679735"/>
                <a:gd name="connsiteX1729" fmla="*/ 3905719 w 12250760"/>
                <a:gd name="connsiteY1729" fmla="*/ 5104552 h 6679735"/>
                <a:gd name="connsiteX1730" fmla="*/ 3879762 w 12250760"/>
                <a:gd name="connsiteY1730" fmla="*/ 5104552 h 6679735"/>
                <a:gd name="connsiteX1731" fmla="*/ 3853804 w 12250760"/>
                <a:gd name="connsiteY1731" fmla="*/ 5078549 h 6679735"/>
                <a:gd name="connsiteX1732" fmla="*/ 3853804 w 12250760"/>
                <a:gd name="connsiteY1732" fmla="*/ 5026545 h 6679735"/>
                <a:gd name="connsiteX1733" fmla="*/ 3957635 w 12250760"/>
                <a:gd name="connsiteY1733" fmla="*/ 4948539 h 6679735"/>
                <a:gd name="connsiteX1734" fmla="*/ 3475914 w 12250760"/>
                <a:gd name="connsiteY1734" fmla="*/ 4948539 h 6679735"/>
                <a:gd name="connsiteX1735" fmla="*/ 3579746 w 12250760"/>
                <a:gd name="connsiteY1735" fmla="*/ 5026545 h 6679735"/>
                <a:gd name="connsiteX1736" fmla="*/ 3579746 w 12250760"/>
                <a:gd name="connsiteY1736" fmla="*/ 5078549 h 6679735"/>
                <a:gd name="connsiteX1737" fmla="*/ 3553788 w 12250760"/>
                <a:gd name="connsiteY1737" fmla="*/ 5104552 h 6679735"/>
                <a:gd name="connsiteX1738" fmla="*/ 3527830 w 12250760"/>
                <a:gd name="connsiteY1738" fmla="*/ 5104552 h 6679735"/>
                <a:gd name="connsiteX1739" fmla="*/ 3527830 w 12250760"/>
                <a:gd name="connsiteY1739" fmla="*/ 5208561 h 6679735"/>
                <a:gd name="connsiteX1740" fmla="*/ 3501872 w 12250760"/>
                <a:gd name="connsiteY1740" fmla="*/ 5234562 h 6679735"/>
                <a:gd name="connsiteX1741" fmla="*/ 3449956 w 12250760"/>
                <a:gd name="connsiteY1741" fmla="*/ 5234562 h 6679735"/>
                <a:gd name="connsiteX1742" fmla="*/ 3424000 w 12250760"/>
                <a:gd name="connsiteY1742" fmla="*/ 5208561 h 6679735"/>
                <a:gd name="connsiteX1743" fmla="*/ 3424000 w 12250760"/>
                <a:gd name="connsiteY1743" fmla="*/ 5104552 h 6679735"/>
                <a:gd name="connsiteX1744" fmla="*/ 3398042 w 12250760"/>
                <a:gd name="connsiteY1744" fmla="*/ 5104552 h 6679735"/>
                <a:gd name="connsiteX1745" fmla="*/ 3372083 w 12250760"/>
                <a:gd name="connsiteY1745" fmla="*/ 5078549 h 6679735"/>
                <a:gd name="connsiteX1746" fmla="*/ 3372083 w 12250760"/>
                <a:gd name="connsiteY1746" fmla="*/ 5026545 h 6679735"/>
                <a:gd name="connsiteX1747" fmla="*/ 3475914 w 12250760"/>
                <a:gd name="connsiteY1747" fmla="*/ 4948539 h 6679735"/>
                <a:gd name="connsiteX1748" fmla="*/ 2994191 w 12250760"/>
                <a:gd name="connsiteY1748" fmla="*/ 4948539 h 6679735"/>
                <a:gd name="connsiteX1749" fmla="*/ 3098020 w 12250760"/>
                <a:gd name="connsiteY1749" fmla="*/ 5026545 h 6679735"/>
                <a:gd name="connsiteX1750" fmla="*/ 3098020 w 12250760"/>
                <a:gd name="connsiteY1750" fmla="*/ 5078549 h 6679735"/>
                <a:gd name="connsiteX1751" fmla="*/ 3072062 w 12250760"/>
                <a:gd name="connsiteY1751" fmla="*/ 5104552 h 6679735"/>
                <a:gd name="connsiteX1752" fmla="*/ 3046105 w 12250760"/>
                <a:gd name="connsiteY1752" fmla="*/ 5104552 h 6679735"/>
                <a:gd name="connsiteX1753" fmla="*/ 3046105 w 12250760"/>
                <a:gd name="connsiteY1753" fmla="*/ 5208561 h 6679735"/>
                <a:gd name="connsiteX1754" fmla="*/ 3020148 w 12250760"/>
                <a:gd name="connsiteY1754" fmla="*/ 5234562 h 6679735"/>
                <a:gd name="connsiteX1755" fmla="*/ 2968231 w 12250760"/>
                <a:gd name="connsiteY1755" fmla="*/ 5234562 h 6679735"/>
                <a:gd name="connsiteX1756" fmla="*/ 2942274 w 12250760"/>
                <a:gd name="connsiteY1756" fmla="*/ 5208561 h 6679735"/>
                <a:gd name="connsiteX1757" fmla="*/ 2942274 w 12250760"/>
                <a:gd name="connsiteY1757" fmla="*/ 5104552 h 6679735"/>
                <a:gd name="connsiteX1758" fmla="*/ 2916317 w 12250760"/>
                <a:gd name="connsiteY1758" fmla="*/ 5104552 h 6679735"/>
                <a:gd name="connsiteX1759" fmla="*/ 2890359 w 12250760"/>
                <a:gd name="connsiteY1759" fmla="*/ 5078549 h 6679735"/>
                <a:gd name="connsiteX1760" fmla="*/ 2890359 w 12250760"/>
                <a:gd name="connsiteY1760" fmla="*/ 5026545 h 6679735"/>
                <a:gd name="connsiteX1761" fmla="*/ 2994191 w 12250760"/>
                <a:gd name="connsiteY1761" fmla="*/ 4948539 h 6679735"/>
                <a:gd name="connsiteX1762" fmla="*/ 2512466 w 12250760"/>
                <a:gd name="connsiteY1762" fmla="*/ 4948539 h 6679735"/>
                <a:gd name="connsiteX1763" fmla="*/ 2616297 w 12250760"/>
                <a:gd name="connsiteY1763" fmla="*/ 5026545 h 6679735"/>
                <a:gd name="connsiteX1764" fmla="*/ 2616297 w 12250760"/>
                <a:gd name="connsiteY1764" fmla="*/ 5078549 h 6679735"/>
                <a:gd name="connsiteX1765" fmla="*/ 2590340 w 12250760"/>
                <a:gd name="connsiteY1765" fmla="*/ 5104552 h 6679735"/>
                <a:gd name="connsiteX1766" fmla="*/ 2564381 w 12250760"/>
                <a:gd name="connsiteY1766" fmla="*/ 5104552 h 6679735"/>
                <a:gd name="connsiteX1767" fmla="*/ 2564381 w 12250760"/>
                <a:gd name="connsiteY1767" fmla="*/ 5208561 h 6679735"/>
                <a:gd name="connsiteX1768" fmla="*/ 2538424 w 12250760"/>
                <a:gd name="connsiteY1768" fmla="*/ 5234562 h 6679735"/>
                <a:gd name="connsiteX1769" fmla="*/ 2486509 w 12250760"/>
                <a:gd name="connsiteY1769" fmla="*/ 5234562 h 6679735"/>
                <a:gd name="connsiteX1770" fmla="*/ 2460552 w 12250760"/>
                <a:gd name="connsiteY1770" fmla="*/ 5208561 h 6679735"/>
                <a:gd name="connsiteX1771" fmla="*/ 2460552 w 12250760"/>
                <a:gd name="connsiteY1771" fmla="*/ 5104552 h 6679735"/>
                <a:gd name="connsiteX1772" fmla="*/ 2434595 w 12250760"/>
                <a:gd name="connsiteY1772" fmla="*/ 5104552 h 6679735"/>
                <a:gd name="connsiteX1773" fmla="*/ 2408636 w 12250760"/>
                <a:gd name="connsiteY1773" fmla="*/ 5078549 h 6679735"/>
                <a:gd name="connsiteX1774" fmla="*/ 2408636 w 12250760"/>
                <a:gd name="connsiteY1774" fmla="*/ 5026545 h 6679735"/>
                <a:gd name="connsiteX1775" fmla="*/ 2512466 w 12250760"/>
                <a:gd name="connsiteY1775" fmla="*/ 4948539 h 6679735"/>
                <a:gd name="connsiteX1776" fmla="*/ 2030739 w 12250760"/>
                <a:gd name="connsiteY1776" fmla="*/ 4948539 h 6679735"/>
                <a:gd name="connsiteX1777" fmla="*/ 2134574 w 12250760"/>
                <a:gd name="connsiteY1777" fmla="*/ 5026545 h 6679735"/>
                <a:gd name="connsiteX1778" fmla="*/ 2134574 w 12250760"/>
                <a:gd name="connsiteY1778" fmla="*/ 5078549 h 6679735"/>
                <a:gd name="connsiteX1779" fmla="*/ 2108611 w 12250760"/>
                <a:gd name="connsiteY1779" fmla="*/ 5104552 h 6679735"/>
                <a:gd name="connsiteX1780" fmla="*/ 2082653 w 12250760"/>
                <a:gd name="connsiteY1780" fmla="*/ 5104552 h 6679735"/>
                <a:gd name="connsiteX1781" fmla="*/ 2082653 w 12250760"/>
                <a:gd name="connsiteY1781" fmla="*/ 5208561 h 6679735"/>
                <a:gd name="connsiteX1782" fmla="*/ 2056696 w 12250760"/>
                <a:gd name="connsiteY1782" fmla="*/ 5234562 h 6679735"/>
                <a:gd name="connsiteX1783" fmla="*/ 2004780 w 12250760"/>
                <a:gd name="connsiteY1783" fmla="*/ 5234562 h 6679735"/>
                <a:gd name="connsiteX1784" fmla="*/ 1978823 w 12250760"/>
                <a:gd name="connsiteY1784" fmla="*/ 5208561 h 6679735"/>
                <a:gd name="connsiteX1785" fmla="*/ 1978823 w 12250760"/>
                <a:gd name="connsiteY1785" fmla="*/ 5104552 h 6679735"/>
                <a:gd name="connsiteX1786" fmla="*/ 1952866 w 12250760"/>
                <a:gd name="connsiteY1786" fmla="*/ 5104552 h 6679735"/>
                <a:gd name="connsiteX1787" fmla="*/ 1926908 w 12250760"/>
                <a:gd name="connsiteY1787" fmla="*/ 5078549 h 6679735"/>
                <a:gd name="connsiteX1788" fmla="*/ 1926908 w 12250760"/>
                <a:gd name="connsiteY1788" fmla="*/ 5026545 h 6679735"/>
                <a:gd name="connsiteX1789" fmla="*/ 2030739 w 12250760"/>
                <a:gd name="connsiteY1789" fmla="*/ 4948539 h 6679735"/>
                <a:gd name="connsiteX1790" fmla="*/ 1549014 w 12250760"/>
                <a:gd name="connsiteY1790" fmla="*/ 4948539 h 6679735"/>
                <a:gd name="connsiteX1791" fmla="*/ 1652844 w 12250760"/>
                <a:gd name="connsiteY1791" fmla="*/ 5026545 h 6679735"/>
                <a:gd name="connsiteX1792" fmla="*/ 1652844 w 12250760"/>
                <a:gd name="connsiteY1792" fmla="*/ 5078549 h 6679735"/>
                <a:gd name="connsiteX1793" fmla="*/ 1626887 w 12250760"/>
                <a:gd name="connsiteY1793" fmla="*/ 5104552 h 6679735"/>
                <a:gd name="connsiteX1794" fmla="*/ 1600929 w 12250760"/>
                <a:gd name="connsiteY1794" fmla="*/ 5104552 h 6679735"/>
                <a:gd name="connsiteX1795" fmla="*/ 1600929 w 12250760"/>
                <a:gd name="connsiteY1795" fmla="*/ 5208561 h 6679735"/>
                <a:gd name="connsiteX1796" fmla="*/ 1574972 w 12250760"/>
                <a:gd name="connsiteY1796" fmla="*/ 5234562 h 6679735"/>
                <a:gd name="connsiteX1797" fmla="*/ 1523056 w 12250760"/>
                <a:gd name="connsiteY1797" fmla="*/ 5234562 h 6679735"/>
                <a:gd name="connsiteX1798" fmla="*/ 1497099 w 12250760"/>
                <a:gd name="connsiteY1798" fmla="*/ 5208561 h 6679735"/>
                <a:gd name="connsiteX1799" fmla="*/ 1497099 w 12250760"/>
                <a:gd name="connsiteY1799" fmla="*/ 5104552 h 6679735"/>
                <a:gd name="connsiteX1800" fmla="*/ 1471142 w 12250760"/>
                <a:gd name="connsiteY1800" fmla="*/ 5104552 h 6679735"/>
                <a:gd name="connsiteX1801" fmla="*/ 1445183 w 12250760"/>
                <a:gd name="connsiteY1801" fmla="*/ 5078549 h 6679735"/>
                <a:gd name="connsiteX1802" fmla="*/ 1445183 w 12250760"/>
                <a:gd name="connsiteY1802" fmla="*/ 5026545 h 6679735"/>
                <a:gd name="connsiteX1803" fmla="*/ 1549014 w 12250760"/>
                <a:gd name="connsiteY1803" fmla="*/ 4948539 h 6679735"/>
                <a:gd name="connsiteX1804" fmla="*/ 1067291 w 12250760"/>
                <a:gd name="connsiteY1804" fmla="*/ 4948539 h 6679735"/>
                <a:gd name="connsiteX1805" fmla="*/ 1171121 w 12250760"/>
                <a:gd name="connsiteY1805" fmla="*/ 5026545 h 6679735"/>
                <a:gd name="connsiteX1806" fmla="*/ 1171121 w 12250760"/>
                <a:gd name="connsiteY1806" fmla="*/ 5078549 h 6679735"/>
                <a:gd name="connsiteX1807" fmla="*/ 1145164 w 12250760"/>
                <a:gd name="connsiteY1807" fmla="*/ 5104552 h 6679735"/>
                <a:gd name="connsiteX1808" fmla="*/ 1119206 w 12250760"/>
                <a:gd name="connsiteY1808" fmla="*/ 5104552 h 6679735"/>
                <a:gd name="connsiteX1809" fmla="*/ 1119206 w 12250760"/>
                <a:gd name="connsiteY1809" fmla="*/ 5208561 h 6679735"/>
                <a:gd name="connsiteX1810" fmla="*/ 1093248 w 12250760"/>
                <a:gd name="connsiteY1810" fmla="*/ 5234562 h 6679735"/>
                <a:gd name="connsiteX1811" fmla="*/ 1041333 w 12250760"/>
                <a:gd name="connsiteY1811" fmla="*/ 5234562 h 6679735"/>
                <a:gd name="connsiteX1812" fmla="*/ 1015376 w 12250760"/>
                <a:gd name="connsiteY1812" fmla="*/ 5208561 h 6679735"/>
                <a:gd name="connsiteX1813" fmla="*/ 1015376 w 12250760"/>
                <a:gd name="connsiteY1813" fmla="*/ 5104552 h 6679735"/>
                <a:gd name="connsiteX1814" fmla="*/ 989419 w 12250760"/>
                <a:gd name="connsiteY1814" fmla="*/ 5104552 h 6679735"/>
                <a:gd name="connsiteX1815" fmla="*/ 963460 w 12250760"/>
                <a:gd name="connsiteY1815" fmla="*/ 5078549 h 6679735"/>
                <a:gd name="connsiteX1816" fmla="*/ 963460 w 12250760"/>
                <a:gd name="connsiteY1816" fmla="*/ 5026545 h 6679735"/>
                <a:gd name="connsiteX1817" fmla="*/ 1067291 w 12250760"/>
                <a:gd name="connsiteY1817" fmla="*/ 4948539 h 6679735"/>
                <a:gd name="connsiteX1818" fmla="*/ 585568 w 12250760"/>
                <a:gd name="connsiteY1818" fmla="*/ 4948539 h 6679735"/>
                <a:gd name="connsiteX1819" fmla="*/ 689398 w 12250760"/>
                <a:gd name="connsiteY1819" fmla="*/ 5026545 h 6679735"/>
                <a:gd name="connsiteX1820" fmla="*/ 689398 w 12250760"/>
                <a:gd name="connsiteY1820" fmla="*/ 5078549 h 6679735"/>
                <a:gd name="connsiteX1821" fmla="*/ 663441 w 12250760"/>
                <a:gd name="connsiteY1821" fmla="*/ 5104552 h 6679735"/>
                <a:gd name="connsiteX1822" fmla="*/ 637483 w 12250760"/>
                <a:gd name="connsiteY1822" fmla="*/ 5104552 h 6679735"/>
                <a:gd name="connsiteX1823" fmla="*/ 637483 w 12250760"/>
                <a:gd name="connsiteY1823" fmla="*/ 5208561 h 6679735"/>
                <a:gd name="connsiteX1824" fmla="*/ 611525 w 12250760"/>
                <a:gd name="connsiteY1824" fmla="*/ 5234562 h 6679735"/>
                <a:gd name="connsiteX1825" fmla="*/ 559610 w 12250760"/>
                <a:gd name="connsiteY1825" fmla="*/ 5234562 h 6679735"/>
                <a:gd name="connsiteX1826" fmla="*/ 533653 w 12250760"/>
                <a:gd name="connsiteY1826" fmla="*/ 5208561 h 6679735"/>
                <a:gd name="connsiteX1827" fmla="*/ 533653 w 12250760"/>
                <a:gd name="connsiteY1827" fmla="*/ 5104552 h 6679735"/>
                <a:gd name="connsiteX1828" fmla="*/ 507695 w 12250760"/>
                <a:gd name="connsiteY1828" fmla="*/ 5104552 h 6679735"/>
                <a:gd name="connsiteX1829" fmla="*/ 481737 w 12250760"/>
                <a:gd name="connsiteY1829" fmla="*/ 5078549 h 6679735"/>
                <a:gd name="connsiteX1830" fmla="*/ 481737 w 12250760"/>
                <a:gd name="connsiteY1830" fmla="*/ 5026545 h 6679735"/>
                <a:gd name="connsiteX1831" fmla="*/ 585568 w 12250760"/>
                <a:gd name="connsiteY1831" fmla="*/ 4948539 h 6679735"/>
                <a:gd name="connsiteX1832" fmla="*/ 103845 w 12250760"/>
                <a:gd name="connsiteY1832" fmla="*/ 4948539 h 6679735"/>
                <a:gd name="connsiteX1833" fmla="*/ 207675 w 12250760"/>
                <a:gd name="connsiteY1833" fmla="*/ 5026545 h 6679735"/>
                <a:gd name="connsiteX1834" fmla="*/ 207675 w 12250760"/>
                <a:gd name="connsiteY1834" fmla="*/ 5078549 h 6679735"/>
                <a:gd name="connsiteX1835" fmla="*/ 181718 w 12250760"/>
                <a:gd name="connsiteY1835" fmla="*/ 5104552 h 6679735"/>
                <a:gd name="connsiteX1836" fmla="*/ 155759 w 12250760"/>
                <a:gd name="connsiteY1836" fmla="*/ 5104552 h 6679735"/>
                <a:gd name="connsiteX1837" fmla="*/ 155759 w 12250760"/>
                <a:gd name="connsiteY1837" fmla="*/ 5208561 h 6679735"/>
                <a:gd name="connsiteX1838" fmla="*/ 129802 w 12250760"/>
                <a:gd name="connsiteY1838" fmla="*/ 5234562 h 6679735"/>
                <a:gd name="connsiteX1839" fmla="*/ 77887 w 12250760"/>
                <a:gd name="connsiteY1839" fmla="*/ 5234562 h 6679735"/>
                <a:gd name="connsiteX1840" fmla="*/ 51929 w 12250760"/>
                <a:gd name="connsiteY1840" fmla="*/ 5208561 h 6679735"/>
                <a:gd name="connsiteX1841" fmla="*/ 51929 w 12250760"/>
                <a:gd name="connsiteY1841" fmla="*/ 5104552 h 6679735"/>
                <a:gd name="connsiteX1842" fmla="*/ 25972 w 12250760"/>
                <a:gd name="connsiteY1842" fmla="*/ 5104552 h 6679735"/>
                <a:gd name="connsiteX1843" fmla="*/ 14 w 12250760"/>
                <a:gd name="connsiteY1843" fmla="*/ 5078549 h 6679735"/>
                <a:gd name="connsiteX1844" fmla="*/ 14 w 12250760"/>
                <a:gd name="connsiteY1844" fmla="*/ 5026545 h 6679735"/>
                <a:gd name="connsiteX1845" fmla="*/ 103845 w 12250760"/>
                <a:gd name="connsiteY1845" fmla="*/ 4948539 h 6679735"/>
                <a:gd name="connsiteX1846" fmla="*/ 12145950 w 12250760"/>
                <a:gd name="connsiteY1846" fmla="*/ 4817281 h 6679735"/>
                <a:gd name="connsiteX1847" fmla="*/ 12197866 w 12250760"/>
                <a:gd name="connsiteY1847" fmla="*/ 4869197 h 6679735"/>
                <a:gd name="connsiteX1848" fmla="*/ 12145950 w 12250760"/>
                <a:gd name="connsiteY1848" fmla="*/ 4921112 h 6679735"/>
                <a:gd name="connsiteX1849" fmla="*/ 12094035 w 12250760"/>
                <a:gd name="connsiteY1849" fmla="*/ 4869197 h 6679735"/>
                <a:gd name="connsiteX1850" fmla="*/ 12145950 w 12250760"/>
                <a:gd name="connsiteY1850" fmla="*/ 4817281 h 6679735"/>
                <a:gd name="connsiteX1851" fmla="*/ 11664226 w 12250760"/>
                <a:gd name="connsiteY1851" fmla="*/ 4817281 h 6679735"/>
                <a:gd name="connsiteX1852" fmla="*/ 11716142 w 12250760"/>
                <a:gd name="connsiteY1852" fmla="*/ 4869197 h 6679735"/>
                <a:gd name="connsiteX1853" fmla="*/ 11664226 w 12250760"/>
                <a:gd name="connsiteY1853" fmla="*/ 4921112 h 6679735"/>
                <a:gd name="connsiteX1854" fmla="*/ 11612311 w 12250760"/>
                <a:gd name="connsiteY1854" fmla="*/ 4869197 h 6679735"/>
                <a:gd name="connsiteX1855" fmla="*/ 11664226 w 12250760"/>
                <a:gd name="connsiteY1855" fmla="*/ 4817281 h 6679735"/>
                <a:gd name="connsiteX1856" fmla="*/ 11182501 w 12250760"/>
                <a:gd name="connsiteY1856" fmla="*/ 4817281 h 6679735"/>
                <a:gd name="connsiteX1857" fmla="*/ 11234417 w 12250760"/>
                <a:gd name="connsiteY1857" fmla="*/ 4869197 h 6679735"/>
                <a:gd name="connsiteX1858" fmla="*/ 11182501 w 12250760"/>
                <a:gd name="connsiteY1858" fmla="*/ 4921112 h 6679735"/>
                <a:gd name="connsiteX1859" fmla="*/ 11130586 w 12250760"/>
                <a:gd name="connsiteY1859" fmla="*/ 4869197 h 6679735"/>
                <a:gd name="connsiteX1860" fmla="*/ 11182501 w 12250760"/>
                <a:gd name="connsiteY1860" fmla="*/ 4817281 h 6679735"/>
                <a:gd name="connsiteX1861" fmla="*/ 10700777 w 12250760"/>
                <a:gd name="connsiteY1861" fmla="*/ 4817281 h 6679735"/>
                <a:gd name="connsiteX1862" fmla="*/ 10752693 w 12250760"/>
                <a:gd name="connsiteY1862" fmla="*/ 4869197 h 6679735"/>
                <a:gd name="connsiteX1863" fmla="*/ 10700777 w 12250760"/>
                <a:gd name="connsiteY1863" fmla="*/ 4921112 h 6679735"/>
                <a:gd name="connsiteX1864" fmla="*/ 10648862 w 12250760"/>
                <a:gd name="connsiteY1864" fmla="*/ 4869197 h 6679735"/>
                <a:gd name="connsiteX1865" fmla="*/ 10700777 w 12250760"/>
                <a:gd name="connsiteY1865" fmla="*/ 4817281 h 6679735"/>
                <a:gd name="connsiteX1866" fmla="*/ 10219053 w 12250760"/>
                <a:gd name="connsiteY1866" fmla="*/ 4817281 h 6679735"/>
                <a:gd name="connsiteX1867" fmla="*/ 10270969 w 12250760"/>
                <a:gd name="connsiteY1867" fmla="*/ 4869197 h 6679735"/>
                <a:gd name="connsiteX1868" fmla="*/ 10219053 w 12250760"/>
                <a:gd name="connsiteY1868" fmla="*/ 4921112 h 6679735"/>
                <a:gd name="connsiteX1869" fmla="*/ 10167138 w 12250760"/>
                <a:gd name="connsiteY1869" fmla="*/ 4869197 h 6679735"/>
                <a:gd name="connsiteX1870" fmla="*/ 10219053 w 12250760"/>
                <a:gd name="connsiteY1870" fmla="*/ 4817281 h 6679735"/>
                <a:gd name="connsiteX1871" fmla="*/ 9737328 w 12250760"/>
                <a:gd name="connsiteY1871" fmla="*/ 4817281 h 6679735"/>
                <a:gd name="connsiteX1872" fmla="*/ 9789244 w 12250760"/>
                <a:gd name="connsiteY1872" fmla="*/ 4869197 h 6679735"/>
                <a:gd name="connsiteX1873" fmla="*/ 9737328 w 12250760"/>
                <a:gd name="connsiteY1873" fmla="*/ 4921112 h 6679735"/>
                <a:gd name="connsiteX1874" fmla="*/ 9685413 w 12250760"/>
                <a:gd name="connsiteY1874" fmla="*/ 4869197 h 6679735"/>
                <a:gd name="connsiteX1875" fmla="*/ 9737328 w 12250760"/>
                <a:gd name="connsiteY1875" fmla="*/ 4817281 h 6679735"/>
                <a:gd name="connsiteX1876" fmla="*/ 9255604 w 12250760"/>
                <a:gd name="connsiteY1876" fmla="*/ 4817281 h 6679735"/>
                <a:gd name="connsiteX1877" fmla="*/ 9307520 w 12250760"/>
                <a:gd name="connsiteY1877" fmla="*/ 4869197 h 6679735"/>
                <a:gd name="connsiteX1878" fmla="*/ 9255604 w 12250760"/>
                <a:gd name="connsiteY1878" fmla="*/ 4921112 h 6679735"/>
                <a:gd name="connsiteX1879" fmla="*/ 9203689 w 12250760"/>
                <a:gd name="connsiteY1879" fmla="*/ 4869197 h 6679735"/>
                <a:gd name="connsiteX1880" fmla="*/ 9255604 w 12250760"/>
                <a:gd name="connsiteY1880" fmla="*/ 4817281 h 6679735"/>
                <a:gd name="connsiteX1881" fmla="*/ 8773880 w 12250760"/>
                <a:gd name="connsiteY1881" fmla="*/ 4817281 h 6679735"/>
                <a:gd name="connsiteX1882" fmla="*/ 8825796 w 12250760"/>
                <a:gd name="connsiteY1882" fmla="*/ 4869197 h 6679735"/>
                <a:gd name="connsiteX1883" fmla="*/ 8773880 w 12250760"/>
                <a:gd name="connsiteY1883" fmla="*/ 4921112 h 6679735"/>
                <a:gd name="connsiteX1884" fmla="*/ 8721965 w 12250760"/>
                <a:gd name="connsiteY1884" fmla="*/ 4869197 h 6679735"/>
                <a:gd name="connsiteX1885" fmla="*/ 8773880 w 12250760"/>
                <a:gd name="connsiteY1885" fmla="*/ 4817281 h 6679735"/>
                <a:gd name="connsiteX1886" fmla="*/ 8292157 w 12250760"/>
                <a:gd name="connsiteY1886" fmla="*/ 4817281 h 6679735"/>
                <a:gd name="connsiteX1887" fmla="*/ 8344072 w 12250760"/>
                <a:gd name="connsiteY1887" fmla="*/ 4869197 h 6679735"/>
                <a:gd name="connsiteX1888" fmla="*/ 8292157 w 12250760"/>
                <a:gd name="connsiteY1888" fmla="*/ 4921112 h 6679735"/>
                <a:gd name="connsiteX1889" fmla="*/ 8240241 w 12250760"/>
                <a:gd name="connsiteY1889" fmla="*/ 4869197 h 6679735"/>
                <a:gd name="connsiteX1890" fmla="*/ 8292157 w 12250760"/>
                <a:gd name="connsiteY1890" fmla="*/ 4817281 h 6679735"/>
                <a:gd name="connsiteX1891" fmla="*/ 7810433 w 12250760"/>
                <a:gd name="connsiteY1891" fmla="*/ 4817281 h 6679735"/>
                <a:gd name="connsiteX1892" fmla="*/ 7862348 w 12250760"/>
                <a:gd name="connsiteY1892" fmla="*/ 4869197 h 6679735"/>
                <a:gd name="connsiteX1893" fmla="*/ 7810433 w 12250760"/>
                <a:gd name="connsiteY1893" fmla="*/ 4921112 h 6679735"/>
                <a:gd name="connsiteX1894" fmla="*/ 7758517 w 12250760"/>
                <a:gd name="connsiteY1894" fmla="*/ 4869197 h 6679735"/>
                <a:gd name="connsiteX1895" fmla="*/ 7810433 w 12250760"/>
                <a:gd name="connsiteY1895" fmla="*/ 4817281 h 6679735"/>
                <a:gd name="connsiteX1896" fmla="*/ 7328709 w 12250760"/>
                <a:gd name="connsiteY1896" fmla="*/ 4817281 h 6679735"/>
                <a:gd name="connsiteX1897" fmla="*/ 7380624 w 12250760"/>
                <a:gd name="connsiteY1897" fmla="*/ 4869197 h 6679735"/>
                <a:gd name="connsiteX1898" fmla="*/ 7328709 w 12250760"/>
                <a:gd name="connsiteY1898" fmla="*/ 4921112 h 6679735"/>
                <a:gd name="connsiteX1899" fmla="*/ 7276793 w 12250760"/>
                <a:gd name="connsiteY1899" fmla="*/ 4869197 h 6679735"/>
                <a:gd name="connsiteX1900" fmla="*/ 7328709 w 12250760"/>
                <a:gd name="connsiteY1900" fmla="*/ 4817281 h 6679735"/>
                <a:gd name="connsiteX1901" fmla="*/ 6846985 w 12250760"/>
                <a:gd name="connsiteY1901" fmla="*/ 4817281 h 6679735"/>
                <a:gd name="connsiteX1902" fmla="*/ 6898900 w 12250760"/>
                <a:gd name="connsiteY1902" fmla="*/ 4869197 h 6679735"/>
                <a:gd name="connsiteX1903" fmla="*/ 6846985 w 12250760"/>
                <a:gd name="connsiteY1903" fmla="*/ 4921112 h 6679735"/>
                <a:gd name="connsiteX1904" fmla="*/ 6795069 w 12250760"/>
                <a:gd name="connsiteY1904" fmla="*/ 4869197 h 6679735"/>
                <a:gd name="connsiteX1905" fmla="*/ 6846985 w 12250760"/>
                <a:gd name="connsiteY1905" fmla="*/ 4817281 h 6679735"/>
                <a:gd name="connsiteX1906" fmla="*/ 6365261 w 12250760"/>
                <a:gd name="connsiteY1906" fmla="*/ 4817281 h 6679735"/>
                <a:gd name="connsiteX1907" fmla="*/ 6417176 w 12250760"/>
                <a:gd name="connsiteY1907" fmla="*/ 4869197 h 6679735"/>
                <a:gd name="connsiteX1908" fmla="*/ 6365261 w 12250760"/>
                <a:gd name="connsiteY1908" fmla="*/ 4921112 h 6679735"/>
                <a:gd name="connsiteX1909" fmla="*/ 6313345 w 12250760"/>
                <a:gd name="connsiteY1909" fmla="*/ 4869197 h 6679735"/>
                <a:gd name="connsiteX1910" fmla="*/ 6365261 w 12250760"/>
                <a:gd name="connsiteY1910" fmla="*/ 4817281 h 6679735"/>
                <a:gd name="connsiteX1911" fmla="*/ 5883540 w 12250760"/>
                <a:gd name="connsiteY1911" fmla="*/ 4817281 h 6679735"/>
                <a:gd name="connsiteX1912" fmla="*/ 5935455 w 12250760"/>
                <a:gd name="connsiteY1912" fmla="*/ 4869197 h 6679735"/>
                <a:gd name="connsiteX1913" fmla="*/ 5883540 w 12250760"/>
                <a:gd name="connsiteY1913" fmla="*/ 4921112 h 6679735"/>
                <a:gd name="connsiteX1914" fmla="*/ 5831626 w 12250760"/>
                <a:gd name="connsiteY1914" fmla="*/ 4869197 h 6679735"/>
                <a:gd name="connsiteX1915" fmla="*/ 5883540 w 12250760"/>
                <a:gd name="connsiteY1915" fmla="*/ 4817281 h 6679735"/>
                <a:gd name="connsiteX1916" fmla="*/ 5401823 w 12250760"/>
                <a:gd name="connsiteY1916" fmla="*/ 4817281 h 6679735"/>
                <a:gd name="connsiteX1917" fmla="*/ 5453737 w 12250760"/>
                <a:gd name="connsiteY1917" fmla="*/ 4869197 h 6679735"/>
                <a:gd name="connsiteX1918" fmla="*/ 5401823 w 12250760"/>
                <a:gd name="connsiteY1918" fmla="*/ 4921112 h 6679735"/>
                <a:gd name="connsiteX1919" fmla="*/ 5349909 w 12250760"/>
                <a:gd name="connsiteY1919" fmla="*/ 4869197 h 6679735"/>
                <a:gd name="connsiteX1920" fmla="*/ 5401823 w 12250760"/>
                <a:gd name="connsiteY1920" fmla="*/ 4817281 h 6679735"/>
                <a:gd name="connsiteX1921" fmla="*/ 4920088 w 12250760"/>
                <a:gd name="connsiteY1921" fmla="*/ 4817281 h 6679735"/>
                <a:gd name="connsiteX1922" fmla="*/ 4972010 w 12250760"/>
                <a:gd name="connsiteY1922" fmla="*/ 4869197 h 6679735"/>
                <a:gd name="connsiteX1923" fmla="*/ 4920088 w 12250760"/>
                <a:gd name="connsiteY1923" fmla="*/ 4921112 h 6679735"/>
                <a:gd name="connsiteX1924" fmla="*/ 4868176 w 12250760"/>
                <a:gd name="connsiteY1924" fmla="*/ 4869197 h 6679735"/>
                <a:gd name="connsiteX1925" fmla="*/ 4920088 w 12250760"/>
                <a:gd name="connsiteY1925" fmla="*/ 4817281 h 6679735"/>
                <a:gd name="connsiteX1926" fmla="*/ 4438374 w 12250760"/>
                <a:gd name="connsiteY1926" fmla="*/ 4817281 h 6679735"/>
                <a:gd name="connsiteX1927" fmla="*/ 4490286 w 12250760"/>
                <a:gd name="connsiteY1927" fmla="*/ 4869197 h 6679735"/>
                <a:gd name="connsiteX1928" fmla="*/ 4438374 w 12250760"/>
                <a:gd name="connsiteY1928" fmla="*/ 4921112 h 6679735"/>
                <a:gd name="connsiteX1929" fmla="*/ 4386456 w 12250760"/>
                <a:gd name="connsiteY1929" fmla="*/ 4869197 h 6679735"/>
                <a:gd name="connsiteX1930" fmla="*/ 4438374 w 12250760"/>
                <a:gd name="connsiteY1930" fmla="*/ 4817281 h 6679735"/>
                <a:gd name="connsiteX1931" fmla="*/ 3956655 w 12250760"/>
                <a:gd name="connsiteY1931" fmla="*/ 4817281 h 6679735"/>
                <a:gd name="connsiteX1932" fmla="*/ 4008572 w 12250760"/>
                <a:gd name="connsiteY1932" fmla="*/ 4869197 h 6679735"/>
                <a:gd name="connsiteX1933" fmla="*/ 3956655 w 12250760"/>
                <a:gd name="connsiteY1933" fmla="*/ 4921112 h 6679735"/>
                <a:gd name="connsiteX1934" fmla="*/ 3904740 w 12250760"/>
                <a:gd name="connsiteY1934" fmla="*/ 4869197 h 6679735"/>
                <a:gd name="connsiteX1935" fmla="*/ 3956655 w 12250760"/>
                <a:gd name="connsiteY1935" fmla="*/ 4817281 h 6679735"/>
                <a:gd name="connsiteX1936" fmla="*/ 3474934 w 12250760"/>
                <a:gd name="connsiteY1936" fmla="*/ 4817281 h 6679735"/>
                <a:gd name="connsiteX1937" fmla="*/ 3526850 w 12250760"/>
                <a:gd name="connsiteY1937" fmla="*/ 4869197 h 6679735"/>
                <a:gd name="connsiteX1938" fmla="*/ 3474934 w 12250760"/>
                <a:gd name="connsiteY1938" fmla="*/ 4921112 h 6679735"/>
                <a:gd name="connsiteX1939" fmla="*/ 3423019 w 12250760"/>
                <a:gd name="connsiteY1939" fmla="*/ 4869197 h 6679735"/>
                <a:gd name="connsiteX1940" fmla="*/ 3474934 w 12250760"/>
                <a:gd name="connsiteY1940" fmla="*/ 4817281 h 6679735"/>
                <a:gd name="connsiteX1941" fmla="*/ 2993211 w 12250760"/>
                <a:gd name="connsiteY1941" fmla="*/ 4817281 h 6679735"/>
                <a:gd name="connsiteX1942" fmla="*/ 3045125 w 12250760"/>
                <a:gd name="connsiteY1942" fmla="*/ 4869197 h 6679735"/>
                <a:gd name="connsiteX1943" fmla="*/ 2993211 w 12250760"/>
                <a:gd name="connsiteY1943" fmla="*/ 4921112 h 6679735"/>
                <a:gd name="connsiteX1944" fmla="*/ 2941294 w 12250760"/>
                <a:gd name="connsiteY1944" fmla="*/ 4869197 h 6679735"/>
                <a:gd name="connsiteX1945" fmla="*/ 2993211 w 12250760"/>
                <a:gd name="connsiteY1945" fmla="*/ 4817281 h 6679735"/>
                <a:gd name="connsiteX1946" fmla="*/ 2511487 w 12250760"/>
                <a:gd name="connsiteY1946" fmla="*/ 4817281 h 6679735"/>
                <a:gd name="connsiteX1947" fmla="*/ 2563402 w 12250760"/>
                <a:gd name="connsiteY1947" fmla="*/ 4869197 h 6679735"/>
                <a:gd name="connsiteX1948" fmla="*/ 2511487 w 12250760"/>
                <a:gd name="connsiteY1948" fmla="*/ 4921112 h 6679735"/>
                <a:gd name="connsiteX1949" fmla="*/ 2459572 w 12250760"/>
                <a:gd name="connsiteY1949" fmla="*/ 4869197 h 6679735"/>
                <a:gd name="connsiteX1950" fmla="*/ 2511487 w 12250760"/>
                <a:gd name="connsiteY1950" fmla="*/ 4817281 h 6679735"/>
                <a:gd name="connsiteX1951" fmla="*/ 2029759 w 12250760"/>
                <a:gd name="connsiteY1951" fmla="*/ 4817281 h 6679735"/>
                <a:gd name="connsiteX1952" fmla="*/ 2081674 w 12250760"/>
                <a:gd name="connsiteY1952" fmla="*/ 4869197 h 6679735"/>
                <a:gd name="connsiteX1953" fmla="*/ 2029759 w 12250760"/>
                <a:gd name="connsiteY1953" fmla="*/ 4921112 h 6679735"/>
                <a:gd name="connsiteX1954" fmla="*/ 1977843 w 12250760"/>
                <a:gd name="connsiteY1954" fmla="*/ 4869197 h 6679735"/>
                <a:gd name="connsiteX1955" fmla="*/ 2029759 w 12250760"/>
                <a:gd name="connsiteY1955" fmla="*/ 4817281 h 6679735"/>
                <a:gd name="connsiteX1956" fmla="*/ 1548035 w 12250760"/>
                <a:gd name="connsiteY1956" fmla="*/ 4817281 h 6679735"/>
                <a:gd name="connsiteX1957" fmla="*/ 1599950 w 12250760"/>
                <a:gd name="connsiteY1957" fmla="*/ 4869197 h 6679735"/>
                <a:gd name="connsiteX1958" fmla="*/ 1548035 w 12250760"/>
                <a:gd name="connsiteY1958" fmla="*/ 4921112 h 6679735"/>
                <a:gd name="connsiteX1959" fmla="*/ 1496119 w 12250760"/>
                <a:gd name="connsiteY1959" fmla="*/ 4869197 h 6679735"/>
                <a:gd name="connsiteX1960" fmla="*/ 1548035 w 12250760"/>
                <a:gd name="connsiteY1960" fmla="*/ 4817281 h 6679735"/>
                <a:gd name="connsiteX1961" fmla="*/ 1066311 w 12250760"/>
                <a:gd name="connsiteY1961" fmla="*/ 4817281 h 6679735"/>
                <a:gd name="connsiteX1962" fmla="*/ 1118227 w 12250760"/>
                <a:gd name="connsiteY1962" fmla="*/ 4869197 h 6679735"/>
                <a:gd name="connsiteX1963" fmla="*/ 1066311 w 12250760"/>
                <a:gd name="connsiteY1963" fmla="*/ 4921112 h 6679735"/>
                <a:gd name="connsiteX1964" fmla="*/ 1014396 w 12250760"/>
                <a:gd name="connsiteY1964" fmla="*/ 4869197 h 6679735"/>
                <a:gd name="connsiteX1965" fmla="*/ 1066311 w 12250760"/>
                <a:gd name="connsiteY1965" fmla="*/ 4817281 h 6679735"/>
                <a:gd name="connsiteX1966" fmla="*/ 584588 w 12250760"/>
                <a:gd name="connsiteY1966" fmla="*/ 4817281 h 6679735"/>
                <a:gd name="connsiteX1967" fmla="*/ 636504 w 12250760"/>
                <a:gd name="connsiteY1967" fmla="*/ 4869197 h 6679735"/>
                <a:gd name="connsiteX1968" fmla="*/ 584588 w 12250760"/>
                <a:gd name="connsiteY1968" fmla="*/ 4921112 h 6679735"/>
                <a:gd name="connsiteX1969" fmla="*/ 532673 w 12250760"/>
                <a:gd name="connsiteY1969" fmla="*/ 4869197 h 6679735"/>
                <a:gd name="connsiteX1970" fmla="*/ 584588 w 12250760"/>
                <a:gd name="connsiteY1970" fmla="*/ 4817281 h 6679735"/>
                <a:gd name="connsiteX1971" fmla="*/ 102865 w 12250760"/>
                <a:gd name="connsiteY1971" fmla="*/ 4817281 h 6679735"/>
                <a:gd name="connsiteX1972" fmla="*/ 154781 w 12250760"/>
                <a:gd name="connsiteY1972" fmla="*/ 4869197 h 6679735"/>
                <a:gd name="connsiteX1973" fmla="*/ 102865 w 12250760"/>
                <a:gd name="connsiteY1973" fmla="*/ 4921112 h 6679735"/>
                <a:gd name="connsiteX1974" fmla="*/ 50950 w 12250760"/>
                <a:gd name="connsiteY1974" fmla="*/ 4869197 h 6679735"/>
                <a:gd name="connsiteX1975" fmla="*/ 102865 w 12250760"/>
                <a:gd name="connsiteY1975" fmla="*/ 4817281 h 6679735"/>
                <a:gd name="connsiteX1976" fmla="*/ 12146930 w 12250760"/>
                <a:gd name="connsiteY1976" fmla="*/ 4466815 h 6679735"/>
                <a:gd name="connsiteX1977" fmla="*/ 12250760 w 12250760"/>
                <a:gd name="connsiteY1977" fmla="*/ 4544821 h 6679735"/>
                <a:gd name="connsiteX1978" fmla="*/ 12250760 w 12250760"/>
                <a:gd name="connsiteY1978" fmla="*/ 4596825 h 6679735"/>
                <a:gd name="connsiteX1979" fmla="*/ 12224803 w 12250760"/>
                <a:gd name="connsiteY1979" fmla="*/ 4622828 h 6679735"/>
                <a:gd name="connsiteX1980" fmla="*/ 12198844 w 12250760"/>
                <a:gd name="connsiteY1980" fmla="*/ 4622828 h 6679735"/>
                <a:gd name="connsiteX1981" fmla="*/ 12198844 w 12250760"/>
                <a:gd name="connsiteY1981" fmla="*/ 4726837 h 6679735"/>
                <a:gd name="connsiteX1982" fmla="*/ 12172887 w 12250760"/>
                <a:gd name="connsiteY1982" fmla="*/ 4752838 h 6679735"/>
                <a:gd name="connsiteX1983" fmla="*/ 12120972 w 12250760"/>
                <a:gd name="connsiteY1983" fmla="*/ 4752838 h 6679735"/>
                <a:gd name="connsiteX1984" fmla="*/ 12095015 w 12250760"/>
                <a:gd name="connsiteY1984" fmla="*/ 4726837 h 6679735"/>
                <a:gd name="connsiteX1985" fmla="*/ 12095015 w 12250760"/>
                <a:gd name="connsiteY1985" fmla="*/ 4622828 h 6679735"/>
                <a:gd name="connsiteX1986" fmla="*/ 12069057 w 12250760"/>
                <a:gd name="connsiteY1986" fmla="*/ 4622828 h 6679735"/>
                <a:gd name="connsiteX1987" fmla="*/ 12043099 w 12250760"/>
                <a:gd name="connsiteY1987" fmla="*/ 4596825 h 6679735"/>
                <a:gd name="connsiteX1988" fmla="*/ 12043099 w 12250760"/>
                <a:gd name="connsiteY1988" fmla="*/ 4544821 h 6679735"/>
                <a:gd name="connsiteX1989" fmla="*/ 12146930 w 12250760"/>
                <a:gd name="connsiteY1989" fmla="*/ 4466815 h 6679735"/>
                <a:gd name="connsiteX1990" fmla="*/ 11665206 w 12250760"/>
                <a:gd name="connsiteY1990" fmla="*/ 4466815 h 6679735"/>
                <a:gd name="connsiteX1991" fmla="*/ 11769036 w 12250760"/>
                <a:gd name="connsiteY1991" fmla="*/ 4544821 h 6679735"/>
                <a:gd name="connsiteX1992" fmla="*/ 11769036 w 12250760"/>
                <a:gd name="connsiteY1992" fmla="*/ 4596825 h 6679735"/>
                <a:gd name="connsiteX1993" fmla="*/ 11743079 w 12250760"/>
                <a:gd name="connsiteY1993" fmla="*/ 4622828 h 6679735"/>
                <a:gd name="connsiteX1994" fmla="*/ 11717120 w 12250760"/>
                <a:gd name="connsiteY1994" fmla="*/ 4622828 h 6679735"/>
                <a:gd name="connsiteX1995" fmla="*/ 11717120 w 12250760"/>
                <a:gd name="connsiteY1995" fmla="*/ 4726837 h 6679735"/>
                <a:gd name="connsiteX1996" fmla="*/ 11691163 w 12250760"/>
                <a:gd name="connsiteY1996" fmla="*/ 4752838 h 6679735"/>
                <a:gd name="connsiteX1997" fmla="*/ 11639248 w 12250760"/>
                <a:gd name="connsiteY1997" fmla="*/ 4752838 h 6679735"/>
                <a:gd name="connsiteX1998" fmla="*/ 11613291 w 12250760"/>
                <a:gd name="connsiteY1998" fmla="*/ 4726837 h 6679735"/>
                <a:gd name="connsiteX1999" fmla="*/ 11613291 w 12250760"/>
                <a:gd name="connsiteY1999" fmla="*/ 4622828 h 6679735"/>
                <a:gd name="connsiteX2000" fmla="*/ 11587333 w 12250760"/>
                <a:gd name="connsiteY2000" fmla="*/ 4622828 h 6679735"/>
                <a:gd name="connsiteX2001" fmla="*/ 11561375 w 12250760"/>
                <a:gd name="connsiteY2001" fmla="*/ 4596825 h 6679735"/>
                <a:gd name="connsiteX2002" fmla="*/ 11561375 w 12250760"/>
                <a:gd name="connsiteY2002" fmla="*/ 4544821 h 6679735"/>
                <a:gd name="connsiteX2003" fmla="*/ 11665206 w 12250760"/>
                <a:gd name="connsiteY2003" fmla="*/ 4466815 h 6679735"/>
                <a:gd name="connsiteX2004" fmla="*/ 11183481 w 12250760"/>
                <a:gd name="connsiteY2004" fmla="*/ 4466815 h 6679735"/>
                <a:gd name="connsiteX2005" fmla="*/ 11287311 w 12250760"/>
                <a:gd name="connsiteY2005" fmla="*/ 4544821 h 6679735"/>
                <a:gd name="connsiteX2006" fmla="*/ 11287311 w 12250760"/>
                <a:gd name="connsiteY2006" fmla="*/ 4596825 h 6679735"/>
                <a:gd name="connsiteX2007" fmla="*/ 11261354 w 12250760"/>
                <a:gd name="connsiteY2007" fmla="*/ 4622828 h 6679735"/>
                <a:gd name="connsiteX2008" fmla="*/ 11235395 w 12250760"/>
                <a:gd name="connsiteY2008" fmla="*/ 4622828 h 6679735"/>
                <a:gd name="connsiteX2009" fmla="*/ 11235395 w 12250760"/>
                <a:gd name="connsiteY2009" fmla="*/ 4726837 h 6679735"/>
                <a:gd name="connsiteX2010" fmla="*/ 11209438 w 12250760"/>
                <a:gd name="connsiteY2010" fmla="*/ 4752838 h 6679735"/>
                <a:gd name="connsiteX2011" fmla="*/ 11157523 w 12250760"/>
                <a:gd name="connsiteY2011" fmla="*/ 4752838 h 6679735"/>
                <a:gd name="connsiteX2012" fmla="*/ 11131566 w 12250760"/>
                <a:gd name="connsiteY2012" fmla="*/ 4726837 h 6679735"/>
                <a:gd name="connsiteX2013" fmla="*/ 11131566 w 12250760"/>
                <a:gd name="connsiteY2013" fmla="*/ 4622828 h 6679735"/>
                <a:gd name="connsiteX2014" fmla="*/ 11105608 w 12250760"/>
                <a:gd name="connsiteY2014" fmla="*/ 4622828 h 6679735"/>
                <a:gd name="connsiteX2015" fmla="*/ 11079650 w 12250760"/>
                <a:gd name="connsiteY2015" fmla="*/ 4596825 h 6679735"/>
                <a:gd name="connsiteX2016" fmla="*/ 11079650 w 12250760"/>
                <a:gd name="connsiteY2016" fmla="*/ 4544821 h 6679735"/>
                <a:gd name="connsiteX2017" fmla="*/ 11183481 w 12250760"/>
                <a:gd name="connsiteY2017" fmla="*/ 4466815 h 6679735"/>
                <a:gd name="connsiteX2018" fmla="*/ 10701757 w 12250760"/>
                <a:gd name="connsiteY2018" fmla="*/ 4466815 h 6679735"/>
                <a:gd name="connsiteX2019" fmla="*/ 10805587 w 12250760"/>
                <a:gd name="connsiteY2019" fmla="*/ 4544821 h 6679735"/>
                <a:gd name="connsiteX2020" fmla="*/ 10805587 w 12250760"/>
                <a:gd name="connsiteY2020" fmla="*/ 4596825 h 6679735"/>
                <a:gd name="connsiteX2021" fmla="*/ 10779630 w 12250760"/>
                <a:gd name="connsiteY2021" fmla="*/ 4622828 h 6679735"/>
                <a:gd name="connsiteX2022" fmla="*/ 10753671 w 12250760"/>
                <a:gd name="connsiteY2022" fmla="*/ 4622828 h 6679735"/>
                <a:gd name="connsiteX2023" fmla="*/ 10753671 w 12250760"/>
                <a:gd name="connsiteY2023" fmla="*/ 4726837 h 6679735"/>
                <a:gd name="connsiteX2024" fmla="*/ 10727714 w 12250760"/>
                <a:gd name="connsiteY2024" fmla="*/ 4752838 h 6679735"/>
                <a:gd name="connsiteX2025" fmla="*/ 10675799 w 12250760"/>
                <a:gd name="connsiteY2025" fmla="*/ 4752838 h 6679735"/>
                <a:gd name="connsiteX2026" fmla="*/ 10649842 w 12250760"/>
                <a:gd name="connsiteY2026" fmla="*/ 4726837 h 6679735"/>
                <a:gd name="connsiteX2027" fmla="*/ 10649842 w 12250760"/>
                <a:gd name="connsiteY2027" fmla="*/ 4622828 h 6679735"/>
                <a:gd name="connsiteX2028" fmla="*/ 10623884 w 12250760"/>
                <a:gd name="connsiteY2028" fmla="*/ 4622828 h 6679735"/>
                <a:gd name="connsiteX2029" fmla="*/ 10597926 w 12250760"/>
                <a:gd name="connsiteY2029" fmla="*/ 4596825 h 6679735"/>
                <a:gd name="connsiteX2030" fmla="*/ 10597926 w 12250760"/>
                <a:gd name="connsiteY2030" fmla="*/ 4544821 h 6679735"/>
                <a:gd name="connsiteX2031" fmla="*/ 10701757 w 12250760"/>
                <a:gd name="connsiteY2031" fmla="*/ 4466815 h 6679735"/>
                <a:gd name="connsiteX2032" fmla="*/ 10220033 w 12250760"/>
                <a:gd name="connsiteY2032" fmla="*/ 4466815 h 6679735"/>
                <a:gd name="connsiteX2033" fmla="*/ 10323863 w 12250760"/>
                <a:gd name="connsiteY2033" fmla="*/ 4544821 h 6679735"/>
                <a:gd name="connsiteX2034" fmla="*/ 10323863 w 12250760"/>
                <a:gd name="connsiteY2034" fmla="*/ 4596825 h 6679735"/>
                <a:gd name="connsiteX2035" fmla="*/ 10297906 w 12250760"/>
                <a:gd name="connsiteY2035" fmla="*/ 4622828 h 6679735"/>
                <a:gd name="connsiteX2036" fmla="*/ 10271947 w 12250760"/>
                <a:gd name="connsiteY2036" fmla="*/ 4622828 h 6679735"/>
                <a:gd name="connsiteX2037" fmla="*/ 10271947 w 12250760"/>
                <a:gd name="connsiteY2037" fmla="*/ 4726837 h 6679735"/>
                <a:gd name="connsiteX2038" fmla="*/ 10245990 w 12250760"/>
                <a:gd name="connsiteY2038" fmla="*/ 4752838 h 6679735"/>
                <a:gd name="connsiteX2039" fmla="*/ 10194075 w 12250760"/>
                <a:gd name="connsiteY2039" fmla="*/ 4752838 h 6679735"/>
                <a:gd name="connsiteX2040" fmla="*/ 10168118 w 12250760"/>
                <a:gd name="connsiteY2040" fmla="*/ 4726837 h 6679735"/>
                <a:gd name="connsiteX2041" fmla="*/ 10168118 w 12250760"/>
                <a:gd name="connsiteY2041" fmla="*/ 4622828 h 6679735"/>
                <a:gd name="connsiteX2042" fmla="*/ 10142160 w 12250760"/>
                <a:gd name="connsiteY2042" fmla="*/ 4622828 h 6679735"/>
                <a:gd name="connsiteX2043" fmla="*/ 10116202 w 12250760"/>
                <a:gd name="connsiteY2043" fmla="*/ 4596825 h 6679735"/>
                <a:gd name="connsiteX2044" fmla="*/ 10116202 w 12250760"/>
                <a:gd name="connsiteY2044" fmla="*/ 4544821 h 6679735"/>
                <a:gd name="connsiteX2045" fmla="*/ 10220033 w 12250760"/>
                <a:gd name="connsiteY2045" fmla="*/ 4466815 h 6679735"/>
                <a:gd name="connsiteX2046" fmla="*/ 9738308 w 12250760"/>
                <a:gd name="connsiteY2046" fmla="*/ 4466815 h 6679735"/>
                <a:gd name="connsiteX2047" fmla="*/ 9842138 w 12250760"/>
                <a:gd name="connsiteY2047" fmla="*/ 4544821 h 6679735"/>
                <a:gd name="connsiteX2048" fmla="*/ 9842138 w 12250760"/>
                <a:gd name="connsiteY2048" fmla="*/ 4596825 h 6679735"/>
                <a:gd name="connsiteX2049" fmla="*/ 9816181 w 12250760"/>
                <a:gd name="connsiteY2049" fmla="*/ 4622828 h 6679735"/>
                <a:gd name="connsiteX2050" fmla="*/ 9790222 w 12250760"/>
                <a:gd name="connsiteY2050" fmla="*/ 4622828 h 6679735"/>
                <a:gd name="connsiteX2051" fmla="*/ 9790222 w 12250760"/>
                <a:gd name="connsiteY2051" fmla="*/ 4726837 h 6679735"/>
                <a:gd name="connsiteX2052" fmla="*/ 9764265 w 12250760"/>
                <a:gd name="connsiteY2052" fmla="*/ 4752838 h 6679735"/>
                <a:gd name="connsiteX2053" fmla="*/ 9712350 w 12250760"/>
                <a:gd name="connsiteY2053" fmla="*/ 4752838 h 6679735"/>
                <a:gd name="connsiteX2054" fmla="*/ 9686393 w 12250760"/>
                <a:gd name="connsiteY2054" fmla="*/ 4726837 h 6679735"/>
                <a:gd name="connsiteX2055" fmla="*/ 9686393 w 12250760"/>
                <a:gd name="connsiteY2055" fmla="*/ 4622828 h 6679735"/>
                <a:gd name="connsiteX2056" fmla="*/ 9660435 w 12250760"/>
                <a:gd name="connsiteY2056" fmla="*/ 4622828 h 6679735"/>
                <a:gd name="connsiteX2057" fmla="*/ 9634477 w 12250760"/>
                <a:gd name="connsiteY2057" fmla="*/ 4596825 h 6679735"/>
                <a:gd name="connsiteX2058" fmla="*/ 9634477 w 12250760"/>
                <a:gd name="connsiteY2058" fmla="*/ 4544821 h 6679735"/>
                <a:gd name="connsiteX2059" fmla="*/ 9738308 w 12250760"/>
                <a:gd name="connsiteY2059" fmla="*/ 4466815 h 6679735"/>
                <a:gd name="connsiteX2060" fmla="*/ 9256584 w 12250760"/>
                <a:gd name="connsiteY2060" fmla="*/ 4466815 h 6679735"/>
                <a:gd name="connsiteX2061" fmla="*/ 9360414 w 12250760"/>
                <a:gd name="connsiteY2061" fmla="*/ 4544821 h 6679735"/>
                <a:gd name="connsiteX2062" fmla="*/ 9360414 w 12250760"/>
                <a:gd name="connsiteY2062" fmla="*/ 4596825 h 6679735"/>
                <a:gd name="connsiteX2063" fmla="*/ 9334457 w 12250760"/>
                <a:gd name="connsiteY2063" fmla="*/ 4622828 h 6679735"/>
                <a:gd name="connsiteX2064" fmla="*/ 9308498 w 12250760"/>
                <a:gd name="connsiteY2064" fmla="*/ 4622828 h 6679735"/>
                <a:gd name="connsiteX2065" fmla="*/ 9308498 w 12250760"/>
                <a:gd name="connsiteY2065" fmla="*/ 4726837 h 6679735"/>
                <a:gd name="connsiteX2066" fmla="*/ 9282541 w 12250760"/>
                <a:gd name="connsiteY2066" fmla="*/ 4752838 h 6679735"/>
                <a:gd name="connsiteX2067" fmla="*/ 9230626 w 12250760"/>
                <a:gd name="connsiteY2067" fmla="*/ 4752838 h 6679735"/>
                <a:gd name="connsiteX2068" fmla="*/ 9204669 w 12250760"/>
                <a:gd name="connsiteY2068" fmla="*/ 4726837 h 6679735"/>
                <a:gd name="connsiteX2069" fmla="*/ 9204669 w 12250760"/>
                <a:gd name="connsiteY2069" fmla="*/ 4622828 h 6679735"/>
                <a:gd name="connsiteX2070" fmla="*/ 9178711 w 12250760"/>
                <a:gd name="connsiteY2070" fmla="*/ 4622828 h 6679735"/>
                <a:gd name="connsiteX2071" fmla="*/ 9152753 w 12250760"/>
                <a:gd name="connsiteY2071" fmla="*/ 4596825 h 6679735"/>
                <a:gd name="connsiteX2072" fmla="*/ 9152753 w 12250760"/>
                <a:gd name="connsiteY2072" fmla="*/ 4544821 h 6679735"/>
                <a:gd name="connsiteX2073" fmla="*/ 9256584 w 12250760"/>
                <a:gd name="connsiteY2073" fmla="*/ 4466815 h 6679735"/>
                <a:gd name="connsiteX2074" fmla="*/ 8774860 w 12250760"/>
                <a:gd name="connsiteY2074" fmla="*/ 4466815 h 6679735"/>
                <a:gd name="connsiteX2075" fmla="*/ 8878690 w 12250760"/>
                <a:gd name="connsiteY2075" fmla="*/ 4544821 h 6679735"/>
                <a:gd name="connsiteX2076" fmla="*/ 8878690 w 12250760"/>
                <a:gd name="connsiteY2076" fmla="*/ 4596825 h 6679735"/>
                <a:gd name="connsiteX2077" fmla="*/ 8852733 w 12250760"/>
                <a:gd name="connsiteY2077" fmla="*/ 4622828 h 6679735"/>
                <a:gd name="connsiteX2078" fmla="*/ 8826774 w 12250760"/>
                <a:gd name="connsiteY2078" fmla="*/ 4622828 h 6679735"/>
                <a:gd name="connsiteX2079" fmla="*/ 8826774 w 12250760"/>
                <a:gd name="connsiteY2079" fmla="*/ 4726837 h 6679735"/>
                <a:gd name="connsiteX2080" fmla="*/ 8800817 w 12250760"/>
                <a:gd name="connsiteY2080" fmla="*/ 4752838 h 6679735"/>
                <a:gd name="connsiteX2081" fmla="*/ 8748902 w 12250760"/>
                <a:gd name="connsiteY2081" fmla="*/ 4752838 h 6679735"/>
                <a:gd name="connsiteX2082" fmla="*/ 8722945 w 12250760"/>
                <a:gd name="connsiteY2082" fmla="*/ 4726837 h 6679735"/>
                <a:gd name="connsiteX2083" fmla="*/ 8722945 w 12250760"/>
                <a:gd name="connsiteY2083" fmla="*/ 4622828 h 6679735"/>
                <a:gd name="connsiteX2084" fmla="*/ 8696987 w 12250760"/>
                <a:gd name="connsiteY2084" fmla="*/ 4622828 h 6679735"/>
                <a:gd name="connsiteX2085" fmla="*/ 8671029 w 12250760"/>
                <a:gd name="connsiteY2085" fmla="*/ 4596825 h 6679735"/>
                <a:gd name="connsiteX2086" fmla="*/ 8671029 w 12250760"/>
                <a:gd name="connsiteY2086" fmla="*/ 4544821 h 6679735"/>
                <a:gd name="connsiteX2087" fmla="*/ 8774860 w 12250760"/>
                <a:gd name="connsiteY2087" fmla="*/ 4466815 h 6679735"/>
                <a:gd name="connsiteX2088" fmla="*/ 8293136 w 12250760"/>
                <a:gd name="connsiteY2088" fmla="*/ 4466815 h 6679735"/>
                <a:gd name="connsiteX2089" fmla="*/ 8396966 w 12250760"/>
                <a:gd name="connsiteY2089" fmla="*/ 4544821 h 6679735"/>
                <a:gd name="connsiteX2090" fmla="*/ 8396966 w 12250760"/>
                <a:gd name="connsiteY2090" fmla="*/ 4596825 h 6679735"/>
                <a:gd name="connsiteX2091" fmla="*/ 8371009 w 12250760"/>
                <a:gd name="connsiteY2091" fmla="*/ 4622828 h 6679735"/>
                <a:gd name="connsiteX2092" fmla="*/ 8345051 w 12250760"/>
                <a:gd name="connsiteY2092" fmla="*/ 4622828 h 6679735"/>
                <a:gd name="connsiteX2093" fmla="*/ 8345051 w 12250760"/>
                <a:gd name="connsiteY2093" fmla="*/ 4726837 h 6679735"/>
                <a:gd name="connsiteX2094" fmla="*/ 8319094 w 12250760"/>
                <a:gd name="connsiteY2094" fmla="*/ 4752838 h 6679735"/>
                <a:gd name="connsiteX2095" fmla="*/ 8267178 w 12250760"/>
                <a:gd name="connsiteY2095" fmla="*/ 4752838 h 6679735"/>
                <a:gd name="connsiteX2096" fmla="*/ 8241221 w 12250760"/>
                <a:gd name="connsiteY2096" fmla="*/ 4726837 h 6679735"/>
                <a:gd name="connsiteX2097" fmla="*/ 8241221 w 12250760"/>
                <a:gd name="connsiteY2097" fmla="*/ 4622828 h 6679735"/>
                <a:gd name="connsiteX2098" fmla="*/ 8215264 w 12250760"/>
                <a:gd name="connsiteY2098" fmla="*/ 4622828 h 6679735"/>
                <a:gd name="connsiteX2099" fmla="*/ 8189305 w 12250760"/>
                <a:gd name="connsiteY2099" fmla="*/ 4596825 h 6679735"/>
                <a:gd name="connsiteX2100" fmla="*/ 8189305 w 12250760"/>
                <a:gd name="connsiteY2100" fmla="*/ 4544821 h 6679735"/>
                <a:gd name="connsiteX2101" fmla="*/ 8293136 w 12250760"/>
                <a:gd name="connsiteY2101" fmla="*/ 4466815 h 6679735"/>
                <a:gd name="connsiteX2102" fmla="*/ 7811412 w 12250760"/>
                <a:gd name="connsiteY2102" fmla="*/ 4466815 h 6679735"/>
                <a:gd name="connsiteX2103" fmla="*/ 7915242 w 12250760"/>
                <a:gd name="connsiteY2103" fmla="*/ 4544821 h 6679735"/>
                <a:gd name="connsiteX2104" fmla="*/ 7915242 w 12250760"/>
                <a:gd name="connsiteY2104" fmla="*/ 4596825 h 6679735"/>
                <a:gd name="connsiteX2105" fmla="*/ 7889285 w 12250760"/>
                <a:gd name="connsiteY2105" fmla="*/ 4622828 h 6679735"/>
                <a:gd name="connsiteX2106" fmla="*/ 7863327 w 12250760"/>
                <a:gd name="connsiteY2106" fmla="*/ 4622828 h 6679735"/>
                <a:gd name="connsiteX2107" fmla="*/ 7863327 w 12250760"/>
                <a:gd name="connsiteY2107" fmla="*/ 4726837 h 6679735"/>
                <a:gd name="connsiteX2108" fmla="*/ 7837370 w 12250760"/>
                <a:gd name="connsiteY2108" fmla="*/ 4752838 h 6679735"/>
                <a:gd name="connsiteX2109" fmla="*/ 7785454 w 12250760"/>
                <a:gd name="connsiteY2109" fmla="*/ 4752838 h 6679735"/>
                <a:gd name="connsiteX2110" fmla="*/ 7759497 w 12250760"/>
                <a:gd name="connsiteY2110" fmla="*/ 4726837 h 6679735"/>
                <a:gd name="connsiteX2111" fmla="*/ 7759497 w 12250760"/>
                <a:gd name="connsiteY2111" fmla="*/ 4622828 h 6679735"/>
                <a:gd name="connsiteX2112" fmla="*/ 7733540 w 12250760"/>
                <a:gd name="connsiteY2112" fmla="*/ 4622828 h 6679735"/>
                <a:gd name="connsiteX2113" fmla="*/ 7707581 w 12250760"/>
                <a:gd name="connsiteY2113" fmla="*/ 4596825 h 6679735"/>
                <a:gd name="connsiteX2114" fmla="*/ 7707581 w 12250760"/>
                <a:gd name="connsiteY2114" fmla="*/ 4544821 h 6679735"/>
                <a:gd name="connsiteX2115" fmla="*/ 7811412 w 12250760"/>
                <a:gd name="connsiteY2115" fmla="*/ 4466815 h 6679735"/>
                <a:gd name="connsiteX2116" fmla="*/ 7329688 w 12250760"/>
                <a:gd name="connsiteY2116" fmla="*/ 4466815 h 6679735"/>
                <a:gd name="connsiteX2117" fmla="*/ 7433518 w 12250760"/>
                <a:gd name="connsiteY2117" fmla="*/ 4544821 h 6679735"/>
                <a:gd name="connsiteX2118" fmla="*/ 7433518 w 12250760"/>
                <a:gd name="connsiteY2118" fmla="*/ 4596825 h 6679735"/>
                <a:gd name="connsiteX2119" fmla="*/ 7407561 w 12250760"/>
                <a:gd name="connsiteY2119" fmla="*/ 4622828 h 6679735"/>
                <a:gd name="connsiteX2120" fmla="*/ 7381603 w 12250760"/>
                <a:gd name="connsiteY2120" fmla="*/ 4622828 h 6679735"/>
                <a:gd name="connsiteX2121" fmla="*/ 7381603 w 12250760"/>
                <a:gd name="connsiteY2121" fmla="*/ 4726837 h 6679735"/>
                <a:gd name="connsiteX2122" fmla="*/ 7355646 w 12250760"/>
                <a:gd name="connsiteY2122" fmla="*/ 4752838 h 6679735"/>
                <a:gd name="connsiteX2123" fmla="*/ 7303730 w 12250760"/>
                <a:gd name="connsiteY2123" fmla="*/ 4752838 h 6679735"/>
                <a:gd name="connsiteX2124" fmla="*/ 7277773 w 12250760"/>
                <a:gd name="connsiteY2124" fmla="*/ 4726837 h 6679735"/>
                <a:gd name="connsiteX2125" fmla="*/ 7277773 w 12250760"/>
                <a:gd name="connsiteY2125" fmla="*/ 4622828 h 6679735"/>
                <a:gd name="connsiteX2126" fmla="*/ 7251816 w 12250760"/>
                <a:gd name="connsiteY2126" fmla="*/ 4622828 h 6679735"/>
                <a:gd name="connsiteX2127" fmla="*/ 7225857 w 12250760"/>
                <a:gd name="connsiteY2127" fmla="*/ 4596825 h 6679735"/>
                <a:gd name="connsiteX2128" fmla="*/ 7225857 w 12250760"/>
                <a:gd name="connsiteY2128" fmla="*/ 4544821 h 6679735"/>
                <a:gd name="connsiteX2129" fmla="*/ 7329688 w 12250760"/>
                <a:gd name="connsiteY2129" fmla="*/ 4466815 h 6679735"/>
                <a:gd name="connsiteX2130" fmla="*/ 6847964 w 12250760"/>
                <a:gd name="connsiteY2130" fmla="*/ 4466815 h 6679735"/>
                <a:gd name="connsiteX2131" fmla="*/ 6951794 w 12250760"/>
                <a:gd name="connsiteY2131" fmla="*/ 4544821 h 6679735"/>
                <a:gd name="connsiteX2132" fmla="*/ 6951794 w 12250760"/>
                <a:gd name="connsiteY2132" fmla="*/ 4596825 h 6679735"/>
                <a:gd name="connsiteX2133" fmla="*/ 6925837 w 12250760"/>
                <a:gd name="connsiteY2133" fmla="*/ 4622828 h 6679735"/>
                <a:gd name="connsiteX2134" fmla="*/ 6899879 w 12250760"/>
                <a:gd name="connsiteY2134" fmla="*/ 4622828 h 6679735"/>
                <a:gd name="connsiteX2135" fmla="*/ 6899879 w 12250760"/>
                <a:gd name="connsiteY2135" fmla="*/ 4726837 h 6679735"/>
                <a:gd name="connsiteX2136" fmla="*/ 6873922 w 12250760"/>
                <a:gd name="connsiteY2136" fmla="*/ 4752838 h 6679735"/>
                <a:gd name="connsiteX2137" fmla="*/ 6822006 w 12250760"/>
                <a:gd name="connsiteY2137" fmla="*/ 4752838 h 6679735"/>
                <a:gd name="connsiteX2138" fmla="*/ 6796049 w 12250760"/>
                <a:gd name="connsiteY2138" fmla="*/ 4726837 h 6679735"/>
                <a:gd name="connsiteX2139" fmla="*/ 6796049 w 12250760"/>
                <a:gd name="connsiteY2139" fmla="*/ 4622828 h 6679735"/>
                <a:gd name="connsiteX2140" fmla="*/ 6770092 w 12250760"/>
                <a:gd name="connsiteY2140" fmla="*/ 4622828 h 6679735"/>
                <a:gd name="connsiteX2141" fmla="*/ 6744133 w 12250760"/>
                <a:gd name="connsiteY2141" fmla="*/ 4596825 h 6679735"/>
                <a:gd name="connsiteX2142" fmla="*/ 6744133 w 12250760"/>
                <a:gd name="connsiteY2142" fmla="*/ 4544821 h 6679735"/>
                <a:gd name="connsiteX2143" fmla="*/ 6847964 w 12250760"/>
                <a:gd name="connsiteY2143" fmla="*/ 4466815 h 6679735"/>
                <a:gd name="connsiteX2144" fmla="*/ 6366240 w 12250760"/>
                <a:gd name="connsiteY2144" fmla="*/ 4466815 h 6679735"/>
                <a:gd name="connsiteX2145" fmla="*/ 6470070 w 12250760"/>
                <a:gd name="connsiteY2145" fmla="*/ 4544821 h 6679735"/>
                <a:gd name="connsiteX2146" fmla="*/ 6470070 w 12250760"/>
                <a:gd name="connsiteY2146" fmla="*/ 4596825 h 6679735"/>
                <a:gd name="connsiteX2147" fmla="*/ 6444113 w 12250760"/>
                <a:gd name="connsiteY2147" fmla="*/ 4622828 h 6679735"/>
                <a:gd name="connsiteX2148" fmla="*/ 6418155 w 12250760"/>
                <a:gd name="connsiteY2148" fmla="*/ 4622828 h 6679735"/>
                <a:gd name="connsiteX2149" fmla="*/ 6418155 w 12250760"/>
                <a:gd name="connsiteY2149" fmla="*/ 4726837 h 6679735"/>
                <a:gd name="connsiteX2150" fmla="*/ 6392198 w 12250760"/>
                <a:gd name="connsiteY2150" fmla="*/ 4752838 h 6679735"/>
                <a:gd name="connsiteX2151" fmla="*/ 6340282 w 12250760"/>
                <a:gd name="connsiteY2151" fmla="*/ 4752838 h 6679735"/>
                <a:gd name="connsiteX2152" fmla="*/ 6314325 w 12250760"/>
                <a:gd name="connsiteY2152" fmla="*/ 4726837 h 6679735"/>
                <a:gd name="connsiteX2153" fmla="*/ 6314325 w 12250760"/>
                <a:gd name="connsiteY2153" fmla="*/ 4622828 h 6679735"/>
                <a:gd name="connsiteX2154" fmla="*/ 6288368 w 12250760"/>
                <a:gd name="connsiteY2154" fmla="*/ 4622828 h 6679735"/>
                <a:gd name="connsiteX2155" fmla="*/ 6262409 w 12250760"/>
                <a:gd name="connsiteY2155" fmla="*/ 4596825 h 6679735"/>
                <a:gd name="connsiteX2156" fmla="*/ 6262409 w 12250760"/>
                <a:gd name="connsiteY2156" fmla="*/ 4544821 h 6679735"/>
                <a:gd name="connsiteX2157" fmla="*/ 6366240 w 12250760"/>
                <a:gd name="connsiteY2157" fmla="*/ 4466815 h 6679735"/>
                <a:gd name="connsiteX2158" fmla="*/ 5884523 w 12250760"/>
                <a:gd name="connsiteY2158" fmla="*/ 4466815 h 6679735"/>
                <a:gd name="connsiteX2159" fmla="*/ 5988351 w 12250760"/>
                <a:gd name="connsiteY2159" fmla="*/ 4544821 h 6679735"/>
                <a:gd name="connsiteX2160" fmla="*/ 5988351 w 12250760"/>
                <a:gd name="connsiteY2160" fmla="*/ 4596825 h 6679735"/>
                <a:gd name="connsiteX2161" fmla="*/ 5962394 w 12250760"/>
                <a:gd name="connsiteY2161" fmla="*/ 4622828 h 6679735"/>
                <a:gd name="connsiteX2162" fmla="*/ 5936436 w 12250760"/>
                <a:gd name="connsiteY2162" fmla="*/ 4622828 h 6679735"/>
                <a:gd name="connsiteX2163" fmla="*/ 5936436 w 12250760"/>
                <a:gd name="connsiteY2163" fmla="*/ 4726837 h 6679735"/>
                <a:gd name="connsiteX2164" fmla="*/ 5910479 w 12250760"/>
                <a:gd name="connsiteY2164" fmla="*/ 4752838 h 6679735"/>
                <a:gd name="connsiteX2165" fmla="*/ 5858563 w 12250760"/>
                <a:gd name="connsiteY2165" fmla="*/ 4752838 h 6679735"/>
                <a:gd name="connsiteX2166" fmla="*/ 5832606 w 12250760"/>
                <a:gd name="connsiteY2166" fmla="*/ 4726837 h 6679735"/>
                <a:gd name="connsiteX2167" fmla="*/ 5832606 w 12250760"/>
                <a:gd name="connsiteY2167" fmla="*/ 4622828 h 6679735"/>
                <a:gd name="connsiteX2168" fmla="*/ 5806650 w 12250760"/>
                <a:gd name="connsiteY2168" fmla="*/ 4622828 h 6679735"/>
                <a:gd name="connsiteX2169" fmla="*/ 5780695 w 12250760"/>
                <a:gd name="connsiteY2169" fmla="*/ 4596825 h 6679735"/>
                <a:gd name="connsiteX2170" fmla="*/ 5780695 w 12250760"/>
                <a:gd name="connsiteY2170" fmla="*/ 4544821 h 6679735"/>
                <a:gd name="connsiteX2171" fmla="*/ 5884523 w 12250760"/>
                <a:gd name="connsiteY2171" fmla="*/ 4466815 h 6679735"/>
                <a:gd name="connsiteX2172" fmla="*/ 5402806 w 12250760"/>
                <a:gd name="connsiteY2172" fmla="*/ 4466815 h 6679735"/>
                <a:gd name="connsiteX2173" fmla="*/ 5506633 w 12250760"/>
                <a:gd name="connsiteY2173" fmla="*/ 4544821 h 6679735"/>
                <a:gd name="connsiteX2174" fmla="*/ 5506633 w 12250760"/>
                <a:gd name="connsiteY2174" fmla="*/ 4596825 h 6679735"/>
                <a:gd name="connsiteX2175" fmla="*/ 5480677 w 12250760"/>
                <a:gd name="connsiteY2175" fmla="*/ 4622828 h 6679735"/>
                <a:gd name="connsiteX2176" fmla="*/ 5454720 w 12250760"/>
                <a:gd name="connsiteY2176" fmla="*/ 4622828 h 6679735"/>
                <a:gd name="connsiteX2177" fmla="*/ 5454720 w 12250760"/>
                <a:gd name="connsiteY2177" fmla="*/ 4726837 h 6679735"/>
                <a:gd name="connsiteX2178" fmla="*/ 5428761 w 12250760"/>
                <a:gd name="connsiteY2178" fmla="*/ 4752838 h 6679735"/>
                <a:gd name="connsiteX2179" fmla="*/ 5376846 w 12250760"/>
                <a:gd name="connsiteY2179" fmla="*/ 4752838 h 6679735"/>
                <a:gd name="connsiteX2180" fmla="*/ 5350891 w 12250760"/>
                <a:gd name="connsiteY2180" fmla="*/ 4726837 h 6679735"/>
                <a:gd name="connsiteX2181" fmla="*/ 5350891 w 12250760"/>
                <a:gd name="connsiteY2181" fmla="*/ 4622828 h 6679735"/>
                <a:gd name="connsiteX2182" fmla="*/ 5324935 w 12250760"/>
                <a:gd name="connsiteY2182" fmla="*/ 4622828 h 6679735"/>
                <a:gd name="connsiteX2183" fmla="*/ 5298974 w 12250760"/>
                <a:gd name="connsiteY2183" fmla="*/ 4596825 h 6679735"/>
                <a:gd name="connsiteX2184" fmla="*/ 5298974 w 12250760"/>
                <a:gd name="connsiteY2184" fmla="*/ 4544821 h 6679735"/>
                <a:gd name="connsiteX2185" fmla="*/ 5402806 w 12250760"/>
                <a:gd name="connsiteY2185" fmla="*/ 4466815 h 6679735"/>
                <a:gd name="connsiteX2186" fmla="*/ 4921068 w 12250760"/>
                <a:gd name="connsiteY2186" fmla="*/ 4466815 h 6679735"/>
                <a:gd name="connsiteX2187" fmla="*/ 5024907 w 12250760"/>
                <a:gd name="connsiteY2187" fmla="*/ 4544821 h 6679735"/>
                <a:gd name="connsiteX2188" fmla="*/ 5024907 w 12250760"/>
                <a:gd name="connsiteY2188" fmla="*/ 4596825 h 6679735"/>
                <a:gd name="connsiteX2189" fmla="*/ 4998947 w 12250760"/>
                <a:gd name="connsiteY2189" fmla="*/ 4622828 h 6679735"/>
                <a:gd name="connsiteX2190" fmla="*/ 4972989 w 12250760"/>
                <a:gd name="connsiteY2190" fmla="*/ 4622828 h 6679735"/>
                <a:gd name="connsiteX2191" fmla="*/ 4972989 w 12250760"/>
                <a:gd name="connsiteY2191" fmla="*/ 4726837 h 6679735"/>
                <a:gd name="connsiteX2192" fmla="*/ 4947031 w 12250760"/>
                <a:gd name="connsiteY2192" fmla="*/ 4752838 h 6679735"/>
                <a:gd name="connsiteX2193" fmla="*/ 4895110 w 12250760"/>
                <a:gd name="connsiteY2193" fmla="*/ 4752838 h 6679735"/>
                <a:gd name="connsiteX2194" fmla="*/ 4869159 w 12250760"/>
                <a:gd name="connsiteY2194" fmla="*/ 4726837 h 6679735"/>
                <a:gd name="connsiteX2195" fmla="*/ 4869159 w 12250760"/>
                <a:gd name="connsiteY2195" fmla="*/ 4622828 h 6679735"/>
                <a:gd name="connsiteX2196" fmla="*/ 4843202 w 12250760"/>
                <a:gd name="connsiteY2196" fmla="*/ 4622828 h 6679735"/>
                <a:gd name="connsiteX2197" fmla="*/ 4817246 w 12250760"/>
                <a:gd name="connsiteY2197" fmla="*/ 4596825 h 6679735"/>
                <a:gd name="connsiteX2198" fmla="*/ 4817246 w 12250760"/>
                <a:gd name="connsiteY2198" fmla="*/ 4544821 h 6679735"/>
                <a:gd name="connsiteX2199" fmla="*/ 4921068 w 12250760"/>
                <a:gd name="connsiteY2199" fmla="*/ 4466815 h 6679735"/>
                <a:gd name="connsiteX2200" fmla="*/ 4439360 w 12250760"/>
                <a:gd name="connsiteY2200" fmla="*/ 4466815 h 6679735"/>
                <a:gd name="connsiteX2201" fmla="*/ 4543183 w 12250760"/>
                <a:gd name="connsiteY2201" fmla="*/ 4544821 h 6679735"/>
                <a:gd name="connsiteX2202" fmla="*/ 4543183 w 12250760"/>
                <a:gd name="connsiteY2202" fmla="*/ 4596825 h 6679735"/>
                <a:gd name="connsiteX2203" fmla="*/ 4517227 w 12250760"/>
                <a:gd name="connsiteY2203" fmla="*/ 4622828 h 6679735"/>
                <a:gd name="connsiteX2204" fmla="*/ 4491266 w 12250760"/>
                <a:gd name="connsiteY2204" fmla="*/ 4622828 h 6679735"/>
                <a:gd name="connsiteX2205" fmla="*/ 4491266 w 12250760"/>
                <a:gd name="connsiteY2205" fmla="*/ 4726837 h 6679735"/>
                <a:gd name="connsiteX2206" fmla="*/ 4465309 w 12250760"/>
                <a:gd name="connsiteY2206" fmla="*/ 4752838 h 6679735"/>
                <a:gd name="connsiteX2207" fmla="*/ 4413396 w 12250760"/>
                <a:gd name="connsiteY2207" fmla="*/ 4752838 h 6679735"/>
                <a:gd name="connsiteX2208" fmla="*/ 4387438 w 12250760"/>
                <a:gd name="connsiteY2208" fmla="*/ 4726837 h 6679735"/>
                <a:gd name="connsiteX2209" fmla="*/ 4387438 w 12250760"/>
                <a:gd name="connsiteY2209" fmla="*/ 4622828 h 6679735"/>
                <a:gd name="connsiteX2210" fmla="*/ 4361479 w 12250760"/>
                <a:gd name="connsiteY2210" fmla="*/ 4622828 h 6679735"/>
                <a:gd name="connsiteX2211" fmla="*/ 4335522 w 12250760"/>
                <a:gd name="connsiteY2211" fmla="*/ 4596825 h 6679735"/>
                <a:gd name="connsiteX2212" fmla="*/ 4335522 w 12250760"/>
                <a:gd name="connsiteY2212" fmla="*/ 4544821 h 6679735"/>
                <a:gd name="connsiteX2213" fmla="*/ 4439360 w 12250760"/>
                <a:gd name="connsiteY2213" fmla="*/ 4466815 h 6679735"/>
                <a:gd name="connsiteX2214" fmla="*/ 3957639 w 12250760"/>
                <a:gd name="connsiteY2214" fmla="*/ 4466815 h 6679735"/>
                <a:gd name="connsiteX2215" fmla="*/ 4061469 w 12250760"/>
                <a:gd name="connsiteY2215" fmla="*/ 4544821 h 6679735"/>
                <a:gd name="connsiteX2216" fmla="*/ 4061469 w 12250760"/>
                <a:gd name="connsiteY2216" fmla="*/ 4596825 h 6679735"/>
                <a:gd name="connsiteX2217" fmla="*/ 4035513 w 12250760"/>
                <a:gd name="connsiteY2217" fmla="*/ 4622828 h 6679735"/>
                <a:gd name="connsiteX2218" fmla="*/ 4009554 w 12250760"/>
                <a:gd name="connsiteY2218" fmla="*/ 4622828 h 6679735"/>
                <a:gd name="connsiteX2219" fmla="*/ 4009554 w 12250760"/>
                <a:gd name="connsiteY2219" fmla="*/ 4726837 h 6679735"/>
                <a:gd name="connsiteX2220" fmla="*/ 3983596 w 12250760"/>
                <a:gd name="connsiteY2220" fmla="*/ 4752838 h 6679735"/>
                <a:gd name="connsiteX2221" fmla="*/ 3931680 w 12250760"/>
                <a:gd name="connsiteY2221" fmla="*/ 4752838 h 6679735"/>
                <a:gd name="connsiteX2222" fmla="*/ 3905724 w 12250760"/>
                <a:gd name="connsiteY2222" fmla="*/ 4726837 h 6679735"/>
                <a:gd name="connsiteX2223" fmla="*/ 3905724 w 12250760"/>
                <a:gd name="connsiteY2223" fmla="*/ 4622828 h 6679735"/>
                <a:gd name="connsiteX2224" fmla="*/ 3879767 w 12250760"/>
                <a:gd name="connsiteY2224" fmla="*/ 4622828 h 6679735"/>
                <a:gd name="connsiteX2225" fmla="*/ 3853808 w 12250760"/>
                <a:gd name="connsiteY2225" fmla="*/ 4596825 h 6679735"/>
                <a:gd name="connsiteX2226" fmla="*/ 3853808 w 12250760"/>
                <a:gd name="connsiteY2226" fmla="*/ 4544821 h 6679735"/>
                <a:gd name="connsiteX2227" fmla="*/ 3957639 w 12250760"/>
                <a:gd name="connsiteY2227" fmla="*/ 4466815 h 6679735"/>
                <a:gd name="connsiteX2228" fmla="*/ 3475918 w 12250760"/>
                <a:gd name="connsiteY2228" fmla="*/ 4466815 h 6679735"/>
                <a:gd name="connsiteX2229" fmla="*/ 3579752 w 12250760"/>
                <a:gd name="connsiteY2229" fmla="*/ 4544821 h 6679735"/>
                <a:gd name="connsiteX2230" fmla="*/ 3579752 w 12250760"/>
                <a:gd name="connsiteY2230" fmla="*/ 4596825 h 6679735"/>
                <a:gd name="connsiteX2231" fmla="*/ 3553794 w 12250760"/>
                <a:gd name="connsiteY2231" fmla="*/ 4622828 h 6679735"/>
                <a:gd name="connsiteX2232" fmla="*/ 3527836 w 12250760"/>
                <a:gd name="connsiteY2232" fmla="*/ 4622828 h 6679735"/>
                <a:gd name="connsiteX2233" fmla="*/ 3527836 w 12250760"/>
                <a:gd name="connsiteY2233" fmla="*/ 4726837 h 6679735"/>
                <a:gd name="connsiteX2234" fmla="*/ 3501878 w 12250760"/>
                <a:gd name="connsiteY2234" fmla="*/ 4752838 h 6679735"/>
                <a:gd name="connsiteX2235" fmla="*/ 3449962 w 12250760"/>
                <a:gd name="connsiteY2235" fmla="*/ 4752838 h 6679735"/>
                <a:gd name="connsiteX2236" fmla="*/ 3424005 w 12250760"/>
                <a:gd name="connsiteY2236" fmla="*/ 4726837 h 6679735"/>
                <a:gd name="connsiteX2237" fmla="*/ 3424005 w 12250760"/>
                <a:gd name="connsiteY2237" fmla="*/ 4622828 h 6679735"/>
                <a:gd name="connsiteX2238" fmla="*/ 3398047 w 12250760"/>
                <a:gd name="connsiteY2238" fmla="*/ 4622828 h 6679735"/>
                <a:gd name="connsiteX2239" fmla="*/ 3372088 w 12250760"/>
                <a:gd name="connsiteY2239" fmla="*/ 4596825 h 6679735"/>
                <a:gd name="connsiteX2240" fmla="*/ 3372088 w 12250760"/>
                <a:gd name="connsiteY2240" fmla="*/ 4544821 h 6679735"/>
                <a:gd name="connsiteX2241" fmla="*/ 3475918 w 12250760"/>
                <a:gd name="connsiteY2241" fmla="*/ 4466815 h 6679735"/>
                <a:gd name="connsiteX2242" fmla="*/ 2994196 w 12250760"/>
                <a:gd name="connsiteY2242" fmla="*/ 4466815 h 6679735"/>
                <a:gd name="connsiteX2243" fmla="*/ 3098025 w 12250760"/>
                <a:gd name="connsiteY2243" fmla="*/ 4544821 h 6679735"/>
                <a:gd name="connsiteX2244" fmla="*/ 3098025 w 12250760"/>
                <a:gd name="connsiteY2244" fmla="*/ 4596825 h 6679735"/>
                <a:gd name="connsiteX2245" fmla="*/ 3072067 w 12250760"/>
                <a:gd name="connsiteY2245" fmla="*/ 4622828 h 6679735"/>
                <a:gd name="connsiteX2246" fmla="*/ 3046110 w 12250760"/>
                <a:gd name="connsiteY2246" fmla="*/ 4622828 h 6679735"/>
                <a:gd name="connsiteX2247" fmla="*/ 3046110 w 12250760"/>
                <a:gd name="connsiteY2247" fmla="*/ 4726837 h 6679735"/>
                <a:gd name="connsiteX2248" fmla="*/ 3020153 w 12250760"/>
                <a:gd name="connsiteY2248" fmla="*/ 4752838 h 6679735"/>
                <a:gd name="connsiteX2249" fmla="*/ 2968236 w 12250760"/>
                <a:gd name="connsiteY2249" fmla="*/ 4752838 h 6679735"/>
                <a:gd name="connsiteX2250" fmla="*/ 2942280 w 12250760"/>
                <a:gd name="connsiteY2250" fmla="*/ 4726837 h 6679735"/>
                <a:gd name="connsiteX2251" fmla="*/ 2942280 w 12250760"/>
                <a:gd name="connsiteY2251" fmla="*/ 4622828 h 6679735"/>
                <a:gd name="connsiteX2252" fmla="*/ 2916321 w 12250760"/>
                <a:gd name="connsiteY2252" fmla="*/ 4622828 h 6679735"/>
                <a:gd name="connsiteX2253" fmla="*/ 2890364 w 12250760"/>
                <a:gd name="connsiteY2253" fmla="*/ 4596825 h 6679735"/>
                <a:gd name="connsiteX2254" fmla="*/ 2890364 w 12250760"/>
                <a:gd name="connsiteY2254" fmla="*/ 4544821 h 6679735"/>
                <a:gd name="connsiteX2255" fmla="*/ 2994196 w 12250760"/>
                <a:gd name="connsiteY2255" fmla="*/ 4466815 h 6679735"/>
                <a:gd name="connsiteX2256" fmla="*/ 2512471 w 12250760"/>
                <a:gd name="connsiteY2256" fmla="*/ 4466815 h 6679735"/>
                <a:gd name="connsiteX2257" fmla="*/ 2616302 w 12250760"/>
                <a:gd name="connsiteY2257" fmla="*/ 4544821 h 6679735"/>
                <a:gd name="connsiteX2258" fmla="*/ 2616302 w 12250760"/>
                <a:gd name="connsiteY2258" fmla="*/ 4596825 h 6679735"/>
                <a:gd name="connsiteX2259" fmla="*/ 2590345 w 12250760"/>
                <a:gd name="connsiteY2259" fmla="*/ 4622828 h 6679735"/>
                <a:gd name="connsiteX2260" fmla="*/ 2564387 w 12250760"/>
                <a:gd name="connsiteY2260" fmla="*/ 4622828 h 6679735"/>
                <a:gd name="connsiteX2261" fmla="*/ 2564387 w 12250760"/>
                <a:gd name="connsiteY2261" fmla="*/ 4726837 h 6679735"/>
                <a:gd name="connsiteX2262" fmla="*/ 2538429 w 12250760"/>
                <a:gd name="connsiteY2262" fmla="*/ 4752838 h 6679735"/>
                <a:gd name="connsiteX2263" fmla="*/ 2486514 w 12250760"/>
                <a:gd name="connsiteY2263" fmla="*/ 4752838 h 6679735"/>
                <a:gd name="connsiteX2264" fmla="*/ 2460557 w 12250760"/>
                <a:gd name="connsiteY2264" fmla="*/ 4726837 h 6679735"/>
                <a:gd name="connsiteX2265" fmla="*/ 2460557 w 12250760"/>
                <a:gd name="connsiteY2265" fmla="*/ 4622828 h 6679735"/>
                <a:gd name="connsiteX2266" fmla="*/ 2434601 w 12250760"/>
                <a:gd name="connsiteY2266" fmla="*/ 4622828 h 6679735"/>
                <a:gd name="connsiteX2267" fmla="*/ 2408642 w 12250760"/>
                <a:gd name="connsiteY2267" fmla="*/ 4596825 h 6679735"/>
                <a:gd name="connsiteX2268" fmla="*/ 2408642 w 12250760"/>
                <a:gd name="connsiteY2268" fmla="*/ 4544821 h 6679735"/>
                <a:gd name="connsiteX2269" fmla="*/ 2512471 w 12250760"/>
                <a:gd name="connsiteY2269" fmla="*/ 4466815 h 6679735"/>
                <a:gd name="connsiteX2270" fmla="*/ 2030743 w 12250760"/>
                <a:gd name="connsiteY2270" fmla="*/ 4466815 h 6679735"/>
                <a:gd name="connsiteX2271" fmla="*/ 2134580 w 12250760"/>
                <a:gd name="connsiteY2271" fmla="*/ 4544821 h 6679735"/>
                <a:gd name="connsiteX2272" fmla="*/ 2134580 w 12250760"/>
                <a:gd name="connsiteY2272" fmla="*/ 4596825 h 6679735"/>
                <a:gd name="connsiteX2273" fmla="*/ 2108615 w 12250760"/>
                <a:gd name="connsiteY2273" fmla="*/ 4622828 h 6679735"/>
                <a:gd name="connsiteX2274" fmla="*/ 2082658 w 12250760"/>
                <a:gd name="connsiteY2274" fmla="*/ 4622828 h 6679735"/>
                <a:gd name="connsiteX2275" fmla="*/ 2082658 w 12250760"/>
                <a:gd name="connsiteY2275" fmla="*/ 4726837 h 6679735"/>
                <a:gd name="connsiteX2276" fmla="*/ 2056700 w 12250760"/>
                <a:gd name="connsiteY2276" fmla="*/ 4752838 h 6679735"/>
                <a:gd name="connsiteX2277" fmla="*/ 2004784 w 12250760"/>
                <a:gd name="connsiteY2277" fmla="*/ 4752838 h 6679735"/>
                <a:gd name="connsiteX2278" fmla="*/ 1978827 w 12250760"/>
                <a:gd name="connsiteY2278" fmla="*/ 4726837 h 6679735"/>
                <a:gd name="connsiteX2279" fmla="*/ 1978827 w 12250760"/>
                <a:gd name="connsiteY2279" fmla="*/ 4622828 h 6679735"/>
                <a:gd name="connsiteX2280" fmla="*/ 1952870 w 12250760"/>
                <a:gd name="connsiteY2280" fmla="*/ 4622828 h 6679735"/>
                <a:gd name="connsiteX2281" fmla="*/ 1926912 w 12250760"/>
                <a:gd name="connsiteY2281" fmla="*/ 4596825 h 6679735"/>
                <a:gd name="connsiteX2282" fmla="*/ 1926912 w 12250760"/>
                <a:gd name="connsiteY2282" fmla="*/ 4544821 h 6679735"/>
                <a:gd name="connsiteX2283" fmla="*/ 2030743 w 12250760"/>
                <a:gd name="connsiteY2283" fmla="*/ 4466815 h 6679735"/>
                <a:gd name="connsiteX2284" fmla="*/ 1549019 w 12250760"/>
                <a:gd name="connsiteY2284" fmla="*/ 4466815 h 6679735"/>
                <a:gd name="connsiteX2285" fmla="*/ 1652848 w 12250760"/>
                <a:gd name="connsiteY2285" fmla="*/ 4544821 h 6679735"/>
                <a:gd name="connsiteX2286" fmla="*/ 1652848 w 12250760"/>
                <a:gd name="connsiteY2286" fmla="*/ 4596825 h 6679735"/>
                <a:gd name="connsiteX2287" fmla="*/ 1626891 w 12250760"/>
                <a:gd name="connsiteY2287" fmla="*/ 4622828 h 6679735"/>
                <a:gd name="connsiteX2288" fmla="*/ 1600933 w 12250760"/>
                <a:gd name="connsiteY2288" fmla="*/ 4622828 h 6679735"/>
                <a:gd name="connsiteX2289" fmla="*/ 1600933 w 12250760"/>
                <a:gd name="connsiteY2289" fmla="*/ 4726837 h 6679735"/>
                <a:gd name="connsiteX2290" fmla="*/ 1574976 w 12250760"/>
                <a:gd name="connsiteY2290" fmla="*/ 4752838 h 6679735"/>
                <a:gd name="connsiteX2291" fmla="*/ 1523060 w 12250760"/>
                <a:gd name="connsiteY2291" fmla="*/ 4752838 h 6679735"/>
                <a:gd name="connsiteX2292" fmla="*/ 1497103 w 12250760"/>
                <a:gd name="connsiteY2292" fmla="*/ 4726837 h 6679735"/>
                <a:gd name="connsiteX2293" fmla="*/ 1497103 w 12250760"/>
                <a:gd name="connsiteY2293" fmla="*/ 4622828 h 6679735"/>
                <a:gd name="connsiteX2294" fmla="*/ 1471146 w 12250760"/>
                <a:gd name="connsiteY2294" fmla="*/ 4622828 h 6679735"/>
                <a:gd name="connsiteX2295" fmla="*/ 1445188 w 12250760"/>
                <a:gd name="connsiteY2295" fmla="*/ 4596825 h 6679735"/>
                <a:gd name="connsiteX2296" fmla="*/ 1445188 w 12250760"/>
                <a:gd name="connsiteY2296" fmla="*/ 4544821 h 6679735"/>
                <a:gd name="connsiteX2297" fmla="*/ 1549019 w 12250760"/>
                <a:gd name="connsiteY2297" fmla="*/ 4466815 h 6679735"/>
                <a:gd name="connsiteX2298" fmla="*/ 1067296 w 12250760"/>
                <a:gd name="connsiteY2298" fmla="*/ 4466815 h 6679735"/>
                <a:gd name="connsiteX2299" fmla="*/ 1171125 w 12250760"/>
                <a:gd name="connsiteY2299" fmla="*/ 4544821 h 6679735"/>
                <a:gd name="connsiteX2300" fmla="*/ 1171125 w 12250760"/>
                <a:gd name="connsiteY2300" fmla="*/ 4596825 h 6679735"/>
                <a:gd name="connsiteX2301" fmla="*/ 1145168 w 12250760"/>
                <a:gd name="connsiteY2301" fmla="*/ 4622828 h 6679735"/>
                <a:gd name="connsiteX2302" fmla="*/ 1119210 w 12250760"/>
                <a:gd name="connsiteY2302" fmla="*/ 4622828 h 6679735"/>
                <a:gd name="connsiteX2303" fmla="*/ 1119210 w 12250760"/>
                <a:gd name="connsiteY2303" fmla="*/ 4726837 h 6679735"/>
                <a:gd name="connsiteX2304" fmla="*/ 1093253 w 12250760"/>
                <a:gd name="connsiteY2304" fmla="*/ 4752838 h 6679735"/>
                <a:gd name="connsiteX2305" fmla="*/ 1041337 w 12250760"/>
                <a:gd name="connsiteY2305" fmla="*/ 4752838 h 6679735"/>
                <a:gd name="connsiteX2306" fmla="*/ 1015380 w 12250760"/>
                <a:gd name="connsiteY2306" fmla="*/ 4726837 h 6679735"/>
                <a:gd name="connsiteX2307" fmla="*/ 1015380 w 12250760"/>
                <a:gd name="connsiteY2307" fmla="*/ 4622828 h 6679735"/>
                <a:gd name="connsiteX2308" fmla="*/ 989423 w 12250760"/>
                <a:gd name="connsiteY2308" fmla="*/ 4622828 h 6679735"/>
                <a:gd name="connsiteX2309" fmla="*/ 963465 w 12250760"/>
                <a:gd name="connsiteY2309" fmla="*/ 4596825 h 6679735"/>
                <a:gd name="connsiteX2310" fmla="*/ 963465 w 12250760"/>
                <a:gd name="connsiteY2310" fmla="*/ 4544821 h 6679735"/>
                <a:gd name="connsiteX2311" fmla="*/ 1067296 w 12250760"/>
                <a:gd name="connsiteY2311" fmla="*/ 4466815 h 6679735"/>
                <a:gd name="connsiteX2312" fmla="*/ 585573 w 12250760"/>
                <a:gd name="connsiteY2312" fmla="*/ 4466815 h 6679735"/>
                <a:gd name="connsiteX2313" fmla="*/ 689403 w 12250760"/>
                <a:gd name="connsiteY2313" fmla="*/ 4544821 h 6679735"/>
                <a:gd name="connsiteX2314" fmla="*/ 689403 w 12250760"/>
                <a:gd name="connsiteY2314" fmla="*/ 4596825 h 6679735"/>
                <a:gd name="connsiteX2315" fmla="*/ 663446 w 12250760"/>
                <a:gd name="connsiteY2315" fmla="*/ 4622828 h 6679735"/>
                <a:gd name="connsiteX2316" fmla="*/ 637487 w 12250760"/>
                <a:gd name="connsiteY2316" fmla="*/ 4622828 h 6679735"/>
                <a:gd name="connsiteX2317" fmla="*/ 637487 w 12250760"/>
                <a:gd name="connsiteY2317" fmla="*/ 4726837 h 6679735"/>
                <a:gd name="connsiteX2318" fmla="*/ 611530 w 12250760"/>
                <a:gd name="connsiteY2318" fmla="*/ 4752838 h 6679735"/>
                <a:gd name="connsiteX2319" fmla="*/ 559614 w 12250760"/>
                <a:gd name="connsiteY2319" fmla="*/ 4752838 h 6679735"/>
                <a:gd name="connsiteX2320" fmla="*/ 533657 w 12250760"/>
                <a:gd name="connsiteY2320" fmla="*/ 4726837 h 6679735"/>
                <a:gd name="connsiteX2321" fmla="*/ 533657 w 12250760"/>
                <a:gd name="connsiteY2321" fmla="*/ 4622828 h 6679735"/>
                <a:gd name="connsiteX2322" fmla="*/ 507700 w 12250760"/>
                <a:gd name="connsiteY2322" fmla="*/ 4622828 h 6679735"/>
                <a:gd name="connsiteX2323" fmla="*/ 481742 w 12250760"/>
                <a:gd name="connsiteY2323" fmla="*/ 4596825 h 6679735"/>
                <a:gd name="connsiteX2324" fmla="*/ 481742 w 12250760"/>
                <a:gd name="connsiteY2324" fmla="*/ 4544821 h 6679735"/>
                <a:gd name="connsiteX2325" fmla="*/ 585573 w 12250760"/>
                <a:gd name="connsiteY2325" fmla="*/ 4466815 h 6679735"/>
                <a:gd name="connsiteX2326" fmla="*/ 103850 w 12250760"/>
                <a:gd name="connsiteY2326" fmla="*/ 4466815 h 6679735"/>
                <a:gd name="connsiteX2327" fmla="*/ 207680 w 12250760"/>
                <a:gd name="connsiteY2327" fmla="*/ 4544821 h 6679735"/>
                <a:gd name="connsiteX2328" fmla="*/ 207680 w 12250760"/>
                <a:gd name="connsiteY2328" fmla="*/ 4596825 h 6679735"/>
                <a:gd name="connsiteX2329" fmla="*/ 181723 w 12250760"/>
                <a:gd name="connsiteY2329" fmla="*/ 4622828 h 6679735"/>
                <a:gd name="connsiteX2330" fmla="*/ 155764 w 12250760"/>
                <a:gd name="connsiteY2330" fmla="*/ 4622828 h 6679735"/>
                <a:gd name="connsiteX2331" fmla="*/ 155764 w 12250760"/>
                <a:gd name="connsiteY2331" fmla="*/ 4726837 h 6679735"/>
                <a:gd name="connsiteX2332" fmla="*/ 129807 w 12250760"/>
                <a:gd name="connsiteY2332" fmla="*/ 4752838 h 6679735"/>
                <a:gd name="connsiteX2333" fmla="*/ 77891 w 12250760"/>
                <a:gd name="connsiteY2333" fmla="*/ 4752838 h 6679735"/>
                <a:gd name="connsiteX2334" fmla="*/ 51934 w 12250760"/>
                <a:gd name="connsiteY2334" fmla="*/ 4726837 h 6679735"/>
                <a:gd name="connsiteX2335" fmla="*/ 51934 w 12250760"/>
                <a:gd name="connsiteY2335" fmla="*/ 4622828 h 6679735"/>
                <a:gd name="connsiteX2336" fmla="*/ 25977 w 12250760"/>
                <a:gd name="connsiteY2336" fmla="*/ 4622828 h 6679735"/>
                <a:gd name="connsiteX2337" fmla="*/ 19 w 12250760"/>
                <a:gd name="connsiteY2337" fmla="*/ 4596825 h 6679735"/>
                <a:gd name="connsiteX2338" fmla="*/ 19 w 12250760"/>
                <a:gd name="connsiteY2338" fmla="*/ 4544821 h 6679735"/>
                <a:gd name="connsiteX2339" fmla="*/ 103850 w 12250760"/>
                <a:gd name="connsiteY2339" fmla="*/ 4466815 h 6679735"/>
                <a:gd name="connsiteX2340" fmla="*/ 12145950 w 12250760"/>
                <a:gd name="connsiteY2340" fmla="*/ 4335557 h 6679735"/>
                <a:gd name="connsiteX2341" fmla="*/ 12197866 w 12250760"/>
                <a:gd name="connsiteY2341" fmla="*/ 4387473 h 6679735"/>
                <a:gd name="connsiteX2342" fmla="*/ 12145950 w 12250760"/>
                <a:gd name="connsiteY2342" fmla="*/ 4439388 h 6679735"/>
                <a:gd name="connsiteX2343" fmla="*/ 12094035 w 12250760"/>
                <a:gd name="connsiteY2343" fmla="*/ 4387473 h 6679735"/>
                <a:gd name="connsiteX2344" fmla="*/ 12145950 w 12250760"/>
                <a:gd name="connsiteY2344" fmla="*/ 4335557 h 6679735"/>
                <a:gd name="connsiteX2345" fmla="*/ 11664226 w 12250760"/>
                <a:gd name="connsiteY2345" fmla="*/ 4335557 h 6679735"/>
                <a:gd name="connsiteX2346" fmla="*/ 11716142 w 12250760"/>
                <a:gd name="connsiteY2346" fmla="*/ 4387473 h 6679735"/>
                <a:gd name="connsiteX2347" fmla="*/ 11664226 w 12250760"/>
                <a:gd name="connsiteY2347" fmla="*/ 4439388 h 6679735"/>
                <a:gd name="connsiteX2348" fmla="*/ 11612311 w 12250760"/>
                <a:gd name="connsiteY2348" fmla="*/ 4387473 h 6679735"/>
                <a:gd name="connsiteX2349" fmla="*/ 11664226 w 12250760"/>
                <a:gd name="connsiteY2349" fmla="*/ 4335557 h 6679735"/>
                <a:gd name="connsiteX2350" fmla="*/ 11182501 w 12250760"/>
                <a:gd name="connsiteY2350" fmla="*/ 4335557 h 6679735"/>
                <a:gd name="connsiteX2351" fmla="*/ 11234417 w 12250760"/>
                <a:gd name="connsiteY2351" fmla="*/ 4387473 h 6679735"/>
                <a:gd name="connsiteX2352" fmla="*/ 11182501 w 12250760"/>
                <a:gd name="connsiteY2352" fmla="*/ 4439388 h 6679735"/>
                <a:gd name="connsiteX2353" fmla="*/ 11130586 w 12250760"/>
                <a:gd name="connsiteY2353" fmla="*/ 4387473 h 6679735"/>
                <a:gd name="connsiteX2354" fmla="*/ 11182501 w 12250760"/>
                <a:gd name="connsiteY2354" fmla="*/ 4335557 h 6679735"/>
                <a:gd name="connsiteX2355" fmla="*/ 10700777 w 12250760"/>
                <a:gd name="connsiteY2355" fmla="*/ 4335557 h 6679735"/>
                <a:gd name="connsiteX2356" fmla="*/ 10752693 w 12250760"/>
                <a:gd name="connsiteY2356" fmla="*/ 4387473 h 6679735"/>
                <a:gd name="connsiteX2357" fmla="*/ 10700777 w 12250760"/>
                <a:gd name="connsiteY2357" fmla="*/ 4439388 h 6679735"/>
                <a:gd name="connsiteX2358" fmla="*/ 10648862 w 12250760"/>
                <a:gd name="connsiteY2358" fmla="*/ 4387473 h 6679735"/>
                <a:gd name="connsiteX2359" fmla="*/ 10700777 w 12250760"/>
                <a:gd name="connsiteY2359" fmla="*/ 4335557 h 6679735"/>
                <a:gd name="connsiteX2360" fmla="*/ 10219053 w 12250760"/>
                <a:gd name="connsiteY2360" fmla="*/ 4335557 h 6679735"/>
                <a:gd name="connsiteX2361" fmla="*/ 10270969 w 12250760"/>
                <a:gd name="connsiteY2361" fmla="*/ 4387473 h 6679735"/>
                <a:gd name="connsiteX2362" fmla="*/ 10219053 w 12250760"/>
                <a:gd name="connsiteY2362" fmla="*/ 4439388 h 6679735"/>
                <a:gd name="connsiteX2363" fmla="*/ 10167138 w 12250760"/>
                <a:gd name="connsiteY2363" fmla="*/ 4387473 h 6679735"/>
                <a:gd name="connsiteX2364" fmla="*/ 10219053 w 12250760"/>
                <a:gd name="connsiteY2364" fmla="*/ 4335557 h 6679735"/>
                <a:gd name="connsiteX2365" fmla="*/ 9737328 w 12250760"/>
                <a:gd name="connsiteY2365" fmla="*/ 4335557 h 6679735"/>
                <a:gd name="connsiteX2366" fmla="*/ 9789244 w 12250760"/>
                <a:gd name="connsiteY2366" fmla="*/ 4387473 h 6679735"/>
                <a:gd name="connsiteX2367" fmla="*/ 9737328 w 12250760"/>
                <a:gd name="connsiteY2367" fmla="*/ 4439388 h 6679735"/>
                <a:gd name="connsiteX2368" fmla="*/ 9685413 w 12250760"/>
                <a:gd name="connsiteY2368" fmla="*/ 4387473 h 6679735"/>
                <a:gd name="connsiteX2369" fmla="*/ 9737328 w 12250760"/>
                <a:gd name="connsiteY2369" fmla="*/ 4335557 h 6679735"/>
                <a:gd name="connsiteX2370" fmla="*/ 9255604 w 12250760"/>
                <a:gd name="connsiteY2370" fmla="*/ 4335557 h 6679735"/>
                <a:gd name="connsiteX2371" fmla="*/ 9307520 w 12250760"/>
                <a:gd name="connsiteY2371" fmla="*/ 4387473 h 6679735"/>
                <a:gd name="connsiteX2372" fmla="*/ 9255604 w 12250760"/>
                <a:gd name="connsiteY2372" fmla="*/ 4439388 h 6679735"/>
                <a:gd name="connsiteX2373" fmla="*/ 9203689 w 12250760"/>
                <a:gd name="connsiteY2373" fmla="*/ 4387473 h 6679735"/>
                <a:gd name="connsiteX2374" fmla="*/ 9255604 w 12250760"/>
                <a:gd name="connsiteY2374" fmla="*/ 4335557 h 6679735"/>
                <a:gd name="connsiteX2375" fmla="*/ 8773880 w 12250760"/>
                <a:gd name="connsiteY2375" fmla="*/ 4335557 h 6679735"/>
                <a:gd name="connsiteX2376" fmla="*/ 8825796 w 12250760"/>
                <a:gd name="connsiteY2376" fmla="*/ 4387473 h 6679735"/>
                <a:gd name="connsiteX2377" fmla="*/ 8773880 w 12250760"/>
                <a:gd name="connsiteY2377" fmla="*/ 4439388 h 6679735"/>
                <a:gd name="connsiteX2378" fmla="*/ 8721965 w 12250760"/>
                <a:gd name="connsiteY2378" fmla="*/ 4387473 h 6679735"/>
                <a:gd name="connsiteX2379" fmla="*/ 8773880 w 12250760"/>
                <a:gd name="connsiteY2379" fmla="*/ 4335557 h 6679735"/>
                <a:gd name="connsiteX2380" fmla="*/ 8292157 w 12250760"/>
                <a:gd name="connsiteY2380" fmla="*/ 4335557 h 6679735"/>
                <a:gd name="connsiteX2381" fmla="*/ 8344072 w 12250760"/>
                <a:gd name="connsiteY2381" fmla="*/ 4387473 h 6679735"/>
                <a:gd name="connsiteX2382" fmla="*/ 8292157 w 12250760"/>
                <a:gd name="connsiteY2382" fmla="*/ 4439388 h 6679735"/>
                <a:gd name="connsiteX2383" fmla="*/ 8240241 w 12250760"/>
                <a:gd name="connsiteY2383" fmla="*/ 4387473 h 6679735"/>
                <a:gd name="connsiteX2384" fmla="*/ 8292157 w 12250760"/>
                <a:gd name="connsiteY2384" fmla="*/ 4335557 h 6679735"/>
                <a:gd name="connsiteX2385" fmla="*/ 7810433 w 12250760"/>
                <a:gd name="connsiteY2385" fmla="*/ 4335557 h 6679735"/>
                <a:gd name="connsiteX2386" fmla="*/ 7862348 w 12250760"/>
                <a:gd name="connsiteY2386" fmla="*/ 4387473 h 6679735"/>
                <a:gd name="connsiteX2387" fmla="*/ 7810433 w 12250760"/>
                <a:gd name="connsiteY2387" fmla="*/ 4439388 h 6679735"/>
                <a:gd name="connsiteX2388" fmla="*/ 7758517 w 12250760"/>
                <a:gd name="connsiteY2388" fmla="*/ 4387473 h 6679735"/>
                <a:gd name="connsiteX2389" fmla="*/ 7810433 w 12250760"/>
                <a:gd name="connsiteY2389" fmla="*/ 4335557 h 6679735"/>
                <a:gd name="connsiteX2390" fmla="*/ 7328709 w 12250760"/>
                <a:gd name="connsiteY2390" fmla="*/ 4335557 h 6679735"/>
                <a:gd name="connsiteX2391" fmla="*/ 7380624 w 12250760"/>
                <a:gd name="connsiteY2391" fmla="*/ 4387473 h 6679735"/>
                <a:gd name="connsiteX2392" fmla="*/ 7328709 w 12250760"/>
                <a:gd name="connsiteY2392" fmla="*/ 4439388 h 6679735"/>
                <a:gd name="connsiteX2393" fmla="*/ 7276793 w 12250760"/>
                <a:gd name="connsiteY2393" fmla="*/ 4387473 h 6679735"/>
                <a:gd name="connsiteX2394" fmla="*/ 7328709 w 12250760"/>
                <a:gd name="connsiteY2394" fmla="*/ 4335557 h 6679735"/>
                <a:gd name="connsiteX2395" fmla="*/ 6846985 w 12250760"/>
                <a:gd name="connsiteY2395" fmla="*/ 4335557 h 6679735"/>
                <a:gd name="connsiteX2396" fmla="*/ 6898900 w 12250760"/>
                <a:gd name="connsiteY2396" fmla="*/ 4387473 h 6679735"/>
                <a:gd name="connsiteX2397" fmla="*/ 6846985 w 12250760"/>
                <a:gd name="connsiteY2397" fmla="*/ 4439388 h 6679735"/>
                <a:gd name="connsiteX2398" fmla="*/ 6795069 w 12250760"/>
                <a:gd name="connsiteY2398" fmla="*/ 4387473 h 6679735"/>
                <a:gd name="connsiteX2399" fmla="*/ 6846985 w 12250760"/>
                <a:gd name="connsiteY2399" fmla="*/ 4335557 h 6679735"/>
                <a:gd name="connsiteX2400" fmla="*/ 6365261 w 12250760"/>
                <a:gd name="connsiteY2400" fmla="*/ 4335557 h 6679735"/>
                <a:gd name="connsiteX2401" fmla="*/ 6417176 w 12250760"/>
                <a:gd name="connsiteY2401" fmla="*/ 4387473 h 6679735"/>
                <a:gd name="connsiteX2402" fmla="*/ 6365261 w 12250760"/>
                <a:gd name="connsiteY2402" fmla="*/ 4439388 h 6679735"/>
                <a:gd name="connsiteX2403" fmla="*/ 6313345 w 12250760"/>
                <a:gd name="connsiteY2403" fmla="*/ 4387473 h 6679735"/>
                <a:gd name="connsiteX2404" fmla="*/ 6365261 w 12250760"/>
                <a:gd name="connsiteY2404" fmla="*/ 4335557 h 6679735"/>
                <a:gd name="connsiteX2405" fmla="*/ 5883541 w 12250760"/>
                <a:gd name="connsiteY2405" fmla="*/ 4335557 h 6679735"/>
                <a:gd name="connsiteX2406" fmla="*/ 5935456 w 12250760"/>
                <a:gd name="connsiteY2406" fmla="*/ 4387473 h 6679735"/>
                <a:gd name="connsiteX2407" fmla="*/ 5883541 w 12250760"/>
                <a:gd name="connsiteY2407" fmla="*/ 4439388 h 6679735"/>
                <a:gd name="connsiteX2408" fmla="*/ 5831627 w 12250760"/>
                <a:gd name="connsiteY2408" fmla="*/ 4387473 h 6679735"/>
                <a:gd name="connsiteX2409" fmla="*/ 5883541 w 12250760"/>
                <a:gd name="connsiteY2409" fmla="*/ 4335557 h 6679735"/>
                <a:gd name="connsiteX2410" fmla="*/ 5401826 w 12250760"/>
                <a:gd name="connsiteY2410" fmla="*/ 4335557 h 6679735"/>
                <a:gd name="connsiteX2411" fmla="*/ 5453740 w 12250760"/>
                <a:gd name="connsiteY2411" fmla="*/ 4387473 h 6679735"/>
                <a:gd name="connsiteX2412" fmla="*/ 5401826 w 12250760"/>
                <a:gd name="connsiteY2412" fmla="*/ 4439388 h 6679735"/>
                <a:gd name="connsiteX2413" fmla="*/ 5349913 w 12250760"/>
                <a:gd name="connsiteY2413" fmla="*/ 4387473 h 6679735"/>
                <a:gd name="connsiteX2414" fmla="*/ 5401826 w 12250760"/>
                <a:gd name="connsiteY2414" fmla="*/ 4335557 h 6679735"/>
                <a:gd name="connsiteX2415" fmla="*/ 4920088 w 12250760"/>
                <a:gd name="connsiteY2415" fmla="*/ 4335557 h 6679735"/>
                <a:gd name="connsiteX2416" fmla="*/ 4972011 w 12250760"/>
                <a:gd name="connsiteY2416" fmla="*/ 4387473 h 6679735"/>
                <a:gd name="connsiteX2417" fmla="*/ 4920088 w 12250760"/>
                <a:gd name="connsiteY2417" fmla="*/ 4439388 h 6679735"/>
                <a:gd name="connsiteX2418" fmla="*/ 4868178 w 12250760"/>
                <a:gd name="connsiteY2418" fmla="*/ 4387473 h 6679735"/>
                <a:gd name="connsiteX2419" fmla="*/ 4920088 w 12250760"/>
                <a:gd name="connsiteY2419" fmla="*/ 4335557 h 6679735"/>
                <a:gd name="connsiteX2420" fmla="*/ 4438377 w 12250760"/>
                <a:gd name="connsiteY2420" fmla="*/ 4335557 h 6679735"/>
                <a:gd name="connsiteX2421" fmla="*/ 4490288 w 12250760"/>
                <a:gd name="connsiteY2421" fmla="*/ 4387473 h 6679735"/>
                <a:gd name="connsiteX2422" fmla="*/ 4438377 w 12250760"/>
                <a:gd name="connsiteY2422" fmla="*/ 4439388 h 6679735"/>
                <a:gd name="connsiteX2423" fmla="*/ 4386458 w 12250760"/>
                <a:gd name="connsiteY2423" fmla="*/ 4387473 h 6679735"/>
                <a:gd name="connsiteX2424" fmla="*/ 4438377 w 12250760"/>
                <a:gd name="connsiteY2424" fmla="*/ 4335557 h 6679735"/>
                <a:gd name="connsiteX2425" fmla="*/ 3956659 w 12250760"/>
                <a:gd name="connsiteY2425" fmla="*/ 4335557 h 6679735"/>
                <a:gd name="connsiteX2426" fmla="*/ 4008577 w 12250760"/>
                <a:gd name="connsiteY2426" fmla="*/ 4387473 h 6679735"/>
                <a:gd name="connsiteX2427" fmla="*/ 3956659 w 12250760"/>
                <a:gd name="connsiteY2427" fmla="*/ 4439388 h 6679735"/>
                <a:gd name="connsiteX2428" fmla="*/ 3904744 w 12250760"/>
                <a:gd name="connsiteY2428" fmla="*/ 4387473 h 6679735"/>
                <a:gd name="connsiteX2429" fmla="*/ 3956659 w 12250760"/>
                <a:gd name="connsiteY2429" fmla="*/ 4335557 h 6679735"/>
                <a:gd name="connsiteX2430" fmla="*/ 3474939 w 12250760"/>
                <a:gd name="connsiteY2430" fmla="*/ 4335557 h 6679735"/>
                <a:gd name="connsiteX2431" fmla="*/ 3526856 w 12250760"/>
                <a:gd name="connsiteY2431" fmla="*/ 4387473 h 6679735"/>
                <a:gd name="connsiteX2432" fmla="*/ 3474939 w 12250760"/>
                <a:gd name="connsiteY2432" fmla="*/ 4439388 h 6679735"/>
                <a:gd name="connsiteX2433" fmla="*/ 3423024 w 12250760"/>
                <a:gd name="connsiteY2433" fmla="*/ 4387473 h 6679735"/>
                <a:gd name="connsiteX2434" fmla="*/ 3474939 w 12250760"/>
                <a:gd name="connsiteY2434" fmla="*/ 4335557 h 6679735"/>
                <a:gd name="connsiteX2435" fmla="*/ 2993216 w 12250760"/>
                <a:gd name="connsiteY2435" fmla="*/ 4335557 h 6679735"/>
                <a:gd name="connsiteX2436" fmla="*/ 3045131 w 12250760"/>
                <a:gd name="connsiteY2436" fmla="*/ 4387473 h 6679735"/>
                <a:gd name="connsiteX2437" fmla="*/ 2993216 w 12250760"/>
                <a:gd name="connsiteY2437" fmla="*/ 4439388 h 6679735"/>
                <a:gd name="connsiteX2438" fmla="*/ 2941299 w 12250760"/>
                <a:gd name="connsiteY2438" fmla="*/ 4387473 h 6679735"/>
                <a:gd name="connsiteX2439" fmla="*/ 2993216 w 12250760"/>
                <a:gd name="connsiteY2439" fmla="*/ 4335557 h 6679735"/>
                <a:gd name="connsiteX2440" fmla="*/ 2511491 w 12250760"/>
                <a:gd name="connsiteY2440" fmla="*/ 4335557 h 6679735"/>
                <a:gd name="connsiteX2441" fmla="*/ 2563407 w 12250760"/>
                <a:gd name="connsiteY2441" fmla="*/ 4387473 h 6679735"/>
                <a:gd name="connsiteX2442" fmla="*/ 2511491 w 12250760"/>
                <a:gd name="connsiteY2442" fmla="*/ 4439388 h 6679735"/>
                <a:gd name="connsiteX2443" fmla="*/ 2459578 w 12250760"/>
                <a:gd name="connsiteY2443" fmla="*/ 4387473 h 6679735"/>
                <a:gd name="connsiteX2444" fmla="*/ 2511491 w 12250760"/>
                <a:gd name="connsiteY2444" fmla="*/ 4335557 h 6679735"/>
                <a:gd name="connsiteX2445" fmla="*/ 2029763 w 12250760"/>
                <a:gd name="connsiteY2445" fmla="*/ 4335557 h 6679735"/>
                <a:gd name="connsiteX2446" fmla="*/ 2081679 w 12250760"/>
                <a:gd name="connsiteY2446" fmla="*/ 4387473 h 6679735"/>
                <a:gd name="connsiteX2447" fmla="*/ 2029763 w 12250760"/>
                <a:gd name="connsiteY2447" fmla="*/ 4439388 h 6679735"/>
                <a:gd name="connsiteX2448" fmla="*/ 1977847 w 12250760"/>
                <a:gd name="connsiteY2448" fmla="*/ 4387473 h 6679735"/>
                <a:gd name="connsiteX2449" fmla="*/ 2029763 w 12250760"/>
                <a:gd name="connsiteY2449" fmla="*/ 4335557 h 6679735"/>
                <a:gd name="connsiteX2450" fmla="*/ 1548039 w 12250760"/>
                <a:gd name="connsiteY2450" fmla="*/ 4335557 h 6679735"/>
                <a:gd name="connsiteX2451" fmla="*/ 1599954 w 12250760"/>
                <a:gd name="connsiteY2451" fmla="*/ 4387473 h 6679735"/>
                <a:gd name="connsiteX2452" fmla="*/ 1548039 w 12250760"/>
                <a:gd name="connsiteY2452" fmla="*/ 4439388 h 6679735"/>
                <a:gd name="connsiteX2453" fmla="*/ 1496123 w 12250760"/>
                <a:gd name="connsiteY2453" fmla="*/ 4387473 h 6679735"/>
                <a:gd name="connsiteX2454" fmla="*/ 1548039 w 12250760"/>
                <a:gd name="connsiteY2454" fmla="*/ 4335557 h 6679735"/>
                <a:gd name="connsiteX2455" fmla="*/ 1066316 w 12250760"/>
                <a:gd name="connsiteY2455" fmla="*/ 4335557 h 6679735"/>
                <a:gd name="connsiteX2456" fmla="*/ 1118231 w 12250760"/>
                <a:gd name="connsiteY2456" fmla="*/ 4387473 h 6679735"/>
                <a:gd name="connsiteX2457" fmla="*/ 1066316 w 12250760"/>
                <a:gd name="connsiteY2457" fmla="*/ 4439388 h 6679735"/>
                <a:gd name="connsiteX2458" fmla="*/ 1014400 w 12250760"/>
                <a:gd name="connsiteY2458" fmla="*/ 4387473 h 6679735"/>
                <a:gd name="connsiteX2459" fmla="*/ 1066316 w 12250760"/>
                <a:gd name="connsiteY2459" fmla="*/ 4335557 h 6679735"/>
                <a:gd name="connsiteX2460" fmla="*/ 584593 w 12250760"/>
                <a:gd name="connsiteY2460" fmla="*/ 4335557 h 6679735"/>
                <a:gd name="connsiteX2461" fmla="*/ 636508 w 12250760"/>
                <a:gd name="connsiteY2461" fmla="*/ 4387473 h 6679735"/>
                <a:gd name="connsiteX2462" fmla="*/ 584593 w 12250760"/>
                <a:gd name="connsiteY2462" fmla="*/ 4439388 h 6679735"/>
                <a:gd name="connsiteX2463" fmla="*/ 532677 w 12250760"/>
                <a:gd name="connsiteY2463" fmla="*/ 4387473 h 6679735"/>
                <a:gd name="connsiteX2464" fmla="*/ 584593 w 12250760"/>
                <a:gd name="connsiteY2464" fmla="*/ 4335557 h 6679735"/>
                <a:gd name="connsiteX2465" fmla="*/ 102870 w 12250760"/>
                <a:gd name="connsiteY2465" fmla="*/ 4335557 h 6679735"/>
                <a:gd name="connsiteX2466" fmla="*/ 154786 w 12250760"/>
                <a:gd name="connsiteY2466" fmla="*/ 4387473 h 6679735"/>
                <a:gd name="connsiteX2467" fmla="*/ 102870 w 12250760"/>
                <a:gd name="connsiteY2467" fmla="*/ 4439388 h 6679735"/>
                <a:gd name="connsiteX2468" fmla="*/ 50954 w 12250760"/>
                <a:gd name="connsiteY2468" fmla="*/ 4387473 h 6679735"/>
                <a:gd name="connsiteX2469" fmla="*/ 102870 w 12250760"/>
                <a:gd name="connsiteY2469" fmla="*/ 4335557 h 6679735"/>
                <a:gd name="connsiteX2470" fmla="*/ 12146930 w 12250760"/>
                <a:gd name="connsiteY2470" fmla="*/ 3985091 h 6679735"/>
                <a:gd name="connsiteX2471" fmla="*/ 12250760 w 12250760"/>
                <a:gd name="connsiteY2471" fmla="*/ 4063097 h 6679735"/>
                <a:gd name="connsiteX2472" fmla="*/ 12250760 w 12250760"/>
                <a:gd name="connsiteY2472" fmla="*/ 4115101 h 6679735"/>
                <a:gd name="connsiteX2473" fmla="*/ 12224803 w 12250760"/>
                <a:gd name="connsiteY2473" fmla="*/ 4141104 h 6679735"/>
                <a:gd name="connsiteX2474" fmla="*/ 12198844 w 12250760"/>
                <a:gd name="connsiteY2474" fmla="*/ 4141104 h 6679735"/>
                <a:gd name="connsiteX2475" fmla="*/ 12198844 w 12250760"/>
                <a:gd name="connsiteY2475" fmla="*/ 4245113 h 6679735"/>
                <a:gd name="connsiteX2476" fmla="*/ 12172887 w 12250760"/>
                <a:gd name="connsiteY2476" fmla="*/ 4271114 h 6679735"/>
                <a:gd name="connsiteX2477" fmla="*/ 12120972 w 12250760"/>
                <a:gd name="connsiteY2477" fmla="*/ 4271114 h 6679735"/>
                <a:gd name="connsiteX2478" fmla="*/ 12095015 w 12250760"/>
                <a:gd name="connsiteY2478" fmla="*/ 4245113 h 6679735"/>
                <a:gd name="connsiteX2479" fmla="*/ 12095015 w 12250760"/>
                <a:gd name="connsiteY2479" fmla="*/ 4141104 h 6679735"/>
                <a:gd name="connsiteX2480" fmla="*/ 12069057 w 12250760"/>
                <a:gd name="connsiteY2480" fmla="*/ 4141104 h 6679735"/>
                <a:gd name="connsiteX2481" fmla="*/ 12043099 w 12250760"/>
                <a:gd name="connsiteY2481" fmla="*/ 4115101 h 6679735"/>
                <a:gd name="connsiteX2482" fmla="*/ 12043099 w 12250760"/>
                <a:gd name="connsiteY2482" fmla="*/ 4063097 h 6679735"/>
                <a:gd name="connsiteX2483" fmla="*/ 12146930 w 12250760"/>
                <a:gd name="connsiteY2483" fmla="*/ 3985091 h 6679735"/>
                <a:gd name="connsiteX2484" fmla="*/ 11665206 w 12250760"/>
                <a:gd name="connsiteY2484" fmla="*/ 3985091 h 6679735"/>
                <a:gd name="connsiteX2485" fmla="*/ 11769036 w 12250760"/>
                <a:gd name="connsiteY2485" fmla="*/ 4063097 h 6679735"/>
                <a:gd name="connsiteX2486" fmla="*/ 11769036 w 12250760"/>
                <a:gd name="connsiteY2486" fmla="*/ 4115101 h 6679735"/>
                <a:gd name="connsiteX2487" fmla="*/ 11743079 w 12250760"/>
                <a:gd name="connsiteY2487" fmla="*/ 4141104 h 6679735"/>
                <a:gd name="connsiteX2488" fmla="*/ 11717120 w 12250760"/>
                <a:gd name="connsiteY2488" fmla="*/ 4141104 h 6679735"/>
                <a:gd name="connsiteX2489" fmla="*/ 11717120 w 12250760"/>
                <a:gd name="connsiteY2489" fmla="*/ 4245113 h 6679735"/>
                <a:gd name="connsiteX2490" fmla="*/ 11691163 w 12250760"/>
                <a:gd name="connsiteY2490" fmla="*/ 4271114 h 6679735"/>
                <a:gd name="connsiteX2491" fmla="*/ 11639248 w 12250760"/>
                <a:gd name="connsiteY2491" fmla="*/ 4271114 h 6679735"/>
                <a:gd name="connsiteX2492" fmla="*/ 11613291 w 12250760"/>
                <a:gd name="connsiteY2492" fmla="*/ 4245113 h 6679735"/>
                <a:gd name="connsiteX2493" fmla="*/ 11613291 w 12250760"/>
                <a:gd name="connsiteY2493" fmla="*/ 4141104 h 6679735"/>
                <a:gd name="connsiteX2494" fmla="*/ 11587333 w 12250760"/>
                <a:gd name="connsiteY2494" fmla="*/ 4141104 h 6679735"/>
                <a:gd name="connsiteX2495" fmla="*/ 11561375 w 12250760"/>
                <a:gd name="connsiteY2495" fmla="*/ 4115101 h 6679735"/>
                <a:gd name="connsiteX2496" fmla="*/ 11561375 w 12250760"/>
                <a:gd name="connsiteY2496" fmla="*/ 4063097 h 6679735"/>
                <a:gd name="connsiteX2497" fmla="*/ 11665206 w 12250760"/>
                <a:gd name="connsiteY2497" fmla="*/ 3985091 h 6679735"/>
                <a:gd name="connsiteX2498" fmla="*/ 11183481 w 12250760"/>
                <a:gd name="connsiteY2498" fmla="*/ 3985091 h 6679735"/>
                <a:gd name="connsiteX2499" fmla="*/ 11287311 w 12250760"/>
                <a:gd name="connsiteY2499" fmla="*/ 4063097 h 6679735"/>
                <a:gd name="connsiteX2500" fmla="*/ 11287311 w 12250760"/>
                <a:gd name="connsiteY2500" fmla="*/ 4115101 h 6679735"/>
                <a:gd name="connsiteX2501" fmla="*/ 11261354 w 12250760"/>
                <a:gd name="connsiteY2501" fmla="*/ 4141104 h 6679735"/>
                <a:gd name="connsiteX2502" fmla="*/ 11235395 w 12250760"/>
                <a:gd name="connsiteY2502" fmla="*/ 4141104 h 6679735"/>
                <a:gd name="connsiteX2503" fmla="*/ 11235395 w 12250760"/>
                <a:gd name="connsiteY2503" fmla="*/ 4245113 h 6679735"/>
                <a:gd name="connsiteX2504" fmla="*/ 11209438 w 12250760"/>
                <a:gd name="connsiteY2504" fmla="*/ 4271114 h 6679735"/>
                <a:gd name="connsiteX2505" fmla="*/ 11157523 w 12250760"/>
                <a:gd name="connsiteY2505" fmla="*/ 4271114 h 6679735"/>
                <a:gd name="connsiteX2506" fmla="*/ 11131566 w 12250760"/>
                <a:gd name="connsiteY2506" fmla="*/ 4245113 h 6679735"/>
                <a:gd name="connsiteX2507" fmla="*/ 11131566 w 12250760"/>
                <a:gd name="connsiteY2507" fmla="*/ 4141104 h 6679735"/>
                <a:gd name="connsiteX2508" fmla="*/ 11105608 w 12250760"/>
                <a:gd name="connsiteY2508" fmla="*/ 4141104 h 6679735"/>
                <a:gd name="connsiteX2509" fmla="*/ 11079650 w 12250760"/>
                <a:gd name="connsiteY2509" fmla="*/ 4115101 h 6679735"/>
                <a:gd name="connsiteX2510" fmla="*/ 11079650 w 12250760"/>
                <a:gd name="connsiteY2510" fmla="*/ 4063097 h 6679735"/>
                <a:gd name="connsiteX2511" fmla="*/ 11183481 w 12250760"/>
                <a:gd name="connsiteY2511" fmla="*/ 3985091 h 6679735"/>
                <a:gd name="connsiteX2512" fmla="*/ 10701757 w 12250760"/>
                <a:gd name="connsiteY2512" fmla="*/ 3985091 h 6679735"/>
                <a:gd name="connsiteX2513" fmla="*/ 10805587 w 12250760"/>
                <a:gd name="connsiteY2513" fmla="*/ 4063097 h 6679735"/>
                <a:gd name="connsiteX2514" fmla="*/ 10805587 w 12250760"/>
                <a:gd name="connsiteY2514" fmla="*/ 4115101 h 6679735"/>
                <a:gd name="connsiteX2515" fmla="*/ 10779630 w 12250760"/>
                <a:gd name="connsiteY2515" fmla="*/ 4141104 h 6679735"/>
                <a:gd name="connsiteX2516" fmla="*/ 10753671 w 12250760"/>
                <a:gd name="connsiteY2516" fmla="*/ 4141104 h 6679735"/>
                <a:gd name="connsiteX2517" fmla="*/ 10753671 w 12250760"/>
                <a:gd name="connsiteY2517" fmla="*/ 4245113 h 6679735"/>
                <a:gd name="connsiteX2518" fmla="*/ 10727714 w 12250760"/>
                <a:gd name="connsiteY2518" fmla="*/ 4271114 h 6679735"/>
                <a:gd name="connsiteX2519" fmla="*/ 10675799 w 12250760"/>
                <a:gd name="connsiteY2519" fmla="*/ 4271114 h 6679735"/>
                <a:gd name="connsiteX2520" fmla="*/ 10649842 w 12250760"/>
                <a:gd name="connsiteY2520" fmla="*/ 4245113 h 6679735"/>
                <a:gd name="connsiteX2521" fmla="*/ 10649842 w 12250760"/>
                <a:gd name="connsiteY2521" fmla="*/ 4141104 h 6679735"/>
                <a:gd name="connsiteX2522" fmla="*/ 10623884 w 12250760"/>
                <a:gd name="connsiteY2522" fmla="*/ 4141104 h 6679735"/>
                <a:gd name="connsiteX2523" fmla="*/ 10597926 w 12250760"/>
                <a:gd name="connsiteY2523" fmla="*/ 4115101 h 6679735"/>
                <a:gd name="connsiteX2524" fmla="*/ 10597926 w 12250760"/>
                <a:gd name="connsiteY2524" fmla="*/ 4063097 h 6679735"/>
                <a:gd name="connsiteX2525" fmla="*/ 10701757 w 12250760"/>
                <a:gd name="connsiteY2525" fmla="*/ 3985091 h 6679735"/>
                <a:gd name="connsiteX2526" fmla="*/ 10220033 w 12250760"/>
                <a:gd name="connsiteY2526" fmla="*/ 3985091 h 6679735"/>
                <a:gd name="connsiteX2527" fmla="*/ 10323863 w 12250760"/>
                <a:gd name="connsiteY2527" fmla="*/ 4063097 h 6679735"/>
                <a:gd name="connsiteX2528" fmla="*/ 10323863 w 12250760"/>
                <a:gd name="connsiteY2528" fmla="*/ 4115101 h 6679735"/>
                <a:gd name="connsiteX2529" fmla="*/ 10297906 w 12250760"/>
                <a:gd name="connsiteY2529" fmla="*/ 4141104 h 6679735"/>
                <a:gd name="connsiteX2530" fmla="*/ 10271947 w 12250760"/>
                <a:gd name="connsiteY2530" fmla="*/ 4141104 h 6679735"/>
                <a:gd name="connsiteX2531" fmla="*/ 10271947 w 12250760"/>
                <a:gd name="connsiteY2531" fmla="*/ 4245113 h 6679735"/>
                <a:gd name="connsiteX2532" fmla="*/ 10245990 w 12250760"/>
                <a:gd name="connsiteY2532" fmla="*/ 4271114 h 6679735"/>
                <a:gd name="connsiteX2533" fmla="*/ 10194075 w 12250760"/>
                <a:gd name="connsiteY2533" fmla="*/ 4271114 h 6679735"/>
                <a:gd name="connsiteX2534" fmla="*/ 10168118 w 12250760"/>
                <a:gd name="connsiteY2534" fmla="*/ 4245113 h 6679735"/>
                <a:gd name="connsiteX2535" fmla="*/ 10168118 w 12250760"/>
                <a:gd name="connsiteY2535" fmla="*/ 4141104 h 6679735"/>
                <a:gd name="connsiteX2536" fmla="*/ 10142160 w 12250760"/>
                <a:gd name="connsiteY2536" fmla="*/ 4141104 h 6679735"/>
                <a:gd name="connsiteX2537" fmla="*/ 10116202 w 12250760"/>
                <a:gd name="connsiteY2537" fmla="*/ 4115101 h 6679735"/>
                <a:gd name="connsiteX2538" fmla="*/ 10116202 w 12250760"/>
                <a:gd name="connsiteY2538" fmla="*/ 4063097 h 6679735"/>
                <a:gd name="connsiteX2539" fmla="*/ 10220033 w 12250760"/>
                <a:gd name="connsiteY2539" fmla="*/ 3985091 h 6679735"/>
                <a:gd name="connsiteX2540" fmla="*/ 9738308 w 12250760"/>
                <a:gd name="connsiteY2540" fmla="*/ 3985091 h 6679735"/>
                <a:gd name="connsiteX2541" fmla="*/ 9842138 w 12250760"/>
                <a:gd name="connsiteY2541" fmla="*/ 4063097 h 6679735"/>
                <a:gd name="connsiteX2542" fmla="*/ 9842138 w 12250760"/>
                <a:gd name="connsiteY2542" fmla="*/ 4115101 h 6679735"/>
                <a:gd name="connsiteX2543" fmla="*/ 9816181 w 12250760"/>
                <a:gd name="connsiteY2543" fmla="*/ 4141104 h 6679735"/>
                <a:gd name="connsiteX2544" fmla="*/ 9790222 w 12250760"/>
                <a:gd name="connsiteY2544" fmla="*/ 4141104 h 6679735"/>
                <a:gd name="connsiteX2545" fmla="*/ 9790222 w 12250760"/>
                <a:gd name="connsiteY2545" fmla="*/ 4245113 h 6679735"/>
                <a:gd name="connsiteX2546" fmla="*/ 9764265 w 12250760"/>
                <a:gd name="connsiteY2546" fmla="*/ 4271114 h 6679735"/>
                <a:gd name="connsiteX2547" fmla="*/ 9712350 w 12250760"/>
                <a:gd name="connsiteY2547" fmla="*/ 4271114 h 6679735"/>
                <a:gd name="connsiteX2548" fmla="*/ 9686393 w 12250760"/>
                <a:gd name="connsiteY2548" fmla="*/ 4245113 h 6679735"/>
                <a:gd name="connsiteX2549" fmla="*/ 9686393 w 12250760"/>
                <a:gd name="connsiteY2549" fmla="*/ 4141104 h 6679735"/>
                <a:gd name="connsiteX2550" fmla="*/ 9660435 w 12250760"/>
                <a:gd name="connsiteY2550" fmla="*/ 4141104 h 6679735"/>
                <a:gd name="connsiteX2551" fmla="*/ 9634477 w 12250760"/>
                <a:gd name="connsiteY2551" fmla="*/ 4115101 h 6679735"/>
                <a:gd name="connsiteX2552" fmla="*/ 9634477 w 12250760"/>
                <a:gd name="connsiteY2552" fmla="*/ 4063097 h 6679735"/>
                <a:gd name="connsiteX2553" fmla="*/ 9738308 w 12250760"/>
                <a:gd name="connsiteY2553" fmla="*/ 3985091 h 6679735"/>
                <a:gd name="connsiteX2554" fmla="*/ 9256584 w 12250760"/>
                <a:gd name="connsiteY2554" fmla="*/ 3985091 h 6679735"/>
                <a:gd name="connsiteX2555" fmla="*/ 9360414 w 12250760"/>
                <a:gd name="connsiteY2555" fmla="*/ 4063097 h 6679735"/>
                <a:gd name="connsiteX2556" fmla="*/ 9360414 w 12250760"/>
                <a:gd name="connsiteY2556" fmla="*/ 4115101 h 6679735"/>
                <a:gd name="connsiteX2557" fmla="*/ 9334457 w 12250760"/>
                <a:gd name="connsiteY2557" fmla="*/ 4141104 h 6679735"/>
                <a:gd name="connsiteX2558" fmla="*/ 9308498 w 12250760"/>
                <a:gd name="connsiteY2558" fmla="*/ 4141104 h 6679735"/>
                <a:gd name="connsiteX2559" fmla="*/ 9308498 w 12250760"/>
                <a:gd name="connsiteY2559" fmla="*/ 4245113 h 6679735"/>
                <a:gd name="connsiteX2560" fmla="*/ 9282541 w 12250760"/>
                <a:gd name="connsiteY2560" fmla="*/ 4271114 h 6679735"/>
                <a:gd name="connsiteX2561" fmla="*/ 9230626 w 12250760"/>
                <a:gd name="connsiteY2561" fmla="*/ 4271114 h 6679735"/>
                <a:gd name="connsiteX2562" fmla="*/ 9204669 w 12250760"/>
                <a:gd name="connsiteY2562" fmla="*/ 4245113 h 6679735"/>
                <a:gd name="connsiteX2563" fmla="*/ 9204669 w 12250760"/>
                <a:gd name="connsiteY2563" fmla="*/ 4141104 h 6679735"/>
                <a:gd name="connsiteX2564" fmla="*/ 9178711 w 12250760"/>
                <a:gd name="connsiteY2564" fmla="*/ 4141104 h 6679735"/>
                <a:gd name="connsiteX2565" fmla="*/ 9152753 w 12250760"/>
                <a:gd name="connsiteY2565" fmla="*/ 4115101 h 6679735"/>
                <a:gd name="connsiteX2566" fmla="*/ 9152753 w 12250760"/>
                <a:gd name="connsiteY2566" fmla="*/ 4063097 h 6679735"/>
                <a:gd name="connsiteX2567" fmla="*/ 9256584 w 12250760"/>
                <a:gd name="connsiteY2567" fmla="*/ 3985091 h 6679735"/>
                <a:gd name="connsiteX2568" fmla="*/ 8774860 w 12250760"/>
                <a:gd name="connsiteY2568" fmla="*/ 3985091 h 6679735"/>
                <a:gd name="connsiteX2569" fmla="*/ 8878690 w 12250760"/>
                <a:gd name="connsiteY2569" fmla="*/ 4063097 h 6679735"/>
                <a:gd name="connsiteX2570" fmla="*/ 8878690 w 12250760"/>
                <a:gd name="connsiteY2570" fmla="*/ 4115101 h 6679735"/>
                <a:gd name="connsiteX2571" fmla="*/ 8852733 w 12250760"/>
                <a:gd name="connsiteY2571" fmla="*/ 4141104 h 6679735"/>
                <a:gd name="connsiteX2572" fmla="*/ 8826774 w 12250760"/>
                <a:gd name="connsiteY2572" fmla="*/ 4141104 h 6679735"/>
                <a:gd name="connsiteX2573" fmla="*/ 8826774 w 12250760"/>
                <a:gd name="connsiteY2573" fmla="*/ 4245113 h 6679735"/>
                <a:gd name="connsiteX2574" fmla="*/ 8800817 w 12250760"/>
                <a:gd name="connsiteY2574" fmla="*/ 4271114 h 6679735"/>
                <a:gd name="connsiteX2575" fmla="*/ 8748902 w 12250760"/>
                <a:gd name="connsiteY2575" fmla="*/ 4271114 h 6679735"/>
                <a:gd name="connsiteX2576" fmla="*/ 8722945 w 12250760"/>
                <a:gd name="connsiteY2576" fmla="*/ 4245113 h 6679735"/>
                <a:gd name="connsiteX2577" fmla="*/ 8722945 w 12250760"/>
                <a:gd name="connsiteY2577" fmla="*/ 4141104 h 6679735"/>
                <a:gd name="connsiteX2578" fmla="*/ 8696987 w 12250760"/>
                <a:gd name="connsiteY2578" fmla="*/ 4141104 h 6679735"/>
                <a:gd name="connsiteX2579" fmla="*/ 8671029 w 12250760"/>
                <a:gd name="connsiteY2579" fmla="*/ 4115101 h 6679735"/>
                <a:gd name="connsiteX2580" fmla="*/ 8671029 w 12250760"/>
                <a:gd name="connsiteY2580" fmla="*/ 4063097 h 6679735"/>
                <a:gd name="connsiteX2581" fmla="*/ 8774860 w 12250760"/>
                <a:gd name="connsiteY2581" fmla="*/ 3985091 h 6679735"/>
                <a:gd name="connsiteX2582" fmla="*/ 8293136 w 12250760"/>
                <a:gd name="connsiteY2582" fmla="*/ 3985091 h 6679735"/>
                <a:gd name="connsiteX2583" fmla="*/ 8396966 w 12250760"/>
                <a:gd name="connsiteY2583" fmla="*/ 4063097 h 6679735"/>
                <a:gd name="connsiteX2584" fmla="*/ 8396966 w 12250760"/>
                <a:gd name="connsiteY2584" fmla="*/ 4115101 h 6679735"/>
                <a:gd name="connsiteX2585" fmla="*/ 8371009 w 12250760"/>
                <a:gd name="connsiteY2585" fmla="*/ 4141104 h 6679735"/>
                <a:gd name="connsiteX2586" fmla="*/ 8345051 w 12250760"/>
                <a:gd name="connsiteY2586" fmla="*/ 4141104 h 6679735"/>
                <a:gd name="connsiteX2587" fmla="*/ 8345051 w 12250760"/>
                <a:gd name="connsiteY2587" fmla="*/ 4245113 h 6679735"/>
                <a:gd name="connsiteX2588" fmla="*/ 8319094 w 12250760"/>
                <a:gd name="connsiteY2588" fmla="*/ 4271114 h 6679735"/>
                <a:gd name="connsiteX2589" fmla="*/ 8267178 w 12250760"/>
                <a:gd name="connsiteY2589" fmla="*/ 4271114 h 6679735"/>
                <a:gd name="connsiteX2590" fmla="*/ 8241221 w 12250760"/>
                <a:gd name="connsiteY2590" fmla="*/ 4245113 h 6679735"/>
                <a:gd name="connsiteX2591" fmla="*/ 8241221 w 12250760"/>
                <a:gd name="connsiteY2591" fmla="*/ 4141104 h 6679735"/>
                <a:gd name="connsiteX2592" fmla="*/ 8215264 w 12250760"/>
                <a:gd name="connsiteY2592" fmla="*/ 4141104 h 6679735"/>
                <a:gd name="connsiteX2593" fmla="*/ 8189305 w 12250760"/>
                <a:gd name="connsiteY2593" fmla="*/ 4115101 h 6679735"/>
                <a:gd name="connsiteX2594" fmla="*/ 8189305 w 12250760"/>
                <a:gd name="connsiteY2594" fmla="*/ 4063097 h 6679735"/>
                <a:gd name="connsiteX2595" fmla="*/ 8293136 w 12250760"/>
                <a:gd name="connsiteY2595" fmla="*/ 3985091 h 6679735"/>
                <a:gd name="connsiteX2596" fmla="*/ 7811412 w 12250760"/>
                <a:gd name="connsiteY2596" fmla="*/ 3985091 h 6679735"/>
                <a:gd name="connsiteX2597" fmla="*/ 7915242 w 12250760"/>
                <a:gd name="connsiteY2597" fmla="*/ 4063097 h 6679735"/>
                <a:gd name="connsiteX2598" fmla="*/ 7915242 w 12250760"/>
                <a:gd name="connsiteY2598" fmla="*/ 4115101 h 6679735"/>
                <a:gd name="connsiteX2599" fmla="*/ 7889285 w 12250760"/>
                <a:gd name="connsiteY2599" fmla="*/ 4141104 h 6679735"/>
                <a:gd name="connsiteX2600" fmla="*/ 7863327 w 12250760"/>
                <a:gd name="connsiteY2600" fmla="*/ 4141104 h 6679735"/>
                <a:gd name="connsiteX2601" fmla="*/ 7863327 w 12250760"/>
                <a:gd name="connsiteY2601" fmla="*/ 4245113 h 6679735"/>
                <a:gd name="connsiteX2602" fmla="*/ 7837370 w 12250760"/>
                <a:gd name="connsiteY2602" fmla="*/ 4271114 h 6679735"/>
                <a:gd name="connsiteX2603" fmla="*/ 7785454 w 12250760"/>
                <a:gd name="connsiteY2603" fmla="*/ 4271114 h 6679735"/>
                <a:gd name="connsiteX2604" fmla="*/ 7759497 w 12250760"/>
                <a:gd name="connsiteY2604" fmla="*/ 4245113 h 6679735"/>
                <a:gd name="connsiteX2605" fmla="*/ 7759497 w 12250760"/>
                <a:gd name="connsiteY2605" fmla="*/ 4141104 h 6679735"/>
                <a:gd name="connsiteX2606" fmla="*/ 7733540 w 12250760"/>
                <a:gd name="connsiteY2606" fmla="*/ 4141104 h 6679735"/>
                <a:gd name="connsiteX2607" fmla="*/ 7707581 w 12250760"/>
                <a:gd name="connsiteY2607" fmla="*/ 4115101 h 6679735"/>
                <a:gd name="connsiteX2608" fmla="*/ 7707581 w 12250760"/>
                <a:gd name="connsiteY2608" fmla="*/ 4063097 h 6679735"/>
                <a:gd name="connsiteX2609" fmla="*/ 7811412 w 12250760"/>
                <a:gd name="connsiteY2609" fmla="*/ 3985091 h 6679735"/>
                <a:gd name="connsiteX2610" fmla="*/ 7329688 w 12250760"/>
                <a:gd name="connsiteY2610" fmla="*/ 3985091 h 6679735"/>
                <a:gd name="connsiteX2611" fmla="*/ 7433518 w 12250760"/>
                <a:gd name="connsiteY2611" fmla="*/ 4063097 h 6679735"/>
                <a:gd name="connsiteX2612" fmla="*/ 7433518 w 12250760"/>
                <a:gd name="connsiteY2612" fmla="*/ 4115101 h 6679735"/>
                <a:gd name="connsiteX2613" fmla="*/ 7407561 w 12250760"/>
                <a:gd name="connsiteY2613" fmla="*/ 4141104 h 6679735"/>
                <a:gd name="connsiteX2614" fmla="*/ 7381603 w 12250760"/>
                <a:gd name="connsiteY2614" fmla="*/ 4141104 h 6679735"/>
                <a:gd name="connsiteX2615" fmla="*/ 7381603 w 12250760"/>
                <a:gd name="connsiteY2615" fmla="*/ 4245113 h 6679735"/>
                <a:gd name="connsiteX2616" fmla="*/ 7355646 w 12250760"/>
                <a:gd name="connsiteY2616" fmla="*/ 4271114 h 6679735"/>
                <a:gd name="connsiteX2617" fmla="*/ 7303730 w 12250760"/>
                <a:gd name="connsiteY2617" fmla="*/ 4271114 h 6679735"/>
                <a:gd name="connsiteX2618" fmla="*/ 7277773 w 12250760"/>
                <a:gd name="connsiteY2618" fmla="*/ 4245113 h 6679735"/>
                <a:gd name="connsiteX2619" fmla="*/ 7277773 w 12250760"/>
                <a:gd name="connsiteY2619" fmla="*/ 4141104 h 6679735"/>
                <a:gd name="connsiteX2620" fmla="*/ 7251816 w 12250760"/>
                <a:gd name="connsiteY2620" fmla="*/ 4141104 h 6679735"/>
                <a:gd name="connsiteX2621" fmla="*/ 7225857 w 12250760"/>
                <a:gd name="connsiteY2621" fmla="*/ 4115101 h 6679735"/>
                <a:gd name="connsiteX2622" fmla="*/ 7225857 w 12250760"/>
                <a:gd name="connsiteY2622" fmla="*/ 4063097 h 6679735"/>
                <a:gd name="connsiteX2623" fmla="*/ 7329688 w 12250760"/>
                <a:gd name="connsiteY2623" fmla="*/ 3985091 h 6679735"/>
                <a:gd name="connsiteX2624" fmla="*/ 6847964 w 12250760"/>
                <a:gd name="connsiteY2624" fmla="*/ 3985091 h 6679735"/>
                <a:gd name="connsiteX2625" fmla="*/ 6951794 w 12250760"/>
                <a:gd name="connsiteY2625" fmla="*/ 4063097 h 6679735"/>
                <a:gd name="connsiteX2626" fmla="*/ 6951794 w 12250760"/>
                <a:gd name="connsiteY2626" fmla="*/ 4115101 h 6679735"/>
                <a:gd name="connsiteX2627" fmla="*/ 6925837 w 12250760"/>
                <a:gd name="connsiteY2627" fmla="*/ 4141104 h 6679735"/>
                <a:gd name="connsiteX2628" fmla="*/ 6899879 w 12250760"/>
                <a:gd name="connsiteY2628" fmla="*/ 4141104 h 6679735"/>
                <a:gd name="connsiteX2629" fmla="*/ 6899879 w 12250760"/>
                <a:gd name="connsiteY2629" fmla="*/ 4245113 h 6679735"/>
                <a:gd name="connsiteX2630" fmla="*/ 6873922 w 12250760"/>
                <a:gd name="connsiteY2630" fmla="*/ 4271114 h 6679735"/>
                <a:gd name="connsiteX2631" fmla="*/ 6822006 w 12250760"/>
                <a:gd name="connsiteY2631" fmla="*/ 4271114 h 6679735"/>
                <a:gd name="connsiteX2632" fmla="*/ 6796049 w 12250760"/>
                <a:gd name="connsiteY2632" fmla="*/ 4245113 h 6679735"/>
                <a:gd name="connsiteX2633" fmla="*/ 6796049 w 12250760"/>
                <a:gd name="connsiteY2633" fmla="*/ 4141104 h 6679735"/>
                <a:gd name="connsiteX2634" fmla="*/ 6770092 w 12250760"/>
                <a:gd name="connsiteY2634" fmla="*/ 4141104 h 6679735"/>
                <a:gd name="connsiteX2635" fmla="*/ 6744133 w 12250760"/>
                <a:gd name="connsiteY2635" fmla="*/ 4115101 h 6679735"/>
                <a:gd name="connsiteX2636" fmla="*/ 6744133 w 12250760"/>
                <a:gd name="connsiteY2636" fmla="*/ 4063097 h 6679735"/>
                <a:gd name="connsiteX2637" fmla="*/ 6847964 w 12250760"/>
                <a:gd name="connsiteY2637" fmla="*/ 3985091 h 6679735"/>
                <a:gd name="connsiteX2638" fmla="*/ 6366240 w 12250760"/>
                <a:gd name="connsiteY2638" fmla="*/ 3985091 h 6679735"/>
                <a:gd name="connsiteX2639" fmla="*/ 6470070 w 12250760"/>
                <a:gd name="connsiteY2639" fmla="*/ 4063097 h 6679735"/>
                <a:gd name="connsiteX2640" fmla="*/ 6470070 w 12250760"/>
                <a:gd name="connsiteY2640" fmla="*/ 4115101 h 6679735"/>
                <a:gd name="connsiteX2641" fmla="*/ 6444113 w 12250760"/>
                <a:gd name="connsiteY2641" fmla="*/ 4141104 h 6679735"/>
                <a:gd name="connsiteX2642" fmla="*/ 6418155 w 12250760"/>
                <a:gd name="connsiteY2642" fmla="*/ 4141104 h 6679735"/>
                <a:gd name="connsiteX2643" fmla="*/ 6418155 w 12250760"/>
                <a:gd name="connsiteY2643" fmla="*/ 4245113 h 6679735"/>
                <a:gd name="connsiteX2644" fmla="*/ 6392198 w 12250760"/>
                <a:gd name="connsiteY2644" fmla="*/ 4271114 h 6679735"/>
                <a:gd name="connsiteX2645" fmla="*/ 6340282 w 12250760"/>
                <a:gd name="connsiteY2645" fmla="*/ 4271114 h 6679735"/>
                <a:gd name="connsiteX2646" fmla="*/ 6314325 w 12250760"/>
                <a:gd name="connsiteY2646" fmla="*/ 4245113 h 6679735"/>
                <a:gd name="connsiteX2647" fmla="*/ 6314325 w 12250760"/>
                <a:gd name="connsiteY2647" fmla="*/ 4141104 h 6679735"/>
                <a:gd name="connsiteX2648" fmla="*/ 6288368 w 12250760"/>
                <a:gd name="connsiteY2648" fmla="*/ 4141104 h 6679735"/>
                <a:gd name="connsiteX2649" fmla="*/ 6262409 w 12250760"/>
                <a:gd name="connsiteY2649" fmla="*/ 4115101 h 6679735"/>
                <a:gd name="connsiteX2650" fmla="*/ 6262409 w 12250760"/>
                <a:gd name="connsiteY2650" fmla="*/ 4063097 h 6679735"/>
                <a:gd name="connsiteX2651" fmla="*/ 6366240 w 12250760"/>
                <a:gd name="connsiteY2651" fmla="*/ 3985091 h 6679735"/>
                <a:gd name="connsiteX2652" fmla="*/ 5884524 w 12250760"/>
                <a:gd name="connsiteY2652" fmla="*/ 3985091 h 6679735"/>
                <a:gd name="connsiteX2653" fmla="*/ 5988352 w 12250760"/>
                <a:gd name="connsiteY2653" fmla="*/ 4063097 h 6679735"/>
                <a:gd name="connsiteX2654" fmla="*/ 5988352 w 12250760"/>
                <a:gd name="connsiteY2654" fmla="*/ 4115101 h 6679735"/>
                <a:gd name="connsiteX2655" fmla="*/ 5962395 w 12250760"/>
                <a:gd name="connsiteY2655" fmla="*/ 4141104 h 6679735"/>
                <a:gd name="connsiteX2656" fmla="*/ 5936437 w 12250760"/>
                <a:gd name="connsiteY2656" fmla="*/ 4141104 h 6679735"/>
                <a:gd name="connsiteX2657" fmla="*/ 5936437 w 12250760"/>
                <a:gd name="connsiteY2657" fmla="*/ 4245113 h 6679735"/>
                <a:gd name="connsiteX2658" fmla="*/ 5910480 w 12250760"/>
                <a:gd name="connsiteY2658" fmla="*/ 4271114 h 6679735"/>
                <a:gd name="connsiteX2659" fmla="*/ 5858565 w 12250760"/>
                <a:gd name="connsiteY2659" fmla="*/ 4271114 h 6679735"/>
                <a:gd name="connsiteX2660" fmla="*/ 5832607 w 12250760"/>
                <a:gd name="connsiteY2660" fmla="*/ 4245113 h 6679735"/>
                <a:gd name="connsiteX2661" fmla="*/ 5832607 w 12250760"/>
                <a:gd name="connsiteY2661" fmla="*/ 4141104 h 6679735"/>
                <a:gd name="connsiteX2662" fmla="*/ 5806651 w 12250760"/>
                <a:gd name="connsiteY2662" fmla="*/ 4141104 h 6679735"/>
                <a:gd name="connsiteX2663" fmla="*/ 5780696 w 12250760"/>
                <a:gd name="connsiteY2663" fmla="*/ 4115101 h 6679735"/>
                <a:gd name="connsiteX2664" fmla="*/ 5780696 w 12250760"/>
                <a:gd name="connsiteY2664" fmla="*/ 4063097 h 6679735"/>
                <a:gd name="connsiteX2665" fmla="*/ 5884524 w 12250760"/>
                <a:gd name="connsiteY2665" fmla="*/ 3985091 h 6679735"/>
                <a:gd name="connsiteX2666" fmla="*/ 5402809 w 12250760"/>
                <a:gd name="connsiteY2666" fmla="*/ 3985091 h 6679735"/>
                <a:gd name="connsiteX2667" fmla="*/ 5506635 w 12250760"/>
                <a:gd name="connsiteY2667" fmla="*/ 4063097 h 6679735"/>
                <a:gd name="connsiteX2668" fmla="*/ 5506635 w 12250760"/>
                <a:gd name="connsiteY2668" fmla="*/ 4115101 h 6679735"/>
                <a:gd name="connsiteX2669" fmla="*/ 5480680 w 12250760"/>
                <a:gd name="connsiteY2669" fmla="*/ 4141104 h 6679735"/>
                <a:gd name="connsiteX2670" fmla="*/ 5454723 w 12250760"/>
                <a:gd name="connsiteY2670" fmla="*/ 4141104 h 6679735"/>
                <a:gd name="connsiteX2671" fmla="*/ 5454723 w 12250760"/>
                <a:gd name="connsiteY2671" fmla="*/ 4245113 h 6679735"/>
                <a:gd name="connsiteX2672" fmla="*/ 5428764 w 12250760"/>
                <a:gd name="connsiteY2672" fmla="*/ 4271114 h 6679735"/>
                <a:gd name="connsiteX2673" fmla="*/ 5376850 w 12250760"/>
                <a:gd name="connsiteY2673" fmla="*/ 4271114 h 6679735"/>
                <a:gd name="connsiteX2674" fmla="*/ 5350895 w 12250760"/>
                <a:gd name="connsiteY2674" fmla="*/ 4245113 h 6679735"/>
                <a:gd name="connsiteX2675" fmla="*/ 5350895 w 12250760"/>
                <a:gd name="connsiteY2675" fmla="*/ 4141104 h 6679735"/>
                <a:gd name="connsiteX2676" fmla="*/ 5324938 w 12250760"/>
                <a:gd name="connsiteY2676" fmla="*/ 4141104 h 6679735"/>
                <a:gd name="connsiteX2677" fmla="*/ 5298977 w 12250760"/>
                <a:gd name="connsiteY2677" fmla="*/ 4115101 h 6679735"/>
                <a:gd name="connsiteX2678" fmla="*/ 5298977 w 12250760"/>
                <a:gd name="connsiteY2678" fmla="*/ 4063097 h 6679735"/>
                <a:gd name="connsiteX2679" fmla="*/ 5402809 w 12250760"/>
                <a:gd name="connsiteY2679" fmla="*/ 3985091 h 6679735"/>
                <a:gd name="connsiteX2680" fmla="*/ 4921068 w 12250760"/>
                <a:gd name="connsiteY2680" fmla="*/ 3985091 h 6679735"/>
                <a:gd name="connsiteX2681" fmla="*/ 5024909 w 12250760"/>
                <a:gd name="connsiteY2681" fmla="*/ 4063097 h 6679735"/>
                <a:gd name="connsiteX2682" fmla="*/ 5024909 w 12250760"/>
                <a:gd name="connsiteY2682" fmla="*/ 4115101 h 6679735"/>
                <a:gd name="connsiteX2683" fmla="*/ 4998949 w 12250760"/>
                <a:gd name="connsiteY2683" fmla="*/ 4141104 h 6679735"/>
                <a:gd name="connsiteX2684" fmla="*/ 4972991 w 12250760"/>
                <a:gd name="connsiteY2684" fmla="*/ 4141104 h 6679735"/>
                <a:gd name="connsiteX2685" fmla="*/ 4972991 w 12250760"/>
                <a:gd name="connsiteY2685" fmla="*/ 4245113 h 6679735"/>
                <a:gd name="connsiteX2686" fmla="*/ 4947033 w 12250760"/>
                <a:gd name="connsiteY2686" fmla="*/ 4271114 h 6679735"/>
                <a:gd name="connsiteX2687" fmla="*/ 4895110 w 12250760"/>
                <a:gd name="connsiteY2687" fmla="*/ 4271114 h 6679735"/>
                <a:gd name="connsiteX2688" fmla="*/ 4869160 w 12250760"/>
                <a:gd name="connsiteY2688" fmla="*/ 4245113 h 6679735"/>
                <a:gd name="connsiteX2689" fmla="*/ 4869160 w 12250760"/>
                <a:gd name="connsiteY2689" fmla="*/ 4141104 h 6679735"/>
                <a:gd name="connsiteX2690" fmla="*/ 4843204 w 12250760"/>
                <a:gd name="connsiteY2690" fmla="*/ 4141104 h 6679735"/>
                <a:gd name="connsiteX2691" fmla="*/ 4817249 w 12250760"/>
                <a:gd name="connsiteY2691" fmla="*/ 4115101 h 6679735"/>
                <a:gd name="connsiteX2692" fmla="*/ 4817249 w 12250760"/>
                <a:gd name="connsiteY2692" fmla="*/ 4063097 h 6679735"/>
                <a:gd name="connsiteX2693" fmla="*/ 4921068 w 12250760"/>
                <a:gd name="connsiteY2693" fmla="*/ 3985091 h 6679735"/>
                <a:gd name="connsiteX2694" fmla="*/ 4439364 w 12250760"/>
                <a:gd name="connsiteY2694" fmla="*/ 3985091 h 6679735"/>
                <a:gd name="connsiteX2695" fmla="*/ 4543185 w 12250760"/>
                <a:gd name="connsiteY2695" fmla="*/ 4063097 h 6679735"/>
                <a:gd name="connsiteX2696" fmla="*/ 4543185 w 12250760"/>
                <a:gd name="connsiteY2696" fmla="*/ 4115101 h 6679735"/>
                <a:gd name="connsiteX2697" fmla="*/ 4517229 w 12250760"/>
                <a:gd name="connsiteY2697" fmla="*/ 4141104 h 6679735"/>
                <a:gd name="connsiteX2698" fmla="*/ 4491267 w 12250760"/>
                <a:gd name="connsiteY2698" fmla="*/ 4141104 h 6679735"/>
                <a:gd name="connsiteX2699" fmla="*/ 4491267 w 12250760"/>
                <a:gd name="connsiteY2699" fmla="*/ 4245113 h 6679735"/>
                <a:gd name="connsiteX2700" fmla="*/ 4465311 w 12250760"/>
                <a:gd name="connsiteY2700" fmla="*/ 4271114 h 6679735"/>
                <a:gd name="connsiteX2701" fmla="*/ 4413399 w 12250760"/>
                <a:gd name="connsiteY2701" fmla="*/ 4271114 h 6679735"/>
                <a:gd name="connsiteX2702" fmla="*/ 4387440 w 12250760"/>
                <a:gd name="connsiteY2702" fmla="*/ 4245113 h 6679735"/>
                <a:gd name="connsiteX2703" fmla="*/ 4387440 w 12250760"/>
                <a:gd name="connsiteY2703" fmla="*/ 4141104 h 6679735"/>
                <a:gd name="connsiteX2704" fmla="*/ 4361480 w 12250760"/>
                <a:gd name="connsiteY2704" fmla="*/ 4141104 h 6679735"/>
                <a:gd name="connsiteX2705" fmla="*/ 4335524 w 12250760"/>
                <a:gd name="connsiteY2705" fmla="*/ 4115101 h 6679735"/>
                <a:gd name="connsiteX2706" fmla="*/ 4335524 w 12250760"/>
                <a:gd name="connsiteY2706" fmla="*/ 4063097 h 6679735"/>
                <a:gd name="connsiteX2707" fmla="*/ 4439364 w 12250760"/>
                <a:gd name="connsiteY2707" fmla="*/ 3985091 h 6679735"/>
                <a:gd name="connsiteX2708" fmla="*/ 3957643 w 12250760"/>
                <a:gd name="connsiteY2708" fmla="*/ 3985091 h 6679735"/>
                <a:gd name="connsiteX2709" fmla="*/ 4061474 w 12250760"/>
                <a:gd name="connsiteY2709" fmla="*/ 4063097 h 6679735"/>
                <a:gd name="connsiteX2710" fmla="*/ 4061474 w 12250760"/>
                <a:gd name="connsiteY2710" fmla="*/ 4115101 h 6679735"/>
                <a:gd name="connsiteX2711" fmla="*/ 4035518 w 12250760"/>
                <a:gd name="connsiteY2711" fmla="*/ 4141104 h 6679735"/>
                <a:gd name="connsiteX2712" fmla="*/ 4009559 w 12250760"/>
                <a:gd name="connsiteY2712" fmla="*/ 4141104 h 6679735"/>
                <a:gd name="connsiteX2713" fmla="*/ 4009559 w 12250760"/>
                <a:gd name="connsiteY2713" fmla="*/ 4245113 h 6679735"/>
                <a:gd name="connsiteX2714" fmla="*/ 3983600 w 12250760"/>
                <a:gd name="connsiteY2714" fmla="*/ 4271114 h 6679735"/>
                <a:gd name="connsiteX2715" fmla="*/ 3931685 w 12250760"/>
                <a:gd name="connsiteY2715" fmla="*/ 4271114 h 6679735"/>
                <a:gd name="connsiteX2716" fmla="*/ 3905728 w 12250760"/>
                <a:gd name="connsiteY2716" fmla="*/ 4245113 h 6679735"/>
                <a:gd name="connsiteX2717" fmla="*/ 3905728 w 12250760"/>
                <a:gd name="connsiteY2717" fmla="*/ 4141104 h 6679735"/>
                <a:gd name="connsiteX2718" fmla="*/ 3879772 w 12250760"/>
                <a:gd name="connsiteY2718" fmla="*/ 4141104 h 6679735"/>
                <a:gd name="connsiteX2719" fmla="*/ 3853813 w 12250760"/>
                <a:gd name="connsiteY2719" fmla="*/ 4115101 h 6679735"/>
                <a:gd name="connsiteX2720" fmla="*/ 3853813 w 12250760"/>
                <a:gd name="connsiteY2720" fmla="*/ 4063097 h 6679735"/>
                <a:gd name="connsiteX2721" fmla="*/ 3957643 w 12250760"/>
                <a:gd name="connsiteY2721" fmla="*/ 3985091 h 6679735"/>
                <a:gd name="connsiteX2722" fmla="*/ 3475923 w 12250760"/>
                <a:gd name="connsiteY2722" fmla="*/ 3985091 h 6679735"/>
                <a:gd name="connsiteX2723" fmla="*/ 3579758 w 12250760"/>
                <a:gd name="connsiteY2723" fmla="*/ 4063097 h 6679735"/>
                <a:gd name="connsiteX2724" fmla="*/ 3579758 w 12250760"/>
                <a:gd name="connsiteY2724" fmla="*/ 4115101 h 6679735"/>
                <a:gd name="connsiteX2725" fmla="*/ 3553799 w 12250760"/>
                <a:gd name="connsiteY2725" fmla="*/ 4141104 h 6679735"/>
                <a:gd name="connsiteX2726" fmla="*/ 3527841 w 12250760"/>
                <a:gd name="connsiteY2726" fmla="*/ 4141104 h 6679735"/>
                <a:gd name="connsiteX2727" fmla="*/ 3527841 w 12250760"/>
                <a:gd name="connsiteY2727" fmla="*/ 4245113 h 6679735"/>
                <a:gd name="connsiteX2728" fmla="*/ 3501883 w 12250760"/>
                <a:gd name="connsiteY2728" fmla="*/ 4271114 h 6679735"/>
                <a:gd name="connsiteX2729" fmla="*/ 3449967 w 12250760"/>
                <a:gd name="connsiteY2729" fmla="*/ 4271114 h 6679735"/>
                <a:gd name="connsiteX2730" fmla="*/ 3424010 w 12250760"/>
                <a:gd name="connsiteY2730" fmla="*/ 4245113 h 6679735"/>
                <a:gd name="connsiteX2731" fmla="*/ 3424010 w 12250760"/>
                <a:gd name="connsiteY2731" fmla="*/ 4141104 h 6679735"/>
                <a:gd name="connsiteX2732" fmla="*/ 3398052 w 12250760"/>
                <a:gd name="connsiteY2732" fmla="*/ 4141104 h 6679735"/>
                <a:gd name="connsiteX2733" fmla="*/ 3372093 w 12250760"/>
                <a:gd name="connsiteY2733" fmla="*/ 4115101 h 6679735"/>
                <a:gd name="connsiteX2734" fmla="*/ 3372093 w 12250760"/>
                <a:gd name="connsiteY2734" fmla="*/ 4063097 h 6679735"/>
                <a:gd name="connsiteX2735" fmla="*/ 3475923 w 12250760"/>
                <a:gd name="connsiteY2735" fmla="*/ 3985091 h 6679735"/>
                <a:gd name="connsiteX2736" fmla="*/ 2994201 w 12250760"/>
                <a:gd name="connsiteY2736" fmla="*/ 3985091 h 6679735"/>
                <a:gd name="connsiteX2737" fmla="*/ 3098031 w 12250760"/>
                <a:gd name="connsiteY2737" fmla="*/ 4063097 h 6679735"/>
                <a:gd name="connsiteX2738" fmla="*/ 3098031 w 12250760"/>
                <a:gd name="connsiteY2738" fmla="*/ 4115101 h 6679735"/>
                <a:gd name="connsiteX2739" fmla="*/ 3072072 w 12250760"/>
                <a:gd name="connsiteY2739" fmla="*/ 4141104 h 6679735"/>
                <a:gd name="connsiteX2740" fmla="*/ 3046115 w 12250760"/>
                <a:gd name="connsiteY2740" fmla="*/ 4141104 h 6679735"/>
                <a:gd name="connsiteX2741" fmla="*/ 3046115 w 12250760"/>
                <a:gd name="connsiteY2741" fmla="*/ 4245113 h 6679735"/>
                <a:gd name="connsiteX2742" fmla="*/ 3020158 w 12250760"/>
                <a:gd name="connsiteY2742" fmla="*/ 4271114 h 6679735"/>
                <a:gd name="connsiteX2743" fmla="*/ 2968241 w 12250760"/>
                <a:gd name="connsiteY2743" fmla="*/ 4271114 h 6679735"/>
                <a:gd name="connsiteX2744" fmla="*/ 2942284 w 12250760"/>
                <a:gd name="connsiteY2744" fmla="*/ 4245113 h 6679735"/>
                <a:gd name="connsiteX2745" fmla="*/ 2942284 w 12250760"/>
                <a:gd name="connsiteY2745" fmla="*/ 4141104 h 6679735"/>
                <a:gd name="connsiteX2746" fmla="*/ 2916326 w 12250760"/>
                <a:gd name="connsiteY2746" fmla="*/ 4141104 h 6679735"/>
                <a:gd name="connsiteX2747" fmla="*/ 2890369 w 12250760"/>
                <a:gd name="connsiteY2747" fmla="*/ 4115101 h 6679735"/>
                <a:gd name="connsiteX2748" fmla="*/ 2890369 w 12250760"/>
                <a:gd name="connsiteY2748" fmla="*/ 4063097 h 6679735"/>
                <a:gd name="connsiteX2749" fmla="*/ 2994201 w 12250760"/>
                <a:gd name="connsiteY2749" fmla="*/ 3985091 h 6679735"/>
                <a:gd name="connsiteX2750" fmla="*/ 2512476 w 12250760"/>
                <a:gd name="connsiteY2750" fmla="*/ 3985091 h 6679735"/>
                <a:gd name="connsiteX2751" fmla="*/ 2616307 w 12250760"/>
                <a:gd name="connsiteY2751" fmla="*/ 4063097 h 6679735"/>
                <a:gd name="connsiteX2752" fmla="*/ 2616307 w 12250760"/>
                <a:gd name="connsiteY2752" fmla="*/ 4115101 h 6679735"/>
                <a:gd name="connsiteX2753" fmla="*/ 2590350 w 12250760"/>
                <a:gd name="connsiteY2753" fmla="*/ 4141104 h 6679735"/>
                <a:gd name="connsiteX2754" fmla="*/ 2564392 w 12250760"/>
                <a:gd name="connsiteY2754" fmla="*/ 4141104 h 6679735"/>
                <a:gd name="connsiteX2755" fmla="*/ 2564392 w 12250760"/>
                <a:gd name="connsiteY2755" fmla="*/ 4245113 h 6679735"/>
                <a:gd name="connsiteX2756" fmla="*/ 2538434 w 12250760"/>
                <a:gd name="connsiteY2756" fmla="*/ 4271114 h 6679735"/>
                <a:gd name="connsiteX2757" fmla="*/ 2486520 w 12250760"/>
                <a:gd name="connsiteY2757" fmla="*/ 4271114 h 6679735"/>
                <a:gd name="connsiteX2758" fmla="*/ 2460562 w 12250760"/>
                <a:gd name="connsiteY2758" fmla="*/ 4245113 h 6679735"/>
                <a:gd name="connsiteX2759" fmla="*/ 2460562 w 12250760"/>
                <a:gd name="connsiteY2759" fmla="*/ 4141104 h 6679735"/>
                <a:gd name="connsiteX2760" fmla="*/ 2434606 w 12250760"/>
                <a:gd name="connsiteY2760" fmla="*/ 4141104 h 6679735"/>
                <a:gd name="connsiteX2761" fmla="*/ 2408647 w 12250760"/>
                <a:gd name="connsiteY2761" fmla="*/ 4115101 h 6679735"/>
                <a:gd name="connsiteX2762" fmla="*/ 2408647 w 12250760"/>
                <a:gd name="connsiteY2762" fmla="*/ 4063097 h 6679735"/>
                <a:gd name="connsiteX2763" fmla="*/ 2512476 w 12250760"/>
                <a:gd name="connsiteY2763" fmla="*/ 3985091 h 6679735"/>
                <a:gd name="connsiteX2764" fmla="*/ 2030747 w 12250760"/>
                <a:gd name="connsiteY2764" fmla="*/ 3985091 h 6679735"/>
                <a:gd name="connsiteX2765" fmla="*/ 2134586 w 12250760"/>
                <a:gd name="connsiteY2765" fmla="*/ 4063097 h 6679735"/>
                <a:gd name="connsiteX2766" fmla="*/ 2134586 w 12250760"/>
                <a:gd name="connsiteY2766" fmla="*/ 4115101 h 6679735"/>
                <a:gd name="connsiteX2767" fmla="*/ 2108620 w 12250760"/>
                <a:gd name="connsiteY2767" fmla="*/ 4141104 h 6679735"/>
                <a:gd name="connsiteX2768" fmla="*/ 2082662 w 12250760"/>
                <a:gd name="connsiteY2768" fmla="*/ 4141104 h 6679735"/>
                <a:gd name="connsiteX2769" fmla="*/ 2082662 w 12250760"/>
                <a:gd name="connsiteY2769" fmla="*/ 4245113 h 6679735"/>
                <a:gd name="connsiteX2770" fmla="*/ 2056704 w 12250760"/>
                <a:gd name="connsiteY2770" fmla="*/ 4271114 h 6679735"/>
                <a:gd name="connsiteX2771" fmla="*/ 2004788 w 12250760"/>
                <a:gd name="connsiteY2771" fmla="*/ 4271114 h 6679735"/>
                <a:gd name="connsiteX2772" fmla="*/ 1978831 w 12250760"/>
                <a:gd name="connsiteY2772" fmla="*/ 4245113 h 6679735"/>
                <a:gd name="connsiteX2773" fmla="*/ 1978831 w 12250760"/>
                <a:gd name="connsiteY2773" fmla="*/ 4141104 h 6679735"/>
                <a:gd name="connsiteX2774" fmla="*/ 1952874 w 12250760"/>
                <a:gd name="connsiteY2774" fmla="*/ 4141104 h 6679735"/>
                <a:gd name="connsiteX2775" fmla="*/ 1926916 w 12250760"/>
                <a:gd name="connsiteY2775" fmla="*/ 4115101 h 6679735"/>
                <a:gd name="connsiteX2776" fmla="*/ 1926916 w 12250760"/>
                <a:gd name="connsiteY2776" fmla="*/ 4063097 h 6679735"/>
                <a:gd name="connsiteX2777" fmla="*/ 2030747 w 12250760"/>
                <a:gd name="connsiteY2777" fmla="*/ 3985091 h 6679735"/>
                <a:gd name="connsiteX2778" fmla="*/ 1549023 w 12250760"/>
                <a:gd name="connsiteY2778" fmla="*/ 3985091 h 6679735"/>
                <a:gd name="connsiteX2779" fmla="*/ 1652852 w 12250760"/>
                <a:gd name="connsiteY2779" fmla="*/ 4063097 h 6679735"/>
                <a:gd name="connsiteX2780" fmla="*/ 1652852 w 12250760"/>
                <a:gd name="connsiteY2780" fmla="*/ 4115101 h 6679735"/>
                <a:gd name="connsiteX2781" fmla="*/ 1626896 w 12250760"/>
                <a:gd name="connsiteY2781" fmla="*/ 4141104 h 6679735"/>
                <a:gd name="connsiteX2782" fmla="*/ 1600937 w 12250760"/>
                <a:gd name="connsiteY2782" fmla="*/ 4141104 h 6679735"/>
                <a:gd name="connsiteX2783" fmla="*/ 1600937 w 12250760"/>
                <a:gd name="connsiteY2783" fmla="*/ 4245113 h 6679735"/>
                <a:gd name="connsiteX2784" fmla="*/ 1574980 w 12250760"/>
                <a:gd name="connsiteY2784" fmla="*/ 4271114 h 6679735"/>
                <a:gd name="connsiteX2785" fmla="*/ 1523065 w 12250760"/>
                <a:gd name="connsiteY2785" fmla="*/ 4271114 h 6679735"/>
                <a:gd name="connsiteX2786" fmla="*/ 1497107 w 12250760"/>
                <a:gd name="connsiteY2786" fmla="*/ 4245113 h 6679735"/>
                <a:gd name="connsiteX2787" fmla="*/ 1497107 w 12250760"/>
                <a:gd name="connsiteY2787" fmla="*/ 4141104 h 6679735"/>
                <a:gd name="connsiteX2788" fmla="*/ 1471150 w 12250760"/>
                <a:gd name="connsiteY2788" fmla="*/ 4141104 h 6679735"/>
                <a:gd name="connsiteX2789" fmla="*/ 1445192 w 12250760"/>
                <a:gd name="connsiteY2789" fmla="*/ 4115101 h 6679735"/>
                <a:gd name="connsiteX2790" fmla="*/ 1445192 w 12250760"/>
                <a:gd name="connsiteY2790" fmla="*/ 4063097 h 6679735"/>
                <a:gd name="connsiteX2791" fmla="*/ 1549023 w 12250760"/>
                <a:gd name="connsiteY2791" fmla="*/ 3985091 h 6679735"/>
                <a:gd name="connsiteX2792" fmla="*/ 1067300 w 12250760"/>
                <a:gd name="connsiteY2792" fmla="*/ 3985091 h 6679735"/>
                <a:gd name="connsiteX2793" fmla="*/ 1171130 w 12250760"/>
                <a:gd name="connsiteY2793" fmla="*/ 4063097 h 6679735"/>
                <a:gd name="connsiteX2794" fmla="*/ 1171130 w 12250760"/>
                <a:gd name="connsiteY2794" fmla="*/ 4115101 h 6679735"/>
                <a:gd name="connsiteX2795" fmla="*/ 1145173 w 12250760"/>
                <a:gd name="connsiteY2795" fmla="*/ 4141104 h 6679735"/>
                <a:gd name="connsiteX2796" fmla="*/ 1119214 w 12250760"/>
                <a:gd name="connsiteY2796" fmla="*/ 4141104 h 6679735"/>
                <a:gd name="connsiteX2797" fmla="*/ 1119214 w 12250760"/>
                <a:gd name="connsiteY2797" fmla="*/ 4245113 h 6679735"/>
                <a:gd name="connsiteX2798" fmla="*/ 1093257 w 12250760"/>
                <a:gd name="connsiteY2798" fmla="*/ 4271114 h 6679735"/>
                <a:gd name="connsiteX2799" fmla="*/ 1041342 w 12250760"/>
                <a:gd name="connsiteY2799" fmla="*/ 4271114 h 6679735"/>
                <a:gd name="connsiteX2800" fmla="*/ 1015385 w 12250760"/>
                <a:gd name="connsiteY2800" fmla="*/ 4245113 h 6679735"/>
                <a:gd name="connsiteX2801" fmla="*/ 1015385 w 12250760"/>
                <a:gd name="connsiteY2801" fmla="*/ 4141104 h 6679735"/>
                <a:gd name="connsiteX2802" fmla="*/ 989427 w 12250760"/>
                <a:gd name="connsiteY2802" fmla="*/ 4141104 h 6679735"/>
                <a:gd name="connsiteX2803" fmla="*/ 963469 w 12250760"/>
                <a:gd name="connsiteY2803" fmla="*/ 4115101 h 6679735"/>
                <a:gd name="connsiteX2804" fmla="*/ 963469 w 12250760"/>
                <a:gd name="connsiteY2804" fmla="*/ 4063097 h 6679735"/>
                <a:gd name="connsiteX2805" fmla="*/ 1067300 w 12250760"/>
                <a:gd name="connsiteY2805" fmla="*/ 3985091 h 6679735"/>
                <a:gd name="connsiteX2806" fmla="*/ 585577 w 12250760"/>
                <a:gd name="connsiteY2806" fmla="*/ 3985091 h 6679735"/>
                <a:gd name="connsiteX2807" fmla="*/ 689407 w 12250760"/>
                <a:gd name="connsiteY2807" fmla="*/ 4063097 h 6679735"/>
                <a:gd name="connsiteX2808" fmla="*/ 689407 w 12250760"/>
                <a:gd name="connsiteY2808" fmla="*/ 4115101 h 6679735"/>
                <a:gd name="connsiteX2809" fmla="*/ 663450 w 12250760"/>
                <a:gd name="connsiteY2809" fmla="*/ 4141104 h 6679735"/>
                <a:gd name="connsiteX2810" fmla="*/ 637492 w 12250760"/>
                <a:gd name="connsiteY2810" fmla="*/ 4141104 h 6679735"/>
                <a:gd name="connsiteX2811" fmla="*/ 637492 w 12250760"/>
                <a:gd name="connsiteY2811" fmla="*/ 4245113 h 6679735"/>
                <a:gd name="connsiteX2812" fmla="*/ 611534 w 12250760"/>
                <a:gd name="connsiteY2812" fmla="*/ 4271114 h 6679735"/>
                <a:gd name="connsiteX2813" fmla="*/ 559619 w 12250760"/>
                <a:gd name="connsiteY2813" fmla="*/ 4271114 h 6679735"/>
                <a:gd name="connsiteX2814" fmla="*/ 533662 w 12250760"/>
                <a:gd name="connsiteY2814" fmla="*/ 4245113 h 6679735"/>
                <a:gd name="connsiteX2815" fmla="*/ 533662 w 12250760"/>
                <a:gd name="connsiteY2815" fmla="*/ 4141104 h 6679735"/>
                <a:gd name="connsiteX2816" fmla="*/ 507705 w 12250760"/>
                <a:gd name="connsiteY2816" fmla="*/ 4141104 h 6679735"/>
                <a:gd name="connsiteX2817" fmla="*/ 481746 w 12250760"/>
                <a:gd name="connsiteY2817" fmla="*/ 4115101 h 6679735"/>
                <a:gd name="connsiteX2818" fmla="*/ 481746 w 12250760"/>
                <a:gd name="connsiteY2818" fmla="*/ 4063097 h 6679735"/>
                <a:gd name="connsiteX2819" fmla="*/ 585577 w 12250760"/>
                <a:gd name="connsiteY2819" fmla="*/ 3985091 h 6679735"/>
                <a:gd name="connsiteX2820" fmla="*/ 103855 w 12250760"/>
                <a:gd name="connsiteY2820" fmla="*/ 3985091 h 6679735"/>
                <a:gd name="connsiteX2821" fmla="*/ 207684 w 12250760"/>
                <a:gd name="connsiteY2821" fmla="*/ 4063097 h 6679735"/>
                <a:gd name="connsiteX2822" fmla="*/ 207684 w 12250760"/>
                <a:gd name="connsiteY2822" fmla="*/ 4115101 h 6679735"/>
                <a:gd name="connsiteX2823" fmla="*/ 181727 w 12250760"/>
                <a:gd name="connsiteY2823" fmla="*/ 4141104 h 6679735"/>
                <a:gd name="connsiteX2824" fmla="*/ 155769 w 12250760"/>
                <a:gd name="connsiteY2824" fmla="*/ 4141104 h 6679735"/>
                <a:gd name="connsiteX2825" fmla="*/ 155769 w 12250760"/>
                <a:gd name="connsiteY2825" fmla="*/ 4245113 h 6679735"/>
                <a:gd name="connsiteX2826" fmla="*/ 129812 w 12250760"/>
                <a:gd name="connsiteY2826" fmla="*/ 4271114 h 6679735"/>
                <a:gd name="connsiteX2827" fmla="*/ 77896 w 12250760"/>
                <a:gd name="connsiteY2827" fmla="*/ 4271114 h 6679735"/>
                <a:gd name="connsiteX2828" fmla="*/ 51939 w 12250760"/>
                <a:gd name="connsiteY2828" fmla="*/ 4245113 h 6679735"/>
                <a:gd name="connsiteX2829" fmla="*/ 51939 w 12250760"/>
                <a:gd name="connsiteY2829" fmla="*/ 4141104 h 6679735"/>
                <a:gd name="connsiteX2830" fmla="*/ 25982 w 12250760"/>
                <a:gd name="connsiteY2830" fmla="*/ 4141104 h 6679735"/>
                <a:gd name="connsiteX2831" fmla="*/ 23 w 12250760"/>
                <a:gd name="connsiteY2831" fmla="*/ 4115101 h 6679735"/>
                <a:gd name="connsiteX2832" fmla="*/ 23 w 12250760"/>
                <a:gd name="connsiteY2832" fmla="*/ 4063097 h 6679735"/>
                <a:gd name="connsiteX2833" fmla="*/ 103855 w 12250760"/>
                <a:gd name="connsiteY2833" fmla="*/ 3985091 h 6679735"/>
                <a:gd name="connsiteX2834" fmla="*/ 12145950 w 12250760"/>
                <a:gd name="connsiteY2834" fmla="*/ 3853833 h 6679735"/>
                <a:gd name="connsiteX2835" fmla="*/ 12197866 w 12250760"/>
                <a:gd name="connsiteY2835" fmla="*/ 3905749 h 6679735"/>
                <a:gd name="connsiteX2836" fmla="*/ 12145950 w 12250760"/>
                <a:gd name="connsiteY2836" fmla="*/ 3957664 h 6679735"/>
                <a:gd name="connsiteX2837" fmla="*/ 12094035 w 12250760"/>
                <a:gd name="connsiteY2837" fmla="*/ 3905749 h 6679735"/>
                <a:gd name="connsiteX2838" fmla="*/ 12145950 w 12250760"/>
                <a:gd name="connsiteY2838" fmla="*/ 3853833 h 6679735"/>
                <a:gd name="connsiteX2839" fmla="*/ 11664226 w 12250760"/>
                <a:gd name="connsiteY2839" fmla="*/ 3853833 h 6679735"/>
                <a:gd name="connsiteX2840" fmla="*/ 11716142 w 12250760"/>
                <a:gd name="connsiteY2840" fmla="*/ 3905749 h 6679735"/>
                <a:gd name="connsiteX2841" fmla="*/ 11664226 w 12250760"/>
                <a:gd name="connsiteY2841" fmla="*/ 3957664 h 6679735"/>
                <a:gd name="connsiteX2842" fmla="*/ 11612311 w 12250760"/>
                <a:gd name="connsiteY2842" fmla="*/ 3905749 h 6679735"/>
                <a:gd name="connsiteX2843" fmla="*/ 11664226 w 12250760"/>
                <a:gd name="connsiteY2843" fmla="*/ 3853833 h 6679735"/>
                <a:gd name="connsiteX2844" fmla="*/ 11182501 w 12250760"/>
                <a:gd name="connsiteY2844" fmla="*/ 3853833 h 6679735"/>
                <a:gd name="connsiteX2845" fmla="*/ 11234417 w 12250760"/>
                <a:gd name="connsiteY2845" fmla="*/ 3905749 h 6679735"/>
                <a:gd name="connsiteX2846" fmla="*/ 11182501 w 12250760"/>
                <a:gd name="connsiteY2846" fmla="*/ 3957664 h 6679735"/>
                <a:gd name="connsiteX2847" fmla="*/ 11130586 w 12250760"/>
                <a:gd name="connsiteY2847" fmla="*/ 3905749 h 6679735"/>
                <a:gd name="connsiteX2848" fmla="*/ 11182501 w 12250760"/>
                <a:gd name="connsiteY2848" fmla="*/ 3853833 h 6679735"/>
                <a:gd name="connsiteX2849" fmla="*/ 10700777 w 12250760"/>
                <a:gd name="connsiteY2849" fmla="*/ 3853833 h 6679735"/>
                <a:gd name="connsiteX2850" fmla="*/ 10752693 w 12250760"/>
                <a:gd name="connsiteY2850" fmla="*/ 3905749 h 6679735"/>
                <a:gd name="connsiteX2851" fmla="*/ 10700777 w 12250760"/>
                <a:gd name="connsiteY2851" fmla="*/ 3957664 h 6679735"/>
                <a:gd name="connsiteX2852" fmla="*/ 10648862 w 12250760"/>
                <a:gd name="connsiteY2852" fmla="*/ 3905749 h 6679735"/>
                <a:gd name="connsiteX2853" fmla="*/ 10700777 w 12250760"/>
                <a:gd name="connsiteY2853" fmla="*/ 3853833 h 6679735"/>
                <a:gd name="connsiteX2854" fmla="*/ 10219053 w 12250760"/>
                <a:gd name="connsiteY2854" fmla="*/ 3853833 h 6679735"/>
                <a:gd name="connsiteX2855" fmla="*/ 10270969 w 12250760"/>
                <a:gd name="connsiteY2855" fmla="*/ 3905749 h 6679735"/>
                <a:gd name="connsiteX2856" fmla="*/ 10219053 w 12250760"/>
                <a:gd name="connsiteY2856" fmla="*/ 3957664 h 6679735"/>
                <a:gd name="connsiteX2857" fmla="*/ 10167138 w 12250760"/>
                <a:gd name="connsiteY2857" fmla="*/ 3905749 h 6679735"/>
                <a:gd name="connsiteX2858" fmla="*/ 10219053 w 12250760"/>
                <a:gd name="connsiteY2858" fmla="*/ 3853833 h 6679735"/>
                <a:gd name="connsiteX2859" fmla="*/ 9737328 w 12250760"/>
                <a:gd name="connsiteY2859" fmla="*/ 3853833 h 6679735"/>
                <a:gd name="connsiteX2860" fmla="*/ 9789244 w 12250760"/>
                <a:gd name="connsiteY2860" fmla="*/ 3905749 h 6679735"/>
                <a:gd name="connsiteX2861" fmla="*/ 9737328 w 12250760"/>
                <a:gd name="connsiteY2861" fmla="*/ 3957664 h 6679735"/>
                <a:gd name="connsiteX2862" fmla="*/ 9685413 w 12250760"/>
                <a:gd name="connsiteY2862" fmla="*/ 3905749 h 6679735"/>
                <a:gd name="connsiteX2863" fmla="*/ 9737328 w 12250760"/>
                <a:gd name="connsiteY2863" fmla="*/ 3853833 h 6679735"/>
                <a:gd name="connsiteX2864" fmla="*/ 9255604 w 12250760"/>
                <a:gd name="connsiteY2864" fmla="*/ 3853833 h 6679735"/>
                <a:gd name="connsiteX2865" fmla="*/ 9307520 w 12250760"/>
                <a:gd name="connsiteY2865" fmla="*/ 3905749 h 6679735"/>
                <a:gd name="connsiteX2866" fmla="*/ 9255604 w 12250760"/>
                <a:gd name="connsiteY2866" fmla="*/ 3957664 h 6679735"/>
                <a:gd name="connsiteX2867" fmla="*/ 9203689 w 12250760"/>
                <a:gd name="connsiteY2867" fmla="*/ 3905749 h 6679735"/>
                <a:gd name="connsiteX2868" fmla="*/ 9255604 w 12250760"/>
                <a:gd name="connsiteY2868" fmla="*/ 3853833 h 6679735"/>
                <a:gd name="connsiteX2869" fmla="*/ 8773880 w 12250760"/>
                <a:gd name="connsiteY2869" fmla="*/ 3853833 h 6679735"/>
                <a:gd name="connsiteX2870" fmla="*/ 8825796 w 12250760"/>
                <a:gd name="connsiteY2870" fmla="*/ 3905749 h 6679735"/>
                <a:gd name="connsiteX2871" fmla="*/ 8773880 w 12250760"/>
                <a:gd name="connsiteY2871" fmla="*/ 3957664 h 6679735"/>
                <a:gd name="connsiteX2872" fmla="*/ 8721965 w 12250760"/>
                <a:gd name="connsiteY2872" fmla="*/ 3905749 h 6679735"/>
                <a:gd name="connsiteX2873" fmla="*/ 8773880 w 12250760"/>
                <a:gd name="connsiteY2873" fmla="*/ 3853833 h 6679735"/>
                <a:gd name="connsiteX2874" fmla="*/ 8292157 w 12250760"/>
                <a:gd name="connsiteY2874" fmla="*/ 3853833 h 6679735"/>
                <a:gd name="connsiteX2875" fmla="*/ 8344072 w 12250760"/>
                <a:gd name="connsiteY2875" fmla="*/ 3905749 h 6679735"/>
                <a:gd name="connsiteX2876" fmla="*/ 8292157 w 12250760"/>
                <a:gd name="connsiteY2876" fmla="*/ 3957664 h 6679735"/>
                <a:gd name="connsiteX2877" fmla="*/ 8240241 w 12250760"/>
                <a:gd name="connsiteY2877" fmla="*/ 3905749 h 6679735"/>
                <a:gd name="connsiteX2878" fmla="*/ 8292157 w 12250760"/>
                <a:gd name="connsiteY2878" fmla="*/ 3853833 h 6679735"/>
                <a:gd name="connsiteX2879" fmla="*/ 7810433 w 12250760"/>
                <a:gd name="connsiteY2879" fmla="*/ 3853833 h 6679735"/>
                <a:gd name="connsiteX2880" fmla="*/ 7862348 w 12250760"/>
                <a:gd name="connsiteY2880" fmla="*/ 3905749 h 6679735"/>
                <a:gd name="connsiteX2881" fmla="*/ 7810433 w 12250760"/>
                <a:gd name="connsiteY2881" fmla="*/ 3957664 h 6679735"/>
                <a:gd name="connsiteX2882" fmla="*/ 7758517 w 12250760"/>
                <a:gd name="connsiteY2882" fmla="*/ 3905749 h 6679735"/>
                <a:gd name="connsiteX2883" fmla="*/ 7810433 w 12250760"/>
                <a:gd name="connsiteY2883" fmla="*/ 3853833 h 6679735"/>
                <a:gd name="connsiteX2884" fmla="*/ 7328709 w 12250760"/>
                <a:gd name="connsiteY2884" fmla="*/ 3853833 h 6679735"/>
                <a:gd name="connsiteX2885" fmla="*/ 7380624 w 12250760"/>
                <a:gd name="connsiteY2885" fmla="*/ 3905749 h 6679735"/>
                <a:gd name="connsiteX2886" fmla="*/ 7328709 w 12250760"/>
                <a:gd name="connsiteY2886" fmla="*/ 3957664 h 6679735"/>
                <a:gd name="connsiteX2887" fmla="*/ 7276793 w 12250760"/>
                <a:gd name="connsiteY2887" fmla="*/ 3905749 h 6679735"/>
                <a:gd name="connsiteX2888" fmla="*/ 7328709 w 12250760"/>
                <a:gd name="connsiteY2888" fmla="*/ 3853833 h 6679735"/>
                <a:gd name="connsiteX2889" fmla="*/ 6846985 w 12250760"/>
                <a:gd name="connsiteY2889" fmla="*/ 3853833 h 6679735"/>
                <a:gd name="connsiteX2890" fmla="*/ 6898900 w 12250760"/>
                <a:gd name="connsiteY2890" fmla="*/ 3905749 h 6679735"/>
                <a:gd name="connsiteX2891" fmla="*/ 6846985 w 12250760"/>
                <a:gd name="connsiteY2891" fmla="*/ 3957664 h 6679735"/>
                <a:gd name="connsiteX2892" fmla="*/ 6795069 w 12250760"/>
                <a:gd name="connsiteY2892" fmla="*/ 3905749 h 6679735"/>
                <a:gd name="connsiteX2893" fmla="*/ 6846985 w 12250760"/>
                <a:gd name="connsiteY2893" fmla="*/ 3853833 h 6679735"/>
                <a:gd name="connsiteX2894" fmla="*/ 6365261 w 12250760"/>
                <a:gd name="connsiteY2894" fmla="*/ 3853833 h 6679735"/>
                <a:gd name="connsiteX2895" fmla="*/ 6417176 w 12250760"/>
                <a:gd name="connsiteY2895" fmla="*/ 3905749 h 6679735"/>
                <a:gd name="connsiteX2896" fmla="*/ 6365261 w 12250760"/>
                <a:gd name="connsiteY2896" fmla="*/ 3957664 h 6679735"/>
                <a:gd name="connsiteX2897" fmla="*/ 6313345 w 12250760"/>
                <a:gd name="connsiteY2897" fmla="*/ 3905749 h 6679735"/>
                <a:gd name="connsiteX2898" fmla="*/ 6365261 w 12250760"/>
                <a:gd name="connsiteY2898" fmla="*/ 3853833 h 6679735"/>
                <a:gd name="connsiteX2899" fmla="*/ 5883543 w 12250760"/>
                <a:gd name="connsiteY2899" fmla="*/ 3853833 h 6679735"/>
                <a:gd name="connsiteX2900" fmla="*/ 5935458 w 12250760"/>
                <a:gd name="connsiteY2900" fmla="*/ 3905749 h 6679735"/>
                <a:gd name="connsiteX2901" fmla="*/ 5883543 w 12250760"/>
                <a:gd name="connsiteY2901" fmla="*/ 3957664 h 6679735"/>
                <a:gd name="connsiteX2902" fmla="*/ 5831628 w 12250760"/>
                <a:gd name="connsiteY2902" fmla="*/ 3905749 h 6679735"/>
                <a:gd name="connsiteX2903" fmla="*/ 5883543 w 12250760"/>
                <a:gd name="connsiteY2903" fmla="*/ 3853833 h 6679735"/>
                <a:gd name="connsiteX2904" fmla="*/ 5401829 w 12250760"/>
                <a:gd name="connsiteY2904" fmla="*/ 3853833 h 6679735"/>
                <a:gd name="connsiteX2905" fmla="*/ 5453742 w 12250760"/>
                <a:gd name="connsiteY2905" fmla="*/ 3905749 h 6679735"/>
                <a:gd name="connsiteX2906" fmla="*/ 5401829 w 12250760"/>
                <a:gd name="connsiteY2906" fmla="*/ 3957664 h 6679735"/>
                <a:gd name="connsiteX2907" fmla="*/ 5349916 w 12250760"/>
                <a:gd name="connsiteY2907" fmla="*/ 3905749 h 6679735"/>
                <a:gd name="connsiteX2908" fmla="*/ 5401829 w 12250760"/>
                <a:gd name="connsiteY2908" fmla="*/ 3853833 h 6679735"/>
                <a:gd name="connsiteX2909" fmla="*/ 4920088 w 12250760"/>
                <a:gd name="connsiteY2909" fmla="*/ 3853833 h 6679735"/>
                <a:gd name="connsiteX2910" fmla="*/ 4972013 w 12250760"/>
                <a:gd name="connsiteY2910" fmla="*/ 3905749 h 6679735"/>
                <a:gd name="connsiteX2911" fmla="*/ 4920088 w 12250760"/>
                <a:gd name="connsiteY2911" fmla="*/ 3957664 h 6679735"/>
                <a:gd name="connsiteX2912" fmla="*/ 4868180 w 12250760"/>
                <a:gd name="connsiteY2912" fmla="*/ 3905749 h 6679735"/>
                <a:gd name="connsiteX2913" fmla="*/ 4920088 w 12250760"/>
                <a:gd name="connsiteY2913" fmla="*/ 3853833 h 6679735"/>
                <a:gd name="connsiteX2914" fmla="*/ 4438380 w 12250760"/>
                <a:gd name="connsiteY2914" fmla="*/ 3853833 h 6679735"/>
                <a:gd name="connsiteX2915" fmla="*/ 4490290 w 12250760"/>
                <a:gd name="connsiteY2915" fmla="*/ 3905749 h 6679735"/>
                <a:gd name="connsiteX2916" fmla="*/ 4438380 w 12250760"/>
                <a:gd name="connsiteY2916" fmla="*/ 3957664 h 6679735"/>
                <a:gd name="connsiteX2917" fmla="*/ 4386460 w 12250760"/>
                <a:gd name="connsiteY2917" fmla="*/ 3905749 h 6679735"/>
                <a:gd name="connsiteX2918" fmla="*/ 4438380 w 12250760"/>
                <a:gd name="connsiteY2918" fmla="*/ 3853833 h 6679735"/>
                <a:gd name="connsiteX2919" fmla="*/ 3956664 w 12250760"/>
                <a:gd name="connsiteY2919" fmla="*/ 3853833 h 6679735"/>
                <a:gd name="connsiteX2920" fmla="*/ 4008581 w 12250760"/>
                <a:gd name="connsiteY2920" fmla="*/ 3905749 h 6679735"/>
                <a:gd name="connsiteX2921" fmla="*/ 3956664 w 12250760"/>
                <a:gd name="connsiteY2921" fmla="*/ 3957664 h 6679735"/>
                <a:gd name="connsiteX2922" fmla="*/ 3904749 w 12250760"/>
                <a:gd name="connsiteY2922" fmla="*/ 3905749 h 6679735"/>
                <a:gd name="connsiteX2923" fmla="*/ 3956664 w 12250760"/>
                <a:gd name="connsiteY2923" fmla="*/ 3853833 h 6679735"/>
                <a:gd name="connsiteX2924" fmla="*/ 3474943 w 12250760"/>
                <a:gd name="connsiteY2924" fmla="*/ 3853833 h 6679735"/>
                <a:gd name="connsiteX2925" fmla="*/ 3526861 w 12250760"/>
                <a:gd name="connsiteY2925" fmla="*/ 3905749 h 6679735"/>
                <a:gd name="connsiteX2926" fmla="*/ 3474943 w 12250760"/>
                <a:gd name="connsiteY2926" fmla="*/ 3957664 h 6679735"/>
                <a:gd name="connsiteX2927" fmla="*/ 3423029 w 12250760"/>
                <a:gd name="connsiteY2927" fmla="*/ 3905749 h 6679735"/>
                <a:gd name="connsiteX2928" fmla="*/ 3474943 w 12250760"/>
                <a:gd name="connsiteY2928" fmla="*/ 3853833 h 6679735"/>
                <a:gd name="connsiteX2929" fmla="*/ 2993221 w 12250760"/>
                <a:gd name="connsiteY2929" fmla="*/ 3853833 h 6679735"/>
                <a:gd name="connsiteX2930" fmla="*/ 3045136 w 12250760"/>
                <a:gd name="connsiteY2930" fmla="*/ 3905749 h 6679735"/>
                <a:gd name="connsiteX2931" fmla="*/ 2993221 w 12250760"/>
                <a:gd name="connsiteY2931" fmla="*/ 3957664 h 6679735"/>
                <a:gd name="connsiteX2932" fmla="*/ 2941305 w 12250760"/>
                <a:gd name="connsiteY2932" fmla="*/ 3905749 h 6679735"/>
                <a:gd name="connsiteX2933" fmla="*/ 2993221 w 12250760"/>
                <a:gd name="connsiteY2933" fmla="*/ 3853833 h 6679735"/>
                <a:gd name="connsiteX2934" fmla="*/ 2511496 w 12250760"/>
                <a:gd name="connsiteY2934" fmla="*/ 3853833 h 6679735"/>
                <a:gd name="connsiteX2935" fmla="*/ 2563412 w 12250760"/>
                <a:gd name="connsiteY2935" fmla="*/ 3905749 h 6679735"/>
                <a:gd name="connsiteX2936" fmla="*/ 2511496 w 12250760"/>
                <a:gd name="connsiteY2936" fmla="*/ 3957664 h 6679735"/>
                <a:gd name="connsiteX2937" fmla="*/ 2459583 w 12250760"/>
                <a:gd name="connsiteY2937" fmla="*/ 3905749 h 6679735"/>
                <a:gd name="connsiteX2938" fmla="*/ 2511496 w 12250760"/>
                <a:gd name="connsiteY2938" fmla="*/ 3853833 h 6679735"/>
                <a:gd name="connsiteX2939" fmla="*/ 2029767 w 12250760"/>
                <a:gd name="connsiteY2939" fmla="*/ 3853833 h 6679735"/>
                <a:gd name="connsiteX2940" fmla="*/ 2081683 w 12250760"/>
                <a:gd name="connsiteY2940" fmla="*/ 3905749 h 6679735"/>
                <a:gd name="connsiteX2941" fmla="*/ 2029767 w 12250760"/>
                <a:gd name="connsiteY2941" fmla="*/ 3957664 h 6679735"/>
                <a:gd name="connsiteX2942" fmla="*/ 1977851 w 12250760"/>
                <a:gd name="connsiteY2942" fmla="*/ 3905749 h 6679735"/>
                <a:gd name="connsiteX2943" fmla="*/ 2029767 w 12250760"/>
                <a:gd name="connsiteY2943" fmla="*/ 3853833 h 6679735"/>
                <a:gd name="connsiteX2944" fmla="*/ 1548043 w 12250760"/>
                <a:gd name="connsiteY2944" fmla="*/ 3853833 h 6679735"/>
                <a:gd name="connsiteX2945" fmla="*/ 1599959 w 12250760"/>
                <a:gd name="connsiteY2945" fmla="*/ 3905749 h 6679735"/>
                <a:gd name="connsiteX2946" fmla="*/ 1548043 w 12250760"/>
                <a:gd name="connsiteY2946" fmla="*/ 3957664 h 6679735"/>
                <a:gd name="connsiteX2947" fmla="*/ 1496128 w 12250760"/>
                <a:gd name="connsiteY2947" fmla="*/ 3905749 h 6679735"/>
                <a:gd name="connsiteX2948" fmla="*/ 1548043 w 12250760"/>
                <a:gd name="connsiteY2948" fmla="*/ 3853833 h 6679735"/>
                <a:gd name="connsiteX2949" fmla="*/ 1066320 w 12250760"/>
                <a:gd name="connsiteY2949" fmla="*/ 3853833 h 6679735"/>
                <a:gd name="connsiteX2950" fmla="*/ 1118236 w 12250760"/>
                <a:gd name="connsiteY2950" fmla="*/ 3905749 h 6679735"/>
                <a:gd name="connsiteX2951" fmla="*/ 1066320 w 12250760"/>
                <a:gd name="connsiteY2951" fmla="*/ 3957664 h 6679735"/>
                <a:gd name="connsiteX2952" fmla="*/ 1014405 w 12250760"/>
                <a:gd name="connsiteY2952" fmla="*/ 3905749 h 6679735"/>
                <a:gd name="connsiteX2953" fmla="*/ 1066320 w 12250760"/>
                <a:gd name="connsiteY2953" fmla="*/ 3853833 h 6679735"/>
                <a:gd name="connsiteX2954" fmla="*/ 584597 w 12250760"/>
                <a:gd name="connsiteY2954" fmla="*/ 3853833 h 6679735"/>
                <a:gd name="connsiteX2955" fmla="*/ 636513 w 12250760"/>
                <a:gd name="connsiteY2955" fmla="*/ 3905749 h 6679735"/>
                <a:gd name="connsiteX2956" fmla="*/ 584597 w 12250760"/>
                <a:gd name="connsiteY2956" fmla="*/ 3957664 h 6679735"/>
                <a:gd name="connsiteX2957" fmla="*/ 532682 w 12250760"/>
                <a:gd name="connsiteY2957" fmla="*/ 3905749 h 6679735"/>
                <a:gd name="connsiteX2958" fmla="*/ 584597 w 12250760"/>
                <a:gd name="connsiteY2958" fmla="*/ 3853833 h 6679735"/>
                <a:gd name="connsiteX2959" fmla="*/ 102875 w 12250760"/>
                <a:gd name="connsiteY2959" fmla="*/ 3853833 h 6679735"/>
                <a:gd name="connsiteX2960" fmla="*/ 154790 w 12250760"/>
                <a:gd name="connsiteY2960" fmla="*/ 3905749 h 6679735"/>
                <a:gd name="connsiteX2961" fmla="*/ 102875 w 12250760"/>
                <a:gd name="connsiteY2961" fmla="*/ 3957664 h 6679735"/>
                <a:gd name="connsiteX2962" fmla="*/ 50959 w 12250760"/>
                <a:gd name="connsiteY2962" fmla="*/ 3905749 h 6679735"/>
                <a:gd name="connsiteX2963" fmla="*/ 102875 w 12250760"/>
                <a:gd name="connsiteY2963" fmla="*/ 3853833 h 6679735"/>
                <a:gd name="connsiteX2964" fmla="*/ 12146930 w 12250760"/>
                <a:gd name="connsiteY2964" fmla="*/ 3503367 h 6679735"/>
                <a:gd name="connsiteX2965" fmla="*/ 12250760 w 12250760"/>
                <a:gd name="connsiteY2965" fmla="*/ 3581373 h 6679735"/>
                <a:gd name="connsiteX2966" fmla="*/ 12250760 w 12250760"/>
                <a:gd name="connsiteY2966" fmla="*/ 3633377 h 6679735"/>
                <a:gd name="connsiteX2967" fmla="*/ 12224803 w 12250760"/>
                <a:gd name="connsiteY2967" fmla="*/ 3659380 h 6679735"/>
                <a:gd name="connsiteX2968" fmla="*/ 12198844 w 12250760"/>
                <a:gd name="connsiteY2968" fmla="*/ 3659380 h 6679735"/>
                <a:gd name="connsiteX2969" fmla="*/ 12198844 w 12250760"/>
                <a:gd name="connsiteY2969" fmla="*/ 3763389 h 6679735"/>
                <a:gd name="connsiteX2970" fmla="*/ 12172887 w 12250760"/>
                <a:gd name="connsiteY2970" fmla="*/ 3789390 h 6679735"/>
                <a:gd name="connsiteX2971" fmla="*/ 12120972 w 12250760"/>
                <a:gd name="connsiteY2971" fmla="*/ 3789390 h 6679735"/>
                <a:gd name="connsiteX2972" fmla="*/ 12095015 w 12250760"/>
                <a:gd name="connsiteY2972" fmla="*/ 3763389 h 6679735"/>
                <a:gd name="connsiteX2973" fmla="*/ 12095015 w 12250760"/>
                <a:gd name="connsiteY2973" fmla="*/ 3659380 h 6679735"/>
                <a:gd name="connsiteX2974" fmla="*/ 12069057 w 12250760"/>
                <a:gd name="connsiteY2974" fmla="*/ 3659380 h 6679735"/>
                <a:gd name="connsiteX2975" fmla="*/ 12043099 w 12250760"/>
                <a:gd name="connsiteY2975" fmla="*/ 3633377 h 6679735"/>
                <a:gd name="connsiteX2976" fmla="*/ 12043099 w 12250760"/>
                <a:gd name="connsiteY2976" fmla="*/ 3581373 h 6679735"/>
                <a:gd name="connsiteX2977" fmla="*/ 12146930 w 12250760"/>
                <a:gd name="connsiteY2977" fmla="*/ 3503367 h 6679735"/>
                <a:gd name="connsiteX2978" fmla="*/ 11665206 w 12250760"/>
                <a:gd name="connsiteY2978" fmla="*/ 3503367 h 6679735"/>
                <a:gd name="connsiteX2979" fmla="*/ 11769036 w 12250760"/>
                <a:gd name="connsiteY2979" fmla="*/ 3581373 h 6679735"/>
                <a:gd name="connsiteX2980" fmla="*/ 11769036 w 12250760"/>
                <a:gd name="connsiteY2980" fmla="*/ 3633377 h 6679735"/>
                <a:gd name="connsiteX2981" fmla="*/ 11743079 w 12250760"/>
                <a:gd name="connsiteY2981" fmla="*/ 3659380 h 6679735"/>
                <a:gd name="connsiteX2982" fmla="*/ 11717120 w 12250760"/>
                <a:gd name="connsiteY2982" fmla="*/ 3659380 h 6679735"/>
                <a:gd name="connsiteX2983" fmla="*/ 11717120 w 12250760"/>
                <a:gd name="connsiteY2983" fmla="*/ 3763389 h 6679735"/>
                <a:gd name="connsiteX2984" fmla="*/ 11691163 w 12250760"/>
                <a:gd name="connsiteY2984" fmla="*/ 3789390 h 6679735"/>
                <a:gd name="connsiteX2985" fmla="*/ 11639248 w 12250760"/>
                <a:gd name="connsiteY2985" fmla="*/ 3789390 h 6679735"/>
                <a:gd name="connsiteX2986" fmla="*/ 11613291 w 12250760"/>
                <a:gd name="connsiteY2986" fmla="*/ 3763389 h 6679735"/>
                <a:gd name="connsiteX2987" fmla="*/ 11613291 w 12250760"/>
                <a:gd name="connsiteY2987" fmla="*/ 3659380 h 6679735"/>
                <a:gd name="connsiteX2988" fmla="*/ 11587333 w 12250760"/>
                <a:gd name="connsiteY2988" fmla="*/ 3659380 h 6679735"/>
                <a:gd name="connsiteX2989" fmla="*/ 11561375 w 12250760"/>
                <a:gd name="connsiteY2989" fmla="*/ 3633377 h 6679735"/>
                <a:gd name="connsiteX2990" fmla="*/ 11561375 w 12250760"/>
                <a:gd name="connsiteY2990" fmla="*/ 3581373 h 6679735"/>
                <a:gd name="connsiteX2991" fmla="*/ 11665206 w 12250760"/>
                <a:gd name="connsiteY2991" fmla="*/ 3503367 h 6679735"/>
                <a:gd name="connsiteX2992" fmla="*/ 11183481 w 12250760"/>
                <a:gd name="connsiteY2992" fmla="*/ 3503367 h 6679735"/>
                <a:gd name="connsiteX2993" fmla="*/ 11287311 w 12250760"/>
                <a:gd name="connsiteY2993" fmla="*/ 3581373 h 6679735"/>
                <a:gd name="connsiteX2994" fmla="*/ 11287311 w 12250760"/>
                <a:gd name="connsiteY2994" fmla="*/ 3633377 h 6679735"/>
                <a:gd name="connsiteX2995" fmla="*/ 11261354 w 12250760"/>
                <a:gd name="connsiteY2995" fmla="*/ 3659380 h 6679735"/>
                <a:gd name="connsiteX2996" fmla="*/ 11235395 w 12250760"/>
                <a:gd name="connsiteY2996" fmla="*/ 3659380 h 6679735"/>
                <a:gd name="connsiteX2997" fmla="*/ 11235395 w 12250760"/>
                <a:gd name="connsiteY2997" fmla="*/ 3763389 h 6679735"/>
                <a:gd name="connsiteX2998" fmla="*/ 11209438 w 12250760"/>
                <a:gd name="connsiteY2998" fmla="*/ 3789390 h 6679735"/>
                <a:gd name="connsiteX2999" fmla="*/ 11157523 w 12250760"/>
                <a:gd name="connsiteY2999" fmla="*/ 3789390 h 6679735"/>
                <a:gd name="connsiteX3000" fmla="*/ 11131566 w 12250760"/>
                <a:gd name="connsiteY3000" fmla="*/ 3763389 h 6679735"/>
                <a:gd name="connsiteX3001" fmla="*/ 11131566 w 12250760"/>
                <a:gd name="connsiteY3001" fmla="*/ 3659380 h 6679735"/>
                <a:gd name="connsiteX3002" fmla="*/ 11105608 w 12250760"/>
                <a:gd name="connsiteY3002" fmla="*/ 3659380 h 6679735"/>
                <a:gd name="connsiteX3003" fmla="*/ 11079650 w 12250760"/>
                <a:gd name="connsiteY3003" fmla="*/ 3633377 h 6679735"/>
                <a:gd name="connsiteX3004" fmla="*/ 11079650 w 12250760"/>
                <a:gd name="connsiteY3004" fmla="*/ 3581373 h 6679735"/>
                <a:gd name="connsiteX3005" fmla="*/ 11183481 w 12250760"/>
                <a:gd name="connsiteY3005" fmla="*/ 3503367 h 6679735"/>
                <a:gd name="connsiteX3006" fmla="*/ 10701757 w 12250760"/>
                <a:gd name="connsiteY3006" fmla="*/ 3503367 h 6679735"/>
                <a:gd name="connsiteX3007" fmla="*/ 10805587 w 12250760"/>
                <a:gd name="connsiteY3007" fmla="*/ 3581373 h 6679735"/>
                <a:gd name="connsiteX3008" fmla="*/ 10805587 w 12250760"/>
                <a:gd name="connsiteY3008" fmla="*/ 3633377 h 6679735"/>
                <a:gd name="connsiteX3009" fmla="*/ 10779630 w 12250760"/>
                <a:gd name="connsiteY3009" fmla="*/ 3659380 h 6679735"/>
                <a:gd name="connsiteX3010" fmla="*/ 10753671 w 12250760"/>
                <a:gd name="connsiteY3010" fmla="*/ 3659380 h 6679735"/>
                <a:gd name="connsiteX3011" fmla="*/ 10753671 w 12250760"/>
                <a:gd name="connsiteY3011" fmla="*/ 3763389 h 6679735"/>
                <a:gd name="connsiteX3012" fmla="*/ 10727714 w 12250760"/>
                <a:gd name="connsiteY3012" fmla="*/ 3789390 h 6679735"/>
                <a:gd name="connsiteX3013" fmla="*/ 10675799 w 12250760"/>
                <a:gd name="connsiteY3013" fmla="*/ 3789390 h 6679735"/>
                <a:gd name="connsiteX3014" fmla="*/ 10649842 w 12250760"/>
                <a:gd name="connsiteY3014" fmla="*/ 3763389 h 6679735"/>
                <a:gd name="connsiteX3015" fmla="*/ 10649842 w 12250760"/>
                <a:gd name="connsiteY3015" fmla="*/ 3659380 h 6679735"/>
                <a:gd name="connsiteX3016" fmla="*/ 10623884 w 12250760"/>
                <a:gd name="connsiteY3016" fmla="*/ 3659380 h 6679735"/>
                <a:gd name="connsiteX3017" fmla="*/ 10597926 w 12250760"/>
                <a:gd name="connsiteY3017" fmla="*/ 3633377 h 6679735"/>
                <a:gd name="connsiteX3018" fmla="*/ 10597926 w 12250760"/>
                <a:gd name="connsiteY3018" fmla="*/ 3581373 h 6679735"/>
                <a:gd name="connsiteX3019" fmla="*/ 10701757 w 12250760"/>
                <a:gd name="connsiteY3019" fmla="*/ 3503367 h 6679735"/>
                <a:gd name="connsiteX3020" fmla="*/ 10220033 w 12250760"/>
                <a:gd name="connsiteY3020" fmla="*/ 3503367 h 6679735"/>
                <a:gd name="connsiteX3021" fmla="*/ 10323863 w 12250760"/>
                <a:gd name="connsiteY3021" fmla="*/ 3581373 h 6679735"/>
                <a:gd name="connsiteX3022" fmla="*/ 10323863 w 12250760"/>
                <a:gd name="connsiteY3022" fmla="*/ 3633377 h 6679735"/>
                <a:gd name="connsiteX3023" fmla="*/ 10297906 w 12250760"/>
                <a:gd name="connsiteY3023" fmla="*/ 3659380 h 6679735"/>
                <a:gd name="connsiteX3024" fmla="*/ 10271947 w 12250760"/>
                <a:gd name="connsiteY3024" fmla="*/ 3659380 h 6679735"/>
                <a:gd name="connsiteX3025" fmla="*/ 10271947 w 12250760"/>
                <a:gd name="connsiteY3025" fmla="*/ 3763389 h 6679735"/>
                <a:gd name="connsiteX3026" fmla="*/ 10245990 w 12250760"/>
                <a:gd name="connsiteY3026" fmla="*/ 3789390 h 6679735"/>
                <a:gd name="connsiteX3027" fmla="*/ 10194075 w 12250760"/>
                <a:gd name="connsiteY3027" fmla="*/ 3789390 h 6679735"/>
                <a:gd name="connsiteX3028" fmla="*/ 10168118 w 12250760"/>
                <a:gd name="connsiteY3028" fmla="*/ 3763389 h 6679735"/>
                <a:gd name="connsiteX3029" fmla="*/ 10168118 w 12250760"/>
                <a:gd name="connsiteY3029" fmla="*/ 3659380 h 6679735"/>
                <a:gd name="connsiteX3030" fmla="*/ 10142160 w 12250760"/>
                <a:gd name="connsiteY3030" fmla="*/ 3659380 h 6679735"/>
                <a:gd name="connsiteX3031" fmla="*/ 10116202 w 12250760"/>
                <a:gd name="connsiteY3031" fmla="*/ 3633377 h 6679735"/>
                <a:gd name="connsiteX3032" fmla="*/ 10116202 w 12250760"/>
                <a:gd name="connsiteY3032" fmla="*/ 3581373 h 6679735"/>
                <a:gd name="connsiteX3033" fmla="*/ 10220033 w 12250760"/>
                <a:gd name="connsiteY3033" fmla="*/ 3503367 h 6679735"/>
                <a:gd name="connsiteX3034" fmla="*/ 9738308 w 12250760"/>
                <a:gd name="connsiteY3034" fmla="*/ 3503367 h 6679735"/>
                <a:gd name="connsiteX3035" fmla="*/ 9842138 w 12250760"/>
                <a:gd name="connsiteY3035" fmla="*/ 3581373 h 6679735"/>
                <a:gd name="connsiteX3036" fmla="*/ 9842138 w 12250760"/>
                <a:gd name="connsiteY3036" fmla="*/ 3633377 h 6679735"/>
                <a:gd name="connsiteX3037" fmla="*/ 9816181 w 12250760"/>
                <a:gd name="connsiteY3037" fmla="*/ 3659380 h 6679735"/>
                <a:gd name="connsiteX3038" fmla="*/ 9790222 w 12250760"/>
                <a:gd name="connsiteY3038" fmla="*/ 3659380 h 6679735"/>
                <a:gd name="connsiteX3039" fmla="*/ 9790222 w 12250760"/>
                <a:gd name="connsiteY3039" fmla="*/ 3763389 h 6679735"/>
                <a:gd name="connsiteX3040" fmla="*/ 9764265 w 12250760"/>
                <a:gd name="connsiteY3040" fmla="*/ 3789390 h 6679735"/>
                <a:gd name="connsiteX3041" fmla="*/ 9712350 w 12250760"/>
                <a:gd name="connsiteY3041" fmla="*/ 3789390 h 6679735"/>
                <a:gd name="connsiteX3042" fmla="*/ 9686393 w 12250760"/>
                <a:gd name="connsiteY3042" fmla="*/ 3763389 h 6679735"/>
                <a:gd name="connsiteX3043" fmla="*/ 9686393 w 12250760"/>
                <a:gd name="connsiteY3043" fmla="*/ 3659380 h 6679735"/>
                <a:gd name="connsiteX3044" fmla="*/ 9660435 w 12250760"/>
                <a:gd name="connsiteY3044" fmla="*/ 3659380 h 6679735"/>
                <a:gd name="connsiteX3045" fmla="*/ 9634477 w 12250760"/>
                <a:gd name="connsiteY3045" fmla="*/ 3633377 h 6679735"/>
                <a:gd name="connsiteX3046" fmla="*/ 9634477 w 12250760"/>
                <a:gd name="connsiteY3046" fmla="*/ 3581373 h 6679735"/>
                <a:gd name="connsiteX3047" fmla="*/ 9738308 w 12250760"/>
                <a:gd name="connsiteY3047" fmla="*/ 3503367 h 6679735"/>
                <a:gd name="connsiteX3048" fmla="*/ 9256584 w 12250760"/>
                <a:gd name="connsiteY3048" fmla="*/ 3503367 h 6679735"/>
                <a:gd name="connsiteX3049" fmla="*/ 9360414 w 12250760"/>
                <a:gd name="connsiteY3049" fmla="*/ 3581373 h 6679735"/>
                <a:gd name="connsiteX3050" fmla="*/ 9360414 w 12250760"/>
                <a:gd name="connsiteY3050" fmla="*/ 3633377 h 6679735"/>
                <a:gd name="connsiteX3051" fmla="*/ 9334457 w 12250760"/>
                <a:gd name="connsiteY3051" fmla="*/ 3659380 h 6679735"/>
                <a:gd name="connsiteX3052" fmla="*/ 9308498 w 12250760"/>
                <a:gd name="connsiteY3052" fmla="*/ 3659380 h 6679735"/>
                <a:gd name="connsiteX3053" fmla="*/ 9308498 w 12250760"/>
                <a:gd name="connsiteY3053" fmla="*/ 3763389 h 6679735"/>
                <a:gd name="connsiteX3054" fmla="*/ 9282541 w 12250760"/>
                <a:gd name="connsiteY3054" fmla="*/ 3789390 h 6679735"/>
                <a:gd name="connsiteX3055" fmla="*/ 9230626 w 12250760"/>
                <a:gd name="connsiteY3055" fmla="*/ 3789390 h 6679735"/>
                <a:gd name="connsiteX3056" fmla="*/ 9204669 w 12250760"/>
                <a:gd name="connsiteY3056" fmla="*/ 3763389 h 6679735"/>
                <a:gd name="connsiteX3057" fmla="*/ 9204669 w 12250760"/>
                <a:gd name="connsiteY3057" fmla="*/ 3659380 h 6679735"/>
                <a:gd name="connsiteX3058" fmla="*/ 9178711 w 12250760"/>
                <a:gd name="connsiteY3058" fmla="*/ 3659380 h 6679735"/>
                <a:gd name="connsiteX3059" fmla="*/ 9152753 w 12250760"/>
                <a:gd name="connsiteY3059" fmla="*/ 3633377 h 6679735"/>
                <a:gd name="connsiteX3060" fmla="*/ 9152753 w 12250760"/>
                <a:gd name="connsiteY3060" fmla="*/ 3581373 h 6679735"/>
                <a:gd name="connsiteX3061" fmla="*/ 9256584 w 12250760"/>
                <a:gd name="connsiteY3061" fmla="*/ 3503367 h 6679735"/>
                <a:gd name="connsiteX3062" fmla="*/ 8774860 w 12250760"/>
                <a:gd name="connsiteY3062" fmla="*/ 3503367 h 6679735"/>
                <a:gd name="connsiteX3063" fmla="*/ 8878690 w 12250760"/>
                <a:gd name="connsiteY3063" fmla="*/ 3581373 h 6679735"/>
                <a:gd name="connsiteX3064" fmla="*/ 8878690 w 12250760"/>
                <a:gd name="connsiteY3064" fmla="*/ 3633377 h 6679735"/>
                <a:gd name="connsiteX3065" fmla="*/ 8852733 w 12250760"/>
                <a:gd name="connsiteY3065" fmla="*/ 3659380 h 6679735"/>
                <a:gd name="connsiteX3066" fmla="*/ 8826774 w 12250760"/>
                <a:gd name="connsiteY3066" fmla="*/ 3659380 h 6679735"/>
                <a:gd name="connsiteX3067" fmla="*/ 8826774 w 12250760"/>
                <a:gd name="connsiteY3067" fmla="*/ 3763389 h 6679735"/>
                <a:gd name="connsiteX3068" fmla="*/ 8800817 w 12250760"/>
                <a:gd name="connsiteY3068" fmla="*/ 3789390 h 6679735"/>
                <a:gd name="connsiteX3069" fmla="*/ 8748902 w 12250760"/>
                <a:gd name="connsiteY3069" fmla="*/ 3789390 h 6679735"/>
                <a:gd name="connsiteX3070" fmla="*/ 8722945 w 12250760"/>
                <a:gd name="connsiteY3070" fmla="*/ 3763389 h 6679735"/>
                <a:gd name="connsiteX3071" fmla="*/ 8722945 w 12250760"/>
                <a:gd name="connsiteY3071" fmla="*/ 3659380 h 6679735"/>
                <a:gd name="connsiteX3072" fmla="*/ 8696987 w 12250760"/>
                <a:gd name="connsiteY3072" fmla="*/ 3659380 h 6679735"/>
                <a:gd name="connsiteX3073" fmla="*/ 8671029 w 12250760"/>
                <a:gd name="connsiteY3073" fmla="*/ 3633377 h 6679735"/>
                <a:gd name="connsiteX3074" fmla="*/ 8671029 w 12250760"/>
                <a:gd name="connsiteY3074" fmla="*/ 3581373 h 6679735"/>
                <a:gd name="connsiteX3075" fmla="*/ 8774860 w 12250760"/>
                <a:gd name="connsiteY3075" fmla="*/ 3503367 h 6679735"/>
                <a:gd name="connsiteX3076" fmla="*/ 8293136 w 12250760"/>
                <a:gd name="connsiteY3076" fmla="*/ 3503367 h 6679735"/>
                <a:gd name="connsiteX3077" fmla="*/ 8396966 w 12250760"/>
                <a:gd name="connsiteY3077" fmla="*/ 3581373 h 6679735"/>
                <a:gd name="connsiteX3078" fmla="*/ 8396966 w 12250760"/>
                <a:gd name="connsiteY3078" fmla="*/ 3633377 h 6679735"/>
                <a:gd name="connsiteX3079" fmla="*/ 8371009 w 12250760"/>
                <a:gd name="connsiteY3079" fmla="*/ 3659380 h 6679735"/>
                <a:gd name="connsiteX3080" fmla="*/ 8345051 w 12250760"/>
                <a:gd name="connsiteY3080" fmla="*/ 3659380 h 6679735"/>
                <a:gd name="connsiteX3081" fmla="*/ 8345051 w 12250760"/>
                <a:gd name="connsiteY3081" fmla="*/ 3763389 h 6679735"/>
                <a:gd name="connsiteX3082" fmla="*/ 8319094 w 12250760"/>
                <a:gd name="connsiteY3082" fmla="*/ 3789390 h 6679735"/>
                <a:gd name="connsiteX3083" fmla="*/ 8267178 w 12250760"/>
                <a:gd name="connsiteY3083" fmla="*/ 3789390 h 6679735"/>
                <a:gd name="connsiteX3084" fmla="*/ 8241221 w 12250760"/>
                <a:gd name="connsiteY3084" fmla="*/ 3763389 h 6679735"/>
                <a:gd name="connsiteX3085" fmla="*/ 8241221 w 12250760"/>
                <a:gd name="connsiteY3085" fmla="*/ 3659380 h 6679735"/>
                <a:gd name="connsiteX3086" fmla="*/ 8215264 w 12250760"/>
                <a:gd name="connsiteY3086" fmla="*/ 3659380 h 6679735"/>
                <a:gd name="connsiteX3087" fmla="*/ 8189305 w 12250760"/>
                <a:gd name="connsiteY3087" fmla="*/ 3633377 h 6679735"/>
                <a:gd name="connsiteX3088" fmla="*/ 8189305 w 12250760"/>
                <a:gd name="connsiteY3088" fmla="*/ 3581373 h 6679735"/>
                <a:gd name="connsiteX3089" fmla="*/ 8293136 w 12250760"/>
                <a:gd name="connsiteY3089" fmla="*/ 3503367 h 6679735"/>
                <a:gd name="connsiteX3090" fmla="*/ 7811412 w 12250760"/>
                <a:gd name="connsiteY3090" fmla="*/ 3503367 h 6679735"/>
                <a:gd name="connsiteX3091" fmla="*/ 7915242 w 12250760"/>
                <a:gd name="connsiteY3091" fmla="*/ 3581373 h 6679735"/>
                <a:gd name="connsiteX3092" fmla="*/ 7915242 w 12250760"/>
                <a:gd name="connsiteY3092" fmla="*/ 3633377 h 6679735"/>
                <a:gd name="connsiteX3093" fmla="*/ 7889285 w 12250760"/>
                <a:gd name="connsiteY3093" fmla="*/ 3659380 h 6679735"/>
                <a:gd name="connsiteX3094" fmla="*/ 7863327 w 12250760"/>
                <a:gd name="connsiteY3094" fmla="*/ 3659380 h 6679735"/>
                <a:gd name="connsiteX3095" fmla="*/ 7863327 w 12250760"/>
                <a:gd name="connsiteY3095" fmla="*/ 3763389 h 6679735"/>
                <a:gd name="connsiteX3096" fmla="*/ 7837370 w 12250760"/>
                <a:gd name="connsiteY3096" fmla="*/ 3789390 h 6679735"/>
                <a:gd name="connsiteX3097" fmla="*/ 7785454 w 12250760"/>
                <a:gd name="connsiteY3097" fmla="*/ 3789390 h 6679735"/>
                <a:gd name="connsiteX3098" fmla="*/ 7759497 w 12250760"/>
                <a:gd name="connsiteY3098" fmla="*/ 3763389 h 6679735"/>
                <a:gd name="connsiteX3099" fmla="*/ 7759497 w 12250760"/>
                <a:gd name="connsiteY3099" fmla="*/ 3659380 h 6679735"/>
                <a:gd name="connsiteX3100" fmla="*/ 7733540 w 12250760"/>
                <a:gd name="connsiteY3100" fmla="*/ 3659380 h 6679735"/>
                <a:gd name="connsiteX3101" fmla="*/ 7707581 w 12250760"/>
                <a:gd name="connsiteY3101" fmla="*/ 3633377 h 6679735"/>
                <a:gd name="connsiteX3102" fmla="*/ 7707581 w 12250760"/>
                <a:gd name="connsiteY3102" fmla="*/ 3581373 h 6679735"/>
                <a:gd name="connsiteX3103" fmla="*/ 7811412 w 12250760"/>
                <a:gd name="connsiteY3103" fmla="*/ 3503367 h 6679735"/>
                <a:gd name="connsiteX3104" fmla="*/ 7329688 w 12250760"/>
                <a:gd name="connsiteY3104" fmla="*/ 3503367 h 6679735"/>
                <a:gd name="connsiteX3105" fmla="*/ 7433518 w 12250760"/>
                <a:gd name="connsiteY3105" fmla="*/ 3581373 h 6679735"/>
                <a:gd name="connsiteX3106" fmla="*/ 7433518 w 12250760"/>
                <a:gd name="connsiteY3106" fmla="*/ 3633377 h 6679735"/>
                <a:gd name="connsiteX3107" fmla="*/ 7407561 w 12250760"/>
                <a:gd name="connsiteY3107" fmla="*/ 3659380 h 6679735"/>
                <a:gd name="connsiteX3108" fmla="*/ 7381603 w 12250760"/>
                <a:gd name="connsiteY3108" fmla="*/ 3659380 h 6679735"/>
                <a:gd name="connsiteX3109" fmla="*/ 7381603 w 12250760"/>
                <a:gd name="connsiteY3109" fmla="*/ 3763389 h 6679735"/>
                <a:gd name="connsiteX3110" fmla="*/ 7355646 w 12250760"/>
                <a:gd name="connsiteY3110" fmla="*/ 3789390 h 6679735"/>
                <a:gd name="connsiteX3111" fmla="*/ 7303730 w 12250760"/>
                <a:gd name="connsiteY3111" fmla="*/ 3789390 h 6679735"/>
                <a:gd name="connsiteX3112" fmla="*/ 7277773 w 12250760"/>
                <a:gd name="connsiteY3112" fmla="*/ 3763389 h 6679735"/>
                <a:gd name="connsiteX3113" fmla="*/ 7277773 w 12250760"/>
                <a:gd name="connsiteY3113" fmla="*/ 3659380 h 6679735"/>
                <a:gd name="connsiteX3114" fmla="*/ 7251816 w 12250760"/>
                <a:gd name="connsiteY3114" fmla="*/ 3659380 h 6679735"/>
                <a:gd name="connsiteX3115" fmla="*/ 7225857 w 12250760"/>
                <a:gd name="connsiteY3115" fmla="*/ 3633377 h 6679735"/>
                <a:gd name="connsiteX3116" fmla="*/ 7225857 w 12250760"/>
                <a:gd name="connsiteY3116" fmla="*/ 3581373 h 6679735"/>
                <a:gd name="connsiteX3117" fmla="*/ 7329688 w 12250760"/>
                <a:gd name="connsiteY3117" fmla="*/ 3503367 h 6679735"/>
                <a:gd name="connsiteX3118" fmla="*/ 6847964 w 12250760"/>
                <a:gd name="connsiteY3118" fmla="*/ 3503367 h 6679735"/>
                <a:gd name="connsiteX3119" fmla="*/ 6951794 w 12250760"/>
                <a:gd name="connsiteY3119" fmla="*/ 3581373 h 6679735"/>
                <a:gd name="connsiteX3120" fmla="*/ 6951794 w 12250760"/>
                <a:gd name="connsiteY3120" fmla="*/ 3633377 h 6679735"/>
                <a:gd name="connsiteX3121" fmla="*/ 6925837 w 12250760"/>
                <a:gd name="connsiteY3121" fmla="*/ 3659380 h 6679735"/>
                <a:gd name="connsiteX3122" fmla="*/ 6899879 w 12250760"/>
                <a:gd name="connsiteY3122" fmla="*/ 3659380 h 6679735"/>
                <a:gd name="connsiteX3123" fmla="*/ 6899879 w 12250760"/>
                <a:gd name="connsiteY3123" fmla="*/ 3763389 h 6679735"/>
                <a:gd name="connsiteX3124" fmla="*/ 6873922 w 12250760"/>
                <a:gd name="connsiteY3124" fmla="*/ 3789390 h 6679735"/>
                <a:gd name="connsiteX3125" fmla="*/ 6822006 w 12250760"/>
                <a:gd name="connsiteY3125" fmla="*/ 3789390 h 6679735"/>
                <a:gd name="connsiteX3126" fmla="*/ 6796049 w 12250760"/>
                <a:gd name="connsiteY3126" fmla="*/ 3763389 h 6679735"/>
                <a:gd name="connsiteX3127" fmla="*/ 6796049 w 12250760"/>
                <a:gd name="connsiteY3127" fmla="*/ 3659380 h 6679735"/>
                <a:gd name="connsiteX3128" fmla="*/ 6770092 w 12250760"/>
                <a:gd name="connsiteY3128" fmla="*/ 3659380 h 6679735"/>
                <a:gd name="connsiteX3129" fmla="*/ 6744133 w 12250760"/>
                <a:gd name="connsiteY3129" fmla="*/ 3633377 h 6679735"/>
                <a:gd name="connsiteX3130" fmla="*/ 6744133 w 12250760"/>
                <a:gd name="connsiteY3130" fmla="*/ 3581373 h 6679735"/>
                <a:gd name="connsiteX3131" fmla="*/ 6847964 w 12250760"/>
                <a:gd name="connsiteY3131" fmla="*/ 3503367 h 6679735"/>
                <a:gd name="connsiteX3132" fmla="*/ 6366240 w 12250760"/>
                <a:gd name="connsiteY3132" fmla="*/ 3503367 h 6679735"/>
                <a:gd name="connsiteX3133" fmla="*/ 6470070 w 12250760"/>
                <a:gd name="connsiteY3133" fmla="*/ 3581373 h 6679735"/>
                <a:gd name="connsiteX3134" fmla="*/ 6470070 w 12250760"/>
                <a:gd name="connsiteY3134" fmla="*/ 3633377 h 6679735"/>
                <a:gd name="connsiteX3135" fmla="*/ 6444113 w 12250760"/>
                <a:gd name="connsiteY3135" fmla="*/ 3659380 h 6679735"/>
                <a:gd name="connsiteX3136" fmla="*/ 6418155 w 12250760"/>
                <a:gd name="connsiteY3136" fmla="*/ 3659380 h 6679735"/>
                <a:gd name="connsiteX3137" fmla="*/ 6418155 w 12250760"/>
                <a:gd name="connsiteY3137" fmla="*/ 3763389 h 6679735"/>
                <a:gd name="connsiteX3138" fmla="*/ 6392198 w 12250760"/>
                <a:gd name="connsiteY3138" fmla="*/ 3789390 h 6679735"/>
                <a:gd name="connsiteX3139" fmla="*/ 6340282 w 12250760"/>
                <a:gd name="connsiteY3139" fmla="*/ 3789390 h 6679735"/>
                <a:gd name="connsiteX3140" fmla="*/ 6314325 w 12250760"/>
                <a:gd name="connsiteY3140" fmla="*/ 3763389 h 6679735"/>
                <a:gd name="connsiteX3141" fmla="*/ 6314325 w 12250760"/>
                <a:gd name="connsiteY3141" fmla="*/ 3659380 h 6679735"/>
                <a:gd name="connsiteX3142" fmla="*/ 6288368 w 12250760"/>
                <a:gd name="connsiteY3142" fmla="*/ 3659380 h 6679735"/>
                <a:gd name="connsiteX3143" fmla="*/ 6262409 w 12250760"/>
                <a:gd name="connsiteY3143" fmla="*/ 3633377 h 6679735"/>
                <a:gd name="connsiteX3144" fmla="*/ 6262409 w 12250760"/>
                <a:gd name="connsiteY3144" fmla="*/ 3581373 h 6679735"/>
                <a:gd name="connsiteX3145" fmla="*/ 6366240 w 12250760"/>
                <a:gd name="connsiteY3145" fmla="*/ 3503367 h 6679735"/>
                <a:gd name="connsiteX3146" fmla="*/ 5884525 w 12250760"/>
                <a:gd name="connsiteY3146" fmla="*/ 3503367 h 6679735"/>
                <a:gd name="connsiteX3147" fmla="*/ 5988353 w 12250760"/>
                <a:gd name="connsiteY3147" fmla="*/ 3581373 h 6679735"/>
                <a:gd name="connsiteX3148" fmla="*/ 5988353 w 12250760"/>
                <a:gd name="connsiteY3148" fmla="*/ 3633377 h 6679735"/>
                <a:gd name="connsiteX3149" fmla="*/ 5962396 w 12250760"/>
                <a:gd name="connsiteY3149" fmla="*/ 3659380 h 6679735"/>
                <a:gd name="connsiteX3150" fmla="*/ 5936438 w 12250760"/>
                <a:gd name="connsiteY3150" fmla="*/ 3659380 h 6679735"/>
                <a:gd name="connsiteX3151" fmla="*/ 5936438 w 12250760"/>
                <a:gd name="connsiteY3151" fmla="*/ 3763389 h 6679735"/>
                <a:gd name="connsiteX3152" fmla="*/ 5910481 w 12250760"/>
                <a:gd name="connsiteY3152" fmla="*/ 3789390 h 6679735"/>
                <a:gd name="connsiteX3153" fmla="*/ 5858567 w 12250760"/>
                <a:gd name="connsiteY3153" fmla="*/ 3789390 h 6679735"/>
                <a:gd name="connsiteX3154" fmla="*/ 5832609 w 12250760"/>
                <a:gd name="connsiteY3154" fmla="*/ 3763389 h 6679735"/>
                <a:gd name="connsiteX3155" fmla="*/ 5832609 w 12250760"/>
                <a:gd name="connsiteY3155" fmla="*/ 3659380 h 6679735"/>
                <a:gd name="connsiteX3156" fmla="*/ 5806652 w 12250760"/>
                <a:gd name="connsiteY3156" fmla="*/ 3659380 h 6679735"/>
                <a:gd name="connsiteX3157" fmla="*/ 5780697 w 12250760"/>
                <a:gd name="connsiteY3157" fmla="*/ 3633377 h 6679735"/>
                <a:gd name="connsiteX3158" fmla="*/ 5780697 w 12250760"/>
                <a:gd name="connsiteY3158" fmla="*/ 3581373 h 6679735"/>
                <a:gd name="connsiteX3159" fmla="*/ 5884525 w 12250760"/>
                <a:gd name="connsiteY3159" fmla="*/ 3503367 h 6679735"/>
                <a:gd name="connsiteX3160" fmla="*/ 5402812 w 12250760"/>
                <a:gd name="connsiteY3160" fmla="*/ 3503367 h 6679735"/>
                <a:gd name="connsiteX3161" fmla="*/ 5506637 w 12250760"/>
                <a:gd name="connsiteY3161" fmla="*/ 3581373 h 6679735"/>
                <a:gd name="connsiteX3162" fmla="*/ 5506637 w 12250760"/>
                <a:gd name="connsiteY3162" fmla="*/ 3633377 h 6679735"/>
                <a:gd name="connsiteX3163" fmla="*/ 5480683 w 12250760"/>
                <a:gd name="connsiteY3163" fmla="*/ 3659380 h 6679735"/>
                <a:gd name="connsiteX3164" fmla="*/ 5454726 w 12250760"/>
                <a:gd name="connsiteY3164" fmla="*/ 3659380 h 6679735"/>
                <a:gd name="connsiteX3165" fmla="*/ 5454726 w 12250760"/>
                <a:gd name="connsiteY3165" fmla="*/ 3763389 h 6679735"/>
                <a:gd name="connsiteX3166" fmla="*/ 5428767 w 12250760"/>
                <a:gd name="connsiteY3166" fmla="*/ 3789390 h 6679735"/>
                <a:gd name="connsiteX3167" fmla="*/ 5376854 w 12250760"/>
                <a:gd name="connsiteY3167" fmla="*/ 3789390 h 6679735"/>
                <a:gd name="connsiteX3168" fmla="*/ 5350899 w 12250760"/>
                <a:gd name="connsiteY3168" fmla="*/ 3763389 h 6679735"/>
                <a:gd name="connsiteX3169" fmla="*/ 5350899 w 12250760"/>
                <a:gd name="connsiteY3169" fmla="*/ 3659380 h 6679735"/>
                <a:gd name="connsiteX3170" fmla="*/ 5324941 w 12250760"/>
                <a:gd name="connsiteY3170" fmla="*/ 3659380 h 6679735"/>
                <a:gd name="connsiteX3171" fmla="*/ 5298979 w 12250760"/>
                <a:gd name="connsiteY3171" fmla="*/ 3633377 h 6679735"/>
                <a:gd name="connsiteX3172" fmla="*/ 5298979 w 12250760"/>
                <a:gd name="connsiteY3172" fmla="*/ 3581373 h 6679735"/>
                <a:gd name="connsiteX3173" fmla="*/ 5402812 w 12250760"/>
                <a:gd name="connsiteY3173" fmla="*/ 3503367 h 6679735"/>
                <a:gd name="connsiteX3174" fmla="*/ 4921068 w 12250760"/>
                <a:gd name="connsiteY3174" fmla="*/ 3503367 h 6679735"/>
                <a:gd name="connsiteX3175" fmla="*/ 5024911 w 12250760"/>
                <a:gd name="connsiteY3175" fmla="*/ 3581373 h 6679735"/>
                <a:gd name="connsiteX3176" fmla="*/ 5024911 w 12250760"/>
                <a:gd name="connsiteY3176" fmla="*/ 3633377 h 6679735"/>
                <a:gd name="connsiteX3177" fmla="*/ 4998951 w 12250760"/>
                <a:gd name="connsiteY3177" fmla="*/ 3659380 h 6679735"/>
                <a:gd name="connsiteX3178" fmla="*/ 4972993 w 12250760"/>
                <a:gd name="connsiteY3178" fmla="*/ 3659380 h 6679735"/>
                <a:gd name="connsiteX3179" fmla="*/ 4972993 w 12250760"/>
                <a:gd name="connsiteY3179" fmla="*/ 3763389 h 6679735"/>
                <a:gd name="connsiteX3180" fmla="*/ 4947033 w 12250760"/>
                <a:gd name="connsiteY3180" fmla="*/ 3789390 h 6679735"/>
                <a:gd name="connsiteX3181" fmla="*/ 4895110 w 12250760"/>
                <a:gd name="connsiteY3181" fmla="*/ 3789390 h 6679735"/>
                <a:gd name="connsiteX3182" fmla="*/ 4869162 w 12250760"/>
                <a:gd name="connsiteY3182" fmla="*/ 3763389 h 6679735"/>
                <a:gd name="connsiteX3183" fmla="*/ 4869162 w 12250760"/>
                <a:gd name="connsiteY3183" fmla="*/ 3659380 h 6679735"/>
                <a:gd name="connsiteX3184" fmla="*/ 4843205 w 12250760"/>
                <a:gd name="connsiteY3184" fmla="*/ 3659380 h 6679735"/>
                <a:gd name="connsiteX3185" fmla="*/ 4817251 w 12250760"/>
                <a:gd name="connsiteY3185" fmla="*/ 3633377 h 6679735"/>
                <a:gd name="connsiteX3186" fmla="*/ 4817251 w 12250760"/>
                <a:gd name="connsiteY3186" fmla="*/ 3581373 h 6679735"/>
                <a:gd name="connsiteX3187" fmla="*/ 4921068 w 12250760"/>
                <a:gd name="connsiteY3187" fmla="*/ 3503367 h 6679735"/>
                <a:gd name="connsiteX3188" fmla="*/ 4439368 w 12250760"/>
                <a:gd name="connsiteY3188" fmla="*/ 3503367 h 6679735"/>
                <a:gd name="connsiteX3189" fmla="*/ 4543188 w 12250760"/>
                <a:gd name="connsiteY3189" fmla="*/ 3581373 h 6679735"/>
                <a:gd name="connsiteX3190" fmla="*/ 4543188 w 12250760"/>
                <a:gd name="connsiteY3190" fmla="*/ 3633377 h 6679735"/>
                <a:gd name="connsiteX3191" fmla="*/ 4517231 w 12250760"/>
                <a:gd name="connsiteY3191" fmla="*/ 3659380 h 6679735"/>
                <a:gd name="connsiteX3192" fmla="*/ 4491270 w 12250760"/>
                <a:gd name="connsiteY3192" fmla="*/ 3659380 h 6679735"/>
                <a:gd name="connsiteX3193" fmla="*/ 4491270 w 12250760"/>
                <a:gd name="connsiteY3193" fmla="*/ 3763389 h 6679735"/>
                <a:gd name="connsiteX3194" fmla="*/ 4465313 w 12250760"/>
                <a:gd name="connsiteY3194" fmla="*/ 3789390 h 6679735"/>
                <a:gd name="connsiteX3195" fmla="*/ 4413402 w 12250760"/>
                <a:gd name="connsiteY3195" fmla="*/ 3789390 h 6679735"/>
                <a:gd name="connsiteX3196" fmla="*/ 4387442 w 12250760"/>
                <a:gd name="connsiteY3196" fmla="*/ 3763389 h 6679735"/>
                <a:gd name="connsiteX3197" fmla="*/ 4387442 w 12250760"/>
                <a:gd name="connsiteY3197" fmla="*/ 3659380 h 6679735"/>
                <a:gd name="connsiteX3198" fmla="*/ 4361482 w 12250760"/>
                <a:gd name="connsiteY3198" fmla="*/ 3659380 h 6679735"/>
                <a:gd name="connsiteX3199" fmla="*/ 4335527 w 12250760"/>
                <a:gd name="connsiteY3199" fmla="*/ 3633377 h 6679735"/>
                <a:gd name="connsiteX3200" fmla="*/ 4335527 w 12250760"/>
                <a:gd name="connsiteY3200" fmla="*/ 3581373 h 6679735"/>
                <a:gd name="connsiteX3201" fmla="*/ 4439368 w 12250760"/>
                <a:gd name="connsiteY3201" fmla="*/ 3503367 h 6679735"/>
                <a:gd name="connsiteX3202" fmla="*/ 3957647 w 12250760"/>
                <a:gd name="connsiteY3202" fmla="*/ 3503367 h 6679735"/>
                <a:gd name="connsiteX3203" fmla="*/ 4061479 w 12250760"/>
                <a:gd name="connsiteY3203" fmla="*/ 3581373 h 6679735"/>
                <a:gd name="connsiteX3204" fmla="*/ 4061479 w 12250760"/>
                <a:gd name="connsiteY3204" fmla="*/ 3633377 h 6679735"/>
                <a:gd name="connsiteX3205" fmla="*/ 4035522 w 12250760"/>
                <a:gd name="connsiteY3205" fmla="*/ 3659380 h 6679735"/>
                <a:gd name="connsiteX3206" fmla="*/ 4009564 w 12250760"/>
                <a:gd name="connsiteY3206" fmla="*/ 3659380 h 6679735"/>
                <a:gd name="connsiteX3207" fmla="*/ 4009564 w 12250760"/>
                <a:gd name="connsiteY3207" fmla="*/ 3763389 h 6679735"/>
                <a:gd name="connsiteX3208" fmla="*/ 3983604 w 12250760"/>
                <a:gd name="connsiteY3208" fmla="*/ 3789390 h 6679735"/>
                <a:gd name="connsiteX3209" fmla="*/ 3931688 w 12250760"/>
                <a:gd name="connsiteY3209" fmla="*/ 3789390 h 6679735"/>
                <a:gd name="connsiteX3210" fmla="*/ 3905733 w 12250760"/>
                <a:gd name="connsiteY3210" fmla="*/ 3763389 h 6679735"/>
                <a:gd name="connsiteX3211" fmla="*/ 3905733 w 12250760"/>
                <a:gd name="connsiteY3211" fmla="*/ 3659380 h 6679735"/>
                <a:gd name="connsiteX3212" fmla="*/ 3879775 w 12250760"/>
                <a:gd name="connsiteY3212" fmla="*/ 3659380 h 6679735"/>
                <a:gd name="connsiteX3213" fmla="*/ 3853817 w 12250760"/>
                <a:gd name="connsiteY3213" fmla="*/ 3633377 h 6679735"/>
                <a:gd name="connsiteX3214" fmla="*/ 3853817 w 12250760"/>
                <a:gd name="connsiteY3214" fmla="*/ 3581373 h 6679735"/>
                <a:gd name="connsiteX3215" fmla="*/ 3957647 w 12250760"/>
                <a:gd name="connsiteY3215" fmla="*/ 3503367 h 6679735"/>
                <a:gd name="connsiteX3216" fmla="*/ 3475928 w 12250760"/>
                <a:gd name="connsiteY3216" fmla="*/ 3503367 h 6679735"/>
                <a:gd name="connsiteX3217" fmla="*/ 3579763 w 12250760"/>
                <a:gd name="connsiteY3217" fmla="*/ 3581373 h 6679735"/>
                <a:gd name="connsiteX3218" fmla="*/ 3579763 w 12250760"/>
                <a:gd name="connsiteY3218" fmla="*/ 3633377 h 6679735"/>
                <a:gd name="connsiteX3219" fmla="*/ 3553804 w 12250760"/>
                <a:gd name="connsiteY3219" fmla="*/ 3659380 h 6679735"/>
                <a:gd name="connsiteX3220" fmla="*/ 3527846 w 12250760"/>
                <a:gd name="connsiteY3220" fmla="*/ 3659380 h 6679735"/>
                <a:gd name="connsiteX3221" fmla="*/ 3527846 w 12250760"/>
                <a:gd name="connsiteY3221" fmla="*/ 3763389 h 6679735"/>
                <a:gd name="connsiteX3222" fmla="*/ 3501888 w 12250760"/>
                <a:gd name="connsiteY3222" fmla="*/ 3789390 h 6679735"/>
                <a:gd name="connsiteX3223" fmla="*/ 3449972 w 12250760"/>
                <a:gd name="connsiteY3223" fmla="*/ 3789390 h 6679735"/>
                <a:gd name="connsiteX3224" fmla="*/ 3424015 w 12250760"/>
                <a:gd name="connsiteY3224" fmla="*/ 3763389 h 6679735"/>
                <a:gd name="connsiteX3225" fmla="*/ 3424015 w 12250760"/>
                <a:gd name="connsiteY3225" fmla="*/ 3659380 h 6679735"/>
                <a:gd name="connsiteX3226" fmla="*/ 3398057 w 12250760"/>
                <a:gd name="connsiteY3226" fmla="*/ 3659380 h 6679735"/>
                <a:gd name="connsiteX3227" fmla="*/ 3372098 w 12250760"/>
                <a:gd name="connsiteY3227" fmla="*/ 3633377 h 6679735"/>
                <a:gd name="connsiteX3228" fmla="*/ 3372098 w 12250760"/>
                <a:gd name="connsiteY3228" fmla="*/ 3581373 h 6679735"/>
                <a:gd name="connsiteX3229" fmla="*/ 3475928 w 12250760"/>
                <a:gd name="connsiteY3229" fmla="*/ 3503367 h 6679735"/>
                <a:gd name="connsiteX3230" fmla="*/ 2994206 w 12250760"/>
                <a:gd name="connsiteY3230" fmla="*/ 3503367 h 6679735"/>
                <a:gd name="connsiteX3231" fmla="*/ 3098036 w 12250760"/>
                <a:gd name="connsiteY3231" fmla="*/ 3581373 h 6679735"/>
                <a:gd name="connsiteX3232" fmla="*/ 3098036 w 12250760"/>
                <a:gd name="connsiteY3232" fmla="*/ 3633377 h 6679735"/>
                <a:gd name="connsiteX3233" fmla="*/ 3072077 w 12250760"/>
                <a:gd name="connsiteY3233" fmla="*/ 3659380 h 6679735"/>
                <a:gd name="connsiteX3234" fmla="*/ 3046120 w 12250760"/>
                <a:gd name="connsiteY3234" fmla="*/ 3659380 h 6679735"/>
                <a:gd name="connsiteX3235" fmla="*/ 3046120 w 12250760"/>
                <a:gd name="connsiteY3235" fmla="*/ 3763389 h 6679735"/>
                <a:gd name="connsiteX3236" fmla="*/ 3020163 w 12250760"/>
                <a:gd name="connsiteY3236" fmla="*/ 3789390 h 6679735"/>
                <a:gd name="connsiteX3237" fmla="*/ 2968246 w 12250760"/>
                <a:gd name="connsiteY3237" fmla="*/ 3789390 h 6679735"/>
                <a:gd name="connsiteX3238" fmla="*/ 2942289 w 12250760"/>
                <a:gd name="connsiteY3238" fmla="*/ 3763389 h 6679735"/>
                <a:gd name="connsiteX3239" fmla="*/ 2942289 w 12250760"/>
                <a:gd name="connsiteY3239" fmla="*/ 3659380 h 6679735"/>
                <a:gd name="connsiteX3240" fmla="*/ 2916331 w 12250760"/>
                <a:gd name="connsiteY3240" fmla="*/ 3659380 h 6679735"/>
                <a:gd name="connsiteX3241" fmla="*/ 2890374 w 12250760"/>
                <a:gd name="connsiteY3241" fmla="*/ 3633377 h 6679735"/>
                <a:gd name="connsiteX3242" fmla="*/ 2890374 w 12250760"/>
                <a:gd name="connsiteY3242" fmla="*/ 3581373 h 6679735"/>
                <a:gd name="connsiteX3243" fmla="*/ 2994206 w 12250760"/>
                <a:gd name="connsiteY3243" fmla="*/ 3503367 h 6679735"/>
                <a:gd name="connsiteX3244" fmla="*/ 2512481 w 12250760"/>
                <a:gd name="connsiteY3244" fmla="*/ 3503367 h 6679735"/>
                <a:gd name="connsiteX3245" fmla="*/ 2616312 w 12250760"/>
                <a:gd name="connsiteY3245" fmla="*/ 3581373 h 6679735"/>
                <a:gd name="connsiteX3246" fmla="*/ 2616312 w 12250760"/>
                <a:gd name="connsiteY3246" fmla="*/ 3633377 h 6679735"/>
                <a:gd name="connsiteX3247" fmla="*/ 2590355 w 12250760"/>
                <a:gd name="connsiteY3247" fmla="*/ 3659380 h 6679735"/>
                <a:gd name="connsiteX3248" fmla="*/ 2564396 w 12250760"/>
                <a:gd name="connsiteY3248" fmla="*/ 3659380 h 6679735"/>
                <a:gd name="connsiteX3249" fmla="*/ 2564396 w 12250760"/>
                <a:gd name="connsiteY3249" fmla="*/ 3763389 h 6679735"/>
                <a:gd name="connsiteX3250" fmla="*/ 2538440 w 12250760"/>
                <a:gd name="connsiteY3250" fmla="*/ 3789390 h 6679735"/>
                <a:gd name="connsiteX3251" fmla="*/ 2486525 w 12250760"/>
                <a:gd name="connsiteY3251" fmla="*/ 3789390 h 6679735"/>
                <a:gd name="connsiteX3252" fmla="*/ 2460568 w 12250760"/>
                <a:gd name="connsiteY3252" fmla="*/ 3763389 h 6679735"/>
                <a:gd name="connsiteX3253" fmla="*/ 2460568 w 12250760"/>
                <a:gd name="connsiteY3253" fmla="*/ 3659380 h 6679735"/>
                <a:gd name="connsiteX3254" fmla="*/ 2434612 w 12250760"/>
                <a:gd name="connsiteY3254" fmla="*/ 3659380 h 6679735"/>
                <a:gd name="connsiteX3255" fmla="*/ 2408653 w 12250760"/>
                <a:gd name="connsiteY3255" fmla="*/ 3633377 h 6679735"/>
                <a:gd name="connsiteX3256" fmla="*/ 2408653 w 12250760"/>
                <a:gd name="connsiteY3256" fmla="*/ 3581373 h 6679735"/>
                <a:gd name="connsiteX3257" fmla="*/ 2512481 w 12250760"/>
                <a:gd name="connsiteY3257" fmla="*/ 3503367 h 6679735"/>
                <a:gd name="connsiteX3258" fmla="*/ 2030751 w 12250760"/>
                <a:gd name="connsiteY3258" fmla="*/ 3503367 h 6679735"/>
                <a:gd name="connsiteX3259" fmla="*/ 2134592 w 12250760"/>
                <a:gd name="connsiteY3259" fmla="*/ 3581373 h 6679735"/>
                <a:gd name="connsiteX3260" fmla="*/ 2134592 w 12250760"/>
                <a:gd name="connsiteY3260" fmla="*/ 3633377 h 6679735"/>
                <a:gd name="connsiteX3261" fmla="*/ 2108624 w 12250760"/>
                <a:gd name="connsiteY3261" fmla="*/ 3659380 h 6679735"/>
                <a:gd name="connsiteX3262" fmla="*/ 2082666 w 12250760"/>
                <a:gd name="connsiteY3262" fmla="*/ 3659380 h 6679735"/>
                <a:gd name="connsiteX3263" fmla="*/ 2082666 w 12250760"/>
                <a:gd name="connsiteY3263" fmla="*/ 3763389 h 6679735"/>
                <a:gd name="connsiteX3264" fmla="*/ 2056708 w 12250760"/>
                <a:gd name="connsiteY3264" fmla="*/ 3789390 h 6679735"/>
                <a:gd name="connsiteX3265" fmla="*/ 2004793 w 12250760"/>
                <a:gd name="connsiteY3265" fmla="*/ 3789390 h 6679735"/>
                <a:gd name="connsiteX3266" fmla="*/ 1978835 w 12250760"/>
                <a:gd name="connsiteY3266" fmla="*/ 3763389 h 6679735"/>
                <a:gd name="connsiteX3267" fmla="*/ 1978835 w 12250760"/>
                <a:gd name="connsiteY3267" fmla="*/ 3659380 h 6679735"/>
                <a:gd name="connsiteX3268" fmla="*/ 1952878 w 12250760"/>
                <a:gd name="connsiteY3268" fmla="*/ 3659380 h 6679735"/>
                <a:gd name="connsiteX3269" fmla="*/ 1926920 w 12250760"/>
                <a:gd name="connsiteY3269" fmla="*/ 3633377 h 6679735"/>
                <a:gd name="connsiteX3270" fmla="*/ 1926920 w 12250760"/>
                <a:gd name="connsiteY3270" fmla="*/ 3581373 h 6679735"/>
                <a:gd name="connsiteX3271" fmla="*/ 2030751 w 12250760"/>
                <a:gd name="connsiteY3271" fmla="*/ 3503367 h 6679735"/>
                <a:gd name="connsiteX3272" fmla="*/ 1549027 w 12250760"/>
                <a:gd name="connsiteY3272" fmla="*/ 3503367 h 6679735"/>
                <a:gd name="connsiteX3273" fmla="*/ 1652856 w 12250760"/>
                <a:gd name="connsiteY3273" fmla="*/ 3581373 h 6679735"/>
                <a:gd name="connsiteX3274" fmla="*/ 1652856 w 12250760"/>
                <a:gd name="connsiteY3274" fmla="*/ 3633377 h 6679735"/>
                <a:gd name="connsiteX3275" fmla="*/ 1626900 w 12250760"/>
                <a:gd name="connsiteY3275" fmla="*/ 3659380 h 6679735"/>
                <a:gd name="connsiteX3276" fmla="*/ 1600941 w 12250760"/>
                <a:gd name="connsiteY3276" fmla="*/ 3659380 h 6679735"/>
                <a:gd name="connsiteX3277" fmla="*/ 1600941 w 12250760"/>
                <a:gd name="connsiteY3277" fmla="*/ 3763389 h 6679735"/>
                <a:gd name="connsiteX3278" fmla="*/ 1574984 w 12250760"/>
                <a:gd name="connsiteY3278" fmla="*/ 3789390 h 6679735"/>
                <a:gd name="connsiteX3279" fmla="*/ 1523069 w 12250760"/>
                <a:gd name="connsiteY3279" fmla="*/ 3789390 h 6679735"/>
                <a:gd name="connsiteX3280" fmla="*/ 1497111 w 12250760"/>
                <a:gd name="connsiteY3280" fmla="*/ 3763389 h 6679735"/>
                <a:gd name="connsiteX3281" fmla="*/ 1497111 w 12250760"/>
                <a:gd name="connsiteY3281" fmla="*/ 3659380 h 6679735"/>
                <a:gd name="connsiteX3282" fmla="*/ 1471154 w 12250760"/>
                <a:gd name="connsiteY3282" fmla="*/ 3659380 h 6679735"/>
                <a:gd name="connsiteX3283" fmla="*/ 1445196 w 12250760"/>
                <a:gd name="connsiteY3283" fmla="*/ 3633377 h 6679735"/>
                <a:gd name="connsiteX3284" fmla="*/ 1445196 w 12250760"/>
                <a:gd name="connsiteY3284" fmla="*/ 3581373 h 6679735"/>
                <a:gd name="connsiteX3285" fmla="*/ 1549027 w 12250760"/>
                <a:gd name="connsiteY3285" fmla="*/ 3503367 h 6679735"/>
                <a:gd name="connsiteX3286" fmla="*/ 1067305 w 12250760"/>
                <a:gd name="connsiteY3286" fmla="*/ 3503367 h 6679735"/>
                <a:gd name="connsiteX3287" fmla="*/ 1171134 w 12250760"/>
                <a:gd name="connsiteY3287" fmla="*/ 3581373 h 6679735"/>
                <a:gd name="connsiteX3288" fmla="*/ 1171134 w 12250760"/>
                <a:gd name="connsiteY3288" fmla="*/ 3633377 h 6679735"/>
                <a:gd name="connsiteX3289" fmla="*/ 1145177 w 12250760"/>
                <a:gd name="connsiteY3289" fmla="*/ 3659380 h 6679735"/>
                <a:gd name="connsiteX3290" fmla="*/ 1119219 w 12250760"/>
                <a:gd name="connsiteY3290" fmla="*/ 3659380 h 6679735"/>
                <a:gd name="connsiteX3291" fmla="*/ 1119219 w 12250760"/>
                <a:gd name="connsiteY3291" fmla="*/ 3763389 h 6679735"/>
                <a:gd name="connsiteX3292" fmla="*/ 1093262 w 12250760"/>
                <a:gd name="connsiteY3292" fmla="*/ 3789390 h 6679735"/>
                <a:gd name="connsiteX3293" fmla="*/ 1041346 w 12250760"/>
                <a:gd name="connsiteY3293" fmla="*/ 3789390 h 6679735"/>
                <a:gd name="connsiteX3294" fmla="*/ 1015389 w 12250760"/>
                <a:gd name="connsiteY3294" fmla="*/ 3763389 h 6679735"/>
                <a:gd name="connsiteX3295" fmla="*/ 1015389 w 12250760"/>
                <a:gd name="connsiteY3295" fmla="*/ 3659380 h 6679735"/>
                <a:gd name="connsiteX3296" fmla="*/ 989432 w 12250760"/>
                <a:gd name="connsiteY3296" fmla="*/ 3659380 h 6679735"/>
                <a:gd name="connsiteX3297" fmla="*/ 963473 w 12250760"/>
                <a:gd name="connsiteY3297" fmla="*/ 3633377 h 6679735"/>
                <a:gd name="connsiteX3298" fmla="*/ 963473 w 12250760"/>
                <a:gd name="connsiteY3298" fmla="*/ 3581373 h 6679735"/>
                <a:gd name="connsiteX3299" fmla="*/ 1067305 w 12250760"/>
                <a:gd name="connsiteY3299" fmla="*/ 3503367 h 6679735"/>
                <a:gd name="connsiteX3300" fmla="*/ 585582 w 12250760"/>
                <a:gd name="connsiteY3300" fmla="*/ 3503367 h 6679735"/>
                <a:gd name="connsiteX3301" fmla="*/ 689412 w 12250760"/>
                <a:gd name="connsiteY3301" fmla="*/ 3581373 h 6679735"/>
                <a:gd name="connsiteX3302" fmla="*/ 689412 w 12250760"/>
                <a:gd name="connsiteY3302" fmla="*/ 3633377 h 6679735"/>
                <a:gd name="connsiteX3303" fmla="*/ 663455 w 12250760"/>
                <a:gd name="connsiteY3303" fmla="*/ 3659380 h 6679735"/>
                <a:gd name="connsiteX3304" fmla="*/ 637496 w 12250760"/>
                <a:gd name="connsiteY3304" fmla="*/ 3659380 h 6679735"/>
                <a:gd name="connsiteX3305" fmla="*/ 637496 w 12250760"/>
                <a:gd name="connsiteY3305" fmla="*/ 3763389 h 6679735"/>
                <a:gd name="connsiteX3306" fmla="*/ 611539 w 12250760"/>
                <a:gd name="connsiteY3306" fmla="*/ 3789390 h 6679735"/>
                <a:gd name="connsiteX3307" fmla="*/ 559624 w 12250760"/>
                <a:gd name="connsiteY3307" fmla="*/ 3789390 h 6679735"/>
                <a:gd name="connsiteX3308" fmla="*/ 533666 w 12250760"/>
                <a:gd name="connsiteY3308" fmla="*/ 3763389 h 6679735"/>
                <a:gd name="connsiteX3309" fmla="*/ 533666 w 12250760"/>
                <a:gd name="connsiteY3309" fmla="*/ 3659380 h 6679735"/>
                <a:gd name="connsiteX3310" fmla="*/ 507709 w 12250760"/>
                <a:gd name="connsiteY3310" fmla="*/ 3659380 h 6679735"/>
                <a:gd name="connsiteX3311" fmla="*/ 481751 w 12250760"/>
                <a:gd name="connsiteY3311" fmla="*/ 3633377 h 6679735"/>
                <a:gd name="connsiteX3312" fmla="*/ 481751 w 12250760"/>
                <a:gd name="connsiteY3312" fmla="*/ 3581373 h 6679735"/>
                <a:gd name="connsiteX3313" fmla="*/ 585582 w 12250760"/>
                <a:gd name="connsiteY3313" fmla="*/ 3503367 h 6679735"/>
                <a:gd name="connsiteX3314" fmla="*/ 103859 w 12250760"/>
                <a:gd name="connsiteY3314" fmla="*/ 3503367 h 6679735"/>
                <a:gd name="connsiteX3315" fmla="*/ 207689 w 12250760"/>
                <a:gd name="connsiteY3315" fmla="*/ 3581373 h 6679735"/>
                <a:gd name="connsiteX3316" fmla="*/ 207689 w 12250760"/>
                <a:gd name="connsiteY3316" fmla="*/ 3633377 h 6679735"/>
                <a:gd name="connsiteX3317" fmla="*/ 181732 w 12250760"/>
                <a:gd name="connsiteY3317" fmla="*/ 3659380 h 6679735"/>
                <a:gd name="connsiteX3318" fmla="*/ 155774 w 12250760"/>
                <a:gd name="connsiteY3318" fmla="*/ 3659380 h 6679735"/>
                <a:gd name="connsiteX3319" fmla="*/ 155774 w 12250760"/>
                <a:gd name="connsiteY3319" fmla="*/ 3763389 h 6679735"/>
                <a:gd name="connsiteX3320" fmla="*/ 129817 w 12250760"/>
                <a:gd name="connsiteY3320" fmla="*/ 3789390 h 6679735"/>
                <a:gd name="connsiteX3321" fmla="*/ 77901 w 12250760"/>
                <a:gd name="connsiteY3321" fmla="*/ 3789390 h 6679735"/>
                <a:gd name="connsiteX3322" fmla="*/ 51944 w 12250760"/>
                <a:gd name="connsiteY3322" fmla="*/ 3763389 h 6679735"/>
                <a:gd name="connsiteX3323" fmla="*/ 51944 w 12250760"/>
                <a:gd name="connsiteY3323" fmla="*/ 3659380 h 6679735"/>
                <a:gd name="connsiteX3324" fmla="*/ 25987 w 12250760"/>
                <a:gd name="connsiteY3324" fmla="*/ 3659380 h 6679735"/>
                <a:gd name="connsiteX3325" fmla="*/ 28 w 12250760"/>
                <a:gd name="connsiteY3325" fmla="*/ 3633377 h 6679735"/>
                <a:gd name="connsiteX3326" fmla="*/ 28 w 12250760"/>
                <a:gd name="connsiteY3326" fmla="*/ 3581373 h 6679735"/>
                <a:gd name="connsiteX3327" fmla="*/ 103859 w 12250760"/>
                <a:gd name="connsiteY3327" fmla="*/ 3503367 h 6679735"/>
                <a:gd name="connsiteX3328" fmla="*/ 12145950 w 12250760"/>
                <a:gd name="connsiteY3328" fmla="*/ 3372109 h 6679735"/>
                <a:gd name="connsiteX3329" fmla="*/ 12197866 w 12250760"/>
                <a:gd name="connsiteY3329" fmla="*/ 3424025 h 6679735"/>
                <a:gd name="connsiteX3330" fmla="*/ 12145950 w 12250760"/>
                <a:gd name="connsiteY3330" fmla="*/ 3475940 h 6679735"/>
                <a:gd name="connsiteX3331" fmla="*/ 12094035 w 12250760"/>
                <a:gd name="connsiteY3331" fmla="*/ 3424025 h 6679735"/>
                <a:gd name="connsiteX3332" fmla="*/ 12145950 w 12250760"/>
                <a:gd name="connsiteY3332" fmla="*/ 3372109 h 6679735"/>
                <a:gd name="connsiteX3333" fmla="*/ 11664226 w 12250760"/>
                <a:gd name="connsiteY3333" fmla="*/ 3372109 h 6679735"/>
                <a:gd name="connsiteX3334" fmla="*/ 11716142 w 12250760"/>
                <a:gd name="connsiteY3334" fmla="*/ 3424025 h 6679735"/>
                <a:gd name="connsiteX3335" fmla="*/ 11664226 w 12250760"/>
                <a:gd name="connsiteY3335" fmla="*/ 3475940 h 6679735"/>
                <a:gd name="connsiteX3336" fmla="*/ 11612311 w 12250760"/>
                <a:gd name="connsiteY3336" fmla="*/ 3424025 h 6679735"/>
                <a:gd name="connsiteX3337" fmla="*/ 11664226 w 12250760"/>
                <a:gd name="connsiteY3337" fmla="*/ 3372109 h 6679735"/>
                <a:gd name="connsiteX3338" fmla="*/ 11182501 w 12250760"/>
                <a:gd name="connsiteY3338" fmla="*/ 3372109 h 6679735"/>
                <a:gd name="connsiteX3339" fmla="*/ 11234417 w 12250760"/>
                <a:gd name="connsiteY3339" fmla="*/ 3424025 h 6679735"/>
                <a:gd name="connsiteX3340" fmla="*/ 11182501 w 12250760"/>
                <a:gd name="connsiteY3340" fmla="*/ 3475940 h 6679735"/>
                <a:gd name="connsiteX3341" fmla="*/ 11130586 w 12250760"/>
                <a:gd name="connsiteY3341" fmla="*/ 3424025 h 6679735"/>
                <a:gd name="connsiteX3342" fmla="*/ 11182501 w 12250760"/>
                <a:gd name="connsiteY3342" fmla="*/ 3372109 h 6679735"/>
                <a:gd name="connsiteX3343" fmla="*/ 10700777 w 12250760"/>
                <a:gd name="connsiteY3343" fmla="*/ 3372109 h 6679735"/>
                <a:gd name="connsiteX3344" fmla="*/ 10752693 w 12250760"/>
                <a:gd name="connsiteY3344" fmla="*/ 3424025 h 6679735"/>
                <a:gd name="connsiteX3345" fmla="*/ 10700777 w 12250760"/>
                <a:gd name="connsiteY3345" fmla="*/ 3475940 h 6679735"/>
                <a:gd name="connsiteX3346" fmla="*/ 10648862 w 12250760"/>
                <a:gd name="connsiteY3346" fmla="*/ 3424025 h 6679735"/>
                <a:gd name="connsiteX3347" fmla="*/ 10700777 w 12250760"/>
                <a:gd name="connsiteY3347" fmla="*/ 3372109 h 6679735"/>
                <a:gd name="connsiteX3348" fmla="*/ 10219053 w 12250760"/>
                <a:gd name="connsiteY3348" fmla="*/ 3372109 h 6679735"/>
                <a:gd name="connsiteX3349" fmla="*/ 10270969 w 12250760"/>
                <a:gd name="connsiteY3349" fmla="*/ 3424025 h 6679735"/>
                <a:gd name="connsiteX3350" fmla="*/ 10219053 w 12250760"/>
                <a:gd name="connsiteY3350" fmla="*/ 3475940 h 6679735"/>
                <a:gd name="connsiteX3351" fmla="*/ 10167138 w 12250760"/>
                <a:gd name="connsiteY3351" fmla="*/ 3424025 h 6679735"/>
                <a:gd name="connsiteX3352" fmla="*/ 10219053 w 12250760"/>
                <a:gd name="connsiteY3352" fmla="*/ 3372109 h 6679735"/>
                <a:gd name="connsiteX3353" fmla="*/ 9737328 w 12250760"/>
                <a:gd name="connsiteY3353" fmla="*/ 3372109 h 6679735"/>
                <a:gd name="connsiteX3354" fmla="*/ 9789244 w 12250760"/>
                <a:gd name="connsiteY3354" fmla="*/ 3424025 h 6679735"/>
                <a:gd name="connsiteX3355" fmla="*/ 9737328 w 12250760"/>
                <a:gd name="connsiteY3355" fmla="*/ 3475940 h 6679735"/>
                <a:gd name="connsiteX3356" fmla="*/ 9685413 w 12250760"/>
                <a:gd name="connsiteY3356" fmla="*/ 3424025 h 6679735"/>
                <a:gd name="connsiteX3357" fmla="*/ 9737328 w 12250760"/>
                <a:gd name="connsiteY3357" fmla="*/ 3372109 h 6679735"/>
                <a:gd name="connsiteX3358" fmla="*/ 9255604 w 12250760"/>
                <a:gd name="connsiteY3358" fmla="*/ 3372109 h 6679735"/>
                <a:gd name="connsiteX3359" fmla="*/ 9307520 w 12250760"/>
                <a:gd name="connsiteY3359" fmla="*/ 3424025 h 6679735"/>
                <a:gd name="connsiteX3360" fmla="*/ 9255604 w 12250760"/>
                <a:gd name="connsiteY3360" fmla="*/ 3475940 h 6679735"/>
                <a:gd name="connsiteX3361" fmla="*/ 9203689 w 12250760"/>
                <a:gd name="connsiteY3361" fmla="*/ 3424025 h 6679735"/>
                <a:gd name="connsiteX3362" fmla="*/ 9255604 w 12250760"/>
                <a:gd name="connsiteY3362" fmla="*/ 3372109 h 6679735"/>
                <a:gd name="connsiteX3363" fmla="*/ 8773880 w 12250760"/>
                <a:gd name="connsiteY3363" fmla="*/ 3372109 h 6679735"/>
                <a:gd name="connsiteX3364" fmla="*/ 8825796 w 12250760"/>
                <a:gd name="connsiteY3364" fmla="*/ 3424025 h 6679735"/>
                <a:gd name="connsiteX3365" fmla="*/ 8773880 w 12250760"/>
                <a:gd name="connsiteY3365" fmla="*/ 3475940 h 6679735"/>
                <a:gd name="connsiteX3366" fmla="*/ 8721965 w 12250760"/>
                <a:gd name="connsiteY3366" fmla="*/ 3424025 h 6679735"/>
                <a:gd name="connsiteX3367" fmla="*/ 8773880 w 12250760"/>
                <a:gd name="connsiteY3367" fmla="*/ 3372109 h 6679735"/>
                <a:gd name="connsiteX3368" fmla="*/ 8292157 w 12250760"/>
                <a:gd name="connsiteY3368" fmla="*/ 3372109 h 6679735"/>
                <a:gd name="connsiteX3369" fmla="*/ 8344072 w 12250760"/>
                <a:gd name="connsiteY3369" fmla="*/ 3424025 h 6679735"/>
                <a:gd name="connsiteX3370" fmla="*/ 8292157 w 12250760"/>
                <a:gd name="connsiteY3370" fmla="*/ 3475940 h 6679735"/>
                <a:gd name="connsiteX3371" fmla="*/ 8240241 w 12250760"/>
                <a:gd name="connsiteY3371" fmla="*/ 3424025 h 6679735"/>
                <a:gd name="connsiteX3372" fmla="*/ 8292157 w 12250760"/>
                <a:gd name="connsiteY3372" fmla="*/ 3372109 h 6679735"/>
                <a:gd name="connsiteX3373" fmla="*/ 7810433 w 12250760"/>
                <a:gd name="connsiteY3373" fmla="*/ 3372109 h 6679735"/>
                <a:gd name="connsiteX3374" fmla="*/ 7862348 w 12250760"/>
                <a:gd name="connsiteY3374" fmla="*/ 3424025 h 6679735"/>
                <a:gd name="connsiteX3375" fmla="*/ 7810433 w 12250760"/>
                <a:gd name="connsiteY3375" fmla="*/ 3475940 h 6679735"/>
                <a:gd name="connsiteX3376" fmla="*/ 7758517 w 12250760"/>
                <a:gd name="connsiteY3376" fmla="*/ 3424025 h 6679735"/>
                <a:gd name="connsiteX3377" fmla="*/ 7810433 w 12250760"/>
                <a:gd name="connsiteY3377" fmla="*/ 3372109 h 6679735"/>
                <a:gd name="connsiteX3378" fmla="*/ 7328709 w 12250760"/>
                <a:gd name="connsiteY3378" fmla="*/ 3372109 h 6679735"/>
                <a:gd name="connsiteX3379" fmla="*/ 7380624 w 12250760"/>
                <a:gd name="connsiteY3379" fmla="*/ 3424025 h 6679735"/>
                <a:gd name="connsiteX3380" fmla="*/ 7328709 w 12250760"/>
                <a:gd name="connsiteY3380" fmla="*/ 3475940 h 6679735"/>
                <a:gd name="connsiteX3381" fmla="*/ 7276793 w 12250760"/>
                <a:gd name="connsiteY3381" fmla="*/ 3424025 h 6679735"/>
                <a:gd name="connsiteX3382" fmla="*/ 7328709 w 12250760"/>
                <a:gd name="connsiteY3382" fmla="*/ 3372109 h 6679735"/>
                <a:gd name="connsiteX3383" fmla="*/ 6846985 w 12250760"/>
                <a:gd name="connsiteY3383" fmla="*/ 3372109 h 6679735"/>
                <a:gd name="connsiteX3384" fmla="*/ 6898900 w 12250760"/>
                <a:gd name="connsiteY3384" fmla="*/ 3424025 h 6679735"/>
                <a:gd name="connsiteX3385" fmla="*/ 6846985 w 12250760"/>
                <a:gd name="connsiteY3385" fmla="*/ 3475940 h 6679735"/>
                <a:gd name="connsiteX3386" fmla="*/ 6795069 w 12250760"/>
                <a:gd name="connsiteY3386" fmla="*/ 3424025 h 6679735"/>
                <a:gd name="connsiteX3387" fmla="*/ 6846985 w 12250760"/>
                <a:gd name="connsiteY3387" fmla="*/ 3372109 h 6679735"/>
                <a:gd name="connsiteX3388" fmla="*/ 6365261 w 12250760"/>
                <a:gd name="connsiteY3388" fmla="*/ 3372109 h 6679735"/>
                <a:gd name="connsiteX3389" fmla="*/ 6417176 w 12250760"/>
                <a:gd name="connsiteY3389" fmla="*/ 3424025 h 6679735"/>
                <a:gd name="connsiteX3390" fmla="*/ 6365261 w 12250760"/>
                <a:gd name="connsiteY3390" fmla="*/ 3475940 h 6679735"/>
                <a:gd name="connsiteX3391" fmla="*/ 6313345 w 12250760"/>
                <a:gd name="connsiteY3391" fmla="*/ 3424025 h 6679735"/>
                <a:gd name="connsiteX3392" fmla="*/ 6365261 w 12250760"/>
                <a:gd name="connsiteY3392" fmla="*/ 3372109 h 6679735"/>
                <a:gd name="connsiteX3393" fmla="*/ 5883545 w 12250760"/>
                <a:gd name="connsiteY3393" fmla="*/ 3372109 h 6679735"/>
                <a:gd name="connsiteX3394" fmla="*/ 5935459 w 12250760"/>
                <a:gd name="connsiteY3394" fmla="*/ 3424025 h 6679735"/>
                <a:gd name="connsiteX3395" fmla="*/ 5883545 w 12250760"/>
                <a:gd name="connsiteY3395" fmla="*/ 3475940 h 6679735"/>
                <a:gd name="connsiteX3396" fmla="*/ 5831630 w 12250760"/>
                <a:gd name="connsiteY3396" fmla="*/ 3424025 h 6679735"/>
                <a:gd name="connsiteX3397" fmla="*/ 5883545 w 12250760"/>
                <a:gd name="connsiteY3397" fmla="*/ 3372109 h 6679735"/>
                <a:gd name="connsiteX3398" fmla="*/ 5401833 w 12250760"/>
                <a:gd name="connsiteY3398" fmla="*/ 3372109 h 6679735"/>
                <a:gd name="connsiteX3399" fmla="*/ 5453745 w 12250760"/>
                <a:gd name="connsiteY3399" fmla="*/ 3424025 h 6679735"/>
                <a:gd name="connsiteX3400" fmla="*/ 5401833 w 12250760"/>
                <a:gd name="connsiteY3400" fmla="*/ 3475940 h 6679735"/>
                <a:gd name="connsiteX3401" fmla="*/ 5349920 w 12250760"/>
                <a:gd name="connsiteY3401" fmla="*/ 3424025 h 6679735"/>
                <a:gd name="connsiteX3402" fmla="*/ 5401833 w 12250760"/>
                <a:gd name="connsiteY3402" fmla="*/ 3372109 h 6679735"/>
                <a:gd name="connsiteX3403" fmla="*/ 4920088 w 12250760"/>
                <a:gd name="connsiteY3403" fmla="*/ 3372109 h 6679735"/>
                <a:gd name="connsiteX3404" fmla="*/ 4972015 w 12250760"/>
                <a:gd name="connsiteY3404" fmla="*/ 3424025 h 6679735"/>
                <a:gd name="connsiteX3405" fmla="*/ 4920088 w 12250760"/>
                <a:gd name="connsiteY3405" fmla="*/ 3475940 h 6679735"/>
                <a:gd name="connsiteX3406" fmla="*/ 4868182 w 12250760"/>
                <a:gd name="connsiteY3406" fmla="*/ 3424025 h 6679735"/>
                <a:gd name="connsiteX3407" fmla="*/ 4920088 w 12250760"/>
                <a:gd name="connsiteY3407" fmla="*/ 3372109 h 6679735"/>
                <a:gd name="connsiteX3408" fmla="*/ 4438384 w 12250760"/>
                <a:gd name="connsiteY3408" fmla="*/ 3372109 h 6679735"/>
                <a:gd name="connsiteX3409" fmla="*/ 4490291 w 12250760"/>
                <a:gd name="connsiteY3409" fmla="*/ 3424025 h 6679735"/>
                <a:gd name="connsiteX3410" fmla="*/ 4438384 w 12250760"/>
                <a:gd name="connsiteY3410" fmla="*/ 3475940 h 6679735"/>
                <a:gd name="connsiteX3411" fmla="*/ 4386462 w 12250760"/>
                <a:gd name="connsiteY3411" fmla="*/ 3424025 h 6679735"/>
                <a:gd name="connsiteX3412" fmla="*/ 4438384 w 12250760"/>
                <a:gd name="connsiteY3412" fmla="*/ 3372109 h 6679735"/>
                <a:gd name="connsiteX3413" fmla="*/ 3956667 w 12250760"/>
                <a:gd name="connsiteY3413" fmla="*/ 3372109 h 6679735"/>
                <a:gd name="connsiteX3414" fmla="*/ 4008586 w 12250760"/>
                <a:gd name="connsiteY3414" fmla="*/ 3424025 h 6679735"/>
                <a:gd name="connsiteX3415" fmla="*/ 3956667 w 12250760"/>
                <a:gd name="connsiteY3415" fmla="*/ 3475940 h 6679735"/>
                <a:gd name="connsiteX3416" fmla="*/ 3904753 w 12250760"/>
                <a:gd name="connsiteY3416" fmla="*/ 3424025 h 6679735"/>
                <a:gd name="connsiteX3417" fmla="*/ 3956667 w 12250760"/>
                <a:gd name="connsiteY3417" fmla="*/ 3372109 h 6679735"/>
                <a:gd name="connsiteX3418" fmla="*/ 3474949 w 12250760"/>
                <a:gd name="connsiteY3418" fmla="*/ 3372109 h 6679735"/>
                <a:gd name="connsiteX3419" fmla="*/ 3526866 w 12250760"/>
                <a:gd name="connsiteY3419" fmla="*/ 3424025 h 6679735"/>
                <a:gd name="connsiteX3420" fmla="*/ 3474949 w 12250760"/>
                <a:gd name="connsiteY3420" fmla="*/ 3475940 h 6679735"/>
                <a:gd name="connsiteX3421" fmla="*/ 3423034 w 12250760"/>
                <a:gd name="connsiteY3421" fmla="*/ 3424025 h 6679735"/>
                <a:gd name="connsiteX3422" fmla="*/ 3474949 w 12250760"/>
                <a:gd name="connsiteY3422" fmla="*/ 3372109 h 6679735"/>
                <a:gd name="connsiteX3423" fmla="*/ 2993226 w 12250760"/>
                <a:gd name="connsiteY3423" fmla="*/ 3372109 h 6679735"/>
                <a:gd name="connsiteX3424" fmla="*/ 3045141 w 12250760"/>
                <a:gd name="connsiteY3424" fmla="*/ 3424025 h 6679735"/>
                <a:gd name="connsiteX3425" fmla="*/ 2993226 w 12250760"/>
                <a:gd name="connsiteY3425" fmla="*/ 3475940 h 6679735"/>
                <a:gd name="connsiteX3426" fmla="*/ 2941309 w 12250760"/>
                <a:gd name="connsiteY3426" fmla="*/ 3424025 h 6679735"/>
                <a:gd name="connsiteX3427" fmla="*/ 2993226 w 12250760"/>
                <a:gd name="connsiteY3427" fmla="*/ 3372109 h 6679735"/>
                <a:gd name="connsiteX3428" fmla="*/ 2511501 w 12250760"/>
                <a:gd name="connsiteY3428" fmla="*/ 3372109 h 6679735"/>
                <a:gd name="connsiteX3429" fmla="*/ 2563417 w 12250760"/>
                <a:gd name="connsiteY3429" fmla="*/ 3424025 h 6679735"/>
                <a:gd name="connsiteX3430" fmla="*/ 2511501 w 12250760"/>
                <a:gd name="connsiteY3430" fmla="*/ 3475940 h 6679735"/>
                <a:gd name="connsiteX3431" fmla="*/ 2459588 w 12250760"/>
                <a:gd name="connsiteY3431" fmla="*/ 3424025 h 6679735"/>
                <a:gd name="connsiteX3432" fmla="*/ 2511501 w 12250760"/>
                <a:gd name="connsiteY3432" fmla="*/ 3372109 h 6679735"/>
                <a:gd name="connsiteX3433" fmla="*/ 2029771 w 12250760"/>
                <a:gd name="connsiteY3433" fmla="*/ 3372109 h 6679735"/>
                <a:gd name="connsiteX3434" fmla="*/ 2081687 w 12250760"/>
                <a:gd name="connsiteY3434" fmla="*/ 3424025 h 6679735"/>
                <a:gd name="connsiteX3435" fmla="*/ 2029771 w 12250760"/>
                <a:gd name="connsiteY3435" fmla="*/ 3475940 h 6679735"/>
                <a:gd name="connsiteX3436" fmla="*/ 1977855 w 12250760"/>
                <a:gd name="connsiteY3436" fmla="*/ 3424025 h 6679735"/>
                <a:gd name="connsiteX3437" fmla="*/ 2029771 w 12250760"/>
                <a:gd name="connsiteY3437" fmla="*/ 3372109 h 6679735"/>
                <a:gd name="connsiteX3438" fmla="*/ 1548047 w 12250760"/>
                <a:gd name="connsiteY3438" fmla="*/ 3372109 h 6679735"/>
                <a:gd name="connsiteX3439" fmla="*/ 1599963 w 12250760"/>
                <a:gd name="connsiteY3439" fmla="*/ 3424025 h 6679735"/>
                <a:gd name="connsiteX3440" fmla="*/ 1548047 w 12250760"/>
                <a:gd name="connsiteY3440" fmla="*/ 3475940 h 6679735"/>
                <a:gd name="connsiteX3441" fmla="*/ 1496132 w 12250760"/>
                <a:gd name="connsiteY3441" fmla="*/ 3424025 h 6679735"/>
                <a:gd name="connsiteX3442" fmla="*/ 1548047 w 12250760"/>
                <a:gd name="connsiteY3442" fmla="*/ 3372109 h 6679735"/>
                <a:gd name="connsiteX3443" fmla="*/ 1066325 w 12250760"/>
                <a:gd name="connsiteY3443" fmla="*/ 3372109 h 6679735"/>
                <a:gd name="connsiteX3444" fmla="*/ 1118240 w 12250760"/>
                <a:gd name="connsiteY3444" fmla="*/ 3424025 h 6679735"/>
                <a:gd name="connsiteX3445" fmla="*/ 1066325 w 12250760"/>
                <a:gd name="connsiteY3445" fmla="*/ 3475940 h 6679735"/>
                <a:gd name="connsiteX3446" fmla="*/ 1014409 w 12250760"/>
                <a:gd name="connsiteY3446" fmla="*/ 3424025 h 6679735"/>
                <a:gd name="connsiteX3447" fmla="*/ 1066325 w 12250760"/>
                <a:gd name="connsiteY3447" fmla="*/ 3372109 h 6679735"/>
                <a:gd name="connsiteX3448" fmla="*/ 584602 w 12250760"/>
                <a:gd name="connsiteY3448" fmla="*/ 3372109 h 6679735"/>
                <a:gd name="connsiteX3449" fmla="*/ 636518 w 12250760"/>
                <a:gd name="connsiteY3449" fmla="*/ 3424025 h 6679735"/>
                <a:gd name="connsiteX3450" fmla="*/ 584602 w 12250760"/>
                <a:gd name="connsiteY3450" fmla="*/ 3475940 h 6679735"/>
                <a:gd name="connsiteX3451" fmla="*/ 532686 w 12250760"/>
                <a:gd name="connsiteY3451" fmla="*/ 3424025 h 6679735"/>
                <a:gd name="connsiteX3452" fmla="*/ 584602 w 12250760"/>
                <a:gd name="connsiteY3452" fmla="*/ 3372109 h 6679735"/>
                <a:gd name="connsiteX3453" fmla="*/ 102880 w 12250760"/>
                <a:gd name="connsiteY3453" fmla="*/ 3372109 h 6679735"/>
                <a:gd name="connsiteX3454" fmla="*/ 154795 w 12250760"/>
                <a:gd name="connsiteY3454" fmla="*/ 3424025 h 6679735"/>
                <a:gd name="connsiteX3455" fmla="*/ 102880 w 12250760"/>
                <a:gd name="connsiteY3455" fmla="*/ 3475940 h 6679735"/>
                <a:gd name="connsiteX3456" fmla="*/ 50964 w 12250760"/>
                <a:gd name="connsiteY3456" fmla="*/ 3424025 h 6679735"/>
                <a:gd name="connsiteX3457" fmla="*/ 102880 w 12250760"/>
                <a:gd name="connsiteY3457" fmla="*/ 3372109 h 6679735"/>
                <a:gd name="connsiteX3458" fmla="*/ 12146930 w 12250760"/>
                <a:gd name="connsiteY3458" fmla="*/ 3021646 h 6679735"/>
                <a:gd name="connsiteX3459" fmla="*/ 12250760 w 12250760"/>
                <a:gd name="connsiteY3459" fmla="*/ 3099653 h 6679735"/>
                <a:gd name="connsiteX3460" fmla="*/ 12250760 w 12250760"/>
                <a:gd name="connsiteY3460" fmla="*/ 3151659 h 6679735"/>
                <a:gd name="connsiteX3461" fmla="*/ 12224803 w 12250760"/>
                <a:gd name="connsiteY3461" fmla="*/ 3177662 h 6679735"/>
                <a:gd name="connsiteX3462" fmla="*/ 12198844 w 12250760"/>
                <a:gd name="connsiteY3462" fmla="*/ 3177662 h 6679735"/>
                <a:gd name="connsiteX3463" fmla="*/ 12198844 w 12250760"/>
                <a:gd name="connsiteY3463" fmla="*/ 3281665 h 6679735"/>
                <a:gd name="connsiteX3464" fmla="*/ 12172887 w 12250760"/>
                <a:gd name="connsiteY3464" fmla="*/ 3307666 h 6679735"/>
                <a:gd name="connsiteX3465" fmla="*/ 12120972 w 12250760"/>
                <a:gd name="connsiteY3465" fmla="*/ 3307666 h 6679735"/>
                <a:gd name="connsiteX3466" fmla="*/ 12095015 w 12250760"/>
                <a:gd name="connsiteY3466" fmla="*/ 3281665 h 6679735"/>
                <a:gd name="connsiteX3467" fmla="*/ 12095015 w 12250760"/>
                <a:gd name="connsiteY3467" fmla="*/ 3177662 h 6679735"/>
                <a:gd name="connsiteX3468" fmla="*/ 12069057 w 12250760"/>
                <a:gd name="connsiteY3468" fmla="*/ 3177662 h 6679735"/>
                <a:gd name="connsiteX3469" fmla="*/ 12043099 w 12250760"/>
                <a:gd name="connsiteY3469" fmla="*/ 3151659 h 6679735"/>
                <a:gd name="connsiteX3470" fmla="*/ 12043099 w 12250760"/>
                <a:gd name="connsiteY3470" fmla="*/ 3099653 h 6679735"/>
                <a:gd name="connsiteX3471" fmla="*/ 12146930 w 12250760"/>
                <a:gd name="connsiteY3471" fmla="*/ 3021646 h 6679735"/>
                <a:gd name="connsiteX3472" fmla="*/ 11665206 w 12250760"/>
                <a:gd name="connsiteY3472" fmla="*/ 3021646 h 6679735"/>
                <a:gd name="connsiteX3473" fmla="*/ 11769036 w 12250760"/>
                <a:gd name="connsiteY3473" fmla="*/ 3099653 h 6679735"/>
                <a:gd name="connsiteX3474" fmla="*/ 11769036 w 12250760"/>
                <a:gd name="connsiteY3474" fmla="*/ 3151659 h 6679735"/>
                <a:gd name="connsiteX3475" fmla="*/ 11743079 w 12250760"/>
                <a:gd name="connsiteY3475" fmla="*/ 3177662 h 6679735"/>
                <a:gd name="connsiteX3476" fmla="*/ 11717120 w 12250760"/>
                <a:gd name="connsiteY3476" fmla="*/ 3177662 h 6679735"/>
                <a:gd name="connsiteX3477" fmla="*/ 11717120 w 12250760"/>
                <a:gd name="connsiteY3477" fmla="*/ 3281665 h 6679735"/>
                <a:gd name="connsiteX3478" fmla="*/ 11691163 w 12250760"/>
                <a:gd name="connsiteY3478" fmla="*/ 3307666 h 6679735"/>
                <a:gd name="connsiteX3479" fmla="*/ 11639248 w 12250760"/>
                <a:gd name="connsiteY3479" fmla="*/ 3307666 h 6679735"/>
                <a:gd name="connsiteX3480" fmla="*/ 11613291 w 12250760"/>
                <a:gd name="connsiteY3480" fmla="*/ 3281665 h 6679735"/>
                <a:gd name="connsiteX3481" fmla="*/ 11613291 w 12250760"/>
                <a:gd name="connsiteY3481" fmla="*/ 3177662 h 6679735"/>
                <a:gd name="connsiteX3482" fmla="*/ 11587333 w 12250760"/>
                <a:gd name="connsiteY3482" fmla="*/ 3177662 h 6679735"/>
                <a:gd name="connsiteX3483" fmla="*/ 11561375 w 12250760"/>
                <a:gd name="connsiteY3483" fmla="*/ 3151659 h 6679735"/>
                <a:gd name="connsiteX3484" fmla="*/ 11561375 w 12250760"/>
                <a:gd name="connsiteY3484" fmla="*/ 3099653 h 6679735"/>
                <a:gd name="connsiteX3485" fmla="*/ 11665206 w 12250760"/>
                <a:gd name="connsiteY3485" fmla="*/ 3021646 h 6679735"/>
                <a:gd name="connsiteX3486" fmla="*/ 11183481 w 12250760"/>
                <a:gd name="connsiteY3486" fmla="*/ 3021646 h 6679735"/>
                <a:gd name="connsiteX3487" fmla="*/ 11287311 w 12250760"/>
                <a:gd name="connsiteY3487" fmla="*/ 3099653 h 6679735"/>
                <a:gd name="connsiteX3488" fmla="*/ 11287311 w 12250760"/>
                <a:gd name="connsiteY3488" fmla="*/ 3151659 h 6679735"/>
                <a:gd name="connsiteX3489" fmla="*/ 11261354 w 12250760"/>
                <a:gd name="connsiteY3489" fmla="*/ 3177662 h 6679735"/>
                <a:gd name="connsiteX3490" fmla="*/ 11235395 w 12250760"/>
                <a:gd name="connsiteY3490" fmla="*/ 3177662 h 6679735"/>
                <a:gd name="connsiteX3491" fmla="*/ 11235395 w 12250760"/>
                <a:gd name="connsiteY3491" fmla="*/ 3281665 h 6679735"/>
                <a:gd name="connsiteX3492" fmla="*/ 11209438 w 12250760"/>
                <a:gd name="connsiteY3492" fmla="*/ 3307666 h 6679735"/>
                <a:gd name="connsiteX3493" fmla="*/ 11157523 w 12250760"/>
                <a:gd name="connsiteY3493" fmla="*/ 3307666 h 6679735"/>
                <a:gd name="connsiteX3494" fmla="*/ 11131566 w 12250760"/>
                <a:gd name="connsiteY3494" fmla="*/ 3281665 h 6679735"/>
                <a:gd name="connsiteX3495" fmla="*/ 11131566 w 12250760"/>
                <a:gd name="connsiteY3495" fmla="*/ 3177662 h 6679735"/>
                <a:gd name="connsiteX3496" fmla="*/ 11105608 w 12250760"/>
                <a:gd name="connsiteY3496" fmla="*/ 3177662 h 6679735"/>
                <a:gd name="connsiteX3497" fmla="*/ 11079650 w 12250760"/>
                <a:gd name="connsiteY3497" fmla="*/ 3151659 h 6679735"/>
                <a:gd name="connsiteX3498" fmla="*/ 11079650 w 12250760"/>
                <a:gd name="connsiteY3498" fmla="*/ 3099653 h 6679735"/>
                <a:gd name="connsiteX3499" fmla="*/ 11183481 w 12250760"/>
                <a:gd name="connsiteY3499" fmla="*/ 3021646 h 6679735"/>
                <a:gd name="connsiteX3500" fmla="*/ 10701757 w 12250760"/>
                <a:gd name="connsiteY3500" fmla="*/ 3021646 h 6679735"/>
                <a:gd name="connsiteX3501" fmla="*/ 10805587 w 12250760"/>
                <a:gd name="connsiteY3501" fmla="*/ 3099653 h 6679735"/>
                <a:gd name="connsiteX3502" fmla="*/ 10805587 w 12250760"/>
                <a:gd name="connsiteY3502" fmla="*/ 3151659 h 6679735"/>
                <a:gd name="connsiteX3503" fmla="*/ 10779630 w 12250760"/>
                <a:gd name="connsiteY3503" fmla="*/ 3177662 h 6679735"/>
                <a:gd name="connsiteX3504" fmla="*/ 10753671 w 12250760"/>
                <a:gd name="connsiteY3504" fmla="*/ 3177662 h 6679735"/>
                <a:gd name="connsiteX3505" fmla="*/ 10753671 w 12250760"/>
                <a:gd name="connsiteY3505" fmla="*/ 3281665 h 6679735"/>
                <a:gd name="connsiteX3506" fmla="*/ 10727714 w 12250760"/>
                <a:gd name="connsiteY3506" fmla="*/ 3307666 h 6679735"/>
                <a:gd name="connsiteX3507" fmla="*/ 10675799 w 12250760"/>
                <a:gd name="connsiteY3507" fmla="*/ 3307666 h 6679735"/>
                <a:gd name="connsiteX3508" fmla="*/ 10649842 w 12250760"/>
                <a:gd name="connsiteY3508" fmla="*/ 3281665 h 6679735"/>
                <a:gd name="connsiteX3509" fmla="*/ 10649842 w 12250760"/>
                <a:gd name="connsiteY3509" fmla="*/ 3177662 h 6679735"/>
                <a:gd name="connsiteX3510" fmla="*/ 10623884 w 12250760"/>
                <a:gd name="connsiteY3510" fmla="*/ 3177662 h 6679735"/>
                <a:gd name="connsiteX3511" fmla="*/ 10597926 w 12250760"/>
                <a:gd name="connsiteY3511" fmla="*/ 3151659 h 6679735"/>
                <a:gd name="connsiteX3512" fmla="*/ 10597926 w 12250760"/>
                <a:gd name="connsiteY3512" fmla="*/ 3099653 h 6679735"/>
                <a:gd name="connsiteX3513" fmla="*/ 10701757 w 12250760"/>
                <a:gd name="connsiteY3513" fmla="*/ 3021646 h 6679735"/>
                <a:gd name="connsiteX3514" fmla="*/ 10220033 w 12250760"/>
                <a:gd name="connsiteY3514" fmla="*/ 3021646 h 6679735"/>
                <a:gd name="connsiteX3515" fmla="*/ 10323863 w 12250760"/>
                <a:gd name="connsiteY3515" fmla="*/ 3099653 h 6679735"/>
                <a:gd name="connsiteX3516" fmla="*/ 10323863 w 12250760"/>
                <a:gd name="connsiteY3516" fmla="*/ 3151659 h 6679735"/>
                <a:gd name="connsiteX3517" fmla="*/ 10297906 w 12250760"/>
                <a:gd name="connsiteY3517" fmla="*/ 3177662 h 6679735"/>
                <a:gd name="connsiteX3518" fmla="*/ 10271947 w 12250760"/>
                <a:gd name="connsiteY3518" fmla="*/ 3177662 h 6679735"/>
                <a:gd name="connsiteX3519" fmla="*/ 10271947 w 12250760"/>
                <a:gd name="connsiteY3519" fmla="*/ 3281665 h 6679735"/>
                <a:gd name="connsiteX3520" fmla="*/ 10245990 w 12250760"/>
                <a:gd name="connsiteY3520" fmla="*/ 3307666 h 6679735"/>
                <a:gd name="connsiteX3521" fmla="*/ 10194075 w 12250760"/>
                <a:gd name="connsiteY3521" fmla="*/ 3307666 h 6679735"/>
                <a:gd name="connsiteX3522" fmla="*/ 10168118 w 12250760"/>
                <a:gd name="connsiteY3522" fmla="*/ 3281665 h 6679735"/>
                <a:gd name="connsiteX3523" fmla="*/ 10168118 w 12250760"/>
                <a:gd name="connsiteY3523" fmla="*/ 3177662 h 6679735"/>
                <a:gd name="connsiteX3524" fmla="*/ 10142160 w 12250760"/>
                <a:gd name="connsiteY3524" fmla="*/ 3177662 h 6679735"/>
                <a:gd name="connsiteX3525" fmla="*/ 10116202 w 12250760"/>
                <a:gd name="connsiteY3525" fmla="*/ 3151659 h 6679735"/>
                <a:gd name="connsiteX3526" fmla="*/ 10116202 w 12250760"/>
                <a:gd name="connsiteY3526" fmla="*/ 3099653 h 6679735"/>
                <a:gd name="connsiteX3527" fmla="*/ 10220033 w 12250760"/>
                <a:gd name="connsiteY3527" fmla="*/ 3021646 h 6679735"/>
                <a:gd name="connsiteX3528" fmla="*/ 9738308 w 12250760"/>
                <a:gd name="connsiteY3528" fmla="*/ 3021646 h 6679735"/>
                <a:gd name="connsiteX3529" fmla="*/ 9842138 w 12250760"/>
                <a:gd name="connsiteY3529" fmla="*/ 3099653 h 6679735"/>
                <a:gd name="connsiteX3530" fmla="*/ 9842138 w 12250760"/>
                <a:gd name="connsiteY3530" fmla="*/ 3151659 h 6679735"/>
                <a:gd name="connsiteX3531" fmla="*/ 9816181 w 12250760"/>
                <a:gd name="connsiteY3531" fmla="*/ 3177662 h 6679735"/>
                <a:gd name="connsiteX3532" fmla="*/ 9790222 w 12250760"/>
                <a:gd name="connsiteY3532" fmla="*/ 3177662 h 6679735"/>
                <a:gd name="connsiteX3533" fmla="*/ 9790222 w 12250760"/>
                <a:gd name="connsiteY3533" fmla="*/ 3281665 h 6679735"/>
                <a:gd name="connsiteX3534" fmla="*/ 9764265 w 12250760"/>
                <a:gd name="connsiteY3534" fmla="*/ 3307666 h 6679735"/>
                <a:gd name="connsiteX3535" fmla="*/ 9712350 w 12250760"/>
                <a:gd name="connsiteY3535" fmla="*/ 3307666 h 6679735"/>
                <a:gd name="connsiteX3536" fmla="*/ 9686393 w 12250760"/>
                <a:gd name="connsiteY3536" fmla="*/ 3281665 h 6679735"/>
                <a:gd name="connsiteX3537" fmla="*/ 9686393 w 12250760"/>
                <a:gd name="connsiteY3537" fmla="*/ 3177662 h 6679735"/>
                <a:gd name="connsiteX3538" fmla="*/ 9660435 w 12250760"/>
                <a:gd name="connsiteY3538" fmla="*/ 3177662 h 6679735"/>
                <a:gd name="connsiteX3539" fmla="*/ 9634477 w 12250760"/>
                <a:gd name="connsiteY3539" fmla="*/ 3151659 h 6679735"/>
                <a:gd name="connsiteX3540" fmla="*/ 9634477 w 12250760"/>
                <a:gd name="connsiteY3540" fmla="*/ 3099653 h 6679735"/>
                <a:gd name="connsiteX3541" fmla="*/ 9738308 w 12250760"/>
                <a:gd name="connsiteY3541" fmla="*/ 3021646 h 6679735"/>
                <a:gd name="connsiteX3542" fmla="*/ 9256584 w 12250760"/>
                <a:gd name="connsiteY3542" fmla="*/ 3021646 h 6679735"/>
                <a:gd name="connsiteX3543" fmla="*/ 9360414 w 12250760"/>
                <a:gd name="connsiteY3543" fmla="*/ 3099653 h 6679735"/>
                <a:gd name="connsiteX3544" fmla="*/ 9360414 w 12250760"/>
                <a:gd name="connsiteY3544" fmla="*/ 3151659 h 6679735"/>
                <a:gd name="connsiteX3545" fmla="*/ 9334457 w 12250760"/>
                <a:gd name="connsiteY3545" fmla="*/ 3177662 h 6679735"/>
                <a:gd name="connsiteX3546" fmla="*/ 9308498 w 12250760"/>
                <a:gd name="connsiteY3546" fmla="*/ 3177662 h 6679735"/>
                <a:gd name="connsiteX3547" fmla="*/ 9308498 w 12250760"/>
                <a:gd name="connsiteY3547" fmla="*/ 3281665 h 6679735"/>
                <a:gd name="connsiteX3548" fmla="*/ 9282541 w 12250760"/>
                <a:gd name="connsiteY3548" fmla="*/ 3307666 h 6679735"/>
                <a:gd name="connsiteX3549" fmla="*/ 9230626 w 12250760"/>
                <a:gd name="connsiteY3549" fmla="*/ 3307666 h 6679735"/>
                <a:gd name="connsiteX3550" fmla="*/ 9204669 w 12250760"/>
                <a:gd name="connsiteY3550" fmla="*/ 3281665 h 6679735"/>
                <a:gd name="connsiteX3551" fmla="*/ 9204669 w 12250760"/>
                <a:gd name="connsiteY3551" fmla="*/ 3177662 h 6679735"/>
                <a:gd name="connsiteX3552" fmla="*/ 9178711 w 12250760"/>
                <a:gd name="connsiteY3552" fmla="*/ 3177662 h 6679735"/>
                <a:gd name="connsiteX3553" fmla="*/ 9152753 w 12250760"/>
                <a:gd name="connsiteY3553" fmla="*/ 3151659 h 6679735"/>
                <a:gd name="connsiteX3554" fmla="*/ 9152753 w 12250760"/>
                <a:gd name="connsiteY3554" fmla="*/ 3099653 h 6679735"/>
                <a:gd name="connsiteX3555" fmla="*/ 9256584 w 12250760"/>
                <a:gd name="connsiteY3555" fmla="*/ 3021646 h 6679735"/>
                <a:gd name="connsiteX3556" fmla="*/ 8774860 w 12250760"/>
                <a:gd name="connsiteY3556" fmla="*/ 3021646 h 6679735"/>
                <a:gd name="connsiteX3557" fmla="*/ 8878690 w 12250760"/>
                <a:gd name="connsiteY3557" fmla="*/ 3099653 h 6679735"/>
                <a:gd name="connsiteX3558" fmla="*/ 8878690 w 12250760"/>
                <a:gd name="connsiteY3558" fmla="*/ 3151659 h 6679735"/>
                <a:gd name="connsiteX3559" fmla="*/ 8852733 w 12250760"/>
                <a:gd name="connsiteY3559" fmla="*/ 3177662 h 6679735"/>
                <a:gd name="connsiteX3560" fmla="*/ 8826774 w 12250760"/>
                <a:gd name="connsiteY3560" fmla="*/ 3177662 h 6679735"/>
                <a:gd name="connsiteX3561" fmla="*/ 8826774 w 12250760"/>
                <a:gd name="connsiteY3561" fmla="*/ 3281665 h 6679735"/>
                <a:gd name="connsiteX3562" fmla="*/ 8800817 w 12250760"/>
                <a:gd name="connsiteY3562" fmla="*/ 3307666 h 6679735"/>
                <a:gd name="connsiteX3563" fmla="*/ 8748902 w 12250760"/>
                <a:gd name="connsiteY3563" fmla="*/ 3307666 h 6679735"/>
                <a:gd name="connsiteX3564" fmla="*/ 8722945 w 12250760"/>
                <a:gd name="connsiteY3564" fmla="*/ 3281665 h 6679735"/>
                <a:gd name="connsiteX3565" fmla="*/ 8722945 w 12250760"/>
                <a:gd name="connsiteY3565" fmla="*/ 3177662 h 6679735"/>
                <a:gd name="connsiteX3566" fmla="*/ 8696987 w 12250760"/>
                <a:gd name="connsiteY3566" fmla="*/ 3177662 h 6679735"/>
                <a:gd name="connsiteX3567" fmla="*/ 8671029 w 12250760"/>
                <a:gd name="connsiteY3567" fmla="*/ 3151659 h 6679735"/>
                <a:gd name="connsiteX3568" fmla="*/ 8671029 w 12250760"/>
                <a:gd name="connsiteY3568" fmla="*/ 3099653 h 6679735"/>
                <a:gd name="connsiteX3569" fmla="*/ 8774860 w 12250760"/>
                <a:gd name="connsiteY3569" fmla="*/ 3021646 h 6679735"/>
                <a:gd name="connsiteX3570" fmla="*/ 8293136 w 12250760"/>
                <a:gd name="connsiteY3570" fmla="*/ 3021646 h 6679735"/>
                <a:gd name="connsiteX3571" fmla="*/ 8396966 w 12250760"/>
                <a:gd name="connsiteY3571" fmla="*/ 3099653 h 6679735"/>
                <a:gd name="connsiteX3572" fmla="*/ 8396966 w 12250760"/>
                <a:gd name="connsiteY3572" fmla="*/ 3151659 h 6679735"/>
                <a:gd name="connsiteX3573" fmla="*/ 8371009 w 12250760"/>
                <a:gd name="connsiteY3573" fmla="*/ 3177662 h 6679735"/>
                <a:gd name="connsiteX3574" fmla="*/ 8345051 w 12250760"/>
                <a:gd name="connsiteY3574" fmla="*/ 3177662 h 6679735"/>
                <a:gd name="connsiteX3575" fmla="*/ 8345051 w 12250760"/>
                <a:gd name="connsiteY3575" fmla="*/ 3281665 h 6679735"/>
                <a:gd name="connsiteX3576" fmla="*/ 8319094 w 12250760"/>
                <a:gd name="connsiteY3576" fmla="*/ 3307666 h 6679735"/>
                <a:gd name="connsiteX3577" fmla="*/ 8267178 w 12250760"/>
                <a:gd name="connsiteY3577" fmla="*/ 3307666 h 6679735"/>
                <a:gd name="connsiteX3578" fmla="*/ 8241221 w 12250760"/>
                <a:gd name="connsiteY3578" fmla="*/ 3281665 h 6679735"/>
                <a:gd name="connsiteX3579" fmla="*/ 8241221 w 12250760"/>
                <a:gd name="connsiteY3579" fmla="*/ 3177662 h 6679735"/>
                <a:gd name="connsiteX3580" fmla="*/ 8215264 w 12250760"/>
                <a:gd name="connsiteY3580" fmla="*/ 3177662 h 6679735"/>
                <a:gd name="connsiteX3581" fmla="*/ 8189305 w 12250760"/>
                <a:gd name="connsiteY3581" fmla="*/ 3151659 h 6679735"/>
                <a:gd name="connsiteX3582" fmla="*/ 8189305 w 12250760"/>
                <a:gd name="connsiteY3582" fmla="*/ 3099653 h 6679735"/>
                <a:gd name="connsiteX3583" fmla="*/ 8293136 w 12250760"/>
                <a:gd name="connsiteY3583" fmla="*/ 3021646 h 6679735"/>
                <a:gd name="connsiteX3584" fmla="*/ 7811412 w 12250760"/>
                <a:gd name="connsiteY3584" fmla="*/ 3021646 h 6679735"/>
                <a:gd name="connsiteX3585" fmla="*/ 7915242 w 12250760"/>
                <a:gd name="connsiteY3585" fmla="*/ 3099653 h 6679735"/>
                <a:gd name="connsiteX3586" fmla="*/ 7915242 w 12250760"/>
                <a:gd name="connsiteY3586" fmla="*/ 3151659 h 6679735"/>
                <a:gd name="connsiteX3587" fmla="*/ 7889285 w 12250760"/>
                <a:gd name="connsiteY3587" fmla="*/ 3177662 h 6679735"/>
                <a:gd name="connsiteX3588" fmla="*/ 7863327 w 12250760"/>
                <a:gd name="connsiteY3588" fmla="*/ 3177662 h 6679735"/>
                <a:gd name="connsiteX3589" fmla="*/ 7863327 w 12250760"/>
                <a:gd name="connsiteY3589" fmla="*/ 3281665 h 6679735"/>
                <a:gd name="connsiteX3590" fmla="*/ 7837370 w 12250760"/>
                <a:gd name="connsiteY3590" fmla="*/ 3307666 h 6679735"/>
                <a:gd name="connsiteX3591" fmla="*/ 7785454 w 12250760"/>
                <a:gd name="connsiteY3591" fmla="*/ 3307666 h 6679735"/>
                <a:gd name="connsiteX3592" fmla="*/ 7759497 w 12250760"/>
                <a:gd name="connsiteY3592" fmla="*/ 3281665 h 6679735"/>
                <a:gd name="connsiteX3593" fmla="*/ 7759497 w 12250760"/>
                <a:gd name="connsiteY3593" fmla="*/ 3177662 h 6679735"/>
                <a:gd name="connsiteX3594" fmla="*/ 7733540 w 12250760"/>
                <a:gd name="connsiteY3594" fmla="*/ 3177662 h 6679735"/>
                <a:gd name="connsiteX3595" fmla="*/ 7707581 w 12250760"/>
                <a:gd name="connsiteY3595" fmla="*/ 3151659 h 6679735"/>
                <a:gd name="connsiteX3596" fmla="*/ 7707581 w 12250760"/>
                <a:gd name="connsiteY3596" fmla="*/ 3099653 h 6679735"/>
                <a:gd name="connsiteX3597" fmla="*/ 7811412 w 12250760"/>
                <a:gd name="connsiteY3597" fmla="*/ 3021646 h 6679735"/>
                <a:gd name="connsiteX3598" fmla="*/ 7329688 w 12250760"/>
                <a:gd name="connsiteY3598" fmla="*/ 3021646 h 6679735"/>
                <a:gd name="connsiteX3599" fmla="*/ 7433518 w 12250760"/>
                <a:gd name="connsiteY3599" fmla="*/ 3099653 h 6679735"/>
                <a:gd name="connsiteX3600" fmla="*/ 7433518 w 12250760"/>
                <a:gd name="connsiteY3600" fmla="*/ 3151659 h 6679735"/>
                <a:gd name="connsiteX3601" fmla="*/ 7407561 w 12250760"/>
                <a:gd name="connsiteY3601" fmla="*/ 3177662 h 6679735"/>
                <a:gd name="connsiteX3602" fmla="*/ 7381603 w 12250760"/>
                <a:gd name="connsiteY3602" fmla="*/ 3177662 h 6679735"/>
                <a:gd name="connsiteX3603" fmla="*/ 7381603 w 12250760"/>
                <a:gd name="connsiteY3603" fmla="*/ 3281665 h 6679735"/>
                <a:gd name="connsiteX3604" fmla="*/ 7355646 w 12250760"/>
                <a:gd name="connsiteY3604" fmla="*/ 3307666 h 6679735"/>
                <a:gd name="connsiteX3605" fmla="*/ 7303730 w 12250760"/>
                <a:gd name="connsiteY3605" fmla="*/ 3307666 h 6679735"/>
                <a:gd name="connsiteX3606" fmla="*/ 7277773 w 12250760"/>
                <a:gd name="connsiteY3606" fmla="*/ 3281665 h 6679735"/>
                <a:gd name="connsiteX3607" fmla="*/ 7277773 w 12250760"/>
                <a:gd name="connsiteY3607" fmla="*/ 3177662 h 6679735"/>
                <a:gd name="connsiteX3608" fmla="*/ 7251816 w 12250760"/>
                <a:gd name="connsiteY3608" fmla="*/ 3177662 h 6679735"/>
                <a:gd name="connsiteX3609" fmla="*/ 7225857 w 12250760"/>
                <a:gd name="connsiteY3609" fmla="*/ 3151659 h 6679735"/>
                <a:gd name="connsiteX3610" fmla="*/ 7225857 w 12250760"/>
                <a:gd name="connsiteY3610" fmla="*/ 3099653 h 6679735"/>
                <a:gd name="connsiteX3611" fmla="*/ 7329688 w 12250760"/>
                <a:gd name="connsiteY3611" fmla="*/ 3021646 h 6679735"/>
                <a:gd name="connsiteX3612" fmla="*/ 6847964 w 12250760"/>
                <a:gd name="connsiteY3612" fmla="*/ 3021646 h 6679735"/>
                <a:gd name="connsiteX3613" fmla="*/ 6951794 w 12250760"/>
                <a:gd name="connsiteY3613" fmla="*/ 3099653 h 6679735"/>
                <a:gd name="connsiteX3614" fmla="*/ 6951794 w 12250760"/>
                <a:gd name="connsiteY3614" fmla="*/ 3151659 h 6679735"/>
                <a:gd name="connsiteX3615" fmla="*/ 6925837 w 12250760"/>
                <a:gd name="connsiteY3615" fmla="*/ 3177662 h 6679735"/>
                <a:gd name="connsiteX3616" fmla="*/ 6899879 w 12250760"/>
                <a:gd name="connsiteY3616" fmla="*/ 3177662 h 6679735"/>
                <a:gd name="connsiteX3617" fmla="*/ 6899879 w 12250760"/>
                <a:gd name="connsiteY3617" fmla="*/ 3281665 h 6679735"/>
                <a:gd name="connsiteX3618" fmla="*/ 6873922 w 12250760"/>
                <a:gd name="connsiteY3618" fmla="*/ 3307666 h 6679735"/>
                <a:gd name="connsiteX3619" fmla="*/ 6822006 w 12250760"/>
                <a:gd name="connsiteY3619" fmla="*/ 3307666 h 6679735"/>
                <a:gd name="connsiteX3620" fmla="*/ 6796049 w 12250760"/>
                <a:gd name="connsiteY3620" fmla="*/ 3281665 h 6679735"/>
                <a:gd name="connsiteX3621" fmla="*/ 6796049 w 12250760"/>
                <a:gd name="connsiteY3621" fmla="*/ 3177662 h 6679735"/>
                <a:gd name="connsiteX3622" fmla="*/ 6770092 w 12250760"/>
                <a:gd name="connsiteY3622" fmla="*/ 3177662 h 6679735"/>
                <a:gd name="connsiteX3623" fmla="*/ 6744133 w 12250760"/>
                <a:gd name="connsiteY3623" fmla="*/ 3151659 h 6679735"/>
                <a:gd name="connsiteX3624" fmla="*/ 6744133 w 12250760"/>
                <a:gd name="connsiteY3624" fmla="*/ 3099653 h 6679735"/>
                <a:gd name="connsiteX3625" fmla="*/ 6847964 w 12250760"/>
                <a:gd name="connsiteY3625" fmla="*/ 3021646 h 6679735"/>
                <a:gd name="connsiteX3626" fmla="*/ 6366240 w 12250760"/>
                <a:gd name="connsiteY3626" fmla="*/ 3021646 h 6679735"/>
                <a:gd name="connsiteX3627" fmla="*/ 6470070 w 12250760"/>
                <a:gd name="connsiteY3627" fmla="*/ 3099653 h 6679735"/>
                <a:gd name="connsiteX3628" fmla="*/ 6470070 w 12250760"/>
                <a:gd name="connsiteY3628" fmla="*/ 3151659 h 6679735"/>
                <a:gd name="connsiteX3629" fmla="*/ 6444113 w 12250760"/>
                <a:gd name="connsiteY3629" fmla="*/ 3177662 h 6679735"/>
                <a:gd name="connsiteX3630" fmla="*/ 6418155 w 12250760"/>
                <a:gd name="connsiteY3630" fmla="*/ 3177662 h 6679735"/>
                <a:gd name="connsiteX3631" fmla="*/ 6418155 w 12250760"/>
                <a:gd name="connsiteY3631" fmla="*/ 3281665 h 6679735"/>
                <a:gd name="connsiteX3632" fmla="*/ 6392198 w 12250760"/>
                <a:gd name="connsiteY3632" fmla="*/ 3307666 h 6679735"/>
                <a:gd name="connsiteX3633" fmla="*/ 6340282 w 12250760"/>
                <a:gd name="connsiteY3633" fmla="*/ 3307666 h 6679735"/>
                <a:gd name="connsiteX3634" fmla="*/ 6314325 w 12250760"/>
                <a:gd name="connsiteY3634" fmla="*/ 3281665 h 6679735"/>
                <a:gd name="connsiteX3635" fmla="*/ 6314325 w 12250760"/>
                <a:gd name="connsiteY3635" fmla="*/ 3177662 h 6679735"/>
                <a:gd name="connsiteX3636" fmla="*/ 6288368 w 12250760"/>
                <a:gd name="connsiteY3636" fmla="*/ 3177662 h 6679735"/>
                <a:gd name="connsiteX3637" fmla="*/ 6262409 w 12250760"/>
                <a:gd name="connsiteY3637" fmla="*/ 3151659 h 6679735"/>
                <a:gd name="connsiteX3638" fmla="*/ 6262409 w 12250760"/>
                <a:gd name="connsiteY3638" fmla="*/ 3099653 h 6679735"/>
                <a:gd name="connsiteX3639" fmla="*/ 6366240 w 12250760"/>
                <a:gd name="connsiteY3639" fmla="*/ 3021646 h 6679735"/>
                <a:gd name="connsiteX3640" fmla="*/ 5884526 w 12250760"/>
                <a:gd name="connsiteY3640" fmla="*/ 3021646 h 6679735"/>
                <a:gd name="connsiteX3641" fmla="*/ 5988353 w 12250760"/>
                <a:gd name="connsiteY3641" fmla="*/ 3099653 h 6679735"/>
                <a:gd name="connsiteX3642" fmla="*/ 5988353 w 12250760"/>
                <a:gd name="connsiteY3642" fmla="*/ 3151659 h 6679735"/>
                <a:gd name="connsiteX3643" fmla="*/ 5962397 w 12250760"/>
                <a:gd name="connsiteY3643" fmla="*/ 3177662 h 6679735"/>
                <a:gd name="connsiteX3644" fmla="*/ 5936439 w 12250760"/>
                <a:gd name="connsiteY3644" fmla="*/ 3177662 h 6679735"/>
                <a:gd name="connsiteX3645" fmla="*/ 5936439 w 12250760"/>
                <a:gd name="connsiteY3645" fmla="*/ 3281665 h 6679735"/>
                <a:gd name="connsiteX3646" fmla="*/ 5910482 w 12250760"/>
                <a:gd name="connsiteY3646" fmla="*/ 3307666 h 6679735"/>
                <a:gd name="connsiteX3647" fmla="*/ 5858568 w 12250760"/>
                <a:gd name="connsiteY3647" fmla="*/ 3307666 h 6679735"/>
                <a:gd name="connsiteX3648" fmla="*/ 5832611 w 12250760"/>
                <a:gd name="connsiteY3648" fmla="*/ 3281665 h 6679735"/>
                <a:gd name="connsiteX3649" fmla="*/ 5832611 w 12250760"/>
                <a:gd name="connsiteY3649" fmla="*/ 3177662 h 6679735"/>
                <a:gd name="connsiteX3650" fmla="*/ 5806654 w 12250760"/>
                <a:gd name="connsiteY3650" fmla="*/ 3177662 h 6679735"/>
                <a:gd name="connsiteX3651" fmla="*/ 5780698 w 12250760"/>
                <a:gd name="connsiteY3651" fmla="*/ 3151659 h 6679735"/>
                <a:gd name="connsiteX3652" fmla="*/ 5780698 w 12250760"/>
                <a:gd name="connsiteY3652" fmla="*/ 3099653 h 6679735"/>
                <a:gd name="connsiteX3653" fmla="*/ 5884526 w 12250760"/>
                <a:gd name="connsiteY3653" fmla="*/ 3021646 h 6679735"/>
                <a:gd name="connsiteX3654" fmla="*/ 5402816 w 12250760"/>
                <a:gd name="connsiteY3654" fmla="*/ 3021646 h 6679735"/>
                <a:gd name="connsiteX3655" fmla="*/ 5506639 w 12250760"/>
                <a:gd name="connsiteY3655" fmla="*/ 3099653 h 6679735"/>
                <a:gd name="connsiteX3656" fmla="*/ 5506639 w 12250760"/>
                <a:gd name="connsiteY3656" fmla="*/ 3151659 h 6679735"/>
                <a:gd name="connsiteX3657" fmla="*/ 5480685 w 12250760"/>
                <a:gd name="connsiteY3657" fmla="*/ 3177662 h 6679735"/>
                <a:gd name="connsiteX3658" fmla="*/ 5454729 w 12250760"/>
                <a:gd name="connsiteY3658" fmla="*/ 3177662 h 6679735"/>
                <a:gd name="connsiteX3659" fmla="*/ 5454729 w 12250760"/>
                <a:gd name="connsiteY3659" fmla="*/ 3281665 h 6679735"/>
                <a:gd name="connsiteX3660" fmla="*/ 5428770 w 12250760"/>
                <a:gd name="connsiteY3660" fmla="*/ 3307666 h 6679735"/>
                <a:gd name="connsiteX3661" fmla="*/ 5376857 w 12250760"/>
                <a:gd name="connsiteY3661" fmla="*/ 3307666 h 6679735"/>
                <a:gd name="connsiteX3662" fmla="*/ 5350903 w 12250760"/>
                <a:gd name="connsiteY3662" fmla="*/ 3281665 h 6679735"/>
                <a:gd name="connsiteX3663" fmla="*/ 5350903 w 12250760"/>
                <a:gd name="connsiteY3663" fmla="*/ 3177662 h 6679735"/>
                <a:gd name="connsiteX3664" fmla="*/ 5324945 w 12250760"/>
                <a:gd name="connsiteY3664" fmla="*/ 3177662 h 6679735"/>
                <a:gd name="connsiteX3665" fmla="*/ 5298982 w 12250760"/>
                <a:gd name="connsiteY3665" fmla="*/ 3151659 h 6679735"/>
                <a:gd name="connsiteX3666" fmla="*/ 5298982 w 12250760"/>
                <a:gd name="connsiteY3666" fmla="*/ 3099653 h 6679735"/>
                <a:gd name="connsiteX3667" fmla="*/ 5402816 w 12250760"/>
                <a:gd name="connsiteY3667" fmla="*/ 3021646 h 6679735"/>
                <a:gd name="connsiteX3668" fmla="*/ 4921068 w 12250760"/>
                <a:gd name="connsiteY3668" fmla="*/ 3021646 h 6679735"/>
                <a:gd name="connsiteX3669" fmla="*/ 5024912 w 12250760"/>
                <a:gd name="connsiteY3669" fmla="*/ 3099653 h 6679735"/>
                <a:gd name="connsiteX3670" fmla="*/ 5024912 w 12250760"/>
                <a:gd name="connsiteY3670" fmla="*/ 3151659 h 6679735"/>
                <a:gd name="connsiteX3671" fmla="*/ 4998953 w 12250760"/>
                <a:gd name="connsiteY3671" fmla="*/ 3177662 h 6679735"/>
                <a:gd name="connsiteX3672" fmla="*/ 4972994 w 12250760"/>
                <a:gd name="connsiteY3672" fmla="*/ 3177662 h 6679735"/>
                <a:gd name="connsiteX3673" fmla="*/ 4972994 w 12250760"/>
                <a:gd name="connsiteY3673" fmla="*/ 3281665 h 6679735"/>
                <a:gd name="connsiteX3674" fmla="*/ 4947033 w 12250760"/>
                <a:gd name="connsiteY3674" fmla="*/ 3307666 h 6679735"/>
                <a:gd name="connsiteX3675" fmla="*/ 4895110 w 12250760"/>
                <a:gd name="connsiteY3675" fmla="*/ 3307666 h 6679735"/>
                <a:gd name="connsiteX3676" fmla="*/ 4869163 w 12250760"/>
                <a:gd name="connsiteY3676" fmla="*/ 3281665 h 6679735"/>
                <a:gd name="connsiteX3677" fmla="*/ 4869163 w 12250760"/>
                <a:gd name="connsiteY3677" fmla="*/ 3177662 h 6679735"/>
                <a:gd name="connsiteX3678" fmla="*/ 4843208 w 12250760"/>
                <a:gd name="connsiteY3678" fmla="*/ 3177662 h 6679735"/>
                <a:gd name="connsiteX3679" fmla="*/ 4817252 w 12250760"/>
                <a:gd name="connsiteY3679" fmla="*/ 3151659 h 6679735"/>
                <a:gd name="connsiteX3680" fmla="*/ 4817252 w 12250760"/>
                <a:gd name="connsiteY3680" fmla="*/ 3099653 h 6679735"/>
                <a:gd name="connsiteX3681" fmla="*/ 4921068 w 12250760"/>
                <a:gd name="connsiteY3681" fmla="*/ 3021646 h 6679735"/>
                <a:gd name="connsiteX3682" fmla="*/ 4439371 w 12250760"/>
                <a:gd name="connsiteY3682" fmla="*/ 3021646 h 6679735"/>
                <a:gd name="connsiteX3683" fmla="*/ 4543190 w 12250760"/>
                <a:gd name="connsiteY3683" fmla="*/ 3099653 h 6679735"/>
                <a:gd name="connsiteX3684" fmla="*/ 4543190 w 12250760"/>
                <a:gd name="connsiteY3684" fmla="*/ 3151659 h 6679735"/>
                <a:gd name="connsiteX3685" fmla="*/ 4517233 w 12250760"/>
                <a:gd name="connsiteY3685" fmla="*/ 3177662 h 6679735"/>
                <a:gd name="connsiteX3686" fmla="*/ 4491272 w 12250760"/>
                <a:gd name="connsiteY3686" fmla="*/ 3177662 h 6679735"/>
                <a:gd name="connsiteX3687" fmla="*/ 4491272 w 12250760"/>
                <a:gd name="connsiteY3687" fmla="*/ 3281665 h 6679735"/>
                <a:gd name="connsiteX3688" fmla="*/ 4465314 w 12250760"/>
                <a:gd name="connsiteY3688" fmla="*/ 3307666 h 6679735"/>
                <a:gd name="connsiteX3689" fmla="*/ 4413403 w 12250760"/>
                <a:gd name="connsiteY3689" fmla="*/ 3307666 h 6679735"/>
                <a:gd name="connsiteX3690" fmla="*/ 4387444 w 12250760"/>
                <a:gd name="connsiteY3690" fmla="*/ 3281665 h 6679735"/>
                <a:gd name="connsiteX3691" fmla="*/ 4387444 w 12250760"/>
                <a:gd name="connsiteY3691" fmla="*/ 3177662 h 6679735"/>
                <a:gd name="connsiteX3692" fmla="*/ 4361483 w 12250760"/>
                <a:gd name="connsiteY3692" fmla="*/ 3177662 h 6679735"/>
                <a:gd name="connsiteX3693" fmla="*/ 4335529 w 12250760"/>
                <a:gd name="connsiteY3693" fmla="*/ 3151659 h 6679735"/>
                <a:gd name="connsiteX3694" fmla="*/ 4335529 w 12250760"/>
                <a:gd name="connsiteY3694" fmla="*/ 3099653 h 6679735"/>
                <a:gd name="connsiteX3695" fmla="*/ 4439371 w 12250760"/>
                <a:gd name="connsiteY3695" fmla="*/ 3021646 h 6679735"/>
                <a:gd name="connsiteX3696" fmla="*/ 3957651 w 12250760"/>
                <a:gd name="connsiteY3696" fmla="*/ 3021646 h 6679735"/>
                <a:gd name="connsiteX3697" fmla="*/ 4061484 w 12250760"/>
                <a:gd name="connsiteY3697" fmla="*/ 3099653 h 6679735"/>
                <a:gd name="connsiteX3698" fmla="*/ 4061484 w 12250760"/>
                <a:gd name="connsiteY3698" fmla="*/ 3151659 h 6679735"/>
                <a:gd name="connsiteX3699" fmla="*/ 4035527 w 12250760"/>
                <a:gd name="connsiteY3699" fmla="*/ 3177662 h 6679735"/>
                <a:gd name="connsiteX3700" fmla="*/ 4009568 w 12250760"/>
                <a:gd name="connsiteY3700" fmla="*/ 3177662 h 6679735"/>
                <a:gd name="connsiteX3701" fmla="*/ 4009568 w 12250760"/>
                <a:gd name="connsiteY3701" fmla="*/ 3281665 h 6679735"/>
                <a:gd name="connsiteX3702" fmla="*/ 3983608 w 12250760"/>
                <a:gd name="connsiteY3702" fmla="*/ 3307666 h 6679735"/>
                <a:gd name="connsiteX3703" fmla="*/ 3931692 w 12250760"/>
                <a:gd name="connsiteY3703" fmla="*/ 3307666 h 6679735"/>
                <a:gd name="connsiteX3704" fmla="*/ 3905738 w 12250760"/>
                <a:gd name="connsiteY3704" fmla="*/ 3281665 h 6679735"/>
                <a:gd name="connsiteX3705" fmla="*/ 3905738 w 12250760"/>
                <a:gd name="connsiteY3705" fmla="*/ 3177662 h 6679735"/>
                <a:gd name="connsiteX3706" fmla="*/ 3879779 w 12250760"/>
                <a:gd name="connsiteY3706" fmla="*/ 3177662 h 6679735"/>
                <a:gd name="connsiteX3707" fmla="*/ 3853822 w 12250760"/>
                <a:gd name="connsiteY3707" fmla="*/ 3151659 h 6679735"/>
                <a:gd name="connsiteX3708" fmla="*/ 3853822 w 12250760"/>
                <a:gd name="connsiteY3708" fmla="*/ 3099653 h 6679735"/>
                <a:gd name="connsiteX3709" fmla="*/ 3957651 w 12250760"/>
                <a:gd name="connsiteY3709" fmla="*/ 3021646 h 6679735"/>
                <a:gd name="connsiteX3710" fmla="*/ 3475934 w 12250760"/>
                <a:gd name="connsiteY3710" fmla="*/ 3021646 h 6679735"/>
                <a:gd name="connsiteX3711" fmla="*/ 3579769 w 12250760"/>
                <a:gd name="connsiteY3711" fmla="*/ 3099653 h 6679735"/>
                <a:gd name="connsiteX3712" fmla="*/ 3579769 w 12250760"/>
                <a:gd name="connsiteY3712" fmla="*/ 3151659 h 6679735"/>
                <a:gd name="connsiteX3713" fmla="*/ 3553809 w 12250760"/>
                <a:gd name="connsiteY3713" fmla="*/ 3177662 h 6679735"/>
                <a:gd name="connsiteX3714" fmla="*/ 3527851 w 12250760"/>
                <a:gd name="connsiteY3714" fmla="*/ 3177662 h 6679735"/>
                <a:gd name="connsiteX3715" fmla="*/ 3527851 w 12250760"/>
                <a:gd name="connsiteY3715" fmla="*/ 3281665 h 6679735"/>
                <a:gd name="connsiteX3716" fmla="*/ 3501894 w 12250760"/>
                <a:gd name="connsiteY3716" fmla="*/ 3307666 h 6679735"/>
                <a:gd name="connsiteX3717" fmla="*/ 3449977 w 12250760"/>
                <a:gd name="connsiteY3717" fmla="*/ 3307666 h 6679735"/>
                <a:gd name="connsiteX3718" fmla="*/ 3424020 w 12250760"/>
                <a:gd name="connsiteY3718" fmla="*/ 3281665 h 6679735"/>
                <a:gd name="connsiteX3719" fmla="*/ 3424020 w 12250760"/>
                <a:gd name="connsiteY3719" fmla="*/ 3177662 h 6679735"/>
                <a:gd name="connsiteX3720" fmla="*/ 3398063 w 12250760"/>
                <a:gd name="connsiteY3720" fmla="*/ 3177662 h 6679735"/>
                <a:gd name="connsiteX3721" fmla="*/ 3372104 w 12250760"/>
                <a:gd name="connsiteY3721" fmla="*/ 3151659 h 6679735"/>
                <a:gd name="connsiteX3722" fmla="*/ 3372104 w 12250760"/>
                <a:gd name="connsiteY3722" fmla="*/ 3099653 h 6679735"/>
                <a:gd name="connsiteX3723" fmla="*/ 3475934 w 12250760"/>
                <a:gd name="connsiteY3723" fmla="*/ 3021646 h 6679735"/>
                <a:gd name="connsiteX3724" fmla="*/ 2994211 w 12250760"/>
                <a:gd name="connsiteY3724" fmla="*/ 3021646 h 6679735"/>
                <a:gd name="connsiteX3725" fmla="*/ 3098041 w 12250760"/>
                <a:gd name="connsiteY3725" fmla="*/ 3099653 h 6679735"/>
                <a:gd name="connsiteX3726" fmla="*/ 3098041 w 12250760"/>
                <a:gd name="connsiteY3726" fmla="*/ 3151659 h 6679735"/>
                <a:gd name="connsiteX3727" fmla="*/ 3072082 w 12250760"/>
                <a:gd name="connsiteY3727" fmla="*/ 3177662 h 6679735"/>
                <a:gd name="connsiteX3728" fmla="*/ 3046125 w 12250760"/>
                <a:gd name="connsiteY3728" fmla="*/ 3177662 h 6679735"/>
                <a:gd name="connsiteX3729" fmla="*/ 3046125 w 12250760"/>
                <a:gd name="connsiteY3729" fmla="*/ 3281665 h 6679735"/>
                <a:gd name="connsiteX3730" fmla="*/ 3020168 w 12250760"/>
                <a:gd name="connsiteY3730" fmla="*/ 3307666 h 6679735"/>
                <a:gd name="connsiteX3731" fmla="*/ 2968251 w 12250760"/>
                <a:gd name="connsiteY3731" fmla="*/ 3307666 h 6679735"/>
                <a:gd name="connsiteX3732" fmla="*/ 2942294 w 12250760"/>
                <a:gd name="connsiteY3732" fmla="*/ 3281665 h 6679735"/>
                <a:gd name="connsiteX3733" fmla="*/ 2942294 w 12250760"/>
                <a:gd name="connsiteY3733" fmla="*/ 3177662 h 6679735"/>
                <a:gd name="connsiteX3734" fmla="*/ 2916337 w 12250760"/>
                <a:gd name="connsiteY3734" fmla="*/ 3177662 h 6679735"/>
                <a:gd name="connsiteX3735" fmla="*/ 2890379 w 12250760"/>
                <a:gd name="connsiteY3735" fmla="*/ 3151659 h 6679735"/>
                <a:gd name="connsiteX3736" fmla="*/ 2890379 w 12250760"/>
                <a:gd name="connsiteY3736" fmla="*/ 3099653 h 6679735"/>
                <a:gd name="connsiteX3737" fmla="*/ 2994211 w 12250760"/>
                <a:gd name="connsiteY3737" fmla="*/ 3021646 h 6679735"/>
                <a:gd name="connsiteX3738" fmla="*/ 2512486 w 12250760"/>
                <a:gd name="connsiteY3738" fmla="*/ 3021646 h 6679735"/>
                <a:gd name="connsiteX3739" fmla="*/ 2616317 w 12250760"/>
                <a:gd name="connsiteY3739" fmla="*/ 3099653 h 6679735"/>
                <a:gd name="connsiteX3740" fmla="*/ 2616317 w 12250760"/>
                <a:gd name="connsiteY3740" fmla="*/ 3151659 h 6679735"/>
                <a:gd name="connsiteX3741" fmla="*/ 2590361 w 12250760"/>
                <a:gd name="connsiteY3741" fmla="*/ 3177662 h 6679735"/>
                <a:gd name="connsiteX3742" fmla="*/ 2564402 w 12250760"/>
                <a:gd name="connsiteY3742" fmla="*/ 3177662 h 6679735"/>
                <a:gd name="connsiteX3743" fmla="*/ 2564402 w 12250760"/>
                <a:gd name="connsiteY3743" fmla="*/ 3281665 h 6679735"/>
                <a:gd name="connsiteX3744" fmla="*/ 2538445 w 12250760"/>
                <a:gd name="connsiteY3744" fmla="*/ 3307666 h 6679735"/>
                <a:gd name="connsiteX3745" fmla="*/ 2486530 w 12250760"/>
                <a:gd name="connsiteY3745" fmla="*/ 3307666 h 6679735"/>
                <a:gd name="connsiteX3746" fmla="*/ 2460573 w 12250760"/>
                <a:gd name="connsiteY3746" fmla="*/ 3281665 h 6679735"/>
                <a:gd name="connsiteX3747" fmla="*/ 2460573 w 12250760"/>
                <a:gd name="connsiteY3747" fmla="*/ 3177662 h 6679735"/>
                <a:gd name="connsiteX3748" fmla="*/ 2434617 w 12250760"/>
                <a:gd name="connsiteY3748" fmla="*/ 3177662 h 6679735"/>
                <a:gd name="connsiteX3749" fmla="*/ 2408658 w 12250760"/>
                <a:gd name="connsiteY3749" fmla="*/ 3151659 h 6679735"/>
                <a:gd name="connsiteX3750" fmla="*/ 2408658 w 12250760"/>
                <a:gd name="connsiteY3750" fmla="*/ 3099653 h 6679735"/>
                <a:gd name="connsiteX3751" fmla="*/ 2512486 w 12250760"/>
                <a:gd name="connsiteY3751" fmla="*/ 3021646 h 6679735"/>
                <a:gd name="connsiteX3752" fmla="*/ 2030755 w 12250760"/>
                <a:gd name="connsiteY3752" fmla="*/ 3021646 h 6679735"/>
                <a:gd name="connsiteX3753" fmla="*/ 2134597 w 12250760"/>
                <a:gd name="connsiteY3753" fmla="*/ 3099653 h 6679735"/>
                <a:gd name="connsiteX3754" fmla="*/ 2134597 w 12250760"/>
                <a:gd name="connsiteY3754" fmla="*/ 3151659 h 6679735"/>
                <a:gd name="connsiteX3755" fmla="*/ 2108628 w 12250760"/>
                <a:gd name="connsiteY3755" fmla="*/ 3177662 h 6679735"/>
                <a:gd name="connsiteX3756" fmla="*/ 2082670 w 12250760"/>
                <a:gd name="connsiteY3756" fmla="*/ 3177662 h 6679735"/>
                <a:gd name="connsiteX3757" fmla="*/ 2082670 w 12250760"/>
                <a:gd name="connsiteY3757" fmla="*/ 3281665 h 6679735"/>
                <a:gd name="connsiteX3758" fmla="*/ 2056712 w 12250760"/>
                <a:gd name="connsiteY3758" fmla="*/ 3307666 h 6679735"/>
                <a:gd name="connsiteX3759" fmla="*/ 2004797 w 12250760"/>
                <a:gd name="connsiteY3759" fmla="*/ 3307666 h 6679735"/>
                <a:gd name="connsiteX3760" fmla="*/ 1978839 w 12250760"/>
                <a:gd name="connsiteY3760" fmla="*/ 3281665 h 6679735"/>
                <a:gd name="connsiteX3761" fmla="*/ 1978839 w 12250760"/>
                <a:gd name="connsiteY3761" fmla="*/ 3177662 h 6679735"/>
                <a:gd name="connsiteX3762" fmla="*/ 1952882 w 12250760"/>
                <a:gd name="connsiteY3762" fmla="*/ 3177662 h 6679735"/>
                <a:gd name="connsiteX3763" fmla="*/ 1926924 w 12250760"/>
                <a:gd name="connsiteY3763" fmla="*/ 3151659 h 6679735"/>
                <a:gd name="connsiteX3764" fmla="*/ 1926924 w 12250760"/>
                <a:gd name="connsiteY3764" fmla="*/ 3099653 h 6679735"/>
                <a:gd name="connsiteX3765" fmla="*/ 2030755 w 12250760"/>
                <a:gd name="connsiteY3765" fmla="*/ 3021646 h 6679735"/>
                <a:gd name="connsiteX3766" fmla="*/ 1549031 w 12250760"/>
                <a:gd name="connsiteY3766" fmla="*/ 3021646 h 6679735"/>
                <a:gd name="connsiteX3767" fmla="*/ 1652861 w 12250760"/>
                <a:gd name="connsiteY3767" fmla="*/ 3099653 h 6679735"/>
                <a:gd name="connsiteX3768" fmla="*/ 1652861 w 12250760"/>
                <a:gd name="connsiteY3768" fmla="*/ 3151659 h 6679735"/>
                <a:gd name="connsiteX3769" fmla="*/ 1626904 w 12250760"/>
                <a:gd name="connsiteY3769" fmla="*/ 3177662 h 6679735"/>
                <a:gd name="connsiteX3770" fmla="*/ 1600946 w 12250760"/>
                <a:gd name="connsiteY3770" fmla="*/ 3177662 h 6679735"/>
                <a:gd name="connsiteX3771" fmla="*/ 1600946 w 12250760"/>
                <a:gd name="connsiteY3771" fmla="*/ 3281665 h 6679735"/>
                <a:gd name="connsiteX3772" fmla="*/ 1574988 w 12250760"/>
                <a:gd name="connsiteY3772" fmla="*/ 3307666 h 6679735"/>
                <a:gd name="connsiteX3773" fmla="*/ 1523073 w 12250760"/>
                <a:gd name="connsiteY3773" fmla="*/ 3307666 h 6679735"/>
                <a:gd name="connsiteX3774" fmla="*/ 1497116 w 12250760"/>
                <a:gd name="connsiteY3774" fmla="*/ 3281665 h 6679735"/>
                <a:gd name="connsiteX3775" fmla="*/ 1497116 w 12250760"/>
                <a:gd name="connsiteY3775" fmla="*/ 3177662 h 6679735"/>
                <a:gd name="connsiteX3776" fmla="*/ 1471159 w 12250760"/>
                <a:gd name="connsiteY3776" fmla="*/ 3177662 h 6679735"/>
                <a:gd name="connsiteX3777" fmla="*/ 1445200 w 12250760"/>
                <a:gd name="connsiteY3777" fmla="*/ 3151659 h 6679735"/>
                <a:gd name="connsiteX3778" fmla="*/ 1445200 w 12250760"/>
                <a:gd name="connsiteY3778" fmla="*/ 3099653 h 6679735"/>
                <a:gd name="connsiteX3779" fmla="*/ 1549031 w 12250760"/>
                <a:gd name="connsiteY3779" fmla="*/ 3021646 h 6679735"/>
                <a:gd name="connsiteX3780" fmla="*/ 1067309 w 12250760"/>
                <a:gd name="connsiteY3780" fmla="*/ 3021646 h 6679735"/>
                <a:gd name="connsiteX3781" fmla="*/ 1171138 w 12250760"/>
                <a:gd name="connsiteY3781" fmla="*/ 3099653 h 6679735"/>
                <a:gd name="connsiteX3782" fmla="*/ 1171138 w 12250760"/>
                <a:gd name="connsiteY3782" fmla="*/ 3151659 h 6679735"/>
                <a:gd name="connsiteX3783" fmla="*/ 1145182 w 12250760"/>
                <a:gd name="connsiteY3783" fmla="*/ 3177662 h 6679735"/>
                <a:gd name="connsiteX3784" fmla="*/ 1119223 w 12250760"/>
                <a:gd name="connsiteY3784" fmla="*/ 3177662 h 6679735"/>
                <a:gd name="connsiteX3785" fmla="*/ 1119223 w 12250760"/>
                <a:gd name="connsiteY3785" fmla="*/ 3281665 h 6679735"/>
                <a:gd name="connsiteX3786" fmla="*/ 1093266 w 12250760"/>
                <a:gd name="connsiteY3786" fmla="*/ 3307666 h 6679735"/>
                <a:gd name="connsiteX3787" fmla="*/ 1041350 w 12250760"/>
                <a:gd name="connsiteY3787" fmla="*/ 3307666 h 6679735"/>
                <a:gd name="connsiteX3788" fmla="*/ 1015393 w 12250760"/>
                <a:gd name="connsiteY3788" fmla="*/ 3281665 h 6679735"/>
                <a:gd name="connsiteX3789" fmla="*/ 1015393 w 12250760"/>
                <a:gd name="connsiteY3789" fmla="*/ 3177662 h 6679735"/>
                <a:gd name="connsiteX3790" fmla="*/ 989436 w 12250760"/>
                <a:gd name="connsiteY3790" fmla="*/ 3177662 h 6679735"/>
                <a:gd name="connsiteX3791" fmla="*/ 963478 w 12250760"/>
                <a:gd name="connsiteY3791" fmla="*/ 3151659 h 6679735"/>
                <a:gd name="connsiteX3792" fmla="*/ 963478 w 12250760"/>
                <a:gd name="connsiteY3792" fmla="*/ 3099653 h 6679735"/>
                <a:gd name="connsiteX3793" fmla="*/ 1067309 w 12250760"/>
                <a:gd name="connsiteY3793" fmla="*/ 3021646 h 6679735"/>
                <a:gd name="connsiteX3794" fmla="*/ 585586 w 12250760"/>
                <a:gd name="connsiteY3794" fmla="*/ 3021646 h 6679735"/>
                <a:gd name="connsiteX3795" fmla="*/ 689416 w 12250760"/>
                <a:gd name="connsiteY3795" fmla="*/ 3099653 h 6679735"/>
                <a:gd name="connsiteX3796" fmla="*/ 689416 w 12250760"/>
                <a:gd name="connsiteY3796" fmla="*/ 3151659 h 6679735"/>
                <a:gd name="connsiteX3797" fmla="*/ 663459 w 12250760"/>
                <a:gd name="connsiteY3797" fmla="*/ 3177662 h 6679735"/>
                <a:gd name="connsiteX3798" fmla="*/ 637501 w 12250760"/>
                <a:gd name="connsiteY3798" fmla="*/ 3177662 h 6679735"/>
                <a:gd name="connsiteX3799" fmla="*/ 637501 w 12250760"/>
                <a:gd name="connsiteY3799" fmla="*/ 3281665 h 6679735"/>
                <a:gd name="connsiteX3800" fmla="*/ 611544 w 12250760"/>
                <a:gd name="connsiteY3800" fmla="*/ 3307666 h 6679735"/>
                <a:gd name="connsiteX3801" fmla="*/ 559628 w 12250760"/>
                <a:gd name="connsiteY3801" fmla="*/ 3307666 h 6679735"/>
                <a:gd name="connsiteX3802" fmla="*/ 533671 w 12250760"/>
                <a:gd name="connsiteY3802" fmla="*/ 3281665 h 6679735"/>
                <a:gd name="connsiteX3803" fmla="*/ 533671 w 12250760"/>
                <a:gd name="connsiteY3803" fmla="*/ 3177662 h 6679735"/>
                <a:gd name="connsiteX3804" fmla="*/ 507714 w 12250760"/>
                <a:gd name="connsiteY3804" fmla="*/ 3177662 h 6679735"/>
                <a:gd name="connsiteX3805" fmla="*/ 481755 w 12250760"/>
                <a:gd name="connsiteY3805" fmla="*/ 3151659 h 6679735"/>
                <a:gd name="connsiteX3806" fmla="*/ 481755 w 12250760"/>
                <a:gd name="connsiteY3806" fmla="*/ 3099653 h 6679735"/>
                <a:gd name="connsiteX3807" fmla="*/ 585586 w 12250760"/>
                <a:gd name="connsiteY3807" fmla="*/ 3021646 h 6679735"/>
                <a:gd name="connsiteX3808" fmla="*/ 103864 w 12250760"/>
                <a:gd name="connsiteY3808" fmla="*/ 3021646 h 6679735"/>
                <a:gd name="connsiteX3809" fmla="*/ 207694 w 12250760"/>
                <a:gd name="connsiteY3809" fmla="*/ 3099653 h 6679735"/>
                <a:gd name="connsiteX3810" fmla="*/ 207694 w 12250760"/>
                <a:gd name="connsiteY3810" fmla="*/ 3151659 h 6679735"/>
                <a:gd name="connsiteX3811" fmla="*/ 181737 w 12250760"/>
                <a:gd name="connsiteY3811" fmla="*/ 3177662 h 6679735"/>
                <a:gd name="connsiteX3812" fmla="*/ 155778 w 12250760"/>
                <a:gd name="connsiteY3812" fmla="*/ 3177662 h 6679735"/>
                <a:gd name="connsiteX3813" fmla="*/ 155778 w 12250760"/>
                <a:gd name="connsiteY3813" fmla="*/ 3281665 h 6679735"/>
                <a:gd name="connsiteX3814" fmla="*/ 129821 w 12250760"/>
                <a:gd name="connsiteY3814" fmla="*/ 3307666 h 6679735"/>
                <a:gd name="connsiteX3815" fmla="*/ 77906 w 12250760"/>
                <a:gd name="connsiteY3815" fmla="*/ 3307666 h 6679735"/>
                <a:gd name="connsiteX3816" fmla="*/ 51948 w 12250760"/>
                <a:gd name="connsiteY3816" fmla="*/ 3281665 h 6679735"/>
                <a:gd name="connsiteX3817" fmla="*/ 51948 w 12250760"/>
                <a:gd name="connsiteY3817" fmla="*/ 3177662 h 6679735"/>
                <a:gd name="connsiteX3818" fmla="*/ 25991 w 12250760"/>
                <a:gd name="connsiteY3818" fmla="*/ 3177662 h 6679735"/>
                <a:gd name="connsiteX3819" fmla="*/ 33 w 12250760"/>
                <a:gd name="connsiteY3819" fmla="*/ 3151659 h 6679735"/>
                <a:gd name="connsiteX3820" fmla="*/ 33 w 12250760"/>
                <a:gd name="connsiteY3820" fmla="*/ 3099653 h 6679735"/>
                <a:gd name="connsiteX3821" fmla="*/ 103864 w 12250760"/>
                <a:gd name="connsiteY3821" fmla="*/ 3021646 h 6679735"/>
                <a:gd name="connsiteX3822" fmla="*/ 12145950 w 12250760"/>
                <a:gd name="connsiteY3822" fmla="*/ 2890389 h 6679735"/>
                <a:gd name="connsiteX3823" fmla="*/ 12197866 w 12250760"/>
                <a:gd name="connsiteY3823" fmla="*/ 2942304 h 6679735"/>
                <a:gd name="connsiteX3824" fmla="*/ 12145950 w 12250760"/>
                <a:gd name="connsiteY3824" fmla="*/ 2994220 h 6679735"/>
                <a:gd name="connsiteX3825" fmla="*/ 12094035 w 12250760"/>
                <a:gd name="connsiteY3825" fmla="*/ 2942304 h 6679735"/>
                <a:gd name="connsiteX3826" fmla="*/ 12145950 w 12250760"/>
                <a:gd name="connsiteY3826" fmla="*/ 2890389 h 6679735"/>
                <a:gd name="connsiteX3827" fmla="*/ 11664226 w 12250760"/>
                <a:gd name="connsiteY3827" fmla="*/ 2890389 h 6679735"/>
                <a:gd name="connsiteX3828" fmla="*/ 11716142 w 12250760"/>
                <a:gd name="connsiteY3828" fmla="*/ 2942304 h 6679735"/>
                <a:gd name="connsiteX3829" fmla="*/ 11664226 w 12250760"/>
                <a:gd name="connsiteY3829" fmla="*/ 2994220 h 6679735"/>
                <a:gd name="connsiteX3830" fmla="*/ 11612311 w 12250760"/>
                <a:gd name="connsiteY3830" fmla="*/ 2942304 h 6679735"/>
                <a:gd name="connsiteX3831" fmla="*/ 11664226 w 12250760"/>
                <a:gd name="connsiteY3831" fmla="*/ 2890389 h 6679735"/>
                <a:gd name="connsiteX3832" fmla="*/ 11182501 w 12250760"/>
                <a:gd name="connsiteY3832" fmla="*/ 2890389 h 6679735"/>
                <a:gd name="connsiteX3833" fmla="*/ 11234417 w 12250760"/>
                <a:gd name="connsiteY3833" fmla="*/ 2942304 h 6679735"/>
                <a:gd name="connsiteX3834" fmla="*/ 11182501 w 12250760"/>
                <a:gd name="connsiteY3834" fmla="*/ 2994220 h 6679735"/>
                <a:gd name="connsiteX3835" fmla="*/ 11130586 w 12250760"/>
                <a:gd name="connsiteY3835" fmla="*/ 2942304 h 6679735"/>
                <a:gd name="connsiteX3836" fmla="*/ 11182501 w 12250760"/>
                <a:gd name="connsiteY3836" fmla="*/ 2890389 h 6679735"/>
                <a:gd name="connsiteX3837" fmla="*/ 10700777 w 12250760"/>
                <a:gd name="connsiteY3837" fmla="*/ 2890389 h 6679735"/>
                <a:gd name="connsiteX3838" fmla="*/ 10752693 w 12250760"/>
                <a:gd name="connsiteY3838" fmla="*/ 2942304 h 6679735"/>
                <a:gd name="connsiteX3839" fmla="*/ 10700777 w 12250760"/>
                <a:gd name="connsiteY3839" fmla="*/ 2994220 h 6679735"/>
                <a:gd name="connsiteX3840" fmla="*/ 10648862 w 12250760"/>
                <a:gd name="connsiteY3840" fmla="*/ 2942304 h 6679735"/>
                <a:gd name="connsiteX3841" fmla="*/ 10700777 w 12250760"/>
                <a:gd name="connsiteY3841" fmla="*/ 2890389 h 6679735"/>
                <a:gd name="connsiteX3842" fmla="*/ 10219053 w 12250760"/>
                <a:gd name="connsiteY3842" fmla="*/ 2890389 h 6679735"/>
                <a:gd name="connsiteX3843" fmla="*/ 10270969 w 12250760"/>
                <a:gd name="connsiteY3843" fmla="*/ 2942304 h 6679735"/>
                <a:gd name="connsiteX3844" fmla="*/ 10219053 w 12250760"/>
                <a:gd name="connsiteY3844" fmla="*/ 2994220 h 6679735"/>
                <a:gd name="connsiteX3845" fmla="*/ 10167138 w 12250760"/>
                <a:gd name="connsiteY3845" fmla="*/ 2942304 h 6679735"/>
                <a:gd name="connsiteX3846" fmla="*/ 10219053 w 12250760"/>
                <a:gd name="connsiteY3846" fmla="*/ 2890389 h 6679735"/>
                <a:gd name="connsiteX3847" fmla="*/ 9737328 w 12250760"/>
                <a:gd name="connsiteY3847" fmla="*/ 2890389 h 6679735"/>
                <a:gd name="connsiteX3848" fmla="*/ 9789244 w 12250760"/>
                <a:gd name="connsiteY3848" fmla="*/ 2942304 h 6679735"/>
                <a:gd name="connsiteX3849" fmla="*/ 9737328 w 12250760"/>
                <a:gd name="connsiteY3849" fmla="*/ 2994220 h 6679735"/>
                <a:gd name="connsiteX3850" fmla="*/ 9685413 w 12250760"/>
                <a:gd name="connsiteY3850" fmla="*/ 2942304 h 6679735"/>
                <a:gd name="connsiteX3851" fmla="*/ 9737328 w 12250760"/>
                <a:gd name="connsiteY3851" fmla="*/ 2890389 h 6679735"/>
                <a:gd name="connsiteX3852" fmla="*/ 9255604 w 12250760"/>
                <a:gd name="connsiteY3852" fmla="*/ 2890389 h 6679735"/>
                <a:gd name="connsiteX3853" fmla="*/ 9307520 w 12250760"/>
                <a:gd name="connsiteY3853" fmla="*/ 2942304 h 6679735"/>
                <a:gd name="connsiteX3854" fmla="*/ 9255604 w 12250760"/>
                <a:gd name="connsiteY3854" fmla="*/ 2994220 h 6679735"/>
                <a:gd name="connsiteX3855" fmla="*/ 9203689 w 12250760"/>
                <a:gd name="connsiteY3855" fmla="*/ 2942304 h 6679735"/>
                <a:gd name="connsiteX3856" fmla="*/ 9255604 w 12250760"/>
                <a:gd name="connsiteY3856" fmla="*/ 2890389 h 6679735"/>
                <a:gd name="connsiteX3857" fmla="*/ 8773880 w 12250760"/>
                <a:gd name="connsiteY3857" fmla="*/ 2890389 h 6679735"/>
                <a:gd name="connsiteX3858" fmla="*/ 8825796 w 12250760"/>
                <a:gd name="connsiteY3858" fmla="*/ 2942304 h 6679735"/>
                <a:gd name="connsiteX3859" fmla="*/ 8773880 w 12250760"/>
                <a:gd name="connsiteY3859" fmla="*/ 2994220 h 6679735"/>
                <a:gd name="connsiteX3860" fmla="*/ 8721965 w 12250760"/>
                <a:gd name="connsiteY3860" fmla="*/ 2942304 h 6679735"/>
                <a:gd name="connsiteX3861" fmla="*/ 8773880 w 12250760"/>
                <a:gd name="connsiteY3861" fmla="*/ 2890389 h 6679735"/>
                <a:gd name="connsiteX3862" fmla="*/ 8292157 w 12250760"/>
                <a:gd name="connsiteY3862" fmla="*/ 2890389 h 6679735"/>
                <a:gd name="connsiteX3863" fmla="*/ 8344072 w 12250760"/>
                <a:gd name="connsiteY3863" fmla="*/ 2942304 h 6679735"/>
                <a:gd name="connsiteX3864" fmla="*/ 8292157 w 12250760"/>
                <a:gd name="connsiteY3864" fmla="*/ 2994220 h 6679735"/>
                <a:gd name="connsiteX3865" fmla="*/ 8240241 w 12250760"/>
                <a:gd name="connsiteY3865" fmla="*/ 2942304 h 6679735"/>
                <a:gd name="connsiteX3866" fmla="*/ 8292157 w 12250760"/>
                <a:gd name="connsiteY3866" fmla="*/ 2890389 h 6679735"/>
                <a:gd name="connsiteX3867" fmla="*/ 7810433 w 12250760"/>
                <a:gd name="connsiteY3867" fmla="*/ 2890389 h 6679735"/>
                <a:gd name="connsiteX3868" fmla="*/ 7862348 w 12250760"/>
                <a:gd name="connsiteY3868" fmla="*/ 2942304 h 6679735"/>
                <a:gd name="connsiteX3869" fmla="*/ 7810433 w 12250760"/>
                <a:gd name="connsiteY3869" fmla="*/ 2994220 h 6679735"/>
                <a:gd name="connsiteX3870" fmla="*/ 7758517 w 12250760"/>
                <a:gd name="connsiteY3870" fmla="*/ 2942304 h 6679735"/>
                <a:gd name="connsiteX3871" fmla="*/ 7810433 w 12250760"/>
                <a:gd name="connsiteY3871" fmla="*/ 2890389 h 6679735"/>
                <a:gd name="connsiteX3872" fmla="*/ 7328709 w 12250760"/>
                <a:gd name="connsiteY3872" fmla="*/ 2890389 h 6679735"/>
                <a:gd name="connsiteX3873" fmla="*/ 7380624 w 12250760"/>
                <a:gd name="connsiteY3873" fmla="*/ 2942304 h 6679735"/>
                <a:gd name="connsiteX3874" fmla="*/ 7328709 w 12250760"/>
                <a:gd name="connsiteY3874" fmla="*/ 2994220 h 6679735"/>
                <a:gd name="connsiteX3875" fmla="*/ 7276793 w 12250760"/>
                <a:gd name="connsiteY3875" fmla="*/ 2942304 h 6679735"/>
                <a:gd name="connsiteX3876" fmla="*/ 7328709 w 12250760"/>
                <a:gd name="connsiteY3876" fmla="*/ 2890389 h 6679735"/>
                <a:gd name="connsiteX3877" fmla="*/ 6846985 w 12250760"/>
                <a:gd name="connsiteY3877" fmla="*/ 2890389 h 6679735"/>
                <a:gd name="connsiteX3878" fmla="*/ 6898900 w 12250760"/>
                <a:gd name="connsiteY3878" fmla="*/ 2942304 h 6679735"/>
                <a:gd name="connsiteX3879" fmla="*/ 6846985 w 12250760"/>
                <a:gd name="connsiteY3879" fmla="*/ 2994220 h 6679735"/>
                <a:gd name="connsiteX3880" fmla="*/ 6795069 w 12250760"/>
                <a:gd name="connsiteY3880" fmla="*/ 2942304 h 6679735"/>
                <a:gd name="connsiteX3881" fmla="*/ 6846985 w 12250760"/>
                <a:gd name="connsiteY3881" fmla="*/ 2890389 h 6679735"/>
                <a:gd name="connsiteX3882" fmla="*/ 6365261 w 12250760"/>
                <a:gd name="connsiteY3882" fmla="*/ 2890389 h 6679735"/>
                <a:gd name="connsiteX3883" fmla="*/ 6417176 w 12250760"/>
                <a:gd name="connsiteY3883" fmla="*/ 2942304 h 6679735"/>
                <a:gd name="connsiteX3884" fmla="*/ 6365261 w 12250760"/>
                <a:gd name="connsiteY3884" fmla="*/ 2994220 h 6679735"/>
                <a:gd name="connsiteX3885" fmla="*/ 6313345 w 12250760"/>
                <a:gd name="connsiteY3885" fmla="*/ 2942304 h 6679735"/>
                <a:gd name="connsiteX3886" fmla="*/ 6365261 w 12250760"/>
                <a:gd name="connsiteY3886" fmla="*/ 2890389 h 6679735"/>
                <a:gd name="connsiteX3887" fmla="*/ 5883547 w 12250760"/>
                <a:gd name="connsiteY3887" fmla="*/ 2890389 h 6679735"/>
                <a:gd name="connsiteX3888" fmla="*/ 5935460 w 12250760"/>
                <a:gd name="connsiteY3888" fmla="*/ 2942304 h 6679735"/>
                <a:gd name="connsiteX3889" fmla="*/ 5883547 w 12250760"/>
                <a:gd name="connsiteY3889" fmla="*/ 2994220 h 6679735"/>
                <a:gd name="connsiteX3890" fmla="*/ 5831631 w 12250760"/>
                <a:gd name="connsiteY3890" fmla="*/ 2942304 h 6679735"/>
                <a:gd name="connsiteX3891" fmla="*/ 5883547 w 12250760"/>
                <a:gd name="connsiteY3891" fmla="*/ 2890389 h 6679735"/>
                <a:gd name="connsiteX3892" fmla="*/ 5401836 w 12250760"/>
                <a:gd name="connsiteY3892" fmla="*/ 2890389 h 6679735"/>
                <a:gd name="connsiteX3893" fmla="*/ 5453748 w 12250760"/>
                <a:gd name="connsiteY3893" fmla="*/ 2942304 h 6679735"/>
                <a:gd name="connsiteX3894" fmla="*/ 5401836 w 12250760"/>
                <a:gd name="connsiteY3894" fmla="*/ 2994220 h 6679735"/>
                <a:gd name="connsiteX3895" fmla="*/ 5349924 w 12250760"/>
                <a:gd name="connsiteY3895" fmla="*/ 2942304 h 6679735"/>
                <a:gd name="connsiteX3896" fmla="*/ 5401836 w 12250760"/>
                <a:gd name="connsiteY3896" fmla="*/ 2890389 h 6679735"/>
                <a:gd name="connsiteX3897" fmla="*/ 4920088 w 12250760"/>
                <a:gd name="connsiteY3897" fmla="*/ 2890389 h 6679735"/>
                <a:gd name="connsiteX3898" fmla="*/ 4972016 w 12250760"/>
                <a:gd name="connsiteY3898" fmla="*/ 2942304 h 6679735"/>
                <a:gd name="connsiteX3899" fmla="*/ 4920088 w 12250760"/>
                <a:gd name="connsiteY3899" fmla="*/ 2994220 h 6679735"/>
                <a:gd name="connsiteX3900" fmla="*/ 4868184 w 12250760"/>
                <a:gd name="connsiteY3900" fmla="*/ 2942304 h 6679735"/>
                <a:gd name="connsiteX3901" fmla="*/ 4920088 w 12250760"/>
                <a:gd name="connsiteY3901" fmla="*/ 2890389 h 6679735"/>
                <a:gd name="connsiteX3902" fmla="*/ 4438385 w 12250760"/>
                <a:gd name="connsiteY3902" fmla="*/ 2890389 h 6679735"/>
                <a:gd name="connsiteX3903" fmla="*/ 4490293 w 12250760"/>
                <a:gd name="connsiteY3903" fmla="*/ 2942304 h 6679735"/>
                <a:gd name="connsiteX3904" fmla="*/ 4438385 w 12250760"/>
                <a:gd name="connsiteY3904" fmla="*/ 2994220 h 6679735"/>
                <a:gd name="connsiteX3905" fmla="*/ 4386464 w 12250760"/>
                <a:gd name="connsiteY3905" fmla="*/ 2942304 h 6679735"/>
                <a:gd name="connsiteX3906" fmla="*/ 4438385 w 12250760"/>
                <a:gd name="connsiteY3906" fmla="*/ 2890389 h 6679735"/>
                <a:gd name="connsiteX3907" fmla="*/ 3956671 w 12250760"/>
                <a:gd name="connsiteY3907" fmla="*/ 2890389 h 6679735"/>
                <a:gd name="connsiteX3908" fmla="*/ 4008591 w 12250760"/>
                <a:gd name="connsiteY3908" fmla="*/ 2942304 h 6679735"/>
                <a:gd name="connsiteX3909" fmla="*/ 3956671 w 12250760"/>
                <a:gd name="connsiteY3909" fmla="*/ 2994220 h 6679735"/>
                <a:gd name="connsiteX3910" fmla="*/ 3904758 w 12250760"/>
                <a:gd name="connsiteY3910" fmla="*/ 2942304 h 6679735"/>
                <a:gd name="connsiteX3911" fmla="*/ 3956671 w 12250760"/>
                <a:gd name="connsiteY3911" fmla="*/ 2890389 h 6679735"/>
                <a:gd name="connsiteX3912" fmla="*/ 3474954 w 12250760"/>
                <a:gd name="connsiteY3912" fmla="*/ 2890389 h 6679735"/>
                <a:gd name="connsiteX3913" fmla="*/ 3526872 w 12250760"/>
                <a:gd name="connsiteY3913" fmla="*/ 2942304 h 6679735"/>
                <a:gd name="connsiteX3914" fmla="*/ 3474954 w 12250760"/>
                <a:gd name="connsiteY3914" fmla="*/ 2994220 h 6679735"/>
                <a:gd name="connsiteX3915" fmla="*/ 3423039 w 12250760"/>
                <a:gd name="connsiteY3915" fmla="*/ 2942304 h 6679735"/>
                <a:gd name="connsiteX3916" fmla="*/ 3474954 w 12250760"/>
                <a:gd name="connsiteY3916" fmla="*/ 2890389 h 6679735"/>
                <a:gd name="connsiteX3917" fmla="*/ 2993231 w 12250760"/>
                <a:gd name="connsiteY3917" fmla="*/ 2890389 h 6679735"/>
                <a:gd name="connsiteX3918" fmla="*/ 3045145 w 12250760"/>
                <a:gd name="connsiteY3918" fmla="*/ 2942304 h 6679735"/>
                <a:gd name="connsiteX3919" fmla="*/ 2993231 w 12250760"/>
                <a:gd name="connsiteY3919" fmla="*/ 2994220 h 6679735"/>
                <a:gd name="connsiteX3920" fmla="*/ 2941314 w 12250760"/>
                <a:gd name="connsiteY3920" fmla="*/ 2942304 h 6679735"/>
                <a:gd name="connsiteX3921" fmla="*/ 2993231 w 12250760"/>
                <a:gd name="connsiteY3921" fmla="*/ 2890389 h 6679735"/>
                <a:gd name="connsiteX3922" fmla="*/ 2511507 w 12250760"/>
                <a:gd name="connsiteY3922" fmla="*/ 2890389 h 6679735"/>
                <a:gd name="connsiteX3923" fmla="*/ 2563422 w 12250760"/>
                <a:gd name="connsiteY3923" fmla="*/ 2942304 h 6679735"/>
                <a:gd name="connsiteX3924" fmla="*/ 2511507 w 12250760"/>
                <a:gd name="connsiteY3924" fmla="*/ 2994220 h 6679735"/>
                <a:gd name="connsiteX3925" fmla="*/ 2459593 w 12250760"/>
                <a:gd name="connsiteY3925" fmla="*/ 2942304 h 6679735"/>
                <a:gd name="connsiteX3926" fmla="*/ 2511507 w 12250760"/>
                <a:gd name="connsiteY3926" fmla="*/ 2890389 h 6679735"/>
                <a:gd name="connsiteX3927" fmla="*/ 2029775 w 12250760"/>
                <a:gd name="connsiteY3927" fmla="*/ 2890389 h 6679735"/>
                <a:gd name="connsiteX3928" fmla="*/ 2081691 w 12250760"/>
                <a:gd name="connsiteY3928" fmla="*/ 2942304 h 6679735"/>
                <a:gd name="connsiteX3929" fmla="*/ 2029775 w 12250760"/>
                <a:gd name="connsiteY3929" fmla="*/ 2994220 h 6679735"/>
                <a:gd name="connsiteX3930" fmla="*/ 1977859 w 12250760"/>
                <a:gd name="connsiteY3930" fmla="*/ 2942304 h 6679735"/>
                <a:gd name="connsiteX3931" fmla="*/ 2029775 w 12250760"/>
                <a:gd name="connsiteY3931" fmla="*/ 2890389 h 6679735"/>
                <a:gd name="connsiteX3932" fmla="*/ 1548051 w 12250760"/>
                <a:gd name="connsiteY3932" fmla="*/ 2890389 h 6679735"/>
                <a:gd name="connsiteX3933" fmla="*/ 1599967 w 12250760"/>
                <a:gd name="connsiteY3933" fmla="*/ 2942304 h 6679735"/>
                <a:gd name="connsiteX3934" fmla="*/ 1548051 w 12250760"/>
                <a:gd name="connsiteY3934" fmla="*/ 2994220 h 6679735"/>
                <a:gd name="connsiteX3935" fmla="*/ 1496136 w 12250760"/>
                <a:gd name="connsiteY3935" fmla="*/ 2942304 h 6679735"/>
                <a:gd name="connsiteX3936" fmla="*/ 1548051 w 12250760"/>
                <a:gd name="connsiteY3936" fmla="*/ 2890389 h 6679735"/>
                <a:gd name="connsiteX3937" fmla="*/ 1066329 w 12250760"/>
                <a:gd name="connsiteY3937" fmla="*/ 2890389 h 6679735"/>
                <a:gd name="connsiteX3938" fmla="*/ 1118245 w 12250760"/>
                <a:gd name="connsiteY3938" fmla="*/ 2942304 h 6679735"/>
                <a:gd name="connsiteX3939" fmla="*/ 1066329 w 12250760"/>
                <a:gd name="connsiteY3939" fmla="*/ 2994220 h 6679735"/>
                <a:gd name="connsiteX3940" fmla="*/ 1014413 w 12250760"/>
                <a:gd name="connsiteY3940" fmla="*/ 2942304 h 6679735"/>
                <a:gd name="connsiteX3941" fmla="*/ 1066329 w 12250760"/>
                <a:gd name="connsiteY3941" fmla="*/ 2890389 h 6679735"/>
                <a:gd name="connsiteX3942" fmla="*/ 584607 w 12250760"/>
                <a:gd name="connsiteY3942" fmla="*/ 2890389 h 6679735"/>
                <a:gd name="connsiteX3943" fmla="*/ 636522 w 12250760"/>
                <a:gd name="connsiteY3943" fmla="*/ 2942304 h 6679735"/>
                <a:gd name="connsiteX3944" fmla="*/ 584607 w 12250760"/>
                <a:gd name="connsiteY3944" fmla="*/ 2994220 h 6679735"/>
                <a:gd name="connsiteX3945" fmla="*/ 532691 w 12250760"/>
                <a:gd name="connsiteY3945" fmla="*/ 2942304 h 6679735"/>
                <a:gd name="connsiteX3946" fmla="*/ 584607 w 12250760"/>
                <a:gd name="connsiteY3946" fmla="*/ 2890389 h 6679735"/>
                <a:gd name="connsiteX3947" fmla="*/ 102884 w 12250760"/>
                <a:gd name="connsiteY3947" fmla="*/ 2890389 h 6679735"/>
                <a:gd name="connsiteX3948" fmla="*/ 154800 w 12250760"/>
                <a:gd name="connsiteY3948" fmla="*/ 2942304 h 6679735"/>
                <a:gd name="connsiteX3949" fmla="*/ 102884 w 12250760"/>
                <a:gd name="connsiteY3949" fmla="*/ 2994220 h 6679735"/>
                <a:gd name="connsiteX3950" fmla="*/ 50969 w 12250760"/>
                <a:gd name="connsiteY3950" fmla="*/ 2942304 h 6679735"/>
                <a:gd name="connsiteX3951" fmla="*/ 102884 w 12250760"/>
                <a:gd name="connsiteY3951" fmla="*/ 2890389 h 6679735"/>
                <a:gd name="connsiteX3952" fmla="*/ 12146930 w 12250760"/>
                <a:gd name="connsiteY3952" fmla="*/ 2539923 h 6679735"/>
                <a:gd name="connsiteX3953" fmla="*/ 12250760 w 12250760"/>
                <a:gd name="connsiteY3953" fmla="*/ 2617930 h 6679735"/>
                <a:gd name="connsiteX3954" fmla="*/ 12250760 w 12250760"/>
                <a:gd name="connsiteY3954" fmla="*/ 2669933 h 6679735"/>
                <a:gd name="connsiteX3955" fmla="*/ 12224803 w 12250760"/>
                <a:gd name="connsiteY3955" fmla="*/ 2695936 h 6679735"/>
                <a:gd name="connsiteX3956" fmla="*/ 12198844 w 12250760"/>
                <a:gd name="connsiteY3956" fmla="*/ 2695936 h 6679735"/>
                <a:gd name="connsiteX3957" fmla="*/ 12198844 w 12250760"/>
                <a:gd name="connsiteY3957" fmla="*/ 2799944 h 6679735"/>
                <a:gd name="connsiteX3958" fmla="*/ 12172887 w 12250760"/>
                <a:gd name="connsiteY3958" fmla="*/ 2825946 h 6679735"/>
                <a:gd name="connsiteX3959" fmla="*/ 12120972 w 12250760"/>
                <a:gd name="connsiteY3959" fmla="*/ 2825946 h 6679735"/>
                <a:gd name="connsiteX3960" fmla="*/ 12095015 w 12250760"/>
                <a:gd name="connsiteY3960" fmla="*/ 2799944 h 6679735"/>
                <a:gd name="connsiteX3961" fmla="*/ 12095015 w 12250760"/>
                <a:gd name="connsiteY3961" fmla="*/ 2695936 h 6679735"/>
                <a:gd name="connsiteX3962" fmla="*/ 12069057 w 12250760"/>
                <a:gd name="connsiteY3962" fmla="*/ 2695936 h 6679735"/>
                <a:gd name="connsiteX3963" fmla="*/ 12043099 w 12250760"/>
                <a:gd name="connsiteY3963" fmla="*/ 2669933 h 6679735"/>
                <a:gd name="connsiteX3964" fmla="*/ 12043099 w 12250760"/>
                <a:gd name="connsiteY3964" fmla="*/ 2617930 h 6679735"/>
                <a:gd name="connsiteX3965" fmla="*/ 12146930 w 12250760"/>
                <a:gd name="connsiteY3965" fmla="*/ 2539923 h 6679735"/>
                <a:gd name="connsiteX3966" fmla="*/ 11665206 w 12250760"/>
                <a:gd name="connsiteY3966" fmla="*/ 2539923 h 6679735"/>
                <a:gd name="connsiteX3967" fmla="*/ 11769036 w 12250760"/>
                <a:gd name="connsiteY3967" fmla="*/ 2617930 h 6679735"/>
                <a:gd name="connsiteX3968" fmla="*/ 11769036 w 12250760"/>
                <a:gd name="connsiteY3968" fmla="*/ 2669933 h 6679735"/>
                <a:gd name="connsiteX3969" fmla="*/ 11743079 w 12250760"/>
                <a:gd name="connsiteY3969" fmla="*/ 2695936 h 6679735"/>
                <a:gd name="connsiteX3970" fmla="*/ 11717120 w 12250760"/>
                <a:gd name="connsiteY3970" fmla="*/ 2695936 h 6679735"/>
                <a:gd name="connsiteX3971" fmla="*/ 11717120 w 12250760"/>
                <a:gd name="connsiteY3971" fmla="*/ 2799944 h 6679735"/>
                <a:gd name="connsiteX3972" fmla="*/ 11691163 w 12250760"/>
                <a:gd name="connsiteY3972" fmla="*/ 2825946 h 6679735"/>
                <a:gd name="connsiteX3973" fmla="*/ 11639248 w 12250760"/>
                <a:gd name="connsiteY3973" fmla="*/ 2825946 h 6679735"/>
                <a:gd name="connsiteX3974" fmla="*/ 11613291 w 12250760"/>
                <a:gd name="connsiteY3974" fmla="*/ 2799944 h 6679735"/>
                <a:gd name="connsiteX3975" fmla="*/ 11613291 w 12250760"/>
                <a:gd name="connsiteY3975" fmla="*/ 2695936 h 6679735"/>
                <a:gd name="connsiteX3976" fmla="*/ 11587333 w 12250760"/>
                <a:gd name="connsiteY3976" fmla="*/ 2695936 h 6679735"/>
                <a:gd name="connsiteX3977" fmla="*/ 11561375 w 12250760"/>
                <a:gd name="connsiteY3977" fmla="*/ 2669933 h 6679735"/>
                <a:gd name="connsiteX3978" fmla="*/ 11561375 w 12250760"/>
                <a:gd name="connsiteY3978" fmla="*/ 2617930 h 6679735"/>
                <a:gd name="connsiteX3979" fmla="*/ 11665206 w 12250760"/>
                <a:gd name="connsiteY3979" fmla="*/ 2539923 h 6679735"/>
                <a:gd name="connsiteX3980" fmla="*/ 11183481 w 12250760"/>
                <a:gd name="connsiteY3980" fmla="*/ 2539923 h 6679735"/>
                <a:gd name="connsiteX3981" fmla="*/ 11287311 w 12250760"/>
                <a:gd name="connsiteY3981" fmla="*/ 2617930 h 6679735"/>
                <a:gd name="connsiteX3982" fmla="*/ 11287311 w 12250760"/>
                <a:gd name="connsiteY3982" fmla="*/ 2669933 h 6679735"/>
                <a:gd name="connsiteX3983" fmla="*/ 11261354 w 12250760"/>
                <a:gd name="connsiteY3983" fmla="*/ 2695936 h 6679735"/>
                <a:gd name="connsiteX3984" fmla="*/ 11235395 w 12250760"/>
                <a:gd name="connsiteY3984" fmla="*/ 2695936 h 6679735"/>
                <a:gd name="connsiteX3985" fmla="*/ 11235395 w 12250760"/>
                <a:gd name="connsiteY3985" fmla="*/ 2799944 h 6679735"/>
                <a:gd name="connsiteX3986" fmla="*/ 11209438 w 12250760"/>
                <a:gd name="connsiteY3986" fmla="*/ 2825946 h 6679735"/>
                <a:gd name="connsiteX3987" fmla="*/ 11157523 w 12250760"/>
                <a:gd name="connsiteY3987" fmla="*/ 2825946 h 6679735"/>
                <a:gd name="connsiteX3988" fmla="*/ 11131566 w 12250760"/>
                <a:gd name="connsiteY3988" fmla="*/ 2799944 h 6679735"/>
                <a:gd name="connsiteX3989" fmla="*/ 11131566 w 12250760"/>
                <a:gd name="connsiteY3989" fmla="*/ 2695936 h 6679735"/>
                <a:gd name="connsiteX3990" fmla="*/ 11105608 w 12250760"/>
                <a:gd name="connsiteY3990" fmla="*/ 2695936 h 6679735"/>
                <a:gd name="connsiteX3991" fmla="*/ 11079650 w 12250760"/>
                <a:gd name="connsiteY3991" fmla="*/ 2669933 h 6679735"/>
                <a:gd name="connsiteX3992" fmla="*/ 11079650 w 12250760"/>
                <a:gd name="connsiteY3992" fmla="*/ 2617930 h 6679735"/>
                <a:gd name="connsiteX3993" fmla="*/ 11183481 w 12250760"/>
                <a:gd name="connsiteY3993" fmla="*/ 2539923 h 6679735"/>
                <a:gd name="connsiteX3994" fmla="*/ 10701757 w 12250760"/>
                <a:gd name="connsiteY3994" fmla="*/ 2539923 h 6679735"/>
                <a:gd name="connsiteX3995" fmla="*/ 10805587 w 12250760"/>
                <a:gd name="connsiteY3995" fmla="*/ 2617930 h 6679735"/>
                <a:gd name="connsiteX3996" fmla="*/ 10805587 w 12250760"/>
                <a:gd name="connsiteY3996" fmla="*/ 2669933 h 6679735"/>
                <a:gd name="connsiteX3997" fmla="*/ 10779630 w 12250760"/>
                <a:gd name="connsiteY3997" fmla="*/ 2695936 h 6679735"/>
                <a:gd name="connsiteX3998" fmla="*/ 10753671 w 12250760"/>
                <a:gd name="connsiteY3998" fmla="*/ 2695936 h 6679735"/>
                <a:gd name="connsiteX3999" fmla="*/ 10753671 w 12250760"/>
                <a:gd name="connsiteY3999" fmla="*/ 2799944 h 6679735"/>
                <a:gd name="connsiteX4000" fmla="*/ 10727714 w 12250760"/>
                <a:gd name="connsiteY4000" fmla="*/ 2825946 h 6679735"/>
                <a:gd name="connsiteX4001" fmla="*/ 10675799 w 12250760"/>
                <a:gd name="connsiteY4001" fmla="*/ 2825946 h 6679735"/>
                <a:gd name="connsiteX4002" fmla="*/ 10649842 w 12250760"/>
                <a:gd name="connsiteY4002" fmla="*/ 2799944 h 6679735"/>
                <a:gd name="connsiteX4003" fmla="*/ 10649842 w 12250760"/>
                <a:gd name="connsiteY4003" fmla="*/ 2695936 h 6679735"/>
                <a:gd name="connsiteX4004" fmla="*/ 10623884 w 12250760"/>
                <a:gd name="connsiteY4004" fmla="*/ 2695936 h 6679735"/>
                <a:gd name="connsiteX4005" fmla="*/ 10597926 w 12250760"/>
                <a:gd name="connsiteY4005" fmla="*/ 2669933 h 6679735"/>
                <a:gd name="connsiteX4006" fmla="*/ 10597926 w 12250760"/>
                <a:gd name="connsiteY4006" fmla="*/ 2617930 h 6679735"/>
                <a:gd name="connsiteX4007" fmla="*/ 10701757 w 12250760"/>
                <a:gd name="connsiteY4007" fmla="*/ 2539923 h 6679735"/>
                <a:gd name="connsiteX4008" fmla="*/ 10220033 w 12250760"/>
                <a:gd name="connsiteY4008" fmla="*/ 2539923 h 6679735"/>
                <a:gd name="connsiteX4009" fmla="*/ 10323863 w 12250760"/>
                <a:gd name="connsiteY4009" fmla="*/ 2617930 h 6679735"/>
                <a:gd name="connsiteX4010" fmla="*/ 10323863 w 12250760"/>
                <a:gd name="connsiteY4010" fmla="*/ 2669933 h 6679735"/>
                <a:gd name="connsiteX4011" fmla="*/ 10297906 w 12250760"/>
                <a:gd name="connsiteY4011" fmla="*/ 2695936 h 6679735"/>
                <a:gd name="connsiteX4012" fmla="*/ 10271947 w 12250760"/>
                <a:gd name="connsiteY4012" fmla="*/ 2695936 h 6679735"/>
                <a:gd name="connsiteX4013" fmla="*/ 10271947 w 12250760"/>
                <a:gd name="connsiteY4013" fmla="*/ 2799944 h 6679735"/>
                <a:gd name="connsiteX4014" fmla="*/ 10245990 w 12250760"/>
                <a:gd name="connsiteY4014" fmla="*/ 2825946 h 6679735"/>
                <a:gd name="connsiteX4015" fmla="*/ 10194075 w 12250760"/>
                <a:gd name="connsiteY4015" fmla="*/ 2825946 h 6679735"/>
                <a:gd name="connsiteX4016" fmla="*/ 10168118 w 12250760"/>
                <a:gd name="connsiteY4016" fmla="*/ 2799944 h 6679735"/>
                <a:gd name="connsiteX4017" fmla="*/ 10168118 w 12250760"/>
                <a:gd name="connsiteY4017" fmla="*/ 2695936 h 6679735"/>
                <a:gd name="connsiteX4018" fmla="*/ 10142160 w 12250760"/>
                <a:gd name="connsiteY4018" fmla="*/ 2695936 h 6679735"/>
                <a:gd name="connsiteX4019" fmla="*/ 10116202 w 12250760"/>
                <a:gd name="connsiteY4019" fmla="*/ 2669933 h 6679735"/>
                <a:gd name="connsiteX4020" fmla="*/ 10116202 w 12250760"/>
                <a:gd name="connsiteY4020" fmla="*/ 2617930 h 6679735"/>
                <a:gd name="connsiteX4021" fmla="*/ 10220033 w 12250760"/>
                <a:gd name="connsiteY4021" fmla="*/ 2539923 h 6679735"/>
                <a:gd name="connsiteX4022" fmla="*/ 9738308 w 12250760"/>
                <a:gd name="connsiteY4022" fmla="*/ 2539923 h 6679735"/>
                <a:gd name="connsiteX4023" fmla="*/ 9842138 w 12250760"/>
                <a:gd name="connsiteY4023" fmla="*/ 2617930 h 6679735"/>
                <a:gd name="connsiteX4024" fmla="*/ 9842138 w 12250760"/>
                <a:gd name="connsiteY4024" fmla="*/ 2669933 h 6679735"/>
                <a:gd name="connsiteX4025" fmla="*/ 9816181 w 12250760"/>
                <a:gd name="connsiteY4025" fmla="*/ 2695936 h 6679735"/>
                <a:gd name="connsiteX4026" fmla="*/ 9790222 w 12250760"/>
                <a:gd name="connsiteY4026" fmla="*/ 2695936 h 6679735"/>
                <a:gd name="connsiteX4027" fmla="*/ 9790222 w 12250760"/>
                <a:gd name="connsiteY4027" fmla="*/ 2799944 h 6679735"/>
                <a:gd name="connsiteX4028" fmla="*/ 9764265 w 12250760"/>
                <a:gd name="connsiteY4028" fmla="*/ 2825946 h 6679735"/>
                <a:gd name="connsiteX4029" fmla="*/ 9712350 w 12250760"/>
                <a:gd name="connsiteY4029" fmla="*/ 2825946 h 6679735"/>
                <a:gd name="connsiteX4030" fmla="*/ 9686393 w 12250760"/>
                <a:gd name="connsiteY4030" fmla="*/ 2799944 h 6679735"/>
                <a:gd name="connsiteX4031" fmla="*/ 9686393 w 12250760"/>
                <a:gd name="connsiteY4031" fmla="*/ 2695936 h 6679735"/>
                <a:gd name="connsiteX4032" fmla="*/ 9660435 w 12250760"/>
                <a:gd name="connsiteY4032" fmla="*/ 2695936 h 6679735"/>
                <a:gd name="connsiteX4033" fmla="*/ 9634477 w 12250760"/>
                <a:gd name="connsiteY4033" fmla="*/ 2669933 h 6679735"/>
                <a:gd name="connsiteX4034" fmla="*/ 9634477 w 12250760"/>
                <a:gd name="connsiteY4034" fmla="*/ 2617930 h 6679735"/>
                <a:gd name="connsiteX4035" fmla="*/ 9738308 w 12250760"/>
                <a:gd name="connsiteY4035" fmla="*/ 2539923 h 6679735"/>
                <a:gd name="connsiteX4036" fmla="*/ 9256584 w 12250760"/>
                <a:gd name="connsiteY4036" fmla="*/ 2539923 h 6679735"/>
                <a:gd name="connsiteX4037" fmla="*/ 9360414 w 12250760"/>
                <a:gd name="connsiteY4037" fmla="*/ 2617930 h 6679735"/>
                <a:gd name="connsiteX4038" fmla="*/ 9360414 w 12250760"/>
                <a:gd name="connsiteY4038" fmla="*/ 2669933 h 6679735"/>
                <a:gd name="connsiteX4039" fmla="*/ 9334457 w 12250760"/>
                <a:gd name="connsiteY4039" fmla="*/ 2695936 h 6679735"/>
                <a:gd name="connsiteX4040" fmla="*/ 9308498 w 12250760"/>
                <a:gd name="connsiteY4040" fmla="*/ 2695936 h 6679735"/>
                <a:gd name="connsiteX4041" fmla="*/ 9308498 w 12250760"/>
                <a:gd name="connsiteY4041" fmla="*/ 2799944 h 6679735"/>
                <a:gd name="connsiteX4042" fmla="*/ 9282541 w 12250760"/>
                <a:gd name="connsiteY4042" fmla="*/ 2825946 h 6679735"/>
                <a:gd name="connsiteX4043" fmla="*/ 9230626 w 12250760"/>
                <a:gd name="connsiteY4043" fmla="*/ 2825946 h 6679735"/>
                <a:gd name="connsiteX4044" fmla="*/ 9204669 w 12250760"/>
                <a:gd name="connsiteY4044" fmla="*/ 2799944 h 6679735"/>
                <a:gd name="connsiteX4045" fmla="*/ 9204669 w 12250760"/>
                <a:gd name="connsiteY4045" fmla="*/ 2695936 h 6679735"/>
                <a:gd name="connsiteX4046" fmla="*/ 9178711 w 12250760"/>
                <a:gd name="connsiteY4046" fmla="*/ 2695936 h 6679735"/>
                <a:gd name="connsiteX4047" fmla="*/ 9152753 w 12250760"/>
                <a:gd name="connsiteY4047" fmla="*/ 2669933 h 6679735"/>
                <a:gd name="connsiteX4048" fmla="*/ 9152753 w 12250760"/>
                <a:gd name="connsiteY4048" fmla="*/ 2617930 h 6679735"/>
                <a:gd name="connsiteX4049" fmla="*/ 9256584 w 12250760"/>
                <a:gd name="connsiteY4049" fmla="*/ 2539923 h 6679735"/>
                <a:gd name="connsiteX4050" fmla="*/ 8774860 w 12250760"/>
                <a:gd name="connsiteY4050" fmla="*/ 2539923 h 6679735"/>
                <a:gd name="connsiteX4051" fmla="*/ 8878690 w 12250760"/>
                <a:gd name="connsiteY4051" fmla="*/ 2617930 h 6679735"/>
                <a:gd name="connsiteX4052" fmla="*/ 8878690 w 12250760"/>
                <a:gd name="connsiteY4052" fmla="*/ 2669933 h 6679735"/>
                <a:gd name="connsiteX4053" fmla="*/ 8852733 w 12250760"/>
                <a:gd name="connsiteY4053" fmla="*/ 2695936 h 6679735"/>
                <a:gd name="connsiteX4054" fmla="*/ 8826774 w 12250760"/>
                <a:gd name="connsiteY4054" fmla="*/ 2695936 h 6679735"/>
                <a:gd name="connsiteX4055" fmla="*/ 8826774 w 12250760"/>
                <a:gd name="connsiteY4055" fmla="*/ 2799944 h 6679735"/>
                <a:gd name="connsiteX4056" fmla="*/ 8800817 w 12250760"/>
                <a:gd name="connsiteY4056" fmla="*/ 2825946 h 6679735"/>
                <a:gd name="connsiteX4057" fmla="*/ 8748902 w 12250760"/>
                <a:gd name="connsiteY4057" fmla="*/ 2825946 h 6679735"/>
                <a:gd name="connsiteX4058" fmla="*/ 8722945 w 12250760"/>
                <a:gd name="connsiteY4058" fmla="*/ 2799944 h 6679735"/>
                <a:gd name="connsiteX4059" fmla="*/ 8722945 w 12250760"/>
                <a:gd name="connsiteY4059" fmla="*/ 2695936 h 6679735"/>
                <a:gd name="connsiteX4060" fmla="*/ 8696987 w 12250760"/>
                <a:gd name="connsiteY4060" fmla="*/ 2695936 h 6679735"/>
                <a:gd name="connsiteX4061" fmla="*/ 8671029 w 12250760"/>
                <a:gd name="connsiteY4061" fmla="*/ 2669933 h 6679735"/>
                <a:gd name="connsiteX4062" fmla="*/ 8671029 w 12250760"/>
                <a:gd name="connsiteY4062" fmla="*/ 2617930 h 6679735"/>
                <a:gd name="connsiteX4063" fmla="*/ 8774860 w 12250760"/>
                <a:gd name="connsiteY4063" fmla="*/ 2539923 h 6679735"/>
                <a:gd name="connsiteX4064" fmla="*/ 8293136 w 12250760"/>
                <a:gd name="connsiteY4064" fmla="*/ 2539923 h 6679735"/>
                <a:gd name="connsiteX4065" fmla="*/ 8396966 w 12250760"/>
                <a:gd name="connsiteY4065" fmla="*/ 2617930 h 6679735"/>
                <a:gd name="connsiteX4066" fmla="*/ 8396966 w 12250760"/>
                <a:gd name="connsiteY4066" fmla="*/ 2669933 h 6679735"/>
                <a:gd name="connsiteX4067" fmla="*/ 8371009 w 12250760"/>
                <a:gd name="connsiteY4067" fmla="*/ 2695936 h 6679735"/>
                <a:gd name="connsiteX4068" fmla="*/ 8345051 w 12250760"/>
                <a:gd name="connsiteY4068" fmla="*/ 2695936 h 6679735"/>
                <a:gd name="connsiteX4069" fmla="*/ 8345051 w 12250760"/>
                <a:gd name="connsiteY4069" fmla="*/ 2799944 h 6679735"/>
                <a:gd name="connsiteX4070" fmla="*/ 8319094 w 12250760"/>
                <a:gd name="connsiteY4070" fmla="*/ 2825946 h 6679735"/>
                <a:gd name="connsiteX4071" fmla="*/ 8267178 w 12250760"/>
                <a:gd name="connsiteY4071" fmla="*/ 2825946 h 6679735"/>
                <a:gd name="connsiteX4072" fmla="*/ 8241221 w 12250760"/>
                <a:gd name="connsiteY4072" fmla="*/ 2799944 h 6679735"/>
                <a:gd name="connsiteX4073" fmla="*/ 8241221 w 12250760"/>
                <a:gd name="connsiteY4073" fmla="*/ 2695936 h 6679735"/>
                <a:gd name="connsiteX4074" fmla="*/ 8215264 w 12250760"/>
                <a:gd name="connsiteY4074" fmla="*/ 2695936 h 6679735"/>
                <a:gd name="connsiteX4075" fmla="*/ 8189305 w 12250760"/>
                <a:gd name="connsiteY4075" fmla="*/ 2669933 h 6679735"/>
                <a:gd name="connsiteX4076" fmla="*/ 8189305 w 12250760"/>
                <a:gd name="connsiteY4076" fmla="*/ 2617930 h 6679735"/>
                <a:gd name="connsiteX4077" fmla="*/ 8293136 w 12250760"/>
                <a:gd name="connsiteY4077" fmla="*/ 2539923 h 6679735"/>
                <a:gd name="connsiteX4078" fmla="*/ 7811412 w 12250760"/>
                <a:gd name="connsiteY4078" fmla="*/ 2539923 h 6679735"/>
                <a:gd name="connsiteX4079" fmla="*/ 7915242 w 12250760"/>
                <a:gd name="connsiteY4079" fmla="*/ 2617930 h 6679735"/>
                <a:gd name="connsiteX4080" fmla="*/ 7915242 w 12250760"/>
                <a:gd name="connsiteY4080" fmla="*/ 2669933 h 6679735"/>
                <a:gd name="connsiteX4081" fmla="*/ 7889285 w 12250760"/>
                <a:gd name="connsiteY4081" fmla="*/ 2695936 h 6679735"/>
                <a:gd name="connsiteX4082" fmla="*/ 7863327 w 12250760"/>
                <a:gd name="connsiteY4082" fmla="*/ 2695936 h 6679735"/>
                <a:gd name="connsiteX4083" fmla="*/ 7863327 w 12250760"/>
                <a:gd name="connsiteY4083" fmla="*/ 2799944 h 6679735"/>
                <a:gd name="connsiteX4084" fmla="*/ 7837370 w 12250760"/>
                <a:gd name="connsiteY4084" fmla="*/ 2825946 h 6679735"/>
                <a:gd name="connsiteX4085" fmla="*/ 7785454 w 12250760"/>
                <a:gd name="connsiteY4085" fmla="*/ 2825946 h 6679735"/>
                <a:gd name="connsiteX4086" fmla="*/ 7759497 w 12250760"/>
                <a:gd name="connsiteY4086" fmla="*/ 2799944 h 6679735"/>
                <a:gd name="connsiteX4087" fmla="*/ 7759497 w 12250760"/>
                <a:gd name="connsiteY4087" fmla="*/ 2695936 h 6679735"/>
                <a:gd name="connsiteX4088" fmla="*/ 7733540 w 12250760"/>
                <a:gd name="connsiteY4088" fmla="*/ 2695936 h 6679735"/>
                <a:gd name="connsiteX4089" fmla="*/ 7707581 w 12250760"/>
                <a:gd name="connsiteY4089" fmla="*/ 2669933 h 6679735"/>
                <a:gd name="connsiteX4090" fmla="*/ 7707581 w 12250760"/>
                <a:gd name="connsiteY4090" fmla="*/ 2617930 h 6679735"/>
                <a:gd name="connsiteX4091" fmla="*/ 7811412 w 12250760"/>
                <a:gd name="connsiteY4091" fmla="*/ 2539923 h 6679735"/>
                <a:gd name="connsiteX4092" fmla="*/ 7329688 w 12250760"/>
                <a:gd name="connsiteY4092" fmla="*/ 2539923 h 6679735"/>
                <a:gd name="connsiteX4093" fmla="*/ 7433518 w 12250760"/>
                <a:gd name="connsiteY4093" fmla="*/ 2617930 h 6679735"/>
                <a:gd name="connsiteX4094" fmla="*/ 7433518 w 12250760"/>
                <a:gd name="connsiteY4094" fmla="*/ 2669933 h 6679735"/>
                <a:gd name="connsiteX4095" fmla="*/ 7407561 w 12250760"/>
                <a:gd name="connsiteY4095" fmla="*/ 2695936 h 6679735"/>
                <a:gd name="connsiteX4096" fmla="*/ 7381603 w 12250760"/>
                <a:gd name="connsiteY4096" fmla="*/ 2695936 h 6679735"/>
                <a:gd name="connsiteX4097" fmla="*/ 7381603 w 12250760"/>
                <a:gd name="connsiteY4097" fmla="*/ 2799944 h 6679735"/>
                <a:gd name="connsiteX4098" fmla="*/ 7355646 w 12250760"/>
                <a:gd name="connsiteY4098" fmla="*/ 2825946 h 6679735"/>
                <a:gd name="connsiteX4099" fmla="*/ 7303730 w 12250760"/>
                <a:gd name="connsiteY4099" fmla="*/ 2825946 h 6679735"/>
                <a:gd name="connsiteX4100" fmla="*/ 7277773 w 12250760"/>
                <a:gd name="connsiteY4100" fmla="*/ 2799944 h 6679735"/>
                <a:gd name="connsiteX4101" fmla="*/ 7277773 w 12250760"/>
                <a:gd name="connsiteY4101" fmla="*/ 2695936 h 6679735"/>
                <a:gd name="connsiteX4102" fmla="*/ 7251816 w 12250760"/>
                <a:gd name="connsiteY4102" fmla="*/ 2695936 h 6679735"/>
                <a:gd name="connsiteX4103" fmla="*/ 7225857 w 12250760"/>
                <a:gd name="connsiteY4103" fmla="*/ 2669933 h 6679735"/>
                <a:gd name="connsiteX4104" fmla="*/ 7225857 w 12250760"/>
                <a:gd name="connsiteY4104" fmla="*/ 2617930 h 6679735"/>
                <a:gd name="connsiteX4105" fmla="*/ 7329688 w 12250760"/>
                <a:gd name="connsiteY4105" fmla="*/ 2539923 h 6679735"/>
                <a:gd name="connsiteX4106" fmla="*/ 6847964 w 12250760"/>
                <a:gd name="connsiteY4106" fmla="*/ 2539923 h 6679735"/>
                <a:gd name="connsiteX4107" fmla="*/ 6951794 w 12250760"/>
                <a:gd name="connsiteY4107" fmla="*/ 2617930 h 6679735"/>
                <a:gd name="connsiteX4108" fmla="*/ 6951794 w 12250760"/>
                <a:gd name="connsiteY4108" fmla="*/ 2669933 h 6679735"/>
                <a:gd name="connsiteX4109" fmla="*/ 6925837 w 12250760"/>
                <a:gd name="connsiteY4109" fmla="*/ 2695936 h 6679735"/>
                <a:gd name="connsiteX4110" fmla="*/ 6899879 w 12250760"/>
                <a:gd name="connsiteY4110" fmla="*/ 2695936 h 6679735"/>
                <a:gd name="connsiteX4111" fmla="*/ 6899879 w 12250760"/>
                <a:gd name="connsiteY4111" fmla="*/ 2799944 h 6679735"/>
                <a:gd name="connsiteX4112" fmla="*/ 6873922 w 12250760"/>
                <a:gd name="connsiteY4112" fmla="*/ 2825946 h 6679735"/>
                <a:gd name="connsiteX4113" fmla="*/ 6822006 w 12250760"/>
                <a:gd name="connsiteY4113" fmla="*/ 2825946 h 6679735"/>
                <a:gd name="connsiteX4114" fmla="*/ 6796049 w 12250760"/>
                <a:gd name="connsiteY4114" fmla="*/ 2799944 h 6679735"/>
                <a:gd name="connsiteX4115" fmla="*/ 6796049 w 12250760"/>
                <a:gd name="connsiteY4115" fmla="*/ 2695936 h 6679735"/>
                <a:gd name="connsiteX4116" fmla="*/ 6770092 w 12250760"/>
                <a:gd name="connsiteY4116" fmla="*/ 2695936 h 6679735"/>
                <a:gd name="connsiteX4117" fmla="*/ 6744133 w 12250760"/>
                <a:gd name="connsiteY4117" fmla="*/ 2669933 h 6679735"/>
                <a:gd name="connsiteX4118" fmla="*/ 6744133 w 12250760"/>
                <a:gd name="connsiteY4118" fmla="*/ 2617930 h 6679735"/>
                <a:gd name="connsiteX4119" fmla="*/ 6847964 w 12250760"/>
                <a:gd name="connsiteY4119" fmla="*/ 2539923 h 6679735"/>
                <a:gd name="connsiteX4120" fmla="*/ 6366240 w 12250760"/>
                <a:gd name="connsiteY4120" fmla="*/ 2539923 h 6679735"/>
                <a:gd name="connsiteX4121" fmla="*/ 6470070 w 12250760"/>
                <a:gd name="connsiteY4121" fmla="*/ 2617930 h 6679735"/>
                <a:gd name="connsiteX4122" fmla="*/ 6470070 w 12250760"/>
                <a:gd name="connsiteY4122" fmla="*/ 2669933 h 6679735"/>
                <a:gd name="connsiteX4123" fmla="*/ 6444113 w 12250760"/>
                <a:gd name="connsiteY4123" fmla="*/ 2695936 h 6679735"/>
                <a:gd name="connsiteX4124" fmla="*/ 6418155 w 12250760"/>
                <a:gd name="connsiteY4124" fmla="*/ 2695936 h 6679735"/>
                <a:gd name="connsiteX4125" fmla="*/ 6418155 w 12250760"/>
                <a:gd name="connsiteY4125" fmla="*/ 2799944 h 6679735"/>
                <a:gd name="connsiteX4126" fmla="*/ 6392198 w 12250760"/>
                <a:gd name="connsiteY4126" fmla="*/ 2825946 h 6679735"/>
                <a:gd name="connsiteX4127" fmla="*/ 6340282 w 12250760"/>
                <a:gd name="connsiteY4127" fmla="*/ 2825946 h 6679735"/>
                <a:gd name="connsiteX4128" fmla="*/ 6314325 w 12250760"/>
                <a:gd name="connsiteY4128" fmla="*/ 2799944 h 6679735"/>
                <a:gd name="connsiteX4129" fmla="*/ 6314325 w 12250760"/>
                <a:gd name="connsiteY4129" fmla="*/ 2695936 h 6679735"/>
                <a:gd name="connsiteX4130" fmla="*/ 6288368 w 12250760"/>
                <a:gd name="connsiteY4130" fmla="*/ 2695936 h 6679735"/>
                <a:gd name="connsiteX4131" fmla="*/ 6262409 w 12250760"/>
                <a:gd name="connsiteY4131" fmla="*/ 2669933 h 6679735"/>
                <a:gd name="connsiteX4132" fmla="*/ 6262409 w 12250760"/>
                <a:gd name="connsiteY4132" fmla="*/ 2617930 h 6679735"/>
                <a:gd name="connsiteX4133" fmla="*/ 6366240 w 12250760"/>
                <a:gd name="connsiteY4133" fmla="*/ 2539923 h 6679735"/>
                <a:gd name="connsiteX4134" fmla="*/ 5884527 w 12250760"/>
                <a:gd name="connsiteY4134" fmla="*/ 2539923 h 6679735"/>
                <a:gd name="connsiteX4135" fmla="*/ 5988353 w 12250760"/>
                <a:gd name="connsiteY4135" fmla="*/ 2617930 h 6679735"/>
                <a:gd name="connsiteX4136" fmla="*/ 5988353 w 12250760"/>
                <a:gd name="connsiteY4136" fmla="*/ 2669933 h 6679735"/>
                <a:gd name="connsiteX4137" fmla="*/ 5962398 w 12250760"/>
                <a:gd name="connsiteY4137" fmla="*/ 2695936 h 6679735"/>
                <a:gd name="connsiteX4138" fmla="*/ 5936440 w 12250760"/>
                <a:gd name="connsiteY4138" fmla="*/ 2695936 h 6679735"/>
                <a:gd name="connsiteX4139" fmla="*/ 5936440 w 12250760"/>
                <a:gd name="connsiteY4139" fmla="*/ 2799944 h 6679735"/>
                <a:gd name="connsiteX4140" fmla="*/ 5910483 w 12250760"/>
                <a:gd name="connsiteY4140" fmla="*/ 2825946 h 6679735"/>
                <a:gd name="connsiteX4141" fmla="*/ 5858569 w 12250760"/>
                <a:gd name="connsiteY4141" fmla="*/ 2825946 h 6679735"/>
                <a:gd name="connsiteX4142" fmla="*/ 5832613 w 12250760"/>
                <a:gd name="connsiteY4142" fmla="*/ 2799944 h 6679735"/>
                <a:gd name="connsiteX4143" fmla="*/ 5832613 w 12250760"/>
                <a:gd name="connsiteY4143" fmla="*/ 2695936 h 6679735"/>
                <a:gd name="connsiteX4144" fmla="*/ 5806656 w 12250760"/>
                <a:gd name="connsiteY4144" fmla="*/ 2695936 h 6679735"/>
                <a:gd name="connsiteX4145" fmla="*/ 5780700 w 12250760"/>
                <a:gd name="connsiteY4145" fmla="*/ 2669933 h 6679735"/>
                <a:gd name="connsiteX4146" fmla="*/ 5780700 w 12250760"/>
                <a:gd name="connsiteY4146" fmla="*/ 2617930 h 6679735"/>
                <a:gd name="connsiteX4147" fmla="*/ 5884527 w 12250760"/>
                <a:gd name="connsiteY4147" fmla="*/ 2539923 h 6679735"/>
                <a:gd name="connsiteX4148" fmla="*/ 5402820 w 12250760"/>
                <a:gd name="connsiteY4148" fmla="*/ 2539923 h 6679735"/>
                <a:gd name="connsiteX4149" fmla="*/ 5506642 w 12250760"/>
                <a:gd name="connsiteY4149" fmla="*/ 2617930 h 6679735"/>
                <a:gd name="connsiteX4150" fmla="*/ 5506642 w 12250760"/>
                <a:gd name="connsiteY4150" fmla="*/ 2669933 h 6679735"/>
                <a:gd name="connsiteX4151" fmla="*/ 5480688 w 12250760"/>
                <a:gd name="connsiteY4151" fmla="*/ 2695936 h 6679735"/>
                <a:gd name="connsiteX4152" fmla="*/ 5454732 w 12250760"/>
                <a:gd name="connsiteY4152" fmla="*/ 2695936 h 6679735"/>
                <a:gd name="connsiteX4153" fmla="*/ 5454732 w 12250760"/>
                <a:gd name="connsiteY4153" fmla="*/ 2799944 h 6679735"/>
                <a:gd name="connsiteX4154" fmla="*/ 5428772 w 12250760"/>
                <a:gd name="connsiteY4154" fmla="*/ 2825946 h 6679735"/>
                <a:gd name="connsiteX4155" fmla="*/ 5376861 w 12250760"/>
                <a:gd name="connsiteY4155" fmla="*/ 2825946 h 6679735"/>
                <a:gd name="connsiteX4156" fmla="*/ 5350907 w 12250760"/>
                <a:gd name="connsiteY4156" fmla="*/ 2799944 h 6679735"/>
                <a:gd name="connsiteX4157" fmla="*/ 5350907 w 12250760"/>
                <a:gd name="connsiteY4157" fmla="*/ 2695936 h 6679735"/>
                <a:gd name="connsiteX4158" fmla="*/ 5324948 w 12250760"/>
                <a:gd name="connsiteY4158" fmla="*/ 2695936 h 6679735"/>
                <a:gd name="connsiteX4159" fmla="*/ 5298986 w 12250760"/>
                <a:gd name="connsiteY4159" fmla="*/ 2669933 h 6679735"/>
                <a:gd name="connsiteX4160" fmla="*/ 5298986 w 12250760"/>
                <a:gd name="connsiteY4160" fmla="*/ 2617930 h 6679735"/>
                <a:gd name="connsiteX4161" fmla="*/ 5402820 w 12250760"/>
                <a:gd name="connsiteY4161" fmla="*/ 2539923 h 6679735"/>
                <a:gd name="connsiteX4162" fmla="*/ 4921068 w 12250760"/>
                <a:gd name="connsiteY4162" fmla="*/ 2539923 h 6679735"/>
                <a:gd name="connsiteX4163" fmla="*/ 5024914 w 12250760"/>
                <a:gd name="connsiteY4163" fmla="*/ 2617930 h 6679735"/>
                <a:gd name="connsiteX4164" fmla="*/ 5024914 w 12250760"/>
                <a:gd name="connsiteY4164" fmla="*/ 2669933 h 6679735"/>
                <a:gd name="connsiteX4165" fmla="*/ 4998954 w 12250760"/>
                <a:gd name="connsiteY4165" fmla="*/ 2695936 h 6679735"/>
                <a:gd name="connsiteX4166" fmla="*/ 4972996 w 12250760"/>
                <a:gd name="connsiteY4166" fmla="*/ 2695936 h 6679735"/>
                <a:gd name="connsiteX4167" fmla="*/ 4972996 w 12250760"/>
                <a:gd name="connsiteY4167" fmla="*/ 2799944 h 6679735"/>
                <a:gd name="connsiteX4168" fmla="*/ 4947033 w 12250760"/>
                <a:gd name="connsiteY4168" fmla="*/ 2825946 h 6679735"/>
                <a:gd name="connsiteX4169" fmla="*/ 4895110 w 12250760"/>
                <a:gd name="connsiteY4169" fmla="*/ 2825946 h 6679735"/>
                <a:gd name="connsiteX4170" fmla="*/ 4869165 w 12250760"/>
                <a:gd name="connsiteY4170" fmla="*/ 2799944 h 6679735"/>
                <a:gd name="connsiteX4171" fmla="*/ 4869165 w 12250760"/>
                <a:gd name="connsiteY4171" fmla="*/ 2695936 h 6679735"/>
                <a:gd name="connsiteX4172" fmla="*/ 4843210 w 12250760"/>
                <a:gd name="connsiteY4172" fmla="*/ 2695936 h 6679735"/>
                <a:gd name="connsiteX4173" fmla="*/ 4817254 w 12250760"/>
                <a:gd name="connsiteY4173" fmla="*/ 2669933 h 6679735"/>
                <a:gd name="connsiteX4174" fmla="*/ 4817254 w 12250760"/>
                <a:gd name="connsiteY4174" fmla="*/ 2617930 h 6679735"/>
                <a:gd name="connsiteX4175" fmla="*/ 4921068 w 12250760"/>
                <a:gd name="connsiteY4175" fmla="*/ 2539923 h 6679735"/>
                <a:gd name="connsiteX4176" fmla="*/ 4439376 w 12250760"/>
                <a:gd name="connsiteY4176" fmla="*/ 2539923 h 6679735"/>
                <a:gd name="connsiteX4177" fmla="*/ 4543192 w 12250760"/>
                <a:gd name="connsiteY4177" fmla="*/ 2617930 h 6679735"/>
                <a:gd name="connsiteX4178" fmla="*/ 4543192 w 12250760"/>
                <a:gd name="connsiteY4178" fmla="*/ 2669933 h 6679735"/>
                <a:gd name="connsiteX4179" fmla="*/ 4517235 w 12250760"/>
                <a:gd name="connsiteY4179" fmla="*/ 2695936 h 6679735"/>
                <a:gd name="connsiteX4180" fmla="*/ 4491274 w 12250760"/>
                <a:gd name="connsiteY4180" fmla="*/ 2695936 h 6679735"/>
                <a:gd name="connsiteX4181" fmla="*/ 4491274 w 12250760"/>
                <a:gd name="connsiteY4181" fmla="*/ 2799944 h 6679735"/>
                <a:gd name="connsiteX4182" fmla="*/ 4465317 w 12250760"/>
                <a:gd name="connsiteY4182" fmla="*/ 2825946 h 6679735"/>
                <a:gd name="connsiteX4183" fmla="*/ 4413407 w 12250760"/>
                <a:gd name="connsiteY4183" fmla="*/ 2825946 h 6679735"/>
                <a:gd name="connsiteX4184" fmla="*/ 4387447 w 12250760"/>
                <a:gd name="connsiteY4184" fmla="*/ 2799944 h 6679735"/>
                <a:gd name="connsiteX4185" fmla="*/ 4387447 w 12250760"/>
                <a:gd name="connsiteY4185" fmla="*/ 2695936 h 6679735"/>
                <a:gd name="connsiteX4186" fmla="*/ 4361485 w 12250760"/>
                <a:gd name="connsiteY4186" fmla="*/ 2695936 h 6679735"/>
                <a:gd name="connsiteX4187" fmla="*/ 4335531 w 12250760"/>
                <a:gd name="connsiteY4187" fmla="*/ 2669933 h 6679735"/>
                <a:gd name="connsiteX4188" fmla="*/ 4335531 w 12250760"/>
                <a:gd name="connsiteY4188" fmla="*/ 2617930 h 6679735"/>
                <a:gd name="connsiteX4189" fmla="*/ 4439376 w 12250760"/>
                <a:gd name="connsiteY4189" fmla="*/ 2539923 h 6679735"/>
                <a:gd name="connsiteX4190" fmla="*/ 3957655 w 12250760"/>
                <a:gd name="connsiteY4190" fmla="*/ 2539923 h 6679735"/>
                <a:gd name="connsiteX4191" fmla="*/ 4061488 w 12250760"/>
                <a:gd name="connsiteY4191" fmla="*/ 2617930 h 6679735"/>
                <a:gd name="connsiteX4192" fmla="*/ 4061488 w 12250760"/>
                <a:gd name="connsiteY4192" fmla="*/ 2669933 h 6679735"/>
                <a:gd name="connsiteX4193" fmla="*/ 4035532 w 12250760"/>
                <a:gd name="connsiteY4193" fmla="*/ 2695936 h 6679735"/>
                <a:gd name="connsiteX4194" fmla="*/ 4009572 w 12250760"/>
                <a:gd name="connsiteY4194" fmla="*/ 2695936 h 6679735"/>
                <a:gd name="connsiteX4195" fmla="*/ 4009572 w 12250760"/>
                <a:gd name="connsiteY4195" fmla="*/ 2799944 h 6679735"/>
                <a:gd name="connsiteX4196" fmla="*/ 3983612 w 12250760"/>
                <a:gd name="connsiteY4196" fmla="*/ 2825946 h 6679735"/>
                <a:gd name="connsiteX4197" fmla="*/ 3931696 w 12250760"/>
                <a:gd name="connsiteY4197" fmla="*/ 2825946 h 6679735"/>
                <a:gd name="connsiteX4198" fmla="*/ 3905742 w 12250760"/>
                <a:gd name="connsiteY4198" fmla="*/ 2799944 h 6679735"/>
                <a:gd name="connsiteX4199" fmla="*/ 3905742 w 12250760"/>
                <a:gd name="connsiteY4199" fmla="*/ 2695936 h 6679735"/>
                <a:gd name="connsiteX4200" fmla="*/ 3879783 w 12250760"/>
                <a:gd name="connsiteY4200" fmla="*/ 2695936 h 6679735"/>
                <a:gd name="connsiteX4201" fmla="*/ 3853827 w 12250760"/>
                <a:gd name="connsiteY4201" fmla="*/ 2669933 h 6679735"/>
                <a:gd name="connsiteX4202" fmla="*/ 3853827 w 12250760"/>
                <a:gd name="connsiteY4202" fmla="*/ 2617930 h 6679735"/>
                <a:gd name="connsiteX4203" fmla="*/ 3957655 w 12250760"/>
                <a:gd name="connsiteY4203" fmla="*/ 2539923 h 6679735"/>
                <a:gd name="connsiteX4204" fmla="*/ 3475939 w 12250760"/>
                <a:gd name="connsiteY4204" fmla="*/ 2539923 h 6679735"/>
                <a:gd name="connsiteX4205" fmla="*/ 3579774 w 12250760"/>
                <a:gd name="connsiteY4205" fmla="*/ 2617930 h 6679735"/>
                <a:gd name="connsiteX4206" fmla="*/ 3579774 w 12250760"/>
                <a:gd name="connsiteY4206" fmla="*/ 2669933 h 6679735"/>
                <a:gd name="connsiteX4207" fmla="*/ 3553815 w 12250760"/>
                <a:gd name="connsiteY4207" fmla="*/ 2695936 h 6679735"/>
                <a:gd name="connsiteX4208" fmla="*/ 3527856 w 12250760"/>
                <a:gd name="connsiteY4208" fmla="*/ 2695936 h 6679735"/>
                <a:gd name="connsiteX4209" fmla="*/ 3527856 w 12250760"/>
                <a:gd name="connsiteY4209" fmla="*/ 2799944 h 6679735"/>
                <a:gd name="connsiteX4210" fmla="*/ 3501899 w 12250760"/>
                <a:gd name="connsiteY4210" fmla="*/ 2825946 h 6679735"/>
                <a:gd name="connsiteX4211" fmla="*/ 3449982 w 12250760"/>
                <a:gd name="connsiteY4211" fmla="*/ 2825946 h 6679735"/>
                <a:gd name="connsiteX4212" fmla="*/ 3424025 w 12250760"/>
                <a:gd name="connsiteY4212" fmla="*/ 2799944 h 6679735"/>
                <a:gd name="connsiteX4213" fmla="*/ 3424025 w 12250760"/>
                <a:gd name="connsiteY4213" fmla="*/ 2695936 h 6679735"/>
                <a:gd name="connsiteX4214" fmla="*/ 3398068 w 12250760"/>
                <a:gd name="connsiteY4214" fmla="*/ 2695936 h 6679735"/>
                <a:gd name="connsiteX4215" fmla="*/ 3372109 w 12250760"/>
                <a:gd name="connsiteY4215" fmla="*/ 2669933 h 6679735"/>
                <a:gd name="connsiteX4216" fmla="*/ 3372109 w 12250760"/>
                <a:gd name="connsiteY4216" fmla="*/ 2617930 h 6679735"/>
                <a:gd name="connsiteX4217" fmla="*/ 3475939 w 12250760"/>
                <a:gd name="connsiteY4217" fmla="*/ 2539923 h 6679735"/>
                <a:gd name="connsiteX4218" fmla="*/ 2994216 w 12250760"/>
                <a:gd name="connsiteY4218" fmla="*/ 2539923 h 6679735"/>
                <a:gd name="connsiteX4219" fmla="*/ 3098046 w 12250760"/>
                <a:gd name="connsiteY4219" fmla="*/ 2617930 h 6679735"/>
                <a:gd name="connsiteX4220" fmla="*/ 3098046 w 12250760"/>
                <a:gd name="connsiteY4220" fmla="*/ 2669933 h 6679735"/>
                <a:gd name="connsiteX4221" fmla="*/ 3072086 w 12250760"/>
                <a:gd name="connsiteY4221" fmla="*/ 2695936 h 6679735"/>
                <a:gd name="connsiteX4222" fmla="*/ 3046130 w 12250760"/>
                <a:gd name="connsiteY4222" fmla="*/ 2695936 h 6679735"/>
                <a:gd name="connsiteX4223" fmla="*/ 3046130 w 12250760"/>
                <a:gd name="connsiteY4223" fmla="*/ 2799944 h 6679735"/>
                <a:gd name="connsiteX4224" fmla="*/ 3020173 w 12250760"/>
                <a:gd name="connsiteY4224" fmla="*/ 2825946 h 6679735"/>
                <a:gd name="connsiteX4225" fmla="*/ 2968256 w 12250760"/>
                <a:gd name="connsiteY4225" fmla="*/ 2825946 h 6679735"/>
                <a:gd name="connsiteX4226" fmla="*/ 2942299 w 12250760"/>
                <a:gd name="connsiteY4226" fmla="*/ 2799944 h 6679735"/>
                <a:gd name="connsiteX4227" fmla="*/ 2942299 w 12250760"/>
                <a:gd name="connsiteY4227" fmla="*/ 2695936 h 6679735"/>
                <a:gd name="connsiteX4228" fmla="*/ 2916341 w 12250760"/>
                <a:gd name="connsiteY4228" fmla="*/ 2695936 h 6679735"/>
                <a:gd name="connsiteX4229" fmla="*/ 2890384 w 12250760"/>
                <a:gd name="connsiteY4229" fmla="*/ 2669933 h 6679735"/>
                <a:gd name="connsiteX4230" fmla="*/ 2890384 w 12250760"/>
                <a:gd name="connsiteY4230" fmla="*/ 2617930 h 6679735"/>
                <a:gd name="connsiteX4231" fmla="*/ 2994216 w 12250760"/>
                <a:gd name="connsiteY4231" fmla="*/ 2539923 h 6679735"/>
                <a:gd name="connsiteX4232" fmla="*/ 2512492 w 12250760"/>
                <a:gd name="connsiteY4232" fmla="*/ 2539923 h 6679735"/>
                <a:gd name="connsiteX4233" fmla="*/ 2616322 w 12250760"/>
                <a:gd name="connsiteY4233" fmla="*/ 2617930 h 6679735"/>
                <a:gd name="connsiteX4234" fmla="*/ 2616322 w 12250760"/>
                <a:gd name="connsiteY4234" fmla="*/ 2669933 h 6679735"/>
                <a:gd name="connsiteX4235" fmla="*/ 2590366 w 12250760"/>
                <a:gd name="connsiteY4235" fmla="*/ 2695936 h 6679735"/>
                <a:gd name="connsiteX4236" fmla="*/ 2564407 w 12250760"/>
                <a:gd name="connsiteY4236" fmla="*/ 2695936 h 6679735"/>
                <a:gd name="connsiteX4237" fmla="*/ 2564407 w 12250760"/>
                <a:gd name="connsiteY4237" fmla="*/ 2799944 h 6679735"/>
                <a:gd name="connsiteX4238" fmla="*/ 2538450 w 12250760"/>
                <a:gd name="connsiteY4238" fmla="*/ 2825946 h 6679735"/>
                <a:gd name="connsiteX4239" fmla="*/ 2486536 w 12250760"/>
                <a:gd name="connsiteY4239" fmla="*/ 2825946 h 6679735"/>
                <a:gd name="connsiteX4240" fmla="*/ 2460579 w 12250760"/>
                <a:gd name="connsiteY4240" fmla="*/ 2799944 h 6679735"/>
                <a:gd name="connsiteX4241" fmla="*/ 2460579 w 12250760"/>
                <a:gd name="connsiteY4241" fmla="*/ 2695936 h 6679735"/>
                <a:gd name="connsiteX4242" fmla="*/ 2434622 w 12250760"/>
                <a:gd name="connsiteY4242" fmla="*/ 2695936 h 6679735"/>
                <a:gd name="connsiteX4243" fmla="*/ 2408663 w 12250760"/>
                <a:gd name="connsiteY4243" fmla="*/ 2669933 h 6679735"/>
                <a:gd name="connsiteX4244" fmla="*/ 2408663 w 12250760"/>
                <a:gd name="connsiteY4244" fmla="*/ 2617930 h 6679735"/>
                <a:gd name="connsiteX4245" fmla="*/ 2512492 w 12250760"/>
                <a:gd name="connsiteY4245" fmla="*/ 2539923 h 6679735"/>
                <a:gd name="connsiteX4246" fmla="*/ 2030759 w 12250760"/>
                <a:gd name="connsiteY4246" fmla="*/ 2539923 h 6679735"/>
                <a:gd name="connsiteX4247" fmla="*/ 2134603 w 12250760"/>
                <a:gd name="connsiteY4247" fmla="*/ 2617930 h 6679735"/>
                <a:gd name="connsiteX4248" fmla="*/ 2134603 w 12250760"/>
                <a:gd name="connsiteY4248" fmla="*/ 2669933 h 6679735"/>
                <a:gd name="connsiteX4249" fmla="*/ 2108632 w 12250760"/>
                <a:gd name="connsiteY4249" fmla="*/ 2695936 h 6679735"/>
                <a:gd name="connsiteX4250" fmla="*/ 2082674 w 12250760"/>
                <a:gd name="connsiteY4250" fmla="*/ 2695936 h 6679735"/>
                <a:gd name="connsiteX4251" fmla="*/ 2082674 w 12250760"/>
                <a:gd name="connsiteY4251" fmla="*/ 2799944 h 6679735"/>
                <a:gd name="connsiteX4252" fmla="*/ 2056716 w 12250760"/>
                <a:gd name="connsiteY4252" fmla="*/ 2825946 h 6679735"/>
                <a:gd name="connsiteX4253" fmla="*/ 2004801 w 12250760"/>
                <a:gd name="connsiteY4253" fmla="*/ 2825946 h 6679735"/>
                <a:gd name="connsiteX4254" fmla="*/ 1978843 w 12250760"/>
                <a:gd name="connsiteY4254" fmla="*/ 2799944 h 6679735"/>
                <a:gd name="connsiteX4255" fmla="*/ 1978843 w 12250760"/>
                <a:gd name="connsiteY4255" fmla="*/ 2695936 h 6679735"/>
                <a:gd name="connsiteX4256" fmla="*/ 1952886 w 12250760"/>
                <a:gd name="connsiteY4256" fmla="*/ 2695936 h 6679735"/>
                <a:gd name="connsiteX4257" fmla="*/ 1926928 w 12250760"/>
                <a:gd name="connsiteY4257" fmla="*/ 2669933 h 6679735"/>
                <a:gd name="connsiteX4258" fmla="*/ 1926928 w 12250760"/>
                <a:gd name="connsiteY4258" fmla="*/ 2617930 h 6679735"/>
                <a:gd name="connsiteX4259" fmla="*/ 2030759 w 12250760"/>
                <a:gd name="connsiteY4259" fmla="*/ 2539923 h 6679735"/>
                <a:gd name="connsiteX4260" fmla="*/ 1549035 w 12250760"/>
                <a:gd name="connsiteY4260" fmla="*/ 2539923 h 6679735"/>
                <a:gd name="connsiteX4261" fmla="*/ 1652865 w 12250760"/>
                <a:gd name="connsiteY4261" fmla="*/ 2617930 h 6679735"/>
                <a:gd name="connsiteX4262" fmla="*/ 1652865 w 12250760"/>
                <a:gd name="connsiteY4262" fmla="*/ 2669933 h 6679735"/>
                <a:gd name="connsiteX4263" fmla="*/ 1626908 w 12250760"/>
                <a:gd name="connsiteY4263" fmla="*/ 2695936 h 6679735"/>
                <a:gd name="connsiteX4264" fmla="*/ 1600950 w 12250760"/>
                <a:gd name="connsiteY4264" fmla="*/ 2695936 h 6679735"/>
                <a:gd name="connsiteX4265" fmla="*/ 1600950 w 12250760"/>
                <a:gd name="connsiteY4265" fmla="*/ 2799944 h 6679735"/>
                <a:gd name="connsiteX4266" fmla="*/ 1574993 w 12250760"/>
                <a:gd name="connsiteY4266" fmla="*/ 2825946 h 6679735"/>
                <a:gd name="connsiteX4267" fmla="*/ 1523077 w 12250760"/>
                <a:gd name="connsiteY4267" fmla="*/ 2825946 h 6679735"/>
                <a:gd name="connsiteX4268" fmla="*/ 1497120 w 12250760"/>
                <a:gd name="connsiteY4268" fmla="*/ 2799944 h 6679735"/>
                <a:gd name="connsiteX4269" fmla="*/ 1497120 w 12250760"/>
                <a:gd name="connsiteY4269" fmla="*/ 2695936 h 6679735"/>
                <a:gd name="connsiteX4270" fmla="*/ 1471163 w 12250760"/>
                <a:gd name="connsiteY4270" fmla="*/ 2695936 h 6679735"/>
                <a:gd name="connsiteX4271" fmla="*/ 1445204 w 12250760"/>
                <a:gd name="connsiteY4271" fmla="*/ 2669933 h 6679735"/>
                <a:gd name="connsiteX4272" fmla="*/ 1445204 w 12250760"/>
                <a:gd name="connsiteY4272" fmla="*/ 2617930 h 6679735"/>
                <a:gd name="connsiteX4273" fmla="*/ 1549035 w 12250760"/>
                <a:gd name="connsiteY4273" fmla="*/ 2539923 h 6679735"/>
                <a:gd name="connsiteX4274" fmla="*/ 1067313 w 12250760"/>
                <a:gd name="connsiteY4274" fmla="*/ 2539923 h 6679735"/>
                <a:gd name="connsiteX4275" fmla="*/ 1171143 w 12250760"/>
                <a:gd name="connsiteY4275" fmla="*/ 2617930 h 6679735"/>
                <a:gd name="connsiteX4276" fmla="*/ 1171143 w 12250760"/>
                <a:gd name="connsiteY4276" fmla="*/ 2669933 h 6679735"/>
                <a:gd name="connsiteX4277" fmla="*/ 1145186 w 12250760"/>
                <a:gd name="connsiteY4277" fmla="*/ 2695936 h 6679735"/>
                <a:gd name="connsiteX4278" fmla="*/ 1119228 w 12250760"/>
                <a:gd name="connsiteY4278" fmla="*/ 2695936 h 6679735"/>
                <a:gd name="connsiteX4279" fmla="*/ 1119228 w 12250760"/>
                <a:gd name="connsiteY4279" fmla="*/ 2799944 h 6679735"/>
                <a:gd name="connsiteX4280" fmla="*/ 1093270 w 12250760"/>
                <a:gd name="connsiteY4280" fmla="*/ 2825946 h 6679735"/>
                <a:gd name="connsiteX4281" fmla="*/ 1041355 w 12250760"/>
                <a:gd name="connsiteY4281" fmla="*/ 2825946 h 6679735"/>
                <a:gd name="connsiteX4282" fmla="*/ 1015398 w 12250760"/>
                <a:gd name="connsiteY4282" fmla="*/ 2799944 h 6679735"/>
                <a:gd name="connsiteX4283" fmla="*/ 1015398 w 12250760"/>
                <a:gd name="connsiteY4283" fmla="*/ 2695936 h 6679735"/>
                <a:gd name="connsiteX4284" fmla="*/ 989441 w 12250760"/>
                <a:gd name="connsiteY4284" fmla="*/ 2695936 h 6679735"/>
                <a:gd name="connsiteX4285" fmla="*/ 963482 w 12250760"/>
                <a:gd name="connsiteY4285" fmla="*/ 2669933 h 6679735"/>
                <a:gd name="connsiteX4286" fmla="*/ 963482 w 12250760"/>
                <a:gd name="connsiteY4286" fmla="*/ 2617930 h 6679735"/>
                <a:gd name="connsiteX4287" fmla="*/ 1067313 w 12250760"/>
                <a:gd name="connsiteY4287" fmla="*/ 2539923 h 6679735"/>
                <a:gd name="connsiteX4288" fmla="*/ 585591 w 12250760"/>
                <a:gd name="connsiteY4288" fmla="*/ 2539923 h 6679735"/>
                <a:gd name="connsiteX4289" fmla="*/ 689421 w 12250760"/>
                <a:gd name="connsiteY4289" fmla="*/ 2617930 h 6679735"/>
                <a:gd name="connsiteX4290" fmla="*/ 689421 w 12250760"/>
                <a:gd name="connsiteY4290" fmla="*/ 2669933 h 6679735"/>
                <a:gd name="connsiteX4291" fmla="*/ 663464 w 12250760"/>
                <a:gd name="connsiteY4291" fmla="*/ 2695936 h 6679735"/>
                <a:gd name="connsiteX4292" fmla="*/ 637505 w 12250760"/>
                <a:gd name="connsiteY4292" fmla="*/ 2695936 h 6679735"/>
                <a:gd name="connsiteX4293" fmla="*/ 637505 w 12250760"/>
                <a:gd name="connsiteY4293" fmla="*/ 2799944 h 6679735"/>
                <a:gd name="connsiteX4294" fmla="*/ 611548 w 12250760"/>
                <a:gd name="connsiteY4294" fmla="*/ 2825946 h 6679735"/>
                <a:gd name="connsiteX4295" fmla="*/ 559633 w 12250760"/>
                <a:gd name="connsiteY4295" fmla="*/ 2825946 h 6679735"/>
                <a:gd name="connsiteX4296" fmla="*/ 533675 w 12250760"/>
                <a:gd name="connsiteY4296" fmla="*/ 2799944 h 6679735"/>
                <a:gd name="connsiteX4297" fmla="*/ 533675 w 12250760"/>
                <a:gd name="connsiteY4297" fmla="*/ 2695936 h 6679735"/>
                <a:gd name="connsiteX4298" fmla="*/ 507718 w 12250760"/>
                <a:gd name="connsiteY4298" fmla="*/ 2695936 h 6679735"/>
                <a:gd name="connsiteX4299" fmla="*/ 481760 w 12250760"/>
                <a:gd name="connsiteY4299" fmla="*/ 2669933 h 6679735"/>
                <a:gd name="connsiteX4300" fmla="*/ 481760 w 12250760"/>
                <a:gd name="connsiteY4300" fmla="*/ 2617930 h 6679735"/>
                <a:gd name="connsiteX4301" fmla="*/ 585591 w 12250760"/>
                <a:gd name="connsiteY4301" fmla="*/ 2539923 h 6679735"/>
                <a:gd name="connsiteX4302" fmla="*/ 103869 w 12250760"/>
                <a:gd name="connsiteY4302" fmla="*/ 2539923 h 6679735"/>
                <a:gd name="connsiteX4303" fmla="*/ 207699 w 12250760"/>
                <a:gd name="connsiteY4303" fmla="*/ 2617930 h 6679735"/>
                <a:gd name="connsiteX4304" fmla="*/ 207699 w 12250760"/>
                <a:gd name="connsiteY4304" fmla="*/ 2669933 h 6679735"/>
                <a:gd name="connsiteX4305" fmla="*/ 181742 w 12250760"/>
                <a:gd name="connsiteY4305" fmla="*/ 2695936 h 6679735"/>
                <a:gd name="connsiteX4306" fmla="*/ 155783 w 12250760"/>
                <a:gd name="connsiteY4306" fmla="*/ 2695936 h 6679735"/>
                <a:gd name="connsiteX4307" fmla="*/ 155783 w 12250760"/>
                <a:gd name="connsiteY4307" fmla="*/ 2799944 h 6679735"/>
                <a:gd name="connsiteX4308" fmla="*/ 129826 w 12250760"/>
                <a:gd name="connsiteY4308" fmla="*/ 2825946 h 6679735"/>
                <a:gd name="connsiteX4309" fmla="*/ 77910 w 12250760"/>
                <a:gd name="connsiteY4309" fmla="*/ 2825946 h 6679735"/>
                <a:gd name="connsiteX4310" fmla="*/ 51953 w 12250760"/>
                <a:gd name="connsiteY4310" fmla="*/ 2799944 h 6679735"/>
                <a:gd name="connsiteX4311" fmla="*/ 51953 w 12250760"/>
                <a:gd name="connsiteY4311" fmla="*/ 2695936 h 6679735"/>
                <a:gd name="connsiteX4312" fmla="*/ 25996 w 12250760"/>
                <a:gd name="connsiteY4312" fmla="*/ 2695936 h 6679735"/>
                <a:gd name="connsiteX4313" fmla="*/ 38 w 12250760"/>
                <a:gd name="connsiteY4313" fmla="*/ 2669933 h 6679735"/>
                <a:gd name="connsiteX4314" fmla="*/ 38 w 12250760"/>
                <a:gd name="connsiteY4314" fmla="*/ 2617930 h 6679735"/>
                <a:gd name="connsiteX4315" fmla="*/ 103869 w 12250760"/>
                <a:gd name="connsiteY4315" fmla="*/ 2539923 h 6679735"/>
                <a:gd name="connsiteX4316" fmla="*/ 12145950 w 12250760"/>
                <a:gd name="connsiteY4316" fmla="*/ 2408663 h 6679735"/>
                <a:gd name="connsiteX4317" fmla="*/ 12197866 w 12250760"/>
                <a:gd name="connsiteY4317" fmla="*/ 2460581 h 6679735"/>
                <a:gd name="connsiteX4318" fmla="*/ 12145950 w 12250760"/>
                <a:gd name="connsiteY4318" fmla="*/ 2512496 h 6679735"/>
                <a:gd name="connsiteX4319" fmla="*/ 12094035 w 12250760"/>
                <a:gd name="connsiteY4319" fmla="*/ 2460581 h 6679735"/>
                <a:gd name="connsiteX4320" fmla="*/ 12145950 w 12250760"/>
                <a:gd name="connsiteY4320" fmla="*/ 2408663 h 6679735"/>
                <a:gd name="connsiteX4321" fmla="*/ 11664226 w 12250760"/>
                <a:gd name="connsiteY4321" fmla="*/ 2408663 h 6679735"/>
                <a:gd name="connsiteX4322" fmla="*/ 11716142 w 12250760"/>
                <a:gd name="connsiteY4322" fmla="*/ 2460581 h 6679735"/>
                <a:gd name="connsiteX4323" fmla="*/ 11664226 w 12250760"/>
                <a:gd name="connsiteY4323" fmla="*/ 2512496 h 6679735"/>
                <a:gd name="connsiteX4324" fmla="*/ 11612311 w 12250760"/>
                <a:gd name="connsiteY4324" fmla="*/ 2460581 h 6679735"/>
                <a:gd name="connsiteX4325" fmla="*/ 11664226 w 12250760"/>
                <a:gd name="connsiteY4325" fmla="*/ 2408663 h 6679735"/>
                <a:gd name="connsiteX4326" fmla="*/ 11182501 w 12250760"/>
                <a:gd name="connsiteY4326" fmla="*/ 2408663 h 6679735"/>
                <a:gd name="connsiteX4327" fmla="*/ 11234417 w 12250760"/>
                <a:gd name="connsiteY4327" fmla="*/ 2460581 h 6679735"/>
                <a:gd name="connsiteX4328" fmla="*/ 11182501 w 12250760"/>
                <a:gd name="connsiteY4328" fmla="*/ 2512496 h 6679735"/>
                <a:gd name="connsiteX4329" fmla="*/ 11130586 w 12250760"/>
                <a:gd name="connsiteY4329" fmla="*/ 2460581 h 6679735"/>
                <a:gd name="connsiteX4330" fmla="*/ 11182501 w 12250760"/>
                <a:gd name="connsiteY4330" fmla="*/ 2408663 h 6679735"/>
                <a:gd name="connsiteX4331" fmla="*/ 10700777 w 12250760"/>
                <a:gd name="connsiteY4331" fmla="*/ 2408663 h 6679735"/>
                <a:gd name="connsiteX4332" fmla="*/ 10752693 w 12250760"/>
                <a:gd name="connsiteY4332" fmla="*/ 2460581 h 6679735"/>
                <a:gd name="connsiteX4333" fmla="*/ 10700777 w 12250760"/>
                <a:gd name="connsiteY4333" fmla="*/ 2512496 h 6679735"/>
                <a:gd name="connsiteX4334" fmla="*/ 10648862 w 12250760"/>
                <a:gd name="connsiteY4334" fmla="*/ 2460581 h 6679735"/>
                <a:gd name="connsiteX4335" fmla="*/ 10700777 w 12250760"/>
                <a:gd name="connsiteY4335" fmla="*/ 2408663 h 6679735"/>
                <a:gd name="connsiteX4336" fmla="*/ 10219053 w 12250760"/>
                <a:gd name="connsiteY4336" fmla="*/ 2408663 h 6679735"/>
                <a:gd name="connsiteX4337" fmla="*/ 10270969 w 12250760"/>
                <a:gd name="connsiteY4337" fmla="*/ 2460581 h 6679735"/>
                <a:gd name="connsiteX4338" fmla="*/ 10219053 w 12250760"/>
                <a:gd name="connsiteY4338" fmla="*/ 2512496 h 6679735"/>
                <a:gd name="connsiteX4339" fmla="*/ 10167138 w 12250760"/>
                <a:gd name="connsiteY4339" fmla="*/ 2460581 h 6679735"/>
                <a:gd name="connsiteX4340" fmla="*/ 10219053 w 12250760"/>
                <a:gd name="connsiteY4340" fmla="*/ 2408663 h 6679735"/>
                <a:gd name="connsiteX4341" fmla="*/ 9737328 w 12250760"/>
                <a:gd name="connsiteY4341" fmla="*/ 2408663 h 6679735"/>
                <a:gd name="connsiteX4342" fmla="*/ 9789244 w 12250760"/>
                <a:gd name="connsiteY4342" fmla="*/ 2460581 h 6679735"/>
                <a:gd name="connsiteX4343" fmla="*/ 9737328 w 12250760"/>
                <a:gd name="connsiteY4343" fmla="*/ 2512496 h 6679735"/>
                <a:gd name="connsiteX4344" fmla="*/ 9685413 w 12250760"/>
                <a:gd name="connsiteY4344" fmla="*/ 2460581 h 6679735"/>
                <a:gd name="connsiteX4345" fmla="*/ 9737328 w 12250760"/>
                <a:gd name="connsiteY4345" fmla="*/ 2408663 h 6679735"/>
                <a:gd name="connsiteX4346" fmla="*/ 9255604 w 12250760"/>
                <a:gd name="connsiteY4346" fmla="*/ 2408663 h 6679735"/>
                <a:gd name="connsiteX4347" fmla="*/ 9307520 w 12250760"/>
                <a:gd name="connsiteY4347" fmla="*/ 2460581 h 6679735"/>
                <a:gd name="connsiteX4348" fmla="*/ 9255604 w 12250760"/>
                <a:gd name="connsiteY4348" fmla="*/ 2512496 h 6679735"/>
                <a:gd name="connsiteX4349" fmla="*/ 9203689 w 12250760"/>
                <a:gd name="connsiteY4349" fmla="*/ 2460581 h 6679735"/>
                <a:gd name="connsiteX4350" fmla="*/ 9255604 w 12250760"/>
                <a:gd name="connsiteY4350" fmla="*/ 2408663 h 6679735"/>
                <a:gd name="connsiteX4351" fmla="*/ 8773880 w 12250760"/>
                <a:gd name="connsiteY4351" fmla="*/ 2408663 h 6679735"/>
                <a:gd name="connsiteX4352" fmla="*/ 8825796 w 12250760"/>
                <a:gd name="connsiteY4352" fmla="*/ 2460581 h 6679735"/>
                <a:gd name="connsiteX4353" fmla="*/ 8773880 w 12250760"/>
                <a:gd name="connsiteY4353" fmla="*/ 2512496 h 6679735"/>
                <a:gd name="connsiteX4354" fmla="*/ 8721965 w 12250760"/>
                <a:gd name="connsiteY4354" fmla="*/ 2460581 h 6679735"/>
                <a:gd name="connsiteX4355" fmla="*/ 8773880 w 12250760"/>
                <a:gd name="connsiteY4355" fmla="*/ 2408663 h 6679735"/>
                <a:gd name="connsiteX4356" fmla="*/ 8292157 w 12250760"/>
                <a:gd name="connsiteY4356" fmla="*/ 2408663 h 6679735"/>
                <a:gd name="connsiteX4357" fmla="*/ 8344072 w 12250760"/>
                <a:gd name="connsiteY4357" fmla="*/ 2460581 h 6679735"/>
                <a:gd name="connsiteX4358" fmla="*/ 8292157 w 12250760"/>
                <a:gd name="connsiteY4358" fmla="*/ 2512496 h 6679735"/>
                <a:gd name="connsiteX4359" fmla="*/ 8240241 w 12250760"/>
                <a:gd name="connsiteY4359" fmla="*/ 2460581 h 6679735"/>
                <a:gd name="connsiteX4360" fmla="*/ 8292157 w 12250760"/>
                <a:gd name="connsiteY4360" fmla="*/ 2408663 h 6679735"/>
                <a:gd name="connsiteX4361" fmla="*/ 7810433 w 12250760"/>
                <a:gd name="connsiteY4361" fmla="*/ 2408663 h 6679735"/>
                <a:gd name="connsiteX4362" fmla="*/ 7862348 w 12250760"/>
                <a:gd name="connsiteY4362" fmla="*/ 2460581 h 6679735"/>
                <a:gd name="connsiteX4363" fmla="*/ 7810433 w 12250760"/>
                <a:gd name="connsiteY4363" fmla="*/ 2512496 h 6679735"/>
                <a:gd name="connsiteX4364" fmla="*/ 7758517 w 12250760"/>
                <a:gd name="connsiteY4364" fmla="*/ 2460581 h 6679735"/>
                <a:gd name="connsiteX4365" fmla="*/ 7810433 w 12250760"/>
                <a:gd name="connsiteY4365" fmla="*/ 2408663 h 6679735"/>
                <a:gd name="connsiteX4366" fmla="*/ 7328709 w 12250760"/>
                <a:gd name="connsiteY4366" fmla="*/ 2408663 h 6679735"/>
                <a:gd name="connsiteX4367" fmla="*/ 7380624 w 12250760"/>
                <a:gd name="connsiteY4367" fmla="*/ 2460581 h 6679735"/>
                <a:gd name="connsiteX4368" fmla="*/ 7328709 w 12250760"/>
                <a:gd name="connsiteY4368" fmla="*/ 2512496 h 6679735"/>
                <a:gd name="connsiteX4369" fmla="*/ 7276793 w 12250760"/>
                <a:gd name="connsiteY4369" fmla="*/ 2460581 h 6679735"/>
                <a:gd name="connsiteX4370" fmla="*/ 7328709 w 12250760"/>
                <a:gd name="connsiteY4370" fmla="*/ 2408663 h 6679735"/>
                <a:gd name="connsiteX4371" fmla="*/ 6846985 w 12250760"/>
                <a:gd name="connsiteY4371" fmla="*/ 2408663 h 6679735"/>
                <a:gd name="connsiteX4372" fmla="*/ 6898900 w 12250760"/>
                <a:gd name="connsiteY4372" fmla="*/ 2460581 h 6679735"/>
                <a:gd name="connsiteX4373" fmla="*/ 6846985 w 12250760"/>
                <a:gd name="connsiteY4373" fmla="*/ 2512496 h 6679735"/>
                <a:gd name="connsiteX4374" fmla="*/ 6795069 w 12250760"/>
                <a:gd name="connsiteY4374" fmla="*/ 2460581 h 6679735"/>
                <a:gd name="connsiteX4375" fmla="*/ 6846985 w 12250760"/>
                <a:gd name="connsiteY4375" fmla="*/ 2408663 h 6679735"/>
                <a:gd name="connsiteX4376" fmla="*/ 6365261 w 12250760"/>
                <a:gd name="connsiteY4376" fmla="*/ 2408663 h 6679735"/>
                <a:gd name="connsiteX4377" fmla="*/ 6417176 w 12250760"/>
                <a:gd name="connsiteY4377" fmla="*/ 2460581 h 6679735"/>
                <a:gd name="connsiteX4378" fmla="*/ 6365261 w 12250760"/>
                <a:gd name="connsiteY4378" fmla="*/ 2512496 h 6679735"/>
                <a:gd name="connsiteX4379" fmla="*/ 6313345 w 12250760"/>
                <a:gd name="connsiteY4379" fmla="*/ 2460581 h 6679735"/>
                <a:gd name="connsiteX4380" fmla="*/ 6365261 w 12250760"/>
                <a:gd name="connsiteY4380" fmla="*/ 2408663 h 6679735"/>
                <a:gd name="connsiteX4381" fmla="*/ 5883548 w 12250760"/>
                <a:gd name="connsiteY4381" fmla="*/ 2408663 h 6679735"/>
                <a:gd name="connsiteX4382" fmla="*/ 5935461 w 12250760"/>
                <a:gd name="connsiteY4382" fmla="*/ 2460581 h 6679735"/>
                <a:gd name="connsiteX4383" fmla="*/ 5883548 w 12250760"/>
                <a:gd name="connsiteY4383" fmla="*/ 2512496 h 6679735"/>
                <a:gd name="connsiteX4384" fmla="*/ 5831632 w 12250760"/>
                <a:gd name="connsiteY4384" fmla="*/ 2460581 h 6679735"/>
                <a:gd name="connsiteX4385" fmla="*/ 5883548 w 12250760"/>
                <a:gd name="connsiteY4385" fmla="*/ 2408663 h 6679735"/>
                <a:gd name="connsiteX4386" fmla="*/ 5401839 w 12250760"/>
                <a:gd name="connsiteY4386" fmla="*/ 2408663 h 6679735"/>
                <a:gd name="connsiteX4387" fmla="*/ 5453751 w 12250760"/>
                <a:gd name="connsiteY4387" fmla="*/ 2460581 h 6679735"/>
                <a:gd name="connsiteX4388" fmla="*/ 5401839 w 12250760"/>
                <a:gd name="connsiteY4388" fmla="*/ 2512496 h 6679735"/>
                <a:gd name="connsiteX4389" fmla="*/ 5349928 w 12250760"/>
                <a:gd name="connsiteY4389" fmla="*/ 2460581 h 6679735"/>
                <a:gd name="connsiteX4390" fmla="*/ 5401839 w 12250760"/>
                <a:gd name="connsiteY4390" fmla="*/ 2408663 h 6679735"/>
                <a:gd name="connsiteX4391" fmla="*/ 4920088 w 12250760"/>
                <a:gd name="connsiteY4391" fmla="*/ 2408663 h 6679735"/>
                <a:gd name="connsiteX4392" fmla="*/ 4972018 w 12250760"/>
                <a:gd name="connsiteY4392" fmla="*/ 2460581 h 6679735"/>
                <a:gd name="connsiteX4393" fmla="*/ 4920088 w 12250760"/>
                <a:gd name="connsiteY4393" fmla="*/ 2512496 h 6679735"/>
                <a:gd name="connsiteX4394" fmla="*/ 4868185 w 12250760"/>
                <a:gd name="connsiteY4394" fmla="*/ 2460581 h 6679735"/>
                <a:gd name="connsiteX4395" fmla="*/ 4920088 w 12250760"/>
                <a:gd name="connsiteY4395" fmla="*/ 2408663 h 6679735"/>
                <a:gd name="connsiteX4396" fmla="*/ 4438389 w 12250760"/>
                <a:gd name="connsiteY4396" fmla="*/ 2408663 h 6679735"/>
                <a:gd name="connsiteX4397" fmla="*/ 4490295 w 12250760"/>
                <a:gd name="connsiteY4397" fmla="*/ 2460581 h 6679735"/>
                <a:gd name="connsiteX4398" fmla="*/ 4438389 w 12250760"/>
                <a:gd name="connsiteY4398" fmla="*/ 2512496 h 6679735"/>
                <a:gd name="connsiteX4399" fmla="*/ 4386467 w 12250760"/>
                <a:gd name="connsiteY4399" fmla="*/ 2460581 h 6679735"/>
                <a:gd name="connsiteX4400" fmla="*/ 4438389 w 12250760"/>
                <a:gd name="connsiteY4400" fmla="*/ 2408663 h 6679735"/>
                <a:gd name="connsiteX4401" fmla="*/ 3956676 w 12250760"/>
                <a:gd name="connsiteY4401" fmla="*/ 2408663 h 6679735"/>
                <a:gd name="connsiteX4402" fmla="*/ 4008595 w 12250760"/>
                <a:gd name="connsiteY4402" fmla="*/ 2460581 h 6679735"/>
                <a:gd name="connsiteX4403" fmla="*/ 3956676 w 12250760"/>
                <a:gd name="connsiteY4403" fmla="*/ 2512496 h 6679735"/>
                <a:gd name="connsiteX4404" fmla="*/ 3904763 w 12250760"/>
                <a:gd name="connsiteY4404" fmla="*/ 2460581 h 6679735"/>
                <a:gd name="connsiteX4405" fmla="*/ 3956676 w 12250760"/>
                <a:gd name="connsiteY4405" fmla="*/ 2408663 h 6679735"/>
                <a:gd name="connsiteX4406" fmla="*/ 3474959 w 12250760"/>
                <a:gd name="connsiteY4406" fmla="*/ 2408663 h 6679735"/>
                <a:gd name="connsiteX4407" fmla="*/ 3526877 w 12250760"/>
                <a:gd name="connsiteY4407" fmla="*/ 2460581 h 6679735"/>
                <a:gd name="connsiteX4408" fmla="*/ 3474959 w 12250760"/>
                <a:gd name="connsiteY4408" fmla="*/ 2512496 h 6679735"/>
                <a:gd name="connsiteX4409" fmla="*/ 3423044 w 12250760"/>
                <a:gd name="connsiteY4409" fmla="*/ 2460581 h 6679735"/>
                <a:gd name="connsiteX4410" fmla="*/ 3474959 w 12250760"/>
                <a:gd name="connsiteY4410" fmla="*/ 2408663 h 6679735"/>
                <a:gd name="connsiteX4411" fmla="*/ 2993236 w 12250760"/>
                <a:gd name="connsiteY4411" fmla="*/ 2408663 h 6679735"/>
                <a:gd name="connsiteX4412" fmla="*/ 3045150 w 12250760"/>
                <a:gd name="connsiteY4412" fmla="*/ 2460581 h 6679735"/>
                <a:gd name="connsiteX4413" fmla="*/ 2993236 w 12250760"/>
                <a:gd name="connsiteY4413" fmla="*/ 2512496 h 6679735"/>
                <a:gd name="connsiteX4414" fmla="*/ 2941319 w 12250760"/>
                <a:gd name="connsiteY4414" fmla="*/ 2460581 h 6679735"/>
                <a:gd name="connsiteX4415" fmla="*/ 2993236 w 12250760"/>
                <a:gd name="connsiteY4415" fmla="*/ 2408663 h 6679735"/>
                <a:gd name="connsiteX4416" fmla="*/ 2511512 w 12250760"/>
                <a:gd name="connsiteY4416" fmla="*/ 2408663 h 6679735"/>
                <a:gd name="connsiteX4417" fmla="*/ 2563427 w 12250760"/>
                <a:gd name="connsiteY4417" fmla="*/ 2460581 h 6679735"/>
                <a:gd name="connsiteX4418" fmla="*/ 2511512 w 12250760"/>
                <a:gd name="connsiteY4418" fmla="*/ 2512496 h 6679735"/>
                <a:gd name="connsiteX4419" fmla="*/ 2459599 w 12250760"/>
                <a:gd name="connsiteY4419" fmla="*/ 2460581 h 6679735"/>
                <a:gd name="connsiteX4420" fmla="*/ 2511512 w 12250760"/>
                <a:gd name="connsiteY4420" fmla="*/ 2408663 h 6679735"/>
                <a:gd name="connsiteX4421" fmla="*/ 2029779 w 12250760"/>
                <a:gd name="connsiteY4421" fmla="*/ 2408663 h 6679735"/>
                <a:gd name="connsiteX4422" fmla="*/ 2081695 w 12250760"/>
                <a:gd name="connsiteY4422" fmla="*/ 2460581 h 6679735"/>
                <a:gd name="connsiteX4423" fmla="*/ 2029779 w 12250760"/>
                <a:gd name="connsiteY4423" fmla="*/ 2512496 h 6679735"/>
                <a:gd name="connsiteX4424" fmla="*/ 1977863 w 12250760"/>
                <a:gd name="connsiteY4424" fmla="*/ 2460581 h 6679735"/>
                <a:gd name="connsiteX4425" fmla="*/ 2029779 w 12250760"/>
                <a:gd name="connsiteY4425" fmla="*/ 2408663 h 6679735"/>
                <a:gd name="connsiteX4426" fmla="*/ 1548056 w 12250760"/>
                <a:gd name="connsiteY4426" fmla="*/ 2408663 h 6679735"/>
                <a:gd name="connsiteX4427" fmla="*/ 1599971 w 12250760"/>
                <a:gd name="connsiteY4427" fmla="*/ 2460581 h 6679735"/>
                <a:gd name="connsiteX4428" fmla="*/ 1548056 w 12250760"/>
                <a:gd name="connsiteY4428" fmla="*/ 2512496 h 6679735"/>
                <a:gd name="connsiteX4429" fmla="*/ 1496140 w 12250760"/>
                <a:gd name="connsiteY4429" fmla="*/ 2460581 h 6679735"/>
                <a:gd name="connsiteX4430" fmla="*/ 1548056 w 12250760"/>
                <a:gd name="connsiteY4430" fmla="*/ 2408663 h 6679735"/>
                <a:gd name="connsiteX4431" fmla="*/ 1066333 w 12250760"/>
                <a:gd name="connsiteY4431" fmla="*/ 2408663 h 6679735"/>
                <a:gd name="connsiteX4432" fmla="*/ 1118249 w 12250760"/>
                <a:gd name="connsiteY4432" fmla="*/ 2460581 h 6679735"/>
                <a:gd name="connsiteX4433" fmla="*/ 1066333 w 12250760"/>
                <a:gd name="connsiteY4433" fmla="*/ 2512496 h 6679735"/>
                <a:gd name="connsiteX4434" fmla="*/ 1014418 w 12250760"/>
                <a:gd name="connsiteY4434" fmla="*/ 2460581 h 6679735"/>
                <a:gd name="connsiteX4435" fmla="*/ 1066333 w 12250760"/>
                <a:gd name="connsiteY4435" fmla="*/ 2408663 h 6679735"/>
                <a:gd name="connsiteX4436" fmla="*/ 584611 w 12250760"/>
                <a:gd name="connsiteY4436" fmla="*/ 2408663 h 6679735"/>
                <a:gd name="connsiteX4437" fmla="*/ 636527 w 12250760"/>
                <a:gd name="connsiteY4437" fmla="*/ 2460581 h 6679735"/>
                <a:gd name="connsiteX4438" fmla="*/ 584611 w 12250760"/>
                <a:gd name="connsiteY4438" fmla="*/ 2512496 h 6679735"/>
                <a:gd name="connsiteX4439" fmla="*/ 532696 w 12250760"/>
                <a:gd name="connsiteY4439" fmla="*/ 2460581 h 6679735"/>
                <a:gd name="connsiteX4440" fmla="*/ 584611 w 12250760"/>
                <a:gd name="connsiteY4440" fmla="*/ 2408663 h 6679735"/>
                <a:gd name="connsiteX4441" fmla="*/ 102889 w 12250760"/>
                <a:gd name="connsiteY4441" fmla="*/ 2408663 h 6679735"/>
                <a:gd name="connsiteX4442" fmla="*/ 154805 w 12250760"/>
                <a:gd name="connsiteY4442" fmla="*/ 2460581 h 6679735"/>
                <a:gd name="connsiteX4443" fmla="*/ 102889 w 12250760"/>
                <a:gd name="connsiteY4443" fmla="*/ 2512496 h 6679735"/>
                <a:gd name="connsiteX4444" fmla="*/ 50973 w 12250760"/>
                <a:gd name="connsiteY4444" fmla="*/ 2460581 h 6679735"/>
                <a:gd name="connsiteX4445" fmla="*/ 102889 w 12250760"/>
                <a:gd name="connsiteY4445" fmla="*/ 2408663 h 6679735"/>
                <a:gd name="connsiteX4446" fmla="*/ 12146930 w 12250760"/>
                <a:gd name="connsiteY4446" fmla="*/ 2058198 h 6679735"/>
                <a:gd name="connsiteX4447" fmla="*/ 12250760 w 12250760"/>
                <a:gd name="connsiteY4447" fmla="*/ 2136206 h 6679735"/>
                <a:gd name="connsiteX4448" fmla="*/ 12250760 w 12250760"/>
                <a:gd name="connsiteY4448" fmla="*/ 2188207 h 6679735"/>
                <a:gd name="connsiteX4449" fmla="*/ 12224803 w 12250760"/>
                <a:gd name="connsiteY4449" fmla="*/ 2214210 h 6679735"/>
                <a:gd name="connsiteX4450" fmla="*/ 12198844 w 12250760"/>
                <a:gd name="connsiteY4450" fmla="*/ 2214210 h 6679735"/>
                <a:gd name="connsiteX4451" fmla="*/ 12198844 w 12250760"/>
                <a:gd name="connsiteY4451" fmla="*/ 2318219 h 6679735"/>
                <a:gd name="connsiteX4452" fmla="*/ 12172887 w 12250760"/>
                <a:gd name="connsiteY4452" fmla="*/ 2344220 h 6679735"/>
                <a:gd name="connsiteX4453" fmla="*/ 12120972 w 12250760"/>
                <a:gd name="connsiteY4453" fmla="*/ 2344220 h 6679735"/>
                <a:gd name="connsiteX4454" fmla="*/ 12095015 w 12250760"/>
                <a:gd name="connsiteY4454" fmla="*/ 2318219 h 6679735"/>
                <a:gd name="connsiteX4455" fmla="*/ 12095015 w 12250760"/>
                <a:gd name="connsiteY4455" fmla="*/ 2214210 h 6679735"/>
                <a:gd name="connsiteX4456" fmla="*/ 12069057 w 12250760"/>
                <a:gd name="connsiteY4456" fmla="*/ 2214210 h 6679735"/>
                <a:gd name="connsiteX4457" fmla="*/ 12043099 w 12250760"/>
                <a:gd name="connsiteY4457" fmla="*/ 2188207 h 6679735"/>
                <a:gd name="connsiteX4458" fmla="*/ 12043099 w 12250760"/>
                <a:gd name="connsiteY4458" fmla="*/ 2136206 h 6679735"/>
                <a:gd name="connsiteX4459" fmla="*/ 12146930 w 12250760"/>
                <a:gd name="connsiteY4459" fmla="*/ 2058198 h 6679735"/>
                <a:gd name="connsiteX4460" fmla="*/ 11665206 w 12250760"/>
                <a:gd name="connsiteY4460" fmla="*/ 2058198 h 6679735"/>
                <a:gd name="connsiteX4461" fmla="*/ 11769036 w 12250760"/>
                <a:gd name="connsiteY4461" fmla="*/ 2136206 h 6679735"/>
                <a:gd name="connsiteX4462" fmla="*/ 11769036 w 12250760"/>
                <a:gd name="connsiteY4462" fmla="*/ 2188207 h 6679735"/>
                <a:gd name="connsiteX4463" fmla="*/ 11743079 w 12250760"/>
                <a:gd name="connsiteY4463" fmla="*/ 2214210 h 6679735"/>
                <a:gd name="connsiteX4464" fmla="*/ 11717120 w 12250760"/>
                <a:gd name="connsiteY4464" fmla="*/ 2214210 h 6679735"/>
                <a:gd name="connsiteX4465" fmla="*/ 11717120 w 12250760"/>
                <a:gd name="connsiteY4465" fmla="*/ 2318219 h 6679735"/>
                <a:gd name="connsiteX4466" fmla="*/ 11691163 w 12250760"/>
                <a:gd name="connsiteY4466" fmla="*/ 2344220 h 6679735"/>
                <a:gd name="connsiteX4467" fmla="*/ 11639248 w 12250760"/>
                <a:gd name="connsiteY4467" fmla="*/ 2344220 h 6679735"/>
                <a:gd name="connsiteX4468" fmla="*/ 11613291 w 12250760"/>
                <a:gd name="connsiteY4468" fmla="*/ 2318219 h 6679735"/>
                <a:gd name="connsiteX4469" fmla="*/ 11613291 w 12250760"/>
                <a:gd name="connsiteY4469" fmla="*/ 2214210 h 6679735"/>
                <a:gd name="connsiteX4470" fmla="*/ 11587333 w 12250760"/>
                <a:gd name="connsiteY4470" fmla="*/ 2214210 h 6679735"/>
                <a:gd name="connsiteX4471" fmla="*/ 11561375 w 12250760"/>
                <a:gd name="connsiteY4471" fmla="*/ 2188207 h 6679735"/>
                <a:gd name="connsiteX4472" fmla="*/ 11561375 w 12250760"/>
                <a:gd name="connsiteY4472" fmla="*/ 2136206 h 6679735"/>
                <a:gd name="connsiteX4473" fmla="*/ 11665206 w 12250760"/>
                <a:gd name="connsiteY4473" fmla="*/ 2058198 h 6679735"/>
                <a:gd name="connsiteX4474" fmla="*/ 11183481 w 12250760"/>
                <a:gd name="connsiteY4474" fmla="*/ 2058198 h 6679735"/>
                <a:gd name="connsiteX4475" fmla="*/ 11287311 w 12250760"/>
                <a:gd name="connsiteY4475" fmla="*/ 2136206 h 6679735"/>
                <a:gd name="connsiteX4476" fmla="*/ 11287311 w 12250760"/>
                <a:gd name="connsiteY4476" fmla="*/ 2188207 h 6679735"/>
                <a:gd name="connsiteX4477" fmla="*/ 11261354 w 12250760"/>
                <a:gd name="connsiteY4477" fmla="*/ 2214210 h 6679735"/>
                <a:gd name="connsiteX4478" fmla="*/ 11235395 w 12250760"/>
                <a:gd name="connsiteY4478" fmla="*/ 2214210 h 6679735"/>
                <a:gd name="connsiteX4479" fmla="*/ 11235395 w 12250760"/>
                <a:gd name="connsiteY4479" fmla="*/ 2318219 h 6679735"/>
                <a:gd name="connsiteX4480" fmla="*/ 11209438 w 12250760"/>
                <a:gd name="connsiteY4480" fmla="*/ 2344220 h 6679735"/>
                <a:gd name="connsiteX4481" fmla="*/ 11157523 w 12250760"/>
                <a:gd name="connsiteY4481" fmla="*/ 2344220 h 6679735"/>
                <a:gd name="connsiteX4482" fmla="*/ 11131566 w 12250760"/>
                <a:gd name="connsiteY4482" fmla="*/ 2318219 h 6679735"/>
                <a:gd name="connsiteX4483" fmla="*/ 11131566 w 12250760"/>
                <a:gd name="connsiteY4483" fmla="*/ 2214210 h 6679735"/>
                <a:gd name="connsiteX4484" fmla="*/ 11105608 w 12250760"/>
                <a:gd name="connsiteY4484" fmla="*/ 2214210 h 6679735"/>
                <a:gd name="connsiteX4485" fmla="*/ 11079650 w 12250760"/>
                <a:gd name="connsiteY4485" fmla="*/ 2188207 h 6679735"/>
                <a:gd name="connsiteX4486" fmla="*/ 11079650 w 12250760"/>
                <a:gd name="connsiteY4486" fmla="*/ 2136206 h 6679735"/>
                <a:gd name="connsiteX4487" fmla="*/ 11183481 w 12250760"/>
                <a:gd name="connsiteY4487" fmla="*/ 2058198 h 6679735"/>
                <a:gd name="connsiteX4488" fmla="*/ 10701757 w 12250760"/>
                <a:gd name="connsiteY4488" fmla="*/ 2058198 h 6679735"/>
                <a:gd name="connsiteX4489" fmla="*/ 10805587 w 12250760"/>
                <a:gd name="connsiteY4489" fmla="*/ 2136206 h 6679735"/>
                <a:gd name="connsiteX4490" fmla="*/ 10805587 w 12250760"/>
                <a:gd name="connsiteY4490" fmla="*/ 2188207 h 6679735"/>
                <a:gd name="connsiteX4491" fmla="*/ 10779630 w 12250760"/>
                <a:gd name="connsiteY4491" fmla="*/ 2214210 h 6679735"/>
                <a:gd name="connsiteX4492" fmla="*/ 10753671 w 12250760"/>
                <a:gd name="connsiteY4492" fmla="*/ 2214210 h 6679735"/>
                <a:gd name="connsiteX4493" fmla="*/ 10753671 w 12250760"/>
                <a:gd name="connsiteY4493" fmla="*/ 2318219 h 6679735"/>
                <a:gd name="connsiteX4494" fmla="*/ 10727714 w 12250760"/>
                <a:gd name="connsiteY4494" fmla="*/ 2344220 h 6679735"/>
                <a:gd name="connsiteX4495" fmla="*/ 10675799 w 12250760"/>
                <a:gd name="connsiteY4495" fmla="*/ 2344220 h 6679735"/>
                <a:gd name="connsiteX4496" fmla="*/ 10649842 w 12250760"/>
                <a:gd name="connsiteY4496" fmla="*/ 2318219 h 6679735"/>
                <a:gd name="connsiteX4497" fmla="*/ 10649842 w 12250760"/>
                <a:gd name="connsiteY4497" fmla="*/ 2214210 h 6679735"/>
                <a:gd name="connsiteX4498" fmla="*/ 10623884 w 12250760"/>
                <a:gd name="connsiteY4498" fmla="*/ 2214210 h 6679735"/>
                <a:gd name="connsiteX4499" fmla="*/ 10597926 w 12250760"/>
                <a:gd name="connsiteY4499" fmla="*/ 2188207 h 6679735"/>
                <a:gd name="connsiteX4500" fmla="*/ 10597926 w 12250760"/>
                <a:gd name="connsiteY4500" fmla="*/ 2136206 h 6679735"/>
                <a:gd name="connsiteX4501" fmla="*/ 10701757 w 12250760"/>
                <a:gd name="connsiteY4501" fmla="*/ 2058198 h 6679735"/>
                <a:gd name="connsiteX4502" fmla="*/ 10220033 w 12250760"/>
                <a:gd name="connsiteY4502" fmla="*/ 2058198 h 6679735"/>
                <a:gd name="connsiteX4503" fmla="*/ 10323863 w 12250760"/>
                <a:gd name="connsiteY4503" fmla="*/ 2136206 h 6679735"/>
                <a:gd name="connsiteX4504" fmla="*/ 10323863 w 12250760"/>
                <a:gd name="connsiteY4504" fmla="*/ 2188207 h 6679735"/>
                <a:gd name="connsiteX4505" fmla="*/ 10297906 w 12250760"/>
                <a:gd name="connsiteY4505" fmla="*/ 2214210 h 6679735"/>
                <a:gd name="connsiteX4506" fmla="*/ 10271947 w 12250760"/>
                <a:gd name="connsiteY4506" fmla="*/ 2214210 h 6679735"/>
                <a:gd name="connsiteX4507" fmla="*/ 10271947 w 12250760"/>
                <a:gd name="connsiteY4507" fmla="*/ 2318219 h 6679735"/>
                <a:gd name="connsiteX4508" fmla="*/ 10245990 w 12250760"/>
                <a:gd name="connsiteY4508" fmla="*/ 2344220 h 6679735"/>
                <a:gd name="connsiteX4509" fmla="*/ 10194075 w 12250760"/>
                <a:gd name="connsiteY4509" fmla="*/ 2344220 h 6679735"/>
                <a:gd name="connsiteX4510" fmla="*/ 10168118 w 12250760"/>
                <a:gd name="connsiteY4510" fmla="*/ 2318219 h 6679735"/>
                <a:gd name="connsiteX4511" fmla="*/ 10168118 w 12250760"/>
                <a:gd name="connsiteY4511" fmla="*/ 2214210 h 6679735"/>
                <a:gd name="connsiteX4512" fmla="*/ 10142160 w 12250760"/>
                <a:gd name="connsiteY4512" fmla="*/ 2214210 h 6679735"/>
                <a:gd name="connsiteX4513" fmla="*/ 10116202 w 12250760"/>
                <a:gd name="connsiteY4513" fmla="*/ 2188207 h 6679735"/>
                <a:gd name="connsiteX4514" fmla="*/ 10116202 w 12250760"/>
                <a:gd name="connsiteY4514" fmla="*/ 2136206 h 6679735"/>
                <a:gd name="connsiteX4515" fmla="*/ 10220033 w 12250760"/>
                <a:gd name="connsiteY4515" fmla="*/ 2058198 h 6679735"/>
                <a:gd name="connsiteX4516" fmla="*/ 9738308 w 12250760"/>
                <a:gd name="connsiteY4516" fmla="*/ 2058198 h 6679735"/>
                <a:gd name="connsiteX4517" fmla="*/ 9842138 w 12250760"/>
                <a:gd name="connsiteY4517" fmla="*/ 2136206 h 6679735"/>
                <a:gd name="connsiteX4518" fmla="*/ 9842138 w 12250760"/>
                <a:gd name="connsiteY4518" fmla="*/ 2188207 h 6679735"/>
                <a:gd name="connsiteX4519" fmla="*/ 9816181 w 12250760"/>
                <a:gd name="connsiteY4519" fmla="*/ 2214210 h 6679735"/>
                <a:gd name="connsiteX4520" fmla="*/ 9790222 w 12250760"/>
                <a:gd name="connsiteY4520" fmla="*/ 2214210 h 6679735"/>
                <a:gd name="connsiteX4521" fmla="*/ 9790222 w 12250760"/>
                <a:gd name="connsiteY4521" fmla="*/ 2318219 h 6679735"/>
                <a:gd name="connsiteX4522" fmla="*/ 9764265 w 12250760"/>
                <a:gd name="connsiteY4522" fmla="*/ 2344220 h 6679735"/>
                <a:gd name="connsiteX4523" fmla="*/ 9712350 w 12250760"/>
                <a:gd name="connsiteY4523" fmla="*/ 2344220 h 6679735"/>
                <a:gd name="connsiteX4524" fmla="*/ 9686393 w 12250760"/>
                <a:gd name="connsiteY4524" fmla="*/ 2318219 h 6679735"/>
                <a:gd name="connsiteX4525" fmla="*/ 9686393 w 12250760"/>
                <a:gd name="connsiteY4525" fmla="*/ 2214210 h 6679735"/>
                <a:gd name="connsiteX4526" fmla="*/ 9660435 w 12250760"/>
                <a:gd name="connsiteY4526" fmla="*/ 2214210 h 6679735"/>
                <a:gd name="connsiteX4527" fmla="*/ 9634477 w 12250760"/>
                <a:gd name="connsiteY4527" fmla="*/ 2188207 h 6679735"/>
                <a:gd name="connsiteX4528" fmla="*/ 9634477 w 12250760"/>
                <a:gd name="connsiteY4528" fmla="*/ 2136206 h 6679735"/>
                <a:gd name="connsiteX4529" fmla="*/ 9738308 w 12250760"/>
                <a:gd name="connsiteY4529" fmla="*/ 2058198 h 6679735"/>
                <a:gd name="connsiteX4530" fmla="*/ 9256584 w 12250760"/>
                <a:gd name="connsiteY4530" fmla="*/ 2058198 h 6679735"/>
                <a:gd name="connsiteX4531" fmla="*/ 9360414 w 12250760"/>
                <a:gd name="connsiteY4531" fmla="*/ 2136206 h 6679735"/>
                <a:gd name="connsiteX4532" fmla="*/ 9360414 w 12250760"/>
                <a:gd name="connsiteY4532" fmla="*/ 2188207 h 6679735"/>
                <a:gd name="connsiteX4533" fmla="*/ 9334457 w 12250760"/>
                <a:gd name="connsiteY4533" fmla="*/ 2214210 h 6679735"/>
                <a:gd name="connsiteX4534" fmla="*/ 9308498 w 12250760"/>
                <a:gd name="connsiteY4534" fmla="*/ 2214210 h 6679735"/>
                <a:gd name="connsiteX4535" fmla="*/ 9308498 w 12250760"/>
                <a:gd name="connsiteY4535" fmla="*/ 2318219 h 6679735"/>
                <a:gd name="connsiteX4536" fmla="*/ 9282541 w 12250760"/>
                <a:gd name="connsiteY4536" fmla="*/ 2344220 h 6679735"/>
                <a:gd name="connsiteX4537" fmla="*/ 9230626 w 12250760"/>
                <a:gd name="connsiteY4537" fmla="*/ 2344220 h 6679735"/>
                <a:gd name="connsiteX4538" fmla="*/ 9204669 w 12250760"/>
                <a:gd name="connsiteY4538" fmla="*/ 2318219 h 6679735"/>
                <a:gd name="connsiteX4539" fmla="*/ 9204669 w 12250760"/>
                <a:gd name="connsiteY4539" fmla="*/ 2214210 h 6679735"/>
                <a:gd name="connsiteX4540" fmla="*/ 9178711 w 12250760"/>
                <a:gd name="connsiteY4540" fmla="*/ 2214210 h 6679735"/>
                <a:gd name="connsiteX4541" fmla="*/ 9152753 w 12250760"/>
                <a:gd name="connsiteY4541" fmla="*/ 2188207 h 6679735"/>
                <a:gd name="connsiteX4542" fmla="*/ 9152753 w 12250760"/>
                <a:gd name="connsiteY4542" fmla="*/ 2136206 h 6679735"/>
                <a:gd name="connsiteX4543" fmla="*/ 9256584 w 12250760"/>
                <a:gd name="connsiteY4543" fmla="*/ 2058198 h 6679735"/>
                <a:gd name="connsiteX4544" fmla="*/ 8774860 w 12250760"/>
                <a:gd name="connsiteY4544" fmla="*/ 2058198 h 6679735"/>
                <a:gd name="connsiteX4545" fmla="*/ 8878690 w 12250760"/>
                <a:gd name="connsiteY4545" fmla="*/ 2136206 h 6679735"/>
                <a:gd name="connsiteX4546" fmla="*/ 8878690 w 12250760"/>
                <a:gd name="connsiteY4546" fmla="*/ 2188207 h 6679735"/>
                <a:gd name="connsiteX4547" fmla="*/ 8852733 w 12250760"/>
                <a:gd name="connsiteY4547" fmla="*/ 2214210 h 6679735"/>
                <a:gd name="connsiteX4548" fmla="*/ 8826774 w 12250760"/>
                <a:gd name="connsiteY4548" fmla="*/ 2214210 h 6679735"/>
                <a:gd name="connsiteX4549" fmla="*/ 8826774 w 12250760"/>
                <a:gd name="connsiteY4549" fmla="*/ 2318219 h 6679735"/>
                <a:gd name="connsiteX4550" fmla="*/ 8800817 w 12250760"/>
                <a:gd name="connsiteY4550" fmla="*/ 2344220 h 6679735"/>
                <a:gd name="connsiteX4551" fmla="*/ 8748902 w 12250760"/>
                <a:gd name="connsiteY4551" fmla="*/ 2344220 h 6679735"/>
                <a:gd name="connsiteX4552" fmla="*/ 8722945 w 12250760"/>
                <a:gd name="connsiteY4552" fmla="*/ 2318219 h 6679735"/>
                <a:gd name="connsiteX4553" fmla="*/ 8722945 w 12250760"/>
                <a:gd name="connsiteY4553" fmla="*/ 2214210 h 6679735"/>
                <a:gd name="connsiteX4554" fmla="*/ 8696987 w 12250760"/>
                <a:gd name="connsiteY4554" fmla="*/ 2214210 h 6679735"/>
                <a:gd name="connsiteX4555" fmla="*/ 8671029 w 12250760"/>
                <a:gd name="connsiteY4555" fmla="*/ 2188207 h 6679735"/>
                <a:gd name="connsiteX4556" fmla="*/ 8671029 w 12250760"/>
                <a:gd name="connsiteY4556" fmla="*/ 2136206 h 6679735"/>
                <a:gd name="connsiteX4557" fmla="*/ 8774860 w 12250760"/>
                <a:gd name="connsiteY4557" fmla="*/ 2058198 h 6679735"/>
                <a:gd name="connsiteX4558" fmla="*/ 8293136 w 12250760"/>
                <a:gd name="connsiteY4558" fmla="*/ 2058198 h 6679735"/>
                <a:gd name="connsiteX4559" fmla="*/ 8396966 w 12250760"/>
                <a:gd name="connsiteY4559" fmla="*/ 2136206 h 6679735"/>
                <a:gd name="connsiteX4560" fmla="*/ 8396966 w 12250760"/>
                <a:gd name="connsiteY4560" fmla="*/ 2188207 h 6679735"/>
                <a:gd name="connsiteX4561" fmla="*/ 8371009 w 12250760"/>
                <a:gd name="connsiteY4561" fmla="*/ 2214210 h 6679735"/>
                <a:gd name="connsiteX4562" fmla="*/ 8345051 w 12250760"/>
                <a:gd name="connsiteY4562" fmla="*/ 2214210 h 6679735"/>
                <a:gd name="connsiteX4563" fmla="*/ 8345051 w 12250760"/>
                <a:gd name="connsiteY4563" fmla="*/ 2318219 h 6679735"/>
                <a:gd name="connsiteX4564" fmla="*/ 8319094 w 12250760"/>
                <a:gd name="connsiteY4564" fmla="*/ 2344220 h 6679735"/>
                <a:gd name="connsiteX4565" fmla="*/ 8267178 w 12250760"/>
                <a:gd name="connsiteY4565" fmla="*/ 2344220 h 6679735"/>
                <a:gd name="connsiteX4566" fmla="*/ 8241221 w 12250760"/>
                <a:gd name="connsiteY4566" fmla="*/ 2318219 h 6679735"/>
                <a:gd name="connsiteX4567" fmla="*/ 8241221 w 12250760"/>
                <a:gd name="connsiteY4567" fmla="*/ 2214210 h 6679735"/>
                <a:gd name="connsiteX4568" fmla="*/ 8215264 w 12250760"/>
                <a:gd name="connsiteY4568" fmla="*/ 2214210 h 6679735"/>
                <a:gd name="connsiteX4569" fmla="*/ 8189305 w 12250760"/>
                <a:gd name="connsiteY4569" fmla="*/ 2188207 h 6679735"/>
                <a:gd name="connsiteX4570" fmla="*/ 8189305 w 12250760"/>
                <a:gd name="connsiteY4570" fmla="*/ 2136206 h 6679735"/>
                <a:gd name="connsiteX4571" fmla="*/ 8293136 w 12250760"/>
                <a:gd name="connsiteY4571" fmla="*/ 2058198 h 6679735"/>
                <a:gd name="connsiteX4572" fmla="*/ 7811412 w 12250760"/>
                <a:gd name="connsiteY4572" fmla="*/ 2058198 h 6679735"/>
                <a:gd name="connsiteX4573" fmla="*/ 7915242 w 12250760"/>
                <a:gd name="connsiteY4573" fmla="*/ 2136206 h 6679735"/>
                <a:gd name="connsiteX4574" fmla="*/ 7915242 w 12250760"/>
                <a:gd name="connsiteY4574" fmla="*/ 2188207 h 6679735"/>
                <a:gd name="connsiteX4575" fmla="*/ 7889285 w 12250760"/>
                <a:gd name="connsiteY4575" fmla="*/ 2214210 h 6679735"/>
                <a:gd name="connsiteX4576" fmla="*/ 7863327 w 12250760"/>
                <a:gd name="connsiteY4576" fmla="*/ 2214210 h 6679735"/>
                <a:gd name="connsiteX4577" fmla="*/ 7863327 w 12250760"/>
                <a:gd name="connsiteY4577" fmla="*/ 2318219 h 6679735"/>
                <a:gd name="connsiteX4578" fmla="*/ 7837370 w 12250760"/>
                <a:gd name="connsiteY4578" fmla="*/ 2344220 h 6679735"/>
                <a:gd name="connsiteX4579" fmla="*/ 7785454 w 12250760"/>
                <a:gd name="connsiteY4579" fmla="*/ 2344220 h 6679735"/>
                <a:gd name="connsiteX4580" fmla="*/ 7759497 w 12250760"/>
                <a:gd name="connsiteY4580" fmla="*/ 2318219 h 6679735"/>
                <a:gd name="connsiteX4581" fmla="*/ 7759497 w 12250760"/>
                <a:gd name="connsiteY4581" fmla="*/ 2214210 h 6679735"/>
                <a:gd name="connsiteX4582" fmla="*/ 7733540 w 12250760"/>
                <a:gd name="connsiteY4582" fmla="*/ 2214210 h 6679735"/>
                <a:gd name="connsiteX4583" fmla="*/ 7707581 w 12250760"/>
                <a:gd name="connsiteY4583" fmla="*/ 2188207 h 6679735"/>
                <a:gd name="connsiteX4584" fmla="*/ 7707581 w 12250760"/>
                <a:gd name="connsiteY4584" fmla="*/ 2136206 h 6679735"/>
                <a:gd name="connsiteX4585" fmla="*/ 7811412 w 12250760"/>
                <a:gd name="connsiteY4585" fmla="*/ 2058198 h 6679735"/>
                <a:gd name="connsiteX4586" fmla="*/ 7329688 w 12250760"/>
                <a:gd name="connsiteY4586" fmla="*/ 2058198 h 6679735"/>
                <a:gd name="connsiteX4587" fmla="*/ 7433518 w 12250760"/>
                <a:gd name="connsiteY4587" fmla="*/ 2136206 h 6679735"/>
                <a:gd name="connsiteX4588" fmla="*/ 7433518 w 12250760"/>
                <a:gd name="connsiteY4588" fmla="*/ 2188207 h 6679735"/>
                <a:gd name="connsiteX4589" fmla="*/ 7407561 w 12250760"/>
                <a:gd name="connsiteY4589" fmla="*/ 2214210 h 6679735"/>
                <a:gd name="connsiteX4590" fmla="*/ 7381603 w 12250760"/>
                <a:gd name="connsiteY4590" fmla="*/ 2214210 h 6679735"/>
                <a:gd name="connsiteX4591" fmla="*/ 7381603 w 12250760"/>
                <a:gd name="connsiteY4591" fmla="*/ 2318219 h 6679735"/>
                <a:gd name="connsiteX4592" fmla="*/ 7355646 w 12250760"/>
                <a:gd name="connsiteY4592" fmla="*/ 2344220 h 6679735"/>
                <a:gd name="connsiteX4593" fmla="*/ 7303730 w 12250760"/>
                <a:gd name="connsiteY4593" fmla="*/ 2344220 h 6679735"/>
                <a:gd name="connsiteX4594" fmla="*/ 7277773 w 12250760"/>
                <a:gd name="connsiteY4594" fmla="*/ 2318219 h 6679735"/>
                <a:gd name="connsiteX4595" fmla="*/ 7277773 w 12250760"/>
                <a:gd name="connsiteY4595" fmla="*/ 2214210 h 6679735"/>
                <a:gd name="connsiteX4596" fmla="*/ 7251816 w 12250760"/>
                <a:gd name="connsiteY4596" fmla="*/ 2214210 h 6679735"/>
                <a:gd name="connsiteX4597" fmla="*/ 7225857 w 12250760"/>
                <a:gd name="connsiteY4597" fmla="*/ 2188207 h 6679735"/>
                <a:gd name="connsiteX4598" fmla="*/ 7225857 w 12250760"/>
                <a:gd name="connsiteY4598" fmla="*/ 2136206 h 6679735"/>
                <a:gd name="connsiteX4599" fmla="*/ 7329688 w 12250760"/>
                <a:gd name="connsiteY4599" fmla="*/ 2058198 h 6679735"/>
                <a:gd name="connsiteX4600" fmla="*/ 6847964 w 12250760"/>
                <a:gd name="connsiteY4600" fmla="*/ 2058198 h 6679735"/>
                <a:gd name="connsiteX4601" fmla="*/ 6951794 w 12250760"/>
                <a:gd name="connsiteY4601" fmla="*/ 2136206 h 6679735"/>
                <a:gd name="connsiteX4602" fmla="*/ 6951794 w 12250760"/>
                <a:gd name="connsiteY4602" fmla="*/ 2188207 h 6679735"/>
                <a:gd name="connsiteX4603" fmla="*/ 6925837 w 12250760"/>
                <a:gd name="connsiteY4603" fmla="*/ 2214210 h 6679735"/>
                <a:gd name="connsiteX4604" fmla="*/ 6899879 w 12250760"/>
                <a:gd name="connsiteY4604" fmla="*/ 2214210 h 6679735"/>
                <a:gd name="connsiteX4605" fmla="*/ 6899879 w 12250760"/>
                <a:gd name="connsiteY4605" fmla="*/ 2318219 h 6679735"/>
                <a:gd name="connsiteX4606" fmla="*/ 6873922 w 12250760"/>
                <a:gd name="connsiteY4606" fmla="*/ 2344220 h 6679735"/>
                <a:gd name="connsiteX4607" fmla="*/ 6822006 w 12250760"/>
                <a:gd name="connsiteY4607" fmla="*/ 2344220 h 6679735"/>
                <a:gd name="connsiteX4608" fmla="*/ 6796049 w 12250760"/>
                <a:gd name="connsiteY4608" fmla="*/ 2318219 h 6679735"/>
                <a:gd name="connsiteX4609" fmla="*/ 6796049 w 12250760"/>
                <a:gd name="connsiteY4609" fmla="*/ 2214210 h 6679735"/>
                <a:gd name="connsiteX4610" fmla="*/ 6770092 w 12250760"/>
                <a:gd name="connsiteY4610" fmla="*/ 2214210 h 6679735"/>
                <a:gd name="connsiteX4611" fmla="*/ 6744133 w 12250760"/>
                <a:gd name="connsiteY4611" fmla="*/ 2188207 h 6679735"/>
                <a:gd name="connsiteX4612" fmla="*/ 6744133 w 12250760"/>
                <a:gd name="connsiteY4612" fmla="*/ 2136206 h 6679735"/>
                <a:gd name="connsiteX4613" fmla="*/ 6847964 w 12250760"/>
                <a:gd name="connsiteY4613" fmla="*/ 2058198 h 6679735"/>
                <a:gd name="connsiteX4614" fmla="*/ 6366240 w 12250760"/>
                <a:gd name="connsiteY4614" fmla="*/ 2058198 h 6679735"/>
                <a:gd name="connsiteX4615" fmla="*/ 6470070 w 12250760"/>
                <a:gd name="connsiteY4615" fmla="*/ 2136206 h 6679735"/>
                <a:gd name="connsiteX4616" fmla="*/ 6470070 w 12250760"/>
                <a:gd name="connsiteY4616" fmla="*/ 2188207 h 6679735"/>
                <a:gd name="connsiteX4617" fmla="*/ 6444113 w 12250760"/>
                <a:gd name="connsiteY4617" fmla="*/ 2214210 h 6679735"/>
                <a:gd name="connsiteX4618" fmla="*/ 6418155 w 12250760"/>
                <a:gd name="connsiteY4618" fmla="*/ 2214210 h 6679735"/>
                <a:gd name="connsiteX4619" fmla="*/ 6418155 w 12250760"/>
                <a:gd name="connsiteY4619" fmla="*/ 2318219 h 6679735"/>
                <a:gd name="connsiteX4620" fmla="*/ 6392198 w 12250760"/>
                <a:gd name="connsiteY4620" fmla="*/ 2344220 h 6679735"/>
                <a:gd name="connsiteX4621" fmla="*/ 6340282 w 12250760"/>
                <a:gd name="connsiteY4621" fmla="*/ 2344220 h 6679735"/>
                <a:gd name="connsiteX4622" fmla="*/ 6314325 w 12250760"/>
                <a:gd name="connsiteY4622" fmla="*/ 2318219 h 6679735"/>
                <a:gd name="connsiteX4623" fmla="*/ 6314325 w 12250760"/>
                <a:gd name="connsiteY4623" fmla="*/ 2214210 h 6679735"/>
                <a:gd name="connsiteX4624" fmla="*/ 6288368 w 12250760"/>
                <a:gd name="connsiteY4624" fmla="*/ 2214210 h 6679735"/>
                <a:gd name="connsiteX4625" fmla="*/ 6262409 w 12250760"/>
                <a:gd name="connsiteY4625" fmla="*/ 2188207 h 6679735"/>
                <a:gd name="connsiteX4626" fmla="*/ 6262409 w 12250760"/>
                <a:gd name="connsiteY4626" fmla="*/ 2136206 h 6679735"/>
                <a:gd name="connsiteX4627" fmla="*/ 6366240 w 12250760"/>
                <a:gd name="connsiteY4627" fmla="*/ 2058198 h 6679735"/>
                <a:gd name="connsiteX4628" fmla="*/ 5884528 w 12250760"/>
                <a:gd name="connsiteY4628" fmla="*/ 2058198 h 6679735"/>
                <a:gd name="connsiteX4629" fmla="*/ 5988353 w 12250760"/>
                <a:gd name="connsiteY4629" fmla="*/ 2136206 h 6679735"/>
                <a:gd name="connsiteX4630" fmla="*/ 5988353 w 12250760"/>
                <a:gd name="connsiteY4630" fmla="*/ 2188207 h 6679735"/>
                <a:gd name="connsiteX4631" fmla="*/ 5962398 w 12250760"/>
                <a:gd name="connsiteY4631" fmla="*/ 2214210 h 6679735"/>
                <a:gd name="connsiteX4632" fmla="*/ 5936441 w 12250760"/>
                <a:gd name="connsiteY4632" fmla="*/ 2214210 h 6679735"/>
                <a:gd name="connsiteX4633" fmla="*/ 5936441 w 12250760"/>
                <a:gd name="connsiteY4633" fmla="*/ 2318219 h 6679735"/>
                <a:gd name="connsiteX4634" fmla="*/ 5910484 w 12250760"/>
                <a:gd name="connsiteY4634" fmla="*/ 2344220 h 6679735"/>
                <a:gd name="connsiteX4635" fmla="*/ 5858570 w 12250760"/>
                <a:gd name="connsiteY4635" fmla="*/ 2344220 h 6679735"/>
                <a:gd name="connsiteX4636" fmla="*/ 5832614 w 12250760"/>
                <a:gd name="connsiteY4636" fmla="*/ 2318219 h 6679735"/>
                <a:gd name="connsiteX4637" fmla="*/ 5832614 w 12250760"/>
                <a:gd name="connsiteY4637" fmla="*/ 2214210 h 6679735"/>
                <a:gd name="connsiteX4638" fmla="*/ 5806658 w 12250760"/>
                <a:gd name="connsiteY4638" fmla="*/ 2214210 h 6679735"/>
                <a:gd name="connsiteX4639" fmla="*/ 5780702 w 12250760"/>
                <a:gd name="connsiteY4639" fmla="*/ 2188207 h 6679735"/>
                <a:gd name="connsiteX4640" fmla="*/ 5780702 w 12250760"/>
                <a:gd name="connsiteY4640" fmla="*/ 2136206 h 6679735"/>
                <a:gd name="connsiteX4641" fmla="*/ 5884528 w 12250760"/>
                <a:gd name="connsiteY4641" fmla="*/ 2058198 h 6679735"/>
                <a:gd name="connsiteX4642" fmla="*/ 5402823 w 12250760"/>
                <a:gd name="connsiteY4642" fmla="*/ 2058198 h 6679735"/>
                <a:gd name="connsiteX4643" fmla="*/ 5506645 w 12250760"/>
                <a:gd name="connsiteY4643" fmla="*/ 2136206 h 6679735"/>
                <a:gd name="connsiteX4644" fmla="*/ 5506645 w 12250760"/>
                <a:gd name="connsiteY4644" fmla="*/ 2188207 h 6679735"/>
                <a:gd name="connsiteX4645" fmla="*/ 5480691 w 12250760"/>
                <a:gd name="connsiteY4645" fmla="*/ 2214210 h 6679735"/>
                <a:gd name="connsiteX4646" fmla="*/ 5454735 w 12250760"/>
                <a:gd name="connsiteY4646" fmla="*/ 2214210 h 6679735"/>
                <a:gd name="connsiteX4647" fmla="*/ 5454735 w 12250760"/>
                <a:gd name="connsiteY4647" fmla="*/ 2318219 h 6679735"/>
                <a:gd name="connsiteX4648" fmla="*/ 5428775 w 12250760"/>
                <a:gd name="connsiteY4648" fmla="*/ 2344220 h 6679735"/>
                <a:gd name="connsiteX4649" fmla="*/ 5376865 w 12250760"/>
                <a:gd name="connsiteY4649" fmla="*/ 2344220 h 6679735"/>
                <a:gd name="connsiteX4650" fmla="*/ 5350911 w 12250760"/>
                <a:gd name="connsiteY4650" fmla="*/ 2318219 h 6679735"/>
                <a:gd name="connsiteX4651" fmla="*/ 5350911 w 12250760"/>
                <a:gd name="connsiteY4651" fmla="*/ 2214210 h 6679735"/>
                <a:gd name="connsiteX4652" fmla="*/ 5324952 w 12250760"/>
                <a:gd name="connsiteY4652" fmla="*/ 2214210 h 6679735"/>
                <a:gd name="connsiteX4653" fmla="*/ 5298991 w 12250760"/>
                <a:gd name="connsiteY4653" fmla="*/ 2188207 h 6679735"/>
                <a:gd name="connsiteX4654" fmla="*/ 5298991 w 12250760"/>
                <a:gd name="connsiteY4654" fmla="*/ 2136206 h 6679735"/>
                <a:gd name="connsiteX4655" fmla="*/ 5402823 w 12250760"/>
                <a:gd name="connsiteY4655" fmla="*/ 2058198 h 6679735"/>
                <a:gd name="connsiteX4656" fmla="*/ 4921068 w 12250760"/>
                <a:gd name="connsiteY4656" fmla="*/ 2058198 h 6679735"/>
                <a:gd name="connsiteX4657" fmla="*/ 5024917 w 12250760"/>
                <a:gd name="connsiteY4657" fmla="*/ 2136206 h 6679735"/>
                <a:gd name="connsiteX4658" fmla="*/ 5024917 w 12250760"/>
                <a:gd name="connsiteY4658" fmla="*/ 2188207 h 6679735"/>
                <a:gd name="connsiteX4659" fmla="*/ 4998956 w 12250760"/>
                <a:gd name="connsiteY4659" fmla="*/ 2214210 h 6679735"/>
                <a:gd name="connsiteX4660" fmla="*/ 4972998 w 12250760"/>
                <a:gd name="connsiteY4660" fmla="*/ 2214210 h 6679735"/>
                <a:gd name="connsiteX4661" fmla="*/ 4972998 w 12250760"/>
                <a:gd name="connsiteY4661" fmla="*/ 2318219 h 6679735"/>
                <a:gd name="connsiteX4662" fmla="*/ 4947033 w 12250760"/>
                <a:gd name="connsiteY4662" fmla="*/ 2344220 h 6679735"/>
                <a:gd name="connsiteX4663" fmla="*/ 4895110 w 12250760"/>
                <a:gd name="connsiteY4663" fmla="*/ 2344220 h 6679735"/>
                <a:gd name="connsiteX4664" fmla="*/ 4869167 w 12250760"/>
                <a:gd name="connsiteY4664" fmla="*/ 2318219 h 6679735"/>
                <a:gd name="connsiteX4665" fmla="*/ 4869167 w 12250760"/>
                <a:gd name="connsiteY4665" fmla="*/ 2214210 h 6679735"/>
                <a:gd name="connsiteX4666" fmla="*/ 4843213 w 12250760"/>
                <a:gd name="connsiteY4666" fmla="*/ 2214210 h 6679735"/>
                <a:gd name="connsiteX4667" fmla="*/ 4817256 w 12250760"/>
                <a:gd name="connsiteY4667" fmla="*/ 2188207 h 6679735"/>
                <a:gd name="connsiteX4668" fmla="*/ 4817256 w 12250760"/>
                <a:gd name="connsiteY4668" fmla="*/ 2136206 h 6679735"/>
                <a:gd name="connsiteX4669" fmla="*/ 4921068 w 12250760"/>
                <a:gd name="connsiteY4669" fmla="*/ 2058198 h 6679735"/>
                <a:gd name="connsiteX4670" fmla="*/ 4439379 w 12250760"/>
                <a:gd name="connsiteY4670" fmla="*/ 2058198 h 6679735"/>
                <a:gd name="connsiteX4671" fmla="*/ 4543194 w 12250760"/>
                <a:gd name="connsiteY4671" fmla="*/ 2136206 h 6679735"/>
                <a:gd name="connsiteX4672" fmla="*/ 4543194 w 12250760"/>
                <a:gd name="connsiteY4672" fmla="*/ 2188207 h 6679735"/>
                <a:gd name="connsiteX4673" fmla="*/ 4517238 w 12250760"/>
                <a:gd name="connsiteY4673" fmla="*/ 2214210 h 6679735"/>
                <a:gd name="connsiteX4674" fmla="*/ 4491275 w 12250760"/>
                <a:gd name="connsiteY4674" fmla="*/ 2214210 h 6679735"/>
                <a:gd name="connsiteX4675" fmla="*/ 4491275 w 12250760"/>
                <a:gd name="connsiteY4675" fmla="*/ 2318219 h 6679735"/>
                <a:gd name="connsiteX4676" fmla="*/ 4465318 w 12250760"/>
                <a:gd name="connsiteY4676" fmla="*/ 2344220 h 6679735"/>
                <a:gd name="connsiteX4677" fmla="*/ 4413410 w 12250760"/>
                <a:gd name="connsiteY4677" fmla="*/ 2344220 h 6679735"/>
                <a:gd name="connsiteX4678" fmla="*/ 4387449 w 12250760"/>
                <a:gd name="connsiteY4678" fmla="*/ 2318219 h 6679735"/>
                <a:gd name="connsiteX4679" fmla="*/ 4387449 w 12250760"/>
                <a:gd name="connsiteY4679" fmla="*/ 2214210 h 6679735"/>
                <a:gd name="connsiteX4680" fmla="*/ 4361488 w 12250760"/>
                <a:gd name="connsiteY4680" fmla="*/ 2214210 h 6679735"/>
                <a:gd name="connsiteX4681" fmla="*/ 4335534 w 12250760"/>
                <a:gd name="connsiteY4681" fmla="*/ 2188207 h 6679735"/>
                <a:gd name="connsiteX4682" fmla="*/ 4335534 w 12250760"/>
                <a:gd name="connsiteY4682" fmla="*/ 2136206 h 6679735"/>
                <a:gd name="connsiteX4683" fmla="*/ 4439379 w 12250760"/>
                <a:gd name="connsiteY4683" fmla="*/ 2058198 h 6679735"/>
                <a:gd name="connsiteX4684" fmla="*/ 3957660 w 12250760"/>
                <a:gd name="connsiteY4684" fmla="*/ 2058198 h 6679735"/>
                <a:gd name="connsiteX4685" fmla="*/ 4061492 w 12250760"/>
                <a:gd name="connsiteY4685" fmla="*/ 2136206 h 6679735"/>
                <a:gd name="connsiteX4686" fmla="*/ 4061492 w 12250760"/>
                <a:gd name="connsiteY4686" fmla="*/ 2188207 h 6679735"/>
                <a:gd name="connsiteX4687" fmla="*/ 4035536 w 12250760"/>
                <a:gd name="connsiteY4687" fmla="*/ 2214210 h 6679735"/>
                <a:gd name="connsiteX4688" fmla="*/ 4009577 w 12250760"/>
                <a:gd name="connsiteY4688" fmla="*/ 2214210 h 6679735"/>
                <a:gd name="connsiteX4689" fmla="*/ 4009577 w 12250760"/>
                <a:gd name="connsiteY4689" fmla="*/ 2318219 h 6679735"/>
                <a:gd name="connsiteX4690" fmla="*/ 3983617 w 12250760"/>
                <a:gd name="connsiteY4690" fmla="*/ 2344220 h 6679735"/>
                <a:gd name="connsiteX4691" fmla="*/ 3931701 w 12250760"/>
                <a:gd name="connsiteY4691" fmla="*/ 2344220 h 6679735"/>
                <a:gd name="connsiteX4692" fmla="*/ 3905747 w 12250760"/>
                <a:gd name="connsiteY4692" fmla="*/ 2318219 h 6679735"/>
                <a:gd name="connsiteX4693" fmla="*/ 3905747 w 12250760"/>
                <a:gd name="connsiteY4693" fmla="*/ 2214210 h 6679735"/>
                <a:gd name="connsiteX4694" fmla="*/ 3879788 w 12250760"/>
                <a:gd name="connsiteY4694" fmla="*/ 2214210 h 6679735"/>
                <a:gd name="connsiteX4695" fmla="*/ 3853831 w 12250760"/>
                <a:gd name="connsiteY4695" fmla="*/ 2188207 h 6679735"/>
                <a:gd name="connsiteX4696" fmla="*/ 3853831 w 12250760"/>
                <a:gd name="connsiteY4696" fmla="*/ 2136206 h 6679735"/>
                <a:gd name="connsiteX4697" fmla="*/ 3957660 w 12250760"/>
                <a:gd name="connsiteY4697" fmla="*/ 2058198 h 6679735"/>
                <a:gd name="connsiteX4698" fmla="*/ 3475944 w 12250760"/>
                <a:gd name="connsiteY4698" fmla="*/ 2058198 h 6679735"/>
                <a:gd name="connsiteX4699" fmla="*/ 3579780 w 12250760"/>
                <a:gd name="connsiteY4699" fmla="*/ 2136206 h 6679735"/>
                <a:gd name="connsiteX4700" fmla="*/ 3579780 w 12250760"/>
                <a:gd name="connsiteY4700" fmla="*/ 2188207 h 6679735"/>
                <a:gd name="connsiteX4701" fmla="*/ 3553820 w 12250760"/>
                <a:gd name="connsiteY4701" fmla="*/ 2214210 h 6679735"/>
                <a:gd name="connsiteX4702" fmla="*/ 3527861 w 12250760"/>
                <a:gd name="connsiteY4702" fmla="*/ 2214210 h 6679735"/>
                <a:gd name="connsiteX4703" fmla="*/ 3527861 w 12250760"/>
                <a:gd name="connsiteY4703" fmla="*/ 2318219 h 6679735"/>
                <a:gd name="connsiteX4704" fmla="*/ 3501905 w 12250760"/>
                <a:gd name="connsiteY4704" fmla="*/ 2344220 h 6679735"/>
                <a:gd name="connsiteX4705" fmla="*/ 3449988 w 12250760"/>
                <a:gd name="connsiteY4705" fmla="*/ 2344220 h 6679735"/>
                <a:gd name="connsiteX4706" fmla="*/ 3424030 w 12250760"/>
                <a:gd name="connsiteY4706" fmla="*/ 2318219 h 6679735"/>
                <a:gd name="connsiteX4707" fmla="*/ 3424030 w 12250760"/>
                <a:gd name="connsiteY4707" fmla="*/ 2214210 h 6679735"/>
                <a:gd name="connsiteX4708" fmla="*/ 3398073 w 12250760"/>
                <a:gd name="connsiteY4708" fmla="*/ 2214210 h 6679735"/>
                <a:gd name="connsiteX4709" fmla="*/ 3372114 w 12250760"/>
                <a:gd name="connsiteY4709" fmla="*/ 2188207 h 6679735"/>
                <a:gd name="connsiteX4710" fmla="*/ 3372114 w 12250760"/>
                <a:gd name="connsiteY4710" fmla="*/ 2136206 h 6679735"/>
                <a:gd name="connsiteX4711" fmla="*/ 3475944 w 12250760"/>
                <a:gd name="connsiteY4711" fmla="*/ 2058198 h 6679735"/>
                <a:gd name="connsiteX4712" fmla="*/ 2994221 w 12250760"/>
                <a:gd name="connsiteY4712" fmla="*/ 2058198 h 6679735"/>
                <a:gd name="connsiteX4713" fmla="*/ 3098050 w 12250760"/>
                <a:gd name="connsiteY4713" fmla="*/ 2136206 h 6679735"/>
                <a:gd name="connsiteX4714" fmla="*/ 3098050 w 12250760"/>
                <a:gd name="connsiteY4714" fmla="*/ 2188207 h 6679735"/>
                <a:gd name="connsiteX4715" fmla="*/ 3072091 w 12250760"/>
                <a:gd name="connsiteY4715" fmla="*/ 2214210 h 6679735"/>
                <a:gd name="connsiteX4716" fmla="*/ 3046135 w 12250760"/>
                <a:gd name="connsiteY4716" fmla="*/ 2214210 h 6679735"/>
                <a:gd name="connsiteX4717" fmla="*/ 3046135 w 12250760"/>
                <a:gd name="connsiteY4717" fmla="*/ 2318219 h 6679735"/>
                <a:gd name="connsiteX4718" fmla="*/ 3020178 w 12250760"/>
                <a:gd name="connsiteY4718" fmla="*/ 2344220 h 6679735"/>
                <a:gd name="connsiteX4719" fmla="*/ 2968261 w 12250760"/>
                <a:gd name="connsiteY4719" fmla="*/ 2344220 h 6679735"/>
                <a:gd name="connsiteX4720" fmla="*/ 2942305 w 12250760"/>
                <a:gd name="connsiteY4720" fmla="*/ 2318219 h 6679735"/>
                <a:gd name="connsiteX4721" fmla="*/ 2942305 w 12250760"/>
                <a:gd name="connsiteY4721" fmla="*/ 2214210 h 6679735"/>
                <a:gd name="connsiteX4722" fmla="*/ 2916346 w 12250760"/>
                <a:gd name="connsiteY4722" fmla="*/ 2214210 h 6679735"/>
                <a:gd name="connsiteX4723" fmla="*/ 2890390 w 12250760"/>
                <a:gd name="connsiteY4723" fmla="*/ 2188207 h 6679735"/>
                <a:gd name="connsiteX4724" fmla="*/ 2890390 w 12250760"/>
                <a:gd name="connsiteY4724" fmla="*/ 2136206 h 6679735"/>
                <a:gd name="connsiteX4725" fmla="*/ 2994221 w 12250760"/>
                <a:gd name="connsiteY4725" fmla="*/ 2058198 h 6679735"/>
                <a:gd name="connsiteX4726" fmla="*/ 2512497 w 12250760"/>
                <a:gd name="connsiteY4726" fmla="*/ 2058198 h 6679735"/>
                <a:gd name="connsiteX4727" fmla="*/ 2616327 w 12250760"/>
                <a:gd name="connsiteY4727" fmla="*/ 2136206 h 6679735"/>
                <a:gd name="connsiteX4728" fmla="*/ 2616327 w 12250760"/>
                <a:gd name="connsiteY4728" fmla="*/ 2188207 h 6679735"/>
                <a:gd name="connsiteX4729" fmla="*/ 2590371 w 12250760"/>
                <a:gd name="connsiteY4729" fmla="*/ 2214210 h 6679735"/>
                <a:gd name="connsiteX4730" fmla="*/ 2564412 w 12250760"/>
                <a:gd name="connsiteY4730" fmla="*/ 2214210 h 6679735"/>
                <a:gd name="connsiteX4731" fmla="*/ 2564412 w 12250760"/>
                <a:gd name="connsiteY4731" fmla="*/ 2318219 h 6679735"/>
                <a:gd name="connsiteX4732" fmla="*/ 2538455 w 12250760"/>
                <a:gd name="connsiteY4732" fmla="*/ 2344220 h 6679735"/>
                <a:gd name="connsiteX4733" fmla="*/ 2486541 w 12250760"/>
                <a:gd name="connsiteY4733" fmla="*/ 2344220 h 6679735"/>
                <a:gd name="connsiteX4734" fmla="*/ 2460584 w 12250760"/>
                <a:gd name="connsiteY4734" fmla="*/ 2318219 h 6679735"/>
                <a:gd name="connsiteX4735" fmla="*/ 2460584 w 12250760"/>
                <a:gd name="connsiteY4735" fmla="*/ 2214210 h 6679735"/>
                <a:gd name="connsiteX4736" fmla="*/ 2434628 w 12250760"/>
                <a:gd name="connsiteY4736" fmla="*/ 2214210 h 6679735"/>
                <a:gd name="connsiteX4737" fmla="*/ 2408669 w 12250760"/>
                <a:gd name="connsiteY4737" fmla="*/ 2188207 h 6679735"/>
                <a:gd name="connsiteX4738" fmla="*/ 2408669 w 12250760"/>
                <a:gd name="connsiteY4738" fmla="*/ 2136206 h 6679735"/>
                <a:gd name="connsiteX4739" fmla="*/ 2512497 w 12250760"/>
                <a:gd name="connsiteY4739" fmla="*/ 2058198 h 6679735"/>
                <a:gd name="connsiteX4740" fmla="*/ 2030763 w 12250760"/>
                <a:gd name="connsiteY4740" fmla="*/ 2058198 h 6679735"/>
                <a:gd name="connsiteX4741" fmla="*/ 2134608 w 12250760"/>
                <a:gd name="connsiteY4741" fmla="*/ 2136206 h 6679735"/>
                <a:gd name="connsiteX4742" fmla="*/ 2134608 w 12250760"/>
                <a:gd name="connsiteY4742" fmla="*/ 2188207 h 6679735"/>
                <a:gd name="connsiteX4743" fmla="*/ 2108636 w 12250760"/>
                <a:gd name="connsiteY4743" fmla="*/ 2214210 h 6679735"/>
                <a:gd name="connsiteX4744" fmla="*/ 2082678 w 12250760"/>
                <a:gd name="connsiteY4744" fmla="*/ 2214210 h 6679735"/>
                <a:gd name="connsiteX4745" fmla="*/ 2082678 w 12250760"/>
                <a:gd name="connsiteY4745" fmla="*/ 2318219 h 6679735"/>
                <a:gd name="connsiteX4746" fmla="*/ 2056720 w 12250760"/>
                <a:gd name="connsiteY4746" fmla="*/ 2344220 h 6679735"/>
                <a:gd name="connsiteX4747" fmla="*/ 2004805 w 12250760"/>
                <a:gd name="connsiteY4747" fmla="*/ 2344220 h 6679735"/>
                <a:gd name="connsiteX4748" fmla="*/ 1978847 w 12250760"/>
                <a:gd name="connsiteY4748" fmla="*/ 2318219 h 6679735"/>
                <a:gd name="connsiteX4749" fmla="*/ 1978847 w 12250760"/>
                <a:gd name="connsiteY4749" fmla="*/ 2214210 h 6679735"/>
                <a:gd name="connsiteX4750" fmla="*/ 1952890 w 12250760"/>
                <a:gd name="connsiteY4750" fmla="*/ 2214210 h 6679735"/>
                <a:gd name="connsiteX4751" fmla="*/ 1926932 w 12250760"/>
                <a:gd name="connsiteY4751" fmla="*/ 2188207 h 6679735"/>
                <a:gd name="connsiteX4752" fmla="*/ 1926932 w 12250760"/>
                <a:gd name="connsiteY4752" fmla="*/ 2136206 h 6679735"/>
                <a:gd name="connsiteX4753" fmla="*/ 2030763 w 12250760"/>
                <a:gd name="connsiteY4753" fmla="*/ 2058198 h 6679735"/>
                <a:gd name="connsiteX4754" fmla="*/ 1549040 w 12250760"/>
                <a:gd name="connsiteY4754" fmla="*/ 2058198 h 6679735"/>
                <a:gd name="connsiteX4755" fmla="*/ 1652869 w 12250760"/>
                <a:gd name="connsiteY4755" fmla="*/ 2136206 h 6679735"/>
                <a:gd name="connsiteX4756" fmla="*/ 1652869 w 12250760"/>
                <a:gd name="connsiteY4756" fmla="*/ 2188207 h 6679735"/>
                <a:gd name="connsiteX4757" fmla="*/ 1626912 w 12250760"/>
                <a:gd name="connsiteY4757" fmla="*/ 2214210 h 6679735"/>
                <a:gd name="connsiteX4758" fmla="*/ 1600954 w 12250760"/>
                <a:gd name="connsiteY4758" fmla="*/ 2214210 h 6679735"/>
                <a:gd name="connsiteX4759" fmla="*/ 1600954 w 12250760"/>
                <a:gd name="connsiteY4759" fmla="*/ 2318219 h 6679735"/>
                <a:gd name="connsiteX4760" fmla="*/ 1574997 w 12250760"/>
                <a:gd name="connsiteY4760" fmla="*/ 2344220 h 6679735"/>
                <a:gd name="connsiteX4761" fmla="*/ 1523081 w 12250760"/>
                <a:gd name="connsiteY4761" fmla="*/ 2344220 h 6679735"/>
                <a:gd name="connsiteX4762" fmla="*/ 1497124 w 12250760"/>
                <a:gd name="connsiteY4762" fmla="*/ 2318219 h 6679735"/>
                <a:gd name="connsiteX4763" fmla="*/ 1497124 w 12250760"/>
                <a:gd name="connsiteY4763" fmla="*/ 2214210 h 6679735"/>
                <a:gd name="connsiteX4764" fmla="*/ 1471167 w 12250760"/>
                <a:gd name="connsiteY4764" fmla="*/ 2214210 h 6679735"/>
                <a:gd name="connsiteX4765" fmla="*/ 1445209 w 12250760"/>
                <a:gd name="connsiteY4765" fmla="*/ 2188207 h 6679735"/>
                <a:gd name="connsiteX4766" fmla="*/ 1445209 w 12250760"/>
                <a:gd name="connsiteY4766" fmla="*/ 2136206 h 6679735"/>
                <a:gd name="connsiteX4767" fmla="*/ 1549040 w 12250760"/>
                <a:gd name="connsiteY4767" fmla="*/ 2058198 h 6679735"/>
                <a:gd name="connsiteX4768" fmla="*/ 1067318 w 12250760"/>
                <a:gd name="connsiteY4768" fmla="*/ 2058198 h 6679735"/>
                <a:gd name="connsiteX4769" fmla="*/ 1171147 w 12250760"/>
                <a:gd name="connsiteY4769" fmla="*/ 2136206 h 6679735"/>
                <a:gd name="connsiteX4770" fmla="*/ 1171147 w 12250760"/>
                <a:gd name="connsiteY4770" fmla="*/ 2188207 h 6679735"/>
                <a:gd name="connsiteX4771" fmla="*/ 1145190 w 12250760"/>
                <a:gd name="connsiteY4771" fmla="*/ 2214210 h 6679735"/>
                <a:gd name="connsiteX4772" fmla="*/ 1119232 w 12250760"/>
                <a:gd name="connsiteY4772" fmla="*/ 2214210 h 6679735"/>
                <a:gd name="connsiteX4773" fmla="*/ 1119232 w 12250760"/>
                <a:gd name="connsiteY4773" fmla="*/ 2318219 h 6679735"/>
                <a:gd name="connsiteX4774" fmla="*/ 1093275 w 12250760"/>
                <a:gd name="connsiteY4774" fmla="*/ 2344220 h 6679735"/>
                <a:gd name="connsiteX4775" fmla="*/ 1041359 w 12250760"/>
                <a:gd name="connsiteY4775" fmla="*/ 2344220 h 6679735"/>
                <a:gd name="connsiteX4776" fmla="*/ 1015402 w 12250760"/>
                <a:gd name="connsiteY4776" fmla="*/ 2318219 h 6679735"/>
                <a:gd name="connsiteX4777" fmla="*/ 1015402 w 12250760"/>
                <a:gd name="connsiteY4777" fmla="*/ 2214210 h 6679735"/>
                <a:gd name="connsiteX4778" fmla="*/ 989445 w 12250760"/>
                <a:gd name="connsiteY4778" fmla="*/ 2214210 h 6679735"/>
                <a:gd name="connsiteX4779" fmla="*/ 963487 w 12250760"/>
                <a:gd name="connsiteY4779" fmla="*/ 2188207 h 6679735"/>
                <a:gd name="connsiteX4780" fmla="*/ 963487 w 12250760"/>
                <a:gd name="connsiteY4780" fmla="*/ 2136206 h 6679735"/>
                <a:gd name="connsiteX4781" fmla="*/ 1067318 w 12250760"/>
                <a:gd name="connsiteY4781" fmla="*/ 2058198 h 6679735"/>
                <a:gd name="connsiteX4782" fmla="*/ 585596 w 12250760"/>
                <a:gd name="connsiteY4782" fmla="*/ 2058198 h 6679735"/>
                <a:gd name="connsiteX4783" fmla="*/ 689425 w 12250760"/>
                <a:gd name="connsiteY4783" fmla="*/ 2136206 h 6679735"/>
                <a:gd name="connsiteX4784" fmla="*/ 689425 w 12250760"/>
                <a:gd name="connsiteY4784" fmla="*/ 2188207 h 6679735"/>
                <a:gd name="connsiteX4785" fmla="*/ 663468 w 12250760"/>
                <a:gd name="connsiteY4785" fmla="*/ 2214210 h 6679735"/>
                <a:gd name="connsiteX4786" fmla="*/ 637510 w 12250760"/>
                <a:gd name="connsiteY4786" fmla="*/ 2214210 h 6679735"/>
                <a:gd name="connsiteX4787" fmla="*/ 637510 w 12250760"/>
                <a:gd name="connsiteY4787" fmla="*/ 2318219 h 6679735"/>
                <a:gd name="connsiteX4788" fmla="*/ 611553 w 12250760"/>
                <a:gd name="connsiteY4788" fmla="*/ 2344220 h 6679735"/>
                <a:gd name="connsiteX4789" fmla="*/ 559637 w 12250760"/>
                <a:gd name="connsiteY4789" fmla="*/ 2344220 h 6679735"/>
                <a:gd name="connsiteX4790" fmla="*/ 533680 w 12250760"/>
                <a:gd name="connsiteY4790" fmla="*/ 2318219 h 6679735"/>
                <a:gd name="connsiteX4791" fmla="*/ 533680 w 12250760"/>
                <a:gd name="connsiteY4791" fmla="*/ 2214210 h 6679735"/>
                <a:gd name="connsiteX4792" fmla="*/ 507723 w 12250760"/>
                <a:gd name="connsiteY4792" fmla="*/ 2214210 h 6679735"/>
                <a:gd name="connsiteX4793" fmla="*/ 481764 w 12250760"/>
                <a:gd name="connsiteY4793" fmla="*/ 2188207 h 6679735"/>
                <a:gd name="connsiteX4794" fmla="*/ 481764 w 12250760"/>
                <a:gd name="connsiteY4794" fmla="*/ 2136206 h 6679735"/>
                <a:gd name="connsiteX4795" fmla="*/ 585596 w 12250760"/>
                <a:gd name="connsiteY4795" fmla="*/ 2058198 h 6679735"/>
                <a:gd name="connsiteX4796" fmla="*/ 103874 w 12250760"/>
                <a:gd name="connsiteY4796" fmla="*/ 2058198 h 6679735"/>
                <a:gd name="connsiteX4797" fmla="*/ 207703 w 12250760"/>
                <a:gd name="connsiteY4797" fmla="*/ 2136206 h 6679735"/>
                <a:gd name="connsiteX4798" fmla="*/ 207703 w 12250760"/>
                <a:gd name="connsiteY4798" fmla="*/ 2188207 h 6679735"/>
                <a:gd name="connsiteX4799" fmla="*/ 181746 w 12250760"/>
                <a:gd name="connsiteY4799" fmla="*/ 2214210 h 6679735"/>
                <a:gd name="connsiteX4800" fmla="*/ 155788 w 12250760"/>
                <a:gd name="connsiteY4800" fmla="*/ 2214210 h 6679735"/>
                <a:gd name="connsiteX4801" fmla="*/ 155788 w 12250760"/>
                <a:gd name="connsiteY4801" fmla="*/ 2318219 h 6679735"/>
                <a:gd name="connsiteX4802" fmla="*/ 129831 w 12250760"/>
                <a:gd name="connsiteY4802" fmla="*/ 2344220 h 6679735"/>
                <a:gd name="connsiteX4803" fmla="*/ 77915 w 12250760"/>
                <a:gd name="connsiteY4803" fmla="*/ 2344220 h 6679735"/>
                <a:gd name="connsiteX4804" fmla="*/ 51958 w 12250760"/>
                <a:gd name="connsiteY4804" fmla="*/ 2318219 h 6679735"/>
                <a:gd name="connsiteX4805" fmla="*/ 51958 w 12250760"/>
                <a:gd name="connsiteY4805" fmla="*/ 2214210 h 6679735"/>
                <a:gd name="connsiteX4806" fmla="*/ 26001 w 12250760"/>
                <a:gd name="connsiteY4806" fmla="*/ 2214210 h 6679735"/>
                <a:gd name="connsiteX4807" fmla="*/ 42 w 12250760"/>
                <a:gd name="connsiteY4807" fmla="*/ 2188207 h 6679735"/>
                <a:gd name="connsiteX4808" fmla="*/ 42 w 12250760"/>
                <a:gd name="connsiteY4808" fmla="*/ 2136206 h 6679735"/>
                <a:gd name="connsiteX4809" fmla="*/ 103874 w 12250760"/>
                <a:gd name="connsiteY4809" fmla="*/ 2058198 h 6679735"/>
                <a:gd name="connsiteX4810" fmla="*/ 12145950 w 12250760"/>
                <a:gd name="connsiteY4810" fmla="*/ 1926952 h 6679735"/>
                <a:gd name="connsiteX4811" fmla="*/ 12197866 w 12250760"/>
                <a:gd name="connsiteY4811" fmla="*/ 1978866 h 6679735"/>
                <a:gd name="connsiteX4812" fmla="*/ 12145950 w 12250760"/>
                <a:gd name="connsiteY4812" fmla="*/ 2030771 h 6679735"/>
                <a:gd name="connsiteX4813" fmla="*/ 12094035 w 12250760"/>
                <a:gd name="connsiteY4813" fmla="*/ 1978866 h 6679735"/>
                <a:gd name="connsiteX4814" fmla="*/ 12145950 w 12250760"/>
                <a:gd name="connsiteY4814" fmla="*/ 1926952 h 6679735"/>
                <a:gd name="connsiteX4815" fmla="*/ 11664226 w 12250760"/>
                <a:gd name="connsiteY4815" fmla="*/ 1926952 h 6679735"/>
                <a:gd name="connsiteX4816" fmla="*/ 11716142 w 12250760"/>
                <a:gd name="connsiteY4816" fmla="*/ 1978866 h 6679735"/>
                <a:gd name="connsiteX4817" fmla="*/ 11664226 w 12250760"/>
                <a:gd name="connsiteY4817" fmla="*/ 2030771 h 6679735"/>
                <a:gd name="connsiteX4818" fmla="*/ 11612311 w 12250760"/>
                <a:gd name="connsiteY4818" fmla="*/ 1978866 h 6679735"/>
                <a:gd name="connsiteX4819" fmla="*/ 11664226 w 12250760"/>
                <a:gd name="connsiteY4819" fmla="*/ 1926952 h 6679735"/>
                <a:gd name="connsiteX4820" fmla="*/ 11182501 w 12250760"/>
                <a:gd name="connsiteY4820" fmla="*/ 1926952 h 6679735"/>
                <a:gd name="connsiteX4821" fmla="*/ 11234417 w 12250760"/>
                <a:gd name="connsiteY4821" fmla="*/ 1978866 h 6679735"/>
                <a:gd name="connsiteX4822" fmla="*/ 11182501 w 12250760"/>
                <a:gd name="connsiteY4822" fmla="*/ 2030771 h 6679735"/>
                <a:gd name="connsiteX4823" fmla="*/ 11130586 w 12250760"/>
                <a:gd name="connsiteY4823" fmla="*/ 1978866 h 6679735"/>
                <a:gd name="connsiteX4824" fmla="*/ 11182501 w 12250760"/>
                <a:gd name="connsiteY4824" fmla="*/ 1926952 h 6679735"/>
                <a:gd name="connsiteX4825" fmla="*/ 10700777 w 12250760"/>
                <a:gd name="connsiteY4825" fmla="*/ 1926952 h 6679735"/>
                <a:gd name="connsiteX4826" fmla="*/ 10752693 w 12250760"/>
                <a:gd name="connsiteY4826" fmla="*/ 1978866 h 6679735"/>
                <a:gd name="connsiteX4827" fmla="*/ 10700777 w 12250760"/>
                <a:gd name="connsiteY4827" fmla="*/ 2030771 h 6679735"/>
                <a:gd name="connsiteX4828" fmla="*/ 10648862 w 12250760"/>
                <a:gd name="connsiteY4828" fmla="*/ 1978866 h 6679735"/>
                <a:gd name="connsiteX4829" fmla="*/ 10700777 w 12250760"/>
                <a:gd name="connsiteY4829" fmla="*/ 1926952 h 6679735"/>
                <a:gd name="connsiteX4830" fmla="*/ 10219053 w 12250760"/>
                <a:gd name="connsiteY4830" fmla="*/ 1926952 h 6679735"/>
                <a:gd name="connsiteX4831" fmla="*/ 10270969 w 12250760"/>
                <a:gd name="connsiteY4831" fmla="*/ 1978866 h 6679735"/>
                <a:gd name="connsiteX4832" fmla="*/ 10219053 w 12250760"/>
                <a:gd name="connsiteY4832" fmla="*/ 2030771 h 6679735"/>
                <a:gd name="connsiteX4833" fmla="*/ 10167138 w 12250760"/>
                <a:gd name="connsiteY4833" fmla="*/ 1978866 h 6679735"/>
                <a:gd name="connsiteX4834" fmla="*/ 10219053 w 12250760"/>
                <a:gd name="connsiteY4834" fmla="*/ 1926952 h 6679735"/>
                <a:gd name="connsiteX4835" fmla="*/ 9737328 w 12250760"/>
                <a:gd name="connsiteY4835" fmla="*/ 1926952 h 6679735"/>
                <a:gd name="connsiteX4836" fmla="*/ 9789244 w 12250760"/>
                <a:gd name="connsiteY4836" fmla="*/ 1978866 h 6679735"/>
                <a:gd name="connsiteX4837" fmla="*/ 9737328 w 12250760"/>
                <a:gd name="connsiteY4837" fmla="*/ 2030771 h 6679735"/>
                <a:gd name="connsiteX4838" fmla="*/ 9685413 w 12250760"/>
                <a:gd name="connsiteY4838" fmla="*/ 1978866 h 6679735"/>
                <a:gd name="connsiteX4839" fmla="*/ 9737328 w 12250760"/>
                <a:gd name="connsiteY4839" fmla="*/ 1926952 h 6679735"/>
                <a:gd name="connsiteX4840" fmla="*/ 9255604 w 12250760"/>
                <a:gd name="connsiteY4840" fmla="*/ 1926952 h 6679735"/>
                <a:gd name="connsiteX4841" fmla="*/ 9307520 w 12250760"/>
                <a:gd name="connsiteY4841" fmla="*/ 1978866 h 6679735"/>
                <a:gd name="connsiteX4842" fmla="*/ 9255604 w 12250760"/>
                <a:gd name="connsiteY4842" fmla="*/ 2030771 h 6679735"/>
                <a:gd name="connsiteX4843" fmla="*/ 9203689 w 12250760"/>
                <a:gd name="connsiteY4843" fmla="*/ 1978866 h 6679735"/>
                <a:gd name="connsiteX4844" fmla="*/ 9255604 w 12250760"/>
                <a:gd name="connsiteY4844" fmla="*/ 1926952 h 6679735"/>
                <a:gd name="connsiteX4845" fmla="*/ 8773880 w 12250760"/>
                <a:gd name="connsiteY4845" fmla="*/ 1926952 h 6679735"/>
                <a:gd name="connsiteX4846" fmla="*/ 8825796 w 12250760"/>
                <a:gd name="connsiteY4846" fmla="*/ 1978866 h 6679735"/>
                <a:gd name="connsiteX4847" fmla="*/ 8773880 w 12250760"/>
                <a:gd name="connsiteY4847" fmla="*/ 2030771 h 6679735"/>
                <a:gd name="connsiteX4848" fmla="*/ 8721965 w 12250760"/>
                <a:gd name="connsiteY4848" fmla="*/ 1978866 h 6679735"/>
                <a:gd name="connsiteX4849" fmla="*/ 8773880 w 12250760"/>
                <a:gd name="connsiteY4849" fmla="*/ 1926952 h 6679735"/>
                <a:gd name="connsiteX4850" fmla="*/ 8292157 w 12250760"/>
                <a:gd name="connsiteY4850" fmla="*/ 1926952 h 6679735"/>
                <a:gd name="connsiteX4851" fmla="*/ 8344072 w 12250760"/>
                <a:gd name="connsiteY4851" fmla="*/ 1978866 h 6679735"/>
                <a:gd name="connsiteX4852" fmla="*/ 8292157 w 12250760"/>
                <a:gd name="connsiteY4852" fmla="*/ 2030771 h 6679735"/>
                <a:gd name="connsiteX4853" fmla="*/ 8240241 w 12250760"/>
                <a:gd name="connsiteY4853" fmla="*/ 1978866 h 6679735"/>
                <a:gd name="connsiteX4854" fmla="*/ 8292157 w 12250760"/>
                <a:gd name="connsiteY4854" fmla="*/ 1926952 h 6679735"/>
                <a:gd name="connsiteX4855" fmla="*/ 7810433 w 12250760"/>
                <a:gd name="connsiteY4855" fmla="*/ 1926952 h 6679735"/>
                <a:gd name="connsiteX4856" fmla="*/ 7862348 w 12250760"/>
                <a:gd name="connsiteY4856" fmla="*/ 1978866 h 6679735"/>
                <a:gd name="connsiteX4857" fmla="*/ 7810433 w 12250760"/>
                <a:gd name="connsiteY4857" fmla="*/ 2030771 h 6679735"/>
                <a:gd name="connsiteX4858" fmla="*/ 7758517 w 12250760"/>
                <a:gd name="connsiteY4858" fmla="*/ 1978866 h 6679735"/>
                <a:gd name="connsiteX4859" fmla="*/ 7810433 w 12250760"/>
                <a:gd name="connsiteY4859" fmla="*/ 1926952 h 6679735"/>
                <a:gd name="connsiteX4860" fmla="*/ 7328709 w 12250760"/>
                <a:gd name="connsiteY4860" fmla="*/ 1926952 h 6679735"/>
                <a:gd name="connsiteX4861" fmla="*/ 7380624 w 12250760"/>
                <a:gd name="connsiteY4861" fmla="*/ 1978866 h 6679735"/>
                <a:gd name="connsiteX4862" fmla="*/ 7328709 w 12250760"/>
                <a:gd name="connsiteY4862" fmla="*/ 2030771 h 6679735"/>
                <a:gd name="connsiteX4863" fmla="*/ 7276793 w 12250760"/>
                <a:gd name="connsiteY4863" fmla="*/ 1978866 h 6679735"/>
                <a:gd name="connsiteX4864" fmla="*/ 7328709 w 12250760"/>
                <a:gd name="connsiteY4864" fmla="*/ 1926952 h 6679735"/>
                <a:gd name="connsiteX4865" fmla="*/ 6846985 w 12250760"/>
                <a:gd name="connsiteY4865" fmla="*/ 1926952 h 6679735"/>
                <a:gd name="connsiteX4866" fmla="*/ 6898900 w 12250760"/>
                <a:gd name="connsiteY4866" fmla="*/ 1978866 h 6679735"/>
                <a:gd name="connsiteX4867" fmla="*/ 6846985 w 12250760"/>
                <a:gd name="connsiteY4867" fmla="*/ 2030771 h 6679735"/>
                <a:gd name="connsiteX4868" fmla="*/ 6795069 w 12250760"/>
                <a:gd name="connsiteY4868" fmla="*/ 1978866 h 6679735"/>
                <a:gd name="connsiteX4869" fmla="*/ 6846985 w 12250760"/>
                <a:gd name="connsiteY4869" fmla="*/ 1926952 h 6679735"/>
                <a:gd name="connsiteX4870" fmla="*/ 6365261 w 12250760"/>
                <a:gd name="connsiteY4870" fmla="*/ 1926952 h 6679735"/>
                <a:gd name="connsiteX4871" fmla="*/ 6417176 w 12250760"/>
                <a:gd name="connsiteY4871" fmla="*/ 1978866 h 6679735"/>
                <a:gd name="connsiteX4872" fmla="*/ 6365261 w 12250760"/>
                <a:gd name="connsiteY4872" fmla="*/ 2030771 h 6679735"/>
                <a:gd name="connsiteX4873" fmla="*/ 6313345 w 12250760"/>
                <a:gd name="connsiteY4873" fmla="*/ 1978866 h 6679735"/>
                <a:gd name="connsiteX4874" fmla="*/ 6365261 w 12250760"/>
                <a:gd name="connsiteY4874" fmla="*/ 1926952 h 6679735"/>
                <a:gd name="connsiteX4875" fmla="*/ 5883549 w 12250760"/>
                <a:gd name="connsiteY4875" fmla="*/ 1926952 h 6679735"/>
                <a:gd name="connsiteX4876" fmla="*/ 5935462 w 12250760"/>
                <a:gd name="connsiteY4876" fmla="*/ 1978866 h 6679735"/>
                <a:gd name="connsiteX4877" fmla="*/ 5883549 w 12250760"/>
                <a:gd name="connsiteY4877" fmla="*/ 2030771 h 6679735"/>
                <a:gd name="connsiteX4878" fmla="*/ 5831634 w 12250760"/>
                <a:gd name="connsiteY4878" fmla="*/ 1978866 h 6679735"/>
                <a:gd name="connsiteX4879" fmla="*/ 5883549 w 12250760"/>
                <a:gd name="connsiteY4879" fmla="*/ 1926952 h 6679735"/>
                <a:gd name="connsiteX4880" fmla="*/ 5401843 w 12250760"/>
                <a:gd name="connsiteY4880" fmla="*/ 1926952 h 6679735"/>
                <a:gd name="connsiteX4881" fmla="*/ 5453754 w 12250760"/>
                <a:gd name="connsiteY4881" fmla="*/ 1978866 h 6679735"/>
                <a:gd name="connsiteX4882" fmla="*/ 5401843 w 12250760"/>
                <a:gd name="connsiteY4882" fmla="*/ 2030771 h 6679735"/>
                <a:gd name="connsiteX4883" fmla="*/ 5349932 w 12250760"/>
                <a:gd name="connsiteY4883" fmla="*/ 1978866 h 6679735"/>
                <a:gd name="connsiteX4884" fmla="*/ 5401843 w 12250760"/>
                <a:gd name="connsiteY4884" fmla="*/ 1926952 h 6679735"/>
                <a:gd name="connsiteX4885" fmla="*/ 4920088 w 12250760"/>
                <a:gd name="connsiteY4885" fmla="*/ 1926952 h 6679735"/>
                <a:gd name="connsiteX4886" fmla="*/ 4972019 w 12250760"/>
                <a:gd name="connsiteY4886" fmla="*/ 1978866 h 6679735"/>
                <a:gd name="connsiteX4887" fmla="*/ 4920088 w 12250760"/>
                <a:gd name="connsiteY4887" fmla="*/ 2030771 h 6679735"/>
                <a:gd name="connsiteX4888" fmla="*/ 4868187 w 12250760"/>
                <a:gd name="connsiteY4888" fmla="*/ 1978866 h 6679735"/>
                <a:gd name="connsiteX4889" fmla="*/ 4920088 w 12250760"/>
                <a:gd name="connsiteY4889" fmla="*/ 1926952 h 6679735"/>
                <a:gd name="connsiteX4890" fmla="*/ 4438392 w 12250760"/>
                <a:gd name="connsiteY4890" fmla="*/ 1926952 h 6679735"/>
                <a:gd name="connsiteX4891" fmla="*/ 4490297 w 12250760"/>
                <a:gd name="connsiteY4891" fmla="*/ 1978866 h 6679735"/>
                <a:gd name="connsiteX4892" fmla="*/ 4438392 w 12250760"/>
                <a:gd name="connsiteY4892" fmla="*/ 2030771 h 6679735"/>
                <a:gd name="connsiteX4893" fmla="*/ 4386470 w 12250760"/>
                <a:gd name="connsiteY4893" fmla="*/ 1978866 h 6679735"/>
                <a:gd name="connsiteX4894" fmla="*/ 4438392 w 12250760"/>
                <a:gd name="connsiteY4894" fmla="*/ 1926952 h 6679735"/>
                <a:gd name="connsiteX4895" fmla="*/ 3956680 w 12250760"/>
                <a:gd name="connsiteY4895" fmla="*/ 1926952 h 6679735"/>
                <a:gd name="connsiteX4896" fmla="*/ 4008600 w 12250760"/>
                <a:gd name="connsiteY4896" fmla="*/ 1978866 h 6679735"/>
                <a:gd name="connsiteX4897" fmla="*/ 3956680 w 12250760"/>
                <a:gd name="connsiteY4897" fmla="*/ 2030771 h 6679735"/>
                <a:gd name="connsiteX4898" fmla="*/ 3904767 w 12250760"/>
                <a:gd name="connsiteY4898" fmla="*/ 1978866 h 6679735"/>
                <a:gd name="connsiteX4899" fmla="*/ 3956680 w 12250760"/>
                <a:gd name="connsiteY4899" fmla="*/ 1926952 h 6679735"/>
                <a:gd name="connsiteX4900" fmla="*/ 3474964 w 12250760"/>
                <a:gd name="connsiteY4900" fmla="*/ 1926952 h 6679735"/>
                <a:gd name="connsiteX4901" fmla="*/ 3526883 w 12250760"/>
                <a:gd name="connsiteY4901" fmla="*/ 1978866 h 6679735"/>
                <a:gd name="connsiteX4902" fmla="*/ 3474964 w 12250760"/>
                <a:gd name="connsiteY4902" fmla="*/ 2030771 h 6679735"/>
                <a:gd name="connsiteX4903" fmla="*/ 3423049 w 12250760"/>
                <a:gd name="connsiteY4903" fmla="*/ 1978866 h 6679735"/>
                <a:gd name="connsiteX4904" fmla="*/ 3474964 w 12250760"/>
                <a:gd name="connsiteY4904" fmla="*/ 1926952 h 6679735"/>
                <a:gd name="connsiteX4905" fmla="*/ 2993241 w 12250760"/>
                <a:gd name="connsiteY4905" fmla="*/ 1926952 h 6679735"/>
                <a:gd name="connsiteX4906" fmla="*/ 3045155 w 12250760"/>
                <a:gd name="connsiteY4906" fmla="*/ 1978866 h 6679735"/>
                <a:gd name="connsiteX4907" fmla="*/ 2993241 w 12250760"/>
                <a:gd name="connsiteY4907" fmla="*/ 2030771 h 6679735"/>
                <a:gd name="connsiteX4908" fmla="*/ 2941324 w 12250760"/>
                <a:gd name="connsiteY4908" fmla="*/ 1978866 h 6679735"/>
                <a:gd name="connsiteX4909" fmla="*/ 2993241 w 12250760"/>
                <a:gd name="connsiteY4909" fmla="*/ 1926952 h 6679735"/>
                <a:gd name="connsiteX4910" fmla="*/ 2511517 w 12250760"/>
                <a:gd name="connsiteY4910" fmla="*/ 1926952 h 6679735"/>
                <a:gd name="connsiteX4911" fmla="*/ 2563432 w 12250760"/>
                <a:gd name="connsiteY4911" fmla="*/ 1978866 h 6679735"/>
                <a:gd name="connsiteX4912" fmla="*/ 2511517 w 12250760"/>
                <a:gd name="connsiteY4912" fmla="*/ 2030771 h 6679735"/>
                <a:gd name="connsiteX4913" fmla="*/ 2459604 w 12250760"/>
                <a:gd name="connsiteY4913" fmla="*/ 1978866 h 6679735"/>
                <a:gd name="connsiteX4914" fmla="*/ 2511517 w 12250760"/>
                <a:gd name="connsiteY4914" fmla="*/ 1926952 h 6679735"/>
                <a:gd name="connsiteX4915" fmla="*/ 2029783 w 12250760"/>
                <a:gd name="connsiteY4915" fmla="*/ 1926952 h 6679735"/>
                <a:gd name="connsiteX4916" fmla="*/ 2081699 w 12250760"/>
                <a:gd name="connsiteY4916" fmla="*/ 1978866 h 6679735"/>
                <a:gd name="connsiteX4917" fmla="*/ 2029783 w 12250760"/>
                <a:gd name="connsiteY4917" fmla="*/ 2030771 h 6679735"/>
                <a:gd name="connsiteX4918" fmla="*/ 1977867 w 12250760"/>
                <a:gd name="connsiteY4918" fmla="*/ 1978866 h 6679735"/>
                <a:gd name="connsiteX4919" fmla="*/ 2029783 w 12250760"/>
                <a:gd name="connsiteY4919" fmla="*/ 1926952 h 6679735"/>
                <a:gd name="connsiteX4920" fmla="*/ 1548060 w 12250760"/>
                <a:gd name="connsiteY4920" fmla="*/ 1926952 h 6679735"/>
                <a:gd name="connsiteX4921" fmla="*/ 1599975 w 12250760"/>
                <a:gd name="connsiteY4921" fmla="*/ 1978866 h 6679735"/>
                <a:gd name="connsiteX4922" fmla="*/ 1548060 w 12250760"/>
                <a:gd name="connsiteY4922" fmla="*/ 2030771 h 6679735"/>
                <a:gd name="connsiteX4923" fmla="*/ 1496144 w 12250760"/>
                <a:gd name="connsiteY4923" fmla="*/ 1978866 h 6679735"/>
                <a:gd name="connsiteX4924" fmla="*/ 1548060 w 12250760"/>
                <a:gd name="connsiteY4924" fmla="*/ 1926952 h 6679735"/>
                <a:gd name="connsiteX4925" fmla="*/ 1066338 w 12250760"/>
                <a:gd name="connsiteY4925" fmla="*/ 1926952 h 6679735"/>
                <a:gd name="connsiteX4926" fmla="*/ 1118253 w 12250760"/>
                <a:gd name="connsiteY4926" fmla="*/ 1978866 h 6679735"/>
                <a:gd name="connsiteX4927" fmla="*/ 1066338 w 12250760"/>
                <a:gd name="connsiteY4927" fmla="*/ 2030771 h 6679735"/>
                <a:gd name="connsiteX4928" fmla="*/ 1014422 w 12250760"/>
                <a:gd name="connsiteY4928" fmla="*/ 1978866 h 6679735"/>
                <a:gd name="connsiteX4929" fmla="*/ 1066338 w 12250760"/>
                <a:gd name="connsiteY4929" fmla="*/ 1926952 h 6679735"/>
                <a:gd name="connsiteX4930" fmla="*/ 584616 w 12250760"/>
                <a:gd name="connsiteY4930" fmla="*/ 1926952 h 6679735"/>
                <a:gd name="connsiteX4931" fmla="*/ 636531 w 12250760"/>
                <a:gd name="connsiteY4931" fmla="*/ 1978866 h 6679735"/>
                <a:gd name="connsiteX4932" fmla="*/ 584616 w 12250760"/>
                <a:gd name="connsiteY4932" fmla="*/ 2030771 h 6679735"/>
                <a:gd name="connsiteX4933" fmla="*/ 532700 w 12250760"/>
                <a:gd name="connsiteY4933" fmla="*/ 1978866 h 6679735"/>
                <a:gd name="connsiteX4934" fmla="*/ 584616 w 12250760"/>
                <a:gd name="connsiteY4934" fmla="*/ 1926952 h 6679735"/>
                <a:gd name="connsiteX4935" fmla="*/ 102894 w 12250760"/>
                <a:gd name="connsiteY4935" fmla="*/ 1926952 h 6679735"/>
                <a:gd name="connsiteX4936" fmla="*/ 154809 w 12250760"/>
                <a:gd name="connsiteY4936" fmla="*/ 1978866 h 6679735"/>
                <a:gd name="connsiteX4937" fmla="*/ 102894 w 12250760"/>
                <a:gd name="connsiteY4937" fmla="*/ 2030771 h 6679735"/>
                <a:gd name="connsiteX4938" fmla="*/ 50978 w 12250760"/>
                <a:gd name="connsiteY4938" fmla="*/ 1978866 h 6679735"/>
                <a:gd name="connsiteX4939" fmla="*/ 102894 w 12250760"/>
                <a:gd name="connsiteY4939" fmla="*/ 1926952 h 6679735"/>
                <a:gd name="connsiteX4940" fmla="*/ 12146930 w 12250760"/>
                <a:gd name="connsiteY4940" fmla="*/ 1576487 h 6679735"/>
                <a:gd name="connsiteX4941" fmla="*/ 12250760 w 12250760"/>
                <a:gd name="connsiteY4941" fmla="*/ 1654492 h 6679735"/>
                <a:gd name="connsiteX4942" fmla="*/ 12250760 w 12250760"/>
                <a:gd name="connsiteY4942" fmla="*/ 1706495 h 6679735"/>
                <a:gd name="connsiteX4943" fmla="*/ 12224803 w 12250760"/>
                <a:gd name="connsiteY4943" fmla="*/ 1732499 h 6679735"/>
                <a:gd name="connsiteX4944" fmla="*/ 12198844 w 12250760"/>
                <a:gd name="connsiteY4944" fmla="*/ 1732499 h 6679735"/>
                <a:gd name="connsiteX4945" fmla="*/ 12198844 w 12250760"/>
                <a:gd name="connsiteY4945" fmla="*/ 1836507 h 6679735"/>
                <a:gd name="connsiteX4946" fmla="*/ 12172887 w 12250760"/>
                <a:gd name="connsiteY4946" fmla="*/ 1862508 h 6679735"/>
                <a:gd name="connsiteX4947" fmla="*/ 12120972 w 12250760"/>
                <a:gd name="connsiteY4947" fmla="*/ 1862508 h 6679735"/>
                <a:gd name="connsiteX4948" fmla="*/ 12095015 w 12250760"/>
                <a:gd name="connsiteY4948" fmla="*/ 1836507 h 6679735"/>
                <a:gd name="connsiteX4949" fmla="*/ 12095015 w 12250760"/>
                <a:gd name="connsiteY4949" fmla="*/ 1732499 h 6679735"/>
                <a:gd name="connsiteX4950" fmla="*/ 12069057 w 12250760"/>
                <a:gd name="connsiteY4950" fmla="*/ 1732499 h 6679735"/>
                <a:gd name="connsiteX4951" fmla="*/ 12043099 w 12250760"/>
                <a:gd name="connsiteY4951" fmla="*/ 1706495 h 6679735"/>
                <a:gd name="connsiteX4952" fmla="*/ 12043099 w 12250760"/>
                <a:gd name="connsiteY4952" fmla="*/ 1654492 h 6679735"/>
                <a:gd name="connsiteX4953" fmla="*/ 12146930 w 12250760"/>
                <a:gd name="connsiteY4953" fmla="*/ 1576487 h 6679735"/>
                <a:gd name="connsiteX4954" fmla="*/ 11665206 w 12250760"/>
                <a:gd name="connsiteY4954" fmla="*/ 1576487 h 6679735"/>
                <a:gd name="connsiteX4955" fmla="*/ 11769036 w 12250760"/>
                <a:gd name="connsiteY4955" fmla="*/ 1654492 h 6679735"/>
                <a:gd name="connsiteX4956" fmla="*/ 11769036 w 12250760"/>
                <a:gd name="connsiteY4956" fmla="*/ 1706495 h 6679735"/>
                <a:gd name="connsiteX4957" fmla="*/ 11743079 w 12250760"/>
                <a:gd name="connsiteY4957" fmla="*/ 1732499 h 6679735"/>
                <a:gd name="connsiteX4958" fmla="*/ 11717120 w 12250760"/>
                <a:gd name="connsiteY4958" fmla="*/ 1732499 h 6679735"/>
                <a:gd name="connsiteX4959" fmla="*/ 11717120 w 12250760"/>
                <a:gd name="connsiteY4959" fmla="*/ 1836507 h 6679735"/>
                <a:gd name="connsiteX4960" fmla="*/ 11691163 w 12250760"/>
                <a:gd name="connsiteY4960" fmla="*/ 1862508 h 6679735"/>
                <a:gd name="connsiteX4961" fmla="*/ 11639248 w 12250760"/>
                <a:gd name="connsiteY4961" fmla="*/ 1862508 h 6679735"/>
                <a:gd name="connsiteX4962" fmla="*/ 11613291 w 12250760"/>
                <a:gd name="connsiteY4962" fmla="*/ 1836507 h 6679735"/>
                <a:gd name="connsiteX4963" fmla="*/ 11613291 w 12250760"/>
                <a:gd name="connsiteY4963" fmla="*/ 1732499 h 6679735"/>
                <a:gd name="connsiteX4964" fmla="*/ 11587333 w 12250760"/>
                <a:gd name="connsiteY4964" fmla="*/ 1732499 h 6679735"/>
                <a:gd name="connsiteX4965" fmla="*/ 11561375 w 12250760"/>
                <a:gd name="connsiteY4965" fmla="*/ 1706495 h 6679735"/>
                <a:gd name="connsiteX4966" fmla="*/ 11561375 w 12250760"/>
                <a:gd name="connsiteY4966" fmla="*/ 1654492 h 6679735"/>
                <a:gd name="connsiteX4967" fmla="*/ 11665206 w 12250760"/>
                <a:gd name="connsiteY4967" fmla="*/ 1576487 h 6679735"/>
                <a:gd name="connsiteX4968" fmla="*/ 11183481 w 12250760"/>
                <a:gd name="connsiteY4968" fmla="*/ 1576487 h 6679735"/>
                <a:gd name="connsiteX4969" fmla="*/ 11287311 w 12250760"/>
                <a:gd name="connsiteY4969" fmla="*/ 1654492 h 6679735"/>
                <a:gd name="connsiteX4970" fmla="*/ 11287311 w 12250760"/>
                <a:gd name="connsiteY4970" fmla="*/ 1706495 h 6679735"/>
                <a:gd name="connsiteX4971" fmla="*/ 11261354 w 12250760"/>
                <a:gd name="connsiteY4971" fmla="*/ 1732499 h 6679735"/>
                <a:gd name="connsiteX4972" fmla="*/ 11235395 w 12250760"/>
                <a:gd name="connsiteY4972" fmla="*/ 1732499 h 6679735"/>
                <a:gd name="connsiteX4973" fmla="*/ 11235395 w 12250760"/>
                <a:gd name="connsiteY4973" fmla="*/ 1836507 h 6679735"/>
                <a:gd name="connsiteX4974" fmla="*/ 11209438 w 12250760"/>
                <a:gd name="connsiteY4974" fmla="*/ 1862508 h 6679735"/>
                <a:gd name="connsiteX4975" fmla="*/ 11157523 w 12250760"/>
                <a:gd name="connsiteY4975" fmla="*/ 1862508 h 6679735"/>
                <a:gd name="connsiteX4976" fmla="*/ 11131566 w 12250760"/>
                <a:gd name="connsiteY4976" fmla="*/ 1836507 h 6679735"/>
                <a:gd name="connsiteX4977" fmla="*/ 11131566 w 12250760"/>
                <a:gd name="connsiteY4977" fmla="*/ 1732499 h 6679735"/>
                <a:gd name="connsiteX4978" fmla="*/ 11105608 w 12250760"/>
                <a:gd name="connsiteY4978" fmla="*/ 1732499 h 6679735"/>
                <a:gd name="connsiteX4979" fmla="*/ 11079650 w 12250760"/>
                <a:gd name="connsiteY4979" fmla="*/ 1706495 h 6679735"/>
                <a:gd name="connsiteX4980" fmla="*/ 11079650 w 12250760"/>
                <a:gd name="connsiteY4980" fmla="*/ 1654492 h 6679735"/>
                <a:gd name="connsiteX4981" fmla="*/ 11183481 w 12250760"/>
                <a:gd name="connsiteY4981" fmla="*/ 1576487 h 6679735"/>
                <a:gd name="connsiteX4982" fmla="*/ 10701757 w 12250760"/>
                <a:gd name="connsiteY4982" fmla="*/ 1576487 h 6679735"/>
                <a:gd name="connsiteX4983" fmla="*/ 10805587 w 12250760"/>
                <a:gd name="connsiteY4983" fmla="*/ 1654492 h 6679735"/>
                <a:gd name="connsiteX4984" fmla="*/ 10805587 w 12250760"/>
                <a:gd name="connsiteY4984" fmla="*/ 1706495 h 6679735"/>
                <a:gd name="connsiteX4985" fmla="*/ 10779630 w 12250760"/>
                <a:gd name="connsiteY4985" fmla="*/ 1732499 h 6679735"/>
                <a:gd name="connsiteX4986" fmla="*/ 10753671 w 12250760"/>
                <a:gd name="connsiteY4986" fmla="*/ 1732499 h 6679735"/>
                <a:gd name="connsiteX4987" fmla="*/ 10753671 w 12250760"/>
                <a:gd name="connsiteY4987" fmla="*/ 1836507 h 6679735"/>
                <a:gd name="connsiteX4988" fmla="*/ 10727714 w 12250760"/>
                <a:gd name="connsiteY4988" fmla="*/ 1862508 h 6679735"/>
                <a:gd name="connsiteX4989" fmla="*/ 10675799 w 12250760"/>
                <a:gd name="connsiteY4989" fmla="*/ 1862508 h 6679735"/>
                <a:gd name="connsiteX4990" fmla="*/ 10649842 w 12250760"/>
                <a:gd name="connsiteY4990" fmla="*/ 1836507 h 6679735"/>
                <a:gd name="connsiteX4991" fmla="*/ 10649842 w 12250760"/>
                <a:gd name="connsiteY4991" fmla="*/ 1732499 h 6679735"/>
                <a:gd name="connsiteX4992" fmla="*/ 10623884 w 12250760"/>
                <a:gd name="connsiteY4992" fmla="*/ 1732499 h 6679735"/>
                <a:gd name="connsiteX4993" fmla="*/ 10597926 w 12250760"/>
                <a:gd name="connsiteY4993" fmla="*/ 1706495 h 6679735"/>
                <a:gd name="connsiteX4994" fmla="*/ 10597926 w 12250760"/>
                <a:gd name="connsiteY4994" fmla="*/ 1654492 h 6679735"/>
                <a:gd name="connsiteX4995" fmla="*/ 10701757 w 12250760"/>
                <a:gd name="connsiteY4995" fmla="*/ 1576487 h 6679735"/>
                <a:gd name="connsiteX4996" fmla="*/ 10220033 w 12250760"/>
                <a:gd name="connsiteY4996" fmla="*/ 1576487 h 6679735"/>
                <a:gd name="connsiteX4997" fmla="*/ 10323863 w 12250760"/>
                <a:gd name="connsiteY4997" fmla="*/ 1654492 h 6679735"/>
                <a:gd name="connsiteX4998" fmla="*/ 10323863 w 12250760"/>
                <a:gd name="connsiteY4998" fmla="*/ 1706495 h 6679735"/>
                <a:gd name="connsiteX4999" fmla="*/ 10297906 w 12250760"/>
                <a:gd name="connsiteY4999" fmla="*/ 1732499 h 6679735"/>
                <a:gd name="connsiteX5000" fmla="*/ 10271947 w 12250760"/>
                <a:gd name="connsiteY5000" fmla="*/ 1732499 h 6679735"/>
                <a:gd name="connsiteX5001" fmla="*/ 10271947 w 12250760"/>
                <a:gd name="connsiteY5001" fmla="*/ 1836507 h 6679735"/>
                <a:gd name="connsiteX5002" fmla="*/ 10245990 w 12250760"/>
                <a:gd name="connsiteY5002" fmla="*/ 1862508 h 6679735"/>
                <a:gd name="connsiteX5003" fmla="*/ 10194075 w 12250760"/>
                <a:gd name="connsiteY5003" fmla="*/ 1862508 h 6679735"/>
                <a:gd name="connsiteX5004" fmla="*/ 10168118 w 12250760"/>
                <a:gd name="connsiteY5004" fmla="*/ 1836507 h 6679735"/>
                <a:gd name="connsiteX5005" fmla="*/ 10168118 w 12250760"/>
                <a:gd name="connsiteY5005" fmla="*/ 1732499 h 6679735"/>
                <a:gd name="connsiteX5006" fmla="*/ 10142160 w 12250760"/>
                <a:gd name="connsiteY5006" fmla="*/ 1732499 h 6679735"/>
                <a:gd name="connsiteX5007" fmla="*/ 10116202 w 12250760"/>
                <a:gd name="connsiteY5007" fmla="*/ 1706495 h 6679735"/>
                <a:gd name="connsiteX5008" fmla="*/ 10116202 w 12250760"/>
                <a:gd name="connsiteY5008" fmla="*/ 1654492 h 6679735"/>
                <a:gd name="connsiteX5009" fmla="*/ 10220033 w 12250760"/>
                <a:gd name="connsiteY5009" fmla="*/ 1576487 h 6679735"/>
                <a:gd name="connsiteX5010" fmla="*/ 9738308 w 12250760"/>
                <a:gd name="connsiteY5010" fmla="*/ 1576487 h 6679735"/>
                <a:gd name="connsiteX5011" fmla="*/ 9842138 w 12250760"/>
                <a:gd name="connsiteY5011" fmla="*/ 1654492 h 6679735"/>
                <a:gd name="connsiteX5012" fmla="*/ 9842138 w 12250760"/>
                <a:gd name="connsiteY5012" fmla="*/ 1706495 h 6679735"/>
                <a:gd name="connsiteX5013" fmla="*/ 9816181 w 12250760"/>
                <a:gd name="connsiteY5013" fmla="*/ 1732499 h 6679735"/>
                <a:gd name="connsiteX5014" fmla="*/ 9790222 w 12250760"/>
                <a:gd name="connsiteY5014" fmla="*/ 1732499 h 6679735"/>
                <a:gd name="connsiteX5015" fmla="*/ 9790222 w 12250760"/>
                <a:gd name="connsiteY5015" fmla="*/ 1836507 h 6679735"/>
                <a:gd name="connsiteX5016" fmla="*/ 9764265 w 12250760"/>
                <a:gd name="connsiteY5016" fmla="*/ 1862508 h 6679735"/>
                <a:gd name="connsiteX5017" fmla="*/ 9712350 w 12250760"/>
                <a:gd name="connsiteY5017" fmla="*/ 1862508 h 6679735"/>
                <a:gd name="connsiteX5018" fmla="*/ 9686393 w 12250760"/>
                <a:gd name="connsiteY5018" fmla="*/ 1836507 h 6679735"/>
                <a:gd name="connsiteX5019" fmla="*/ 9686393 w 12250760"/>
                <a:gd name="connsiteY5019" fmla="*/ 1732499 h 6679735"/>
                <a:gd name="connsiteX5020" fmla="*/ 9660435 w 12250760"/>
                <a:gd name="connsiteY5020" fmla="*/ 1732499 h 6679735"/>
                <a:gd name="connsiteX5021" fmla="*/ 9634477 w 12250760"/>
                <a:gd name="connsiteY5021" fmla="*/ 1706495 h 6679735"/>
                <a:gd name="connsiteX5022" fmla="*/ 9634477 w 12250760"/>
                <a:gd name="connsiteY5022" fmla="*/ 1654492 h 6679735"/>
                <a:gd name="connsiteX5023" fmla="*/ 9738308 w 12250760"/>
                <a:gd name="connsiteY5023" fmla="*/ 1576487 h 6679735"/>
                <a:gd name="connsiteX5024" fmla="*/ 9256584 w 12250760"/>
                <a:gd name="connsiteY5024" fmla="*/ 1576487 h 6679735"/>
                <a:gd name="connsiteX5025" fmla="*/ 9360414 w 12250760"/>
                <a:gd name="connsiteY5025" fmla="*/ 1654492 h 6679735"/>
                <a:gd name="connsiteX5026" fmla="*/ 9360414 w 12250760"/>
                <a:gd name="connsiteY5026" fmla="*/ 1706495 h 6679735"/>
                <a:gd name="connsiteX5027" fmla="*/ 9334457 w 12250760"/>
                <a:gd name="connsiteY5027" fmla="*/ 1732499 h 6679735"/>
                <a:gd name="connsiteX5028" fmla="*/ 9308498 w 12250760"/>
                <a:gd name="connsiteY5028" fmla="*/ 1732499 h 6679735"/>
                <a:gd name="connsiteX5029" fmla="*/ 9308498 w 12250760"/>
                <a:gd name="connsiteY5029" fmla="*/ 1836507 h 6679735"/>
                <a:gd name="connsiteX5030" fmla="*/ 9282541 w 12250760"/>
                <a:gd name="connsiteY5030" fmla="*/ 1862508 h 6679735"/>
                <a:gd name="connsiteX5031" fmla="*/ 9230626 w 12250760"/>
                <a:gd name="connsiteY5031" fmla="*/ 1862508 h 6679735"/>
                <a:gd name="connsiteX5032" fmla="*/ 9204669 w 12250760"/>
                <a:gd name="connsiteY5032" fmla="*/ 1836507 h 6679735"/>
                <a:gd name="connsiteX5033" fmla="*/ 9204669 w 12250760"/>
                <a:gd name="connsiteY5033" fmla="*/ 1732499 h 6679735"/>
                <a:gd name="connsiteX5034" fmla="*/ 9178711 w 12250760"/>
                <a:gd name="connsiteY5034" fmla="*/ 1732499 h 6679735"/>
                <a:gd name="connsiteX5035" fmla="*/ 9152753 w 12250760"/>
                <a:gd name="connsiteY5035" fmla="*/ 1706495 h 6679735"/>
                <a:gd name="connsiteX5036" fmla="*/ 9152753 w 12250760"/>
                <a:gd name="connsiteY5036" fmla="*/ 1654492 h 6679735"/>
                <a:gd name="connsiteX5037" fmla="*/ 9256584 w 12250760"/>
                <a:gd name="connsiteY5037" fmla="*/ 1576487 h 6679735"/>
                <a:gd name="connsiteX5038" fmla="*/ 8774860 w 12250760"/>
                <a:gd name="connsiteY5038" fmla="*/ 1576487 h 6679735"/>
                <a:gd name="connsiteX5039" fmla="*/ 8878690 w 12250760"/>
                <a:gd name="connsiteY5039" fmla="*/ 1654492 h 6679735"/>
                <a:gd name="connsiteX5040" fmla="*/ 8878690 w 12250760"/>
                <a:gd name="connsiteY5040" fmla="*/ 1706495 h 6679735"/>
                <a:gd name="connsiteX5041" fmla="*/ 8852733 w 12250760"/>
                <a:gd name="connsiteY5041" fmla="*/ 1732499 h 6679735"/>
                <a:gd name="connsiteX5042" fmla="*/ 8826774 w 12250760"/>
                <a:gd name="connsiteY5042" fmla="*/ 1732499 h 6679735"/>
                <a:gd name="connsiteX5043" fmla="*/ 8826774 w 12250760"/>
                <a:gd name="connsiteY5043" fmla="*/ 1836507 h 6679735"/>
                <a:gd name="connsiteX5044" fmla="*/ 8800817 w 12250760"/>
                <a:gd name="connsiteY5044" fmla="*/ 1862508 h 6679735"/>
                <a:gd name="connsiteX5045" fmla="*/ 8748902 w 12250760"/>
                <a:gd name="connsiteY5045" fmla="*/ 1862508 h 6679735"/>
                <a:gd name="connsiteX5046" fmla="*/ 8722945 w 12250760"/>
                <a:gd name="connsiteY5046" fmla="*/ 1836507 h 6679735"/>
                <a:gd name="connsiteX5047" fmla="*/ 8722945 w 12250760"/>
                <a:gd name="connsiteY5047" fmla="*/ 1732499 h 6679735"/>
                <a:gd name="connsiteX5048" fmla="*/ 8696987 w 12250760"/>
                <a:gd name="connsiteY5048" fmla="*/ 1732499 h 6679735"/>
                <a:gd name="connsiteX5049" fmla="*/ 8671029 w 12250760"/>
                <a:gd name="connsiteY5049" fmla="*/ 1706495 h 6679735"/>
                <a:gd name="connsiteX5050" fmla="*/ 8671029 w 12250760"/>
                <a:gd name="connsiteY5050" fmla="*/ 1654492 h 6679735"/>
                <a:gd name="connsiteX5051" fmla="*/ 8774860 w 12250760"/>
                <a:gd name="connsiteY5051" fmla="*/ 1576487 h 6679735"/>
                <a:gd name="connsiteX5052" fmla="*/ 8293136 w 12250760"/>
                <a:gd name="connsiteY5052" fmla="*/ 1576487 h 6679735"/>
                <a:gd name="connsiteX5053" fmla="*/ 8396966 w 12250760"/>
                <a:gd name="connsiteY5053" fmla="*/ 1654492 h 6679735"/>
                <a:gd name="connsiteX5054" fmla="*/ 8396966 w 12250760"/>
                <a:gd name="connsiteY5054" fmla="*/ 1706495 h 6679735"/>
                <a:gd name="connsiteX5055" fmla="*/ 8371009 w 12250760"/>
                <a:gd name="connsiteY5055" fmla="*/ 1732499 h 6679735"/>
                <a:gd name="connsiteX5056" fmla="*/ 8345051 w 12250760"/>
                <a:gd name="connsiteY5056" fmla="*/ 1732499 h 6679735"/>
                <a:gd name="connsiteX5057" fmla="*/ 8345051 w 12250760"/>
                <a:gd name="connsiteY5057" fmla="*/ 1836507 h 6679735"/>
                <a:gd name="connsiteX5058" fmla="*/ 8319094 w 12250760"/>
                <a:gd name="connsiteY5058" fmla="*/ 1862508 h 6679735"/>
                <a:gd name="connsiteX5059" fmla="*/ 8267178 w 12250760"/>
                <a:gd name="connsiteY5059" fmla="*/ 1862508 h 6679735"/>
                <a:gd name="connsiteX5060" fmla="*/ 8241221 w 12250760"/>
                <a:gd name="connsiteY5060" fmla="*/ 1836507 h 6679735"/>
                <a:gd name="connsiteX5061" fmla="*/ 8241221 w 12250760"/>
                <a:gd name="connsiteY5061" fmla="*/ 1732499 h 6679735"/>
                <a:gd name="connsiteX5062" fmla="*/ 8215264 w 12250760"/>
                <a:gd name="connsiteY5062" fmla="*/ 1732499 h 6679735"/>
                <a:gd name="connsiteX5063" fmla="*/ 8189305 w 12250760"/>
                <a:gd name="connsiteY5063" fmla="*/ 1706495 h 6679735"/>
                <a:gd name="connsiteX5064" fmla="*/ 8189305 w 12250760"/>
                <a:gd name="connsiteY5064" fmla="*/ 1654492 h 6679735"/>
                <a:gd name="connsiteX5065" fmla="*/ 8293136 w 12250760"/>
                <a:gd name="connsiteY5065" fmla="*/ 1576487 h 6679735"/>
                <a:gd name="connsiteX5066" fmla="*/ 7811412 w 12250760"/>
                <a:gd name="connsiteY5066" fmla="*/ 1576487 h 6679735"/>
                <a:gd name="connsiteX5067" fmla="*/ 7915242 w 12250760"/>
                <a:gd name="connsiteY5067" fmla="*/ 1654492 h 6679735"/>
                <a:gd name="connsiteX5068" fmla="*/ 7915242 w 12250760"/>
                <a:gd name="connsiteY5068" fmla="*/ 1706495 h 6679735"/>
                <a:gd name="connsiteX5069" fmla="*/ 7889285 w 12250760"/>
                <a:gd name="connsiteY5069" fmla="*/ 1732499 h 6679735"/>
                <a:gd name="connsiteX5070" fmla="*/ 7863327 w 12250760"/>
                <a:gd name="connsiteY5070" fmla="*/ 1732499 h 6679735"/>
                <a:gd name="connsiteX5071" fmla="*/ 7863327 w 12250760"/>
                <a:gd name="connsiteY5071" fmla="*/ 1836507 h 6679735"/>
                <a:gd name="connsiteX5072" fmla="*/ 7837370 w 12250760"/>
                <a:gd name="connsiteY5072" fmla="*/ 1862508 h 6679735"/>
                <a:gd name="connsiteX5073" fmla="*/ 7785454 w 12250760"/>
                <a:gd name="connsiteY5073" fmla="*/ 1862508 h 6679735"/>
                <a:gd name="connsiteX5074" fmla="*/ 7759497 w 12250760"/>
                <a:gd name="connsiteY5074" fmla="*/ 1836507 h 6679735"/>
                <a:gd name="connsiteX5075" fmla="*/ 7759497 w 12250760"/>
                <a:gd name="connsiteY5075" fmla="*/ 1732499 h 6679735"/>
                <a:gd name="connsiteX5076" fmla="*/ 7733540 w 12250760"/>
                <a:gd name="connsiteY5076" fmla="*/ 1732499 h 6679735"/>
                <a:gd name="connsiteX5077" fmla="*/ 7707581 w 12250760"/>
                <a:gd name="connsiteY5077" fmla="*/ 1706495 h 6679735"/>
                <a:gd name="connsiteX5078" fmla="*/ 7707581 w 12250760"/>
                <a:gd name="connsiteY5078" fmla="*/ 1654492 h 6679735"/>
                <a:gd name="connsiteX5079" fmla="*/ 7811412 w 12250760"/>
                <a:gd name="connsiteY5079" fmla="*/ 1576487 h 6679735"/>
                <a:gd name="connsiteX5080" fmla="*/ 7329688 w 12250760"/>
                <a:gd name="connsiteY5080" fmla="*/ 1576487 h 6679735"/>
                <a:gd name="connsiteX5081" fmla="*/ 7433518 w 12250760"/>
                <a:gd name="connsiteY5081" fmla="*/ 1654492 h 6679735"/>
                <a:gd name="connsiteX5082" fmla="*/ 7433518 w 12250760"/>
                <a:gd name="connsiteY5082" fmla="*/ 1706495 h 6679735"/>
                <a:gd name="connsiteX5083" fmla="*/ 7407561 w 12250760"/>
                <a:gd name="connsiteY5083" fmla="*/ 1732499 h 6679735"/>
                <a:gd name="connsiteX5084" fmla="*/ 7381603 w 12250760"/>
                <a:gd name="connsiteY5084" fmla="*/ 1732499 h 6679735"/>
                <a:gd name="connsiteX5085" fmla="*/ 7381603 w 12250760"/>
                <a:gd name="connsiteY5085" fmla="*/ 1836507 h 6679735"/>
                <a:gd name="connsiteX5086" fmla="*/ 7355646 w 12250760"/>
                <a:gd name="connsiteY5086" fmla="*/ 1862508 h 6679735"/>
                <a:gd name="connsiteX5087" fmla="*/ 7303730 w 12250760"/>
                <a:gd name="connsiteY5087" fmla="*/ 1862508 h 6679735"/>
                <a:gd name="connsiteX5088" fmla="*/ 7277773 w 12250760"/>
                <a:gd name="connsiteY5088" fmla="*/ 1836507 h 6679735"/>
                <a:gd name="connsiteX5089" fmla="*/ 7277773 w 12250760"/>
                <a:gd name="connsiteY5089" fmla="*/ 1732499 h 6679735"/>
                <a:gd name="connsiteX5090" fmla="*/ 7251816 w 12250760"/>
                <a:gd name="connsiteY5090" fmla="*/ 1732499 h 6679735"/>
                <a:gd name="connsiteX5091" fmla="*/ 7225857 w 12250760"/>
                <a:gd name="connsiteY5091" fmla="*/ 1706495 h 6679735"/>
                <a:gd name="connsiteX5092" fmla="*/ 7225857 w 12250760"/>
                <a:gd name="connsiteY5092" fmla="*/ 1654492 h 6679735"/>
                <a:gd name="connsiteX5093" fmla="*/ 7329688 w 12250760"/>
                <a:gd name="connsiteY5093" fmla="*/ 1576487 h 6679735"/>
                <a:gd name="connsiteX5094" fmla="*/ 6847964 w 12250760"/>
                <a:gd name="connsiteY5094" fmla="*/ 1576487 h 6679735"/>
                <a:gd name="connsiteX5095" fmla="*/ 6951794 w 12250760"/>
                <a:gd name="connsiteY5095" fmla="*/ 1654492 h 6679735"/>
                <a:gd name="connsiteX5096" fmla="*/ 6951794 w 12250760"/>
                <a:gd name="connsiteY5096" fmla="*/ 1706495 h 6679735"/>
                <a:gd name="connsiteX5097" fmla="*/ 6925837 w 12250760"/>
                <a:gd name="connsiteY5097" fmla="*/ 1732499 h 6679735"/>
                <a:gd name="connsiteX5098" fmla="*/ 6899879 w 12250760"/>
                <a:gd name="connsiteY5098" fmla="*/ 1732499 h 6679735"/>
                <a:gd name="connsiteX5099" fmla="*/ 6899879 w 12250760"/>
                <a:gd name="connsiteY5099" fmla="*/ 1836507 h 6679735"/>
                <a:gd name="connsiteX5100" fmla="*/ 6873922 w 12250760"/>
                <a:gd name="connsiteY5100" fmla="*/ 1862508 h 6679735"/>
                <a:gd name="connsiteX5101" fmla="*/ 6822006 w 12250760"/>
                <a:gd name="connsiteY5101" fmla="*/ 1862508 h 6679735"/>
                <a:gd name="connsiteX5102" fmla="*/ 6796049 w 12250760"/>
                <a:gd name="connsiteY5102" fmla="*/ 1836507 h 6679735"/>
                <a:gd name="connsiteX5103" fmla="*/ 6796049 w 12250760"/>
                <a:gd name="connsiteY5103" fmla="*/ 1732499 h 6679735"/>
                <a:gd name="connsiteX5104" fmla="*/ 6770092 w 12250760"/>
                <a:gd name="connsiteY5104" fmla="*/ 1732499 h 6679735"/>
                <a:gd name="connsiteX5105" fmla="*/ 6744133 w 12250760"/>
                <a:gd name="connsiteY5105" fmla="*/ 1706495 h 6679735"/>
                <a:gd name="connsiteX5106" fmla="*/ 6744133 w 12250760"/>
                <a:gd name="connsiteY5106" fmla="*/ 1654492 h 6679735"/>
                <a:gd name="connsiteX5107" fmla="*/ 6847964 w 12250760"/>
                <a:gd name="connsiteY5107" fmla="*/ 1576487 h 6679735"/>
                <a:gd name="connsiteX5108" fmla="*/ 6366240 w 12250760"/>
                <a:gd name="connsiteY5108" fmla="*/ 1576487 h 6679735"/>
                <a:gd name="connsiteX5109" fmla="*/ 6470070 w 12250760"/>
                <a:gd name="connsiteY5109" fmla="*/ 1654492 h 6679735"/>
                <a:gd name="connsiteX5110" fmla="*/ 6470070 w 12250760"/>
                <a:gd name="connsiteY5110" fmla="*/ 1706495 h 6679735"/>
                <a:gd name="connsiteX5111" fmla="*/ 6444113 w 12250760"/>
                <a:gd name="connsiteY5111" fmla="*/ 1732499 h 6679735"/>
                <a:gd name="connsiteX5112" fmla="*/ 6418155 w 12250760"/>
                <a:gd name="connsiteY5112" fmla="*/ 1732499 h 6679735"/>
                <a:gd name="connsiteX5113" fmla="*/ 6418155 w 12250760"/>
                <a:gd name="connsiteY5113" fmla="*/ 1836507 h 6679735"/>
                <a:gd name="connsiteX5114" fmla="*/ 6392198 w 12250760"/>
                <a:gd name="connsiteY5114" fmla="*/ 1862508 h 6679735"/>
                <a:gd name="connsiteX5115" fmla="*/ 6340282 w 12250760"/>
                <a:gd name="connsiteY5115" fmla="*/ 1862508 h 6679735"/>
                <a:gd name="connsiteX5116" fmla="*/ 6314325 w 12250760"/>
                <a:gd name="connsiteY5116" fmla="*/ 1836507 h 6679735"/>
                <a:gd name="connsiteX5117" fmla="*/ 6314325 w 12250760"/>
                <a:gd name="connsiteY5117" fmla="*/ 1732499 h 6679735"/>
                <a:gd name="connsiteX5118" fmla="*/ 6288368 w 12250760"/>
                <a:gd name="connsiteY5118" fmla="*/ 1732499 h 6679735"/>
                <a:gd name="connsiteX5119" fmla="*/ 6262409 w 12250760"/>
                <a:gd name="connsiteY5119" fmla="*/ 1706495 h 6679735"/>
                <a:gd name="connsiteX5120" fmla="*/ 6262409 w 12250760"/>
                <a:gd name="connsiteY5120" fmla="*/ 1654492 h 6679735"/>
                <a:gd name="connsiteX5121" fmla="*/ 6366240 w 12250760"/>
                <a:gd name="connsiteY5121" fmla="*/ 1576487 h 6679735"/>
                <a:gd name="connsiteX5122" fmla="*/ 5884529 w 12250760"/>
                <a:gd name="connsiteY5122" fmla="*/ 1576487 h 6679735"/>
                <a:gd name="connsiteX5123" fmla="*/ 5988353 w 12250760"/>
                <a:gd name="connsiteY5123" fmla="*/ 1654492 h 6679735"/>
                <a:gd name="connsiteX5124" fmla="*/ 5988353 w 12250760"/>
                <a:gd name="connsiteY5124" fmla="*/ 1706495 h 6679735"/>
                <a:gd name="connsiteX5125" fmla="*/ 5962398 w 12250760"/>
                <a:gd name="connsiteY5125" fmla="*/ 1732499 h 6679735"/>
                <a:gd name="connsiteX5126" fmla="*/ 5936442 w 12250760"/>
                <a:gd name="connsiteY5126" fmla="*/ 1732499 h 6679735"/>
                <a:gd name="connsiteX5127" fmla="*/ 5936442 w 12250760"/>
                <a:gd name="connsiteY5127" fmla="*/ 1836507 h 6679735"/>
                <a:gd name="connsiteX5128" fmla="*/ 5910486 w 12250760"/>
                <a:gd name="connsiteY5128" fmla="*/ 1862508 h 6679735"/>
                <a:gd name="connsiteX5129" fmla="*/ 5858571 w 12250760"/>
                <a:gd name="connsiteY5129" fmla="*/ 1862508 h 6679735"/>
                <a:gd name="connsiteX5130" fmla="*/ 5832615 w 12250760"/>
                <a:gd name="connsiteY5130" fmla="*/ 1836507 h 6679735"/>
                <a:gd name="connsiteX5131" fmla="*/ 5832615 w 12250760"/>
                <a:gd name="connsiteY5131" fmla="*/ 1732499 h 6679735"/>
                <a:gd name="connsiteX5132" fmla="*/ 5806660 w 12250760"/>
                <a:gd name="connsiteY5132" fmla="*/ 1732499 h 6679735"/>
                <a:gd name="connsiteX5133" fmla="*/ 5780704 w 12250760"/>
                <a:gd name="connsiteY5133" fmla="*/ 1706495 h 6679735"/>
                <a:gd name="connsiteX5134" fmla="*/ 5780704 w 12250760"/>
                <a:gd name="connsiteY5134" fmla="*/ 1654492 h 6679735"/>
                <a:gd name="connsiteX5135" fmla="*/ 5884529 w 12250760"/>
                <a:gd name="connsiteY5135" fmla="*/ 1576487 h 6679735"/>
                <a:gd name="connsiteX5136" fmla="*/ 5402826 w 12250760"/>
                <a:gd name="connsiteY5136" fmla="*/ 1576487 h 6679735"/>
                <a:gd name="connsiteX5137" fmla="*/ 5506647 w 12250760"/>
                <a:gd name="connsiteY5137" fmla="*/ 1654492 h 6679735"/>
                <a:gd name="connsiteX5138" fmla="*/ 5506647 w 12250760"/>
                <a:gd name="connsiteY5138" fmla="*/ 1706495 h 6679735"/>
                <a:gd name="connsiteX5139" fmla="*/ 5480694 w 12250760"/>
                <a:gd name="connsiteY5139" fmla="*/ 1732499 h 6679735"/>
                <a:gd name="connsiteX5140" fmla="*/ 5454738 w 12250760"/>
                <a:gd name="connsiteY5140" fmla="*/ 1732499 h 6679735"/>
                <a:gd name="connsiteX5141" fmla="*/ 5454738 w 12250760"/>
                <a:gd name="connsiteY5141" fmla="*/ 1836507 h 6679735"/>
                <a:gd name="connsiteX5142" fmla="*/ 5428778 w 12250760"/>
                <a:gd name="connsiteY5142" fmla="*/ 1862508 h 6679735"/>
                <a:gd name="connsiteX5143" fmla="*/ 5376869 w 12250760"/>
                <a:gd name="connsiteY5143" fmla="*/ 1862508 h 6679735"/>
                <a:gd name="connsiteX5144" fmla="*/ 5350914 w 12250760"/>
                <a:gd name="connsiteY5144" fmla="*/ 1836507 h 6679735"/>
                <a:gd name="connsiteX5145" fmla="*/ 5350914 w 12250760"/>
                <a:gd name="connsiteY5145" fmla="*/ 1732499 h 6679735"/>
                <a:gd name="connsiteX5146" fmla="*/ 5324956 w 12250760"/>
                <a:gd name="connsiteY5146" fmla="*/ 1732499 h 6679735"/>
                <a:gd name="connsiteX5147" fmla="*/ 5298994 w 12250760"/>
                <a:gd name="connsiteY5147" fmla="*/ 1706495 h 6679735"/>
                <a:gd name="connsiteX5148" fmla="*/ 5298994 w 12250760"/>
                <a:gd name="connsiteY5148" fmla="*/ 1654492 h 6679735"/>
                <a:gd name="connsiteX5149" fmla="*/ 5402826 w 12250760"/>
                <a:gd name="connsiteY5149" fmla="*/ 1576487 h 6679735"/>
                <a:gd name="connsiteX5150" fmla="*/ 4921068 w 12250760"/>
                <a:gd name="connsiteY5150" fmla="*/ 1576487 h 6679735"/>
                <a:gd name="connsiteX5151" fmla="*/ 5024919 w 12250760"/>
                <a:gd name="connsiteY5151" fmla="*/ 1654492 h 6679735"/>
                <a:gd name="connsiteX5152" fmla="*/ 5024919 w 12250760"/>
                <a:gd name="connsiteY5152" fmla="*/ 1706495 h 6679735"/>
                <a:gd name="connsiteX5153" fmla="*/ 4998957 w 12250760"/>
                <a:gd name="connsiteY5153" fmla="*/ 1732499 h 6679735"/>
                <a:gd name="connsiteX5154" fmla="*/ 4972999 w 12250760"/>
                <a:gd name="connsiteY5154" fmla="*/ 1732499 h 6679735"/>
                <a:gd name="connsiteX5155" fmla="*/ 4972999 w 12250760"/>
                <a:gd name="connsiteY5155" fmla="*/ 1836507 h 6679735"/>
                <a:gd name="connsiteX5156" fmla="*/ 4947033 w 12250760"/>
                <a:gd name="connsiteY5156" fmla="*/ 1862508 h 6679735"/>
                <a:gd name="connsiteX5157" fmla="*/ 4895110 w 12250760"/>
                <a:gd name="connsiteY5157" fmla="*/ 1862508 h 6679735"/>
                <a:gd name="connsiteX5158" fmla="*/ 4869168 w 12250760"/>
                <a:gd name="connsiteY5158" fmla="*/ 1836507 h 6679735"/>
                <a:gd name="connsiteX5159" fmla="*/ 4869168 w 12250760"/>
                <a:gd name="connsiteY5159" fmla="*/ 1732499 h 6679735"/>
                <a:gd name="connsiteX5160" fmla="*/ 4843215 w 12250760"/>
                <a:gd name="connsiteY5160" fmla="*/ 1732499 h 6679735"/>
                <a:gd name="connsiteX5161" fmla="*/ 4817257 w 12250760"/>
                <a:gd name="connsiteY5161" fmla="*/ 1706495 h 6679735"/>
                <a:gd name="connsiteX5162" fmla="*/ 4817257 w 12250760"/>
                <a:gd name="connsiteY5162" fmla="*/ 1654492 h 6679735"/>
                <a:gd name="connsiteX5163" fmla="*/ 4921068 w 12250760"/>
                <a:gd name="connsiteY5163" fmla="*/ 1576487 h 6679735"/>
                <a:gd name="connsiteX5164" fmla="*/ 4439381 w 12250760"/>
                <a:gd name="connsiteY5164" fmla="*/ 1576487 h 6679735"/>
                <a:gd name="connsiteX5165" fmla="*/ 4543197 w 12250760"/>
                <a:gd name="connsiteY5165" fmla="*/ 1654492 h 6679735"/>
                <a:gd name="connsiteX5166" fmla="*/ 4543197 w 12250760"/>
                <a:gd name="connsiteY5166" fmla="*/ 1706495 h 6679735"/>
                <a:gd name="connsiteX5167" fmla="*/ 4517241 w 12250760"/>
                <a:gd name="connsiteY5167" fmla="*/ 1732499 h 6679735"/>
                <a:gd name="connsiteX5168" fmla="*/ 4491277 w 12250760"/>
                <a:gd name="connsiteY5168" fmla="*/ 1732499 h 6679735"/>
                <a:gd name="connsiteX5169" fmla="*/ 4491277 w 12250760"/>
                <a:gd name="connsiteY5169" fmla="*/ 1836507 h 6679735"/>
                <a:gd name="connsiteX5170" fmla="*/ 4465321 w 12250760"/>
                <a:gd name="connsiteY5170" fmla="*/ 1862508 h 6679735"/>
                <a:gd name="connsiteX5171" fmla="*/ 4413411 w 12250760"/>
                <a:gd name="connsiteY5171" fmla="*/ 1862508 h 6679735"/>
                <a:gd name="connsiteX5172" fmla="*/ 4387451 w 12250760"/>
                <a:gd name="connsiteY5172" fmla="*/ 1836507 h 6679735"/>
                <a:gd name="connsiteX5173" fmla="*/ 4387451 w 12250760"/>
                <a:gd name="connsiteY5173" fmla="*/ 1732499 h 6679735"/>
                <a:gd name="connsiteX5174" fmla="*/ 4361489 w 12250760"/>
                <a:gd name="connsiteY5174" fmla="*/ 1732499 h 6679735"/>
                <a:gd name="connsiteX5175" fmla="*/ 4335536 w 12250760"/>
                <a:gd name="connsiteY5175" fmla="*/ 1706495 h 6679735"/>
                <a:gd name="connsiteX5176" fmla="*/ 4335536 w 12250760"/>
                <a:gd name="connsiteY5176" fmla="*/ 1654492 h 6679735"/>
                <a:gd name="connsiteX5177" fmla="*/ 4439381 w 12250760"/>
                <a:gd name="connsiteY5177" fmla="*/ 1576487 h 6679735"/>
                <a:gd name="connsiteX5178" fmla="*/ 3957663 w 12250760"/>
                <a:gd name="connsiteY5178" fmla="*/ 1576487 h 6679735"/>
                <a:gd name="connsiteX5179" fmla="*/ 4061497 w 12250760"/>
                <a:gd name="connsiteY5179" fmla="*/ 1654492 h 6679735"/>
                <a:gd name="connsiteX5180" fmla="*/ 4061497 w 12250760"/>
                <a:gd name="connsiteY5180" fmla="*/ 1706495 h 6679735"/>
                <a:gd name="connsiteX5181" fmla="*/ 4035541 w 12250760"/>
                <a:gd name="connsiteY5181" fmla="*/ 1732499 h 6679735"/>
                <a:gd name="connsiteX5182" fmla="*/ 4009582 w 12250760"/>
                <a:gd name="connsiteY5182" fmla="*/ 1732499 h 6679735"/>
                <a:gd name="connsiteX5183" fmla="*/ 4009582 w 12250760"/>
                <a:gd name="connsiteY5183" fmla="*/ 1836507 h 6679735"/>
                <a:gd name="connsiteX5184" fmla="*/ 3983621 w 12250760"/>
                <a:gd name="connsiteY5184" fmla="*/ 1862508 h 6679735"/>
                <a:gd name="connsiteX5185" fmla="*/ 3931705 w 12250760"/>
                <a:gd name="connsiteY5185" fmla="*/ 1862508 h 6679735"/>
                <a:gd name="connsiteX5186" fmla="*/ 3905751 w 12250760"/>
                <a:gd name="connsiteY5186" fmla="*/ 1836507 h 6679735"/>
                <a:gd name="connsiteX5187" fmla="*/ 3905751 w 12250760"/>
                <a:gd name="connsiteY5187" fmla="*/ 1732499 h 6679735"/>
                <a:gd name="connsiteX5188" fmla="*/ 3879793 w 12250760"/>
                <a:gd name="connsiteY5188" fmla="*/ 1732499 h 6679735"/>
                <a:gd name="connsiteX5189" fmla="*/ 3853836 w 12250760"/>
                <a:gd name="connsiteY5189" fmla="*/ 1706495 h 6679735"/>
                <a:gd name="connsiteX5190" fmla="*/ 3853836 w 12250760"/>
                <a:gd name="connsiteY5190" fmla="*/ 1654492 h 6679735"/>
                <a:gd name="connsiteX5191" fmla="*/ 3957663 w 12250760"/>
                <a:gd name="connsiteY5191" fmla="*/ 1576487 h 6679735"/>
                <a:gd name="connsiteX5192" fmla="*/ 3475950 w 12250760"/>
                <a:gd name="connsiteY5192" fmla="*/ 1576487 h 6679735"/>
                <a:gd name="connsiteX5193" fmla="*/ 3579786 w 12250760"/>
                <a:gd name="connsiteY5193" fmla="*/ 1654492 h 6679735"/>
                <a:gd name="connsiteX5194" fmla="*/ 3579786 w 12250760"/>
                <a:gd name="connsiteY5194" fmla="*/ 1706495 h 6679735"/>
                <a:gd name="connsiteX5195" fmla="*/ 3553826 w 12250760"/>
                <a:gd name="connsiteY5195" fmla="*/ 1732499 h 6679735"/>
                <a:gd name="connsiteX5196" fmla="*/ 3527866 w 12250760"/>
                <a:gd name="connsiteY5196" fmla="*/ 1732499 h 6679735"/>
                <a:gd name="connsiteX5197" fmla="*/ 3527866 w 12250760"/>
                <a:gd name="connsiteY5197" fmla="*/ 1836507 h 6679735"/>
                <a:gd name="connsiteX5198" fmla="*/ 3501909 w 12250760"/>
                <a:gd name="connsiteY5198" fmla="*/ 1862508 h 6679735"/>
                <a:gd name="connsiteX5199" fmla="*/ 3449992 w 12250760"/>
                <a:gd name="connsiteY5199" fmla="*/ 1862508 h 6679735"/>
                <a:gd name="connsiteX5200" fmla="*/ 3424035 w 12250760"/>
                <a:gd name="connsiteY5200" fmla="*/ 1836507 h 6679735"/>
                <a:gd name="connsiteX5201" fmla="*/ 3424035 w 12250760"/>
                <a:gd name="connsiteY5201" fmla="*/ 1732499 h 6679735"/>
                <a:gd name="connsiteX5202" fmla="*/ 3398079 w 12250760"/>
                <a:gd name="connsiteY5202" fmla="*/ 1732499 h 6679735"/>
                <a:gd name="connsiteX5203" fmla="*/ 3372119 w 12250760"/>
                <a:gd name="connsiteY5203" fmla="*/ 1706495 h 6679735"/>
                <a:gd name="connsiteX5204" fmla="*/ 3372119 w 12250760"/>
                <a:gd name="connsiteY5204" fmla="*/ 1654492 h 6679735"/>
                <a:gd name="connsiteX5205" fmla="*/ 3475950 w 12250760"/>
                <a:gd name="connsiteY5205" fmla="*/ 1576487 h 6679735"/>
                <a:gd name="connsiteX5206" fmla="*/ 2994226 w 12250760"/>
                <a:gd name="connsiteY5206" fmla="*/ 1576487 h 6679735"/>
                <a:gd name="connsiteX5207" fmla="*/ 3098055 w 12250760"/>
                <a:gd name="connsiteY5207" fmla="*/ 1654492 h 6679735"/>
                <a:gd name="connsiteX5208" fmla="*/ 3098055 w 12250760"/>
                <a:gd name="connsiteY5208" fmla="*/ 1706495 h 6679735"/>
                <a:gd name="connsiteX5209" fmla="*/ 3072096 w 12250760"/>
                <a:gd name="connsiteY5209" fmla="*/ 1732499 h 6679735"/>
                <a:gd name="connsiteX5210" fmla="*/ 3046140 w 12250760"/>
                <a:gd name="connsiteY5210" fmla="*/ 1732499 h 6679735"/>
                <a:gd name="connsiteX5211" fmla="*/ 3046140 w 12250760"/>
                <a:gd name="connsiteY5211" fmla="*/ 1836507 h 6679735"/>
                <a:gd name="connsiteX5212" fmla="*/ 3020184 w 12250760"/>
                <a:gd name="connsiteY5212" fmla="*/ 1862508 h 6679735"/>
                <a:gd name="connsiteX5213" fmla="*/ 2968265 w 12250760"/>
                <a:gd name="connsiteY5213" fmla="*/ 1862508 h 6679735"/>
                <a:gd name="connsiteX5214" fmla="*/ 2942310 w 12250760"/>
                <a:gd name="connsiteY5214" fmla="*/ 1836507 h 6679735"/>
                <a:gd name="connsiteX5215" fmla="*/ 2942310 w 12250760"/>
                <a:gd name="connsiteY5215" fmla="*/ 1732499 h 6679735"/>
                <a:gd name="connsiteX5216" fmla="*/ 2916351 w 12250760"/>
                <a:gd name="connsiteY5216" fmla="*/ 1732499 h 6679735"/>
                <a:gd name="connsiteX5217" fmla="*/ 2890395 w 12250760"/>
                <a:gd name="connsiteY5217" fmla="*/ 1706495 h 6679735"/>
                <a:gd name="connsiteX5218" fmla="*/ 2890395 w 12250760"/>
                <a:gd name="connsiteY5218" fmla="*/ 1654492 h 6679735"/>
                <a:gd name="connsiteX5219" fmla="*/ 2994226 w 12250760"/>
                <a:gd name="connsiteY5219" fmla="*/ 1576487 h 6679735"/>
                <a:gd name="connsiteX5220" fmla="*/ 2512502 w 12250760"/>
                <a:gd name="connsiteY5220" fmla="*/ 1576487 h 6679735"/>
                <a:gd name="connsiteX5221" fmla="*/ 2616332 w 12250760"/>
                <a:gd name="connsiteY5221" fmla="*/ 1654492 h 6679735"/>
                <a:gd name="connsiteX5222" fmla="*/ 2616332 w 12250760"/>
                <a:gd name="connsiteY5222" fmla="*/ 1706495 h 6679735"/>
                <a:gd name="connsiteX5223" fmla="*/ 2590376 w 12250760"/>
                <a:gd name="connsiteY5223" fmla="*/ 1732499 h 6679735"/>
                <a:gd name="connsiteX5224" fmla="*/ 2564417 w 12250760"/>
                <a:gd name="connsiteY5224" fmla="*/ 1732499 h 6679735"/>
                <a:gd name="connsiteX5225" fmla="*/ 2564417 w 12250760"/>
                <a:gd name="connsiteY5225" fmla="*/ 1836507 h 6679735"/>
                <a:gd name="connsiteX5226" fmla="*/ 2538460 w 12250760"/>
                <a:gd name="connsiteY5226" fmla="*/ 1862508 h 6679735"/>
                <a:gd name="connsiteX5227" fmla="*/ 2486546 w 12250760"/>
                <a:gd name="connsiteY5227" fmla="*/ 1862508 h 6679735"/>
                <a:gd name="connsiteX5228" fmla="*/ 2460589 w 12250760"/>
                <a:gd name="connsiteY5228" fmla="*/ 1836507 h 6679735"/>
                <a:gd name="connsiteX5229" fmla="*/ 2460589 w 12250760"/>
                <a:gd name="connsiteY5229" fmla="*/ 1732499 h 6679735"/>
                <a:gd name="connsiteX5230" fmla="*/ 2434633 w 12250760"/>
                <a:gd name="connsiteY5230" fmla="*/ 1732499 h 6679735"/>
                <a:gd name="connsiteX5231" fmla="*/ 2408674 w 12250760"/>
                <a:gd name="connsiteY5231" fmla="*/ 1706495 h 6679735"/>
                <a:gd name="connsiteX5232" fmla="*/ 2408674 w 12250760"/>
                <a:gd name="connsiteY5232" fmla="*/ 1654492 h 6679735"/>
                <a:gd name="connsiteX5233" fmla="*/ 2512502 w 12250760"/>
                <a:gd name="connsiteY5233" fmla="*/ 1576487 h 6679735"/>
                <a:gd name="connsiteX5234" fmla="*/ 2030767 w 12250760"/>
                <a:gd name="connsiteY5234" fmla="*/ 1576487 h 6679735"/>
                <a:gd name="connsiteX5235" fmla="*/ 2134614 w 12250760"/>
                <a:gd name="connsiteY5235" fmla="*/ 1654492 h 6679735"/>
                <a:gd name="connsiteX5236" fmla="*/ 2134614 w 12250760"/>
                <a:gd name="connsiteY5236" fmla="*/ 1706495 h 6679735"/>
                <a:gd name="connsiteX5237" fmla="*/ 2108640 w 12250760"/>
                <a:gd name="connsiteY5237" fmla="*/ 1732499 h 6679735"/>
                <a:gd name="connsiteX5238" fmla="*/ 2082682 w 12250760"/>
                <a:gd name="connsiteY5238" fmla="*/ 1732499 h 6679735"/>
                <a:gd name="connsiteX5239" fmla="*/ 2082682 w 12250760"/>
                <a:gd name="connsiteY5239" fmla="*/ 1836507 h 6679735"/>
                <a:gd name="connsiteX5240" fmla="*/ 2056724 w 12250760"/>
                <a:gd name="connsiteY5240" fmla="*/ 1862508 h 6679735"/>
                <a:gd name="connsiteX5241" fmla="*/ 2004809 w 12250760"/>
                <a:gd name="connsiteY5241" fmla="*/ 1862508 h 6679735"/>
                <a:gd name="connsiteX5242" fmla="*/ 1978851 w 12250760"/>
                <a:gd name="connsiteY5242" fmla="*/ 1836507 h 6679735"/>
                <a:gd name="connsiteX5243" fmla="*/ 1978851 w 12250760"/>
                <a:gd name="connsiteY5243" fmla="*/ 1732499 h 6679735"/>
                <a:gd name="connsiteX5244" fmla="*/ 1952894 w 12250760"/>
                <a:gd name="connsiteY5244" fmla="*/ 1732499 h 6679735"/>
                <a:gd name="connsiteX5245" fmla="*/ 1926936 w 12250760"/>
                <a:gd name="connsiteY5245" fmla="*/ 1706495 h 6679735"/>
                <a:gd name="connsiteX5246" fmla="*/ 1926936 w 12250760"/>
                <a:gd name="connsiteY5246" fmla="*/ 1654492 h 6679735"/>
                <a:gd name="connsiteX5247" fmla="*/ 2030767 w 12250760"/>
                <a:gd name="connsiteY5247" fmla="*/ 1576487 h 6679735"/>
                <a:gd name="connsiteX5248" fmla="*/ 1549044 w 12250760"/>
                <a:gd name="connsiteY5248" fmla="*/ 1576487 h 6679735"/>
                <a:gd name="connsiteX5249" fmla="*/ 1652873 w 12250760"/>
                <a:gd name="connsiteY5249" fmla="*/ 1654492 h 6679735"/>
                <a:gd name="connsiteX5250" fmla="*/ 1652873 w 12250760"/>
                <a:gd name="connsiteY5250" fmla="*/ 1706495 h 6679735"/>
                <a:gd name="connsiteX5251" fmla="*/ 1626917 w 12250760"/>
                <a:gd name="connsiteY5251" fmla="*/ 1732499 h 6679735"/>
                <a:gd name="connsiteX5252" fmla="*/ 1600958 w 12250760"/>
                <a:gd name="connsiteY5252" fmla="*/ 1732499 h 6679735"/>
                <a:gd name="connsiteX5253" fmla="*/ 1600958 w 12250760"/>
                <a:gd name="connsiteY5253" fmla="*/ 1836507 h 6679735"/>
                <a:gd name="connsiteX5254" fmla="*/ 1575001 w 12250760"/>
                <a:gd name="connsiteY5254" fmla="*/ 1862508 h 6679735"/>
                <a:gd name="connsiteX5255" fmla="*/ 1523085 w 12250760"/>
                <a:gd name="connsiteY5255" fmla="*/ 1862508 h 6679735"/>
                <a:gd name="connsiteX5256" fmla="*/ 1497128 w 12250760"/>
                <a:gd name="connsiteY5256" fmla="*/ 1836507 h 6679735"/>
                <a:gd name="connsiteX5257" fmla="*/ 1497128 w 12250760"/>
                <a:gd name="connsiteY5257" fmla="*/ 1732499 h 6679735"/>
                <a:gd name="connsiteX5258" fmla="*/ 1471171 w 12250760"/>
                <a:gd name="connsiteY5258" fmla="*/ 1732499 h 6679735"/>
                <a:gd name="connsiteX5259" fmla="*/ 1445213 w 12250760"/>
                <a:gd name="connsiteY5259" fmla="*/ 1706495 h 6679735"/>
                <a:gd name="connsiteX5260" fmla="*/ 1445213 w 12250760"/>
                <a:gd name="connsiteY5260" fmla="*/ 1654492 h 6679735"/>
                <a:gd name="connsiteX5261" fmla="*/ 1549044 w 12250760"/>
                <a:gd name="connsiteY5261" fmla="*/ 1576487 h 6679735"/>
                <a:gd name="connsiteX5262" fmla="*/ 1067322 w 12250760"/>
                <a:gd name="connsiteY5262" fmla="*/ 1576487 h 6679735"/>
                <a:gd name="connsiteX5263" fmla="*/ 1171152 w 12250760"/>
                <a:gd name="connsiteY5263" fmla="*/ 1654492 h 6679735"/>
                <a:gd name="connsiteX5264" fmla="*/ 1171152 w 12250760"/>
                <a:gd name="connsiteY5264" fmla="*/ 1706495 h 6679735"/>
                <a:gd name="connsiteX5265" fmla="*/ 1145195 w 12250760"/>
                <a:gd name="connsiteY5265" fmla="*/ 1732499 h 6679735"/>
                <a:gd name="connsiteX5266" fmla="*/ 1119236 w 12250760"/>
                <a:gd name="connsiteY5266" fmla="*/ 1732499 h 6679735"/>
                <a:gd name="connsiteX5267" fmla="*/ 1119236 w 12250760"/>
                <a:gd name="connsiteY5267" fmla="*/ 1836507 h 6679735"/>
                <a:gd name="connsiteX5268" fmla="*/ 1093279 w 12250760"/>
                <a:gd name="connsiteY5268" fmla="*/ 1862508 h 6679735"/>
                <a:gd name="connsiteX5269" fmla="*/ 1041364 w 12250760"/>
                <a:gd name="connsiteY5269" fmla="*/ 1862508 h 6679735"/>
                <a:gd name="connsiteX5270" fmla="*/ 1015407 w 12250760"/>
                <a:gd name="connsiteY5270" fmla="*/ 1836507 h 6679735"/>
                <a:gd name="connsiteX5271" fmla="*/ 1015407 w 12250760"/>
                <a:gd name="connsiteY5271" fmla="*/ 1732499 h 6679735"/>
                <a:gd name="connsiteX5272" fmla="*/ 989449 w 12250760"/>
                <a:gd name="connsiteY5272" fmla="*/ 1732499 h 6679735"/>
                <a:gd name="connsiteX5273" fmla="*/ 963491 w 12250760"/>
                <a:gd name="connsiteY5273" fmla="*/ 1706495 h 6679735"/>
                <a:gd name="connsiteX5274" fmla="*/ 963491 w 12250760"/>
                <a:gd name="connsiteY5274" fmla="*/ 1654492 h 6679735"/>
                <a:gd name="connsiteX5275" fmla="*/ 1067322 w 12250760"/>
                <a:gd name="connsiteY5275" fmla="*/ 1576487 h 6679735"/>
                <a:gd name="connsiteX5276" fmla="*/ 585600 w 12250760"/>
                <a:gd name="connsiteY5276" fmla="*/ 1576487 h 6679735"/>
                <a:gd name="connsiteX5277" fmla="*/ 689430 w 12250760"/>
                <a:gd name="connsiteY5277" fmla="*/ 1654492 h 6679735"/>
                <a:gd name="connsiteX5278" fmla="*/ 689430 w 12250760"/>
                <a:gd name="connsiteY5278" fmla="*/ 1706495 h 6679735"/>
                <a:gd name="connsiteX5279" fmla="*/ 663473 w 12250760"/>
                <a:gd name="connsiteY5279" fmla="*/ 1732499 h 6679735"/>
                <a:gd name="connsiteX5280" fmla="*/ 637514 w 12250760"/>
                <a:gd name="connsiteY5280" fmla="*/ 1732499 h 6679735"/>
                <a:gd name="connsiteX5281" fmla="*/ 637514 w 12250760"/>
                <a:gd name="connsiteY5281" fmla="*/ 1836507 h 6679735"/>
                <a:gd name="connsiteX5282" fmla="*/ 611557 w 12250760"/>
                <a:gd name="connsiteY5282" fmla="*/ 1862508 h 6679735"/>
                <a:gd name="connsiteX5283" fmla="*/ 559642 w 12250760"/>
                <a:gd name="connsiteY5283" fmla="*/ 1862508 h 6679735"/>
                <a:gd name="connsiteX5284" fmla="*/ 533685 w 12250760"/>
                <a:gd name="connsiteY5284" fmla="*/ 1836507 h 6679735"/>
                <a:gd name="connsiteX5285" fmla="*/ 533685 w 12250760"/>
                <a:gd name="connsiteY5285" fmla="*/ 1732499 h 6679735"/>
                <a:gd name="connsiteX5286" fmla="*/ 507727 w 12250760"/>
                <a:gd name="connsiteY5286" fmla="*/ 1732499 h 6679735"/>
                <a:gd name="connsiteX5287" fmla="*/ 481769 w 12250760"/>
                <a:gd name="connsiteY5287" fmla="*/ 1706495 h 6679735"/>
                <a:gd name="connsiteX5288" fmla="*/ 481769 w 12250760"/>
                <a:gd name="connsiteY5288" fmla="*/ 1654492 h 6679735"/>
                <a:gd name="connsiteX5289" fmla="*/ 585600 w 12250760"/>
                <a:gd name="connsiteY5289" fmla="*/ 1576487 h 6679735"/>
                <a:gd name="connsiteX5290" fmla="*/ 103878 w 12250760"/>
                <a:gd name="connsiteY5290" fmla="*/ 1576487 h 6679735"/>
                <a:gd name="connsiteX5291" fmla="*/ 207708 w 12250760"/>
                <a:gd name="connsiteY5291" fmla="*/ 1654492 h 6679735"/>
                <a:gd name="connsiteX5292" fmla="*/ 207708 w 12250760"/>
                <a:gd name="connsiteY5292" fmla="*/ 1706495 h 6679735"/>
                <a:gd name="connsiteX5293" fmla="*/ 181751 w 12250760"/>
                <a:gd name="connsiteY5293" fmla="*/ 1732499 h 6679735"/>
                <a:gd name="connsiteX5294" fmla="*/ 155793 w 12250760"/>
                <a:gd name="connsiteY5294" fmla="*/ 1732499 h 6679735"/>
                <a:gd name="connsiteX5295" fmla="*/ 155793 w 12250760"/>
                <a:gd name="connsiteY5295" fmla="*/ 1836507 h 6679735"/>
                <a:gd name="connsiteX5296" fmla="*/ 129835 w 12250760"/>
                <a:gd name="connsiteY5296" fmla="*/ 1862508 h 6679735"/>
                <a:gd name="connsiteX5297" fmla="*/ 77920 w 12250760"/>
                <a:gd name="connsiteY5297" fmla="*/ 1862508 h 6679735"/>
                <a:gd name="connsiteX5298" fmla="*/ 51963 w 12250760"/>
                <a:gd name="connsiteY5298" fmla="*/ 1836507 h 6679735"/>
                <a:gd name="connsiteX5299" fmla="*/ 51963 w 12250760"/>
                <a:gd name="connsiteY5299" fmla="*/ 1732499 h 6679735"/>
                <a:gd name="connsiteX5300" fmla="*/ 26006 w 12250760"/>
                <a:gd name="connsiteY5300" fmla="*/ 1732499 h 6679735"/>
                <a:gd name="connsiteX5301" fmla="*/ 47 w 12250760"/>
                <a:gd name="connsiteY5301" fmla="*/ 1706495 h 6679735"/>
                <a:gd name="connsiteX5302" fmla="*/ 47 w 12250760"/>
                <a:gd name="connsiteY5302" fmla="*/ 1654492 h 6679735"/>
                <a:gd name="connsiteX5303" fmla="*/ 103878 w 12250760"/>
                <a:gd name="connsiteY5303" fmla="*/ 1576487 h 6679735"/>
                <a:gd name="connsiteX5304" fmla="*/ 12145950 w 12250760"/>
                <a:gd name="connsiteY5304" fmla="*/ 1445230 h 6679735"/>
                <a:gd name="connsiteX5305" fmla="*/ 12197866 w 12250760"/>
                <a:gd name="connsiteY5305" fmla="*/ 1497145 h 6679735"/>
                <a:gd name="connsiteX5306" fmla="*/ 12145950 w 12250760"/>
                <a:gd name="connsiteY5306" fmla="*/ 1549060 h 6679735"/>
                <a:gd name="connsiteX5307" fmla="*/ 12094035 w 12250760"/>
                <a:gd name="connsiteY5307" fmla="*/ 1497145 h 6679735"/>
                <a:gd name="connsiteX5308" fmla="*/ 12145950 w 12250760"/>
                <a:gd name="connsiteY5308" fmla="*/ 1445230 h 6679735"/>
                <a:gd name="connsiteX5309" fmla="*/ 11664226 w 12250760"/>
                <a:gd name="connsiteY5309" fmla="*/ 1445230 h 6679735"/>
                <a:gd name="connsiteX5310" fmla="*/ 11716142 w 12250760"/>
                <a:gd name="connsiteY5310" fmla="*/ 1497145 h 6679735"/>
                <a:gd name="connsiteX5311" fmla="*/ 11664226 w 12250760"/>
                <a:gd name="connsiteY5311" fmla="*/ 1549060 h 6679735"/>
                <a:gd name="connsiteX5312" fmla="*/ 11612311 w 12250760"/>
                <a:gd name="connsiteY5312" fmla="*/ 1497145 h 6679735"/>
                <a:gd name="connsiteX5313" fmla="*/ 11664226 w 12250760"/>
                <a:gd name="connsiteY5313" fmla="*/ 1445230 h 6679735"/>
                <a:gd name="connsiteX5314" fmla="*/ 11182501 w 12250760"/>
                <a:gd name="connsiteY5314" fmla="*/ 1445230 h 6679735"/>
                <a:gd name="connsiteX5315" fmla="*/ 11234417 w 12250760"/>
                <a:gd name="connsiteY5315" fmla="*/ 1497145 h 6679735"/>
                <a:gd name="connsiteX5316" fmla="*/ 11182501 w 12250760"/>
                <a:gd name="connsiteY5316" fmla="*/ 1549060 h 6679735"/>
                <a:gd name="connsiteX5317" fmla="*/ 11130586 w 12250760"/>
                <a:gd name="connsiteY5317" fmla="*/ 1497145 h 6679735"/>
                <a:gd name="connsiteX5318" fmla="*/ 11182501 w 12250760"/>
                <a:gd name="connsiteY5318" fmla="*/ 1445230 h 6679735"/>
                <a:gd name="connsiteX5319" fmla="*/ 10700777 w 12250760"/>
                <a:gd name="connsiteY5319" fmla="*/ 1445230 h 6679735"/>
                <a:gd name="connsiteX5320" fmla="*/ 10752693 w 12250760"/>
                <a:gd name="connsiteY5320" fmla="*/ 1497145 h 6679735"/>
                <a:gd name="connsiteX5321" fmla="*/ 10700777 w 12250760"/>
                <a:gd name="connsiteY5321" fmla="*/ 1549060 h 6679735"/>
                <a:gd name="connsiteX5322" fmla="*/ 10648862 w 12250760"/>
                <a:gd name="connsiteY5322" fmla="*/ 1497145 h 6679735"/>
                <a:gd name="connsiteX5323" fmla="*/ 10700777 w 12250760"/>
                <a:gd name="connsiteY5323" fmla="*/ 1445230 h 6679735"/>
                <a:gd name="connsiteX5324" fmla="*/ 10219053 w 12250760"/>
                <a:gd name="connsiteY5324" fmla="*/ 1445230 h 6679735"/>
                <a:gd name="connsiteX5325" fmla="*/ 10270969 w 12250760"/>
                <a:gd name="connsiteY5325" fmla="*/ 1497145 h 6679735"/>
                <a:gd name="connsiteX5326" fmla="*/ 10219053 w 12250760"/>
                <a:gd name="connsiteY5326" fmla="*/ 1549060 h 6679735"/>
                <a:gd name="connsiteX5327" fmla="*/ 10167138 w 12250760"/>
                <a:gd name="connsiteY5327" fmla="*/ 1497145 h 6679735"/>
                <a:gd name="connsiteX5328" fmla="*/ 10219053 w 12250760"/>
                <a:gd name="connsiteY5328" fmla="*/ 1445230 h 6679735"/>
                <a:gd name="connsiteX5329" fmla="*/ 9737328 w 12250760"/>
                <a:gd name="connsiteY5329" fmla="*/ 1445230 h 6679735"/>
                <a:gd name="connsiteX5330" fmla="*/ 9789244 w 12250760"/>
                <a:gd name="connsiteY5330" fmla="*/ 1497145 h 6679735"/>
                <a:gd name="connsiteX5331" fmla="*/ 9737328 w 12250760"/>
                <a:gd name="connsiteY5331" fmla="*/ 1549060 h 6679735"/>
                <a:gd name="connsiteX5332" fmla="*/ 9685413 w 12250760"/>
                <a:gd name="connsiteY5332" fmla="*/ 1497145 h 6679735"/>
                <a:gd name="connsiteX5333" fmla="*/ 9737328 w 12250760"/>
                <a:gd name="connsiteY5333" fmla="*/ 1445230 h 6679735"/>
                <a:gd name="connsiteX5334" fmla="*/ 9255604 w 12250760"/>
                <a:gd name="connsiteY5334" fmla="*/ 1445230 h 6679735"/>
                <a:gd name="connsiteX5335" fmla="*/ 9307520 w 12250760"/>
                <a:gd name="connsiteY5335" fmla="*/ 1497145 h 6679735"/>
                <a:gd name="connsiteX5336" fmla="*/ 9255604 w 12250760"/>
                <a:gd name="connsiteY5336" fmla="*/ 1549060 h 6679735"/>
                <a:gd name="connsiteX5337" fmla="*/ 9203689 w 12250760"/>
                <a:gd name="connsiteY5337" fmla="*/ 1497145 h 6679735"/>
                <a:gd name="connsiteX5338" fmla="*/ 9255604 w 12250760"/>
                <a:gd name="connsiteY5338" fmla="*/ 1445230 h 6679735"/>
                <a:gd name="connsiteX5339" fmla="*/ 8773880 w 12250760"/>
                <a:gd name="connsiteY5339" fmla="*/ 1445230 h 6679735"/>
                <a:gd name="connsiteX5340" fmla="*/ 8825796 w 12250760"/>
                <a:gd name="connsiteY5340" fmla="*/ 1497145 h 6679735"/>
                <a:gd name="connsiteX5341" fmla="*/ 8773880 w 12250760"/>
                <a:gd name="connsiteY5341" fmla="*/ 1549060 h 6679735"/>
                <a:gd name="connsiteX5342" fmla="*/ 8721965 w 12250760"/>
                <a:gd name="connsiteY5342" fmla="*/ 1497145 h 6679735"/>
                <a:gd name="connsiteX5343" fmla="*/ 8773880 w 12250760"/>
                <a:gd name="connsiteY5343" fmla="*/ 1445230 h 6679735"/>
                <a:gd name="connsiteX5344" fmla="*/ 8292157 w 12250760"/>
                <a:gd name="connsiteY5344" fmla="*/ 1445230 h 6679735"/>
                <a:gd name="connsiteX5345" fmla="*/ 8344072 w 12250760"/>
                <a:gd name="connsiteY5345" fmla="*/ 1497145 h 6679735"/>
                <a:gd name="connsiteX5346" fmla="*/ 8292157 w 12250760"/>
                <a:gd name="connsiteY5346" fmla="*/ 1549060 h 6679735"/>
                <a:gd name="connsiteX5347" fmla="*/ 8240241 w 12250760"/>
                <a:gd name="connsiteY5347" fmla="*/ 1497145 h 6679735"/>
                <a:gd name="connsiteX5348" fmla="*/ 8292157 w 12250760"/>
                <a:gd name="connsiteY5348" fmla="*/ 1445230 h 6679735"/>
                <a:gd name="connsiteX5349" fmla="*/ 7810433 w 12250760"/>
                <a:gd name="connsiteY5349" fmla="*/ 1445230 h 6679735"/>
                <a:gd name="connsiteX5350" fmla="*/ 7862348 w 12250760"/>
                <a:gd name="connsiteY5350" fmla="*/ 1497145 h 6679735"/>
                <a:gd name="connsiteX5351" fmla="*/ 7810433 w 12250760"/>
                <a:gd name="connsiteY5351" fmla="*/ 1549060 h 6679735"/>
                <a:gd name="connsiteX5352" fmla="*/ 7758517 w 12250760"/>
                <a:gd name="connsiteY5352" fmla="*/ 1497145 h 6679735"/>
                <a:gd name="connsiteX5353" fmla="*/ 7810433 w 12250760"/>
                <a:gd name="connsiteY5353" fmla="*/ 1445230 h 6679735"/>
                <a:gd name="connsiteX5354" fmla="*/ 7328709 w 12250760"/>
                <a:gd name="connsiteY5354" fmla="*/ 1445230 h 6679735"/>
                <a:gd name="connsiteX5355" fmla="*/ 7380624 w 12250760"/>
                <a:gd name="connsiteY5355" fmla="*/ 1497145 h 6679735"/>
                <a:gd name="connsiteX5356" fmla="*/ 7328709 w 12250760"/>
                <a:gd name="connsiteY5356" fmla="*/ 1549060 h 6679735"/>
                <a:gd name="connsiteX5357" fmla="*/ 7276793 w 12250760"/>
                <a:gd name="connsiteY5357" fmla="*/ 1497145 h 6679735"/>
                <a:gd name="connsiteX5358" fmla="*/ 7328709 w 12250760"/>
                <a:gd name="connsiteY5358" fmla="*/ 1445230 h 6679735"/>
                <a:gd name="connsiteX5359" fmla="*/ 6846985 w 12250760"/>
                <a:gd name="connsiteY5359" fmla="*/ 1445230 h 6679735"/>
                <a:gd name="connsiteX5360" fmla="*/ 6898900 w 12250760"/>
                <a:gd name="connsiteY5360" fmla="*/ 1497145 h 6679735"/>
                <a:gd name="connsiteX5361" fmla="*/ 6846985 w 12250760"/>
                <a:gd name="connsiteY5361" fmla="*/ 1549060 h 6679735"/>
                <a:gd name="connsiteX5362" fmla="*/ 6795069 w 12250760"/>
                <a:gd name="connsiteY5362" fmla="*/ 1497145 h 6679735"/>
                <a:gd name="connsiteX5363" fmla="*/ 6846985 w 12250760"/>
                <a:gd name="connsiteY5363" fmla="*/ 1445230 h 6679735"/>
                <a:gd name="connsiteX5364" fmla="*/ 6365261 w 12250760"/>
                <a:gd name="connsiteY5364" fmla="*/ 1445230 h 6679735"/>
                <a:gd name="connsiteX5365" fmla="*/ 6417176 w 12250760"/>
                <a:gd name="connsiteY5365" fmla="*/ 1497145 h 6679735"/>
                <a:gd name="connsiteX5366" fmla="*/ 6365261 w 12250760"/>
                <a:gd name="connsiteY5366" fmla="*/ 1549060 h 6679735"/>
                <a:gd name="connsiteX5367" fmla="*/ 6313345 w 12250760"/>
                <a:gd name="connsiteY5367" fmla="*/ 1497145 h 6679735"/>
                <a:gd name="connsiteX5368" fmla="*/ 6365261 w 12250760"/>
                <a:gd name="connsiteY5368" fmla="*/ 1445230 h 6679735"/>
                <a:gd name="connsiteX5369" fmla="*/ 5883550 w 12250760"/>
                <a:gd name="connsiteY5369" fmla="*/ 1445230 h 6679735"/>
                <a:gd name="connsiteX5370" fmla="*/ 5935463 w 12250760"/>
                <a:gd name="connsiteY5370" fmla="*/ 1497145 h 6679735"/>
                <a:gd name="connsiteX5371" fmla="*/ 5883550 w 12250760"/>
                <a:gd name="connsiteY5371" fmla="*/ 1549060 h 6679735"/>
                <a:gd name="connsiteX5372" fmla="*/ 5831636 w 12250760"/>
                <a:gd name="connsiteY5372" fmla="*/ 1497145 h 6679735"/>
                <a:gd name="connsiteX5373" fmla="*/ 5883550 w 12250760"/>
                <a:gd name="connsiteY5373" fmla="*/ 1445230 h 6679735"/>
                <a:gd name="connsiteX5374" fmla="*/ 5401846 w 12250760"/>
                <a:gd name="connsiteY5374" fmla="*/ 1445230 h 6679735"/>
                <a:gd name="connsiteX5375" fmla="*/ 5453757 w 12250760"/>
                <a:gd name="connsiteY5375" fmla="*/ 1497145 h 6679735"/>
                <a:gd name="connsiteX5376" fmla="*/ 5401846 w 12250760"/>
                <a:gd name="connsiteY5376" fmla="*/ 1549060 h 6679735"/>
                <a:gd name="connsiteX5377" fmla="*/ 5349936 w 12250760"/>
                <a:gd name="connsiteY5377" fmla="*/ 1497145 h 6679735"/>
                <a:gd name="connsiteX5378" fmla="*/ 5401846 w 12250760"/>
                <a:gd name="connsiteY5378" fmla="*/ 1445230 h 6679735"/>
                <a:gd name="connsiteX5379" fmla="*/ 4920088 w 12250760"/>
                <a:gd name="connsiteY5379" fmla="*/ 1445230 h 6679735"/>
                <a:gd name="connsiteX5380" fmla="*/ 4972021 w 12250760"/>
                <a:gd name="connsiteY5380" fmla="*/ 1497145 h 6679735"/>
                <a:gd name="connsiteX5381" fmla="*/ 4920088 w 12250760"/>
                <a:gd name="connsiteY5381" fmla="*/ 1549060 h 6679735"/>
                <a:gd name="connsiteX5382" fmla="*/ 4868188 w 12250760"/>
                <a:gd name="connsiteY5382" fmla="*/ 1497145 h 6679735"/>
                <a:gd name="connsiteX5383" fmla="*/ 4920088 w 12250760"/>
                <a:gd name="connsiteY5383" fmla="*/ 1445230 h 6679735"/>
                <a:gd name="connsiteX5384" fmla="*/ 4438393 w 12250760"/>
                <a:gd name="connsiteY5384" fmla="*/ 1445230 h 6679735"/>
                <a:gd name="connsiteX5385" fmla="*/ 4490299 w 12250760"/>
                <a:gd name="connsiteY5385" fmla="*/ 1497145 h 6679735"/>
                <a:gd name="connsiteX5386" fmla="*/ 4438393 w 12250760"/>
                <a:gd name="connsiteY5386" fmla="*/ 1549060 h 6679735"/>
                <a:gd name="connsiteX5387" fmla="*/ 4386471 w 12250760"/>
                <a:gd name="connsiteY5387" fmla="*/ 1497145 h 6679735"/>
                <a:gd name="connsiteX5388" fmla="*/ 4438393 w 12250760"/>
                <a:gd name="connsiteY5388" fmla="*/ 1445230 h 6679735"/>
                <a:gd name="connsiteX5389" fmla="*/ 3956683 w 12250760"/>
                <a:gd name="connsiteY5389" fmla="*/ 1445230 h 6679735"/>
                <a:gd name="connsiteX5390" fmla="*/ 4008604 w 12250760"/>
                <a:gd name="connsiteY5390" fmla="*/ 1497145 h 6679735"/>
                <a:gd name="connsiteX5391" fmla="*/ 3956683 w 12250760"/>
                <a:gd name="connsiteY5391" fmla="*/ 1549060 h 6679735"/>
                <a:gd name="connsiteX5392" fmla="*/ 3904772 w 12250760"/>
                <a:gd name="connsiteY5392" fmla="*/ 1497145 h 6679735"/>
                <a:gd name="connsiteX5393" fmla="*/ 3956683 w 12250760"/>
                <a:gd name="connsiteY5393" fmla="*/ 1445230 h 6679735"/>
                <a:gd name="connsiteX5394" fmla="*/ 3474970 w 12250760"/>
                <a:gd name="connsiteY5394" fmla="*/ 1445230 h 6679735"/>
                <a:gd name="connsiteX5395" fmla="*/ 3526888 w 12250760"/>
                <a:gd name="connsiteY5395" fmla="*/ 1497145 h 6679735"/>
                <a:gd name="connsiteX5396" fmla="*/ 3474970 w 12250760"/>
                <a:gd name="connsiteY5396" fmla="*/ 1549060 h 6679735"/>
                <a:gd name="connsiteX5397" fmla="*/ 3423054 w 12250760"/>
                <a:gd name="connsiteY5397" fmla="*/ 1497145 h 6679735"/>
                <a:gd name="connsiteX5398" fmla="*/ 3474970 w 12250760"/>
                <a:gd name="connsiteY5398" fmla="*/ 1445230 h 6679735"/>
                <a:gd name="connsiteX5399" fmla="*/ 2993246 w 12250760"/>
                <a:gd name="connsiteY5399" fmla="*/ 1445230 h 6679735"/>
                <a:gd name="connsiteX5400" fmla="*/ 3045160 w 12250760"/>
                <a:gd name="connsiteY5400" fmla="*/ 1497145 h 6679735"/>
                <a:gd name="connsiteX5401" fmla="*/ 2993246 w 12250760"/>
                <a:gd name="connsiteY5401" fmla="*/ 1549060 h 6679735"/>
                <a:gd name="connsiteX5402" fmla="*/ 2941330 w 12250760"/>
                <a:gd name="connsiteY5402" fmla="*/ 1497145 h 6679735"/>
                <a:gd name="connsiteX5403" fmla="*/ 2993246 w 12250760"/>
                <a:gd name="connsiteY5403" fmla="*/ 1445230 h 6679735"/>
                <a:gd name="connsiteX5404" fmla="*/ 2511522 w 12250760"/>
                <a:gd name="connsiteY5404" fmla="*/ 1445230 h 6679735"/>
                <a:gd name="connsiteX5405" fmla="*/ 2563437 w 12250760"/>
                <a:gd name="connsiteY5405" fmla="*/ 1497145 h 6679735"/>
                <a:gd name="connsiteX5406" fmla="*/ 2511522 w 12250760"/>
                <a:gd name="connsiteY5406" fmla="*/ 1549060 h 6679735"/>
                <a:gd name="connsiteX5407" fmla="*/ 2459610 w 12250760"/>
                <a:gd name="connsiteY5407" fmla="*/ 1497145 h 6679735"/>
                <a:gd name="connsiteX5408" fmla="*/ 2511522 w 12250760"/>
                <a:gd name="connsiteY5408" fmla="*/ 1445230 h 6679735"/>
                <a:gd name="connsiteX5409" fmla="*/ 2029787 w 12250760"/>
                <a:gd name="connsiteY5409" fmla="*/ 1445230 h 6679735"/>
                <a:gd name="connsiteX5410" fmla="*/ 2081703 w 12250760"/>
                <a:gd name="connsiteY5410" fmla="*/ 1497145 h 6679735"/>
                <a:gd name="connsiteX5411" fmla="*/ 2029787 w 12250760"/>
                <a:gd name="connsiteY5411" fmla="*/ 1549060 h 6679735"/>
                <a:gd name="connsiteX5412" fmla="*/ 1977872 w 12250760"/>
                <a:gd name="connsiteY5412" fmla="*/ 1497145 h 6679735"/>
                <a:gd name="connsiteX5413" fmla="*/ 2029787 w 12250760"/>
                <a:gd name="connsiteY5413" fmla="*/ 1445230 h 6679735"/>
                <a:gd name="connsiteX5414" fmla="*/ 1548064 w 12250760"/>
                <a:gd name="connsiteY5414" fmla="*/ 1445230 h 6679735"/>
                <a:gd name="connsiteX5415" fmla="*/ 1599980 w 12250760"/>
                <a:gd name="connsiteY5415" fmla="*/ 1497145 h 6679735"/>
                <a:gd name="connsiteX5416" fmla="*/ 1548064 w 12250760"/>
                <a:gd name="connsiteY5416" fmla="*/ 1549060 h 6679735"/>
                <a:gd name="connsiteX5417" fmla="*/ 1496149 w 12250760"/>
                <a:gd name="connsiteY5417" fmla="*/ 1497145 h 6679735"/>
                <a:gd name="connsiteX5418" fmla="*/ 1548064 w 12250760"/>
                <a:gd name="connsiteY5418" fmla="*/ 1445230 h 6679735"/>
                <a:gd name="connsiteX5419" fmla="*/ 1066342 w 12250760"/>
                <a:gd name="connsiteY5419" fmla="*/ 1445230 h 6679735"/>
                <a:gd name="connsiteX5420" fmla="*/ 1118258 w 12250760"/>
                <a:gd name="connsiteY5420" fmla="*/ 1497145 h 6679735"/>
                <a:gd name="connsiteX5421" fmla="*/ 1066342 w 12250760"/>
                <a:gd name="connsiteY5421" fmla="*/ 1549060 h 6679735"/>
                <a:gd name="connsiteX5422" fmla="*/ 1014427 w 12250760"/>
                <a:gd name="connsiteY5422" fmla="*/ 1497145 h 6679735"/>
                <a:gd name="connsiteX5423" fmla="*/ 1066342 w 12250760"/>
                <a:gd name="connsiteY5423" fmla="*/ 1445230 h 6679735"/>
                <a:gd name="connsiteX5424" fmla="*/ 584620 w 12250760"/>
                <a:gd name="connsiteY5424" fmla="*/ 1445230 h 6679735"/>
                <a:gd name="connsiteX5425" fmla="*/ 636536 w 12250760"/>
                <a:gd name="connsiteY5425" fmla="*/ 1497145 h 6679735"/>
                <a:gd name="connsiteX5426" fmla="*/ 584620 w 12250760"/>
                <a:gd name="connsiteY5426" fmla="*/ 1549060 h 6679735"/>
                <a:gd name="connsiteX5427" fmla="*/ 532705 w 12250760"/>
                <a:gd name="connsiteY5427" fmla="*/ 1497145 h 6679735"/>
                <a:gd name="connsiteX5428" fmla="*/ 584620 w 12250760"/>
                <a:gd name="connsiteY5428" fmla="*/ 1445230 h 6679735"/>
                <a:gd name="connsiteX5429" fmla="*/ 102899 w 12250760"/>
                <a:gd name="connsiteY5429" fmla="*/ 1445230 h 6679735"/>
                <a:gd name="connsiteX5430" fmla="*/ 154814 w 12250760"/>
                <a:gd name="connsiteY5430" fmla="*/ 1497145 h 6679735"/>
                <a:gd name="connsiteX5431" fmla="*/ 102899 w 12250760"/>
                <a:gd name="connsiteY5431" fmla="*/ 1549060 h 6679735"/>
                <a:gd name="connsiteX5432" fmla="*/ 50983 w 12250760"/>
                <a:gd name="connsiteY5432" fmla="*/ 1497145 h 6679735"/>
                <a:gd name="connsiteX5433" fmla="*/ 102899 w 12250760"/>
                <a:gd name="connsiteY5433" fmla="*/ 1445230 h 6679735"/>
                <a:gd name="connsiteX5434" fmla="*/ 12146930 w 12250760"/>
                <a:gd name="connsiteY5434" fmla="*/ 1094763 h 6679735"/>
                <a:gd name="connsiteX5435" fmla="*/ 12250760 w 12250760"/>
                <a:gd name="connsiteY5435" fmla="*/ 1172768 h 6679735"/>
                <a:gd name="connsiteX5436" fmla="*/ 12250760 w 12250760"/>
                <a:gd name="connsiteY5436" fmla="*/ 1224773 h 6679735"/>
                <a:gd name="connsiteX5437" fmla="*/ 12224803 w 12250760"/>
                <a:gd name="connsiteY5437" fmla="*/ 1250775 h 6679735"/>
                <a:gd name="connsiteX5438" fmla="*/ 12198844 w 12250760"/>
                <a:gd name="connsiteY5438" fmla="*/ 1250775 h 6679735"/>
                <a:gd name="connsiteX5439" fmla="*/ 12198844 w 12250760"/>
                <a:gd name="connsiteY5439" fmla="*/ 1354785 h 6679735"/>
                <a:gd name="connsiteX5440" fmla="*/ 12172887 w 12250760"/>
                <a:gd name="connsiteY5440" fmla="*/ 1380786 h 6679735"/>
                <a:gd name="connsiteX5441" fmla="*/ 12120972 w 12250760"/>
                <a:gd name="connsiteY5441" fmla="*/ 1380786 h 6679735"/>
                <a:gd name="connsiteX5442" fmla="*/ 12095015 w 12250760"/>
                <a:gd name="connsiteY5442" fmla="*/ 1354785 h 6679735"/>
                <a:gd name="connsiteX5443" fmla="*/ 12095015 w 12250760"/>
                <a:gd name="connsiteY5443" fmla="*/ 1250775 h 6679735"/>
                <a:gd name="connsiteX5444" fmla="*/ 12069057 w 12250760"/>
                <a:gd name="connsiteY5444" fmla="*/ 1250775 h 6679735"/>
                <a:gd name="connsiteX5445" fmla="*/ 12043099 w 12250760"/>
                <a:gd name="connsiteY5445" fmla="*/ 1224773 h 6679735"/>
                <a:gd name="connsiteX5446" fmla="*/ 12043099 w 12250760"/>
                <a:gd name="connsiteY5446" fmla="*/ 1172768 h 6679735"/>
                <a:gd name="connsiteX5447" fmla="*/ 12146930 w 12250760"/>
                <a:gd name="connsiteY5447" fmla="*/ 1094763 h 6679735"/>
                <a:gd name="connsiteX5448" fmla="*/ 11665206 w 12250760"/>
                <a:gd name="connsiteY5448" fmla="*/ 1094763 h 6679735"/>
                <a:gd name="connsiteX5449" fmla="*/ 11769036 w 12250760"/>
                <a:gd name="connsiteY5449" fmla="*/ 1172768 h 6679735"/>
                <a:gd name="connsiteX5450" fmla="*/ 11769036 w 12250760"/>
                <a:gd name="connsiteY5450" fmla="*/ 1224773 h 6679735"/>
                <a:gd name="connsiteX5451" fmla="*/ 11743079 w 12250760"/>
                <a:gd name="connsiteY5451" fmla="*/ 1250775 h 6679735"/>
                <a:gd name="connsiteX5452" fmla="*/ 11717120 w 12250760"/>
                <a:gd name="connsiteY5452" fmla="*/ 1250775 h 6679735"/>
                <a:gd name="connsiteX5453" fmla="*/ 11717120 w 12250760"/>
                <a:gd name="connsiteY5453" fmla="*/ 1354785 h 6679735"/>
                <a:gd name="connsiteX5454" fmla="*/ 11691163 w 12250760"/>
                <a:gd name="connsiteY5454" fmla="*/ 1380786 h 6679735"/>
                <a:gd name="connsiteX5455" fmla="*/ 11639248 w 12250760"/>
                <a:gd name="connsiteY5455" fmla="*/ 1380786 h 6679735"/>
                <a:gd name="connsiteX5456" fmla="*/ 11613291 w 12250760"/>
                <a:gd name="connsiteY5456" fmla="*/ 1354785 h 6679735"/>
                <a:gd name="connsiteX5457" fmla="*/ 11613291 w 12250760"/>
                <a:gd name="connsiteY5457" fmla="*/ 1250775 h 6679735"/>
                <a:gd name="connsiteX5458" fmla="*/ 11587333 w 12250760"/>
                <a:gd name="connsiteY5458" fmla="*/ 1250775 h 6679735"/>
                <a:gd name="connsiteX5459" fmla="*/ 11561375 w 12250760"/>
                <a:gd name="connsiteY5459" fmla="*/ 1224773 h 6679735"/>
                <a:gd name="connsiteX5460" fmla="*/ 11561375 w 12250760"/>
                <a:gd name="connsiteY5460" fmla="*/ 1172768 h 6679735"/>
                <a:gd name="connsiteX5461" fmla="*/ 11665206 w 12250760"/>
                <a:gd name="connsiteY5461" fmla="*/ 1094763 h 6679735"/>
                <a:gd name="connsiteX5462" fmla="*/ 11183481 w 12250760"/>
                <a:gd name="connsiteY5462" fmla="*/ 1094763 h 6679735"/>
                <a:gd name="connsiteX5463" fmla="*/ 11287311 w 12250760"/>
                <a:gd name="connsiteY5463" fmla="*/ 1172768 h 6679735"/>
                <a:gd name="connsiteX5464" fmla="*/ 11287311 w 12250760"/>
                <a:gd name="connsiteY5464" fmla="*/ 1224773 h 6679735"/>
                <a:gd name="connsiteX5465" fmla="*/ 11261354 w 12250760"/>
                <a:gd name="connsiteY5465" fmla="*/ 1250775 h 6679735"/>
                <a:gd name="connsiteX5466" fmla="*/ 11235395 w 12250760"/>
                <a:gd name="connsiteY5466" fmla="*/ 1250775 h 6679735"/>
                <a:gd name="connsiteX5467" fmla="*/ 11235395 w 12250760"/>
                <a:gd name="connsiteY5467" fmla="*/ 1354785 h 6679735"/>
                <a:gd name="connsiteX5468" fmla="*/ 11209438 w 12250760"/>
                <a:gd name="connsiteY5468" fmla="*/ 1380786 h 6679735"/>
                <a:gd name="connsiteX5469" fmla="*/ 11157523 w 12250760"/>
                <a:gd name="connsiteY5469" fmla="*/ 1380786 h 6679735"/>
                <a:gd name="connsiteX5470" fmla="*/ 11131566 w 12250760"/>
                <a:gd name="connsiteY5470" fmla="*/ 1354785 h 6679735"/>
                <a:gd name="connsiteX5471" fmla="*/ 11131566 w 12250760"/>
                <a:gd name="connsiteY5471" fmla="*/ 1250775 h 6679735"/>
                <a:gd name="connsiteX5472" fmla="*/ 11105608 w 12250760"/>
                <a:gd name="connsiteY5472" fmla="*/ 1250775 h 6679735"/>
                <a:gd name="connsiteX5473" fmla="*/ 11079650 w 12250760"/>
                <a:gd name="connsiteY5473" fmla="*/ 1224773 h 6679735"/>
                <a:gd name="connsiteX5474" fmla="*/ 11079650 w 12250760"/>
                <a:gd name="connsiteY5474" fmla="*/ 1172768 h 6679735"/>
                <a:gd name="connsiteX5475" fmla="*/ 11183481 w 12250760"/>
                <a:gd name="connsiteY5475" fmla="*/ 1094763 h 6679735"/>
                <a:gd name="connsiteX5476" fmla="*/ 10701757 w 12250760"/>
                <a:gd name="connsiteY5476" fmla="*/ 1094763 h 6679735"/>
                <a:gd name="connsiteX5477" fmla="*/ 10805587 w 12250760"/>
                <a:gd name="connsiteY5477" fmla="*/ 1172768 h 6679735"/>
                <a:gd name="connsiteX5478" fmla="*/ 10805587 w 12250760"/>
                <a:gd name="connsiteY5478" fmla="*/ 1224773 h 6679735"/>
                <a:gd name="connsiteX5479" fmla="*/ 10779630 w 12250760"/>
                <a:gd name="connsiteY5479" fmla="*/ 1250775 h 6679735"/>
                <a:gd name="connsiteX5480" fmla="*/ 10753671 w 12250760"/>
                <a:gd name="connsiteY5480" fmla="*/ 1250775 h 6679735"/>
                <a:gd name="connsiteX5481" fmla="*/ 10753671 w 12250760"/>
                <a:gd name="connsiteY5481" fmla="*/ 1354785 h 6679735"/>
                <a:gd name="connsiteX5482" fmla="*/ 10727714 w 12250760"/>
                <a:gd name="connsiteY5482" fmla="*/ 1380786 h 6679735"/>
                <a:gd name="connsiteX5483" fmla="*/ 10675799 w 12250760"/>
                <a:gd name="connsiteY5483" fmla="*/ 1380786 h 6679735"/>
                <a:gd name="connsiteX5484" fmla="*/ 10649842 w 12250760"/>
                <a:gd name="connsiteY5484" fmla="*/ 1354785 h 6679735"/>
                <a:gd name="connsiteX5485" fmla="*/ 10649842 w 12250760"/>
                <a:gd name="connsiteY5485" fmla="*/ 1250775 h 6679735"/>
                <a:gd name="connsiteX5486" fmla="*/ 10623884 w 12250760"/>
                <a:gd name="connsiteY5486" fmla="*/ 1250775 h 6679735"/>
                <a:gd name="connsiteX5487" fmla="*/ 10597926 w 12250760"/>
                <a:gd name="connsiteY5487" fmla="*/ 1224773 h 6679735"/>
                <a:gd name="connsiteX5488" fmla="*/ 10597926 w 12250760"/>
                <a:gd name="connsiteY5488" fmla="*/ 1172768 h 6679735"/>
                <a:gd name="connsiteX5489" fmla="*/ 10701757 w 12250760"/>
                <a:gd name="connsiteY5489" fmla="*/ 1094763 h 6679735"/>
                <a:gd name="connsiteX5490" fmla="*/ 10220033 w 12250760"/>
                <a:gd name="connsiteY5490" fmla="*/ 1094763 h 6679735"/>
                <a:gd name="connsiteX5491" fmla="*/ 10323863 w 12250760"/>
                <a:gd name="connsiteY5491" fmla="*/ 1172768 h 6679735"/>
                <a:gd name="connsiteX5492" fmla="*/ 10323863 w 12250760"/>
                <a:gd name="connsiteY5492" fmla="*/ 1224773 h 6679735"/>
                <a:gd name="connsiteX5493" fmla="*/ 10297906 w 12250760"/>
                <a:gd name="connsiteY5493" fmla="*/ 1250775 h 6679735"/>
                <a:gd name="connsiteX5494" fmla="*/ 10271947 w 12250760"/>
                <a:gd name="connsiteY5494" fmla="*/ 1250775 h 6679735"/>
                <a:gd name="connsiteX5495" fmla="*/ 10271947 w 12250760"/>
                <a:gd name="connsiteY5495" fmla="*/ 1354785 h 6679735"/>
                <a:gd name="connsiteX5496" fmla="*/ 10245990 w 12250760"/>
                <a:gd name="connsiteY5496" fmla="*/ 1380786 h 6679735"/>
                <a:gd name="connsiteX5497" fmla="*/ 10194075 w 12250760"/>
                <a:gd name="connsiteY5497" fmla="*/ 1380786 h 6679735"/>
                <a:gd name="connsiteX5498" fmla="*/ 10168118 w 12250760"/>
                <a:gd name="connsiteY5498" fmla="*/ 1354785 h 6679735"/>
                <a:gd name="connsiteX5499" fmla="*/ 10168118 w 12250760"/>
                <a:gd name="connsiteY5499" fmla="*/ 1250775 h 6679735"/>
                <a:gd name="connsiteX5500" fmla="*/ 10142160 w 12250760"/>
                <a:gd name="connsiteY5500" fmla="*/ 1250775 h 6679735"/>
                <a:gd name="connsiteX5501" fmla="*/ 10116202 w 12250760"/>
                <a:gd name="connsiteY5501" fmla="*/ 1224773 h 6679735"/>
                <a:gd name="connsiteX5502" fmla="*/ 10116202 w 12250760"/>
                <a:gd name="connsiteY5502" fmla="*/ 1172768 h 6679735"/>
                <a:gd name="connsiteX5503" fmla="*/ 10220033 w 12250760"/>
                <a:gd name="connsiteY5503" fmla="*/ 1094763 h 6679735"/>
                <a:gd name="connsiteX5504" fmla="*/ 9738308 w 12250760"/>
                <a:gd name="connsiteY5504" fmla="*/ 1094763 h 6679735"/>
                <a:gd name="connsiteX5505" fmla="*/ 9842138 w 12250760"/>
                <a:gd name="connsiteY5505" fmla="*/ 1172768 h 6679735"/>
                <a:gd name="connsiteX5506" fmla="*/ 9842138 w 12250760"/>
                <a:gd name="connsiteY5506" fmla="*/ 1224773 h 6679735"/>
                <a:gd name="connsiteX5507" fmla="*/ 9816181 w 12250760"/>
                <a:gd name="connsiteY5507" fmla="*/ 1250775 h 6679735"/>
                <a:gd name="connsiteX5508" fmla="*/ 9790222 w 12250760"/>
                <a:gd name="connsiteY5508" fmla="*/ 1250775 h 6679735"/>
                <a:gd name="connsiteX5509" fmla="*/ 9790222 w 12250760"/>
                <a:gd name="connsiteY5509" fmla="*/ 1354785 h 6679735"/>
                <a:gd name="connsiteX5510" fmla="*/ 9764265 w 12250760"/>
                <a:gd name="connsiteY5510" fmla="*/ 1380786 h 6679735"/>
                <a:gd name="connsiteX5511" fmla="*/ 9712350 w 12250760"/>
                <a:gd name="connsiteY5511" fmla="*/ 1380786 h 6679735"/>
                <a:gd name="connsiteX5512" fmla="*/ 9686393 w 12250760"/>
                <a:gd name="connsiteY5512" fmla="*/ 1354785 h 6679735"/>
                <a:gd name="connsiteX5513" fmla="*/ 9686393 w 12250760"/>
                <a:gd name="connsiteY5513" fmla="*/ 1250775 h 6679735"/>
                <a:gd name="connsiteX5514" fmla="*/ 9660435 w 12250760"/>
                <a:gd name="connsiteY5514" fmla="*/ 1250775 h 6679735"/>
                <a:gd name="connsiteX5515" fmla="*/ 9634477 w 12250760"/>
                <a:gd name="connsiteY5515" fmla="*/ 1224773 h 6679735"/>
                <a:gd name="connsiteX5516" fmla="*/ 9634477 w 12250760"/>
                <a:gd name="connsiteY5516" fmla="*/ 1172768 h 6679735"/>
                <a:gd name="connsiteX5517" fmla="*/ 9738308 w 12250760"/>
                <a:gd name="connsiteY5517" fmla="*/ 1094763 h 6679735"/>
                <a:gd name="connsiteX5518" fmla="*/ 9256584 w 12250760"/>
                <a:gd name="connsiteY5518" fmla="*/ 1094763 h 6679735"/>
                <a:gd name="connsiteX5519" fmla="*/ 9360414 w 12250760"/>
                <a:gd name="connsiteY5519" fmla="*/ 1172768 h 6679735"/>
                <a:gd name="connsiteX5520" fmla="*/ 9360414 w 12250760"/>
                <a:gd name="connsiteY5520" fmla="*/ 1224773 h 6679735"/>
                <a:gd name="connsiteX5521" fmla="*/ 9334457 w 12250760"/>
                <a:gd name="connsiteY5521" fmla="*/ 1250775 h 6679735"/>
                <a:gd name="connsiteX5522" fmla="*/ 9308498 w 12250760"/>
                <a:gd name="connsiteY5522" fmla="*/ 1250775 h 6679735"/>
                <a:gd name="connsiteX5523" fmla="*/ 9308498 w 12250760"/>
                <a:gd name="connsiteY5523" fmla="*/ 1354785 h 6679735"/>
                <a:gd name="connsiteX5524" fmla="*/ 9282541 w 12250760"/>
                <a:gd name="connsiteY5524" fmla="*/ 1380786 h 6679735"/>
                <a:gd name="connsiteX5525" fmla="*/ 9230626 w 12250760"/>
                <a:gd name="connsiteY5525" fmla="*/ 1380786 h 6679735"/>
                <a:gd name="connsiteX5526" fmla="*/ 9204669 w 12250760"/>
                <a:gd name="connsiteY5526" fmla="*/ 1354785 h 6679735"/>
                <a:gd name="connsiteX5527" fmla="*/ 9204669 w 12250760"/>
                <a:gd name="connsiteY5527" fmla="*/ 1250775 h 6679735"/>
                <a:gd name="connsiteX5528" fmla="*/ 9178711 w 12250760"/>
                <a:gd name="connsiteY5528" fmla="*/ 1250775 h 6679735"/>
                <a:gd name="connsiteX5529" fmla="*/ 9152753 w 12250760"/>
                <a:gd name="connsiteY5529" fmla="*/ 1224773 h 6679735"/>
                <a:gd name="connsiteX5530" fmla="*/ 9152753 w 12250760"/>
                <a:gd name="connsiteY5530" fmla="*/ 1172768 h 6679735"/>
                <a:gd name="connsiteX5531" fmla="*/ 9256584 w 12250760"/>
                <a:gd name="connsiteY5531" fmla="*/ 1094763 h 6679735"/>
                <a:gd name="connsiteX5532" fmla="*/ 8774860 w 12250760"/>
                <a:gd name="connsiteY5532" fmla="*/ 1094763 h 6679735"/>
                <a:gd name="connsiteX5533" fmla="*/ 8878690 w 12250760"/>
                <a:gd name="connsiteY5533" fmla="*/ 1172768 h 6679735"/>
                <a:gd name="connsiteX5534" fmla="*/ 8878690 w 12250760"/>
                <a:gd name="connsiteY5534" fmla="*/ 1224773 h 6679735"/>
                <a:gd name="connsiteX5535" fmla="*/ 8852733 w 12250760"/>
                <a:gd name="connsiteY5535" fmla="*/ 1250775 h 6679735"/>
                <a:gd name="connsiteX5536" fmla="*/ 8826774 w 12250760"/>
                <a:gd name="connsiteY5536" fmla="*/ 1250775 h 6679735"/>
                <a:gd name="connsiteX5537" fmla="*/ 8826774 w 12250760"/>
                <a:gd name="connsiteY5537" fmla="*/ 1354785 h 6679735"/>
                <a:gd name="connsiteX5538" fmla="*/ 8800817 w 12250760"/>
                <a:gd name="connsiteY5538" fmla="*/ 1380786 h 6679735"/>
                <a:gd name="connsiteX5539" fmla="*/ 8748902 w 12250760"/>
                <a:gd name="connsiteY5539" fmla="*/ 1380786 h 6679735"/>
                <a:gd name="connsiteX5540" fmla="*/ 8722945 w 12250760"/>
                <a:gd name="connsiteY5540" fmla="*/ 1354785 h 6679735"/>
                <a:gd name="connsiteX5541" fmla="*/ 8722945 w 12250760"/>
                <a:gd name="connsiteY5541" fmla="*/ 1250775 h 6679735"/>
                <a:gd name="connsiteX5542" fmla="*/ 8696987 w 12250760"/>
                <a:gd name="connsiteY5542" fmla="*/ 1250775 h 6679735"/>
                <a:gd name="connsiteX5543" fmla="*/ 8671029 w 12250760"/>
                <a:gd name="connsiteY5543" fmla="*/ 1224773 h 6679735"/>
                <a:gd name="connsiteX5544" fmla="*/ 8671029 w 12250760"/>
                <a:gd name="connsiteY5544" fmla="*/ 1172768 h 6679735"/>
                <a:gd name="connsiteX5545" fmla="*/ 8774860 w 12250760"/>
                <a:gd name="connsiteY5545" fmla="*/ 1094763 h 6679735"/>
                <a:gd name="connsiteX5546" fmla="*/ 8293136 w 12250760"/>
                <a:gd name="connsiteY5546" fmla="*/ 1094763 h 6679735"/>
                <a:gd name="connsiteX5547" fmla="*/ 8396966 w 12250760"/>
                <a:gd name="connsiteY5547" fmla="*/ 1172768 h 6679735"/>
                <a:gd name="connsiteX5548" fmla="*/ 8396966 w 12250760"/>
                <a:gd name="connsiteY5548" fmla="*/ 1224773 h 6679735"/>
                <a:gd name="connsiteX5549" fmla="*/ 8371009 w 12250760"/>
                <a:gd name="connsiteY5549" fmla="*/ 1250775 h 6679735"/>
                <a:gd name="connsiteX5550" fmla="*/ 8345051 w 12250760"/>
                <a:gd name="connsiteY5550" fmla="*/ 1250775 h 6679735"/>
                <a:gd name="connsiteX5551" fmla="*/ 8345051 w 12250760"/>
                <a:gd name="connsiteY5551" fmla="*/ 1354785 h 6679735"/>
                <a:gd name="connsiteX5552" fmla="*/ 8319094 w 12250760"/>
                <a:gd name="connsiteY5552" fmla="*/ 1380786 h 6679735"/>
                <a:gd name="connsiteX5553" fmla="*/ 8267178 w 12250760"/>
                <a:gd name="connsiteY5553" fmla="*/ 1380786 h 6679735"/>
                <a:gd name="connsiteX5554" fmla="*/ 8241221 w 12250760"/>
                <a:gd name="connsiteY5554" fmla="*/ 1354785 h 6679735"/>
                <a:gd name="connsiteX5555" fmla="*/ 8241221 w 12250760"/>
                <a:gd name="connsiteY5555" fmla="*/ 1250775 h 6679735"/>
                <a:gd name="connsiteX5556" fmla="*/ 8215264 w 12250760"/>
                <a:gd name="connsiteY5556" fmla="*/ 1250775 h 6679735"/>
                <a:gd name="connsiteX5557" fmla="*/ 8189305 w 12250760"/>
                <a:gd name="connsiteY5557" fmla="*/ 1224773 h 6679735"/>
                <a:gd name="connsiteX5558" fmla="*/ 8189305 w 12250760"/>
                <a:gd name="connsiteY5558" fmla="*/ 1172768 h 6679735"/>
                <a:gd name="connsiteX5559" fmla="*/ 8293136 w 12250760"/>
                <a:gd name="connsiteY5559" fmla="*/ 1094763 h 6679735"/>
                <a:gd name="connsiteX5560" fmla="*/ 7811412 w 12250760"/>
                <a:gd name="connsiteY5560" fmla="*/ 1094763 h 6679735"/>
                <a:gd name="connsiteX5561" fmla="*/ 7915242 w 12250760"/>
                <a:gd name="connsiteY5561" fmla="*/ 1172768 h 6679735"/>
                <a:gd name="connsiteX5562" fmla="*/ 7915242 w 12250760"/>
                <a:gd name="connsiteY5562" fmla="*/ 1224773 h 6679735"/>
                <a:gd name="connsiteX5563" fmla="*/ 7889285 w 12250760"/>
                <a:gd name="connsiteY5563" fmla="*/ 1250775 h 6679735"/>
                <a:gd name="connsiteX5564" fmla="*/ 7863327 w 12250760"/>
                <a:gd name="connsiteY5564" fmla="*/ 1250775 h 6679735"/>
                <a:gd name="connsiteX5565" fmla="*/ 7863327 w 12250760"/>
                <a:gd name="connsiteY5565" fmla="*/ 1354785 h 6679735"/>
                <a:gd name="connsiteX5566" fmla="*/ 7837370 w 12250760"/>
                <a:gd name="connsiteY5566" fmla="*/ 1380786 h 6679735"/>
                <a:gd name="connsiteX5567" fmla="*/ 7785454 w 12250760"/>
                <a:gd name="connsiteY5567" fmla="*/ 1380786 h 6679735"/>
                <a:gd name="connsiteX5568" fmla="*/ 7759497 w 12250760"/>
                <a:gd name="connsiteY5568" fmla="*/ 1354785 h 6679735"/>
                <a:gd name="connsiteX5569" fmla="*/ 7759497 w 12250760"/>
                <a:gd name="connsiteY5569" fmla="*/ 1250775 h 6679735"/>
                <a:gd name="connsiteX5570" fmla="*/ 7733540 w 12250760"/>
                <a:gd name="connsiteY5570" fmla="*/ 1250775 h 6679735"/>
                <a:gd name="connsiteX5571" fmla="*/ 7707581 w 12250760"/>
                <a:gd name="connsiteY5571" fmla="*/ 1224773 h 6679735"/>
                <a:gd name="connsiteX5572" fmla="*/ 7707581 w 12250760"/>
                <a:gd name="connsiteY5572" fmla="*/ 1172768 h 6679735"/>
                <a:gd name="connsiteX5573" fmla="*/ 7811412 w 12250760"/>
                <a:gd name="connsiteY5573" fmla="*/ 1094763 h 6679735"/>
                <a:gd name="connsiteX5574" fmla="*/ 7329688 w 12250760"/>
                <a:gd name="connsiteY5574" fmla="*/ 1094763 h 6679735"/>
                <a:gd name="connsiteX5575" fmla="*/ 7433518 w 12250760"/>
                <a:gd name="connsiteY5575" fmla="*/ 1172768 h 6679735"/>
                <a:gd name="connsiteX5576" fmla="*/ 7433518 w 12250760"/>
                <a:gd name="connsiteY5576" fmla="*/ 1224773 h 6679735"/>
                <a:gd name="connsiteX5577" fmla="*/ 7407561 w 12250760"/>
                <a:gd name="connsiteY5577" fmla="*/ 1250775 h 6679735"/>
                <a:gd name="connsiteX5578" fmla="*/ 7381603 w 12250760"/>
                <a:gd name="connsiteY5578" fmla="*/ 1250775 h 6679735"/>
                <a:gd name="connsiteX5579" fmla="*/ 7381603 w 12250760"/>
                <a:gd name="connsiteY5579" fmla="*/ 1354785 h 6679735"/>
                <a:gd name="connsiteX5580" fmla="*/ 7355646 w 12250760"/>
                <a:gd name="connsiteY5580" fmla="*/ 1380786 h 6679735"/>
                <a:gd name="connsiteX5581" fmla="*/ 7303730 w 12250760"/>
                <a:gd name="connsiteY5581" fmla="*/ 1380786 h 6679735"/>
                <a:gd name="connsiteX5582" fmla="*/ 7277773 w 12250760"/>
                <a:gd name="connsiteY5582" fmla="*/ 1354785 h 6679735"/>
                <a:gd name="connsiteX5583" fmla="*/ 7277773 w 12250760"/>
                <a:gd name="connsiteY5583" fmla="*/ 1250775 h 6679735"/>
                <a:gd name="connsiteX5584" fmla="*/ 7251816 w 12250760"/>
                <a:gd name="connsiteY5584" fmla="*/ 1250775 h 6679735"/>
                <a:gd name="connsiteX5585" fmla="*/ 7225857 w 12250760"/>
                <a:gd name="connsiteY5585" fmla="*/ 1224773 h 6679735"/>
                <a:gd name="connsiteX5586" fmla="*/ 7225857 w 12250760"/>
                <a:gd name="connsiteY5586" fmla="*/ 1172768 h 6679735"/>
                <a:gd name="connsiteX5587" fmla="*/ 7329688 w 12250760"/>
                <a:gd name="connsiteY5587" fmla="*/ 1094763 h 6679735"/>
                <a:gd name="connsiteX5588" fmla="*/ 6847964 w 12250760"/>
                <a:gd name="connsiteY5588" fmla="*/ 1094763 h 6679735"/>
                <a:gd name="connsiteX5589" fmla="*/ 6951794 w 12250760"/>
                <a:gd name="connsiteY5589" fmla="*/ 1172768 h 6679735"/>
                <a:gd name="connsiteX5590" fmla="*/ 6951794 w 12250760"/>
                <a:gd name="connsiteY5590" fmla="*/ 1224773 h 6679735"/>
                <a:gd name="connsiteX5591" fmla="*/ 6925837 w 12250760"/>
                <a:gd name="connsiteY5591" fmla="*/ 1250775 h 6679735"/>
                <a:gd name="connsiteX5592" fmla="*/ 6899879 w 12250760"/>
                <a:gd name="connsiteY5592" fmla="*/ 1250775 h 6679735"/>
                <a:gd name="connsiteX5593" fmla="*/ 6899879 w 12250760"/>
                <a:gd name="connsiteY5593" fmla="*/ 1354785 h 6679735"/>
                <a:gd name="connsiteX5594" fmla="*/ 6873922 w 12250760"/>
                <a:gd name="connsiteY5594" fmla="*/ 1380786 h 6679735"/>
                <a:gd name="connsiteX5595" fmla="*/ 6822006 w 12250760"/>
                <a:gd name="connsiteY5595" fmla="*/ 1380786 h 6679735"/>
                <a:gd name="connsiteX5596" fmla="*/ 6796049 w 12250760"/>
                <a:gd name="connsiteY5596" fmla="*/ 1354785 h 6679735"/>
                <a:gd name="connsiteX5597" fmla="*/ 6796049 w 12250760"/>
                <a:gd name="connsiteY5597" fmla="*/ 1250775 h 6679735"/>
                <a:gd name="connsiteX5598" fmla="*/ 6770092 w 12250760"/>
                <a:gd name="connsiteY5598" fmla="*/ 1250775 h 6679735"/>
                <a:gd name="connsiteX5599" fmla="*/ 6744133 w 12250760"/>
                <a:gd name="connsiteY5599" fmla="*/ 1224773 h 6679735"/>
                <a:gd name="connsiteX5600" fmla="*/ 6744133 w 12250760"/>
                <a:gd name="connsiteY5600" fmla="*/ 1172768 h 6679735"/>
                <a:gd name="connsiteX5601" fmla="*/ 6847964 w 12250760"/>
                <a:gd name="connsiteY5601" fmla="*/ 1094763 h 6679735"/>
                <a:gd name="connsiteX5602" fmla="*/ 6366240 w 12250760"/>
                <a:gd name="connsiteY5602" fmla="*/ 1094763 h 6679735"/>
                <a:gd name="connsiteX5603" fmla="*/ 6470070 w 12250760"/>
                <a:gd name="connsiteY5603" fmla="*/ 1172768 h 6679735"/>
                <a:gd name="connsiteX5604" fmla="*/ 6470070 w 12250760"/>
                <a:gd name="connsiteY5604" fmla="*/ 1224773 h 6679735"/>
                <a:gd name="connsiteX5605" fmla="*/ 6444113 w 12250760"/>
                <a:gd name="connsiteY5605" fmla="*/ 1250775 h 6679735"/>
                <a:gd name="connsiteX5606" fmla="*/ 6418155 w 12250760"/>
                <a:gd name="connsiteY5606" fmla="*/ 1250775 h 6679735"/>
                <a:gd name="connsiteX5607" fmla="*/ 6418155 w 12250760"/>
                <a:gd name="connsiteY5607" fmla="*/ 1354785 h 6679735"/>
                <a:gd name="connsiteX5608" fmla="*/ 6392198 w 12250760"/>
                <a:gd name="connsiteY5608" fmla="*/ 1380786 h 6679735"/>
                <a:gd name="connsiteX5609" fmla="*/ 6340282 w 12250760"/>
                <a:gd name="connsiteY5609" fmla="*/ 1380786 h 6679735"/>
                <a:gd name="connsiteX5610" fmla="*/ 6314325 w 12250760"/>
                <a:gd name="connsiteY5610" fmla="*/ 1354785 h 6679735"/>
                <a:gd name="connsiteX5611" fmla="*/ 6314325 w 12250760"/>
                <a:gd name="connsiteY5611" fmla="*/ 1250775 h 6679735"/>
                <a:gd name="connsiteX5612" fmla="*/ 6288368 w 12250760"/>
                <a:gd name="connsiteY5612" fmla="*/ 1250775 h 6679735"/>
                <a:gd name="connsiteX5613" fmla="*/ 6262409 w 12250760"/>
                <a:gd name="connsiteY5613" fmla="*/ 1224773 h 6679735"/>
                <a:gd name="connsiteX5614" fmla="*/ 6262409 w 12250760"/>
                <a:gd name="connsiteY5614" fmla="*/ 1172768 h 6679735"/>
                <a:gd name="connsiteX5615" fmla="*/ 6366240 w 12250760"/>
                <a:gd name="connsiteY5615" fmla="*/ 1094763 h 6679735"/>
                <a:gd name="connsiteX5616" fmla="*/ 5884531 w 12250760"/>
                <a:gd name="connsiteY5616" fmla="*/ 1094763 h 6679735"/>
                <a:gd name="connsiteX5617" fmla="*/ 5988353 w 12250760"/>
                <a:gd name="connsiteY5617" fmla="*/ 1172768 h 6679735"/>
                <a:gd name="connsiteX5618" fmla="*/ 5988353 w 12250760"/>
                <a:gd name="connsiteY5618" fmla="*/ 1224773 h 6679735"/>
                <a:gd name="connsiteX5619" fmla="*/ 5962398 w 12250760"/>
                <a:gd name="connsiteY5619" fmla="*/ 1250775 h 6679735"/>
                <a:gd name="connsiteX5620" fmla="*/ 5936443 w 12250760"/>
                <a:gd name="connsiteY5620" fmla="*/ 1250775 h 6679735"/>
                <a:gd name="connsiteX5621" fmla="*/ 5936443 w 12250760"/>
                <a:gd name="connsiteY5621" fmla="*/ 1354785 h 6679735"/>
                <a:gd name="connsiteX5622" fmla="*/ 5910488 w 12250760"/>
                <a:gd name="connsiteY5622" fmla="*/ 1380786 h 6679735"/>
                <a:gd name="connsiteX5623" fmla="*/ 5858573 w 12250760"/>
                <a:gd name="connsiteY5623" fmla="*/ 1380786 h 6679735"/>
                <a:gd name="connsiteX5624" fmla="*/ 5832616 w 12250760"/>
                <a:gd name="connsiteY5624" fmla="*/ 1354785 h 6679735"/>
                <a:gd name="connsiteX5625" fmla="*/ 5832616 w 12250760"/>
                <a:gd name="connsiteY5625" fmla="*/ 1250775 h 6679735"/>
                <a:gd name="connsiteX5626" fmla="*/ 5806661 w 12250760"/>
                <a:gd name="connsiteY5626" fmla="*/ 1250775 h 6679735"/>
                <a:gd name="connsiteX5627" fmla="*/ 5780705 w 12250760"/>
                <a:gd name="connsiteY5627" fmla="*/ 1224773 h 6679735"/>
                <a:gd name="connsiteX5628" fmla="*/ 5780705 w 12250760"/>
                <a:gd name="connsiteY5628" fmla="*/ 1172768 h 6679735"/>
                <a:gd name="connsiteX5629" fmla="*/ 5884531 w 12250760"/>
                <a:gd name="connsiteY5629" fmla="*/ 1094763 h 6679735"/>
                <a:gd name="connsiteX5630" fmla="*/ 5402829 w 12250760"/>
                <a:gd name="connsiteY5630" fmla="*/ 1094763 h 6679735"/>
                <a:gd name="connsiteX5631" fmla="*/ 5506649 w 12250760"/>
                <a:gd name="connsiteY5631" fmla="*/ 1172768 h 6679735"/>
                <a:gd name="connsiteX5632" fmla="*/ 5506649 w 12250760"/>
                <a:gd name="connsiteY5632" fmla="*/ 1224773 h 6679735"/>
                <a:gd name="connsiteX5633" fmla="*/ 5480697 w 12250760"/>
                <a:gd name="connsiteY5633" fmla="*/ 1250775 h 6679735"/>
                <a:gd name="connsiteX5634" fmla="*/ 5454740 w 12250760"/>
                <a:gd name="connsiteY5634" fmla="*/ 1250775 h 6679735"/>
                <a:gd name="connsiteX5635" fmla="*/ 5454740 w 12250760"/>
                <a:gd name="connsiteY5635" fmla="*/ 1354785 h 6679735"/>
                <a:gd name="connsiteX5636" fmla="*/ 5428781 w 12250760"/>
                <a:gd name="connsiteY5636" fmla="*/ 1380786 h 6679735"/>
                <a:gd name="connsiteX5637" fmla="*/ 5376873 w 12250760"/>
                <a:gd name="connsiteY5637" fmla="*/ 1380786 h 6679735"/>
                <a:gd name="connsiteX5638" fmla="*/ 5350918 w 12250760"/>
                <a:gd name="connsiteY5638" fmla="*/ 1354785 h 6679735"/>
                <a:gd name="connsiteX5639" fmla="*/ 5350918 w 12250760"/>
                <a:gd name="connsiteY5639" fmla="*/ 1250775 h 6679735"/>
                <a:gd name="connsiteX5640" fmla="*/ 5324959 w 12250760"/>
                <a:gd name="connsiteY5640" fmla="*/ 1250775 h 6679735"/>
                <a:gd name="connsiteX5641" fmla="*/ 5298997 w 12250760"/>
                <a:gd name="connsiteY5641" fmla="*/ 1224773 h 6679735"/>
                <a:gd name="connsiteX5642" fmla="*/ 5298997 w 12250760"/>
                <a:gd name="connsiteY5642" fmla="*/ 1172768 h 6679735"/>
                <a:gd name="connsiteX5643" fmla="*/ 5402829 w 12250760"/>
                <a:gd name="connsiteY5643" fmla="*/ 1094763 h 6679735"/>
                <a:gd name="connsiteX5644" fmla="*/ 4921068 w 12250760"/>
                <a:gd name="connsiteY5644" fmla="*/ 1094763 h 6679735"/>
                <a:gd name="connsiteX5645" fmla="*/ 5024921 w 12250760"/>
                <a:gd name="connsiteY5645" fmla="*/ 1172768 h 6679735"/>
                <a:gd name="connsiteX5646" fmla="*/ 5024921 w 12250760"/>
                <a:gd name="connsiteY5646" fmla="*/ 1224773 h 6679735"/>
                <a:gd name="connsiteX5647" fmla="*/ 4998959 w 12250760"/>
                <a:gd name="connsiteY5647" fmla="*/ 1250775 h 6679735"/>
                <a:gd name="connsiteX5648" fmla="*/ 4973001 w 12250760"/>
                <a:gd name="connsiteY5648" fmla="*/ 1250775 h 6679735"/>
                <a:gd name="connsiteX5649" fmla="*/ 4973001 w 12250760"/>
                <a:gd name="connsiteY5649" fmla="*/ 1354785 h 6679735"/>
                <a:gd name="connsiteX5650" fmla="*/ 4947033 w 12250760"/>
                <a:gd name="connsiteY5650" fmla="*/ 1380786 h 6679735"/>
                <a:gd name="connsiteX5651" fmla="*/ 4895110 w 12250760"/>
                <a:gd name="connsiteY5651" fmla="*/ 1380786 h 6679735"/>
                <a:gd name="connsiteX5652" fmla="*/ 4869170 w 12250760"/>
                <a:gd name="connsiteY5652" fmla="*/ 1354785 h 6679735"/>
                <a:gd name="connsiteX5653" fmla="*/ 4869170 w 12250760"/>
                <a:gd name="connsiteY5653" fmla="*/ 1250775 h 6679735"/>
                <a:gd name="connsiteX5654" fmla="*/ 4843217 w 12250760"/>
                <a:gd name="connsiteY5654" fmla="*/ 1250775 h 6679735"/>
                <a:gd name="connsiteX5655" fmla="*/ 4817260 w 12250760"/>
                <a:gd name="connsiteY5655" fmla="*/ 1224773 h 6679735"/>
                <a:gd name="connsiteX5656" fmla="*/ 4817260 w 12250760"/>
                <a:gd name="connsiteY5656" fmla="*/ 1172768 h 6679735"/>
                <a:gd name="connsiteX5657" fmla="*/ 4921068 w 12250760"/>
                <a:gd name="connsiteY5657" fmla="*/ 1094763 h 6679735"/>
                <a:gd name="connsiteX5658" fmla="*/ 4439383 w 12250760"/>
                <a:gd name="connsiteY5658" fmla="*/ 1094763 h 6679735"/>
                <a:gd name="connsiteX5659" fmla="*/ 4543199 w 12250760"/>
                <a:gd name="connsiteY5659" fmla="*/ 1172768 h 6679735"/>
                <a:gd name="connsiteX5660" fmla="*/ 4543199 w 12250760"/>
                <a:gd name="connsiteY5660" fmla="*/ 1224773 h 6679735"/>
                <a:gd name="connsiteX5661" fmla="*/ 4517243 w 12250760"/>
                <a:gd name="connsiteY5661" fmla="*/ 1250775 h 6679735"/>
                <a:gd name="connsiteX5662" fmla="*/ 4491279 w 12250760"/>
                <a:gd name="connsiteY5662" fmla="*/ 1250775 h 6679735"/>
                <a:gd name="connsiteX5663" fmla="*/ 4491279 w 12250760"/>
                <a:gd name="connsiteY5663" fmla="*/ 1354785 h 6679735"/>
                <a:gd name="connsiteX5664" fmla="*/ 4465322 w 12250760"/>
                <a:gd name="connsiteY5664" fmla="*/ 1380786 h 6679735"/>
                <a:gd name="connsiteX5665" fmla="*/ 4413413 w 12250760"/>
                <a:gd name="connsiteY5665" fmla="*/ 1380786 h 6679735"/>
                <a:gd name="connsiteX5666" fmla="*/ 4387454 w 12250760"/>
                <a:gd name="connsiteY5666" fmla="*/ 1354785 h 6679735"/>
                <a:gd name="connsiteX5667" fmla="*/ 4387454 w 12250760"/>
                <a:gd name="connsiteY5667" fmla="*/ 1250775 h 6679735"/>
                <a:gd name="connsiteX5668" fmla="*/ 4361490 w 12250760"/>
                <a:gd name="connsiteY5668" fmla="*/ 1250775 h 6679735"/>
                <a:gd name="connsiteX5669" fmla="*/ 4335538 w 12250760"/>
                <a:gd name="connsiteY5669" fmla="*/ 1224773 h 6679735"/>
                <a:gd name="connsiteX5670" fmla="*/ 4335538 w 12250760"/>
                <a:gd name="connsiteY5670" fmla="*/ 1172768 h 6679735"/>
                <a:gd name="connsiteX5671" fmla="*/ 4439383 w 12250760"/>
                <a:gd name="connsiteY5671" fmla="*/ 1094763 h 6679735"/>
                <a:gd name="connsiteX5672" fmla="*/ 3957667 w 12250760"/>
                <a:gd name="connsiteY5672" fmla="*/ 1094763 h 6679735"/>
                <a:gd name="connsiteX5673" fmla="*/ 4061502 w 12250760"/>
                <a:gd name="connsiteY5673" fmla="*/ 1172768 h 6679735"/>
                <a:gd name="connsiteX5674" fmla="*/ 4061502 w 12250760"/>
                <a:gd name="connsiteY5674" fmla="*/ 1224773 h 6679735"/>
                <a:gd name="connsiteX5675" fmla="*/ 4035545 w 12250760"/>
                <a:gd name="connsiteY5675" fmla="*/ 1250775 h 6679735"/>
                <a:gd name="connsiteX5676" fmla="*/ 4009587 w 12250760"/>
                <a:gd name="connsiteY5676" fmla="*/ 1250775 h 6679735"/>
                <a:gd name="connsiteX5677" fmla="*/ 4009587 w 12250760"/>
                <a:gd name="connsiteY5677" fmla="*/ 1354785 h 6679735"/>
                <a:gd name="connsiteX5678" fmla="*/ 3983624 w 12250760"/>
                <a:gd name="connsiteY5678" fmla="*/ 1380786 h 6679735"/>
                <a:gd name="connsiteX5679" fmla="*/ 3931708 w 12250760"/>
                <a:gd name="connsiteY5679" fmla="*/ 1380786 h 6679735"/>
                <a:gd name="connsiteX5680" fmla="*/ 3905756 w 12250760"/>
                <a:gd name="connsiteY5680" fmla="*/ 1354785 h 6679735"/>
                <a:gd name="connsiteX5681" fmla="*/ 3905756 w 12250760"/>
                <a:gd name="connsiteY5681" fmla="*/ 1250775 h 6679735"/>
                <a:gd name="connsiteX5682" fmla="*/ 3879797 w 12250760"/>
                <a:gd name="connsiteY5682" fmla="*/ 1250775 h 6679735"/>
                <a:gd name="connsiteX5683" fmla="*/ 3853841 w 12250760"/>
                <a:gd name="connsiteY5683" fmla="*/ 1224773 h 6679735"/>
                <a:gd name="connsiteX5684" fmla="*/ 3853841 w 12250760"/>
                <a:gd name="connsiteY5684" fmla="*/ 1172768 h 6679735"/>
                <a:gd name="connsiteX5685" fmla="*/ 3957667 w 12250760"/>
                <a:gd name="connsiteY5685" fmla="*/ 1094763 h 6679735"/>
                <a:gd name="connsiteX5686" fmla="*/ 3475955 w 12250760"/>
                <a:gd name="connsiteY5686" fmla="*/ 1094763 h 6679735"/>
                <a:gd name="connsiteX5687" fmla="*/ 3579792 w 12250760"/>
                <a:gd name="connsiteY5687" fmla="*/ 1172768 h 6679735"/>
                <a:gd name="connsiteX5688" fmla="*/ 3579792 w 12250760"/>
                <a:gd name="connsiteY5688" fmla="*/ 1224773 h 6679735"/>
                <a:gd name="connsiteX5689" fmla="*/ 3553831 w 12250760"/>
                <a:gd name="connsiteY5689" fmla="*/ 1250775 h 6679735"/>
                <a:gd name="connsiteX5690" fmla="*/ 3527872 w 12250760"/>
                <a:gd name="connsiteY5690" fmla="*/ 1250775 h 6679735"/>
                <a:gd name="connsiteX5691" fmla="*/ 3527872 w 12250760"/>
                <a:gd name="connsiteY5691" fmla="*/ 1354785 h 6679735"/>
                <a:gd name="connsiteX5692" fmla="*/ 3501914 w 12250760"/>
                <a:gd name="connsiteY5692" fmla="*/ 1380786 h 6679735"/>
                <a:gd name="connsiteX5693" fmla="*/ 3449998 w 12250760"/>
                <a:gd name="connsiteY5693" fmla="*/ 1380786 h 6679735"/>
                <a:gd name="connsiteX5694" fmla="*/ 3424040 w 12250760"/>
                <a:gd name="connsiteY5694" fmla="*/ 1354785 h 6679735"/>
                <a:gd name="connsiteX5695" fmla="*/ 3424040 w 12250760"/>
                <a:gd name="connsiteY5695" fmla="*/ 1250775 h 6679735"/>
                <a:gd name="connsiteX5696" fmla="*/ 3398084 w 12250760"/>
                <a:gd name="connsiteY5696" fmla="*/ 1250775 h 6679735"/>
                <a:gd name="connsiteX5697" fmla="*/ 3372124 w 12250760"/>
                <a:gd name="connsiteY5697" fmla="*/ 1224773 h 6679735"/>
                <a:gd name="connsiteX5698" fmla="*/ 3372124 w 12250760"/>
                <a:gd name="connsiteY5698" fmla="*/ 1172768 h 6679735"/>
                <a:gd name="connsiteX5699" fmla="*/ 3475955 w 12250760"/>
                <a:gd name="connsiteY5699" fmla="*/ 1094763 h 6679735"/>
                <a:gd name="connsiteX5700" fmla="*/ 2994231 w 12250760"/>
                <a:gd name="connsiteY5700" fmla="*/ 1094763 h 6679735"/>
                <a:gd name="connsiteX5701" fmla="*/ 3098060 w 12250760"/>
                <a:gd name="connsiteY5701" fmla="*/ 1172768 h 6679735"/>
                <a:gd name="connsiteX5702" fmla="*/ 3098060 w 12250760"/>
                <a:gd name="connsiteY5702" fmla="*/ 1224773 h 6679735"/>
                <a:gd name="connsiteX5703" fmla="*/ 3072101 w 12250760"/>
                <a:gd name="connsiteY5703" fmla="*/ 1250775 h 6679735"/>
                <a:gd name="connsiteX5704" fmla="*/ 3046145 w 12250760"/>
                <a:gd name="connsiteY5704" fmla="*/ 1250775 h 6679735"/>
                <a:gd name="connsiteX5705" fmla="*/ 3046145 w 12250760"/>
                <a:gd name="connsiteY5705" fmla="*/ 1354785 h 6679735"/>
                <a:gd name="connsiteX5706" fmla="*/ 3020189 w 12250760"/>
                <a:gd name="connsiteY5706" fmla="*/ 1380786 h 6679735"/>
                <a:gd name="connsiteX5707" fmla="*/ 2968270 w 12250760"/>
                <a:gd name="connsiteY5707" fmla="*/ 1380786 h 6679735"/>
                <a:gd name="connsiteX5708" fmla="*/ 2942315 w 12250760"/>
                <a:gd name="connsiteY5708" fmla="*/ 1354785 h 6679735"/>
                <a:gd name="connsiteX5709" fmla="*/ 2942315 w 12250760"/>
                <a:gd name="connsiteY5709" fmla="*/ 1250775 h 6679735"/>
                <a:gd name="connsiteX5710" fmla="*/ 2916356 w 12250760"/>
                <a:gd name="connsiteY5710" fmla="*/ 1250775 h 6679735"/>
                <a:gd name="connsiteX5711" fmla="*/ 2890399 w 12250760"/>
                <a:gd name="connsiteY5711" fmla="*/ 1224773 h 6679735"/>
                <a:gd name="connsiteX5712" fmla="*/ 2890399 w 12250760"/>
                <a:gd name="connsiteY5712" fmla="*/ 1172768 h 6679735"/>
                <a:gd name="connsiteX5713" fmla="*/ 2994231 w 12250760"/>
                <a:gd name="connsiteY5713" fmla="*/ 1094763 h 6679735"/>
                <a:gd name="connsiteX5714" fmla="*/ 2512507 w 12250760"/>
                <a:gd name="connsiteY5714" fmla="*/ 1094763 h 6679735"/>
                <a:gd name="connsiteX5715" fmla="*/ 2616337 w 12250760"/>
                <a:gd name="connsiteY5715" fmla="*/ 1172768 h 6679735"/>
                <a:gd name="connsiteX5716" fmla="*/ 2616337 w 12250760"/>
                <a:gd name="connsiteY5716" fmla="*/ 1224773 h 6679735"/>
                <a:gd name="connsiteX5717" fmla="*/ 2590381 w 12250760"/>
                <a:gd name="connsiteY5717" fmla="*/ 1250775 h 6679735"/>
                <a:gd name="connsiteX5718" fmla="*/ 2564422 w 12250760"/>
                <a:gd name="connsiteY5718" fmla="*/ 1250775 h 6679735"/>
                <a:gd name="connsiteX5719" fmla="*/ 2564422 w 12250760"/>
                <a:gd name="connsiteY5719" fmla="*/ 1354785 h 6679735"/>
                <a:gd name="connsiteX5720" fmla="*/ 2538465 w 12250760"/>
                <a:gd name="connsiteY5720" fmla="*/ 1380786 h 6679735"/>
                <a:gd name="connsiteX5721" fmla="*/ 2486551 w 12250760"/>
                <a:gd name="connsiteY5721" fmla="*/ 1380786 h 6679735"/>
                <a:gd name="connsiteX5722" fmla="*/ 2460595 w 12250760"/>
                <a:gd name="connsiteY5722" fmla="*/ 1354785 h 6679735"/>
                <a:gd name="connsiteX5723" fmla="*/ 2460595 w 12250760"/>
                <a:gd name="connsiteY5723" fmla="*/ 1250775 h 6679735"/>
                <a:gd name="connsiteX5724" fmla="*/ 2434639 w 12250760"/>
                <a:gd name="connsiteY5724" fmla="*/ 1250775 h 6679735"/>
                <a:gd name="connsiteX5725" fmla="*/ 2408680 w 12250760"/>
                <a:gd name="connsiteY5725" fmla="*/ 1224773 h 6679735"/>
                <a:gd name="connsiteX5726" fmla="*/ 2408680 w 12250760"/>
                <a:gd name="connsiteY5726" fmla="*/ 1172768 h 6679735"/>
                <a:gd name="connsiteX5727" fmla="*/ 2512507 w 12250760"/>
                <a:gd name="connsiteY5727" fmla="*/ 1094763 h 6679735"/>
                <a:gd name="connsiteX5728" fmla="*/ 2030771 w 12250760"/>
                <a:gd name="connsiteY5728" fmla="*/ 1094763 h 6679735"/>
                <a:gd name="connsiteX5729" fmla="*/ 2134620 w 12250760"/>
                <a:gd name="connsiteY5729" fmla="*/ 1172768 h 6679735"/>
                <a:gd name="connsiteX5730" fmla="*/ 2134620 w 12250760"/>
                <a:gd name="connsiteY5730" fmla="*/ 1224773 h 6679735"/>
                <a:gd name="connsiteX5731" fmla="*/ 2108644 w 12250760"/>
                <a:gd name="connsiteY5731" fmla="*/ 1250775 h 6679735"/>
                <a:gd name="connsiteX5732" fmla="*/ 2082686 w 12250760"/>
                <a:gd name="connsiteY5732" fmla="*/ 1250775 h 6679735"/>
                <a:gd name="connsiteX5733" fmla="*/ 2082686 w 12250760"/>
                <a:gd name="connsiteY5733" fmla="*/ 1354785 h 6679735"/>
                <a:gd name="connsiteX5734" fmla="*/ 2056728 w 12250760"/>
                <a:gd name="connsiteY5734" fmla="*/ 1380786 h 6679735"/>
                <a:gd name="connsiteX5735" fmla="*/ 2004813 w 12250760"/>
                <a:gd name="connsiteY5735" fmla="*/ 1380786 h 6679735"/>
                <a:gd name="connsiteX5736" fmla="*/ 1978855 w 12250760"/>
                <a:gd name="connsiteY5736" fmla="*/ 1354785 h 6679735"/>
                <a:gd name="connsiteX5737" fmla="*/ 1978855 w 12250760"/>
                <a:gd name="connsiteY5737" fmla="*/ 1250775 h 6679735"/>
                <a:gd name="connsiteX5738" fmla="*/ 1952898 w 12250760"/>
                <a:gd name="connsiteY5738" fmla="*/ 1250775 h 6679735"/>
                <a:gd name="connsiteX5739" fmla="*/ 1926940 w 12250760"/>
                <a:gd name="connsiteY5739" fmla="*/ 1224773 h 6679735"/>
                <a:gd name="connsiteX5740" fmla="*/ 1926940 w 12250760"/>
                <a:gd name="connsiteY5740" fmla="*/ 1172768 h 6679735"/>
                <a:gd name="connsiteX5741" fmla="*/ 2030771 w 12250760"/>
                <a:gd name="connsiteY5741" fmla="*/ 1094763 h 6679735"/>
                <a:gd name="connsiteX5742" fmla="*/ 1549048 w 12250760"/>
                <a:gd name="connsiteY5742" fmla="*/ 1094763 h 6679735"/>
                <a:gd name="connsiteX5743" fmla="*/ 1652877 w 12250760"/>
                <a:gd name="connsiteY5743" fmla="*/ 1172768 h 6679735"/>
                <a:gd name="connsiteX5744" fmla="*/ 1652877 w 12250760"/>
                <a:gd name="connsiteY5744" fmla="*/ 1224773 h 6679735"/>
                <a:gd name="connsiteX5745" fmla="*/ 1626921 w 12250760"/>
                <a:gd name="connsiteY5745" fmla="*/ 1250775 h 6679735"/>
                <a:gd name="connsiteX5746" fmla="*/ 1600962 w 12250760"/>
                <a:gd name="connsiteY5746" fmla="*/ 1250775 h 6679735"/>
                <a:gd name="connsiteX5747" fmla="*/ 1600962 w 12250760"/>
                <a:gd name="connsiteY5747" fmla="*/ 1354785 h 6679735"/>
                <a:gd name="connsiteX5748" fmla="*/ 1575005 w 12250760"/>
                <a:gd name="connsiteY5748" fmla="*/ 1380786 h 6679735"/>
                <a:gd name="connsiteX5749" fmla="*/ 1523090 w 12250760"/>
                <a:gd name="connsiteY5749" fmla="*/ 1380786 h 6679735"/>
                <a:gd name="connsiteX5750" fmla="*/ 1497132 w 12250760"/>
                <a:gd name="connsiteY5750" fmla="*/ 1354785 h 6679735"/>
                <a:gd name="connsiteX5751" fmla="*/ 1497132 w 12250760"/>
                <a:gd name="connsiteY5751" fmla="*/ 1250775 h 6679735"/>
                <a:gd name="connsiteX5752" fmla="*/ 1471175 w 12250760"/>
                <a:gd name="connsiteY5752" fmla="*/ 1250775 h 6679735"/>
                <a:gd name="connsiteX5753" fmla="*/ 1445217 w 12250760"/>
                <a:gd name="connsiteY5753" fmla="*/ 1224773 h 6679735"/>
                <a:gd name="connsiteX5754" fmla="*/ 1445217 w 12250760"/>
                <a:gd name="connsiteY5754" fmla="*/ 1172768 h 6679735"/>
                <a:gd name="connsiteX5755" fmla="*/ 1549048 w 12250760"/>
                <a:gd name="connsiteY5755" fmla="*/ 1094763 h 6679735"/>
                <a:gd name="connsiteX5756" fmla="*/ 1067326 w 12250760"/>
                <a:gd name="connsiteY5756" fmla="*/ 1094763 h 6679735"/>
                <a:gd name="connsiteX5757" fmla="*/ 1171156 w 12250760"/>
                <a:gd name="connsiteY5757" fmla="*/ 1172768 h 6679735"/>
                <a:gd name="connsiteX5758" fmla="*/ 1171156 w 12250760"/>
                <a:gd name="connsiteY5758" fmla="*/ 1224773 h 6679735"/>
                <a:gd name="connsiteX5759" fmla="*/ 1145199 w 12250760"/>
                <a:gd name="connsiteY5759" fmla="*/ 1250775 h 6679735"/>
                <a:gd name="connsiteX5760" fmla="*/ 1119241 w 12250760"/>
                <a:gd name="connsiteY5760" fmla="*/ 1250775 h 6679735"/>
                <a:gd name="connsiteX5761" fmla="*/ 1119241 w 12250760"/>
                <a:gd name="connsiteY5761" fmla="*/ 1354785 h 6679735"/>
                <a:gd name="connsiteX5762" fmla="*/ 1093284 w 12250760"/>
                <a:gd name="connsiteY5762" fmla="*/ 1380786 h 6679735"/>
                <a:gd name="connsiteX5763" fmla="*/ 1041368 w 12250760"/>
                <a:gd name="connsiteY5763" fmla="*/ 1380786 h 6679735"/>
                <a:gd name="connsiteX5764" fmla="*/ 1015411 w 12250760"/>
                <a:gd name="connsiteY5764" fmla="*/ 1354785 h 6679735"/>
                <a:gd name="connsiteX5765" fmla="*/ 1015411 w 12250760"/>
                <a:gd name="connsiteY5765" fmla="*/ 1250775 h 6679735"/>
                <a:gd name="connsiteX5766" fmla="*/ 989454 w 12250760"/>
                <a:gd name="connsiteY5766" fmla="*/ 1250775 h 6679735"/>
                <a:gd name="connsiteX5767" fmla="*/ 963495 w 12250760"/>
                <a:gd name="connsiteY5767" fmla="*/ 1224773 h 6679735"/>
                <a:gd name="connsiteX5768" fmla="*/ 963495 w 12250760"/>
                <a:gd name="connsiteY5768" fmla="*/ 1172768 h 6679735"/>
                <a:gd name="connsiteX5769" fmla="*/ 1067326 w 12250760"/>
                <a:gd name="connsiteY5769" fmla="*/ 1094763 h 6679735"/>
                <a:gd name="connsiteX5770" fmla="*/ 585605 w 12250760"/>
                <a:gd name="connsiteY5770" fmla="*/ 1094763 h 6679735"/>
                <a:gd name="connsiteX5771" fmla="*/ 689435 w 12250760"/>
                <a:gd name="connsiteY5771" fmla="*/ 1172768 h 6679735"/>
                <a:gd name="connsiteX5772" fmla="*/ 689435 w 12250760"/>
                <a:gd name="connsiteY5772" fmla="*/ 1224773 h 6679735"/>
                <a:gd name="connsiteX5773" fmla="*/ 663478 w 12250760"/>
                <a:gd name="connsiteY5773" fmla="*/ 1250775 h 6679735"/>
                <a:gd name="connsiteX5774" fmla="*/ 637519 w 12250760"/>
                <a:gd name="connsiteY5774" fmla="*/ 1250775 h 6679735"/>
                <a:gd name="connsiteX5775" fmla="*/ 637519 w 12250760"/>
                <a:gd name="connsiteY5775" fmla="*/ 1354785 h 6679735"/>
                <a:gd name="connsiteX5776" fmla="*/ 611562 w 12250760"/>
                <a:gd name="connsiteY5776" fmla="*/ 1380786 h 6679735"/>
                <a:gd name="connsiteX5777" fmla="*/ 559646 w 12250760"/>
                <a:gd name="connsiteY5777" fmla="*/ 1380786 h 6679735"/>
                <a:gd name="connsiteX5778" fmla="*/ 533689 w 12250760"/>
                <a:gd name="connsiteY5778" fmla="*/ 1354785 h 6679735"/>
                <a:gd name="connsiteX5779" fmla="*/ 533689 w 12250760"/>
                <a:gd name="connsiteY5779" fmla="*/ 1250775 h 6679735"/>
                <a:gd name="connsiteX5780" fmla="*/ 507732 w 12250760"/>
                <a:gd name="connsiteY5780" fmla="*/ 1250775 h 6679735"/>
                <a:gd name="connsiteX5781" fmla="*/ 481774 w 12250760"/>
                <a:gd name="connsiteY5781" fmla="*/ 1224773 h 6679735"/>
                <a:gd name="connsiteX5782" fmla="*/ 481774 w 12250760"/>
                <a:gd name="connsiteY5782" fmla="*/ 1172768 h 6679735"/>
                <a:gd name="connsiteX5783" fmla="*/ 585605 w 12250760"/>
                <a:gd name="connsiteY5783" fmla="*/ 1094763 h 6679735"/>
                <a:gd name="connsiteX5784" fmla="*/ 103883 w 12250760"/>
                <a:gd name="connsiteY5784" fmla="*/ 1094763 h 6679735"/>
                <a:gd name="connsiteX5785" fmla="*/ 207713 w 12250760"/>
                <a:gd name="connsiteY5785" fmla="*/ 1172768 h 6679735"/>
                <a:gd name="connsiteX5786" fmla="*/ 207713 w 12250760"/>
                <a:gd name="connsiteY5786" fmla="*/ 1224773 h 6679735"/>
                <a:gd name="connsiteX5787" fmla="*/ 181756 w 12250760"/>
                <a:gd name="connsiteY5787" fmla="*/ 1250775 h 6679735"/>
                <a:gd name="connsiteX5788" fmla="*/ 155797 w 12250760"/>
                <a:gd name="connsiteY5788" fmla="*/ 1250775 h 6679735"/>
                <a:gd name="connsiteX5789" fmla="*/ 155797 w 12250760"/>
                <a:gd name="connsiteY5789" fmla="*/ 1354785 h 6679735"/>
                <a:gd name="connsiteX5790" fmla="*/ 129840 w 12250760"/>
                <a:gd name="connsiteY5790" fmla="*/ 1380786 h 6679735"/>
                <a:gd name="connsiteX5791" fmla="*/ 77925 w 12250760"/>
                <a:gd name="connsiteY5791" fmla="*/ 1380786 h 6679735"/>
                <a:gd name="connsiteX5792" fmla="*/ 51967 w 12250760"/>
                <a:gd name="connsiteY5792" fmla="*/ 1354785 h 6679735"/>
                <a:gd name="connsiteX5793" fmla="*/ 51967 w 12250760"/>
                <a:gd name="connsiteY5793" fmla="*/ 1250775 h 6679735"/>
                <a:gd name="connsiteX5794" fmla="*/ 26010 w 12250760"/>
                <a:gd name="connsiteY5794" fmla="*/ 1250775 h 6679735"/>
                <a:gd name="connsiteX5795" fmla="*/ 52 w 12250760"/>
                <a:gd name="connsiteY5795" fmla="*/ 1224773 h 6679735"/>
                <a:gd name="connsiteX5796" fmla="*/ 52 w 12250760"/>
                <a:gd name="connsiteY5796" fmla="*/ 1172768 h 6679735"/>
                <a:gd name="connsiteX5797" fmla="*/ 103883 w 12250760"/>
                <a:gd name="connsiteY5797" fmla="*/ 1094763 h 6679735"/>
                <a:gd name="connsiteX5798" fmla="*/ 12145950 w 12250760"/>
                <a:gd name="connsiteY5798" fmla="*/ 963505 h 6679735"/>
                <a:gd name="connsiteX5799" fmla="*/ 12197866 w 12250760"/>
                <a:gd name="connsiteY5799" fmla="*/ 1015420 h 6679735"/>
                <a:gd name="connsiteX5800" fmla="*/ 12145950 w 12250760"/>
                <a:gd name="connsiteY5800" fmla="*/ 1067337 h 6679735"/>
                <a:gd name="connsiteX5801" fmla="*/ 12094035 w 12250760"/>
                <a:gd name="connsiteY5801" fmla="*/ 1015420 h 6679735"/>
                <a:gd name="connsiteX5802" fmla="*/ 12145950 w 12250760"/>
                <a:gd name="connsiteY5802" fmla="*/ 963505 h 6679735"/>
                <a:gd name="connsiteX5803" fmla="*/ 11664226 w 12250760"/>
                <a:gd name="connsiteY5803" fmla="*/ 963505 h 6679735"/>
                <a:gd name="connsiteX5804" fmla="*/ 11716142 w 12250760"/>
                <a:gd name="connsiteY5804" fmla="*/ 1015420 h 6679735"/>
                <a:gd name="connsiteX5805" fmla="*/ 11664226 w 12250760"/>
                <a:gd name="connsiteY5805" fmla="*/ 1067337 h 6679735"/>
                <a:gd name="connsiteX5806" fmla="*/ 11612311 w 12250760"/>
                <a:gd name="connsiteY5806" fmla="*/ 1015420 h 6679735"/>
                <a:gd name="connsiteX5807" fmla="*/ 11664226 w 12250760"/>
                <a:gd name="connsiteY5807" fmla="*/ 963505 h 6679735"/>
                <a:gd name="connsiteX5808" fmla="*/ 11182501 w 12250760"/>
                <a:gd name="connsiteY5808" fmla="*/ 963505 h 6679735"/>
                <a:gd name="connsiteX5809" fmla="*/ 11234417 w 12250760"/>
                <a:gd name="connsiteY5809" fmla="*/ 1015420 h 6679735"/>
                <a:gd name="connsiteX5810" fmla="*/ 11182501 w 12250760"/>
                <a:gd name="connsiteY5810" fmla="*/ 1067337 h 6679735"/>
                <a:gd name="connsiteX5811" fmla="*/ 11130586 w 12250760"/>
                <a:gd name="connsiteY5811" fmla="*/ 1015420 h 6679735"/>
                <a:gd name="connsiteX5812" fmla="*/ 11182501 w 12250760"/>
                <a:gd name="connsiteY5812" fmla="*/ 963505 h 6679735"/>
                <a:gd name="connsiteX5813" fmla="*/ 10700777 w 12250760"/>
                <a:gd name="connsiteY5813" fmla="*/ 963505 h 6679735"/>
                <a:gd name="connsiteX5814" fmla="*/ 10752693 w 12250760"/>
                <a:gd name="connsiteY5814" fmla="*/ 1015420 h 6679735"/>
                <a:gd name="connsiteX5815" fmla="*/ 10700777 w 12250760"/>
                <a:gd name="connsiteY5815" fmla="*/ 1067337 h 6679735"/>
                <a:gd name="connsiteX5816" fmla="*/ 10648862 w 12250760"/>
                <a:gd name="connsiteY5816" fmla="*/ 1015420 h 6679735"/>
                <a:gd name="connsiteX5817" fmla="*/ 10700777 w 12250760"/>
                <a:gd name="connsiteY5817" fmla="*/ 963505 h 6679735"/>
                <a:gd name="connsiteX5818" fmla="*/ 10219053 w 12250760"/>
                <a:gd name="connsiteY5818" fmla="*/ 963505 h 6679735"/>
                <a:gd name="connsiteX5819" fmla="*/ 10270969 w 12250760"/>
                <a:gd name="connsiteY5819" fmla="*/ 1015420 h 6679735"/>
                <a:gd name="connsiteX5820" fmla="*/ 10219053 w 12250760"/>
                <a:gd name="connsiteY5820" fmla="*/ 1067337 h 6679735"/>
                <a:gd name="connsiteX5821" fmla="*/ 10167138 w 12250760"/>
                <a:gd name="connsiteY5821" fmla="*/ 1015420 h 6679735"/>
                <a:gd name="connsiteX5822" fmla="*/ 10219053 w 12250760"/>
                <a:gd name="connsiteY5822" fmla="*/ 963505 h 6679735"/>
                <a:gd name="connsiteX5823" fmla="*/ 9737328 w 12250760"/>
                <a:gd name="connsiteY5823" fmla="*/ 963505 h 6679735"/>
                <a:gd name="connsiteX5824" fmla="*/ 9789244 w 12250760"/>
                <a:gd name="connsiteY5824" fmla="*/ 1015420 h 6679735"/>
                <a:gd name="connsiteX5825" fmla="*/ 9737328 w 12250760"/>
                <a:gd name="connsiteY5825" fmla="*/ 1067337 h 6679735"/>
                <a:gd name="connsiteX5826" fmla="*/ 9685413 w 12250760"/>
                <a:gd name="connsiteY5826" fmla="*/ 1015420 h 6679735"/>
                <a:gd name="connsiteX5827" fmla="*/ 9737328 w 12250760"/>
                <a:gd name="connsiteY5827" fmla="*/ 963505 h 6679735"/>
                <a:gd name="connsiteX5828" fmla="*/ 9255604 w 12250760"/>
                <a:gd name="connsiteY5828" fmla="*/ 963505 h 6679735"/>
                <a:gd name="connsiteX5829" fmla="*/ 9307520 w 12250760"/>
                <a:gd name="connsiteY5829" fmla="*/ 1015420 h 6679735"/>
                <a:gd name="connsiteX5830" fmla="*/ 9255604 w 12250760"/>
                <a:gd name="connsiteY5830" fmla="*/ 1067337 h 6679735"/>
                <a:gd name="connsiteX5831" fmla="*/ 9203689 w 12250760"/>
                <a:gd name="connsiteY5831" fmla="*/ 1015420 h 6679735"/>
                <a:gd name="connsiteX5832" fmla="*/ 9255604 w 12250760"/>
                <a:gd name="connsiteY5832" fmla="*/ 963505 h 6679735"/>
                <a:gd name="connsiteX5833" fmla="*/ 8773880 w 12250760"/>
                <a:gd name="connsiteY5833" fmla="*/ 963505 h 6679735"/>
                <a:gd name="connsiteX5834" fmla="*/ 8825796 w 12250760"/>
                <a:gd name="connsiteY5834" fmla="*/ 1015420 h 6679735"/>
                <a:gd name="connsiteX5835" fmla="*/ 8773880 w 12250760"/>
                <a:gd name="connsiteY5835" fmla="*/ 1067337 h 6679735"/>
                <a:gd name="connsiteX5836" fmla="*/ 8721965 w 12250760"/>
                <a:gd name="connsiteY5836" fmla="*/ 1015420 h 6679735"/>
                <a:gd name="connsiteX5837" fmla="*/ 8773880 w 12250760"/>
                <a:gd name="connsiteY5837" fmla="*/ 963505 h 6679735"/>
                <a:gd name="connsiteX5838" fmla="*/ 8292157 w 12250760"/>
                <a:gd name="connsiteY5838" fmla="*/ 963505 h 6679735"/>
                <a:gd name="connsiteX5839" fmla="*/ 8344072 w 12250760"/>
                <a:gd name="connsiteY5839" fmla="*/ 1015420 h 6679735"/>
                <a:gd name="connsiteX5840" fmla="*/ 8292157 w 12250760"/>
                <a:gd name="connsiteY5840" fmla="*/ 1067337 h 6679735"/>
                <a:gd name="connsiteX5841" fmla="*/ 8240241 w 12250760"/>
                <a:gd name="connsiteY5841" fmla="*/ 1015420 h 6679735"/>
                <a:gd name="connsiteX5842" fmla="*/ 8292157 w 12250760"/>
                <a:gd name="connsiteY5842" fmla="*/ 963505 h 6679735"/>
                <a:gd name="connsiteX5843" fmla="*/ 7810433 w 12250760"/>
                <a:gd name="connsiteY5843" fmla="*/ 963505 h 6679735"/>
                <a:gd name="connsiteX5844" fmla="*/ 7862348 w 12250760"/>
                <a:gd name="connsiteY5844" fmla="*/ 1015420 h 6679735"/>
                <a:gd name="connsiteX5845" fmla="*/ 7810433 w 12250760"/>
                <a:gd name="connsiteY5845" fmla="*/ 1067337 h 6679735"/>
                <a:gd name="connsiteX5846" fmla="*/ 7758517 w 12250760"/>
                <a:gd name="connsiteY5846" fmla="*/ 1015420 h 6679735"/>
                <a:gd name="connsiteX5847" fmla="*/ 7810433 w 12250760"/>
                <a:gd name="connsiteY5847" fmla="*/ 963505 h 6679735"/>
                <a:gd name="connsiteX5848" fmla="*/ 7328709 w 12250760"/>
                <a:gd name="connsiteY5848" fmla="*/ 963505 h 6679735"/>
                <a:gd name="connsiteX5849" fmla="*/ 7380624 w 12250760"/>
                <a:gd name="connsiteY5849" fmla="*/ 1015420 h 6679735"/>
                <a:gd name="connsiteX5850" fmla="*/ 7328709 w 12250760"/>
                <a:gd name="connsiteY5850" fmla="*/ 1067337 h 6679735"/>
                <a:gd name="connsiteX5851" fmla="*/ 7276793 w 12250760"/>
                <a:gd name="connsiteY5851" fmla="*/ 1015420 h 6679735"/>
                <a:gd name="connsiteX5852" fmla="*/ 7328709 w 12250760"/>
                <a:gd name="connsiteY5852" fmla="*/ 963505 h 6679735"/>
                <a:gd name="connsiteX5853" fmla="*/ 6846985 w 12250760"/>
                <a:gd name="connsiteY5853" fmla="*/ 963505 h 6679735"/>
                <a:gd name="connsiteX5854" fmla="*/ 6898900 w 12250760"/>
                <a:gd name="connsiteY5854" fmla="*/ 1015420 h 6679735"/>
                <a:gd name="connsiteX5855" fmla="*/ 6846985 w 12250760"/>
                <a:gd name="connsiteY5855" fmla="*/ 1067337 h 6679735"/>
                <a:gd name="connsiteX5856" fmla="*/ 6795069 w 12250760"/>
                <a:gd name="connsiteY5856" fmla="*/ 1015420 h 6679735"/>
                <a:gd name="connsiteX5857" fmla="*/ 6846985 w 12250760"/>
                <a:gd name="connsiteY5857" fmla="*/ 963505 h 6679735"/>
                <a:gd name="connsiteX5858" fmla="*/ 6365261 w 12250760"/>
                <a:gd name="connsiteY5858" fmla="*/ 963505 h 6679735"/>
                <a:gd name="connsiteX5859" fmla="*/ 6417176 w 12250760"/>
                <a:gd name="connsiteY5859" fmla="*/ 1015420 h 6679735"/>
                <a:gd name="connsiteX5860" fmla="*/ 6365261 w 12250760"/>
                <a:gd name="connsiteY5860" fmla="*/ 1067337 h 6679735"/>
                <a:gd name="connsiteX5861" fmla="*/ 6313345 w 12250760"/>
                <a:gd name="connsiteY5861" fmla="*/ 1015420 h 6679735"/>
                <a:gd name="connsiteX5862" fmla="*/ 6365261 w 12250760"/>
                <a:gd name="connsiteY5862" fmla="*/ 963505 h 6679735"/>
                <a:gd name="connsiteX5863" fmla="*/ 5883551 w 12250760"/>
                <a:gd name="connsiteY5863" fmla="*/ 963505 h 6679735"/>
                <a:gd name="connsiteX5864" fmla="*/ 5935464 w 12250760"/>
                <a:gd name="connsiteY5864" fmla="*/ 1015420 h 6679735"/>
                <a:gd name="connsiteX5865" fmla="*/ 5883551 w 12250760"/>
                <a:gd name="connsiteY5865" fmla="*/ 1067337 h 6679735"/>
                <a:gd name="connsiteX5866" fmla="*/ 5831638 w 12250760"/>
                <a:gd name="connsiteY5866" fmla="*/ 1015420 h 6679735"/>
                <a:gd name="connsiteX5867" fmla="*/ 5883551 w 12250760"/>
                <a:gd name="connsiteY5867" fmla="*/ 963505 h 6679735"/>
                <a:gd name="connsiteX5868" fmla="*/ 5401849 w 12250760"/>
                <a:gd name="connsiteY5868" fmla="*/ 963505 h 6679735"/>
                <a:gd name="connsiteX5869" fmla="*/ 5453760 w 12250760"/>
                <a:gd name="connsiteY5869" fmla="*/ 1015420 h 6679735"/>
                <a:gd name="connsiteX5870" fmla="*/ 5401849 w 12250760"/>
                <a:gd name="connsiteY5870" fmla="*/ 1067337 h 6679735"/>
                <a:gd name="connsiteX5871" fmla="*/ 5349939 w 12250760"/>
                <a:gd name="connsiteY5871" fmla="*/ 1015420 h 6679735"/>
                <a:gd name="connsiteX5872" fmla="*/ 5401849 w 12250760"/>
                <a:gd name="connsiteY5872" fmla="*/ 963505 h 6679735"/>
                <a:gd name="connsiteX5873" fmla="*/ 4920088 w 12250760"/>
                <a:gd name="connsiteY5873" fmla="*/ 963505 h 6679735"/>
                <a:gd name="connsiteX5874" fmla="*/ 4972023 w 12250760"/>
                <a:gd name="connsiteY5874" fmla="*/ 1015420 h 6679735"/>
                <a:gd name="connsiteX5875" fmla="*/ 4920088 w 12250760"/>
                <a:gd name="connsiteY5875" fmla="*/ 1067337 h 6679735"/>
                <a:gd name="connsiteX5876" fmla="*/ 4868189 w 12250760"/>
                <a:gd name="connsiteY5876" fmla="*/ 1015420 h 6679735"/>
                <a:gd name="connsiteX5877" fmla="*/ 4920088 w 12250760"/>
                <a:gd name="connsiteY5877" fmla="*/ 963505 h 6679735"/>
                <a:gd name="connsiteX5878" fmla="*/ 4438396 w 12250760"/>
                <a:gd name="connsiteY5878" fmla="*/ 963505 h 6679735"/>
                <a:gd name="connsiteX5879" fmla="*/ 4490300 w 12250760"/>
                <a:gd name="connsiteY5879" fmla="*/ 1015420 h 6679735"/>
                <a:gd name="connsiteX5880" fmla="*/ 4438396 w 12250760"/>
                <a:gd name="connsiteY5880" fmla="*/ 1067337 h 6679735"/>
                <a:gd name="connsiteX5881" fmla="*/ 4386473 w 12250760"/>
                <a:gd name="connsiteY5881" fmla="*/ 1015420 h 6679735"/>
                <a:gd name="connsiteX5882" fmla="*/ 4438396 w 12250760"/>
                <a:gd name="connsiteY5882" fmla="*/ 963505 h 6679735"/>
                <a:gd name="connsiteX5883" fmla="*/ 3956687 w 12250760"/>
                <a:gd name="connsiteY5883" fmla="*/ 963505 h 6679735"/>
                <a:gd name="connsiteX5884" fmla="*/ 4008609 w 12250760"/>
                <a:gd name="connsiteY5884" fmla="*/ 1015420 h 6679735"/>
                <a:gd name="connsiteX5885" fmla="*/ 3956687 w 12250760"/>
                <a:gd name="connsiteY5885" fmla="*/ 1067337 h 6679735"/>
                <a:gd name="connsiteX5886" fmla="*/ 3904776 w 12250760"/>
                <a:gd name="connsiteY5886" fmla="*/ 1015420 h 6679735"/>
                <a:gd name="connsiteX5887" fmla="*/ 3956687 w 12250760"/>
                <a:gd name="connsiteY5887" fmla="*/ 963505 h 6679735"/>
                <a:gd name="connsiteX5888" fmla="*/ 3474975 w 12250760"/>
                <a:gd name="connsiteY5888" fmla="*/ 963505 h 6679735"/>
                <a:gd name="connsiteX5889" fmla="*/ 3526893 w 12250760"/>
                <a:gd name="connsiteY5889" fmla="*/ 1015420 h 6679735"/>
                <a:gd name="connsiteX5890" fmla="*/ 3474975 w 12250760"/>
                <a:gd name="connsiteY5890" fmla="*/ 1067337 h 6679735"/>
                <a:gd name="connsiteX5891" fmla="*/ 3423059 w 12250760"/>
                <a:gd name="connsiteY5891" fmla="*/ 1015420 h 6679735"/>
                <a:gd name="connsiteX5892" fmla="*/ 3474975 w 12250760"/>
                <a:gd name="connsiteY5892" fmla="*/ 963505 h 6679735"/>
                <a:gd name="connsiteX5893" fmla="*/ 2993251 w 12250760"/>
                <a:gd name="connsiteY5893" fmla="*/ 963505 h 6679735"/>
                <a:gd name="connsiteX5894" fmla="*/ 3045165 w 12250760"/>
                <a:gd name="connsiteY5894" fmla="*/ 1015420 h 6679735"/>
                <a:gd name="connsiteX5895" fmla="*/ 2993251 w 12250760"/>
                <a:gd name="connsiteY5895" fmla="*/ 1067337 h 6679735"/>
                <a:gd name="connsiteX5896" fmla="*/ 2941335 w 12250760"/>
                <a:gd name="connsiteY5896" fmla="*/ 1015420 h 6679735"/>
                <a:gd name="connsiteX5897" fmla="*/ 2993251 w 12250760"/>
                <a:gd name="connsiteY5897" fmla="*/ 963505 h 6679735"/>
                <a:gd name="connsiteX5898" fmla="*/ 2511528 w 12250760"/>
                <a:gd name="connsiteY5898" fmla="*/ 963505 h 6679735"/>
                <a:gd name="connsiteX5899" fmla="*/ 2563443 w 12250760"/>
                <a:gd name="connsiteY5899" fmla="*/ 1015420 h 6679735"/>
                <a:gd name="connsiteX5900" fmla="*/ 2511528 w 12250760"/>
                <a:gd name="connsiteY5900" fmla="*/ 1067337 h 6679735"/>
                <a:gd name="connsiteX5901" fmla="*/ 2459615 w 12250760"/>
                <a:gd name="connsiteY5901" fmla="*/ 1015420 h 6679735"/>
                <a:gd name="connsiteX5902" fmla="*/ 2511528 w 12250760"/>
                <a:gd name="connsiteY5902" fmla="*/ 963505 h 6679735"/>
                <a:gd name="connsiteX5903" fmla="*/ 2029791 w 12250760"/>
                <a:gd name="connsiteY5903" fmla="*/ 963505 h 6679735"/>
                <a:gd name="connsiteX5904" fmla="*/ 2081707 w 12250760"/>
                <a:gd name="connsiteY5904" fmla="*/ 1015420 h 6679735"/>
                <a:gd name="connsiteX5905" fmla="*/ 2029791 w 12250760"/>
                <a:gd name="connsiteY5905" fmla="*/ 1067337 h 6679735"/>
                <a:gd name="connsiteX5906" fmla="*/ 1977876 w 12250760"/>
                <a:gd name="connsiteY5906" fmla="*/ 1015420 h 6679735"/>
                <a:gd name="connsiteX5907" fmla="*/ 2029791 w 12250760"/>
                <a:gd name="connsiteY5907" fmla="*/ 963505 h 6679735"/>
                <a:gd name="connsiteX5908" fmla="*/ 1548068 w 12250760"/>
                <a:gd name="connsiteY5908" fmla="*/ 963505 h 6679735"/>
                <a:gd name="connsiteX5909" fmla="*/ 1599984 w 12250760"/>
                <a:gd name="connsiteY5909" fmla="*/ 1015420 h 6679735"/>
                <a:gd name="connsiteX5910" fmla="*/ 1548068 w 12250760"/>
                <a:gd name="connsiteY5910" fmla="*/ 1067337 h 6679735"/>
                <a:gd name="connsiteX5911" fmla="*/ 1496153 w 12250760"/>
                <a:gd name="connsiteY5911" fmla="*/ 1015420 h 6679735"/>
                <a:gd name="connsiteX5912" fmla="*/ 1548068 w 12250760"/>
                <a:gd name="connsiteY5912" fmla="*/ 963505 h 6679735"/>
                <a:gd name="connsiteX5913" fmla="*/ 1066347 w 12250760"/>
                <a:gd name="connsiteY5913" fmla="*/ 963505 h 6679735"/>
                <a:gd name="connsiteX5914" fmla="*/ 1118262 w 12250760"/>
                <a:gd name="connsiteY5914" fmla="*/ 1015420 h 6679735"/>
                <a:gd name="connsiteX5915" fmla="*/ 1066347 w 12250760"/>
                <a:gd name="connsiteY5915" fmla="*/ 1067337 h 6679735"/>
                <a:gd name="connsiteX5916" fmla="*/ 1014431 w 12250760"/>
                <a:gd name="connsiteY5916" fmla="*/ 1015420 h 6679735"/>
                <a:gd name="connsiteX5917" fmla="*/ 1066347 w 12250760"/>
                <a:gd name="connsiteY5917" fmla="*/ 963505 h 6679735"/>
                <a:gd name="connsiteX5918" fmla="*/ 584625 w 12250760"/>
                <a:gd name="connsiteY5918" fmla="*/ 963505 h 6679735"/>
                <a:gd name="connsiteX5919" fmla="*/ 636540 w 12250760"/>
                <a:gd name="connsiteY5919" fmla="*/ 1015420 h 6679735"/>
                <a:gd name="connsiteX5920" fmla="*/ 584625 w 12250760"/>
                <a:gd name="connsiteY5920" fmla="*/ 1067337 h 6679735"/>
                <a:gd name="connsiteX5921" fmla="*/ 532709 w 12250760"/>
                <a:gd name="connsiteY5921" fmla="*/ 1015420 h 6679735"/>
                <a:gd name="connsiteX5922" fmla="*/ 584625 w 12250760"/>
                <a:gd name="connsiteY5922" fmla="*/ 963505 h 6679735"/>
                <a:gd name="connsiteX5923" fmla="*/ 102903 w 12250760"/>
                <a:gd name="connsiteY5923" fmla="*/ 963505 h 6679735"/>
                <a:gd name="connsiteX5924" fmla="*/ 154819 w 12250760"/>
                <a:gd name="connsiteY5924" fmla="*/ 1015420 h 6679735"/>
                <a:gd name="connsiteX5925" fmla="*/ 102903 w 12250760"/>
                <a:gd name="connsiteY5925" fmla="*/ 1067337 h 6679735"/>
                <a:gd name="connsiteX5926" fmla="*/ 50988 w 12250760"/>
                <a:gd name="connsiteY5926" fmla="*/ 1015420 h 6679735"/>
                <a:gd name="connsiteX5927" fmla="*/ 102903 w 12250760"/>
                <a:gd name="connsiteY5927" fmla="*/ 963505 h 6679735"/>
                <a:gd name="connsiteX5928" fmla="*/ 12146930 w 12250760"/>
                <a:gd name="connsiteY5928" fmla="*/ 613039 h 6679735"/>
                <a:gd name="connsiteX5929" fmla="*/ 12250760 w 12250760"/>
                <a:gd name="connsiteY5929" fmla="*/ 691046 h 6679735"/>
                <a:gd name="connsiteX5930" fmla="*/ 12250760 w 12250760"/>
                <a:gd name="connsiteY5930" fmla="*/ 743050 h 6679735"/>
                <a:gd name="connsiteX5931" fmla="*/ 12224803 w 12250760"/>
                <a:gd name="connsiteY5931" fmla="*/ 769053 h 6679735"/>
                <a:gd name="connsiteX5932" fmla="*/ 12198844 w 12250760"/>
                <a:gd name="connsiteY5932" fmla="*/ 769053 h 6679735"/>
                <a:gd name="connsiteX5933" fmla="*/ 12198844 w 12250760"/>
                <a:gd name="connsiteY5933" fmla="*/ 873061 h 6679735"/>
                <a:gd name="connsiteX5934" fmla="*/ 12172887 w 12250760"/>
                <a:gd name="connsiteY5934" fmla="*/ 899063 h 6679735"/>
                <a:gd name="connsiteX5935" fmla="*/ 12120972 w 12250760"/>
                <a:gd name="connsiteY5935" fmla="*/ 899063 h 6679735"/>
                <a:gd name="connsiteX5936" fmla="*/ 12095015 w 12250760"/>
                <a:gd name="connsiteY5936" fmla="*/ 873061 h 6679735"/>
                <a:gd name="connsiteX5937" fmla="*/ 12095015 w 12250760"/>
                <a:gd name="connsiteY5937" fmla="*/ 769053 h 6679735"/>
                <a:gd name="connsiteX5938" fmla="*/ 12069057 w 12250760"/>
                <a:gd name="connsiteY5938" fmla="*/ 769053 h 6679735"/>
                <a:gd name="connsiteX5939" fmla="*/ 12043099 w 12250760"/>
                <a:gd name="connsiteY5939" fmla="*/ 743050 h 6679735"/>
                <a:gd name="connsiteX5940" fmla="*/ 12043099 w 12250760"/>
                <a:gd name="connsiteY5940" fmla="*/ 691046 h 6679735"/>
                <a:gd name="connsiteX5941" fmla="*/ 12146930 w 12250760"/>
                <a:gd name="connsiteY5941" fmla="*/ 613039 h 6679735"/>
                <a:gd name="connsiteX5942" fmla="*/ 11665206 w 12250760"/>
                <a:gd name="connsiteY5942" fmla="*/ 613039 h 6679735"/>
                <a:gd name="connsiteX5943" fmla="*/ 11769036 w 12250760"/>
                <a:gd name="connsiteY5943" fmla="*/ 691046 h 6679735"/>
                <a:gd name="connsiteX5944" fmla="*/ 11769036 w 12250760"/>
                <a:gd name="connsiteY5944" fmla="*/ 743050 h 6679735"/>
                <a:gd name="connsiteX5945" fmla="*/ 11743079 w 12250760"/>
                <a:gd name="connsiteY5945" fmla="*/ 769053 h 6679735"/>
                <a:gd name="connsiteX5946" fmla="*/ 11717120 w 12250760"/>
                <a:gd name="connsiteY5946" fmla="*/ 769053 h 6679735"/>
                <a:gd name="connsiteX5947" fmla="*/ 11717120 w 12250760"/>
                <a:gd name="connsiteY5947" fmla="*/ 873061 h 6679735"/>
                <a:gd name="connsiteX5948" fmla="*/ 11691163 w 12250760"/>
                <a:gd name="connsiteY5948" fmla="*/ 899063 h 6679735"/>
                <a:gd name="connsiteX5949" fmla="*/ 11639248 w 12250760"/>
                <a:gd name="connsiteY5949" fmla="*/ 899063 h 6679735"/>
                <a:gd name="connsiteX5950" fmla="*/ 11613291 w 12250760"/>
                <a:gd name="connsiteY5950" fmla="*/ 873061 h 6679735"/>
                <a:gd name="connsiteX5951" fmla="*/ 11613291 w 12250760"/>
                <a:gd name="connsiteY5951" fmla="*/ 769053 h 6679735"/>
                <a:gd name="connsiteX5952" fmla="*/ 11587333 w 12250760"/>
                <a:gd name="connsiteY5952" fmla="*/ 769053 h 6679735"/>
                <a:gd name="connsiteX5953" fmla="*/ 11561375 w 12250760"/>
                <a:gd name="connsiteY5953" fmla="*/ 743050 h 6679735"/>
                <a:gd name="connsiteX5954" fmla="*/ 11561375 w 12250760"/>
                <a:gd name="connsiteY5954" fmla="*/ 691046 h 6679735"/>
                <a:gd name="connsiteX5955" fmla="*/ 11665206 w 12250760"/>
                <a:gd name="connsiteY5955" fmla="*/ 613039 h 6679735"/>
                <a:gd name="connsiteX5956" fmla="*/ 11183481 w 12250760"/>
                <a:gd name="connsiteY5956" fmla="*/ 613039 h 6679735"/>
                <a:gd name="connsiteX5957" fmla="*/ 11287311 w 12250760"/>
                <a:gd name="connsiteY5957" fmla="*/ 691046 h 6679735"/>
                <a:gd name="connsiteX5958" fmla="*/ 11287311 w 12250760"/>
                <a:gd name="connsiteY5958" fmla="*/ 743050 h 6679735"/>
                <a:gd name="connsiteX5959" fmla="*/ 11261354 w 12250760"/>
                <a:gd name="connsiteY5959" fmla="*/ 769053 h 6679735"/>
                <a:gd name="connsiteX5960" fmla="*/ 11235395 w 12250760"/>
                <a:gd name="connsiteY5960" fmla="*/ 769053 h 6679735"/>
                <a:gd name="connsiteX5961" fmla="*/ 11235395 w 12250760"/>
                <a:gd name="connsiteY5961" fmla="*/ 873061 h 6679735"/>
                <a:gd name="connsiteX5962" fmla="*/ 11209438 w 12250760"/>
                <a:gd name="connsiteY5962" fmla="*/ 899063 h 6679735"/>
                <a:gd name="connsiteX5963" fmla="*/ 11157523 w 12250760"/>
                <a:gd name="connsiteY5963" fmla="*/ 899063 h 6679735"/>
                <a:gd name="connsiteX5964" fmla="*/ 11131566 w 12250760"/>
                <a:gd name="connsiteY5964" fmla="*/ 873061 h 6679735"/>
                <a:gd name="connsiteX5965" fmla="*/ 11131566 w 12250760"/>
                <a:gd name="connsiteY5965" fmla="*/ 769053 h 6679735"/>
                <a:gd name="connsiteX5966" fmla="*/ 11105608 w 12250760"/>
                <a:gd name="connsiteY5966" fmla="*/ 769053 h 6679735"/>
                <a:gd name="connsiteX5967" fmla="*/ 11079650 w 12250760"/>
                <a:gd name="connsiteY5967" fmla="*/ 743050 h 6679735"/>
                <a:gd name="connsiteX5968" fmla="*/ 11079650 w 12250760"/>
                <a:gd name="connsiteY5968" fmla="*/ 691046 h 6679735"/>
                <a:gd name="connsiteX5969" fmla="*/ 11183481 w 12250760"/>
                <a:gd name="connsiteY5969" fmla="*/ 613039 h 6679735"/>
                <a:gd name="connsiteX5970" fmla="*/ 10701757 w 12250760"/>
                <a:gd name="connsiteY5970" fmla="*/ 613039 h 6679735"/>
                <a:gd name="connsiteX5971" fmla="*/ 10805587 w 12250760"/>
                <a:gd name="connsiteY5971" fmla="*/ 691046 h 6679735"/>
                <a:gd name="connsiteX5972" fmla="*/ 10805587 w 12250760"/>
                <a:gd name="connsiteY5972" fmla="*/ 743050 h 6679735"/>
                <a:gd name="connsiteX5973" fmla="*/ 10779630 w 12250760"/>
                <a:gd name="connsiteY5973" fmla="*/ 769053 h 6679735"/>
                <a:gd name="connsiteX5974" fmla="*/ 10753671 w 12250760"/>
                <a:gd name="connsiteY5974" fmla="*/ 769053 h 6679735"/>
                <a:gd name="connsiteX5975" fmla="*/ 10753671 w 12250760"/>
                <a:gd name="connsiteY5975" fmla="*/ 873061 h 6679735"/>
                <a:gd name="connsiteX5976" fmla="*/ 10727714 w 12250760"/>
                <a:gd name="connsiteY5976" fmla="*/ 899063 h 6679735"/>
                <a:gd name="connsiteX5977" fmla="*/ 10675799 w 12250760"/>
                <a:gd name="connsiteY5977" fmla="*/ 899063 h 6679735"/>
                <a:gd name="connsiteX5978" fmla="*/ 10649842 w 12250760"/>
                <a:gd name="connsiteY5978" fmla="*/ 873061 h 6679735"/>
                <a:gd name="connsiteX5979" fmla="*/ 10649842 w 12250760"/>
                <a:gd name="connsiteY5979" fmla="*/ 769053 h 6679735"/>
                <a:gd name="connsiteX5980" fmla="*/ 10623884 w 12250760"/>
                <a:gd name="connsiteY5980" fmla="*/ 769053 h 6679735"/>
                <a:gd name="connsiteX5981" fmla="*/ 10597926 w 12250760"/>
                <a:gd name="connsiteY5981" fmla="*/ 743050 h 6679735"/>
                <a:gd name="connsiteX5982" fmla="*/ 10597926 w 12250760"/>
                <a:gd name="connsiteY5982" fmla="*/ 691046 h 6679735"/>
                <a:gd name="connsiteX5983" fmla="*/ 10701757 w 12250760"/>
                <a:gd name="connsiteY5983" fmla="*/ 613039 h 6679735"/>
                <a:gd name="connsiteX5984" fmla="*/ 10220033 w 12250760"/>
                <a:gd name="connsiteY5984" fmla="*/ 613039 h 6679735"/>
                <a:gd name="connsiteX5985" fmla="*/ 10323863 w 12250760"/>
                <a:gd name="connsiteY5985" fmla="*/ 691046 h 6679735"/>
                <a:gd name="connsiteX5986" fmla="*/ 10323863 w 12250760"/>
                <a:gd name="connsiteY5986" fmla="*/ 743050 h 6679735"/>
                <a:gd name="connsiteX5987" fmla="*/ 10297906 w 12250760"/>
                <a:gd name="connsiteY5987" fmla="*/ 769053 h 6679735"/>
                <a:gd name="connsiteX5988" fmla="*/ 10271947 w 12250760"/>
                <a:gd name="connsiteY5988" fmla="*/ 769053 h 6679735"/>
                <a:gd name="connsiteX5989" fmla="*/ 10271947 w 12250760"/>
                <a:gd name="connsiteY5989" fmla="*/ 873061 h 6679735"/>
                <a:gd name="connsiteX5990" fmla="*/ 10245990 w 12250760"/>
                <a:gd name="connsiteY5990" fmla="*/ 899063 h 6679735"/>
                <a:gd name="connsiteX5991" fmla="*/ 10194075 w 12250760"/>
                <a:gd name="connsiteY5991" fmla="*/ 899063 h 6679735"/>
                <a:gd name="connsiteX5992" fmla="*/ 10168118 w 12250760"/>
                <a:gd name="connsiteY5992" fmla="*/ 873061 h 6679735"/>
                <a:gd name="connsiteX5993" fmla="*/ 10168118 w 12250760"/>
                <a:gd name="connsiteY5993" fmla="*/ 769053 h 6679735"/>
                <a:gd name="connsiteX5994" fmla="*/ 10142160 w 12250760"/>
                <a:gd name="connsiteY5994" fmla="*/ 769053 h 6679735"/>
                <a:gd name="connsiteX5995" fmla="*/ 10116202 w 12250760"/>
                <a:gd name="connsiteY5995" fmla="*/ 743050 h 6679735"/>
                <a:gd name="connsiteX5996" fmla="*/ 10116202 w 12250760"/>
                <a:gd name="connsiteY5996" fmla="*/ 691046 h 6679735"/>
                <a:gd name="connsiteX5997" fmla="*/ 10220033 w 12250760"/>
                <a:gd name="connsiteY5997" fmla="*/ 613039 h 6679735"/>
                <a:gd name="connsiteX5998" fmla="*/ 9738308 w 12250760"/>
                <a:gd name="connsiteY5998" fmla="*/ 613039 h 6679735"/>
                <a:gd name="connsiteX5999" fmla="*/ 9842138 w 12250760"/>
                <a:gd name="connsiteY5999" fmla="*/ 691046 h 6679735"/>
                <a:gd name="connsiteX6000" fmla="*/ 9842138 w 12250760"/>
                <a:gd name="connsiteY6000" fmla="*/ 743050 h 6679735"/>
                <a:gd name="connsiteX6001" fmla="*/ 9816181 w 12250760"/>
                <a:gd name="connsiteY6001" fmla="*/ 769053 h 6679735"/>
                <a:gd name="connsiteX6002" fmla="*/ 9790222 w 12250760"/>
                <a:gd name="connsiteY6002" fmla="*/ 769053 h 6679735"/>
                <a:gd name="connsiteX6003" fmla="*/ 9790222 w 12250760"/>
                <a:gd name="connsiteY6003" fmla="*/ 873061 h 6679735"/>
                <a:gd name="connsiteX6004" fmla="*/ 9764265 w 12250760"/>
                <a:gd name="connsiteY6004" fmla="*/ 899063 h 6679735"/>
                <a:gd name="connsiteX6005" fmla="*/ 9712350 w 12250760"/>
                <a:gd name="connsiteY6005" fmla="*/ 899063 h 6679735"/>
                <a:gd name="connsiteX6006" fmla="*/ 9686393 w 12250760"/>
                <a:gd name="connsiteY6006" fmla="*/ 873061 h 6679735"/>
                <a:gd name="connsiteX6007" fmla="*/ 9686393 w 12250760"/>
                <a:gd name="connsiteY6007" fmla="*/ 769053 h 6679735"/>
                <a:gd name="connsiteX6008" fmla="*/ 9660435 w 12250760"/>
                <a:gd name="connsiteY6008" fmla="*/ 769053 h 6679735"/>
                <a:gd name="connsiteX6009" fmla="*/ 9634477 w 12250760"/>
                <a:gd name="connsiteY6009" fmla="*/ 743050 h 6679735"/>
                <a:gd name="connsiteX6010" fmla="*/ 9634477 w 12250760"/>
                <a:gd name="connsiteY6010" fmla="*/ 691046 h 6679735"/>
                <a:gd name="connsiteX6011" fmla="*/ 9738308 w 12250760"/>
                <a:gd name="connsiteY6011" fmla="*/ 613039 h 6679735"/>
                <a:gd name="connsiteX6012" fmla="*/ 9256584 w 12250760"/>
                <a:gd name="connsiteY6012" fmla="*/ 613039 h 6679735"/>
                <a:gd name="connsiteX6013" fmla="*/ 9360414 w 12250760"/>
                <a:gd name="connsiteY6013" fmla="*/ 691046 h 6679735"/>
                <a:gd name="connsiteX6014" fmla="*/ 9360414 w 12250760"/>
                <a:gd name="connsiteY6014" fmla="*/ 743050 h 6679735"/>
                <a:gd name="connsiteX6015" fmla="*/ 9334457 w 12250760"/>
                <a:gd name="connsiteY6015" fmla="*/ 769053 h 6679735"/>
                <a:gd name="connsiteX6016" fmla="*/ 9308498 w 12250760"/>
                <a:gd name="connsiteY6016" fmla="*/ 769053 h 6679735"/>
                <a:gd name="connsiteX6017" fmla="*/ 9308498 w 12250760"/>
                <a:gd name="connsiteY6017" fmla="*/ 873061 h 6679735"/>
                <a:gd name="connsiteX6018" fmla="*/ 9282541 w 12250760"/>
                <a:gd name="connsiteY6018" fmla="*/ 899063 h 6679735"/>
                <a:gd name="connsiteX6019" fmla="*/ 9230626 w 12250760"/>
                <a:gd name="connsiteY6019" fmla="*/ 899063 h 6679735"/>
                <a:gd name="connsiteX6020" fmla="*/ 9204669 w 12250760"/>
                <a:gd name="connsiteY6020" fmla="*/ 873061 h 6679735"/>
                <a:gd name="connsiteX6021" fmla="*/ 9204669 w 12250760"/>
                <a:gd name="connsiteY6021" fmla="*/ 769053 h 6679735"/>
                <a:gd name="connsiteX6022" fmla="*/ 9178711 w 12250760"/>
                <a:gd name="connsiteY6022" fmla="*/ 769053 h 6679735"/>
                <a:gd name="connsiteX6023" fmla="*/ 9152753 w 12250760"/>
                <a:gd name="connsiteY6023" fmla="*/ 743050 h 6679735"/>
                <a:gd name="connsiteX6024" fmla="*/ 9152753 w 12250760"/>
                <a:gd name="connsiteY6024" fmla="*/ 691046 h 6679735"/>
                <a:gd name="connsiteX6025" fmla="*/ 9256584 w 12250760"/>
                <a:gd name="connsiteY6025" fmla="*/ 613039 h 6679735"/>
                <a:gd name="connsiteX6026" fmla="*/ 8774860 w 12250760"/>
                <a:gd name="connsiteY6026" fmla="*/ 613039 h 6679735"/>
                <a:gd name="connsiteX6027" fmla="*/ 8878690 w 12250760"/>
                <a:gd name="connsiteY6027" fmla="*/ 691046 h 6679735"/>
                <a:gd name="connsiteX6028" fmla="*/ 8878690 w 12250760"/>
                <a:gd name="connsiteY6028" fmla="*/ 743050 h 6679735"/>
                <a:gd name="connsiteX6029" fmla="*/ 8852733 w 12250760"/>
                <a:gd name="connsiteY6029" fmla="*/ 769053 h 6679735"/>
                <a:gd name="connsiteX6030" fmla="*/ 8826774 w 12250760"/>
                <a:gd name="connsiteY6030" fmla="*/ 769053 h 6679735"/>
                <a:gd name="connsiteX6031" fmla="*/ 8826774 w 12250760"/>
                <a:gd name="connsiteY6031" fmla="*/ 873061 h 6679735"/>
                <a:gd name="connsiteX6032" fmla="*/ 8800817 w 12250760"/>
                <a:gd name="connsiteY6032" fmla="*/ 899063 h 6679735"/>
                <a:gd name="connsiteX6033" fmla="*/ 8748902 w 12250760"/>
                <a:gd name="connsiteY6033" fmla="*/ 899063 h 6679735"/>
                <a:gd name="connsiteX6034" fmla="*/ 8722945 w 12250760"/>
                <a:gd name="connsiteY6034" fmla="*/ 873061 h 6679735"/>
                <a:gd name="connsiteX6035" fmla="*/ 8722945 w 12250760"/>
                <a:gd name="connsiteY6035" fmla="*/ 769053 h 6679735"/>
                <a:gd name="connsiteX6036" fmla="*/ 8696987 w 12250760"/>
                <a:gd name="connsiteY6036" fmla="*/ 769053 h 6679735"/>
                <a:gd name="connsiteX6037" fmla="*/ 8671029 w 12250760"/>
                <a:gd name="connsiteY6037" fmla="*/ 743050 h 6679735"/>
                <a:gd name="connsiteX6038" fmla="*/ 8671029 w 12250760"/>
                <a:gd name="connsiteY6038" fmla="*/ 691046 h 6679735"/>
                <a:gd name="connsiteX6039" fmla="*/ 8774860 w 12250760"/>
                <a:gd name="connsiteY6039" fmla="*/ 613039 h 6679735"/>
                <a:gd name="connsiteX6040" fmla="*/ 8293136 w 12250760"/>
                <a:gd name="connsiteY6040" fmla="*/ 613039 h 6679735"/>
                <a:gd name="connsiteX6041" fmla="*/ 8396966 w 12250760"/>
                <a:gd name="connsiteY6041" fmla="*/ 691046 h 6679735"/>
                <a:gd name="connsiteX6042" fmla="*/ 8396966 w 12250760"/>
                <a:gd name="connsiteY6042" fmla="*/ 743050 h 6679735"/>
                <a:gd name="connsiteX6043" fmla="*/ 8371009 w 12250760"/>
                <a:gd name="connsiteY6043" fmla="*/ 769053 h 6679735"/>
                <a:gd name="connsiteX6044" fmla="*/ 8345051 w 12250760"/>
                <a:gd name="connsiteY6044" fmla="*/ 769053 h 6679735"/>
                <a:gd name="connsiteX6045" fmla="*/ 8345051 w 12250760"/>
                <a:gd name="connsiteY6045" fmla="*/ 873061 h 6679735"/>
                <a:gd name="connsiteX6046" fmla="*/ 8319094 w 12250760"/>
                <a:gd name="connsiteY6046" fmla="*/ 899063 h 6679735"/>
                <a:gd name="connsiteX6047" fmla="*/ 8267178 w 12250760"/>
                <a:gd name="connsiteY6047" fmla="*/ 899063 h 6679735"/>
                <a:gd name="connsiteX6048" fmla="*/ 8241221 w 12250760"/>
                <a:gd name="connsiteY6048" fmla="*/ 873061 h 6679735"/>
                <a:gd name="connsiteX6049" fmla="*/ 8241221 w 12250760"/>
                <a:gd name="connsiteY6049" fmla="*/ 769053 h 6679735"/>
                <a:gd name="connsiteX6050" fmla="*/ 8215264 w 12250760"/>
                <a:gd name="connsiteY6050" fmla="*/ 769053 h 6679735"/>
                <a:gd name="connsiteX6051" fmla="*/ 8189305 w 12250760"/>
                <a:gd name="connsiteY6051" fmla="*/ 743050 h 6679735"/>
                <a:gd name="connsiteX6052" fmla="*/ 8189305 w 12250760"/>
                <a:gd name="connsiteY6052" fmla="*/ 691046 h 6679735"/>
                <a:gd name="connsiteX6053" fmla="*/ 8293136 w 12250760"/>
                <a:gd name="connsiteY6053" fmla="*/ 613039 h 6679735"/>
                <a:gd name="connsiteX6054" fmla="*/ 7811412 w 12250760"/>
                <a:gd name="connsiteY6054" fmla="*/ 613039 h 6679735"/>
                <a:gd name="connsiteX6055" fmla="*/ 7915242 w 12250760"/>
                <a:gd name="connsiteY6055" fmla="*/ 691046 h 6679735"/>
                <a:gd name="connsiteX6056" fmla="*/ 7915242 w 12250760"/>
                <a:gd name="connsiteY6056" fmla="*/ 743050 h 6679735"/>
                <a:gd name="connsiteX6057" fmla="*/ 7889285 w 12250760"/>
                <a:gd name="connsiteY6057" fmla="*/ 769053 h 6679735"/>
                <a:gd name="connsiteX6058" fmla="*/ 7863327 w 12250760"/>
                <a:gd name="connsiteY6058" fmla="*/ 769053 h 6679735"/>
                <a:gd name="connsiteX6059" fmla="*/ 7863327 w 12250760"/>
                <a:gd name="connsiteY6059" fmla="*/ 873061 h 6679735"/>
                <a:gd name="connsiteX6060" fmla="*/ 7837370 w 12250760"/>
                <a:gd name="connsiteY6060" fmla="*/ 899063 h 6679735"/>
                <a:gd name="connsiteX6061" fmla="*/ 7785454 w 12250760"/>
                <a:gd name="connsiteY6061" fmla="*/ 899063 h 6679735"/>
                <a:gd name="connsiteX6062" fmla="*/ 7759497 w 12250760"/>
                <a:gd name="connsiteY6062" fmla="*/ 873061 h 6679735"/>
                <a:gd name="connsiteX6063" fmla="*/ 7759497 w 12250760"/>
                <a:gd name="connsiteY6063" fmla="*/ 769053 h 6679735"/>
                <a:gd name="connsiteX6064" fmla="*/ 7733540 w 12250760"/>
                <a:gd name="connsiteY6064" fmla="*/ 769053 h 6679735"/>
                <a:gd name="connsiteX6065" fmla="*/ 7707581 w 12250760"/>
                <a:gd name="connsiteY6065" fmla="*/ 743050 h 6679735"/>
                <a:gd name="connsiteX6066" fmla="*/ 7707581 w 12250760"/>
                <a:gd name="connsiteY6066" fmla="*/ 691046 h 6679735"/>
                <a:gd name="connsiteX6067" fmla="*/ 7811412 w 12250760"/>
                <a:gd name="connsiteY6067" fmla="*/ 613039 h 6679735"/>
                <a:gd name="connsiteX6068" fmla="*/ 7329688 w 12250760"/>
                <a:gd name="connsiteY6068" fmla="*/ 613039 h 6679735"/>
                <a:gd name="connsiteX6069" fmla="*/ 7433518 w 12250760"/>
                <a:gd name="connsiteY6069" fmla="*/ 691046 h 6679735"/>
                <a:gd name="connsiteX6070" fmla="*/ 7433518 w 12250760"/>
                <a:gd name="connsiteY6070" fmla="*/ 743050 h 6679735"/>
                <a:gd name="connsiteX6071" fmla="*/ 7407561 w 12250760"/>
                <a:gd name="connsiteY6071" fmla="*/ 769053 h 6679735"/>
                <a:gd name="connsiteX6072" fmla="*/ 7381603 w 12250760"/>
                <a:gd name="connsiteY6072" fmla="*/ 769053 h 6679735"/>
                <a:gd name="connsiteX6073" fmla="*/ 7381603 w 12250760"/>
                <a:gd name="connsiteY6073" fmla="*/ 873061 h 6679735"/>
                <a:gd name="connsiteX6074" fmla="*/ 7355646 w 12250760"/>
                <a:gd name="connsiteY6074" fmla="*/ 899063 h 6679735"/>
                <a:gd name="connsiteX6075" fmla="*/ 7303730 w 12250760"/>
                <a:gd name="connsiteY6075" fmla="*/ 899063 h 6679735"/>
                <a:gd name="connsiteX6076" fmla="*/ 7277773 w 12250760"/>
                <a:gd name="connsiteY6076" fmla="*/ 873061 h 6679735"/>
                <a:gd name="connsiteX6077" fmla="*/ 7277773 w 12250760"/>
                <a:gd name="connsiteY6077" fmla="*/ 769053 h 6679735"/>
                <a:gd name="connsiteX6078" fmla="*/ 7251816 w 12250760"/>
                <a:gd name="connsiteY6078" fmla="*/ 769053 h 6679735"/>
                <a:gd name="connsiteX6079" fmla="*/ 7225857 w 12250760"/>
                <a:gd name="connsiteY6079" fmla="*/ 743050 h 6679735"/>
                <a:gd name="connsiteX6080" fmla="*/ 7225857 w 12250760"/>
                <a:gd name="connsiteY6080" fmla="*/ 691046 h 6679735"/>
                <a:gd name="connsiteX6081" fmla="*/ 7329688 w 12250760"/>
                <a:gd name="connsiteY6081" fmla="*/ 613039 h 6679735"/>
                <a:gd name="connsiteX6082" fmla="*/ 6847964 w 12250760"/>
                <a:gd name="connsiteY6082" fmla="*/ 613039 h 6679735"/>
                <a:gd name="connsiteX6083" fmla="*/ 6951794 w 12250760"/>
                <a:gd name="connsiteY6083" fmla="*/ 691046 h 6679735"/>
                <a:gd name="connsiteX6084" fmla="*/ 6951794 w 12250760"/>
                <a:gd name="connsiteY6084" fmla="*/ 743050 h 6679735"/>
                <a:gd name="connsiteX6085" fmla="*/ 6925837 w 12250760"/>
                <a:gd name="connsiteY6085" fmla="*/ 769053 h 6679735"/>
                <a:gd name="connsiteX6086" fmla="*/ 6899879 w 12250760"/>
                <a:gd name="connsiteY6086" fmla="*/ 769053 h 6679735"/>
                <a:gd name="connsiteX6087" fmla="*/ 6899879 w 12250760"/>
                <a:gd name="connsiteY6087" fmla="*/ 873061 h 6679735"/>
                <a:gd name="connsiteX6088" fmla="*/ 6873922 w 12250760"/>
                <a:gd name="connsiteY6088" fmla="*/ 899063 h 6679735"/>
                <a:gd name="connsiteX6089" fmla="*/ 6822006 w 12250760"/>
                <a:gd name="connsiteY6089" fmla="*/ 899063 h 6679735"/>
                <a:gd name="connsiteX6090" fmla="*/ 6796049 w 12250760"/>
                <a:gd name="connsiteY6090" fmla="*/ 873061 h 6679735"/>
                <a:gd name="connsiteX6091" fmla="*/ 6796049 w 12250760"/>
                <a:gd name="connsiteY6091" fmla="*/ 769053 h 6679735"/>
                <a:gd name="connsiteX6092" fmla="*/ 6770092 w 12250760"/>
                <a:gd name="connsiteY6092" fmla="*/ 769053 h 6679735"/>
                <a:gd name="connsiteX6093" fmla="*/ 6744133 w 12250760"/>
                <a:gd name="connsiteY6093" fmla="*/ 743050 h 6679735"/>
                <a:gd name="connsiteX6094" fmla="*/ 6744133 w 12250760"/>
                <a:gd name="connsiteY6094" fmla="*/ 691046 h 6679735"/>
                <a:gd name="connsiteX6095" fmla="*/ 6847964 w 12250760"/>
                <a:gd name="connsiteY6095" fmla="*/ 613039 h 6679735"/>
                <a:gd name="connsiteX6096" fmla="*/ 6366240 w 12250760"/>
                <a:gd name="connsiteY6096" fmla="*/ 613039 h 6679735"/>
                <a:gd name="connsiteX6097" fmla="*/ 6470070 w 12250760"/>
                <a:gd name="connsiteY6097" fmla="*/ 691046 h 6679735"/>
                <a:gd name="connsiteX6098" fmla="*/ 6470070 w 12250760"/>
                <a:gd name="connsiteY6098" fmla="*/ 743050 h 6679735"/>
                <a:gd name="connsiteX6099" fmla="*/ 6444113 w 12250760"/>
                <a:gd name="connsiteY6099" fmla="*/ 769053 h 6679735"/>
                <a:gd name="connsiteX6100" fmla="*/ 6418155 w 12250760"/>
                <a:gd name="connsiteY6100" fmla="*/ 769053 h 6679735"/>
                <a:gd name="connsiteX6101" fmla="*/ 6418155 w 12250760"/>
                <a:gd name="connsiteY6101" fmla="*/ 873061 h 6679735"/>
                <a:gd name="connsiteX6102" fmla="*/ 6392198 w 12250760"/>
                <a:gd name="connsiteY6102" fmla="*/ 899063 h 6679735"/>
                <a:gd name="connsiteX6103" fmla="*/ 6340282 w 12250760"/>
                <a:gd name="connsiteY6103" fmla="*/ 899063 h 6679735"/>
                <a:gd name="connsiteX6104" fmla="*/ 6314325 w 12250760"/>
                <a:gd name="connsiteY6104" fmla="*/ 873061 h 6679735"/>
                <a:gd name="connsiteX6105" fmla="*/ 6314325 w 12250760"/>
                <a:gd name="connsiteY6105" fmla="*/ 769053 h 6679735"/>
                <a:gd name="connsiteX6106" fmla="*/ 6288368 w 12250760"/>
                <a:gd name="connsiteY6106" fmla="*/ 769053 h 6679735"/>
                <a:gd name="connsiteX6107" fmla="*/ 6262409 w 12250760"/>
                <a:gd name="connsiteY6107" fmla="*/ 743050 h 6679735"/>
                <a:gd name="connsiteX6108" fmla="*/ 6262409 w 12250760"/>
                <a:gd name="connsiteY6108" fmla="*/ 691046 h 6679735"/>
                <a:gd name="connsiteX6109" fmla="*/ 6366240 w 12250760"/>
                <a:gd name="connsiteY6109" fmla="*/ 613039 h 6679735"/>
                <a:gd name="connsiteX6110" fmla="*/ 5884533 w 12250760"/>
                <a:gd name="connsiteY6110" fmla="*/ 613039 h 6679735"/>
                <a:gd name="connsiteX6111" fmla="*/ 5988353 w 12250760"/>
                <a:gd name="connsiteY6111" fmla="*/ 691046 h 6679735"/>
                <a:gd name="connsiteX6112" fmla="*/ 5988353 w 12250760"/>
                <a:gd name="connsiteY6112" fmla="*/ 743050 h 6679735"/>
                <a:gd name="connsiteX6113" fmla="*/ 5962398 w 12250760"/>
                <a:gd name="connsiteY6113" fmla="*/ 769053 h 6679735"/>
                <a:gd name="connsiteX6114" fmla="*/ 5936444 w 12250760"/>
                <a:gd name="connsiteY6114" fmla="*/ 769053 h 6679735"/>
                <a:gd name="connsiteX6115" fmla="*/ 5936444 w 12250760"/>
                <a:gd name="connsiteY6115" fmla="*/ 873061 h 6679735"/>
                <a:gd name="connsiteX6116" fmla="*/ 5910489 w 12250760"/>
                <a:gd name="connsiteY6116" fmla="*/ 899063 h 6679735"/>
                <a:gd name="connsiteX6117" fmla="*/ 5858575 w 12250760"/>
                <a:gd name="connsiteY6117" fmla="*/ 899063 h 6679735"/>
                <a:gd name="connsiteX6118" fmla="*/ 5832617 w 12250760"/>
                <a:gd name="connsiteY6118" fmla="*/ 873061 h 6679735"/>
                <a:gd name="connsiteX6119" fmla="*/ 5832617 w 12250760"/>
                <a:gd name="connsiteY6119" fmla="*/ 769053 h 6679735"/>
                <a:gd name="connsiteX6120" fmla="*/ 5806662 w 12250760"/>
                <a:gd name="connsiteY6120" fmla="*/ 769053 h 6679735"/>
                <a:gd name="connsiteX6121" fmla="*/ 5780706 w 12250760"/>
                <a:gd name="connsiteY6121" fmla="*/ 743050 h 6679735"/>
                <a:gd name="connsiteX6122" fmla="*/ 5780706 w 12250760"/>
                <a:gd name="connsiteY6122" fmla="*/ 691046 h 6679735"/>
                <a:gd name="connsiteX6123" fmla="*/ 5884533 w 12250760"/>
                <a:gd name="connsiteY6123" fmla="*/ 613039 h 6679735"/>
                <a:gd name="connsiteX6124" fmla="*/ 5402832 w 12250760"/>
                <a:gd name="connsiteY6124" fmla="*/ 613039 h 6679735"/>
                <a:gd name="connsiteX6125" fmla="*/ 5506651 w 12250760"/>
                <a:gd name="connsiteY6125" fmla="*/ 691046 h 6679735"/>
                <a:gd name="connsiteX6126" fmla="*/ 5506651 w 12250760"/>
                <a:gd name="connsiteY6126" fmla="*/ 743050 h 6679735"/>
                <a:gd name="connsiteX6127" fmla="*/ 5480700 w 12250760"/>
                <a:gd name="connsiteY6127" fmla="*/ 769053 h 6679735"/>
                <a:gd name="connsiteX6128" fmla="*/ 5454743 w 12250760"/>
                <a:gd name="connsiteY6128" fmla="*/ 769053 h 6679735"/>
                <a:gd name="connsiteX6129" fmla="*/ 5454743 w 12250760"/>
                <a:gd name="connsiteY6129" fmla="*/ 873061 h 6679735"/>
                <a:gd name="connsiteX6130" fmla="*/ 5428784 w 12250760"/>
                <a:gd name="connsiteY6130" fmla="*/ 899063 h 6679735"/>
                <a:gd name="connsiteX6131" fmla="*/ 5376877 w 12250760"/>
                <a:gd name="connsiteY6131" fmla="*/ 899063 h 6679735"/>
                <a:gd name="connsiteX6132" fmla="*/ 5350922 w 12250760"/>
                <a:gd name="connsiteY6132" fmla="*/ 873061 h 6679735"/>
                <a:gd name="connsiteX6133" fmla="*/ 5350922 w 12250760"/>
                <a:gd name="connsiteY6133" fmla="*/ 769053 h 6679735"/>
                <a:gd name="connsiteX6134" fmla="*/ 5324962 w 12250760"/>
                <a:gd name="connsiteY6134" fmla="*/ 769053 h 6679735"/>
                <a:gd name="connsiteX6135" fmla="*/ 5299000 w 12250760"/>
                <a:gd name="connsiteY6135" fmla="*/ 743050 h 6679735"/>
                <a:gd name="connsiteX6136" fmla="*/ 5299000 w 12250760"/>
                <a:gd name="connsiteY6136" fmla="*/ 691046 h 6679735"/>
                <a:gd name="connsiteX6137" fmla="*/ 5402832 w 12250760"/>
                <a:gd name="connsiteY6137" fmla="*/ 613039 h 6679735"/>
                <a:gd name="connsiteX6138" fmla="*/ 4921068 w 12250760"/>
                <a:gd name="connsiteY6138" fmla="*/ 613039 h 6679735"/>
                <a:gd name="connsiteX6139" fmla="*/ 5024922 w 12250760"/>
                <a:gd name="connsiteY6139" fmla="*/ 691046 h 6679735"/>
                <a:gd name="connsiteX6140" fmla="*/ 5024922 w 12250760"/>
                <a:gd name="connsiteY6140" fmla="*/ 743050 h 6679735"/>
                <a:gd name="connsiteX6141" fmla="*/ 4998961 w 12250760"/>
                <a:gd name="connsiteY6141" fmla="*/ 769053 h 6679735"/>
                <a:gd name="connsiteX6142" fmla="*/ 4973002 w 12250760"/>
                <a:gd name="connsiteY6142" fmla="*/ 769053 h 6679735"/>
                <a:gd name="connsiteX6143" fmla="*/ 4973002 w 12250760"/>
                <a:gd name="connsiteY6143" fmla="*/ 873061 h 6679735"/>
                <a:gd name="connsiteX6144" fmla="*/ 4947033 w 12250760"/>
                <a:gd name="connsiteY6144" fmla="*/ 899063 h 6679735"/>
                <a:gd name="connsiteX6145" fmla="*/ 4895110 w 12250760"/>
                <a:gd name="connsiteY6145" fmla="*/ 899063 h 6679735"/>
                <a:gd name="connsiteX6146" fmla="*/ 4869170 w 12250760"/>
                <a:gd name="connsiteY6146" fmla="*/ 873061 h 6679735"/>
                <a:gd name="connsiteX6147" fmla="*/ 4869170 w 12250760"/>
                <a:gd name="connsiteY6147" fmla="*/ 769053 h 6679735"/>
                <a:gd name="connsiteX6148" fmla="*/ 4843220 w 12250760"/>
                <a:gd name="connsiteY6148" fmla="*/ 769053 h 6679735"/>
                <a:gd name="connsiteX6149" fmla="*/ 4817263 w 12250760"/>
                <a:gd name="connsiteY6149" fmla="*/ 743050 h 6679735"/>
                <a:gd name="connsiteX6150" fmla="*/ 4817263 w 12250760"/>
                <a:gd name="connsiteY6150" fmla="*/ 691046 h 6679735"/>
                <a:gd name="connsiteX6151" fmla="*/ 4921068 w 12250760"/>
                <a:gd name="connsiteY6151" fmla="*/ 613039 h 6679735"/>
                <a:gd name="connsiteX6152" fmla="*/ 4439387 w 12250760"/>
                <a:gd name="connsiteY6152" fmla="*/ 613039 h 6679735"/>
                <a:gd name="connsiteX6153" fmla="*/ 4543202 w 12250760"/>
                <a:gd name="connsiteY6153" fmla="*/ 691046 h 6679735"/>
                <a:gd name="connsiteX6154" fmla="*/ 4543202 w 12250760"/>
                <a:gd name="connsiteY6154" fmla="*/ 743050 h 6679735"/>
                <a:gd name="connsiteX6155" fmla="*/ 4517245 w 12250760"/>
                <a:gd name="connsiteY6155" fmla="*/ 769053 h 6679735"/>
                <a:gd name="connsiteX6156" fmla="*/ 4491281 w 12250760"/>
                <a:gd name="connsiteY6156" fmla="*/ 769053 h 6679735"/>
                <a:gd name="connsiteX6157" fmla="*/ 4491281 w 12250760"/>
                <a:gd name="connsiteY6157" fmla="*/ 873061 h 6679735"/>
                <a:gd name="connsiteX6158" fmla="*/ 4465325 w 12250760"/>
                <a:gd name="connsiteY6158" fmla="*/ 899063 h 6679735"/>
                <a:gd name="connsiteX6159" fmla="*/ 4413415 w 12250760"/>
                <a:gd name="connsiteY6159" fmla="*/ 899063 h 6679735"/>
                <a:gd name="connsiteX6160" fmla="*/ 4387456 w 12250760"/>
                <a:gd name="connsiteY6160" fmla="*/ 873061 h 6679735"/>
                <a:gd name="connsiteX6161" fmla="*/ 4387456 w 12250760"/>
                <a:gd name="connsiteY6161" fmla="*/ 769053 h 6679735"/>
                <a:gd name="connsiteX6162" fmla="*/ 4361492 w 12250760"/>
                <a:gd name="connsiteY6162" fmla="*/ 769053 h 6679735"/>
                <a:gd name="connsiteX6163" fmla="*/ 4335541 w 12250760"/>
                <a:gd name="connsiteY6163" fmla="*/ 743050 h 6679735"/>
                <a:gd name="connsiteX6164" fmla="*/ 4335541 w 12250760"/>
                <a:gd name="connsiteY6164" fmla="*/ 691046 h 6679735"/>
                <a:gd name="connsiteX6165" fmla="*/ 4439387 w 12250760"/>
                <a:gd name="connsiteY6165" fmla="*/ 613039 h 6679735"/>
                <a:gd name="connsiteX6166" fmla="*/ 3957672 w 12250760"/>
                <a:gd name="connsiteY6166" fmla="*/ 613039 h 6679735"/>
                <a:gd name="connsiteX6167" fmla="*/ 4061506 w 12250760"/>
                <a:gd name="connsiteY6167" fmla="*/ 691046 h 6679735"/>
                <a:gd name="connsiteX6168" fmla="*/ 4061506 w 12250760"/>
                <a:gd name="connsiteY6168" fmla="*/ 743050 h 6679735"/>
                <a:gd name="connsiteX6169" fmla="*/ 4035550 w 12250760"/>
                <a:gd name="connsiteY6169" fmla="*/ 769053 h 6679735"/>
                <a:gd name="connsiteX6170" fmla="*/ 4009591 w 12250760"/>
                <a:gd name="connsiteY6170" fmla="*/ 769053 h 6679735"/>
                <a:gd name="connsiteX6171" fmla="*/ 4009591 w 12250760"/>
                <a:gd name="connsiteY6171" fmla="*/ 873061 h 6679735"/>
                <a:gd name="connsiteX6172" fmla="*/ 3983628 w 12250760"/>
                <a:gd name="connsiteY6172" fmla="*/ 899063 h 6679735"/>
                <a:gd name="connsiteX6173" fmla="*/ 3931713 w 12250760"/>
                <a:gd name="connsiteY6173" fmla="*/ 899063 h 6679735"/>
                <a:gd name="connsiteX6174" fmla="*/ 3905761 w 12250760"/>
                <a:gd name="connsiteY6174" fmla="*/ 873061 h 6679735"/>
                <a:gd name="connsiteX6175" fmla="*/ 3905761 w 12250760"/>
                <a:gd name="connsiteY6175" fmla="*/ 769053 h 6679735"/>
                <a:gd name="connsiteX6176" fmla="*/ 3879802 w 12250760"/>
                <a:gd name="connsiteY6176" fmla="*/ 769053 h 6679735"/>
                <a:gd name="connsiteX6177" fmla="*/ 3853845 w 12250760"/>
                <a:gd name="connsiteY6177" fmla="*/ 743050 h 6679735"/>
                <a:gd name="connsiteX6178" fmla="*/ 3853845 w 12250760"/>
                <a:gd name="connsiteY6178" fmla="*/ 691046 h 6679735"/>
                <a:gd name="connsiteX6179" fmla="*/ 3957672 w 12250760"/>
                <a:gd name="connsiteY6179" fmla="*/ 613039 h 6679735"/>
                <a:gd name="connsiteX6180" fmla="*/ 3475960 w 12250760"/>
                <a:gd name="connsiteY6180" fmla="*/ 613039 h 6679735"/>
                <a:gd name="connsiteX6181" fmla="*/ 3579797 w 12250760"/>
                <a:gd name="connsiteY6181" fmla="*/ 691046 h 6679735"/>
                <a:gd name="connsiteX6182" fmla="*/ 3579797 w 12250760"/>
                <a:gd name="connsiteY6182" fmla="*/ 743050 h 6679735"/>
                <a:gd name="connsiteX6183" fmla="*/ 3553836 w 12250760"/>
                <a:gd name="connsiteY6183" fmla="*/ 769053 h 6679735"/>
                <a:gd name="connsiteX6184" fmla="*/ 3527877 w 12250760"/>
                <a:gd name="connsiteY6184" fmla="*/ 769053 h 6679735"/>
                <a:gd name="connsiteX6185" fmla="*/ 3527877 w 12250760"/>
                <a:gd name="connsiteY6185" fmla="*/ 873061 h 6679735"/>
                <a:gd name="connsiteX6186" fmla="*/ 3501919 w 12250760"/>
                <a:gd name="connsiteY6186" fmla="*/ 899063 h 6679735"/>
                <a:gd name="connsiteX6187" fmla="*/ 3450003 w 12250760"/>
                <a:gd name="connsiteY6187" fmla="*/ 899063 h 6679735"/>
                <a:gd name="connsiteX6188" fmla="*/ 3424045 w 12250760"/>
                <a:gd name="connsiteY6188" fmla="*/ 873061 h 6679735"/>
                <a:gd name="connsiteX6189" fmla="*/ 3424045 w 12250760"/>
                <a:gd name="connsiteY6189" fmla="*/ 769053 h 6679735"/>
                <a:gd name="connsiteX6190" fmla="*/ 3398088 w 12250760"/>
                <a:gd name="connsiteY6190" fmla="*/ 769053 h 6679735"/>
                <a:gd name="connsiteX6191" fmla="*/ 3372129 w 12250760"/>
                <a:gd name="connsiteY6191" fmla="*/ 743050 h 6679735"/>
                <a:gd name="connsiteX6192" fmla="*/ 3372129 w 12250760"/>
                <a:gd name="connsiteY6192" fmla="*/ 691046 h 6679735"/>
                <a:gd name="connsiteX6193" fmla="*/ 3475960 w 12250760"/>
                <a:gd name="connsiteY6193" fmla="*/ 613039 h 6679735"/>
                <a:gd name="connsiteX6194" fmla="*/ 2994236 w 12250760"/>
                <a:gd name="connsiteY6194" fmla="*/ 613039 h 6679735"/>
                <a:gd name="connsiteX6195" fmla="*/ 3098065 w 12250760"/>
                <a:gd name="connsiteY6195" fmla="*/ 691046 h 6679735"/>
                <a:gd name="connsiteX6196" fmla="*/ 3098065 w 12250760"/>
                <a:gd name="connsiteY6196" fmla="*/ 743050 h 6679735"/>
                <a:gd name="connsiteX6197" fmla="*/ 3072106 w 12250760"/>
                <a:gd name="connsiteY6197" fmla="*/ 769053 h 6679735"/>
                <a:gd name="connsiteX6198" fmla="*/ 3046150 w 12250760"/>
                <a:gd name="connsiteY6198" fmla="*/ 769053 h 6679735"/>
                <a:gd name="connsiteX6199" fmla="*/ 3046150 w 12250760"/>
                <a:gd name="connsiteY6199" fmla="*/ 873061 h 6679735"/>
                <a:gd name="connsiteX6200" fmla="*/ 3020194 w 12250760"/>
                <a:gd name="connsiteY6200" fmla="*/ 899063 h 6679735"/>
                <a:gd name="connsiteX6201" fmla="*/ 2968275 w 12250760"/>
                <a:gd name="connsiteY6201" fmla="*/ 899063 h 6679735"/>
                <a:gd name="connsiteX6202" fmla="*/ 2942320 w 12250760"/>
                <a:gd name="connsiteY6202" fmla="*/ 873061 h 6679735"/>
                <a:gd name="connsiteX6203" fmla="*/ 2942320 w 12250760"/>
                <a:gd name="connsiteY6203" fmla="*/ 769053 h 6679735"/>
                <a:gd name="connsiteX6204" fmla="*/ 2916361 w 12250760"/>
                <a:gd name="connsiteY6204" fmla="*/ 769053 h 6679735"/>
                <a:gd name="connsiteX6205" fmla="*/ 2890404 w 12250760"/>
                <a:gd name="connsiteY6205" fmla="*/ 743050 h 6679735"/>
                <a:gd name="connsiteX6206" fmla="*/ 2890404 w 12250760"/>
                <a:gd name="connsiteY6206" fmla="*/ 691046 h 6679735"/>
                <a:gd name="connsiteX6207" fmla="*/ 2994236 w 12250760"/>
                <a:gd name="connsiteY6207" fmla="*/ 613039 h 6679735"/>
                <a:gd name="connsiteX6208" fmla="*/ 2512512 w 12250760"/>
                <a:gd name="connsiteY6208" fmla="*/ 613039 h 6679735"/>
                <a:gd name="connsiteX6209" fmla="*/ 2616342 w 12250760"/>
                <a:gd name="connsiteY6209" fmla="*/ 691046 h 6679735"/>
                <a:gd name="connsiteX6210" fmla="*/ 2616342 w 12250760"/>
                <a:gd name="connsiteY6210" fmla="*/ 743050 h 6679735"/>
                <a:gd name="connsiteX6211" fmla="*/ 2590385 w 12250760"/>
                <a:gd name="connsiteY6211" fmla="*/ 769053 h 6679735"/>
                <a:gd name="connsiteX6212" fmla="*/ 2564428 w 12250760"/>
                <a:gd name="connsiteY6212" fmla="*/ 769053 h 6679735"/>
                <a:gd name="connsiteX6213" fmla="*/ 2564428 w 12250760"/>
                <a:gd name="connsiteY6213" fmla="*/ 873061 h 6679735"/>
                <a:gd name="connsiteX6214" fmla="*/ 2538470 w 12250760"/>
                <a:gd name="connsiteY6214" fmla="*/ 899063 h 6679735"/>
                <a:gd name="connsiteX6215" fmla="*/ 2486557 w 12250760"/>
                <a:gd name="connsiteY6215" fmla="*/ 899063 h 6679735"/>
                <a:gd name="connsiteX6216" fmla="*/ 2460600 w 12250760"/>
                <a:gd name="connsiteY6216" fmla="*/ 873061 h 6679735"/>
                <a:gd name="connsiteX6217" fmla="*/ 2460600 w 12250760"/>
                <a:gd name="connsiteY6217" fmla="*/ 769053 h 6679735"/>
                <a:gd name="connsiteX6218" fmla="*/ 2434644 w 12250760"/>
                <a:gd name="connsiteY6218" fmla="*/ 769053 h 6679735"/>
                <a:gd name="connsiteX6219" fmla="*/ 2408685 w 12250760"/>
                <a:gd name="connsiteY6219" fmla="*/ 743050 h 6679735"/>
                <a:gd name="connsiteX6220" fmla="*/ 2408685 w 12250760"/>
                <a:gd name="connsiteY6220" fmla="*/ 691046 h 6679735"/>
                <a:gd name="connsiteX6221" fmla="*/ 2512512 w 12250760"/>
                <a:gd name="connsiteY6221" fmla="*/ 613039 h 6679735"/>
                <a:gd name="connsiteX6222" fmla="*/ 2030775 w 12250760"/>
                <a:gd name="connsiteY6222" fmla="*/ 613039 h 6679735"/>
                <a:gd name="connsiteX6223" fmla="*/ 2134625 w 12250760"/>
                <a:gd name="connsiteY6223" fmla="*/ 691046 h 6679735"/>
                <a:gd name="connsiteX6224" fmla="*/ 2134625 w 12250760"/>
                <a:gd name="connsiteY6224" fmla="*/ 743050 h 6679735"/>
                <a:gd name="connsiteX6225" fmla="*/ 2108648 w 12250760"/>
                <a:gd name="connsiteY6225" fmla="*/ 769053 h 6679735"/>
                <a:gd name="connsiteX6226" fmla="*/ 2082690 w 12250760"/>
                <a:gd name="connsiteY6226" fmla="*/ 769053 h 6679735"/>
                <a:gd name="connsiteX6227" fmla="*/ 2082690 w 12250760"/>
                <a:gd name="connsiteY6227" fmla="*/ 873061 h 6679735"/>
                <a:gd name="connsiteX6228" fmla="*/ 2056732 w 12250760"/>
                <a:gd name="connsiteY6228" fmla="*/ 899063 h 6679735"/>
                <a:gd name="connsiteX6229" fmla="*/ 2004817 w 12250760"/>
                <a:gd name="connsiteY6229" fmla="*/ 899063 h 6679735"/>
                <a:gd name="connsiteX6230" fmla="*/ 1978859 w 12250760"/>
                <a:gd name="connsiteY6230" fmla="*/ 873061 h 6679735"/>
                <a:gd name="connsiteX6231" fmla="*/ 1978859 w 12250760"/>
                <a:gd name="connsiteY6231" fmla="*/ 769053 h 6679735"/>
                <a:gd name="connsiteX6232" fmla="*/ 1952902 w 12250760"/>
                <a:gd name="connsiteY6232" fmla="*/ 769053 h 6679735"/>
                <a:gd name="connsiteX6233" fmla="*/ 1926944 w 12250760"/>
                <a:gd name="connsiteY6233" fmla="*/ 743050 h 6679735"/>
                <a:gd name="connsiteX6234" fmla="*/ 1926944 w 12250760"/>
                <a:gd name="connsiteY6234" fmla="*/ 691046 h 6679735"/>
                <a:gd name="connsiteX6235" fmla="*/ 2030775 w 12250760"/>
                <a:gd name="connsiteY6235" fmla="*/ 613039 h 6679735"/>
                <a:gd name="connsiteX6236" fmla="*/ 1549052 w 12250760"/>
                <a:gd name="connsiteY6236" fmla="*/ 613039 h 6679735"/>
                <a:gd name="connsiteX6237" fmla="*/ 1652881 w 12250760"/>
                <a:gd name="connsiteY6237" fmla="*/ 691046 h 6679735"/>
                <a:gd name="connsiteX6238" fmla="*/ 1652881 w 12250760"/>
                <a:gd name="connsiteY6238" fmla="*/ 743050 h 6679735"/>
                <a:gd name="connsiteX6239" fmla="*/ 1626925 w 12250760"/>
                <a:gd name="connsiteY6239" fmla="*/ 769053 h 6679735"/>
                <a:gd name="connsiteX6240" fmla="*/ 1600967 w 12250760"/>
                <a:gd name="connsiteY6240" fmla="*/ 769053 h 6679735"/>
                <a:gd name="connsiteX6241" fmla="*/ 1600967 w 12250760"/>
                <a:gd name="connsiteY6241" fmla="*/ 873061 h 6679735"/>
                <a:gd name="connsiteX6242" fmla="*/ 1575009 w 12250760"/>
                <a:gd name="connsiteY6242" fmla="*/ 899063 h 6679735"/>
                <a:gd name="connsiteX6243" fmla="*/ 1523094 w 12250760"/>
                <a:gd name="connsiteY6243" fmla="*/ 899063 h 6679735"/>
                <a:gd name="connsiteX6244" fmla="*/ 1497137 w 12250760"/>
                <a:gd name="connsiteY6244" fmla="*/ 873061 h 6679735"/>
                <a:gd name="connsiteX6245" fmla="*/ 1497137 w 12250760"/>
                <a:gd name="connsiteY6245" fmla="*/ 769053 h 6679735"/>
                <a:gd name="connsiteX6246" fmla="*/ 1471180 w 12250760"/>
                <a:gd name="connsiteY6246" fmla="*/ 769053 h 6679735"/>
                <a:gd name="connsiteX6247" fmla="*/ 1445221 w 12250760"/>
                <a:gd name="connsiteY6247" fmla="*/ 743050 h 6679735"/>
                <a:gd name="connsiteX6248" fmla="*/ 1445221 w 12250760"/>
                <a:gd name="connsiteY6248" fmla="*/ 691046 h 6679735"/>
                <a:gd name="connsiteX6249" fmla="*/ 1549052 w 12250760"/>
                <a:gd name="connsiteY6249" fmla="*/ 613039 h 6679735"/>
                <a:gd name="connsiteX6250" fmla="*/ 1067331 w 12250760"/>
                <a:gd name="connsiteY6250" fmla="*/ 613039 h 6679735"/>
                <a:gd name="connsiteX6251" fmla="*/ 1171160 w 12250760"/>
                <a:gd name="connsiteY6251" fmla="*/ 691046 h 6679735"/>
                <a:gd name="connsiteX6252" fmla="*/ 1171160 w 12250760"/>
                <a:gd name="connsiteY6252" fmla="*/ 743050 h 6679735"/>
                <a:gd name="connsiteX6253" fmla="*/ 1145203 w 12250760"/>
                <a:gd name="connsiteY6253" fmla="*/ 769053 h 6679735"/>
                <a:gd name="connsiteX6254" fmla="*/ 1119245 w 12250760"/>
                <a:gd name="connsiteY6254" fmla="*/ 769053 h 6679735"/>
                <a:gd name="connsiteX6255" fmla="*/ 1119245 w 12250760"/>
                <a:gd name="connsiteY6255" fmla="*/ 873061 h 6679735"/>
                <a:gd name="connsiteX6256" fmla="*/ 1093288 w 12250760"/>
                <a:gd name="connsiteY6256" fmla="*/ 899063 h 6679735"/>
                <a:gd name="connsiteX6257" fmla="*/ 1041372 w 12250760"/>
                <a:gd name="connsiteY6257" fmla="*/ 899063 h 6679735"/>
                <a:gd name="connsiteX6258" fmla="*/ 1015415 w 12250760"/>
                <a:gd name="connsiteY6258" fmla="*/ 873061 h 6679735"/>
                <a:gd name="connsiteX6259" fmla="*/ 1015415 w 12250760"/>
                <a:gd name="connsiteY6259" fmla="*/ 769053 h 6679735"/>
                <a:gd name="connsiteX6260" fmla="*/ 989458 w 12250760"/>
                <a:gd name="connsiteY6260" fmla="*/ 769053 h 6679735"/>
                <a:gd name="connsiteX6261" fmla="*/ 963500 w 12250760"/>
                <a:gd name="connsiteY6261" fmla="*/ 743050 h 6679735"/>
                <a:gd name="connsiteX6262" fmla="*/ 963500 w 12250760"/>
                <a:gd name="connsiteY6262" fmla="*/ 691046 h 6679735"/>
                <a:gd name="connsiteX6263" fmla="*/ 1067331 w 12250760"/>
                <a:gd name="connsiteY6263" fmla="*/ 613039 h 6679735"/>
                <a:gd name="connsiteX6264" fmla="*/ 585609 w 12250760"/>
                <a:gd name="connsiteY6264" fmla="*/ 613039 h 6679735"/>
                <a:gd name="connsiteX6265" fmla="*/ 689439 w 12250760"/>
                <a:gd name="connsiteY6265" fmla="*/ 691046 h 6679735"/>
                <a:gd name="connsiteX6266" fmla="*/ 689439 w 12250760"/>
                <a:gd name="connsiteY6266" fmla="*/ 743050 h 6679735"/>
                <a:gd name="connsiteX6267" fmla="*/ 663482 w 12250760"/>
                <a:gd name="connsiteY6267" fmla="*/ 769053 h 6679735"/>
                <a:gd name="connsiteX6268" fmla="*/ 637524 w 12250760"/>
                <a:gd name="connsiteY6268" fmla="*/ 769053 h 6679735"/>
                <a:gd name="connsiteX6269" fmla="*/ 637524 w 12250760"/>
                <a:gd name="connsiteY6269" fmla="*/ 873061 h 6679735"/>
                <a:gd name="connsiteX6270" fmla="*/ 611566 w 12250760"/>
                <a:gd name="connsiteY6270" fmla="*/ 899063 h 6679735"/>
                <a:gd name="connsiteX6271" fmla="*/ 559651 w 12250760"/>
                <a:gd name="connsiteY6271" fmla="*/ 899063 h 6679735"/>
                <a:gd name="connsiteX6272" fmla="*/ 533694 w 12250760"/>
                <a:gd name="connsiteY6272" fmla="*/ 873061 h 6679735"/>
                <a:gd name="connsiteX6273" fmla="*/ 533694 w 12250760"/>
                <a:gd name="connsiteY6273" fmla="*/ 769053 h 6679735"/>
                <a:gd name="connsiteX6274" fmla="*/ 507737 w 12250760"/>
                <a:gd name="connsiteY6274" fmla="*/ 769053 h 6679735"/>
                <a:gd name="connsiteX6275" fmla="*/ 481778 w 12250760"/>
                <a:gd name="connsiteY6275" fmla="*/ 743050 h 6679735"/>
                <a:gd name="connsiteX6276" fmla="*/ 481778 w 12250760"/>
                <a:gd name="connsiteY6276" fmla="*/ 691046 h 6679735"/>
                <a:gd name="connsiteX6277" fmla="*/ 585609 w 12250760"/>
                <a:gd name="connsiteY6277" fmla="*/ 613039 h 6679735"/>
                <a:gd name="connsiteX6278" fmla="*/ 103888 w 12250760"/>
                <a:gd name="connsiteY6278" fmla="*/ 613039 h 6679735"/>
                <a:gd name="connsiteX6279" fmla="*/ 207718 w 12250760"/>
                <a:gd name="connsiteY6279" fmla="*/ 691046 h 6679735"/>
                <a:gd name="connsiteX6280" fmla="*/ 207718 w 12250760"/>
                <a:gd name="connsiteY6280" fmla="*/ 743050 h 6679735"/>
                <a:gd name="connsiteX6281" fmla="*/ 181761 w 12250760"/>
                <a:gd name="connsiteY6281" fmla="*/ 769053 h 6679735"/>
                <a:gd name="connsiteX6282" fmla="*/ 155802 w 12250760"/>
                <a:gd name="connsiteY6282" fmla="*/ 769053 h 6679735"/>
                <a:gd name="connsiteX6283" fmla="*/ 155802 w 12250760"/>
                <a:gd name="connsiteY6283" fmla="*/ 873061 h 6679735"/>
                <a:gd name="connsiteX6284" fmla="*/ 129845 w 12250760"/>
                <a:gd name="connsiteY6284" fmla="*/ 899063 h 6679735"/>
                <a:gd name="connsiteX6285" fmla="*/ 77929 w 12250760"/>
                <a:gd name="connsiteY6285" fmla="*/ 899063 h 6679735"/>
                <a:gd name="connsiteX6286" fmla="*/ 51972 w 12250760"/>
                <a:gd name="connsiteY6286" fmla="*/ 873061 h 6679735"/>
                <a:gd name="connsiteX6287" fmla="*/ 51972 w 12250760"/>
                <a:gd name="connsiteY6287" fmla="*/ 769053 h 6679735"/>
                <a:gd name="connsiteX6288" fmla="*/ 26015 w 12250760"/>
                <a:gd name="connsiteY6288" fmla="*/ 769053 h 6679735"/>
                <a:gd name="connsiteX6289" fmla="*/ 57 w 12250760"/>
                <a:gd name="connsiteY6289" fmla="*/ 743050 h 6679735"/>
                <a:gd name="connsiteX6290" fmla="*/ 57 w 12250760"/>
                <a:gd name="connsiteY6290" fmla="*/ 691046 h 6679735"/>
                <a:gd name="connsiteX6291" fmla="*/ 103888 w 12250760"/>
                <a:gd name="connsiteY6291" fmla="*/ 613039 h 6679735"/>
                <a:gd name="connsiteX6292" fmla="*/ 12145950 w 12250760"/>
                <a:gd name="connsiteY6292" fmla="*/ 481782 h 6679735"/>
                <a:gd name="connsiteX6293" fmla="*/ 12197866 w 12250760"/>
                <a:gd name="connsiteY6293" fmla="*/ 533698 h 6679735"/>
                <a:gd name="connsiteX6294" fmla="*/ 12145950 w 12250760"/>
                <a:gd name="connsiteY6294" fmla="*/ 585612 h 6679735"/>
                <a:gd name="connsiteX6295" fmla="*/ 12094035 w 12250760"/>
                <a:gd name="connsiteY6295" fmla="*/ 533698 h 6679735"/>
                <a:gd name="connsiteX6296" fmla="*/ 12145950 w 12250760"/>
                <a:gd name="connsiteY6296" fmla="*/ 481782 h 6679735"/>
                <a:gd name="connsiteX6297" fmla="*/ 11664226 w 12250760"/>
                <a:gd name="connsiteY6297" fmla="*/ 481782 h 6679735"/>
                <a:gd name="connsiteX6298" fmla="*/ 11716142 w 12250760"/>
                <a:gd name="connsiteY6298" fmla="*/ 533698 h 6679735"/>
                <a:gd name="connsiteX6299" fmla="*/ 11664226 w 12250760"/>
                <a:gd name="connsiteY6299" fmla="*/ 585612 h 6679735"/>
                <a:gd name="connsiteX6300" fmla="*/ 11612311 w 12250760"/>
                <a:gd name="connsiteY6300" fmla="*/ 533698 h 6679735"/>
                <a:gd name="connsiteX6301" fmla="*/ 11664226 w 12250760"/>
                <a:gd name="connsiteY6301" fmla="*/ 481782 h 6679735"/>
                <a:gd name="connsiteX6302" fmla="*/ 11182501 w 12250760"/>
                <a:gd name="connsiteY6302" fmla="*/ 481782 h 6679735"/>
                <a:gd name="connsiteX6303" fmla="*/ 11234417 w 12250760"/>
                <a:gd name="connsiteY6303" fmla="*/ 533698 h 6679735"/>
                <a:gd name="connsiteX6304" fmla="*/ 11182501 w 12250760"/>
                <a:gd name="connsiteY6304" fmla="*/ 585612 h 6679735"/>
                <a:gd name="connsiteX6305" fmla="*/ 11130586 w 12250760"/>
                <a:gd name="connsiteY6305" fmla="*/ 533698 h 6679735"/>
                <a:gd name="connsiteX6306" fmla="*/ 11182501 w 12250760"/>
                <a:gd name="connsiteY6306" fmla="*/ 481782 h 6679735"/>
                <a:gd name="connsiteX6307" fmla="*/ 10700777 w 12250760"/>
                <a:gd name="connsiteY6307" fmla="*/ 481782 h 6679735"/>
                <a:gd name="connsiteX6308" fmla="*/ 10752693 w 12250760"/>
                <a:gd name="connsiteY6308" fmla="*/ 533698 h 6679735"/>
                <a:gd name="connsiteX6309" fmla="*/ 10700777 w 12250760"/>
                <a:gd name="connsiteY6309" fmla="*/ 585612 h 6679735"/>
                <a:gd name="connsiteX6310" fmla="*/ 10648862 w 12250760"/>
                <a:gd name="connsiteY6310" fmla="*/ 533698 h 6679735"/>
                <a:gd name="connsiteX6311" fmla="*/ 10700777 w 12250760"/>
                <a:gd name="connsiteY6311" fmla="*/ 481782 h 6679735"/>
                <a:gd name="connsiteX6312" fmla="*/ 10219053 w 12250760"/>
                <a:gd name="connsiteY6312" fmla="*/ 481782 h 6679735"/>
                <a:gd name="connsiteX6313" fmla="*/ 10270969 w 12250760"/>
                <a:gd name="connsiteY6313" fmla="*/ 533698 h 6679735"/>
                <a:gd name="connsiteX6314" fmla="*/ 10219053 w 12250760"/>
                <a:gd name="connsiteY6314" fmla="*/ 585612 h 6679735"/>
                <a:gd name="connsiteX6315" fmla="*/ 10167138 w 12250760"/>
                <a:gd name="connsiteY6315" fmla="*/ 533698 h 6679735"/>
                <a:gd name="connsiteX6316" fmla="*/ 10219053 w 12250760"/>
                <a:gd name="connsiteY6316" fmla="*/ 481782 h 6679735"/>
                <a:gd name="connsiteX6317" fmla="*/ 9737328 w 12250760"/>
                <a:gd name="connsiteY6317" fmla="*/ 481782 h 6679735"/>
                <a:gd name="connsiteX6318" fmla="*/ 9789244 w 12250760"/>
                <a:gd name="connsiteY6318" fmla="*/ 533698 h 6679735"/>
                <a:gd name="connsiteX6319" fmla="*/ 9737328 w 12250760"/>
                <a:gd name="connsiteY6319" fmla="*/ 585612 h 6679735"/>
                <a:gd name="connsiteX6320" fmla="*/ 9685413 w 12250760"/>
                <a:gd name="connsiteY6320" fmla="*/ 533698 h 6679735"/>
                <a:gd name="connsiteX6321" fmla="*/ 9737328 w 12250760"/>
                <a:gd name="connsiteY6321" fmla="*/ 481782 h 6679735"/>
                <a:gd name="connsiteX6322" fmla="*/ 9255604 w 12250760"/>
                <a:gd name="connsiteY6322" fmla="*/ 481782 h 6679735"/>
                <a:gd name="connsiteX6323" fmla="*/ 9307520 w 12250760"/>
                <a:gd name="connsiteY6323" fmla="*/ 533698 h 6679735"/>
                <a:gd name="connsiteX6324" fmla="*/ 9255604 w 12250760"/>
                <a:gd name="connsiteY6324" fmla="*/ 585612 h 6679735"/>
                <a:gd name="connsiteX6325" fmla="*/ 9203689 w 12250760"/>
                <a:gd name="connsiteY6325" fmla="*/ 533698 h 6679735"/>
                <a:gd name="connsiteX6326" fmla="*/ 9255604 w 12250760"/>
                <a:gd name="connsiteY6326" fmla="*/ 481782 h 6679735"/>
                <a:gd name="connsiteX6327" fmla="*/ 8773880 w 12250760"/>
                <a:gd name="connsiteY6327" fmla="*/ 481782 h 6679735"/>
                <a:gd name="connsiteX6328" fmla="*/ 8825796 w 12250760"/>
                <a:gd name="connsiteY6328" fmla="*/ 533698 h 6679735"/>
                <a:gd name="connsiteX6329" fmla="*/ 8773880 w 12250760"/>
                <a:gd name="connsiteY6329" fmla="*/ 585612 h 6679735"/>
                <a:gd name="connsiteX6330" fmla="*/ 8721965 w 12250760"/>
                <a:gd name="connsiteY6330" fmla="*/ 533698 h 6679735"/>
                <a:gd name="connsiteX6331" fmla="*/ 8773880 w 12250760"/>
                <a:gd name="connsiteY6331" fmla="*/ 481782 h 6679735"/>
                <a:gd name="connsiteX6332" fmla="*/ 8292157 w 12250760"/>
                <a:gd name="connsiteY6332" fmla="*/ 481782 h 6679735"/>
                <a:gd name="connsiteX6333" fmla="*/ 8344072 w 12250760"/>
                <a:gd name="connsiteY6333" fmla="*/ 533698 h 6679735"/>
                <a:gd name="connsiteX6334" fmla="*/ 8292157 w 12250760"/>
                <a:gd name="connsiteY6334" fmla="*/ 585612 h 6679735"/>
                <a:gd name="connsiteX6335" fmla="*/ 8240241 w 12250760"/>
                <a:gd name="connsiteY6335" fmla="*/ 533698 h 6679735"/>
                <a:gd name="connsiteX6336" fmla="*/ 8292157 w 12250760"/>
                <a:gd name="connsiteY6336" fmla="*/ 481782 h 6679735"/>
                <a:gd name="connsiteX6337" fmla="*/ 7810433 w 12250760"/>
                <a:gd name="connsiteY6337" fmla="*/ 481782 h 6679735"/>
                <a:gd name="connsiteX6338" fmla="*/ 7862348 w 12250760"/>
                <a:gd name="connsiteY6338" fmla="*/ 533698 h 6679735"/>
                <a:gd name="connsiteX6339" fmla="*/ 7810433 w 12250760"/>
                <a:gd name="connsiteY6339" fmla="*/ 585612 h 6679735"/>
                <a:gd name="connsiteX6340" fmla="*/ 7758517 w 12250760"/>
                <a:gd name="connsiteY6340" fmla="*/ 533698 h 6679735"/>
                <a:gd name="connsiteX6341" fmla="*/ 7810433 w 12250760"/>
                <a:gd name="connsiteY6341" fmla="*/ 481782 h 6679735"/>
                <a:gd name="connsiteX6342" fmla="*/ 7328709 w 12250760"/>
                <a:gd name="connsiteY6342" fmla="*/ 481782 h 6679735"/>
                <a:gd name="connsiteX6343" fmla="*/ 7380624 w 12250760"/>
                <a:gd name="connsiteY6343" fmla="*/ 533698 h 6679735"/>
                <a:gd name="connsiteX6344" fmla="*/ 7328709 w 12250760"/>
                <a:gd name="connsiteY6344" fmla="*/ 585612 h 6679735"/>
                <a:gd name="connsiteX6345" fmla="*/ 7276793 w 12250760"/>
                <a:gd name="connsiteY6345" fmla="*/ 533698 h 6679735"/>
                <a:gd name="connsiteX6346" fmla="*/ 7328709 w 12250760"/>
                <a:gd name="connsiteY6346" fmla="*/ 481782 h 6679735"/>
                <a:gd name="connsiteX6347" fmla="*/ 6846985 w 12250760"/>
                <a:gd name="connsiteY6347" fmla="*/ 481782 h 6679735"/>
                <a:gd name="connsiteX6348" fmla="*/ 6898900 w 12250760"/>
                <a:gd name="connsiteY6348" fmla="*/ 533698 h 6679735"/>
                <a:gd name="connsiteX6349" fmla="*/ 6846985 w 12250760"/>
                <a:gd name="connsiteY6349" fmla="*/ 585612 h 6679735"/>
                <a:gd name="connsiteX6350" fmla="*/ 6795069 w 12250760"/>
                <a:gd name="connsiteY6350" fmla="*/ 533698 h 6679735"/>
                <a:gd name="connsiteX6351" fmla="*/ 6846985 w 12250760"/>
                <a:gd name="connsiteY6351" fmla="*/ 481782 h 6679735"/>
                <a:gd name="connsiteX6352" fmla="*/ 6365261 w 12250760"/>
                <a:gd name="connsiteY6352" fmla="*/ 481782 h 6679735"/>
                <a:gd name="connsiteX6353" fmla="*/ 6417176 w 12250760"/>
                <a:gd name="connsiteY6353" fmla="*/ 533698 h 6679735"/>
                <a:gd name="connsiteX6354" fmla="*/ 6365261 w 12250760"/>
                <a:gd name="connsiteY6354" fmla="*/ 585612 h 6679735"/>
                <a:gd name="connsiteX6355" fmla="*/ 6313345 w 12250760"/>
                <a:gd name="connsiteY6355" fmla="*/ 533698 h 6679735"/>
                <a:gd name="connsiteX6356" fmla="*/ 6365261 w 12250760"/>
                <a:gd name="connsiteY6356" fmla="*/ 481782 h 6679735"/>
                <a:gd name="connsiteX6357" fmla="*/ 5883552 w 12250760"/>
                <a:gd name="connsiteY6357" fmla="*/ 481782 h 6679735"/>
                <a:gd name="connsiteX6358" fmla="*/ 5935465 w 12250760"/>
                <a:gd name="connsiteY6358" fmla="*/ 533698 h 6679735"/>
                <a:gd name="connsiteX6359" fmla="*/ 5883552 w 12250760"/>
                <a:gd name="connsiteY6359" fmla="*/ 585612 h 6679735"/>
                <a:gd name="connsiteX6360" fmla="*/ 5831639 w 12250760"/>
                <a:gd name="connsiteY6360" fmla="*/ 533698 h 6679735"/>
                <a:gd name="connsiteX6361" fmla="*/ 5883552 w 12250760"/>
                <a:gd name="connsiteY6361" fmla="*/ 481782 h 6679735"/>
                <a:gd name="connsiteX6362" fmla="*/ 5401852 w 12250760"/>
                <a:gd name="connsiteY6362" fmla="*/ 481782 h 6679735"/>
                <a:gd name="connsiteX6363" fmla="*/ 5453763 w 12250760"/>
                <a:gd name="connsiteY6363" fmla="*/ 533698 h 6679735"/>
                <a:gd name="connsiteX6364" fmla="*/ 5401852 w 12250760"/>
                <a:gd name="connsiteY6364" fmla="*/ 585612 h 6679735"/>
                <a:gd name="connsiteX6365" fmla="*/ 5349943 w 12250760"/>
                <a:gd name="connsiteY6365" fmla="*/ 533698 h 6679735"/>
                <a:gd name="connsiteX6366" fmla="*/ 5401852 w 12250760"/>
                <a:gd name="connsiteY6366" fmla="*/ 481782 h 6679735"/>
                <a:gd name="connsiteX6367" fmla="*/ 4920088 w 12250760"/>
                <a:gd name="connsiteY6367" fmla="*/ 481782 h 6679735"/>
                <a:gd name="connsiteX6368" fmla="*/ 4972024 w 12250760"/>
                <a:gd name="connsiteY6368" fmla="*/ 533698 h 6679735"/>
                <a:gd name="connsiteX6369" fmla="*/ 4920088 w 12250760"/>
                <a:gd name="connsiteY6369" fmla="*/ 585612 h 6679735"/>
                <a:gd name="connsiteX6370" fmla="*/ 4868192 w 12250760"/>
                <a:gd name="connsiteY6370" fmla="*/ 533698 h 6679735"/>
                <a:gd name="connsiteX6371" fmla="*/ 4920088 w 12250760"/>
                <a:gd name="connsiteY6371" fmla="*/ 481782 h 6679735"/>
                <a:gd name="connsiteX6372" fmla="*/ 4438400 w 12250760"/>
                <a:gd name="connsiteY6372" fmla="*/ 481782 h 6679735"/>
                <a:gd name="connsiteX6373" fmla="*/ 4490302 w 12250760"/>
                <a:gd name="connsiteY6373" fmla="*/ 533698 h 6679735"/>
                <a:gd name="connsiteX6374" fmla="*/ 4438400 w 12250760"/>
                <a:gd name="connsiteY6374" fmla="*/ 585612 h 6679735"/>
                <a:gd name="connsiteX6375" fmla="*/ 4386476 w 12250760"/>
                <a:gd name="connsiteY6375" fmla="*/ 533698 h 6679735"/>
                <a:gd name="connsiteX6376" fmla="*/ 4438400 w 12250760"/>
                <a:gd name="connsiteY6376" fmla="*/ 481782 h 6679735"/>
                <a:gd name="connsiteX6377" fmla="*/ 3956692 w 12250760"/>
                <a:gd name="connsiteY6377" fmla="*/ 481782 h 6679735"/>
                <a:gd name="connsiteX6378" fmla="*/ 4008614 w 12250760"/>
                <a:gd name="connsiteY6378" fmla="*/ 533698 h 6679735"/>
                <a:gd name="connsiteX6379" fmla="*/ 3956692 w 12250760"/>
                <a:gd name="connsiteY6379" fmla="*/ 585612 h 6679735"/>
                <a:gd name="connsiteX6380" fmla="*/ 3904781 w 12250760"/>
                <a:gd name="connsiteY6380" fmla="*/ 533698 h 6679735"/>
                <a:gd name="connsiteX6381" fmla="*/ 3956692 w 12250760"/>
                <a:gd name="connsiteY6381" fmla="*/ 481782 h 6679735"/>
                <a:gd name="connsiteX6382" fmla="*/ 3474980 w 12250760"/>
                <a:gd name="connsiteY6382" fmla="*/ 481782 h 6679735"/>
                <a:gd name="connsiteX6383" fmla="*/ 3526898 w 12250760"/>
                <a:gd name="connsiteY6383" fmla="*/ 533698 h 6679735"/>
                <a:gd name="connsiteX6384" fmla="*/ 3474980 w 12250760"/>
                <a:gd name="connsiteY6384" fmla="*/ 585612 h 6679735"/>
                <a:gd name="connsiteX6385" fmla="*/ 3423064 w 12250760"/>
                <a:gd name="connsiteY6385" fmla="*/ 533698 h 6679735"/>
                <a:gd name="connsiteX6386" fmla="*/ 3474980 w 12250760"/>
                <a:gd name="connsiteY6386" fmla="*/ 481782 h 6679735"/>
                <a:gd name="connsiteX6387" fmla="*/ 2993257 w 12250760"/>
                <a:gd name="connsiteY6387" fmla="*/ 481782 h 6679735"/>
                <a:gd name="connsiteX6388" fmla="*/ 3045170 w 12250760"/>
                <a:gd name="connsiteY6388" fmla="*/ 533698 h 6679735"/>
                <a:gd name="connsiteX6389" fmla="*/ 2993257 w 12250760"/>
                <a:gd name="connsiteY6389" fmla="*/ 585612 h 6679735"/>
                <a:gd name="connsiteX6390" fmla="*/ 2941340 w 12250760"/>
                <a:gd name="connsiteY6390" fmla="*/ 533698 h 6679735"/>
                <a:gd name="connsiteX6391" fmla="*/ 2993257 w 12250760"/>
                <a:gd name="connsiteY6391" fmla="*/ 481782 h 6679735"/>
                <a:gd name="connsiteX6392" fmla="*/ 2511533 w 12250760"/>
                <a:gd name="connsiteY6392" fmla="*/ 481782 h 6679735"/>
                <a:gd name="connsiteX6393" fmla="*/ 2563448 w 12250760"/>
                <a:gd name="connsiteY6393" fmla="*/ 533698 h 6679735"/>
                <a:gd name="connsiteX6394" fmla="*/ 2511533 w 12250760"/>
                <a:gd name="connsiteY6394" fmla="*/ 585612 h 6679735"/>
                <a:gd name="connsiteX6395" fmla="*/ 2459620 w 12250760"/>
                <a:gd name="connsiteY6395" fmla="*/ 533698 h 6679735"/>
                <a:gd name="connsiteX6396" fmla="*/ 2511533 w 12250760"/>
                <a:gd name="connsiteY6396" fmla="*/ 481782 h 6679735"/>
                <a:gd name="connsiteX6397" fmla="*/ 2029795 w 12250760"/>
                <a:gd name="connsiteY6397" fmla="*/ 481782 h 6679735"/>
                <a:gd name="connsiteX6398" fmla="*/ 2081711 w 12250760"/>
                <a:gd name="connsiteY6398" fmla="*/ 533698 h 6679735"/>
                <a:gd name="connsiteX6399" fmla="*/ 2029795 w 12250760"/>
                <a:gd name="connsiteY6399" fmla="*/ 585612 h 6679735"/>
                <a:gd name="connsiteX6400" fmla="*/ 1977880 w 12250760"/>
                <a:gd name="connsiteY6400" fmla="*/ 533698 h 6679735"/>
                <a:gd name="connsiteX6401" fmla="*/ 2029795 w 12250760"/>
                <a:gd name="connsiteY6401" fmla="*/ 481782 h 6679735"/>
                <a:gd name="connsiteX6402" fmla="*/ 1548072 w 12250760"/>
                <a:gd name="connsiteY6402" fmla="*/ 481782 h 6679735"/>
                <a:gd name="connsiteX6403" fmla="*/ 1599988 w 12250760"/>
                <a:gd name="connsiteY6403" fmla="*/ 533698 h 6679735"/>
                <a:gd name="connsiteX6404" fmla="*/ 1548072 w 12250760"/>
                <a:gd name="connsiteY6404" fmla="*/ 585612 h 6679735"/>
                <a:gd name="connsiteX6405" fmla="*/ 1496157 w 12250760"/>
                <a:gd name="connsiteY6405" fmla="*/ 533698 h 6679735"/>
                <a:gd name="connsiteX6406" fmla="*/ 1548072 w 12250760"/>
                <a:gd name="connsiteY6406" fmla="*/ 481782 h 6679735"/>
                <a:gd name="connsiteX6407" fmla="*/ 1066351 w 12250760"/>
                <a:gd name="connsiteY6407" fmla="*/ 481782 h 6679735"/>
                <a:gd name="connsiteX6408" fmla="*/ 1118266 w 12250760"/>
                <a:gd name="connsiteY6408" fmla="*/ 533698 h 6679735"/>
                <a:gd name="connsiteX6409" fmla="*/ 1066351 w 12250760"/>
                <a:gd name="connsiteY6409" fmla="*/ 585612 h 6679735"/>
                <a:gd name="connsiteX6410" fmla="*/ 1014435 w 12250760"/>
                <a:gd name="connsiteY6410" fmla="*/ 533698 h 6679735"/>
                <a:gd name="connsiteX6411" fmla="*/ 1066351 w 12250760"/>
                <a:gd name="connsiteY6411" fmla="*/ 481782 h 6679735"/>
                <a:gd name="connsiteX6412" fmla="*/ 584629 w 12250760"/>
                <a:gd name="connsiteY6412" fmla="*/ 481782 h 6679735"/>
                <a:gd name="connsiteX6413" fmla="*/ 636545 w 12250760"/>
                <a:gd name="connsiteY6413" fmla="*/ 533698 h 6679735"/>
                <a:gd name="connsiteX6414" fmla="*/ 584629 w 12250760"/>
                <a:gd name="connsiteY6414" fmla="*/ 585612 h 6679735"/>
                <a:gd name="connsiteX6415" fmla="*/ 532714 w 12250760"/>
                <a:gd name="connsiteY6415" fmla="*/ 533698 h 6679735"/>
                <a:gd name="connsiteX6416" fmla="*/ 584629 w 12250760"/>
                <a:gd name="connsiteY6416" fmla="*/ 481782 h 6679735"/>
                <a:gd name="connsiteX6417" fmla="*/ 102908 w 12250760"/>
                <a:gd name="connsiteY6417" fmla="*/ 481782 h 6679735"/>
                <a:gd name="connsiteX6418" fmla="*/ 154824 w 12250760"/>
                <a:gd name="connsiteY6418" fmla="*/ 533698 h 6679735"/>
                <a:gd name="connsiteX6419" fmla="*/ 102908 w 12250760"/>
                <a:gd name="connsiteY6419" fmla="*/ 585612 h 6679735"/>
                <a:gd name="connsiteX6420" fmla="*/ 50992 w 12250760"/>
                <a:gd name="connsiteY6420" fmla="*/ 533698 h 6679735"/>
                <a:gd name="connsiteX6421" fmla="*/ 102908 w 12250760"/>
                <a:gd name="connsiteY6421" fmla="*/ 481782 h 6679735"/>
                <a:gd name="connsiteX6422" fmla="*/ 12146930 w 12250760"/>
                <a:gd name="connsiteY6422" fmla="*/ 131316 h 6679735"/>
                <a:gd name="connsiteX6423" fmla="*/ 12250760 w 12250760"/>
                <a:gd name="connsiteY6423" fmla="*/ 209322 h 6679735"/>
                <a:gd name="connsiteX6424" fmla="*/ 12250760 w 12250760"/>
                <a:gd name="connsiteY6424" fmla="*/ 261326 h 6679735"/>
                <a:gd name="connsiteX6425" fmla="*/ 12224803 w 12250760"/>
                <a:gd name="connsiteY6425" fmla="*/ 287329 h 6679735"/>
                <a:gd name="connsiteX6426" fmla="*/ 12198844 w 12250760"/>
                <a:gd name="connsiteY6426" fmla="*/ 287329 h 6679735"/>
                <a:gd name="connsiteX6427" fmla="*/ 12198844 w 12250760"/>
                <a:gd name="connsiteY6427" fmla="*/ 391337 h 6679735"/>
                <a:gd name="connsiteX6428" fmla="*/ 12172887 w 12250760"/>
                <a:gd name="connsiteY6428" fmla="*/ 417339 h 6679735"/>
                <a:gd name="connsiteX6429" fmla="*/ 12120972 w 12250760"/>
                <a:gd name="connsiteY6429" fmla="*/ 417339 h 6679735"/>
                <a:gd name="connsiteX6430" fmla="*/ 12095015 w 12250760"/>
                <a:gd name="connsiteY6430" fmla="*/ 391337 h 6679735"/>
                <a:gd name="connsiteX6431" fmla="*/ 12095015 w 12250760"/>
                <a:gd name="connsiteY6431" fmla="*/ 287329 h 6679735"/>
                <a:gd name="connsiteX6432" fmla="*/ 12069057 w 12250760"/>
                <a:gd name="connsiteY6432" fmla="*/ 287329 h 6679735"/>
                <a:gd name="connsiteX6433" fmla="*/ 12043099 w 12250760"/>
                <a:gd name="connsiteY6433" fmla="*/ 261326 h 6679735"/>
                <a:gd name="connsiteX6434" fmla="*/ 12043099 w 12250760"/>
                <a:gd name="connsiteY6434" fmla="*/ 209322 h 6679735"/>
                <a:gd name="connsiteX6435" fmla="*/ 12146930 w 12250760"/>
                <a:gd name="connsiteY6435" fmla="*/ 131316 h 6679735"/>
                <a:gd name="connsiteX6436" fmla="*/ 11665206 w 12250760"/>
                <a:gd name="connsiteY6436" fmla="*/ 131316 h 6679735"/>
                <a:gd name="connsiteX6437" fmla="*/ 11769036 w 12250760"/>
                <a:gd name="connsiteY6437" fmla="*/ 209322 h 6679735"/>
                <a:gd name="connsiteX6438" fmla="*/ 11769036 w 12250760"/>
                <a:gd name="connsiteY6438" fmla="*/ 261326 h 6679735"/>
                <a:gd name="connsiteX6439" fmla="*/ 11743079 w 12250760"/>
                <a:gd name="connsiteY6439" fmla="*/ 287329 h 6679735"/>
                <a:gd name="connsiteX6440" fmla="*/ 11717120 w 12250760"/>
                <a:gd name="connsiteY6440" fmla="*/ 287329 h 6679735"/>
                <a:gd name="connsiteX6441" fmla="*/ 11717120 w 12250760"/>
                <a:gd name="connsiteY6441" fmla="*/ 391337 h 6679735"/>
                <a:gd name="connsiteX6442" fmla="*/ 11691163 w 12250760"/>
                <a:gd name="connsiteY6442" fmla="*/ 417339 h 6679735"/>
                <a:gd name="connsiteX6443" fmla="*/ 11639248 w 12250760"/>
                <a:gd name="connsiteY6443" fmla="*/ 417339 h 6679735"/>
                <a:gd name="connsiteX6444" fmla="*/ 11613291 w 12250760"/>
                <a:gd name="connsiteY6444" fmla="*/ 391337 h 6679735"/>
                <a:gd name="connsiteX6445" fmla="*/ 11613291 w 12250760"/>
                <a:gd name="connsiteY6445" fmla="*/ 287329 h 6679735"/>
                <a:gd name="connsiteX6446" fmla="*/ 11587333 w 12250760"/>
                <a:gd name="connsiteY6446" fmla="*/ 287329 h 6679735"/>
                <a:gd name="connsiteX6447" fmla="*/ 11561375 w 12250760"/>
                <a:gd name="connsiteY6447" fmla="*/ 261326 h 6679735"/>
                <a:gd name="connsiteX6448" fmla="*/ 11561375 w 12250760"/>
                <a:gd name="connsiteY6448" fmla="*/ 209322 h 6679735"/>
                <a:gd name="connsiteX6449" fmla="*/ 11665206 w 12250760"/>
                <a:gd name="connsiteY6449" fmla="*/ 131316 h 6679735"/>
                <a:gd name="connsiteX6450" fmla="*/ 11183481 w 12250760"/>
                <a:gd name="connsiteY6450" fmla="*/ 131316 h 6679735"/>
                <a:gd name="connsiteX6451" fmla="*/ 11287311 w 12250760"/>
                <a:gd name="connsiteY6451" fmla="*/ 209322 h 6679735"/>
                <a:gd name="connsiteX6452" fmla="*/ 11287311 w 12250760"/>
                <a:gd name="connsiteY6452" fmla="*/ 261326 h 6679735"/>
                <a:gd name="connsiteX6453" fmla="*/ 11261354 w 12250760"/>
                <a:gd name="connsiteY6453" fmla="*/ 287329 h 6679735"/>
                <a:gd name="connsiteX6454" fmla="*/ 11235395 w 12250760"/>
                <a:gd name="connsiteY6454" fmla="*/ 287329 h 6679735"/>
                <a:gd name="connsiteX6455" fmla="*/ 11235395 w 12250760"/>
                <a:gd name="connsiteY6455" fmla="*/ 391337 h 6679735"/>
                <a:gd name="connsiteX6456" fmla="*/ 11209438 w 12250760"/>
                <a:gd name="connsiteY6456" fmla="*/ 417339 h 6679735"/>
                <a:gd name="connsiteX6457" fmla="*/ 11157523 w 12250760"/>
                <a:gd name="connsiteY6457" fmla="*/ 417339 h 6679735"/>
                <a:gd name="connsiteX6458" fmla="*/ 11131566 w 12250760"/>
                <a:gd name="connsiteY6458" fmla="*/ 391337 h 6679735"/>
                <a:gd name="connsiteX6459" fmla="*/ 11131566 w 12250760"/>
                <a:gd name="connsiteY6459" fmla="*/ 287329 h 6679735"/>
                <a:gd name="connsiteX6460" fmla="*/ 11105608 w 12250760"/>
                <a:gd name="connsiteY6460" fmla="*/ 287329 h 6679735"/>
                <a:gd name="connsiteX6461" fmla="*/ 11079650 w 12250760"/>
                <a:gd name="connsiteY6461" fmla="*/ 261326 h 6679735"/>
                <a:gd name="connsiteX6462" fmla="*/ 11079650 w 12250760"/>
                <a:gd name="connsiteY6462" fmla="*/ 209322 h 6679735"/>
                <a:gd name="connsiteX6463" fmla="*/ 11183481 w 12250760"/>
                <a:gd name="connsiteY6463" fmla="*/ 131316 h 6679735"/>
                <a:gd name="connsiteX6464" fmla="*/ 10701757 w 12250760"/>
                <a:gd name="connsiteY6464" fmla="*/ 131316 h 6679735"/>
                <a:gd name="connsiteX6465" fmla="*/ 10805587 w 12250760"/>
                <a:gd name="connsiteY6465" fmla="*/ 209322 h 6679735"/>
                <a:gd name="connsiteX6466" fmla="*/ 10805587 w 12250760"/>
                <a:gd name="connsiteY6466" fmla="*/ 261326 h 6679735"/>
                <a:gd name="connsiteX6467" fmla="*/ 10779630 w 12250760"/>
                <a:gd name="connsiteY6467" fmla="*/ 287329 h 6679735"/>
                <a:gd name="connsiteX6468" fmla="*/ 10753671 w 12250760"/>
                <a:gd name="connsiteY6468" fmla="*/ 287329 h 6679735"/>
                <a:gd name="connsiteX6469" fmla="*/ 10753671 w 12250760"/>
                <a:gd name="connsiteY6469" fmla="*/ 391337 h 6679735"/>
                <a:gd name="connsiteX6470" fmla="*/ 10727714 w 12250760"/>
                <a:gd name="connsiteY6470" fmla="*/ 417339 h 6679735"/>
                <a:gd name="connsiteX6471" fmla="*/ 10675799 w 12250760"/>
                <a:gd name="connsiteY6471" fmla="*/ 417339 h 6679735"/>
                <a:gd name="connsiteX6472" fmla="*/ 10649842 w 12250760"/>
                <a:gd name="connsiteY6472" fmla="*/ 391337 h 6679735"/>
                <a:gd name="connsiteX6473" fmla="*/ 10649842 w 12250760"/>
                <a:gd name="connsiteY6473" fmla="*/ 287329 h 6679735"/>
                <a:gd name="connsiteX6474" fmla="*/ 10623884 w 12250760"/>
                <a:gd name="connsiteY6474" fmla="*/ 287329 h 6679735"/>
                <a:gd name="connsiteX6475" fmla="*/ 10597926 w 12250760"/>
                <a:gd name="connsiteY6475" fmla="*/ 261326 h 6679735"/>
                <a:gd name="connsiteX6476" fmla="*/ 10597926 w 12250760"/>
                <a:gd name="connsiteY6476" fmla="*/ 209322 h 6679735"/>
                <a:gd name="connsiteX6477" fmla="*/ 10701757 w 12250760"/>
                <a:gd name="connsiteY6477" fmla="*/ 131316 h 6679735"/>
                <a:gd name="connsiteX6478" fmla="*/ 10220033 w 12250760"/>
                <a:gd name="connsiteY6478" fmla="*/ 131316 h 6679735"/>
                <a:gd name="connsiteX6479" fmla="*/ 10323863 w 12250760"/>
                <a:gd name="connsiteY6479" fmla="*/ 209322 h 6679735"/>
                <a:gd name="connsiteX6480" fmla="*/ 10323863 w 12250760"/>
                <a:gd name="connsiteY6480" fmla="*/ 261326 h 6679735"/>
                <a:gd name="connsiteX6481" fmla="*/ 10297906 w 12250760"/>
                <a:gd name="connsiteY6481" fmla="*/ 287329 h 6679735"/>
                <a:gd name="connsiteX6482" fmla="*/ 10271947 w 12250760"/>
                <a:gd name="connsiteY6482" fmla="*/ 287329 h 6679735"/>
                <a:gd name="connsiteX6483" fmla="*/ 10271947 w 12250760"/>
                <a:gd name="connsiteY6483" fmla="*/ 391337 h 6679735"/>
                <a:gd name="connsiteX6484" fmla="*/ 10245990 w 12250760"/>
                <a:gd name="connsiteY6484" fmla="*/ 417339 h 6679735"/>
                <a:gd name="connsiteX6485" fmla="*/ 10194075 w 12250760"/>
                <a:gd name="connsiteY6485" fmla="*/ 417339 h 6679735"/>
                <a:gd name="connsiteX6486" fmla="*/ 10168118 w 12250760"/>
                <a:gd name="connsiteY6486" fmla="*/ 391337 h 6679735"/>
                <a:gd name="connsiteX6487" fmla="*/ 10168118 w 12250760"/>
                <a:gd name="connsiteY6487" fmla="*/ 287329 h 6679735"/>
                <a:gd name="connsiteX6488" fmla="*/ 10142160 w 12250760"/>
                <a:gd name="connsiteY6488" fmla="*/ 287329 h 6679735"/>
                <a:gd name="connsiteX6489" fmla="*/ 10116202 w 12250760"/>
                <a:gd name="connsiteY6489" fmla="*/ 261326 h 6679735"/>
                <a:gd name="connsiteX6490" fmla="*/ 10116202 w 12250760"/>
                <a:gd name="connsiteY6490" fmla="*/ 209322 h 6679735"/>
                <a:gd name="connsiteX6491" fmla="*/ 10220033 w 12250760"/>
                <a:gd name="connsiteY6491" fmla="*/ 131316 h 6679735"/>
                <a:gd name="connsiteX6492" fmla="*/ 9738308 w 12250760"/>
                <a:gd name="connsiteY6492" fmla="*/ 131316 h 6679735"/>
                <a:gd name="connsiteX6493" fmla="*/ 9842138 w 12250760"/>
                <a:gd name="connsiteY6493" fmla="*/ 209322 h 6679735"/>
                <a:gd name="connsiteX6494" fmla="*/ 9842138 w 12250760"/>
                <a:gd name="connsiteY6494" fmla="*/ 261326 h 6679735"/>
                <a:gd name="connsiteX6495" fmla="*/ 9816181 w 12250760"/>
                <a:gd name="connsiteY6495" fmla="*/ 287329 h 6679735"/>
                <a:gd name="connsiteX6496" fmla="*/ 9790222 w 12250760"/>
                <a:gd name="connsiteY6496" fmla="*/ 287329 h 6679735"/>
                <a:gd name="connsiteX6497" fmla="*/ 9790222 w 12250760"/>
                <a:gd name="connsiteY6497" fmla="*/ 391337 h 6679735"/>
                <a:gd name="connsiteX6498" fmla="*/ 9764265 w 12250760"/>
                <a:gd name="connsiteY6498" fmla="*/ 417339 h 6679735"/>
                <a:gd name="connsiteX6499" fmla="*/ 9712350 w 12250760"/>
                <a:gd name="connsiteY6499" fmla="*/ 417339 h 6679735"/>
                <a:gd name="connsiteX6500" fmla="*/ 9686393 w 12250760"/>
                <a:gd name="connsiteY6500" fmla="*/ 391337 h 6679735"/>
                <a:gd name="connsiteX6501" fmla="*/ 9686393 w 12250760"/>
                <a:gd name="connsiteY6501" fmla="*/ 287329 h 6679735"/>
                <a:gd name="connsiteX6502" fmla="*/ 9660435 w 12250760"/>
                <a:gd name="connsiteY6502" fmla="*/ 287329 h 6679735"/>
                <a:gd name="connsiteX6503" fmla="*/ 9634477 w 12250760"/>
                <a:gd name="connsiteY6503" fmla="*/ 261326 h 6679735"/>
                <a:gd name="connsiteX6504" fmla="*/ 9634477 w 12250760"/>
                <a:gd name="connsiteY6504" fmla="*/ 209322 h 6679735"/>
                <a:gd name="connsiteX6505" fmla="*/ 9738308 w 12250760"/>
                <a:gd name="connsiteY6505" fmla="*/ 131316 h 6679735"/>
                <a:gd name="connsiteX6506" fmla="*/ 9256584 w 12250760"/>
                <a:gd name="connsiteY6506" fmla="*/ 131316 h 6679735"/>
                <a:gd name="connsiteX6507" fmla="*/ 9360414 w 12250760"/>
                <a:gd name="connsiteY6507" fmla="*/ 209322 h 6679735"/>
                <a:gd name="connsiteX6508" fmla="*/ 9360414 w 12250760"/>
                <a:gd name="connsiteY6508" fmla="*/ 261326 h 6679735"/>
                <a:gd name="connsiteX6509" fmla="*/ 9334457 w 12250760"/>
                <a:gd name="connsiteY6509" fmla="*/ 287329 h 6679735"/>
                <a:gd name="connsiteX6510" fmla="*/ 9308498 w 12250760"/>
                <a:gd name="connsiteY6510" fmla="*/ 287329 h 6679735"/>
                <a:gd name="connsiteX6511" fmla="*/ 9308498 w 12250760"/>
                <a:gd name="connsiteY6511" fmla="*/ 391337 h 6679735"/>
                <a:gd name="connsiteX6512" fmla="*/ 9282541 w 12250760"/>
                <a:gd name="connsiteY6512" fmla="*/ 417339 h 6679735"/>
                <a:gd name="connsiteX6513" fmla="*/ 9230626 w 12250760"/>
                <a:gd name="connsiteY6513" fmla="*/ 417339 h 6679735"/>
                <a:gd name="connsiteX6514" fmla="*/ 9204669 w 12250760"/>
                <a:gd name="connsiteY6514" fmla="*/ 391337 h 6679735"/>
                <a:gd name="connsiteX6515" fmla="*/ 9204669 w 12250760"/>
                <a:gd name="connsiteY6515" fmla="*/ 287329 h 6679735"/>
                <a:gd name="connsiteX6516" fmla="*/ 9178711 w 12250760"/>
                <a:gd name="connsiteY6516" fmla="*/ 287329 h 6679735"/>
                <a:gd name="connsiteX6517" fmla="*/ 9152753 w 12250760"/>
                <a:gd name="connsiteY6517" fmla="*/ 261326 h 6679735"/>
                <a:gd name="connsiteX6518" fmla="*/ 9152753 w 12250760"/>
                <a:gd name="connsiteY6518" fmla="*/ 209322 h 6679735"/>
                <a:gd name="connsiteX6519" fmla="*/ 9256584 w 12250760"/>
                <a:gd name="connsiteY6519" fmla="*/ 131316 h 6679735"/>
                <a:gd name="connsiteX6520" fmla="*/ 8774860 w 12250760"/>
                <a:gd name="connsiteY6520" fmla="*/ 131316 h 6679735"/>
                <a:gd name="connsiteX6521" fmla="*/ 8878690 w 12250760"/>
                <a:gd name="connsiteY6521" fmla="*/ 209322 h 6679735"/>
                <a:gd name="connsiteX6522" fmla="*/ 8878690 w 12250760"/>
                <a:gd name="connsiteY6522" fmla="*/ 261326 h 6679735"/>
                <a:gd name="connsiteX6523" fmla="*/ 8852733 w 12250760"/>
                <a:gd name="connsiteY6523" fmla="*/ 287329 h 6679735"/>
                <a:gd name="connsiteX6524" fmla="*/ 8826774 w 12250760"/>
                <a:gd name="connsiteY6524" fmla="*/ 287329 h 6679735"/>
                <a:gd name="connsiteX6525" fmla="*/ 8826774 w 12250760"/>
                <a:gd name="connsiteY6525" fmla="*/ 391337 h 6679735"/>
                <a:gd name="connsiteX6526" fmla="*/ 8800817 w 12250760"/>
                <a:gd name="connsiteY6526" fmla="*/ 417339 h 6679735"/>
                <a:gd name="connsiteX6527" fmla="*/ 8748902 w 12250760"/>
                <a:gd name="connsiteY6527" fmla="*/ 417339 h 6679735"/>
                <a:gd name="connsiteX6528" fmla="*/ 8722945 w 12250760"/>
                <a:gd name="connsiteY6528" fmla="*/ 391337 h 6679735"/>
                <a:gd name="connsiteX6529" fmla="*/ 8722945 w 12250760"/>
                <a:gd name="connsiteY6529" fmla="*/ 287329 h 6679735"/>
                <a:gd name="connsiteX6530" fmla="*/ 8696987 w 12250760"/>
                <a:gd name="connsiteY6530" fmla="*/ 287329 h 6679735"/>
                <a:gd name="connsiteX6531" fmla="*/ 8671029 w 12250760"/>
                <a:gd name="connsiteY6531" fmla="*/ 261326 h 6679735"/>
                <a:gd name="connsiteX6532" fmla="*/ 8671029 w 12250760"/>
                <a:gd name="connsiteY6532" fmla="*/ 209322 h 6679735"/>
                <a:gd name="connsiteX6533" fmla="*/ 8774860 w 12250760"/>
                <a:gd name="connsiteY6533" fmla="*/ 131316 h 6679735"/>
                <a:gd name="connsiteX6534" fmla="*/ 8293136 w 12250760"/>
                <a:gd name="connsiteY6534" fmla="*/ 131316 h 6679735"/>
                <a:gd name="connsiteX6535" fmla="*/ 8396966 w 12250760"/>
                <a:gd name="connsiteY6535" fmla="*/ 209322 h 6679735"/>
                <a:gd name="connsiteX6536" fmla="*/ 8396966 w 12250760"/>
                <a:gd name="connsiteY6536" fmla="*/ 261326 h 6679735"/>
                <a:gd name="connsiteX6537" fmla="*/ 8371009 w 12250760"/>
                <a:gd name="connsiteY6537" fmla="*/ 287329 h 6679735"/>
                <a:gd name="connsiteX6538" fmla="*/ 8345051 w 12250760"/>
                <a:gd name="connsiteY6538" fmla="*/ 287329 h 6679735"/>
                <a:gd name="connsiteX6539" fmla="*/ 8345051 w 12250760"/>
                <a:gd name="connsiteY6539" fmla="*/ 391337 h 6679735"/>
                <a:gd name="connsiteX6540" fmla="*/ 8319094 w 12250760"/>
                <a:gd name="connsiteY6540" fmla="*/ 417339 h 6679735"/>
                <a:gd name="connsiteX6541" fmla="*/ 8267178 w 12250760"/>
                <a:gd name="connsiteY6541" fmla="*/ 417339 h 6679735"/>
                <a:gd name="connsiteX6542" fmla="*/ 8241221 w 12250760"/>
                <a:gd name="connsiteY6542" fmla="*/ 391337 h 6679735"/>
                <a:gd name="connsiteX6543" fmla="*/ 8241221 w 12250760"/>
                <a:gd name="connsiteY6543" fmla="*/ 287329 h 6679735"/>
                <a:gd name="connsiteX6544" fmla="*/ 8215264 w 12250760"/>
                <a:gd name="connsiteY6544" fmla="*/ 287329 h 6679735"/>
                <a:gd name="connsiteX6545" fmla="*/ 8189305 w 12250760"/>
                <a:gd name="connsiteY6545" fmla="*/ 261326 h 6679735"/>
                <a:gd name="connsiteX6546" fmla="*/ 8189305 w 12250760"/>
                <a:gd name="connsiteY6546" fmla="*/ 209322 h 6679735"/>
                <a:gd name="connsiteX6547" fmla="*/ 8293136 w 12250760"/>
                <a:gd name="connsiteY6547" fmla="*/ 131316 h 6679735"/>
                <a:gd name="connsiteX6548" fmla="*/ 7811412 w 12250760"/>
                <a:gd name="connsiteY6548" fmla="*/ 131316 h 6679735"/>
                <a:gd name="connsiteX6549" fmla="*/ 7915242 w 12250760"/>
                <a:gd name="connsiteY6549" fmla="*/ 209322 h 6679735"/>
                <a:gd name="connsiteX6550" fmla="*/ 7915242 w 12250760"/>
                <a:gd name="connsiteY6550" fmla="*/ 261326 h 6679735"/>
                <a:gd name="connsiteX6551" fmla="*/ 7889285 w 12250760"/>
                <a:gd name="connsiteY6551" fmla="*/ 287329 h 6679735"/>
                <a:gd name="connsiteX6552" fmla="*/ 7863327 w 12250760"/>
                <a:gd name="connsiteY6552" fmla="*/ 287329 h 6679735"/>
                <a:gd name="connsiteX6553" fmla="*/ 7863327 w 12250760"/>
                <a:gd name="connsiteY6553" fmla="*/ 391337 h 6679735"/>
                <a:gd name="connsiteX6554" fmla="*/ 7837370 w 12250760"/>
                <a:gd name="connsiteY6554" fmla="*/ 417339 h 6679735"/>
                <a:gd name="connsiteX6555" fmla="*/ 7785454 w 12250760"/>
                <a:gd name="connsiteY6555" fmla="*/ 417339 h 6679735"/>
                <a:gd name="connsiteX6556" fmla="*/ 7759497 w 12250760"/>
                <a:gd name="connsiteY6556" fmla="*/ 391337 h 6679735"/>
                <a:gd name="connsiteX6557" fmla="*/ 7759497 w 12250760"/>
                <a:gd name="connsiteY6557" fmla="*/ 287329 h 6679735"/>
                <a:gd name="connsiteX6558" fmla="*/ 7733540 w 12250760"/>
                <a:gd name="connsiteY6558" fmla="*/ 287329 h 6679735"/>
                <a:gd name="connsiteX6559" fmla="*/ 7707581 w 12250760"/>
                <a:gd name="connsiteY6559" fmla="*/ 261326 h 6679735"/>
                <a:gd name="connsiteX6560" fmla="*/ 7707581 w 12250760"/>
                <a:gd name="connsiteY6560" fmla="*/ 209322 h 6679735"/>
                <a:gd name="connsiteX6561" fmla="*/ 7811412 w 12250760"/>
                <a:gd name="connsiteY6561" fmla="*/ 131316 h 6679735"/>
                <a:gd name="connsiteX6562" fmla="*/ 7329688 w 12250760"/>
                <a:gd name="connsiteY6562" fmla="*/ 131316 h 6679735"/>
                <a:gd name="connsiteX6563" fmla="*/ 7433518 w 12250760"/>
                <a:gd name="connsiteY6563" fmla="*/ 209322 h 6679735"/>
                <a:gd name="connsiteX6564" fmla="*/ 7433518 w 12250760"/>
                <a:gd name="connsiteY6564" fmla="*/ 261326 h 6679735"/>
                <a:gd name="connsiteX6565" fmla="*/ 7407561 w 12250760"/>
                <a:gd name="connsiteY6565" fmla="*/ 287329 h 6679735"/>
                <a:gd name="connsiteX6566" fmla="*/ 7381603 w 12250760"/>
                <a:gd name="connsiteY6566" fmla="*/ 287329 h 6679735"/>
                <a:gd name="connsiteX6567" fmla="*/ 7381603 w 12250760"/>
                <a:gd name="connsiteY6567" fmla="*/ 391337 h 6679735"/>
                <a:gd name="connsiteX6568" fmla="*/ 7355646 w 12250760"/>
                <a:gd name="connsiteY6568" fmla="*/ 417339 h 6679735"/>
                <a:gd name="connsiteX6569" fmla="*/ 7303730 w 12250760"/>
                <a:gd name="connsiteY6569" fmla="*/ 417339 h 6679735"/>
                <a:gd name="connsiteX6570" fmla="*/ 7277773 w 12250760"/>
                <a:gd name="connsiteY6570" fmla="*/ 391337 h 6679735"/>
                <a:gd name="connsiteX6571" fmla="*/ 7277773 w 12250760"/>
                <a:gd name="connsiteY6571" fmla="*/ 287329 h 6679735"/>
                <a:gd name="connsiteX6572" fmla="*/ 7251816 w 12250760"/>
                <a:gd name="connsiteY6572" fmla="*/ 287329 h 6679735"/>
                <a:gd name="connsiteX6573" fmla="*/ 7225857 w 12250760"/>
                <a:gd name="connsiteY6573" fmla="*/ 261326 h 6679735"/>
                <a:gd name="connsiteX6574" fmla="*/ 7225857 w 12250760"/>
                <a:gd name="connsiteY6574" fmla="*/ 209322 h 6679735"/>
                <a:gd name="connsiteX6575" fmla="*/ 7329688 w 12250760"/>
                <a:gd name="connsiteY6575" fmla="*/ 131316 h 6679735"/>
                <a:gd name="connsiteX6576" fmla="*/ 6847964 w 12250760"/>
                <a:gd name="connsiteY6576" fmla="*/ 131316 h 6679735"/>
                <a:gd name="connsiteX6577" fmla="*/ 6951794 w 12250760"/>
                <a:gd name="connsiteY6577" fmla="*/ 209322 h 6679735"/>
                <a:gd name="connsiteX6578" fmla="*/ 6951794 w 12250760"/>
                <a:gd name="connsiteY6578" fmla="*/ 261326 h 6679735"/>
                <a:gd name="connsiteX6579" fmla="*/ 6925837 w 12250760"/>
                <a:gd name="connsiteY6579" fmla="*/ 287329 h 6679735"/>
                <a:gd name="connsiteX6580" fmla="*/ 6899879 w 12250760"/>
                <a:gd name="connsiteY6580" fmla="*/ 287329 h 6679735"/>
                <a:gd name="connsiteX6581" fmla="*/ 6899879 w 12250760"/>
                <a:gd name="connsiteY6581" fmla="*/ 391337 h 6679735"/>
                <a:gd name="connsiteX6582" fmla="*/ 6873922 w 12250760"/>
                <a:gd name="connsiteY6582" fmla="*/ 417339 h 6679735"/>
                <a:gd name="connsiteX6583" fmla="*/ 6822006 w 12250760"/>
                <a:gd name="connsiteY6583" fmla="*/ 417339 h 6679735"/>
                <a:gd name="connsiteX6584" fmla="*/ 6796049 w 12250760"/>
                <a:gd name="connsiteY6584" fmla="*/ 391337 h 6679735"/>
                <a:gd name="connsiteX6585" fmla="*/ 6796049 w 12250760"/>
                <a:gd name="connsiteY6585" fmla="*/ 287329 h 6679735"/>
                <a:gd name="connsiteX6586" fmla="*/ 6770092 w 12250760"/>
                <a:gd name="connsiteY6586" fmla="*/ 287329 h 6679735"/>
                <a:gd name="connsiteX6587" fmla="*/ 6744133 w 12250760"/>
                <a:gd name="connsiteY6587" fmla="*/ 261326 h 6679735"/>
                <a:gd name="connsiteX6588" fmla="*/ 6744133 w 12250760"/>
                <a:gd name="connsiteY6588" fmla="*/ 209322 h 6679735"/>
                <a:gd name="connsiteX6589" fmla="*/ 6847964 w 12250760"/>
                <a:gd name="connsiteY6589" fmla="*/ 131316 h 6679735"/>
                <a:gd name="connsiteX6590" fmla="*/ 6366240 w 12250760"/>
                <a:gd name="connsiteY6590" fmla="*/ 131316 h 6679735"/>
                <a:gd name="connsiteX6591" fmla="*/ 6470070 w 12250760"/>
                <a:gd name="connsiteY6591" fmla="*/ 209322 h 6679735"/>
                <a:gd name="connsiteX6592" fmla="*/ 6470070 w 12250760"/>
                <a:gd name="connsiteY6592" fmla="*/ 261326 h 6679735"/>
                <a:gd name="connsiteX6593" fmla="*/ 6444113 w 12250760"/>
                <a:gd name="connsiteY6593" fmla="*/ 287329 h 6679735"/>
                <a:gd name="connsiteX6594" fmla="*/ 6418155 w 12250760"/>
                <a:gd name="connsiteY6594" fmla="*/ 287329 h 6679735"/>
                <a:gd name="connsiteX6595" fmla="*/ 6418155 w 12250760"/>
                <a:gd name="connsiteY6595" fmla="*/ 391337 h 6679735"/>
                <a:gd name="connsiteX6596" fmla="*/ 6392198 w 12250760"/>
                <a:gd name="connsiteY6596" fmla="*/ 417339 h 6679735"/>
                <a:gd name="connsiteX6597" fmla="*/ 6340282 w 12250760"/>
                <a:gd name="connsiteY6597" fmla="*/ 417339 h 6679735"/>
                <a:gd name="connsiteX6598" fmla="*/ 6314325 w 12250760"/>
                <a:gd name="connsiteY6598" fmla="*/ 391337 h 6679735"/>
                <a:gd name="connsiteX6599" fmla="*/ 6314325 w 12250760"/>
                <a:gd name="connsiteY6599" fmla="*/ 287329 h 6679735"/>
                <a:gd name="connsiteX6600" fmla="*/ 6288368 w 12250760"/>
                <a:gd name="connsiteY6600" fmla="*/ 287329 h 6679735"/>
                <a:gd name="connsiteX6601" fmla="*/ 6262409 w 12250760"/>
                <a:gd name="connsiteY6601" fmla="*/ 261326 h 6679735"/>
                <a:gd name="connsiteX6602" fmla="*/ 6262409 w 12250760"/>
                <a:gd name="connsiteY6602" fmla="*/ 209322 h 6679735"/>
                <a:gd name="connsiteX6603" fmla="*/ 6366240 w 12250760"/>
                <a:gd name="connsiteY6603" fmla="*/ 131316 h 6679735"/>
                <a:gd name="connsiteX6604" fmla="*/ 5884534 w 12250760"/>
                <a:gd name="connsiteY6604" fmla="*/ 131316 h 6679735"/>
                <a:gd name="connsiteX6605" fmla="*/ 5988353 w 12250760"/>
                <a:gd name="connsiteY6605" fmla="*/ 209322 h 6679735"/>
                <a:gd name="connsiteX6606" fmla="*/ 5988353 w 12250760"/>
                <a:gd name="connsiteY6606" fmla="*/ 261326 h 6679735"/>
                <a:gd name="connsiteX6607" fmla="*/ 5962398 w 12250760"/>
                <a:gd name="connsiteY6607" fmla="*/ 287329 h 6679735"/>
                <a:gd name="connsiteX6608" fmla="*/ 5936444 w 12250760"/>
                <a:gd name="connsiteY6608" fmla="*/ 287329 h 6679735"/>
                <a:gd name="connsiteX6609" fmla="*/ 5936444 w 12250760"/>
                <a:gd name="connsiteY6609" fmla="*/ 391337 h 6679735"/>
                <a:gd name="connsiteX6610" fmla="*/ 5910489 w 12250760"/>
                <a:gd name="connsiteY6610" fmla="*/ 417339 h 6679735"/>
                <a:gd name="connsiteX6611" fmla="*/ 5858577 w 12250760"/>
                <a:gd name="connsiteY6611" fmla="*/ 417339 h 6679735"/>
                <a:gd name="connsiteX6612" fmla="*/ 5832618 w 12250760"/>
                <a:gd name="connsiteY6612" fmla="*/ 391337 h 6679735"/>
                <a:gd name="connsiteX6613" fmla="*/ 5832618 w 12250760"/>
                <a:gd name="connsiteY6613" fmla="*/ 287329 h 6679735"/>
                <a:gd name="connsiteX6614" fmla="*/ 5806662 w 12250760"/>
                <a:gd name="connsiteY6614" fmla="*/ 287329 h 6679735"/>
                <a:gd name="connsiteX6615" fmla="*/ 5780706 w 12250760"/>
                <a:gd name="connsiteY6615" fmla="*/ 261326 h 6679735"/>
                <a:gd name="connsiteX6616" fmla="*/ 5780706 w 12250760"/>
                <a:gd name="connsiteY6616" fmla="*/ 209322 h 6679735"/>
                <a:gd name="connsiteX6617" fmla="*/ 5884534 w 12250760"/>
                <a:gd name="connsiteY6617" fmla="*/ 131316 h 6679735"/>
                <a:gd name="connsiteX6618" fmla="*/ 5402834 w 12250760"/>
                <a:gd name="connsiteY6618" fmla="*/ 131316 h 6679735"/>
                <a:gd name="connsiteX6619" fmla="*/ 5506651 w 12250760"/>
                <a:gd name="connsiteY6619" fmla="*/ 209322 h 6679735"/>
                <a:gd name="connsiteX6620" fmla="*/ 5506651 w 12250760"/>
                <a:gd name="connsiteY6620" fmla="*/ 261326 h 6679735"/>
                <a:gd name="connsiteX6621" fmla="*/ 5480700 w 12250760"/>
                <a:gd name="connsiteY6621" fmla="*/ 287329 h 6679735"/>
                <a:gd name="connsiteX6622" fmla="*/ 5454743 w 12250760"/>
                <a:gd name="connsiteY6622" fmla="*/ 287329 h 6679735"/>
                <a:gd name="connsiteX6623" fmla="*/ 5454743 w 12250760"/>
                <a:gd name="connsiteY6623" fmla="*/ 391337 h 6679735"/>
                <a:gd name="connsiteX6624" fmla="*/ 5428787 w 12250760"/>
                <a:gd name="connsiteY6624" fmla="*/ 417339 h 6679735"/>
                <a:gd name="connsiteX6625" fmla="*/ 5376880 w 12250760"/>
                <a:gd name="connsiteY6625" fmla="*/ 417339 h 6679735"/>
                <a:gd name="connsiteX6626" fmla="*/ 5350922 w 12250760"/>
                <a:gd name="connsiteY6626" fmla="*/ 391337 h 6679735"/>
                <a:gd name="connsiteX6627" fmla="*/ 5350922 w 12250760"/>
                <a:gd name="connsiteY6627" fmla="*/ 287329 h 6679735"/>
                <a:gd name="connsiteX6628" fmla="*/ 5324962 w 12250760"/>
                <a:gd name="connsiteY6628" fmla="*/ 287329 h 6679735"/>
                <a:gd name="connsiteX6629" fmla="*/ 5299000 w 12250760"/>
                <a:gd name="connsiteY6629" fmla="*/ 261326 h 6679735"/>
                <a:gd name="connsiteX6630" fmla="*/ 5299000 w 12250760"/>
                <a:gd name="connsiteY6630" fmla="*/ 209322 h 6679735"/>
                <a:gd name="connsiteX6631" fmla="*/ 5402834 w 12250760"/>
                <a:gd name="connsiteY6631" fmla="*/ 131316 h 6679735"/>
                <a:gd name="connsiteX6632" fmla="*/ 4921068 w 12250760"/>
                <a:gd name="connsiteY6632" fmla="*/ 131316 h 6679735"/>
                <a:gd name="connsiteX6633" fmla="*/ 5024922 w 12250760"/>
                <a:gd name="connsiteY6633" fmla="*/ 209322 h 6679735"/>
                <a:gd name="connsiteX6634" fmla="*/ 5024922 w 12250760"/>
                <a:gd name="connsiteY6634" fmla="*/ 261326 h 6679735"/>
                <a:gd name="connsiteX6635" fmla="*/ 4998962 w 12250760"/>
                <a:gd name="connsiteY6635" fmla="*/ 287329 h 6679735"/>
                <a:gd name="connsiteX6636" fmla="*/ 4973004 w 12250760"/>
                <a:gd name="connsiteY6636" fmla="*/ 287329 h 6679735"/>
                <a:gd name="connsiteX6637" fmla="*/ 4973004 w 12250760"/>
                <a:gd name="connsiteY6637" fmla="*/ 391337 h 6679735"/>
                <a:gd name="connsiteX6638" fmla="*/ 4947033 w 12250760"/>
                <a:gd name="connsiteY6638" fmla="*/ 417339 h 6679735"/>
                <a:gd name="connsiteX6639" fmla="*/ 4895110 w 12250760"/>
                <a:gd name="connsiteY6639" fmla="*/ 417339 h 6679735"/>
                <a:gd name="connsiteX6640" fmla="*/ 4869170 w 12250760"/>
                <a:gd name="connsiteY6640" fmla="*/ 391337 h 6679735"/>
                <a:gd name="connsiteX6641" fmla="*/ 4869170 w 12250760"/>
                <a:gd name="connsiteY6641" fmla="*/ 287329 h 6679735"/>
                <a:gd name="connsiteX6642" fmla="*/ 4843220 w 12250760"/>
                <a:gd name="connsiteY6642" fmla="*/ 287329 h 6679735"/>
                <a:gd name="connsiteX6643" fmla="*/ 4817263 w 12250760"/>
                <a:gd name="connsiteY6643" fmla="*/ 261326 h 6679735"/>
                <a:gd name="connsiteX6644" fmla="*/ 4817263 w 12250760"/>
                <a:gd name="connsiteY6644" fmla="*/ 209322 h 6679735"/>
                <a:gd name="connsiteX6645" fmla="*/ 4921068 w 12250760"/>
                <a:gd name="connsiteY6645" fmla="*/ 131316 h 6679735"/>
                <a:gd name="connsiteX6646" fmla="*/ 4439387 w 12250760"/>
                <a:gd name="connsiteY6646" fmla="*/ 131316 h 6679735"/>
                <a:gd name="connsiteX6647" fmla="*/ 4543204 w 12250760"/>
                <a:gd name="connsiteY6647" fmla="*/ 209322 h 6679735"/>
                <a:gd name="connsiteX6648" fmla="*/ 4543204 w 12250760"/>
                <a:gd name="connsiteY6648" fmla="*/ 261326 h 6679735"/>
                <a:gd name="connsiteX6649" fmla="*/ 4517247 w 12250760"/>
                <a:gd name="connsiteY6649" fmla="*/ 287329 h 6679735"/>
                <a:gd name="connsiteX6650" fmla="*/ 4491283 w 12250760"/>
                <a:gd name="connsiteY6650" fmla="*/ 287329 h 6679735"/>
                <a:gd name="connsiteX6651" fmla="*/ 4491283 w 12250760"/>
                <a:gd name="connsiteY6651" fmla="*/ 391337 h 6679735"/>
                <a:gd name="connsiteX6652" fmla="*/ 4465326 w 12250760"/>
                <a:gd name="connsiteY6652" fmla="*/ 417339 h 6679735"/>
                <a:gd name="connsiteX6653" fmla="*/ 4413418 w 12250760"/>
                <a:gd name="connsiteY6653" fmla="*/ 417339 h 6679735"/>
                <a:gd name="connsiteX6654" fmla="*/ 4387458 w 12250760"/>
                <a:gd name="connsiteY6654" fmla="*/ 391337 h 6679735"/>
                <a:gd name="connsiteX6655" fmla="*/ 4387458 w 12250760"/>
                <a:gd name="connsiteY6655" fmla="*/ 287329 h 6679735"/>
                <a:gd name="connsiteX6656" fmla="*/ 4361493 w 12250760"/>
                <a:gd name="connsiteY6656" fmla="*/ 287329 h 6679735"/>
                <a:gd name="connsiteX6657" fmla="*/ 4335543 w 12250760"/>
                <a:gd name="connsiteY6657" fmla="*/ 261326 h 6679735"/>
                <a:gd name="connsiteX6658" fmla="*/ 4335543 w 12250760"/>
                <a:gd name="connsiteY6658" fmla="*/ 209322 h 6679735"/>
                <a:gd name="connsiteX6659" fmla="*/ 4439387 w 12250760"/>
                <a:gd name="connsiteY6659" fmla="*/ 131316 h 6679735"/>
                <a:gd name="connsiteX6660" fmla="*/ 3957673 w 12250760"/>
                <a:gd name="connsiteY6660" fmla="*/ 131316 h 6679735"/>
                <a:gd name="connsiteX6661" fmla="*/ 4061509 w 12250760"/>
                <a:gd name="connsiteY6661" fmla="*/ 209322 h 6679735"/>
                <a:gd name="connsiteX6662" fmla="*/ 4061509 w 12250760"/>
                <a:gd name="connsiteY6662" fmla="*/ 261326 h 6679735"/>
                <a:gd name="connsiteX6663" fmla="*/ 4035553 w 12250760"/>
                <a:gd name="connsiteY6663" fmla="*/ 287329 h 6679735"/>
                <a:gd name="connsiteX6664" fmla="*/ 4009593 w 12250760"/>
                <a:gd name="connsiteY6664" fmla="*/ 287329 h 6679735"/>
                <a:gd name="connsiteX6665" fmla="*/ 4009593 w 12250760"/>
                <a:gd name="connsiteY6665" fmla="*/ 391337 h 6679735"/>
                <a:gd name="connsiteX6666" fmla="*/ 3983632 w 12250760"/>
                <a:gd name="connsiteY6666" fmla="*/ 417339 h 6679735"/>
                <a:gd name="connsiteX6667" fmla="*/ 3931716 w 12250760"/>
                <a:gd name="connsiteY6667" fmla="*/ 417339 h 6679735"/>
                <a:gd name="connsiteX6668" fmla="*/ 3905763 w 12250760"/>
                <a:gd name="connsiteY6668" fmla="*/ 391337 h 6679735"/>
                <a:gd name="connsiteX6669" fmla="*/ 3905763 w 12250760"/>
                <a:gd name="connsiteY6669" fmla="*/ 287329 h 6679735"/>
                <a:gd name="connsiteX6670" fmla="*/ 3879806 w 12250760"/>
                <a:gd name="connsiteY6670" fmla="*/ 287329 h 6679735"/>
                <a:gd name="connsiteX6671" fmla="*/ 3853850 w 12250760"/>
                <a:gd name="connsiteY6671" fmla="*/ 261326 h 6679735"/>
                <a:gd name="connsiteX6672" fmla="*/ 3853850 w 12250760"/>
                <a:gd name="connsiteY6672" fmla="*/ 209322 h 6679735"/>
                <a:gd name="connsiteX6673" fmla="*/ 3957673 w 12250760"/>
                <a:gd name="connsiteY6673" fmla="*/ 131316 h 6679735"/>
                <a:gd name="connsiteX6674" fmla="*/ 3475963 w 12250760"/>
                <a:gd name="connsiteY6674" fmla="*/ 131316 h 6679735"/>
                <a:gd name="connsiteX6675" fmla="*/ 3579801 w 12250760"/>
                <a:gd name="connsiteY6675" fmla="*/ 209322 h 6679735"/>
                <a:gd name="connsiteX6676" fmla="*/ 3579801 w 12250760"/>
                <a:gd name="connsiteY6676" fmla="*/ 261326 h 6679735"/>
                <a:gd name="connsiteX6677" fmla="*/ 3553840 w 12250760"/>
                <a:gd name="connsiteY6677" fmla="*/ 287329 h 6679735"/>
                <a:gd name="connsiteX6678" fmla="*/ 3527880 w 12250760"/>
                <a:gd name="connsiteY6678" fmla="*/ 287329 h 6679735"/>
                <a:gd name="connsiteX6679" fmla="*/ 3527880 w 12250760"/>
                <a:gd name="connsiteY6679" fmla="*/ 391337 h 6679735"/>
                <a:gd name="connsiteX6680" fmla="*/ 3501923 w 12250760"/>
                <a:gd name="connsiteY6680" fmla="*/ 417339 h 6679735"/>
                <a:gd name="connsiteX6681" fmla="*/ 3450005 w 12250760"/>
                <a:gd name="connsiteY6681" fmla="*/ 417339 h 6679735"/>
                <a:gd name="connsiteX6682" fmla="*/ 3424047 w 12250760"/>
                <a:gd name="connsiteY6682" fmla="*/ 391337 h 6679735"/>
                <a:gd name="connsiteX6683" fmla="*/ 3424047 w 12250760"/>
                <a:gd name="connsiteY6683" fmla="*/ 287329 h 6679735"/>
                <a:gd name="connsiteX6684" fmla="*/ 3398092 w 12250760"/>
                <a:gd name="connsiteY6684" fmla="*/ 287329 h 6679735"/>
                <a:gd name="connsiteX6685" fmla="*/ 3372132 w 12250760"/>
                <a:gd name="connsiteY6685" fmla="*/ 261326 h 6679735"/>
                <a:gd name="connsiteX6686" fmla="*/ 3372132 w 12250760"/>
                <a:gd name="connsiteY6686" fmla="*/ 209322 h 6679735"/>
                <a:gd name="connsiteX6687" fmla="*/ 3475963 w 12250760"/>
                <a:gd name="connsiteY6687" fmla="*/ 131316 h 6679735"/>
                <a:gd name="connsiteX6688" fmla="*/ 2994237 w 12250760"/>
                <a:gd name="connsiteY6688" fmla="*/ 131316 h 6679735"/>
                <a:gd name="connsiteX6689" fmla="*/ 3098070 w 12250760"/>
                <a:gd name="connsiteY6689" fmla="*/ 209322 h 6679735"/>
                <a:gd name="connsiteX6690" fmla="*/ 3098070 w 12250760"/>
                <a:gd name="connsiteY6690" fmla="*/ 261326 h 6679735"/>
                <a:gd name="connsiteX6691" fmla="*/ 3072112 w 12250760"/>
                <a:gd name="connsiteY6691" fmla="*/ 287329 h 6679735"/>
                <a:gd name="connsiteX6692" fmla="*/ 3046151 w 12250760"/>
                <a:gd name="connsiteY6692" fmla="*/ 287329 h 6679735"/>
                <a:gd name="connsiteX6693" fmla="*/ 3046151 w 12250760"/>
                <a:gd name="connsiteY6693" fmla="*/ 391337 h 6679735"/>
                <a:gd name="connsiteX6694" fmla="*/ 3020195 w 12250760"/>
                <a:gd name="connsiteY6694" fmla="*/ 417339 h 6679735"/>
                <a:gd name="connsiteX6695" fmla="*/ 2968279 w 12250760"/>
                <a:gd name="connsiteY6695" fmla="*/ 417339 h 6679735"/>
                <a:gd name="connsiteX6696" fmla="*/ 2942324 w 12250760"/>
                <a:gd name="connsiteY6696" fmla="*/ 391337 h 6679735"/>
                <a:gd name="connsiteX6697" fmla="*/ 2942324 w 12250760"/>
                <a:gd name="connsiteY6697" fmla="*/ 287329 h 6679735"/>
                <a:gd name="connsiteX6698" fmla="*/ 2916364 w 12250760"/>
                <a:gd name="connsiteY6698" fmla="*/ 287329 h 6679735"/>
                <a:gd name="connsiteX6699" fmla="*/ 2890408 w 12250760"/>
                <a:gd name="connsiteY6699" fmla="*/ 261326 h 6679735"/>
                <a:gd name="connsiteX6700" fmla="*/ 2890408 w 12250760"/>
                <a:gd name="connsiteY6700" fmla="*/ 209322 h 6679735"/>
                <a:gd name="connsiteX6701" fmla="*/ 2994237 w 12250760"/>
                <a:gd name="connsiteY6701" fmla="*/ 131316 h 6679735"/>
                <a:gd name="connsiteX6702" fmla="*/ 2512516 w 12250760"/>
                <a:gd name="connsiteY6702" fmla="*/ 131316 h 6679735"/>
                <a:gd name="connsiteX6703" fmla="*/ 2616345 w 12250760"/>
                <a:gd name="connsiteY6703" fmla="*/ 209322 h 6679735"/>
                <a:gd name="connsiteX6704" fmla="*/ 2616345 w 12250760"/>
                <a:gd name="connsiteY6704" fmla="*/ 261326 h 6679735"/>
                <a:gd name="connsiteX6705" fmla="*/ 2590388 w 12250760"/>
                <a:gd name="connsiteY6705" fmla="*/ 287329 h 6679735"/>
                <a:gd name="connsiteX6706" fmla="*/ 2564430 w 12250760"/>
                <a:gd name="connsiteY6706" fmla="*/ 287329 h 6679735"/>
                <a:gd name="connsiteX6707" fmla="*/ 2564430 w 12250760"/>
                <a:gd name="connsiteY6707" fmla="*/ 391337 h 6679735"/>
                <a:gd name="connsiteX6708" fmla="*/ 2538474 w 12250760"/>
                <a:gd name="connsiteY6708" fmla="*/ 417339 h 6679735"/>
                <a:gd name="connsiteX6709" fmla="*/ 2486559 w 12250760"/>
                <a:gd name="connsiteY6709" fmla="*/ 417339 h 6679735"/>
                <a:gd name="connsiteX6710" fmla="*/ 2460604 w 12250760"/>
                <a:gd name="connsiteY6710" fmla="*/ 391337 h 6679735"/>
                <a:gd name="connsiteX6711" fmla="*/ 2460604 w 12250760"/>
                <a:gd name="connsiteY6711" fmla="*/ 287329 h 6679735"/>
                <a:gd name="connsiteX6712" fmla="*/ 2434646 w 12250760"/>
                <a:gd name="connsiteY6712" fmla="*/ 287329 h 6679735"/>
                <a:gd name="connsiteX6713" fmla="*/ 2408689 w 12250760"/>
                <a:gd name="connsiteY6713" fmla="*/ 261326 h 6679735"/>
                <a:gd name="connsiteX6714" fmla="*/ 2408689 w 12250760"/>
                <a:gd name="connsiteY6714" fmla="*/ 209322 h 6679735"/>
                <a:gd name="connsiteX6715" fmla="*/ 2512516 w 12250760"/>
                <a:gd name="connsiteY6715" fmla="*/ 131316 h 6679735"/>
                <a:gd name="connsiteX6716" fmla="*/ 2030778 w 12250760"/>
                <a:gd name="connsiteY6716" fmla="*/ 131316 h 6679735"/>
                <a:gd name="connsiteX6717" fmla="*/ 2134627 w 12250760"/>
                <a:gd name="connsiteY6717" fmla="*/ 209322 h 6679735"/>
                <a:gd name="connsiteX6718" fmla="*/ 2134627 w 12250760"/>
                <a:gd name="connsiteY6718" fmla="*/ 261326 h 6679735"/>
                <a:gd name="connsiteX6719" fmla="*/ 2108652 w 12250760"/>
                <a:gd name="connsiteY6719" fmla="*/ 287329 h 6679735"/>
                <a:gd name="connsiteX6720" fmla="*/ 2082693 w 12250760"/>
                <a:gd name="connsiteY6720" fmla="*/ 287329 h 6679735"/>
                <a:gd name="connsiteX6721" fmla="*/ 2082693 w 12250760"/>
                <a:gd name="connsiteY6721" fmla="*/ 391337 h 6679735"/>
                <a:gd name="connsiteX6722" fmla="*/ 2056735 w 12250760"/>
                <a:gd name="connsiteY6722" fmla="*/ 417339 h 6679735"/>
                <a:gd name="connsiteX6723" fmla="*/ 2004820 w 12250760"/>
                <a:gd name="connsiteY6723" fmla="*/ 417339 h 6679735"/>
                <a:gd name="connsiteX6724" fmla="*/ 1978862 w 12250760"/>
                <a:gd name="connsiteY6724" fmla="*/ 391337 h 6679735"/>
                <a:gd name="connsiteX6725" fmla="*/ 1978862 w 12250760"/>
                <a:gd name="connsiteY6725" fmla="*/ 287329 h 6679735"/>
                <a:gd name="connsiteX6726" fmla="*/ 1952905 w 12250760"/>
                <a:gd name="connsiteY6726" fmla="*/ 287329 h 6679735"/>
                <a:gd name="connsiteX6727" fmla="*/ 1926946 w 12250760"/>
                <a:gd name="connsiteY6727" fmla="*/ 261326 h 6679735"/>
                <a:gd name="connsiteX6728" fmla="*/ 1926946 w 12250760"/>
                <a:gd name="connsiteY6728" fmla="*/ 209322 h 6679735"/>
                <a:gd name="connsiteX6729" fmla="*/ 2030778 w 12250760"/>
                <a:gd name="connsiteY6729" fmla="*/ 131316 h 6679735"/>
                <a:gd name="connsiteX6730" fmla="*/ 1549055 w 12250760"/>
                <a:gd name="connsiteY6730" fmla="*/ 131316 h 6679735"/>
                <a:gd name="connsiteX6731" fmla="*/ 1652884 w 12250760"/>
                <a:gd name="connsiteY6731" fmla="*/ 209322 h 6679735"/>
                <a:gd name="connsiteX6732" fmla="*/ 1652884 w 12250760"/>
                <a:gd name="connsiteY6732" fmla="*/ 261326 h 6679735"/>
                <a:gd name="connsiteX6733" fmla="*/ 1626927 w 12250760"/>
                <a:gd name="connsiteY6733" fmla="*/ 287329 h 6679735"/>
                <a:gd name="connsiteX6734" fmla="*/ 1600969 w 12250760"/>
                <a:gd name="connsiteY6734" fmla="*/ 287329 h 6679735"/>
                <a:gd name="connsiteX6735" fmla="*/ 1600969 w 12250760"/>
                <a:gd name="connsiteY6735" fmla="*/ 391337 h 6679735"/>
                <a:gd name="connsiteX6736" fmla="*/ 1575012 w 12250760"/>
                <a:gd name="connsiteY6736" fmla="*/ 417339 h 6679735"/>
                <a:gd name="connsiteX6737" fmla="*/ 1523096 w 12250760"/>
                <a:gd name="connsiteY6737" fmla="*/ 417339 h 6679735"/>
                <a:gd name="connsiteX6738" fmla="*/ 1497139 w 12250760"/>
                <a:gd name="connsiteY6738" fmla="*/ 391337 h 6679735"/>
                <a:gd name="connsiteX6739" fmla="*/ 1497139 w 12250760"/>
                <a:gd name="connsiteY6739" fmla="*/ 287329 h 6679735"/>
                <a:gd name="connsiteX6740" fmla="*/ 1471182 w 12250760"/>
                <a:gd name="connsiteY6740" fmla="*/ 287329 h 6679735"/>
                <a:gd name="connsiteX6741" fmla="*/ 1445224 w 12250760"/>
                <a:gd name="connsiteY6741" fmla="*/ 261326 h 6679735"/>
                <a:gd name="connsiteX6742" fmla="*/ 1445224 w 12250760"/>
                <a:gd name="connsiteY6742" fmla="*/ 209322 h 6679735"/>
                <a:gd name="connsiteX6743" fmla="*/ 1549055 w 12250760"/>
                <a:gd name="connsiteY6743" fmla="*/ 131316 h 6679735"/>
                <a:gd name="connsiteX6744" fmla="*/ 1067333 w 12250760"/>
                <a:gd name="connsiteY6744" fmla="*/ 131316 h 6679735"/>
                <a:gd name="connsiteX6745" fmla="*/ 1171163 w 12250760"/>
                <a:gd name="connsiteY6745" fmla="*/ 209322 h 6679735"/>
                <a:gd name="connsiteX6746" fmla="*/ 1171163 w 12250760"/>
                <a:gd name="connsiteY6746" fmla="*/ 261326 h 6679735"/>
                <a:gd name="connsiteX6747" fmla="*/ 1145206 w 12250760"/>
                <a:gd name="connsiteY6747" fmla="*/ 287329 h 6679735"/>
                <a:gd name="connsiteX6748" fmla="*/ 1119247 w 12250760"/>
                <a:gd name="connsiteY6748" fmla="*/ 287329 h 6679735"/>
                <a:gd name="connsiteX6749" fmla="*/ 1119247 w 12250760"/>
                <a:gd name="connsiteY6749" fmla="*/ 391337 h 6679735"/>
                <a:gd name="connsiteX6750" fmla="*/ 1093291 w 12250760"/>
                <a:gd name="connsiteY6750" fmla="*/ 417339 h 6679735"/>
                <a:gd name="connsiteX6751" fmla="*/ 1041375 w 12250760"/>
                <a:gd name="connsiteY6751" fmla="*/ 417339 h 6679735"/>
                <a:gd name="connsiteX6752" fmla="*/ 1015418 w 12250760"/>
                <a:gd name="connsiteY6752" fmla="*/ 391337 h 6679735"/>
                <a:gd name="connsiteX6753" fmla="*/ 1015418 w 12250760"/>
                <a:gd name="connsiteY6753" fmla="*/ 287329 h 6679735"/>
                <a:gd name="connsiteX6754" fmla="*/ 989461 w 12250760"/>
                <a:gd name="connsiteY6754" fmla="*/ 287329 h 6679735"/>
                <a:gd name="connsiteX6755" fmla="*/ 963503 w 12250760"/>
                <a:gd name="connsiteY6755" fmla="*/ 261326 h 6679735"/>
                <a:gd name="connsiteX6756" fmla="*/ 963503 w 12250760"/>
                <a:gd name="connsiteY6756" fmla="*/ 209322 h 6679735"/>
                <a:gd name="connsiteX6757" fmla="*/ 1067333 w 12250760"/>
                <a:gd name="connsiteY6757" fmla="*/ 131316 h 6679735"/>
                <a:gd name="connsiteX6758" fmla="*/ 585612 w 12250760"/>
                <a:gd name="connsiteY6758" fmla="*/ 131316 h 6679735"/>
                <a:gd name="connsiteX6759" fmla="*/ 689442 w 12250760"/>
                <a:gd name="connsiteY6759" fmla="*/ 209322 h 6679735"/>
                <a:gd name="connsiteX6760" fmla="*/ 689442 w 12250760"/>
                <a:gd name="connsiteY6760" fmla="*/ 261326 h 6679735"/>
                <a:gd name="connsiteX6761" fmla="*/ 663485 w 12250760"/>
                <a:gd name="connsiteY6761" fmla="*/ 287329 h 6679735"/>
                <a:gd name="connsiteX6762" fmla="*/ 637526 w 12250760"/>
                <a:gd name="connsiteY6762" fmla="*/ 287329 h 6679735"/>
                <a:gd name="connsiteX6763" fmla="*/ 637526 w 12250760"/>
                <a:gd name="connsiteY6763" fmla="*/ 391337 h 6679735"/>
                <a:gd name="connsiteX6764" fmla="*/ 611569 w 12250760"/>
                <a:gd name="connsiteY6764" fmla="*/ 417339 h 6679735"/>
                <a:gd name="connsiteX6765" fmla="*/ 559654 w 12250760"/>
                <a:gd name="connsiteY6765" fmla="*/ 417339 h 6679735"/>
                <a:gd name="connsiteX6766" fmla="*/ 533696 w 12250760"/>
                <a:gd name="connsiteY6766" fmla="*/ 391337 h 6679735"/>
                <a:gd name="connsiteX6767" fmla="*/ 533696 w 12250760"/>
                <a:gd name="connsiteY6767" fmla="*/ 287329 h 6679735"/>
                <a:gd name="connsiteX6768" fmla="*/ 507739 w 12250760"/>
                <a:gd name="connsiteY6768" fmla="*/ 287329 h 6679735"/>
                <a:gd name="connsiteX6769" fmla="*/ 481781 w 12250760"/>
                <a:gd name="connsiteY6769" fmla="*/ 261326 h 6679735"/>
                <a:gd name="connsiteX6770" fmla="*/ 481781 w 12250760"/>
                <a:gd name="connsiteY6770" fmla="*/ 209322 h 6679735"/>
                <a:gd name="connsiteX6771" fmla="*/ 585612 w 12250760"/>
                <a:gd name="connsiteY6771" fmla="*/ 131316 h 6679735"/>
                <a:gd name="connsiteX6772" fmla="*/ 110006 w 12250760"/>
                <a:gd name="connsiteY6772" fmla="*/ 131257 h 6679735"/>
                <a:gd name="connsiteX6773" fmla="*/ 213836 w 12250760"/>
                <a:gd name="connsiteY6773" fmla="*/ 209263 h 6679735"/>
                <a:gd name="connsiteX6774" fmla="*/ 213836 w 12250760"/>
                <a:gd name="connsiteY6774" fmla="*/ 261267 h 6679735"/>
                <a:gd name="connsiteX6775" fmla="*/ 187879 w 12250760"/>
                <a:gd name="connsiteY6775" fmla="*/ 287270 h 6679735"/>
                <a:gd name="connsiteX6776" fmla="*/ 161920 w 12250760"/>
                <a:gd name="connsiteY6776" fmla="*/ 287270 h 6679735"/>
                <a:gd name="connsiteX6777" fmla="*/ 161920 w 12250760"/>
                <a:gd name="connsiteY6777" fmla="*/ 391278 h 6679735"/>
                <a:gd name="connsiteX6778" fmla="*/ 135963 w 12250760"/>
                <a:gd name="connsiteY6778" fmla="*/ 417280 h 6679735"/>
                <a:gd name="connsiteX6779" fmla="*/ 84048 w 12250760"/>
                <a:gd name="connsiteY6779" fmla="*/ 417280 h 6679735"/>
                <a:gd name="connsiteX6780" fmla="*/ 58090 w 12250760"/>
                <a:gd name="connsiteY6780" fmla="*/ 391278 h 6679735"/>
                <a:gd name="connsiteX6781" fmla="*/ 58090 w 12250760"/>
                <a:gd name="connsiteY6781" fmla="*/ 287270 h 6679735"/>
                <a:gd name="connsiteX6782" fmla="*/ 32134 w 12250760"/>
                <a:gd name="connsiteY6782" fmla="*/ 287270 h 6679735"/>
                <a:gd name="connsiteX6783" fmla="*/ 6175 w 12250760"/>
                <a:gd name="connsiteY6783" fmla="*/ 261267 h 6679735"/>
                <a:gd name="connsiteX6784" fmla="*/ 6175 w 12250760"/>
                <a:gd name="connsiteY6784" fmla="*/ 209263 h 6679735"/>
                <a:gd name="connsiteX6785" fmla="*/ 110006 w 12250760"/>
                <a:gd name="connsiteY6785" fmla="*/ 131257 h 6679735"/>
                <a:gd name="connsiteX6786" fmla="*/ 12145950 w 12250760"/>
                <a:gd name="connsiteY6786" fmla="*/ 59 h 6679735"/>
                <a:gd name="connsiteX6787" fmla="*/ 12197866 w 12250760"/>
                <a:gd name="connsiteY6787" fmla="*/ 51974 h 6679735"/>
                <a:gd name="connsiteX6788" fmla="*/ 12145950 w 12250760"/>
                <a:gd name="connsiteY6788" fmla="*/ 103889 h 6679735"/>
                <a:gd name="connsiteX6789" fmla="*/ 12094035 w 12250760"/>
                <a:gd name="connsiteY6789" fmla="*/ 51974 h 6679735"/>
                <a:gd name="connsiteX6790" fmla="*/ 12145950 w 12250760"/>
                <a:gd name="connsiteY6790" fmla="*/ 59 h 6679735"/>
                <a:gd name="connsiteX6791" fmla="*/ 11664226 w 12250760"/>
                <a:gd name="connsiteY6791" fmla="*/ 59 h 6679735"/>
                <a:gd name="connsiteX6792" fmla="*/ 11716142 w 12250760"/>
                <a:gd name="connsiteY6792" fmla="*/ 51974 h 6679735"/>
                <a:gd name="connsiteX6793" fmla="*/ 11664226 w 12250760"/>
                <a:gd name="connsiteY6793" fmla="*/ 103889 h 6679735"/>
                <a:gd name="connsiteX6794" fmla="*/ 11612311 w 12250760"/>
                <a:gd name="connsiteY6794" fmla="*/ 51974 h 6679735"/>
                <a:gd name="connsiteX6795" fmla="*/ 11664226 w 12250760"/>
                <a:gd name="connsiteY6795" fmla="*/ 59 h 6679735"/>
                <a:gd name="connsiteX6796" fmla="*/ 11182501 w 12250760"/>
                <a:gd name="connsiteY6796" fmla="*/ 59 h 6679735"/>
                <a:gd name="connsiteX6797" fmla="*/ 11234417 w 12250760"/>
                <a:gd name="connsiteY6797" fmla="*/ 51974 h 6679735"/>
                <a:gd name="connsiteX6798" fmla="*/ 11182501 w 12250760"/>
                <a:gd name="connsiteY6798" fmla="*/ 103889 h 6679735"/>
                <a:gd name="connsiteX6799" fmla="*/ 11130586 w 12250760"/>
                <a:gd name="connsiteY6799" fmla="*/ 51974 h 6679735"/>
                <a:gd name="connsiteX6800" fmla="*/ 11182501 w 12250760"/>
                <a:gd name="connsiteY6800" fmla="*/ 59 h 6679735"/>
                <a:gd name="connsiteX6801" fmla="*/ 10700777 w 12250760"/>
                <a:gd name="connsiteY6801" fmla="*/ 59 h 6679735"/>
                <a:gd name="connsiteX6802" fmla="*/ 10752693 w 12250760"/>
                <a:gd name="connsiteY6802" fmla="*/ 51974 h 6679735"/>
                <a:gd name="connsiteX6803" fmla="*/ 10700777 w 12250760"/>
                <a:gd name="connsiteY6803" fmla="*/ 103889 h 6679735"/>
                <a:gd name="connsiteX6804" fmla="*/ 10648862 w 12250760"/>
                <a:gd name="connsiteY6804" fmla="*/ 51974 h 6679735"/>
                <a:gd name="connsiteX6805" fmla="*/ 10700777 w 12250760"/>
                <a:gd name="connsiteY6805" fmla="*/ 59 h 6679735"/>
                <a:gd name="connsiteX6806" fmla="*/ 10219053 w 12250760"/>
                <a:gd name="connsiteY6806" fmla="*/ 59 h 6679735"/>
                <a:gd name="connsiteX6807" fmla="*/ 10270969 w 12250760"/>
                <a:gd name="connsiteY6807" fmla="*/ 51974 h 6679735"/>
                <a:gd name="connsiteX6808" fmla="*/ 10219053 w 12250760"/>
                <a:gd name="connsiteY6808" fmla="*/ 103889 h 6679735"/>
                <a:gd name="connsiteX6809" fmla="*/ 10167138 w 12250760"/>
                <a:gd name="connsiteY6809" fmla="*/ 51974 h 6679735"/>
                <a:gd name="connsiteX6810" fmla="*/ 10219053 w 12250760"/>
                <a:gd name="connsiteY6810" fmla="*/ 59 h 6679735"/>
                <a:gd name="connsiteX6811" fmla="*/ 9737328 w 12250760"/>
                <a:gd name="connsiteY6811" fmla="*/ 59 h 6679735"/>
                <a:gd name="connsiteX6812" fmla="*/ 9789244 w 12250760"/>
                <a:gd name="connsiteY6812" fmla="*/ 51974 h 6679735"/>
                <a:gd name="connsiteX6813" fmla="*/ 9737328 w 12250760"/>
                <a:gd name="connsiteY6813" fmla="*/ 103889 h 6679735"/>
                <a:gd name="connsiteX6814" fmla="*/ 9685413 w 12250760"/>
                <a:gd name="connsiteY6814" fmla="*/ 51974 h 6679735"/>
                <a:gd name="connsiteX6815" fmla="*/ 9737328 w 12250760"/>
                <a:gd name="connsiteY6815" fmla="*/ 59 h 6679735"/>
                <a:gd name="connsiteX6816" fmla="*/ 9255604 w 12250760"/>
                <a:gd name="connsiteY6816" fmla="*/ 59 h 6679735"/>
                <a:gd name="connsiteX6817" fmla="*/ 9307520 w 12250760"/>
                <a:gd name="connsiteY6817" fmla="*/ 51974 h 6679735"/>
                <a:gd name="connsiteX6818" fmla="*/ 9255604 w 12250760"/>
                <a:gd name="connsiteY6818" fmla="*/ 103889 h 6679735"/>
                <a:gd name="connsiteX6819" fmla="*/ 9203689 w 12250760"/>
                <a:gd name="connsiteY6819" fmla="*/ 51974 h 6679735"/>
                <a:gd name="connsiteX6820" fmla="*/ 9255604 w 12250760"/>
                <a:gd name="connsiteY6820" fmla="*/ 59 h 6679735"/>
                <a:gd name="connsiteX6821" fmla="*/ 8773880 w 12250760"/>
                <a:gd name="connsiteY6821" fmla="*/ 59 h 6679735"/>
                <a:gd name="connsiteX6822" fmla="*/ 8825796 w 12250760"/>
                <a:gd name="connsiteY6822" fmla="*/ 51974 h 6679735"/>
                <a:gd name="connsiteX6823" fmla="*/ 8773880 w 12250760"/>
                <a:gd name="connsiteY6823" fmla="*/ 103889 h 6679735"/>
                <a:gd name="connsiteX6824" fmla="*/ 8721965 w 12250760"/>
                <a:gd name="connsiteY6824" fmla="*/ 51974 h 6679735"/>
                <a:gd name="connsiteX6825" fmla="*/ 8773880 w 12250760"/>
                <a:gd name="connsiteY6825" fmla="*/ 59 h 6679735"/>
                <a:gd name="connsiteX6826" fmla="*/ 8292157 w 12250760"/>
                <a:gd name="connsiteY6826" fmla="*/ 59 h 6679735"/>
                <a:gd name="connsiteX6827" fmla="*/ 8344072 w 12250760"/>
                <a:gd name="connsiteY6827" fmla="*/ 51974 h 6679735"/>
                <a:gd name="connsiteX6828" fmla="*/ 8292157 w 12250760"/>
                <a:gd name="connsiteY6828" fmla="*/ 103889 h 6679735"/>
                <a:gd name="connsiteX6829" fmla="*/ 8240241 w 12250760"/>
                <a:gd name="connsiteY6829" fmla="*/ 51974 h 6679735"/>
                <a:gd name="connsiteX6830" fmla="*/ 8292157 w 12250760"/>
                <a:gd name="connsiteY6830" fmla="*/ 59 h 6679735"/>
                <a:gd name="connsiteX6831" fmla="*/ 7810433 w 12250760"/>
                <a:gd name="connsiteY6831" fmla="*/ 59 h 6679735"/>
                <a:gd name="connsiteX6832" fmla="*/ 7862348 w 12250760"/>
                <a:gd name="connsiteY6832" fmla="*/ 51974 h 6679735"/>
                <a:gd name="connsiteX6833" fmla="*/ 7810433 w 12250760"/>
                <a:gd name="connsiteY6833" fmla="*/ 103889 h 6679735"/>
                <a:gd name="connsiteX6834" fmla="*/ 7758517 w 12250760"/>
                <a:gd name="connsiteY6834" fmla="*/ 51974 h 6679735"/>
                <a:gd name="connsiteX6835" fmla="*/ 7810433 w 12250760"/>
                <a:gd name="connsiteY6835" fmla="*/ 59 h 6679735"/>
                <a:gd name="connsiteX6836" fmla="*/ 7328709 w 12250760"/>
                <a:gd name="connsiteY6836" fmla="*/ 59 h 6679735"/>
                <a:gd name="connsiteX6837" fmla="*/ 7380624 w 12250760"/>
                <a:gd name="connsiteY6837" fmla="*/ 51974 h 6679735"/>
                <a:gd name="connsiteX6838" fmla="*/ 7328709 w 12250760"/>
                <a:gd name="connsiteY6838" fmla="*/ 103889 h 6679735"/>
                <a:gd name="connsiteX6839" fmla="*/ 7276793 w 12250760"/>
                <a:gd name="connsiteY6839" fmla="*/ 51974 h 6679735"/>
                <a:gd name="connsiteX6840" fmla="*/ 7328709 w 12250760"/>
                <a:gd name="connsiteY6840" fmla="*/ 59 h 6679735"/>
                <a:gd name="connsiteX6841" fmla="*/ 6846985 w 12250760"/>
                <a:gd name="connsiteY6841" fmla="*/ 59 h 6679735"/>
                <a:gd name="connsiteX6842" fmla="*/ 6898900 w 12250760"/>
                <a:gd name="connsiteY6842" fmla="*/ 51974 h 6679735"/>
                <a:gd name="connsiteX6843" fmla="*/ 6846985 w 12250760"/>
                <a:gd name="connsiteY6843" fmla="*/ 103889 h 6679735"/>
                <a:gd name="connsiteX6844" fmla="*/ 6795069 w 12250760"/>
                <a:gd name="connsiteY6844" fmla="*/ 51974 h 6679735"/>
                <a:gd name="connsiteX6845" fmla="*/ 6846985 w 12250760"/>
                <a:gd name="connsiteY6845" fmla="*/ 59 h 6679735"/>
                <a:gd name="connsiteX6846" fmla="*/ 6365261 w 12250760"/>
                <a:gd name="connsiteY6846" fmla="*/ 59 h 6679735"/>
                <a:gd name="connsiteX6847" fmla="*/ 6417176 w 12250760"/>
                <a:gd name="connsiteY6847" fmla="*/ 51974 h 6679735"/>
                <a:gd name="connsiteX6848" fmla="*/ 6365261 w 12250760"/>
                <a:gd name="connsiteY6848" fmla="*/ 103889 h 6679735"/>
                <a:gd name="connsiteX6849" fmla="*/ 6313345 w 12250760"/>
                <a:gd name="connsiteY6849" fmla="*/ 51974 h 6679735"/>
                <a:gd name="connsiteX6850" fmla="*/ 6365261 w 12250760"/>
                <a:gd name="connsiteY6850" fmla="*/ 59 h 6679735"/>
                <a:gd name="connsiteX6851" fmla="*/ 5883552 w 12250760"/>
                <a:gd name="connsiteY6851" fmla="*/ 59 h 6679735"/>
                <a:gd name="connsiteX6852" fmla="*/ 5935466 w 12250760"/>
                <a:gd name="connsiteY6852" fmla="*/ 51974 h 6679735"/>
                <a:gd name="connsiteX6853" fmla="*/ 5883552 w 12250760"/>
                <a:gd name="connsiteY6853" fmla="*/ 103889 h 6679735"/>
                <a:gd name="connsiteX6854" fmla="*/ 5831640 w 12250760"/>
                <a:gd name="connsiteY6854" fmla="*/ 51974 h 6679735"/>
                <a:gd name="connsiteX6855" fmla="*/ 5883552 w 12250760"/>
                <a:gd name="connsiteY6855" fmla="*/ 59 h 6679735"/>
                <a:gd name="connsiteX6856" fmla="*/ 5401854 w 12250760"/>
                <a:gd name="connsiteY6856" fmla="*/ 59 h 6679735"/>
                <a:gd name="connsiteX6857" fmla="*/ 5453765 w 12250760"/>
                <a:gd name="connsiteY6857" fmla="*/ 51974 h 6679735"/>
                <a:gd name="connsiteX6858" fmla="*/ 5401854 w 12250760"/>
                <a:gd name="connsiteY6858" fmla="*/ 103889 h 6679735"/>
                <a:gd name="connsiteX6859" fmla="*/ 5349943 w 12250760"/>
                <a:gd name="connsiteY6859" fmla="*/ 51974 h 6679735"/>
                <a:gd name="connsiteX6860" fmla="*/ 5401854 w 12250760"/>
                <a:gd name="connsiteY6860" fmla="*/ 59 h 6679735"/>
                <a:gd name="connsiteX6861" fmla="*/ 4920088 w 12250760"/>
                <a:gd name="connsiteY6861" fmla="*/ 59 h 6679735"/>
                <a:gd name="connsiteX6862" fmla="*/ 4972024 w 12250760"/>
                <a:gd name="connsiteY6862" fmla="*/ 51974 h 6679735"/>
                <a:gd name="connsiteX6863" fmla="*/ 4920088 w 12250760"/>
                <a:gd name="connsiteY6863" fmla="*/ 103889 h 6679735"/>
                <a:gd name="connsiteX6864" fmla="*/ 4868193 w 12250760"/>
                <a:gd name="connsiteY6864" fmla="*/ 51974 h 6679735"/>
                <a:gd name="connsiteX6865" fmla="*/ 4920088 w 12250760"/>
                <a:gd name="connsiteY6865" fmla="*/ 59 h 6679735"/>
                <a:gd name="connsiteX6866" fmla="*/ 4438400 w 12250760"/>
                <a:gd name="connsiteY6866" fmla="*/ 59 h 6679735"/>
                <a:gd name="connsiteX6867" fmla="*/ 4490304 w 12250760"/>
                <a:gd name="connsiteY6867" fmla="*/ 51974 h 6679735"/>
                <a:gd name="connsiteX6868" fmla="*/ 4438400 w 12250760"/>
                <a:gd name="connsiteY6868" fmla="*/ 103889 h 6679735"/>
                <a:gd name="connsiteX6869" fmla="*/ 4386479 w 12250760"/>
                <a:gd name="connsiteY6869" fmla="*/ 51974 h 6679735"/>
                <a:gd name="connsiteX6870" fmla="*/ 4438400 w 12250760"/>
                <a:gd name="connsiteY6870" fmla="*/ 59 h 6679735"/>
                <a:gd name="connsiteX6871" fmla="*/ 3956693 w 12250760"/>
                <a:gd name="connsiteY6871" fmla="*/ 59 h 6679735"/>
                <a:gd name="connsiteX6872" fmla="*/ 4008615 w 12250760"/>
                <a:gd name="connsiteY6872" fmla="*/ 51974 h 6679735"/>
                <a:gd name="connsiteX6873" fmla="*/ 3956693 w 12250760"/>
                <a:gd name="connsiteY6873" fmla="*/ 103889 h 6679735"/>
                <a:gd name="connsiteX6874" fmla="*/ 3904786 w 12250760"/>
                <a:gd name="connsiteY6874" fmla="*/ 51974 h 6679735"/>
                <a:gd name="connsiteX6875" fmla="*/ 3956693 w 12250760"/>
                <a:gd name="connsiteY6875" fmla="*/ 59 h 6679735"/>
                <a:gd name="connsiteX6876" fmla="*/ 3474983 w 12250760"/>
                <a:gd name="connsiteY6876" fmla="*/ 59 h 6679735"/>
                <a:gd name="connsiteX6877" fmla="*/ 3526903 w 12250760"/>
                <a:gd name="connsiteY6877" fmla="*/ 51974 h 6679735"/>
                <a:gd name="connsiteX6878" fmla="*/ 3474983 w 12250760"/>
                <a:gd name="connsiteY6878" fmla="*/ 103889 h 6679735"/>
                <a:gd name="connsiteX6879" fmla="*/ 3423068 w 12250760"/>
                <a:gd name="connsiteY6879" fmla="*/ 51974 h 6679735"/>
                <a:gd name="connsiteX6880" fmla="*/ 3474983 w 12250760"/>
                <a:gd name="connsiteY6880" fmla="*/ 59 h 6679735"/>
                <a:gd name="connsiteX6881" fmla="*/ 2993259 w 12250760"/>
                <a:gd name="connsiteY6881" fmla="*/ 59 h 6679735"/>
                <a:gd name="connsiteX6882" fmla="*/ 3045174 w 12250760"/>
                <a:gd name="connsiteY6882" fmla="*/ 51974 h 6679735"/>
                <a:gd name="connsiteX6883" fmla="*/ 2993259 w 12250760"/>
                <a:gd name="connsiteY6883" fmla="*/ 103889 h 6679735"/>
                <a:gd name="connsiteX6884" fmla="*/ 2941344 w 12250760"/>
                <a:gd name="connsiteY6884" fmla="*/ 51974 h 6679735"/>
                <a:gd name="connsiteX6885" fmla="*/ 2993259 w 12250760"/>
                <a:gd name="connsiteY6885" fmla="*/ 59 h 6679735"/>
                <a:gd name="connsiteX6886" fmla="*/ 2511536 w 12250760"/>
                <a:gd name="connsiteY6886" fmla="*/ 59 h 6679735"/>
                <a:gd name="connsiteX6887" fmla="*/ 2563451 w 12250760"/>
                <a:gd name="connsiteY6887" fmla="*/ 51974 h 6679735"/>
                <a:gd name="connsiteX6888" fmla="*/ 2511536 w 12250760"/>
                <a:gd name="connsiteY6888" fmla="*/ 103889 h 6679735"/>
                <a:gd name="connsiteX6889" fmla="*/ 2459623 w 12250760"/>
                <a:gd name="connsiteY6889" fmla="*/ 51974 h 6679735"/>
                <a:gd name="connsiteX6890" fmla="*/ 2511536 w 12250760"/>
                <a:gd name="connsiteY6890" fmla="*/ 59 h 6679735"/>
                <a:gd name="connsiteX6891" fmla="*/ 2029798 w 12250760"/>
                <a:gd name="connsiteY6891" fmla="*/ 59 h 6679735"/>
                <a:gd name="connsiteX6892" fmla="*/ 2081714 w 12250760"/>
                <a:gd name="connsiteY6892" fmla="*/ 51974 h 6679735"/>
                <a:gd name="connsiteX6893" fmla="*/ 2029798 w 12250760"/>
                <a:gd name="connsiteY6893" fmla="*/ 103889 h 6679735"/>
                <a:gd name="connsiteX6894" fmla="*/ 1977882 w 12250760"/>
                <a:gd name="connsiteY6894" fmla="*/ 51974 h 6679735"/>
                <a:gd name="connsiteX6895" fmla="*/ 2029798 w 12250760"/>
                <a:gd name="connsiteY6895" fmla="*/ 59 h 6679735"/>
                <a:gd name="connsiteX6896" fmla="*/ 1548075 w 12250760"/>
                <a:gd name="connsiteY6896" fmla="*/ 59 h 6679735"/>
                <a:gd name="connsiteX6897" fmla="*/ 1599991 w 12250760"/>
                <a:gd name="connsiteY6897" fmla="*/ 51974 h 6679735"/>
                <a:gd name="connsiteX6898" fmla="*/ 1548075 w 12250760"/>
                <a:gd name="connsiteY6898" fmla="*/ 103889 h 6679735"/>
                <a:gd name="connsiteX6899" fmla="*/ 1496160 w 12250760"/>
                <a:gd name="connsiteY6899" fmla="*/ 51974 h 6679735"/>
                <a:gd name="connsiteX6900" fmla="*/ 1548075 w 12250760"/>
                <a:gd name="connsiteY6900" fmla="*/ 59 h 6679735"/>
                <a:gd name="connsiteX6901" fmla="*/ 1066353 w 12250760"/>
                <a:gd name="connsiteY6901" fmla="*/ 59 h 6679735"/>
                <a:gd name="connsiteX6902" fmla="*/ 1118269 w 12250760"/>
                <a:gd name="connsiteY6902" fmla="*/ 51974 h 6679735"/>
                <a:gd name="connsiteX6903" fmla="*/ 1066353 w 12250760"/>
                <a:gd name="connsiteY6903" fmla="*/ 103889 h 6679735"/>
                <a:gd name="connsiteX6904" fmla="*/ 1014438 w 12250760"/>
                <a:gd name="connsiteY6904" fmla="*/ 51974 h 6679735"/>
                <a:gd name="connsiteX6905" fmla="*/ 1066353 w 12250760"/>
                <a:gd name="connsiteY6905" fmla="*/ 59 h 6679735"/>
                <a:gd name="connsiteX6906" fmla="*/ 584632 w 12250760"/>
                <a:gd name="connsiteY6906" fmla="*/ 59 h 6679735"/>
                <a:gd name="connsiteX6907" fmla="*/ 636548 w 12250760"/>
                <a:gd name="connsiteY6907" fmla="*/ 51974 h 6679735"/>
                <a:gd name="connsiteX6908" fmla="*/ 584632 w 12250760"/>
                <a:gd name="connsiteY6908" fmla="*/ 103889 h 6679735"/>
                <a:gd name="connsiteX6909" fmla="*/ 532717 w 12250760"/>
                <a:gd name="connsiteY6909" fmla="*/ 51974 h 6679735"/>
                <a:gd name="connsiteX6910" fmla="*/ 584632 w 12250760"/>
                <a:gd name="connsiteY6910" fmla="*/ 59 h 6679735"/>
                <a:gd name="connsiteX6911" fmla="*/ 109026 w 12250760"/>
                <a:gd name="connsiteY6911" fmla="*/ 0 h 6679735"/>
                <a:gd name="connsiteX6912" fmla="*/ 160942 w 12250760"/>
                <a:gd name="connsiteY6912" fmla="*/ 51915 h 6679735"/>
                <a:gd name="connsiteX6913" fmla="*/ 109026 w 12250760"/>
                <a:gd name="connsiteY6913" fmla="*/ 103830 h 6679735"/>
                <a:gd name="connsiteX6914" fmla="*/ 57111 w 12250760"/>
                <a:gd name="connsiteY6914" fmla="*/ 51915 h 6679735"/>
                <a:gd name="connsiteX6915" fmla="*/ 109026 w 12250760"/>
                <a:gd name="connsiteY6915" fmla="*/ 0 h 667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</a:cxnLst>
              <a:rect l="l" t="t" r="r" b="b"/>
              <a:pathLst>
                <a:path w="12250760" h="6679735">
                  <a:moveTo>
                    <a:pt x="12146930" y="6393712"/>
                  </a:moveTo>
                  <a:cubicBezTo>
                    <a:pt x="12205334" y="6393712"/>
                    <a:pt x="12250760" y="6427840"/>
                    <a:pt x="12250760" y="6471718"/>
                  </a:cubicBezTo>
                  <a:cubicBezTo>
                    <a:pt x="12250760" y="6471718"/>
                    <a:pt x="12250760" y="6471718"/>
                    <a:pt x="12250760" y="6523722"/>
                  </a:cubicBezTo>
                  <a:cubicBezTo>
                    <a:pt x="12250760" y="6538348"/>
                    <a:pt x="12239404" y="6549725"/>
                    <a:pt x="12224803" y="6549725"/>
                  </a:cubicBezTo>
                  <a:cubicBezTo>
                    <a:pt x="12224803" y="6549725"/>
                    <a:pt x="12224803" y="6549725"/>
                    <a:pt x="12198844" y="6549725"/>
                  </a:cubicBezTo>
                  <a:cubicBezTo>
                    <a:pt x="12198844" y="6549725"/>
                    <a:pt x="12198844" y="6549725"/>
                    <a:pt x="12198844" y="6653734"/>
                  </a:cubicBezTo>
                  <a:cubicBezTo>
                    <a:pt x="12198844" y="6668360"/>
                    <a:pt x="12187489" y="6679735"/>
                    <a:pt x="12172887" y="6679735"/>
                  </a:cubicBezTo>
                  <a:cubicBezTo>
                    <a:pt x="12172887" y="6679735"/>
                    <a:pt x="12172887" y="6679735"/>
                    <a:pt x="12120972" y="6679735"/>
                  </a:cubicBezTo>
                  <a:cubicBezTo>
                    <a:pt x="12106372" y="6679735"/>
                    <a:pt x="12095015" y="6668360"/>
                    <a:pt x="12095015" y="6653734"/>
                  </a:cubicBezTo>
                  <a:cubicBezTo>
                    <a:pt x="12095015" y="6653734"/>
                    <a:pt x="12095015" y="6653734"/>
                    <a:pt x="12095015" y="6549725"/>
                  </a:cubicBezTo>
                  <a:cubicBezTo>
                    <a:pt x="12095015" y="6549725"/>
                    <a:pt x="12095015" y="6549725"/>
                    <a:pt x="12069057" y="6549725"/>
                  </a:cubicBezTo>
                  <a:cubicBezTo>
                    <a:pt x="12054456" y="6549725"/>
                    <a:pt x="12043099" y="6538348"/>
                    <a:pt x="12043099" y="6523722"/>
                  </a:cubicBezTo>
                  <a:cubicBezTo>
                    <a:pt x="12043099" y="6523722"/>
                    <a:pt x="12043099" y="6523722"/>
                    <a:pt x="12043099" y="6471718"/>
                  </a:cubicBezTo>
                  <a:cubicBezTo>
                    <a:pt x="12043099" y="6427840"/>
                    <a:pt x="12088525" y="6393712"/>
                    <a:pt x="12146930" y="6393712"/>
                  </a:cubicBezTo>
                  <a:close/>
                  <a:moveTo>
                    <a:pt x="11665206" y="6393712"/>
                  </a:moveTo>
                  <a:cubicBezTo>
                    <a:pt x="11723610" y="6393712"/>
                    <a:pt x="11769036" y="6427840"/>
                    <a:pt x="11769036" y="6471718"/>
                  </a:cubicBezTo>
                  <a:cubicBezTo>
                    <a:pt x="11769036" y="6471718"/>
                    <a:pt x="11769036" y="6471718"/>
                    <a:pt x="11769036" y="6523722"/>
                  </a:cubicBezTo>
                  <a:cubicBezTo>
                    <a:pt x="11769036" y="6538348"/>
                    <a:pt x="11757680" y="6549725"/>
                    <a:pt x="11743079" y="6549725"/>
                  </a:cubicBezTo>
                  <a:cubicBezTo>
                    <a:pt x="11743079" y="6549725"/>
                    <a:pt x="11743079" y="6549725"/>
                    <a:pt x="11717120" y="6549725"/>
                  </a:cubicBezTo>
                  <a:cubicBezTo>
                    <a:pt x="11717120" y="6549725"/>
                    <a:pt x="11717120" y="6549725"/>
                    <a:pt x="11717120" y="6653734"/>
                  </a:cubicBezTo>
                  <a:cubicBezTo>
                    <a:pt x="11717120" y="6668360"/>
                    <a:pt x="11705765" y="6679735"/>
                    <a:pt x="11691163" y="6679735"/>
                  </a:cubicBezTo>
                  <a:cubicBezTo>
                    <a:pt x="11691163" y="6679735"/>
                    <a:pt x="11691163" y="6679735"/>
                    <a:pt x="11639248" y="6679735"/>
                  </a:cubicBezTo>
                  <a:cubicBezTo>
                    <a:pt x="11624648" y="6679735"/>
                    <a:pt x="11613291" y="6668360"/>
                    <a:pt x="11613291" y="6653734"/>
                  </a:cubicBezTo>
                  <a:cubicBezTo>
                    <a:pt x="11613291" y="6653734"/>
                    <a:pt x="11613291" y="6653734"/>
                    <a:pt x="11613291" y="6549725"/>
                  </a:cubicBezTo>
                  <a:cubicBezTo>
                    <a:pt x="11613291" y="6549725"/>
                    <a:pt x="11613291" y="6549725"/>
                    <a:pt x="11587333" y="6549725"/>
                  </a:cubicBezTo>
                  <a:cubicBezTo>
                    <a:pt x="11572732" y="6549725"/>
                    <a:pt x="11561375" y="6538348"/>
                    <a:pt x="11561375" y="6523722"/>
                  </a:cubicBezTo>
                  <a:cubicBezTo>
                    <a:pt x="11561375" y="6523722"/>
                    <a:pt x="11561375" y="6523722"/>
                    <a:pt x="11561375" y="6471718"/>
                  </a:cubicBezTo>
                  <a:cubicBezTo>
                    <a:pt x="11561375" y="6427840"/>
                    <a:pt x="11606801" y="6393712"/>
                    <a:pt x="11665206" y="6393712"/>
                  </a:cubicBezTo>
                  <a:close/>
                  <a:moveTo>
                    <a:pt x="11183481" y="6393712"/>
                  </a:moveTo>
                  <a:cubicBezTo>
                    <a:pt x="11241885" y="6393712"/>
                    <a:pt x="11287311" y="6427840"/>
                    <a:pt x="11287311" y="6471718"/>
                  </a:cubicBezTo>
                  <a:cubicBezTo>
                    <a:pt x="11287311" y="6471718"/>
                    <a:pt x="11287311" y="6471718"/>
                    <a:pt x="11287311" y="6523722"/>
                  </a:cubicBezTo>
                  <a:cubicBezTo>
                    <a:pt x="11287311" y="6538348"/>
                    <a:pt x="11275955" y="6549725"/>
                    <a:pt x="11261354" y="6549725"/>
                  </a:cubicBezTo>
                  <a:cubicBezTo>
                    <a:pt x="11261354" y="6549725"/>
                    <a:pt x="11261354" y="6549725"/>
                    <a:pt x="11235395" y="6549725"/>
                  </a:cubicBezTo>
                  <a:cubicBezTo>
                    <a:pt x="11235395" y="6549725"/>
                    <a:pt x="11235395" y="6549725"/>
                    <a:pt x="11235395" y="6653734"/>
                  </a:cubicBezTo>
                  <a:cubicBezTo>
                    <a:pt x="11235395" y="6668360"/>
                    <a:pt x="11224040" y="6679735"/>
                    <a:pt x="11209438" y="6679735"/>
                  </a:cubicBezTo>
                  <a:cubicBezTo>
                    <a:pt x="11209438" y="6679735"/>
                    <a:pt x="11209438" y="6679735"/>
                    <a:pt x="11157523" y="6679735"/>
                  </a:cubicBezTo>
                  <a:cubicBezTo>
                    <a:pt x="11142923" y="6679735"/>
                    <a:pt x="11131566" y="6668360"/>
                    <a:pt x="11131566" y="6653734"/>
                  </a:cubicBezTo>
                  <a:cubicBezTo>
                    <a:pt x="11131566" y="6653734"/>
                    <a:pt x="11131566" y="6653734"/>
                    <a:pt x="11131566" y="6549725"/>
                  </a:cubicBezTo>
                  <a:cubicBezTo>
                    <a:pt x="11131566" y="6549725"/>
                    <a:pt x="11131566" y="6549725"/>
                    <a:pt x="11105608" y="6549725"/>
                  </a:cubicBezTo>
                  <a:cubicBezTo>
                    <a:pt x="11091007" y="6549725"/>
                    <a:pt x="11079650" y="6538348"/>
                    <a:pt x="11079650" y="6523722"/>
                  </a:cubicBezTo>
                  <a:cubicBezTo>
                    <a:pt x="11079650" y="6523722"/>
                    <a:pt x="11079650" y="6523722"/>
                    <a:pt x="11079650" y="6471718"/>
                  </a:cubicBezTo>
                  <a:cubicBezTo>
                    <a:pt x="11079650" y="6427840"/>
                    <a:pt x="11125076" y="6393712"/>
                    <a:pt x="11183481" y="6393712"/>
                  </a:cubicBezTo>
                  <a:close/>
                  <a:moveTo>
                    <a:pt x="10701757" y="6393712"/>
                  </a:moveTo>
                  <a:cubicBezTo>
                    <a:pt x="10760161" y="6393712"/>
                    <a:pt x="10805587" y="6427840"/>
                    <a:pt x="10805587" y="6471718"/>
                  </a:cubicBezTo>
                  <a:cubicBezTo>
                    <a:pt x="10805587" y="6471718"/>
                    <a:pt x="10805587" y="6471718"/>
                    <a:pt x="10805587" y="6523722"/>
                  </a:cubicBezTo>
                  <a:cubicBezTo>
                    <a:pt x="10805587" y="6538348"/>
                    <a:pt x="10794231" y="6549725"/>
                    <a:pt x="10779630" y="6549725"/>
                  </a:cubicBezTo>
                  <a:cubicBezTo>
                    <a:pt x="10779630" y="6549725"/>
                    <a:pt x="10779630" y="6549725"/>
                    <a:pt x="10753671" y="6549725"/>
                  </a:cubicBezTo>
                  <a:cubicBezTo>
                    <a:pt x="10753671" y="6549725"/>
                    <a:pt x="10753671" y="6549725"/>
                    <a:pt x="10753671" y="6653734"/>
                  </a:cubicBezTo>
                  <a:cubicBezTo>
                    <a:pt x="10753671" y="6668360"/>
                    <a:pt x="10742316" y="6679735"/>
                    <a:pt x="10727714" y="6679735"/>
                  </a:cubicBezTo>
                  <a:cubicBezTo>
                    <a:pt x="10727714" y="6679735"/>
                    <a:pt x="10727714" y="6679735"/>
                    <a:pt x="10675799" y="6679735"/>
                  </a:cubicBezTo>
                  <a:cubicBezTo>
                    <a:pt x="10661199" y="6679735"/>
                    <a:pt x="10649842" y="6668360"/>
                    <a:pt x="10649842" y="6653734"/>
                  </a:cubicBezTo>
                  <a:cubicBezTo>
                    <a:pt x="10649842" y="6653734"/>
                    <a:pt x="10649842" y="6653734"/>
                    <a:pt x="10649842" y="6549725"/>
                  </a:cubicBezTo>
                  <a:cubicBezTo>
                    <a:pt x="10649842" y="6549725"/>
                    <a:pt x="10649842" y="6549725"/>
                    <a:pt x="10623884" y="6549725"/>
                  </a:cubicBezTo>
                  <a:cubicBezTo>
                    <a:pt x="10609283" y="6549725"/>
                    <a:pt x="10597926" y="6538348"/>
                    <a:pt x="10597926" y="6523722"/>
                  </a:cubicBezTo>
                  <a:cubicBezTo>
                    <a:pt x="10597926" y="6523722"/>
                    <a:pt x="10597926" y="6523722"/>
                    <a:pt x="10597926" y="6471718"/>
                  </a:cubicBezTo>
                  <a:cubicBezTo>
                    <a:pt x="10597926" y="6427840"/>
                    <a:pt x="10643352" y="6393712"/>
                    <a:pt x="10701757" y="6393712"/>
                  </a:cubicBezTo>
                  <a:close/>
                  <a:moveTo>
                    <a:pt x="10220033" y="6393712"/>
                  </a:moveTo>
                  <a:cubicBezTo>
                    <a:pt x="10278437" y="6393712"/>
                    <a:pt x="10323863" y="6427840"/>
                    <a:pt x="10323863" y="6471718"/>
                  </a:cubicBezTo>
                  <a:cubicBezTo>
                    <a:pt x="10323863" y="6471718"/>
                    <a:pt x="10323863" y="6471718"/>
                    <a:pt x="10323863" y="6523722"/>
                  </a:cubicBezTo>
                  <a:cubicBezTo>
                    <a:pt x="10323863" y="6538348"/>
                    <a:pt x="10312507" y="6549725"/>
                    <a:pt x="10297906" y="6549725"/>
                  </a:cubicBezTo>
                  <a:cubicBezTo>
                    <a:pt x="10297906" y="6549725"/>
                    <a:pt x="10297906" y="6549725"/>
                    <a:pt x="10271947" y="6549725"/>
                  </a:cubicBezTo>
                  <a:cubicBezTo>
                    <a:pt x="10271947" y="6549725"/>
                    <a:pt x="10271947" y="6549725"/>
                    <a:pt x="10271947" y="6653734"/>
                  </a:cubicBezTo>
                  <a:cubicBezTo>
                    <a:pt x="10271947" y="6668360"/>
                    <a:pt x="10260592" y="6679735"/>
                    <a:pt x="10245990" y="6679735"/>
                  </a:cubicBezTo>
                  <a:cubicBezTo>
                    <a:pt x="10245990" y="6679735"/>
                    <a:pt x="10245990" y="6679735"/>
                    <a:pt x="10194075" y="6679735"/>
                  </a:cubicBezTo>
                  <a:cubicBezTo>
                    <a:pt x="10179475" y="6679735"/>
                    <a:pt x="10168118" y="6668360"/>
                    <a:pt x="10168118" y="6653734"/>
                  </a:cubicBezTo>
                  <a:cubicBezTo>
                    <a:pt x="10168118" y="6653734"/>
                    <a:pt x="10168118" y="6653734"/>
                    <a:pt x="10168118" y="6549725"/>
                  </a:cubicBezTo>
                  <a:cubicBezTo>
                    <a:pt x="10168118" y="6549725"/>
                    <a:pt x="10168118" y="6549725"/>
                    <a:pt x="10142160" y="6549725"/>
                  </a:cubicBezTo>
                  <a:cubicBezTo>
                    <a:pt x="10127559" y="6549725"/>
                    <a:pt x="10116202" y="6538348"/>
                    <a:pt x="10116202" y="6523722"/>
                  </a:cubicBezTo>
                  <a:cubicBezTo>
                    <a:pt x="10116202" y="6523722"/>
                    <a:pt x="10116202" y="6523722"/>
                    <a:pt x="10116202" y="6471718"/>
                  </a:cubicBezTo>
                  <a:cubicBezTo>
                    <a:pt x="10116202" y="6427840"/>
                    <a:pt x="10161628" y="6393712"/>
                    <a:pt x="10220033" y="6393712"/>
                  </a:cubicBezTo>
                  <a:close/>
                  <a:moveTo>
                    <a:pt x="9738308" y="6393712"/>
                  </a:moveTo>
                  <a:cubicBezTo>
                    <a:pt x="9796712" y="6393712"/>
                    <a:pt x="9842138" y="6427840"/>
                    <a:pt x="9842138" y="6471718"/>
                  </a:cubicBezTo>
                  <a:cubicBezTo>
                    <a:pt x="9842138" y="6471718"/>
                    <a:pt x="9842138" y="6471718"/>
                    <a:pt x="9842138" y="6523722"/>
                  </a:cubicBezTo>
                  <a:cubicBezTo>
                    <a:pt x="9842138" y="6538348"/>
                    <a:pt x="9830782" y="6549725"/>
                    <a:pt x="9816181" y="6549725"/>
                  </a:cubicBezTo>
                  <a:cubicBezTo>
                    <a:pt x="9816181" y="6549725"/>
                    <a:pt x="9816181" y="6549725"/>
                    <a:pt x="9790222" y="6549725"/>
                  </a:cubicBezTo>
                  <a:cubicBezTo>
                    <a:pt x="9790222" y="6549725"/>
                    <a:pt x="9790222" y="6549725"/>
                    <a:pt x="9790222" y="6653734"/>
                  </a:cubicBezTo>
                  <a:cubicBezTo>
                    <a:pt x="9790222" y="6668360"/>
                    <a:pt x="9778867" y="6679735"/>
                    <a:pt x="9764265" y="6679735"/>
                  </a:cubicBezTo>
                  <a:cubicBezTo>
                    <a:pt x="9764265" y="6679735"/>
                    <a:pt x="9764265" y="6679735"/>
                    <a:pt x="9712350" y="6679735"/>
                  </a:cubicBezTo>
                  <a:cubicBezTo>
                    <a:pt x="9697750" y="6679735"/>
                    <a:pt x="9686393" y="6668360"/>
                    <a:pt x="9686393" y="6653734"/>
                  </a:cubicBezTo>
                  <a:cubicBezTo>
                    <a:pt x="9686393" y="6653734"/>
                    <a:pt x="9686393" y="6653734"/>
                    <a:pt x="9686393" y="6549725"/>
                  </a:cubicBezTo>
                  <a:cubicBezTo>
                    <a:pt x="9686393" y="6549725"/>
                    <a:pt x="9686393" y="6549725"/>
                    <a:pt x="9660435" y="6549725"/>
                  </a:cubicBezTo>
                  <a:cubicBezTo>
                    <a:pt x="9645834" y="6549725"/>
                    <a:pt x="9634477" y="6538348"/>
                    <a:pt x="9634477" y="6523722"/>
                  </a:cubicBezTo>
                  <a:cubicBezTo>
                    <a:pt x="9634477" y="6523722"/>
                    <a:pt x="9634477" y="6523722"/>
                    <a:pt x="9634477" y="6471718"/>
                  </a:cubicBezTo>
                  <a:cubicBezTo>
                    <a:pt x="9634477" y="6427840"/>
                    <a:pt x="9679903" y="6393712"/>
                    <a:pt x="9738308" y="6393712"/>
                  </a:cubicBezTo>
                  <a:close/>
                  <a:moveTo>
                    <a:pt x="9256584" y="6393712"/>
                  </a:moveTo>
                  <a:cubicBezTo>
                    <a:pt x="9314988" y="6393712"/>
                    <a:pt x="9360414" y="6427840"/>
                    <a:pt x="9360414" y="6471718"/>
                  </a:cubicBezTo>
                  <a:cubicBezTo>
                    <a:pt x="9360414" y="6471718"/>
                    <a:pt x="9360414" y="6471718"/>
                    <a:pt x="9360414" y="6523722"/>
                  </a:cubicBezTo>
                  <a:cubicBezTo>
                    <a:pt x="9360414" y="6538348"/>
                    <a:pt x="9349058" y="6549725"/>
                    <a:pt x="9334457" y="6549725"/>
                  </a:cubicBezTo>
                  <a:cubicBezTo>
                    <a:pt x="9334457" y="6549725"/>
                    <a:pt x="9334457" y="6549725"/>
                    <a:pt x="9308498" y="6549725"/>
                  </a:cubicBezTo>
                  <a:cubicBezTo>
                    <a:pt x="9308498" y="6549725"/>
                    <a:pt x="9308498" y="6549725"/>
                    <a:pt x="9308498" y="6653734"/>
                  </a:cubicBezTo>
                  <a:cubicBezTo>
                    <a:pt x="9308498" y="6668360"/>
                    <a:pt x="9297143" y="6679735"/>
                    <a:pt x="9282541" y="6679735"/>
                  </a:cubicBezTo>
                  <a:cubicBezTo>
                    <a:pt x="9282541" y="6679735"/>
                    <a:pt x="9282541" y="6679735"/>
                    <a:pt x="9230626" y="6679735"/>
                  </a:cubicBezTo>
                  <a:cubicBezTo>
                    <a:pt x="9216026" y="6679735"/>
                    <a:pt x="9204669" y="6668360"/>
                    <a:pt x="9204669" y="6653734"/>
                  </a:cubicBezTo>
                  <a:cubicBezTo>
                    <a:pt x="9204669" y="6653734"/>
                    <a:pt x="9204669" y="6653734"/>
                    <a:pt x="9204669" y="6549725"/>
                  </a:cubicBezTo>
                  <a:cubicBezTo>
                    <a:pt x="9204669" y="6549725"/>
                    <a:pt x="9204669" y="6549725"/>
                    <a:pt x="9178711" y="6549725"/>
                  </a:cubicBezTo>
                  <a:cubicBezTo>
                    <a:pt x="9164110" y="6549725"/>
                    <a:pt x="9152753" y="6538348"/>
                    <a:pt x="9152753" y="6523722"/>
                  </a:cubicBezTo>
                  <a:cubicBezTo>
                    <a:pt x="9152753" y="6523722"/>
                    <a:pt x="9152753" y="6523722"/>
                    <a:pt x="9152753" y="6471718"/>
                  </a:cubicBezTo>
                  <a:cubicBezTo>
                    <a:pt x="9152753" y="6427840"/>
                    <a:pt x="9198179" y="6393712"/>
                    <a:pt x="9256584" y="6393712"/>
                  </a:cubicBezTo>
                  <a:close/>
                  <a:moveTo>
                    <a:pt x="8774860" y="6393712"/>
                  </a:moveTo>
                  <a:cubicBezTo>
                    <a:pt x="8833264" y="6393712"/>
                    <a:pt x="8878690" y="6427840"/>
                    <a:pt x="8878690" y="6471718"/>
                  </a:cubicBezTo>
                  <a:cubicBezTo>
                    <a:pt x="8878690" y="6471718"/>
                    <a:pt x="8878690" y="6471718"/>
                    <a:pt x="8878690" y="6523722"/>
                  </a:cubicBezTo>
                  <a:cubicBezTo>
                    <a:pt x="8878690" y="6538348"/>
                    <a:pt x="8867334" y="6549725"/>
                    <a:pt x="8852733" y="6549725"/>
                  </a:cubicBezTo>
                  <a:cubicBezTo>
                    <a:pt x="8852733" y="6549725"/>
                    <a:pt x="8852733" y="6549725"/>
                    <a:pt x="8826774" y="6549725"/>
                  </a:cubicBezTo>
                  <a:cubicBezTo>
                    <a:pt x="8826774" y="6549725"/>
                    <a:pt x="8826774" y="6549725"/>
                    <a:pt x="8826774" y="6653734"/>
                  </a:cubicBezTo>
                  <a:cubicBezTo>
                    <a:pt x="8826774" y="6668360"/>
                    <a:pt x="8815419" y="6679735"/>
                    <a:pt x="8800817" y="6679735"/>
                  </a:cubicBezTo>
                  <a:cubicBezTo>
                    <a:pt x="8800817" y="6679735"/>
                    <a:pt x="8800817" y="6679735"/>
                    <a:pt x="8748902" y="6679735"/>
                  </a:cubicBezTo>
                  <a:cubicBezTo>
                    <a:pt x="8734302" y="6679735"/>
                    <a:pt x="8722945" y="6668360"/>
                    <a:pt x="8722945" y="6653734"/>
                  </a:cubicBezTo>
                  <a:cubicBezTo>
                    <a:pt x="8722945" y="6653734"/>
                    <a:pt x="8722945" y="6653734"/>
                    <a:pt x="8722945" y="6549725"/>
                  </a:cubicBezTo>
                  <a:cubicBezTo>
                    <a:pt x="8722945" y="6549725"/>
                    <a:pt x="8722945" y="6549725"/>
                    <a:pt x="8696987" y="6549725"/>
                  </a:cubicBezTo>
                  <a:cubicBezTo>
                    <a:pt x="8682386" y="6549725"/>
                    <a:pt x="8671029" y="6538348"/>
                    <a:pt x="8671029" y="6523722"/>
                  </a:cubicBezTo>
                  <a:cubicBezTo>
                    <a:pt x="8671029" y="6523722"/>
                    <a:pt x="8671029" y="6523722"/>
                    <a:pt x="8671029" y="6471718"/>
                  </a:cubicBezTo>
                  <a:cubicBezTo>
                    <a:pt x="8671029" y="6427840"/>
                    <a:pt x="8716455" y="6393712"/>
                    <a:pt x="8774860" y="6393712"/>
                  </a:cubicBezTo>
                  <a:close/>
                  <a:moveTo>
                    <a:pt x="8293136" y="6393712"/>
                  </a:moveTo>
                  <a:cubicBezTo>
                    <a:pt x="8351541" y="6393712"/>
                    <a:pt x="8396966" y="6427840"/>
                    <a:pt x="8396966" y="6471718"/>
                  </a:cubicBezTo>
                  <a:cubicBezTo>
                    <a:pt x="8396966" y="6471718"/>
                    <a:pt x="8396966" y="6471718"/>
                    <a:pt x="8396966" y="6523722"/>
                  </a:cubicBezTo>
                  <a:cubicBezTo>
                    <a:pt x="8396966" y="6538348"/>
                    <a:pt x="8385610" y="6549725"/>
                    <a:pt x="8371009" y="6549725"/>
                  </a:cubicBezTo>
                  <a:cubicBezTo>
                    <a:pt x="8371009" y="6549725"/>
                    <a:pt x="8371009" y="6549725"/>
                    <a:pt x="8345051" y="6549725"/>
                  </a:cubicBezTo>
                  <a:cubicBezTo>
                    <a:pt x="8345051" y="6549725"/>
                    <a:pt x="8345051" y="6549725"/>
                    <a:pt x="8345051" y="6653734"/>
                  </a:cubicBezTo>
                  <a:cubicBezTo>
                    <a:pt x="8345051" y="6668360"/>
                    <a:pt x="8333695" y="6679735"/>
                    <a:pt x="8319094" y="6679735"/>
                  </a:cubicBezTo>
                  <a:cubicBezTo>
                    <a:pt x="8319094" y="6679735"/>
                    <a:pt x="8319094" y="6679735"/>
                    <a:pt x="8267178" y="6679735"/>
                  </a:cubicBezTo>
                  <a:cubicBezTo>
                    <a:pt x="8252578" y="6679735"/>
                    <a:pt x="8241221" y="6668360"/>
                    <a:pt x="8241221" y="6653734"/>
                  </a:cubicBezTo>
                  <a:cubicBezTo>
                    <a:pt x="8241221" y="6653734"/>
                    <a:pt x="8241221" y="6653734"/>
                    <a:pt x="8241221" y="6549725"/>
                  </a:cubicBezTo>
                  <a:cubicBezTo>
                    <a:pt x="8241221" y="6549725"/>
                    <a:pt x="8241221" y="6549725"/>
                    <a:pt x="8215264" y="6549725"/>
                  </a:cubicBezTo>
                  <a:cubicBezTo>
                    <a:pt x="8200662" y="6549725"/>
                    <a:pt x="8189305" y="6538348"/>
                    <a:pt x="8189305" y="6523722"/>
                  </a:cubicBezTo>
                  <a:cubicBezTo>
                    <a:pt x="8189305" y="6523722"/>
                    <a:pt x="8189305" y="6523722"/>
                    <a:pt x="8189305" y="6471718"/>
                  </a:cubicBezTo>
                  <a:cubicBezTo>
                    <a:pt x="8189305" y="6427840"/>
                    <a:pt x="8234731" y="6393712"/>
                    <a:pt x="8293136" y="6393712"/>
                  </a:cubicBezTo>
                  <a:close/>
                  <a:moveTo>
                    <a:pt x="7811412" y="6393712"/>
                  </a:moveTo>
                  <a:cubicBezTo>
                    <a:pt x="7869817" y="6393712"/>
                    <a:pt x="7915242" y="6427840"/>
                    <a:pt x="7915242" y="6471718"/>
                  </a:cubicBezTo>
                  <a:cubicBezTo>
                    <a:pt x="7915242" y="6471718"/>
                    <a:pt x="7915242" y="6471718"/>
                    <a:pt x="7915242" y="6523722"/>
                  </a:cubicBezTo>
                  <a:cubicBezTo>
                    <a:pt x="7915242" y="6538348"/>
                    <a:pt x="7903886" y="6549725"/>
                    <a:pt x="7889285" y="6549725"/>
                  </a:cubicBezTo>
                  <a:cubicBezTo>
                    <a:pt x="7889285" y="6549725"/>
                    <a:pt x="7889285" y="6549725"/>
                    <a:pt x="7863327" y="6549725"/>
                  </a:cubicBezTo>
                  <a:cubicBezTo>
                    <a:pt x="7863327" y="6549725"/>
                    <a:pt x="7863327" y="6549725"/>
                    <a:pt x="7863327" y="6653734"/>
                  </a:cubicBezTo>
                  <a:cubicBezTo>
                    <a:pt x="7863327" y="6668360"/>
                    <a:pt x="7851971" y="6679735"/>
                    <a:pt x="7837370" y="6679735"/>
                  </a:cubicBezTo>
                  <a:cubicBezTo>
                    <a:pt x="7837370" y="6679735"/>
                    <a:pt x="7837370" y="6679735"/>
                    <a:pt x="7785454" y="6679735"/>
                  </a:cubicBezTo>
                  <a:cubicBezTo>
                    <a:pt x="7770854" y="6679735"/>
                    <a:pt x="7759497" y="6668360"/>
                    <a:pt x="7759497" y="6653734"/>
                  </a:cubicBezTo>
                  <a:cubicBezTo>
                    <a:pt x="7759497" y="6653734"/>
                    <a:pt x="7759497" y="6653734"/>
                    <a:pt x="7759497" y="6549725"/>
                  </a:cubicBezTo>
                  <a:cubicBezTo>
                    <a:pt x="7759497" y="6549725"/>
                    <a:pt x="7759497" y="6549725"/>
                    <a:pt x="7733540" y="6549725"/>
                  </a:cubicBezTo>
                  <a:cubicBezTo>
                    <a:pt x="7718938" y="6549725"/>
                    <a:pt x="7707581" y="6538348"/>
                    <a:pt x="7707581" y="6523722"/>
                  </a:cubicBezTo>
                  <a:cubicBezTo>
                    <a:pt x="7707581" y="6523722"/>
                    <a:pt x="7707581" y="6523722"/>
                    <a:pt x="7707581" y="6471718"/>
                  </a:cubicBezTo>
                  <a:cubicBezTo>
                    <a:pt x="7707581" y="6427840"/>
                    <a:pt x="7753007" y="6393712"/>
                    <a:pt x="7811412" y="6393712"/>
                  </a:cubicBezTo>
                  <a:close/>
                  <a:moveTo>
                    <a:pt x="7329688" y="6393712"/>
                  </a:moveTo>
                  <a:cubicBezTo>
                    <a:pt x="7388093" y="6393712"/>
                    <a:pt x="7433518" y="6427840"/>
                    <a:pt x="7433518" y="6471718"/>
                  </a:cubicBezTo>
                  <a:cubicBezTo>
                    <a:pt x="7433518" y="6471718"/>
                    <a:pt x="7433518" y="6471718"/>
                    <a:pt x="7433518" y="6523722"/>
                  </a:cubicBezTo>
                  <a:cubicBezTo>
                    <a:pt x="7433518" y="6538348"/>
                    <a:pt x="7422162" y="6549725"/>
                    <a:pt x="7407561" y="6549725"/>
                  </a:cubicBezTo>
                  <a:cubicBezTo>
                    <a:pt x="7407561" y="6549725"/>
                    <a:pt x="7407561" y="6549725"/>
                    <a:pt x="7381603" y="6549725"/>
                  </a:cubicBezTo>
                  <a:cubicBezTo>
                    <a:pt x="7381603" y="6549725"/>
                    <a:pt x="7381603" y="6549725"/>
                    <a:pt x="7381603" y="6653734"/>
                  </a:cubicBezTo>
                  <a:cubicBezTo>
                    <a:pt x="7381603" y="6668360"/>
                    <a:pt x="7370247" y="6679735"/>
                    <a:pt x="7355646" y="6679735"/>
                  </a:cubicBezTo>
                  <a:cubicBezTo>
                    <a:pt x="7355646" y="6679735"/>
                    <a:pt x="7355646" y="6679735"/>
                    <a:pt x="7303730" y="6679735"/>
                  </a:cubicBezTo>
                  <a:cubicBezTo>
                    <a:pt x="7289130" y="6679735"/>
                    <a:pt x="7277773" y="6668360"/>
                    <a:pt x="7277773" y="6653734"/>
                  </a:cubicBezTo>
                  <a:cubicBezTo>
                    <a:pt x="7277773" y="6653734"/>
                    <a:pt x="7277773" y="6653734"/>
                    <a:pt x="7277773" y="6549725"/>
                  </a:cubicBezTo>
                  <a:cubicBezTo>
                    <a:pt x="7277773" y="6549725"/>
                    <a:pt x="7277773" y="6549725"/>
                    <a:pt x="7251816" y="6549725"/>
                  </a:cubicBezTo>
                  <a:cubicBezTo>
                    <a:pt x="7237214" y="6549725"/>
                    <a:pt x="7225857" y="6538348"/>
                    <a:pt x="7225857" y="6523722"/>
                  </a:cubicBezTo>
                  <a:cubicBezTo>
                    <a:pt x="7225857" y="6523722"/>
                    <a:pt x="7225857" y="6523722"/>
                    <a:pt x="7225857" y="6471718"/>
                  </a:cubicBezTo>
                  <a:cubicBezTo>
                    <a:pt x="7225857" y="6427840"/>
                    <a:pt x="7271283" y="6393712"/>
                    <a:pt x="7329688" y="6393712"/>
                  </a:cubicBezTo>
                  <a:close/>
                  <a:moveTo>
                    <a:pt x="6847964" y="6393712"/>
                  </a:moveTo>
                  <a:cubicBezTo>
                    <a:pt x="6906369" y="6393712"/>
                    <a:pt x="6951794" y="6427840"/>
                    <a:pt x="6951794" y="6471718"/>
                  </a:cubicBezTo>
                  <a:cubicBezTo>
                    <a:pt x="6951794" y="6471718"/>
                    <a:pt x="6951794" y="6471718"/>
                    <a:pt x="6951794" y="6523722"/>
                  </a:cubicBezTo>
                  <a:cubicBezTo>
                    <a:pt x="6951794" y="6538348"/>
                    <a:pt x="6940438" y="6549725"/>
                    <a:pt x="6925837" y="6549725"/>
                  </a:cubicBezTo>
                  <a:cubicBezTo>
                    <a:pt x="6925837" y="6549725"/>
                    <a:pt x="6925837" y="6549725"/>
                    <a:pt x="6899879" y="6549725"/>
                  </a:cubicBezTo>
                  <a:cubicBezTo>
                    <a:pt x="6899879" y="6549725"/>
                    <a:pt x="6899879" y="6549725"/>
                    <a:pt x="6899879" y="6653734"/>
                  </a:cubicBezTo>
                  <a:cubicBezTo>
                    <a:pt x="6899879" y="6668360"/>
                    <a:pt x="6888523" y="6679735"/>
                    <a:pt x="6873922" y="6679735"/>
                  </a:cubicBezTo>
                  <a:cubicBezTo>
                    <a:pt x="6873922" y="6679735"/>
                    <a:pt x="6873922" y="6679735"/>
                    <a:pt x="6822006" y="6679735"/>
                  </a:cubicBezTo>
                  <a:cubicBezTo>
                    <a:pt x="6807406" y="6679735"/>
                    <a:pt x="6796049" y="6668360"/>
                    <a:pt x="6796049" y="6653734"/>
                  </a:cubicBezTo>
                  <a:cubicBezTo>
                    <a:pt x="6796049" y="6653734"/>
                    <a:pt x="6796049" y="6653734"/>
                    <a:pt x="6796049" y="6549725"/>
                  </a:cubicBezTo>
                  <a:cubicBezTo>
                    <a:pt x="6796049" y="6549725"/>
                    <a:pt x="6796049" y="6549725"/>
                    <a:pt x="6770092" y="6549725"/>
                  </a:cubicBezTo>
                  <a:cubicBezTo>
                    <a:pt x="6755490" y="6549725"/>
                    <a:pt x="6744133" y="6538348"/>
                    <a:pt x="6744133" y="6523722"/>
                  </a:cubicBezTo>
                  <a:cubicBezTo>
                    <a:pt x="6744133" y="6523722"/>
                    <a:pt x="6744133" y="6523722"/>
                    <a:pt x="6744133" y="6471718"/>
                  </a:cubicBezTo>
                  <a:cubicBezTo>
                    <a:pt x="6744133" y="6427840"/>
                    <a:pt x="6789559" y="6393712"/>
                    <a:pt x="6847964" y="6393712"/>
                  </a:cubicBezTo>
                  <a:close/>
                  <a:moveTo>
                    <a:pt x="6366240" y="6393712"/>
                  </a:moveTo>
                  <a:cubicBezTo>
                    <a:pt x="6424645" y="6393712"/>
                    <a:pt x="6470070" y="6427840"/>
                    <a:pt x="6470070" y="6471718"/>
                  </a:cubicBezTo>
                  <a:cubicBezTo>
                    <a:pt x="6470070" y="6471718"/>
                    <a:pt x="6470070" y="6471718"/>
                    <a:pt x="6470070" y="6523722"/>
                  </a:cubicBezTo>
                  <a:cubicBezTo>
                    <a:pt x="6470070" y="6538348"/>
                    <a:pt x="6458714" y="6549725"/>
                    <a:pt x="6444113" y="6549725"/>
                  </a:cubicBezTo>
                  <a:cubicBezTo>
                    <a:pt x="6444113" y="6549725"/>
                    <a:pt x="6444113" y="6549725"/>
                    <a:pt x="6418155" y="6549725"/>
                  </a:cubicBezTo>
                  <a:cubicBezTo>
                    <a:pt x="6418155" y="6549725"/>
                    <a:pt x="6418155" y="6549725"/>
                    <a:pt x="6418155" y="6653734"/>
                  </a:cubicBezTo>
                  <a:cubicBezTo>
                    <a:pt x="6418155" y="6668360"/>
                    <a:pt x="6406799" y="6679735"/>
                    <a:pt x="6392198" y="6679735"/>
                  </a:cubicBezTo>
                  <a:cubicBezTo>
                    <a:pt x="6392198" y="6679735"/>
                    <a:pt x="6392198" y="6679735"/>
                    <a:pt x="6340282" y="6679735"/>
                  </a:cubicBezTo>
                  <a:cubicBezTo>
                    <a:pt x="6325682" y="6679735"/>
                    <a:pt x="6314325" y="6668360"/>
                    <a:pt x="6314325" y="6653734"/>
                  </a:cubicBezTo>
                  <a:cubicBezTo>
                    <a:pt x="6314325" y="6653734"/>
                    <a:pt x="6314325" y="6653734"/>
                    <a:pt x="6314325" y="6549725"/>
                  </a:cubicBezTo>
                  <a:cubicBezTo>
                    <a:pt x="6314325" y="6549725"/>
                    <a:pt x="6314325" y="6549725"/>
                    <a:pt x="6288368" y="6549725"/>
                  </a:cubicBezTo>
                  <a:cubicBezTo>
                    <a:pt x="6273766" y="6549725"/>
                    <a:pt x="6262409" y="6538348"/>
                    <a:pt x="6262409" y="6523722"/>
                  </a:cubicBezTo>
                  <a:cubicBezTo>
                    <a:pt x="6262409" y="6523722"/>
                    <a:pt x="6262409" y="6523722"/>
                    <a:pt x="6262409" y="6471718"/>
                  </a:cubicBezTo>
                  <a:cubicBezTo>
                    <a:pt x="6262409" y="6427840"/>
                    <a:pt x="6307835" y="6393712"/>
                    <a:pt x="6366240" y="6393712"/>
                  </a:cubicBezTo>
                  <a:close/>
                  <a:moveTo>
                    <a:pt x="5884516" y="6393712"/>
                  </a:moveTo>
                  <a:cubicBezTo>
                    <a:pt x="5942921" y="6393712"/>
                    <a:pt x="5988347" y="6427840"/>
                    <a:pt x="5988347" y="6471718"/>
                  </a:cubicBezTo>
                  <a:cubicBezTo>
                    <a:pt x="5988347" y="6471718"/>
                    <a:pt x="5988347" y="6471718"/>
                    <a:pt x="5988347" y="6523722"/>
                  </a:cubicBezTo>
                  <a:cubicBezTo>
                    <a:pt x="5988347" y="6538348"/>
                    <a:pt x="5976990" y="6549725"/>
                    <a:pt x="5962390" y="6549725"/>
                  </a:cubicBezTo>
                  <a:cubicBezTo>
                    <a:pt x="5962390" y="6549725"/>
                    <a:pt x="5962390" y="6549725"/>
                    <a:pt x="5936432" y="6549725"/>
                  </a:cubicBezTo>
                  <a:cubicBezTo>
                    <a:pt x="5936432" y="6549725"/>
                    <a:pt x="5936432" y="6549725"/>
                    <a:pt x="5936432" y="6653734"/>
                  </a:cubicBezTo>
                  <a:cubicBezTo>
                    <a:pt x="5936432" y="6668360"/>
                    <a:pt x="5925075" y="6679735"/>
                    <a:pt x="5910474" y="6679735"/>
                  </a:cubicBezTo>
                  <a:cubicBezTo>
                    <a:pt x="5910474" y="6679735"/>
                    <a:pt x="5910474" y="6679735"/>
                    <a:pt x="5858558" y="6679735"/>
                  </a:cubicBezTo>
                  <a:cubicBezTo>
                    <a:pt x="5843959" y="6679735"/>
                    <a:pt x="5832601" y="6668360"/>
                    <a:pt x="5832601" y="6653734"/>
                  </a:cubicBezTo>
                  <a:cubicBezTo>
                    <a:pt x="5832601" y="6653734"/>
                    <a:pt x="5832601" y="6653734"/>
                    <a:pt x="5832601" y="6549725"/>
                  </a:cubicBezTo>
                  <a:cubicBezTo>
                    <a:pt x="5832601" y="6549725"/>
                    <a:pt x="5832601" y="6549725"/>
                    <a:pt x="5806645" y="6549725"/>
                  </a:cubicBezTo>
                  <a:cubicBezTo>
                    <a:pt x="5792043" y="6549725"/>
                    <a:pt x="5780686" y="6538348"/>
                    <a:pt x="5780686" y="6523722"/>
                  </a:cubicBezTo>
                  <a:cubicBezTo>
                    <a:pt x="5780686" y="6523722"/>
                    <a:pt x="5780686" y="6523722"/>
                    <a:pt x="5780686" y="6471718"/>
                  </a:cubicBezTo>
                  <a:cubicBezTo>
                    <a:pt x="5780686" y="6427840"/>
                    <a:pt x="5826111" y="6393712"/>
                    <a:pt x="5884516" y="6393712"/>
                  </a:cubicBezTo>
                  <a:close/>
                  <a:moveTo>
                    <a:pt x="5402793" y="6393712"/>
                  </a:moveTo>
                  <a:cubicBezTo>
                    <a:pt x="5461197" y="6393712"/>
                    <a:pt x="5506623" y="6427840"/>
                    <a:pt x="5506623" y="6471718"/>
                  </a:cubicBezTo>
                  <a:cubicBezTo>
                    <a:pt x="5506623" y="6471718"/>
                    <a:pt x="5506623" y="6471718"/>
                    <a:pt x="5506623" y="6523722"/>
                  </a:cubicBezTo>
                  <a:cubicBezTo>
                    <a:pt x="5506623" y="6538348"/>
                    <a:pt x="5495266" y="6549725"/>
                    <a:pt x="5480666" y="6549725"/>
                  </a:cubicBezTo>
                  <a:cubicBezTo>
                    <a:pt x="5480666" y="6549725"/>
                    <a:pt x="5480666" y="6549725"/>
                    <a:pt x="5454708" y="6549725"/>
                  </a:cubicBezTo>
                  <a:cubicBezTo>
                    <a:pt x="5454708" y="6549725"/>
                    <a:pt x="5454708" y="6549725"/>
                    <a:pt x="5454708" y="6653734"/>
                  </a:cubicBezTo>
                  <a:cubicBezTo>
                    <a:pt x="5454708" y="6668360"/>
                    <a:pt x="5443351" y="6679735"/>
                    <a:pt x="5428750" y="6679735"/>
                  </a:cubicBezTo>
                  <a:cubicBezTo>
                    <a:pt x="5428750" y="6679735"/>
                    <a:pt x="5428750" y="6679735"/>
                    <a:pt x="5376834" y="6679735"/>
                  </a:cubicBezTo>
                  <a:cubicBezTo>
                    <a:pt x="5362235" y="6679735"/>
                    <a:pt x="5350878" y="6668360"/>
                    <a:pt x="5350878" y="6653734"/>
                  </a:cubicBezTo>
                  <a:cubicBezTo>
                    <a:pt x="5350878" y="6653734"/>
                    <a:pt x="5350878" y="6653734"/>
                    <a:pt x="5350878" y="6549725"/>
                  </a:cubicBezTo>
                  <a:cubicBezTo>
                    <a:pt x="5350878" y="6549725"/>
                    <a:pt x="5350878" y="6549725"/>
                    <a:pt x="5324921" y="6549725"/>
                  </a:cubicBezTo>
                  <a:cubicBezTo>
                    <a:pt x="5310320" y="6549725"/>
                    <a:pt x="5298962" y="6538348"/>
                    <a:pt x="5298962" y="6523722"/>
                  </a:cubicBezTo>
                  <a:cubicBezTo>
                    <a:pt x="5298962" y="6523722"/>
                    <a:pt x="5298962" y="6523722"/>
                    <a:pt x="5298962" y="6471718"/>
                  </a:cubicBezTo>
                  <a:cubicBezTo>
                    <a:pt x="5298962" y="6427840"/>
                    <a:pt x="5344388" y="6393712"/>
                    <a:pt x="5402793" y="6393712"/>
                  </a:cubicBezTo>
                  <a:close/>
                  <a:moveTo>
                    <a:pt x="4921068" y="6393712"/>
                  </a:moveTo>
                  <a:cubicBezTo>
                    <a:pt x="4979473" y="6393712"/>
                    <a:pt x="5024899" y="6427840"/>
                    <a:pt x="5024899" y="6471718"/>
                  </a:cubicBezTo>
                  <a:cubicBezTo>
                    <a:pt x="5024899" y="6471718"/>
                    <a:pt x="5024899" y="6471718"/>
                    <a:pt x="5024899" y="6523722"/>
                  </a:cubicBezTo>
                  <a:cubicBezTo>
                    <a:pt x="5024899" y="6538348"/>
                    <a:pt x="5013543" y="6549725"/>
                    <a:pt x="4998941" y="6549725"/>
                  </a:cubicBezTo>
                  <a:cubicBezTo>
                    <a:pt x="4998941" y="6549725"/>
                    <a:pt x="4998941" y="6549725"/>
                    <a:pt x="4972983" y="6549725"/>
                  </a:cubicBezTo>
                  <a:cubicBezTo>
                    <a:pt x="4972983" y="6549725"/>
                    <a:pt x="4972983" y="6549725"/>
                    <a:pt x="4972983" y="6653734"/>
                  </a:cubicBezTo>
                  <a:cubicBezTo>
                    <a:pt x="4972983" y="6668360"/>
                    <a:pt x="4961627" y="6679735"/>
                    <a:pt x="4947025" y="6679735"/>
                  </a:cubicBezTo>
                  <a:cubicBezTo>
                    <a:pt x="4947025" y="6679735"/>
                    <a:pt x="4947025" y="6679735"/>
                    <a:pt x="4895110" y="6679735"/>
                  </a:cubicBezTo>
                  <a:cubicBezTo>
                    <a:pt x="4880510" y="6679735"/>
                    <a:pt x="4869153" y="6668360"/>
                    <a:pt x="4869153" y="6653734"/>
                  </a:cubicBezTo>
                  <a:cubicBezTo>
                    <a:pt x="4869153" y="6653734"/>
                    <a:pt x="4869153" y="6653734"/>
                    <a:pt x="4869153" y="6549725"/>
                  </a:cubicBezTo>
                  <a:cubicBezTo>
                    <a:pt x="4869153" y="6549725"/>
                    <a:pt x="4869153" y="6549725"/>
                    <a:pt x="4843196" y="6549725"/>
                  </a:cubicBezTo>
                  <a:cubicBezTo>
                    <a:pt x="4828595" y="6549725"/>
                    <a:pt x="4817237" y="6538348"/>
                    <a:pt x="4817237" y="6523722"/>
                  </a:cubicBezTo>
                  <a:cubicBezTo>
                    <a:pt x="4817237" y="6523722"/>
                    <a:pt x="4817237" y="6523722"/>
                    <a:pt x="4817237" y="6471718"/>
                  </a:cubicBezTo>
                  <a:cubicBezTo>
                    <a:pt x="4817237" y="6427840"/>
                    <a:pt x="4862662" y="6393712"/>
                    <a:pt x="4921068" y="6393712"/>
                  </a:cubicBezTo>
                  <a:close/>
                  <a:moveTo>
                    <a:pt x="4439345" y="6393712"/>
                  </a:moveTo>
                  <a:cubicBezTo>
                    <a:pt x="4497750" y="6393712"/>
                    <a:pt x="4543175" y="6427840"/>
                    <a:pt x="4543175" y="6471718"/>
                  </a:cubicBezTo>
                  <a:cubicBezTo>
                    <a:pt x="4543175" y="6471718"/>
                    <a:pt x="4543175" y="6471718"/>
                    <a:pt x="4543175" y="6523722"/>
                  </a:cubicBezTo>
                  <a:cubicBezTo>
                    <a:pt x="4543175" y="6538348"/>
                    <a:pt x="4531819" y="6549725"/>
                    <a:pt x="4517218" y="6549725"/>
                  </a:cubicBezTo>
                  <a:cubicBezTo>
                    <a:pt x="4517218" y="6549725"/>
                    <a:pt x="4517218" y="6549725"/>
                    <a:pt x="4491259" y="6549725"/>
                  </a:cubicBezTo>
                  <a:cubicBezTo>
                    <a:pt x="4491259" y="6549725"/>
                    <a:pt x="4491259" y="6549725"/>
                    <a:pt x="4491259" y="6653734"/>
                  </a:cubicBezTo>
                  <a:cubicBezTo>
                    <a:pt x="4491259" y="6668360"/>
                    <a:pt x="4479903" y="6679735"/>
                    <a:pt x="4465302" y="6679735"/>
                  </a:cubicBezTo>
                  <a:cubicBezTo>
                    <a:pt x="4465302" y="6679735"/>
                    <a:pt x="4465302" y="6679735"/>
                    <a:pt x="4413385" y="6679735"/>
                  </a:cubicBezTo>
                  <a:cubicBezTo>
                    <a:pt x="4398787" y="6679735"/>
                    <a:pt x="4387428" y="6668360"/>
                    <a:pt x="4387428" y="6653734"/>
                  </a:cubicBezTo>
                  <a:cubicBezTo>
                    <a:pt x="4387428" y="6653734"/>
                    <a:pt x="4387428" y="6653734"/>
                    <a:pt x="4387428" y="6549725"/>
                  </a:cubicBezTo>
                  <a:cubicBezTo>
                    <a:pt x="4387428" y="6549725"/>
                    <a:pt x="4387428" y="6549725"/>
                    <a:pt x="4361472" y="6549725"/>
                  </a:cubicBezTo>
                  <a:cubicBezTo>
                    <a:pt x="4346871" y="6549725"/>
                    <a:pt x="4335513" y="6538348"/>
                    <a:pt x="4335513" y="6523722"/>
                  </a:cubicBezTo>
                  <a:cubicBezTo>
                    <a:pt x="4335513" y="6523722"/>
                    <a:pt x="4335513" y="6523722"/>
                    <a:pt x="4335513" y="6471718"/>
                  </a:cubicBezTo>
                  <a:cubicBezTo>
                    <a:pt x="4335513" y="6427840"/>
                    <a:pt x="4380939" y="6393712"/>
                    <a:pt x="4439345" y="6393712"/>
                  </a:cubicBezTo>
                  <a:close/>
                  <a:moveTo>
                    <a:pt x="3957622" y="6393712"/>
                  </a:moveTo>
                  <a:cubicBezTo>
                    <a:pt x="4016026" y="6393712"/>
                    <a:pt x="4061452" y="6427840"/>
                    <a:pt x="4061452" y="6471718"/>
                  </a:cubicBezTo>
                  <a:cubicBezTo>
                    <a:pt x="4061452" y="6471718"/>
                    <a:pt x="4061452" y="6471718"/>
                    <a:pt x="4061452" y="6523722"/>
                  </a:cubicBezTo>
                  <a:cubicBezTo>
                    <a:pt x="4061452" y="6538348"/>
                    <a:pt x="4050097" y="6549725"/>
                    <a:pt x="4035495" y="6549725"/>
                  </a:cubicBezTo>
                  <a:cubicBezTo>
                    <a:pt x="4035495" y="6549725"/>
                    <a:pt x="4035495" y="6549725"/>
                    <a:pt x="4009537" y="6549725"/>
                  </a:cubicBezTo>
                  <a:cubicBezTo>
                    <a:pt x="4009537" y="6549725"/>
                    <a:pt x="4009537" y="6549725"/>
                    <a:pt x="4009537" y="6653734"/>
                  </a:cubicBezTo>
                  <a:cubicBezTo>
                    <a:pt x="4009537" y="6668360"/>
                    <a:pt x="3998181" y="6679735"/>
                    <a:pt x="3983580" y="6679735"/>
                  </a:cubicBezTo>
                  <a:cubicBezTo>
                    <a:pt x="3983580" y="6679735"/>
                    <a:pt x="3983580" y="6679735"/>
                    <a:pt x="3931664" y="6679735"/>
                  </a:cubicBezTo>
                  <a:cubicBezTo>
                    <a:pt x="3917063" y="6679735"/>
                    <a:pt x="3905706" y="6668360"/>
                    <a:pt x="3905706" y="6653734"/>
                  </a:cubicBezTo>
                  <a:cubicBezTo>
                    <a:pt x="3905706" y="6653734"/>
                    <a:pt x="3905706" y="6653734"/>
                    <a:pt x="3905706" y="6549725"/>
                  </a:cubicBezTo>
                  <a:cubicBezTo>
                    <a:pt x="3905706" y="6549725"/>
                    <a:pt x="3905706" y="6549725"/>
                    <a:pt x="3879749" y="6549725"/>
                  </a:cubicBezTo>
                  <a:cubicBezTo>
                    <a:pt x="3865147" y="6549725"/>
                    <a:pt x="3853790" y="6538348"/>
                    <a:pt x="3853790" y="6523722"/>
                  </a:cubicBezTo>
                  <a:cubicBezTo>
                    <a:pt x="3853790" y="6523722"/>
                    <a:pt x="3853790" y="6523722"/>
                    <a:pt x="3853790" y="6471718"/>
                  </a:cubicBezTo>
                  <a:cubicBezTo>
                    <a:pt x="3853790" y="6427840"/>
                    <a:pt x="3899216" y="6393712"/>
                    <a:pt x="3957622" y="6393712"/>
                  </a:cubicBezTo>
                  <a:close/>
                  <a:moveTo>
                    <a:pt x="3475899" y="6393712"/>
                  </a:moveTo>
                  <a:cubicBezTo>
                    <a:pt x="3534303" y="6393712"/>
                    <a:pt x="3579730" y="6427840"/>
                    <a:pt x="3579730" y="6471718"/>
                  </a:cubicBezTo>
                  <a:cubicBezTo>
                    <a:pt x="3579730" y="6471718"/>
                    <a:pt x="3579730" y="6471718"/>
                    <a:pt x="3579730" y="6523722"/>
                  </a:cubicBezTo>
                  <a:cubicBezTo>
                    <a:pt x="3579730" y="6538348"/>
                    <a:pt x="3568374" y="6549725"/>
                    <a:pt x="3553772" y="6549725"/>
                  </a:cubicBezTo>
                  <a:cubicBezTo>
                    <a:pt x="3553772" y="6549725"/>
                    <a:pt x="3553772" y="6549725"/>
                    <a:pt x="3527814" y="6549725"/>
                  </a:cubicBezTo>
                  <a:cubicBezTo>
                    <a:pt x="3527814" y="6549725"/>
                    <a:pt x="3527814" y="6549725"/>
                    <a:pt x="3527814" y="6653734"/>
                  </a:cubicBezTo>
                  <a:cubicBezTo>
                    <a:pt x="3527814" y="6668360"/>
                    <a:pt x="3516458" y="6679735"/>
                    <a:pt x="3501856" y="6679735"/>
                  </a:cubicBezTo>
                  <a:cubicBezTo>
                    <a:pt x="3501856" y="6679735"/>
                    <a:pt x="3501856" y="6679735"/>
                    <a:pt x="3449941" y="6679735"/>
                  </a:cubicBezTo>
                  <a:cubicBezTo>
                    <a:pt x="3435340" y="6679735"/>
                    <a:pt x="3423984" y="6668360"/>
                    <a:pt x="3423984" y="6653734"/>
                  </a:cubicBezTo>
                  <a:cubicBezTo>
                    <a:pt x="3423984" y="6653734"/>
                    <a:pt x="3423984" y="6653734"/>
                    <a:pt x="3423984" y="6549725"/>
                  </a:cubicBezTo>
                  <a:cubicBezTo>
                    <a:pt x="3423984" y="6549725"/>
                    <a:pt x="3423984" y="6549725"/>
                    <a:pt x="3398026" y="6549725"/>
                  </a:cubicBezTo>
                  <a:cubicBezTo>
                    <a:pt x="3383425" y="6549725"/>
                    <a:pt x="3372068" y="6538348"/>
                    <a:pt x="3372068" y="6523722"/>
                  </a:cubicBezTo>
                  <a:cubicBezTo>
                    <a:pt x="3372068" y="6523722"/>
                    <a:pt x="3372068" y="6523722"/>
                    <a:pt x="3372068" y="6471718"/>
                  </a:cubicBezTo>
                  <a:cubicBezTo>
                    <a:pt x="3372068" y="6427840"/>
                    <a:pt x="3417493" y="6393712"/>
                    <a:pt x="3475899" y="6393712"/>
                  </a:cubicBezTo>
                  <a:close/>
                  <a:moveTo>
                    <a:pt x="2994175" y="6393712"/>
                  </a:moveTo>
                  <a:cubicBezTo>
                    <a:pt x="3052579" y="6393712"/>
                    <a:pt x="3098005" y="6427840"/>
                    <a:pt x="3098005" y="6471718"/>
                  </a:cubicBezTo>
                  <a:cubicBezTo>
                    <a:pt x="3098005" y="6471718"/>
                    <a:pt x="3098005" y="6471718"/>
                    <a:pt x="3098005" y="6523722"/>
                  </a:cubicBezTo>
                  <a:cubicBezTo>
                    <a:pt x="3098005" y="6538348"/>
                    <a:pt x="3086650" y="6549725"/>
                    <a:pt x="3072047" y="6549725"/>
                  </a:cubicBezTo>
                  <a:cubicBezTo>
                    <a:pt x="3072047" y="6549725"/>
                    <a:pt x="3072047" y="6549725"/>
                    <a:pt x="3046090" y="6549725"/>
                  </a:cubicBezTo>
                  <a:cubicBezTo>
                    <a:pt x="3046090" y="6549725"/>
                    <a:pt x="3046090" y="6549725"/>
                    <a:pt x="3046090" y="6653734"/>
                  </a:cubicBezTo>
                  <a:cubicBezTo>
                    <a:pt x="3046090" y="6668360"/>
                    <a:pt x="3034734" y="6679735"/>
                    <a:pt x="3020132" y="6679735"/>
                  </a:cubicBezTo>
                  <a:cubicBezTo>
                    <a:pt x="3020132" y="6679735"/>
                    <a:pt x="3020132" y="6679735"/>
                    <a:pt x="2968216" y="6679735"/>
                  </a:cubicBezTo>
                  <a:cubicBezTo>
                    <a:pt x="2953617" y="6679735"/>
                    <a:pt x="2942259" y="6668360"/>
                    <a:pt x="2942259" y="6653734"/>
                  </a:cubicBezTo>
                  <a:cubicBezTo>
                    <a:pt x="2942259" y="6653734"/>
                    <a:pt x="2942259" y="6653734"/>
                    <a:pt x="2942259" y="6549725"/>
                  </a:cubicBezTo>
                  <a:cubicBezTo>
                    <a:pt x="2942259" y="6549725"/>
                    <a:pt x="2942259" y="6549725"/>
                    <a:pt x="2916302" y="6549725"/>
                  </a:cubicBezTo>
                  <a:cubicBezTo>
                    <a:pt x="2901701" y="6549725"/>
                    <a:pt x="2890344" y="6538348"/>
                    <a:pt x="2890344" y="6523722"/>
                  </a:cubicBezTo>
                  <a:cubicBezTo>
                    <a:pt x="2890344" y="6523722"/>
                    <a:pt x="2890344" y="6523722"/>
                    <a:pt x="2890344" y="6471718"/>
                  </a:cubicBezTo>
                  <a:cubicBezTo>
                    <a:pt x="2890344" y="6427840"/>
                    <a:pt x="2935770" y="6393712"/>
                    <a:pt x="2994175" y="6393712"/>
                  </a:cubicBezTo>
                  <a:close/>
                  <a:moveTo>
                    <a:pt x="2512451" y="6393712"/>
                  </a:moveTo>
                  <a:cubicBezTo>
                    <a:pt x="2570855" y="6393712"/>
                    <a:pt x="2616281" y="6427840"/>
                    <a:pt x="2616281" y="6471718"/>
                  </a:cubicBezTo>
                  <a:cubicBezTo>
                    <a:pt x="2616281" y="6471718"/>
                    <a:pt x="2616281" y="6471718"/>
                    <a:pt x="2616281" y="6523722"/>
                  </a:cubicBezTo>
                  <a:cubicBezTo>
                    <a:pt x="2616281" y="6538348"/>
                    <a:pt x="2604926" y="6549725"/>
                    <a:pt x="2590324" y="6549725"/>
                  </a:cubicBezTo>
                  <a:cubicBezTo>
                    <a:pt x="2590324" y="6549725"/>
                    <a:pt x="2590324" y="6549725"/>
                    <a:pt x="2564366" y="6549725"/>
                  </a:cubicBezTo>
                  <a:cubicBezTo>
                    <a:pt x="2564366" y="6549725"/>
                    <a:pt x="2564366" y="6549725"/>
                    <a:pt x="2564366" y="6653734"/>
                  </a:cubicBezTo>
                  <a:cubicBezTo>
                    <a:pt x="2564366" y="6668360"/>
                    <a:pt x="2553010" y="6679735"/>
                    <a:pt x="2538408" y="6679735"/>
                  </a:cubicBezTo>
                  <a:cubicBezTo>
                    <a:pt x="2538408" y="6679735"/>
                    <a:pt x="2538408" y="6679735"/>
                    <a:pt x="2486493" y="6679735"/>
                  </a:cubicBezTo>
                  <a:cubicBezTo>
                    <a:pt x="2471893" y="6679735"/>
                    <a:pt x="2460536" y="6668360"/>
                    <a:pt x="2460536" y="6653734"/>
                  </a:cubicBezTo>
                  <a:cubicBezTo>
                    <a:pt x="2460536" y="6653734"/>
                    <a:pt x="2460536" y="6653734"/>
                    <a:pt x="2460536" y="6549725"/>
                  </a:cubicBezTo>
                  <a:cubicBezTo>
                    <a:pt x="2460536" y="6549725"/>
                    <a:pt x="2460536" y="6549725"/>
                    <a:pt x="2434579" y="6549725"/>
                  </a:cubicBezTo>
                  <a:cubicBezTo>
                    <a:pt x="2419977" y="6549725"/>
                    <a:pt x="2408621" y="6538348"/>
                    <a:pt x="2408621" y="6523722"/>
                  </a:cubicBezTo>
                  <a:cubicBezTo>
                    <a:pt x="2408621" y="6523722"/>
                    <a:pt x="2408621" y="6523722"/>
                    <a:pt x="2408621" y="6471718"/>
                  </a:cubicBezTo>
                  <a:cubicBezTo>
                    <a:pt x="2408621" y="6427840"/>
                    <a:pt x="2454046" y="6393712"/>
                    <a:pt x="2512451" y="6393712"/>
                  </a:cubicBezTo>
                  <a:close/>
                  <a:moveTo>
                    <a:pt x="2030727" y="6393712"/>
                  </a:moveTo>
                  <a:cubicBezTo>
                    <a:pt x="2089131" y="6393712"/>
                    <a:pt x="2134558" y="6427840"/>
                    <a:pt x="2134558" y="6471718"/>
                  </a:cubicBezTo>
                  <a:cubicBezTo>
                    <a:pt x="2134558" y="6471718"/>
                    <a:pt x="2134558" y="6471718"/>
                    <a:pt x="2134558" y="6523722"/>
                  </a:cubicBezTo>
                  <a:cubicBezTo>
                    <a:pt x="2134558" y="6538348"/>
                    <a:pt x="2123201" y="6549725"/>
                    <a:pt x="2108599" y="6549725"/>
                  </a:cubicBezTo>
                  <a:cubicBezTo>
                    <a:pt x="2108599" y="6549725"/>
                    <a:pt x="2108599" y="6549725"/>
                    <a:pt x="2082641" y="6549725"/>
                  </a:cubicBezTo>
                  <a:cubicBezTo>
                    <a:pt x="2082641" y="6549725"/>
                    <a:pt x="2082641" y="6549725"/>
                    <a:pt x="2082641" y="6653734"/>
                  </a:cubicBezTo>
                  <a:cubicBezTo>
                    <a:pt x="2082641" y="6668360"/>
                    <a:pt x="2071285" y="6679735"/>
                    <a:pt x="2056684" y="6679735"/>
                  </a:cubicBezTo>
                  <a:cubicBezTo>
                    <a:pt x="2056684" y="6679735"/>
                    <a:pt x="2056684" y="6679735"/>
                    <a:pt x="2004768" y="6679735"/>
                  </a:cubicBezTo>
                  <a:cubicBezTo>
                    <a:pt x="1990168" y="6679735"/>
                    <a:pt x="1978811" y="6668360"/>
                    <a:pt x="1978811" y="6653734"/>
                  </a:cubicBezTo>
                  <a:cubicBezTo>
                    <a:pt x="1978811" y="6653734"/>
                    <a:pt x="1978811" y="6653734"/>
                    <a:pt x="1978811" y="6549725"/>
                  </a:cubicBezTo>
                  <a:cubicBezTo>
                    <a:pt x="1978811" y="6549725"/>
                    <a:pt x="1978811" y="6549725"/>
                    <a:pt x="1952854" y="6549725"/>
                  </a:cubicBezTo>
                  <a:cubicBezTo>
                    <a:pt x="1938253" y="6549725"/>
                    <a:pt x="1926896" y="6538348"/>
                    <a:pt x="1926896" y="6523722"/>
                  </a:cubicBezTo>
                  <a:cubicBezTo>
                    <a:pt x="1926896" y="6523722"/>
                    <a:pt x="1926896" y="6523722"/>
                    <a:pt x="1926896" y="6471718"/>
                  </a:cubicBezTo>
                  <a:cubicBezTo>
                    <a:pt x="1926896" y="6427840"/>
                    <a:pt x="1972321" y="6393712"/>
                    <a:pt x="2030727" y="6393712"/>
                  </a:cubicBezTo>
                  <a:close/>
                  <a:moveTo>
                    <a:pt x="1549002" y="6393712"/>
                  </a:moveTo>
                  <a:cubicBezTo>
                    <a:pt x="1607406" y="6393712"/>
                    <a:pt x="1652832" y="6427840"/>
                    <a:pt x="1652832" y="6471718"/>
                  </a:cubicBezTo>
                  <a:cubicBezTo>
                    <a:pt x="1652832" y="6471718"/>
                    <a:pt x="1652832" y="6471718"/>
                    <a:pt x="1652832" y="6523722"/>
                  </a:cubicBezTo>
                  <a:cubicBezTo>
                    <a:pt x="1652832" y="6538348"/>
                    <a:pt x="1641476" y="6549725"/>
                    <a:pt x="1626875" y="6549725"/>
                  </a:cubicBezTo>
                  <a:cubicBezTo>
                    <a:pt x="1626875" y="6549725"/>
                    <a:pt x="1626875" y="6549725"/>
                    <a:pt x="1600916" y="6549725"/>
                  </a:cubicBezTo>
                  <a:cubicBezTo>
                    <a:pt x="1600916" y="6549725"/>
                    <a:pt x="1600916" y="6549725"/>
                    <a:pt x="1600916" y="6653734"/>
                  </a:cubicBezTo>
                  <a:cubicBezTo>
                    <a:pt x="1600916" y="6668360"/>
                    <a:pt x="1589560" y="6679735"/>
                    <a:pt x="1574959" y="6679735"/>
                  </a:cubicBezTo>
                  <a:cubicBezTo>
                    <a:pt x="1574959" y="6679735"/>
                    <a:pt x="1574959" y="6679735"/>
                    <a:pt x="1523044" y="6679735"/>
                  </a:cubicBezTo>
                  <a:cubicBezTo>
                    <a:pt x="1508443" y="6679735"/>
                    <a:pt x="1497086" y="6668360"/>
                    <a:pt x="1497086" y="6653734"/>
                  </a:cubicBezTo>
                  <a:cubicBezTo>
                    <a:pt x="1497086" y="6653734"/>
                    <a:pt x="1497086" y="6653734"/>
                    <a:pt x="1497086" y="6549725"/>
                  </a:cubicBezTo>
                  <a:cubicBezTo>
                    <a:pt x="1497086" y="6549725"/>
                    <a:pt x="1497086" y="6549725"/>
                    <a:pt x="1471129" y="6549725"/>
                  </a:cubicBezTo>
                  <a:cubicBezTo>
                    <a:pt x="1456528" y="6549725"/>
                    <a:pt x="1445171" y="6538348"/>
                    <a:pt x="1445171" y="6523722"/>
                  </a:cubicBezTo>
                  <a:cubicBezTo>
                    <a:pt x="1445171" y="6523722"/>
                    <a:pt x="1445171" y="6523722"/>
                    <a:pt x="1445171" y="6471718"/>
                  </a:cubicBezTo>
                  <a:cubicBezTo>
                    <a:pt x="1445171" y="6427840"/>
                    <a:pt x="1490596" y="6393712"/>
                    <a:pt x="1549002" y="6393712"/>
                  </a:cubicBezTo>
                  <a:close/>
                  <a:moveTo>
                    <a:pt x="1067278" y="6393712"/>
                  </a:moveTo>
                  <a:cubicBezTo>
                    <a:pt x="1125682" y="6393712"/>
                    <a:pt x="1171108" y="6427840"/>
                    <a:pt x="1171108" y="6471718"/>
                  </a:cubicBezTo>
                  <a:cubicBezTo>
                    <a:pt x="1171108" y="6471718"/>
                    <a:pt x="1171108" y="6471718"/>
                    <a:pt x="1171108" y="6523722"/>
                  </a:cubicBezTo>
                  <a:cubicBezTo>
                    <a:pt x="1171108" y="6538348"/>
                    <a:pt x="1159752" y="6549725"/>
                    <a:pt x="1145151" y="6549725"/>
                  </a:cubicBezTo>
                  <a:cubicBezTo>
                    <a:pt x="1145151" y="6549725"/>
                    <a:pt x="1145151" y="6549725"/>
                    <a:pt x="1119193" y="6549725"/>
                  </a:cubicBezTo>
                  <a:cubicBezTo>
                    <a:pt x="1119193" y="6549725"/>
                    <a:pt x="1119193" y="6549725"/>
                    <a:pt x="1119193" y="6653734"/>
                  </a:cubicBezTo>
                  <a:cubicBezTo>
                    <a:pt x="1119193" y="6668360"/>
                    <a:pt x="1107837" y="6679735"/>
                    <a:pt x="1093235" y="6679735"/>
                  </a:cubicBezTo>
                  <a:cubicBezTo>
                    <a:pt x="1093235" y="6679735"/>
                    <a:pt x="1093235" y="6679735"/>
                    <a:pt x="1041320" y="6679735"/>
                  </a:cubicBezTo>
                  <a:cubicBezTo>
                    <a:pt x="1026720" y="6679735"/>
                    <a:pt x="1015363" y="6668360"/>
                    <a:pt x="1015363" y="6653734"/>
                  </a:cubicBezTo>
                  <a:cubicBezTo>
                    <a:pt x="1015363" y="6653734"/>
                    <a:pt x="1015363" y="6653734"/>
                    <a:pt x="1015363" y="6549725"/>
                  </a:cubicBezTo>
                  <a:cubicBezTo>
                    <a:pt x="1015363" y="6549725"/>
                    <a:pt x="1015363" y="6549725"/>
                    <a:pt x="989405" y="6549725"/>
                  </a:cubicBezTo>
                  <a:cubicBezTo>
                    <a:pt x="974804" y="6549725"/>
                    <a:pt x="963447" y="6538348"/>
                    <a:pt x="963447" y="6523722"/>
                  </a:cubicBezTo>
                  <a:cubicBezTo>
                    <a:pt x="963447" y="6523722"/>
                    <a:pt x="963447" y="6523722"/>
                    <a:pt x="963447" y="6471718"/>
                  </a:cubicBezTo>
                  <a:cubicBezTo>
                    <a:pt x="963447" y="6427840"/>
                    <a:pt x="1008873" y="6393712"/>
                    <a:pt x="1067278" y="6393712"/>
                  </a:cubicBezTo>
                  <a:close/>
                  <a:moveTo>
                    <a:pt x="585555" y="6393712"/>
                  </a:moveTo>
                  <a:cubicBezTo>
                    <a:pt x="643959" y="6393712"/>
                    <a:pt x="689384" y="6427840"/>
                    <a:pt x="689384" y="6471718"/>
                  </a:cubicBezTo>
                  <a:cubicBezTo>
                    <a:pt x="689384" y="6471718"/>
                    <a:pt x="689384" y="6471718"/>
                    <a:pt x="689384" y="6523722"/>
                  </a:cubicBezTo>
                  <a:cubicBezTo>
                    <a:pt x="689384" y="6538348"/>
                    <a:pt x="678029" y="6549725"/>
                    <a:pt x="663427" y="6549725"/>
                  </a:cubicBezTo>
                  <a:cubicBezTo>
                    <a:pt x="663427" y="6549725"/>
                    <a:pt x="663427" y="6549725"/>
                    <a:pt x="637469" y="6549725"/>
                  </a:cubicBezTo>
                  <a:cubicBezTo>
                    <a:pt x="637469" y="6549725"/>
                    <a:pt x="637469" y="6549725"/>
                    <a:pt x="637469" y="6653734"/>
                  </a:cubicBezTo>
                  <a:cubicBezTo>
                    <a:pt x="637469" y="6668360"/>
                    <a:pt x="626113" y="6679735"/>
                    <a:pt x="611512" y="6679735"/>
                  </a:cubicBezTo>
                  <a:cubicBezTo>
                    <a:pt x="611512" y="6679735"/>
                    <a:pt x="611512" y="6679735"/>
                    <a:pt x="559596" y="6679735"/>
                  </a:cubicBezTo>
                  <a:cubicBezTo>
                    <a:pt x="544996" y="6679735"/>
                    <a:pt x="533639" y="6668360"/>
                    <a:pt x="533639" y="6653734"/>
                  </a:cubicBezTo>
                  <a:cubicBezTo>
                    <a:pt x="533639" y="6653734"/>
                    <a:pt x="533639" y="6653734"/>
                    <a:pt x="533639" y="6549725"/>
                  </a:cubicBezTo>
                  <a:cubicBezTo>
                    <a:pt x="533639" y="6549725"/>
                    <a:pt x="533639" y="6549725"/>
                    <a:pt x="507682" y="6549725"/>
                  </a:cubicBezTo>
                  <a:cubicBezTo>
                    <a:pt x="493080" y="6549725"/>
                    <a:pt x="481723" y="6538348"/>
                    <a:pt x="481723" y="6523722"/>
                  </a:cubicBezTo>
                  <a:cubicBezTo>
                    <a:pt x="481723" y="6523722"/>
                    <a:pt x="481723" y="6523722"/>
                    <a:pt x="481723" y="6471718"/>
                  </a:cubicBezTo>
                  <a:cubicBezTo>
                    <a:pt x="481723" y="6427840"/>
                    <a:pt x="527149" y="6393712"/>
                    <a:pt x="585555" y="6393712"/>
                  </a:cubicBezTo>
                  <a:close/>
                  <a:moveTo>
                    <a:pt x="103831" y="6393712"/>
                  </a:moveTo>
                  <a:cubicBezTo>
                    <a:pt x="162235" y="6393712"/>
                    <a:pt x="207661" y="6427840"/>
                    <a:pt x="207661" y="6471718"/>
                  </a:cubicBezTo>
                  <a:cubicBezTo>
                    <a:pt x="207661" y="6471718"/>
                    <a:pt x="207661" y="6471718"/>
                    <a:pt x="207661" y="6523722"/>
                  </a:cubicBezTo>
                  <a:cubicBezTo>
                    <a:pt x="207661" y="6538348"/>
                    <a:pt x="196305" y="6549725"/>
                    <a:pt x="181704" y="6549725"/>
                  </a:cubicBezTo>
                  <a:cubicBezTo>
                    <a:pt x="181704" y="6549725"/>
                    <a:pt x="181704" y="6549725"/>
                    <a:pt x="155745" y="6549725"/>
                  </a:cubicBezTo>
                  <a:cubicBezTo>
                    <a:pt x="155745" y="6549725"/>
                    <a:pt x="155745" y="6549725"/>
                    <a:pt x="155745" y="6653734"/>
                  </a:cubicBezTo>
                  <a:cubicBezTo>
                    <a:pt x="155745" y="6668360"/>
                    <a:pt x="144389" y="6679735"/>
                    <a:pt x="129788" y="6679735"/>
                  </a:cubicBezTo>
                  <a:cubicBezTo>
                    <a:pt x="129788" y="6679735"/>
                    <a:pt x="129788" y="6679735"/>
                    <a:pt x="77872" y="6679735"/>
                  </a:cubicBezTo>
                  <a:cubicBezTo>
                    <a:pt x="63272" y="6679735"/>
                    <a:pt x="51915" y="6668360"/>
                    <a:pt x="51915" y="6653734"/>
                  </a:cubicBezTo>
                  <a:cubicBezTo>
                    <a:pt x="51915" y="6653734"/>
                    <a:pt x="51915" y="6653734"/>
                    <a:pt x="51915" y="6549725"/>
                  </a:cubicBezTo>
                  <a:cubicBezTo>
                    <a:pt x="51915" y="6549725"/>
                    <a:pt x="51915" y="6549725"/>
                    <a:pt x="25958" y="6549725"/>
                  </a:cubicBezTo>
                  <a:cubicBezTo>
                    <a:pt x="11357" y="6549725"/>
                    <a:pt x="0" y="6538348"/>
                    <a:pt x="0" y="6523722"/>
                  </a:cubicBezTo>
                  <a:cubicBezTo>
                    <a:pt x="0" y="6523722"/>
                    <a:pt x="0" y="6523722"/>
                    <a:pt x="0" y="6471718"/>
                  </a:cubicBezTo>
                  <a:cubicBezTo>
                    <a:pt x="0" y="6427840"/>
                    <a:pt x="45425" y="6393712"/>
                    <a:pt x="103831" y="6393712"/>
                  </a:cubicBezTo>
                  <a:close/>
                  <a:moveTo>
                    <a:pt x="12145950" y="6262454"/>
                  </a:moveTo>
                  <a:cubicBezTo>
                    <a:pt x="12174622" y="6262454"/>
                    <a:pt x="12197866" y="6285698"/>
                    <a:pt x="12197866" y="6314370"/>
                  </a:cubicBezTo>
                  <a:cubicBezTo>
                    <a:pt x="12197866" y="6343042"/>
                    <a:pt x="12174622" y="6366285"/>
                    <a:pt x="12145950" y="6366285"/>
                  </a:cubicBezTo>
                  <a:cubicBezTo>
                    <a:pt x="12117278" y="6366285"/>
                    <a:pt x="12094035" y="6343042"/>
                    <a:pt x="12094035" y="6314370"/>
                  </a:cubicBezTo>
                  <a:cubicBezTo>
                    <a:pt x="12094035" y="6285698"/>
                    <a:pt x="12117278" y="6262454"/>
                    <a:pt x="12145950" y="6262454"/>
                  </a:cubicBezTo>
                  <a:close/>
                  <a:moveTo>
                    <a:pt x="11664226" y="6262454"/>
                  </a:moveTo>
                  <a:cubicBezTo>
                    <a:pt x="11692898" y="6262454"/>
                    <a:pt x="11716142" y="6285698"/>
                    <a:pt x="11716142" y="6314370"/>
                  </a:cubicBezTo>
                  <a:cubicBezTo>
                    <a:pt x="11716142" y="6343042"/>
                    <a:pt x="11692898" y="6366285"/>
                    <a:pt x="11664226" y="6366285"/>
                  </a:cubicBezTo>
                  <a:cubicBezTo>
                    <a:pt x="11635554" y="6366285"/>
                    <a:pt x="11612311" y="6343042"/>
                    <a:pt x="11612311" y="6314370"/>
                  </a:cubicBezTo>
                  <a:cubicBezTo>
                    <a:pt x="11612311" y="6285698"/>
                    <a:pt x="11635554" y="6262454"/>
                    <a:pt x="11664226" y="6262454"/>
                  </a:cubicBezTo>
                  <a:close/>
                  <a:moveTo>
                    <a:pt x="11182501" y="6262454"/>
                  </a:moveTo>
                  <a:cubicBezTo>
                    <a:pt x="11211173" y="6262454"/>
                    <a:pt x="11234417" y="6285698"/>
                    <a:pt x="11234417" y="6314370"/>
                  </a:cubicBezTo>
                  <a:cubicBezTo>
                    <a:pt x="11234417" y="6343042"/>
                    <a:pt x="11211173" y="6366285"/>
                    <a:pt x="11182501" y="6366285"/>
                  </a:cubicBezTo>
                  <a:cubicBezTo>
                    <a:pt x="11153829" y="6366285"/>
                    <a:pt x="11130586" y="6343042"/>
                    <a:pt x="11130586" y="6314370"/>
                  </a:cubicBezTo>
                  <a:cubicBezTo>
                    <a:pt x="11130586" y="6285698"/>
                    <a:pt x="11153829" y="6262454"/>
                    <a:pt x="11182501" y="6262454"/>
                  </a:cubicBezTo>
                  <a:close/>
                  <a:moveTo>
                    <a:pt x="10700777" y="6262454"/>
                  </a:moveTo>
                  <a:cubicBezTo>
                    <a:pt x="10729449" y="6262454"/>
                    <a:pt x="10752693" y="6285698"/>
                    <a:pt x="10752693" y="6314370"/>
                  </a:cubicBezTo>
                  <a:cubicBezTo>
                    <a:pt x="10752693" y="6343042"/>
                    <a:pt x="10729449" y="6366285"/>
                    <a:pt x="10700777" y="6366285"/>
                  </a:cubicBezTo>
                  <a:cubicBezTo>
                    <a:pt x="10672105" y="6366285"/>
                    <a:pt x="10648862" y="6343042"/>
                    <a:pt x="10648862" y="6314370"/>
                  </a:cubicBezTo>
                  <a:cubicBezTo>
                    <a:pt x="10648862" y="6285698"/>
                    <a:pt x="10672105" y="6262454"/>
                    <a:pt x="10700777" y="6262454"/>
                  </a:cubicBezTo>
                  <a:close/>
                  <a:moveTo>
                    <a:pt x="10219053" y="6262454"/>
                  </a:moveTo>
                  <a:cubicBezTo>
                    <a:pt x="10247725" y="6262454"/>
                    <a:pt x="10270969" y="6285698"/>
                    <a:pt x="10270969" y="6314370"/>
                  </a:cubicBezTo>
                  <a:cubicBezTo>
                    <a:pt x="10270969" y="6343042"/>
                    <a:pt x="10247725" y="6366285"/>
                    <a:pt x="10219053" y="6366285"/>
                  </a:cubicBezTo>
                  <a:cubicBezTo>
                    <a:pt x="10190381" y="6366285"/>
                    <a:pt x="10167138" y="6343042"/>
                    <a:pt x="10167138" y="6314370"/>
                  </a:cubicBezTo>
                  <a:cubicBezTo>
                    <a:pt x="10167138" y="6285698"/>
                    <a:pt x="10190381" y="6262454"/>
                    <a:pt x="10219053" y="6262454"/>
                  </a:cubicBezTo>
                  <a:close/>
                  <a:moveTo>
                    <a:pt x="9737328" y="6262454"/>
                  </a:moveTo>
                  <a:cubicBezTo>
                    <a:pt x="9766000" y="6262454"/>
                    <a:pt x="9789244" y="6285698"/>
                    <a:pt x="9789244" y="6314370"/>
                  </a:cubicBezTo>
                  <a:cubicBezTo>
                    <a:pt x="9789244" y="6343042"/>
                    <a:pt x="9766000" y="6366285"/>
                    <a:pt x="9737328" y="6366285"/>
                  </a:cubicBezTo>
                  <a:cubicBezTo>
                    <a:pt x="9708656" y="6366285"/>
                    <a:pt x="9685413" y="6343042"/>
                    <a:pt x="9685413" y="6314370"/>
                  </a:cubicBezTo>
                  <a:cubicBezTo>
                    <a:pt x="9685413" y="6285698"/>
                    <a:pt x="9708656" y="6262454"/>
                    <a:pt x="9737328" y="6262454"/>
                  </a:cubicBezTo>
                  <a:close/>
                  <a:moveTo>
                    <a:pt x="9255604" y="6262454"/>
                  </a:moveTo>
                  <a:cubicBezTo>
                    <a:pt x="9284276" y="6262454"/>
                    <a:pt x="9307520" y="6285698"/>
                    <a:pt x="9307520" y="6314370"/>
                  </a:cubicBezTo>
                  <a:cubicBezTo>
                    <a:pt x="9307520" y="6343042"/>
                    <a:pt x="9284276" y="6366285"/>
                    <a:pt x="9255604" y="6366285"/>
                  </a:cubicBezTo>
                  <a:cubicBezTo>
                    <a:pt x="9226932" y="6366285"/>
                    <a:pt x="9203689" y="6343042"/>
                    <a:pt x="9203689" y="6314370"/>
                  </a:cubicBezTo>
                  <a:cubicBezTo>
                    <a:pt x="9203689" y="6285698"/>
                    <a:pt x="9226932" y="6262454"/>
                    <a:pt x="9255604" y="6262454"/>
                  </a:cubicBezTo>
                  <a:close/>
                  <a:moveTo>
                    <a:pt x="8773880" y="6262454"/>
                  </a:moveTo>
                  <a:cubicBezTo>
                    <a:pt x="8802552" y="6262454"/>
                    <a:pt x="8825796" y="6285698"/>
                    <a:pt x="8825796" y="6314370"/>
                  </a:cubicBezTo>
                  <a:cubicBezTo>
                    <a:pt x="8825796" y="6343042"/>
                    <a:pt x="8802552" y="6366285"/>
                    <a:pt x="8773880" y="6366285"/>
                  </a:cubicBezTo>
                  <a:cubicBezTo>
                    <a:pt x="8745208" y="6366285"/>
                    <a:pt x="8721965" y="6343042"/>
                    <a:pt x="8721965" y="6314370"/>
                  </a:cubicBezTo>
                  <a:cubicBezTo>
                    <a:pt x="8721965" y="6285698"/>
                    <a:pt x="8745208" y="6262454"/>
                    <a:pt x="8773880" y="6262454"/>
                  </a:cubicBezTo>
                  <a:close/>
                  <a:moveTo>
                    <a:pt x="8292157" y="6262454"/>
                  </a:moveTo>
                  <a:cubicBezTo>
                    <a:pt x="8320829" y="6262454"/>
                    <a:pt x="8344072" y="6285698"/>
                    <a:pt x="8344072" y="6314370"/>
                  </a:cubicBezTo>
                  <a:cubicBezTo>
                    <a:pt x="8344072" y="6343042"/>
                    <a:pt x="8320829" y="6366285"/>
                    <a:pt x="8292157" y="6366285"/>
                  </a:cubicBezTo>
                  <a:cubicBezTo>
                    <a:pt x="8263484" y="6366285"/>
                    <a:pt x="8240241" y="6343042"/>
                    <a:pt x="8240241" y="6314370"/>
                  </a:cubicBezTo>
                  <a:cubicBezTo>
                    <a:pt x="8240241" y="6285698"/>
                    <a:pt x="8263484" y="6262454"/>
                    <a:pt x="8292157" y="6262454"/>
                  </a:cubicBezTo>
                  <a:close/>
                  <a:moveTo>
                    <a:pt x="7810433" y="6262454"/>
                  </a:moveTo>
                  <a:cubicBezTo>
                    <a:pt x="7839105" y="6262454"/>
                    <a:pt x="7862348" y="6285698"/>
                    <a:pt x="7862348" y="6314370"/>
                  </a:cubicBezTo>
                  <a:cubicBezTo>
                    <a:pt x="7862348" y="6343042"/>
                    <a:pt x="7839105" y="6366285"/>
                    <a:pt x="7810433" y="6366285"/>
                  </a:cubicBezTo>
                  <a:cubicBezTo>
                    <a:pt x="7781760" y="6366285"/>
                    <a:pt x="7758517" y="6343042"/>
                    <a:pt x="7758517" y="6314370"/>
                  </a:cubicBezTo>
                  <a:cubicBezTo>
                    <a:pt x="7758517" y="6285698"/>
                    <a:pt x="7781760" y="6262454"/>
                    <a:pt x="7810433" y="6262454"/>
                  </a:cubicBezTo>
                  <a:close/>
                  <a:moveTo>
                    <a:pt x="7328709" y="6262454"/>
                  </a:moveTo>
                  <a:cubicBezTo>
                    <a:pt x="7357381" y="6262454"/>
                    <a:pt x="7380624" y="6285698"/>
                    <a:pt x="7380624" y="6314370"/>
                  </a:cubicBezTo>
                  <a:cubicBezTo>
                    <a:pt x="7380624" y="6343042"/>
                    <a:pt x="7357381" y="6366285"/>
                    <a:pt x="7328709" y="6366285"/>
                  </a:cubicBezTo>
                  <a:cubicBezTo>
                    <a:pt x="7300036" y="6366285"/>
                    <a:pt x="7276793" y="6343042"/>
                    <a:pt x="7276793" y="6314370"/>
                  </a:cubicBezTo>
                  <a:cubicBezTo>
                    <a:pt x="7276793" y="6285698"/>
                    <a:pt x="7300036" y="6262454"/>
                    <a:pt x="7328709" y="6262454"/>
                  </a:cubicBezTo>
                  <a:close/>
                  <a:moveTo>
                    <a:pt x="6846985" y="6262454"/>
                  </a:moveTo>
                  <a:cubicBezTo>
                    <a:pt x="6875657" y="6262454"/>
                    <a:pt x="6898900" y="6285698"/>
                    <a:pt x="6898900" y="6314370"/>
                  </a:cubicBezTo>
                  <a:cubicBezTo>
                    <a:pt x="6898900" y="6343042"/>
                    <a:pt x="6875657" y="6366285"/>
                    <a:pt x="6846985" y="6366285"/>
                  </a:cubicBezTo>
                  <a:cubicBezTo>
                    <a:pt x="6818312" y="6366285"/>
                    <a:pt x="6795069" y="6343042"/>
                    <a:pt x="6795069" y="6314370"/>
                  </a:cubicBezTo>
                  <a:cubicBezTo>
                    <a:pt x="6795069" y="6285698"/>
                    <a:pt x="6818312" y="6262454"/>
                    <a:pt x="6846985" y="6262454"/>
                  </a:cubicBezTo>
                  <a:close/>
                  <a:moveTo>
                    <a:pt x="6365261" y="6262454"/>
                  </a:moveTo>
                  <a:cubicBezTo>
                    <a:pt x="6393933" y="6262454"/>
                    <a:pt x="6417176" y="6285698"/>
                    <a:pt x="6417176" y="6314370"/>
                  </a:cubicBezTo>
                  <a:cubicBezTo>
                    <a:pt x="6417176" y="6343042"/>
                    <a:pt x="6393933" y="6366285"/>
                    <a:pt x="6365261" y="6366285"/>
                  </a:cubicBezTo>
                  <a:cubicBezTo>
                    <a:pt x="6336588" y="6366285"/>
                    <a:pt x="6313345" y="6343042"/>
                    <a:pt x="6313345" y="6314370"/>
                  </a:cubicBezTo>
                  <a:cubicBezTo>
                    <a:pt x="6313345" y="6285698"/>
                    <a:pt x="6336588" y="6262454"/>
                    <a:pt x="6365261" y="6262454"/>
                  </a:cubicBezTo>
                  <a:close/>
                  <a:moveTo>
                    <a:pt x="5883537" y="6262454"/>
                  </a:moveTo>
                  <a:cubicBezTo>
                    <a:pt x="5912210" y="6262454"/>
                    <a:pt x="5935452" y="6285698"/>
                    <a:pt x="5935452" y="6314370"/>
                  </a:cubicBezTo>
                  <a:cubicBezTo>
                    <a:pt x="5935452" y="6343042"/>
                    <a:pt x="5912210" y="6366285"/>
                    <a:pt x="5883537" y="6366285"/>
                  </a:cubicBezTo>
                  <a:cubicBezTo>
                    <a:pt x="5854865" y="6366285"/>
                    <a:pt x="5831621" y="6343042"/>
                    <a:pt x="5831621" y="6314370"/>
                  </a:cubicBezTo>
                  <a:cubicBezTo>
                    <a:pt x="5831621" y="6285698"/>
                    <a:pt x="5854865" y="6262454"/>
                    <a:pt x="5883537" y="6262454"/>
                  </a:cubicBezTo>
                  <a:close/>
                  <a:moveTo>
                    <a:pt x="5401813" y="6262454"/>
                  </a:moveTo>
                  <a:cubicBezTo>
                    <a:pt x="5430486" y="6262454"/>
                    <a:pt x="5453728" y="6285698"/>
                    <a:pt x="5453728" y="6314370"/>
                  </a:cubicBezTo>
                  <a:cubicBezTo>
                    <a:pt x="5453728" y="6343042"/>
                    <a:pt x="5430486" y="6366285"/>
                    <a:pt x="5401813" y="6366285"/>
                  </a:cubicBezTo>
                  <a:cubicBezTo>
                    <a:pt x="5373141" y="6366285"/>
                    <a:pt x="5349897" y="6343042"/>
                    <a:pt x="5349897" y="6314370"/>
                  </a:cubicBezTo>
                  <a:cubicBezTo>
                    <a:pt x="5349897" y="6285698"/>
                    <a:pt x="5373141" y="6262454"/>
                    <a:pt x="5401813" y="6262454"/>
                  </a:cubicBezTo>
                  <a:close/>
                  <a:moveTo>
                    <a:pt x="4920088" y="6262454"/>
                  </a:moveTo>
                  <a:cubicBezTo>
                    <a:pt x="4948760" y="6262454"/>
                    <a:pt x="4972005" y="6285698"/>
                    <a:pt x="4972005" y="6314370"/>
                  </a:cubicBezTo>
                  <a:cubicBezTo>
                    <a:pt x="4972005" y="6343042"/>
                    <a:pt x="4948760" y="6366285"/>
                    <a:pt x="4920088" y="6366285"/>
                  </a:cubicBezTo>
                  <a:cubicBezTo>
                    <a:pt x="4891415" y="6366285"/>
                    <a:pt x="4868172" y="6343042"/>
                    <a:pt x="4868172" y="6314370"/>
                  </a:cubicBezTo>
                  <a:cubicBezTo>
                    <a:pt x="4868172" y="6285698"/>
                    <a:pt x="4891415" y="6262454"/>
                    <a:pt x="4920088" y="6262454"/>
                  </a:cubicBezTo>
                  <a:close/>
                  <a:moveTo>
                    <a:pt x="4438366" y="6262454"/>
                  </a:moveTo>
                  <a:cubicBezTo>
                    <a:pt x="4467036" y="6262454"/>
                    <a:pt x="4490280" y="6285698"/>
                    <a:pt x="4490280" y="6314370"/>
                  </a:cubicBezTo>
                  <a:cubicBezTo>
                    <a:pt x="4490280" y="6343042"/>
                    <a:pt x="4467036" y="6366285"/>
                    <a:pt x="4438366" y="6366285"/>
                  </a:cubicBezTo>
                  <a:cubicBezTo>
                    <a:pt x="4409692" y="6366285"/>
                    <a:pt x="4386449" y="6343042"/>
                    <a:pt x="4386449" y="6314370"/>
                  </a:cubicBezTo>
                  <a:cubicBezTo>
                    <a:pt x="4386449" y="6285698"/>
                    <a:pt x="4409692" y="6262454"/>
                    <a:pt x="4438366" y="6262454"/>
                  </a:cubicBezTo>
                  <a:close/>
                  <a:moveTo>
                    <a:pt x="3956642" y="6262454"/>
                  </a:moveTo>
                  <a:cubicBezTo>
                    <a:pt x="3985314" y="6262454"/>
                    <a:pt x="4008558" y="6285698"/>
                    <a:pt x="4008558" y="6314370"/>
                  </a:cubicBezTo>
                  <a:cubicBezTo>
                    <a:pt x="4008558" y="6343042"/>
                    <a:pt x="3985314" y="6366285"/>
                    <a:pt x="3956642" y="6366285"/>
                  </a:cubicBezTo>
                  <a:cubicBezTo>
                    <a:pt x="3927970" y="6366285"/>
                    <a:pt x="3904726" y="6343042"/>
                    <a:pt x="3904726" y="6314370"/>
                  </a:cubicBezTo>
                  <a:cubicBezTo>
                    <a:pt x="3904726" y="6285698"/>
                    <a:pt x="3927970" y="6262454"/>
                    <a:pt x="3956642" y="6262454"/>
                  </a:cubicBezTo>
                  <a:close/>
                  <a:moveTo>
                    <a:pt x="3474919" y="6262454"/>
                  </a:moveTo>
                  <a:cubicBezTo>
                    <a:pt x="3503591" y="6262454"/>
                    <a:pt x="3526835" y="6285698"/>
                    <a:pt x="3526835" y="6314370"/>
                  </a:cubicBezTo>
                  <a:cubicBezTo>
                    <a:pt x="3526835" y="6343042"/>
                    <a:pt x="3503591" y="6366285"/>
                    <a:pt x="3474919" y="6366285"/>
                  </a:cubicBezTo>
                  <a:cubicBezTo>
                    <a:pt x="3446247" y="6366285"/>
                    <a:pt x="3423004" y="6343042"/>
                    <a:pt x="3423004" y="6314370"/>
                  </a:cubicBezTo>
                  <a:cubicBezTo>
                    <a:pt x="3423004" y="6285698"/>
                    <a:pt x="3446247" y="6262454"/>
                    <a:pt x="3474919" y="6262454"/>
                  </a:cubicBezTo>
                  <a:close/>
                  <a:moveTo>
                    <a:pt x="2993195" y="6262454"/>
                  </a:moveTo>
                  <a:cubicBezTo>
                    <a:pt x="3021867" y="6262454"/>
                    <a:pt x="3045110" y="6285698"/>
                    <a:pt x="3045110" y="6314370"/>
                  </a:cubicBezTo>
                  <a:cubicBezTo>
                    <a:pt x="3045110" y="6343042"/>
                    <a:pt x="3021867" y="6366285"/>
                    <a:pt x="2993195" y="6366285"/>
                  </a:cubicBezTo>
                  <a:cubicBezTo>
                    <a:pt x="2964523" y="6366285"/>
                    <a:pt x="2941280" y="6343042"/>
                    <a:pt x="2941280" y="6314370"/>
                  </a:cubicBezTo>
                  <a:cubicBezTo>
                    <a:pt x="2941280" y="6285698"/>
                    <a:pt x="2964523" y="6262454"/>
                    <a:pt x="2993195" y="6262454"/>
                  </a:cubicBezTo>
                  <a:close/>
                  <a:moveTo>
                    <a:pt x="2511472" y="6262454"/>
                  </a:moveTo>
                  <a:cubicBezTo>
                    <a:pt x="2540144" y="6262454"/>
                    <a:pt x="2563387" y="6285698"/>
                    <a:pt x="2563387" y="6314370"/>
                  </a:cubicBezTo>
                  <a:cubicBezTo>
                    <a:pt x="2563387" y="6343042"/>
                    <a:pt x="2540144" y="6366285"/>
                    <a:pt x="2511472" y="6366285"/>
                  </a:cubicBezTo>
                  <a:cubicBezTo>
                    <a:pt x="2482800" y="6366285"/>
                    <a:pt x="2459556" y="6343042"/>
                    <a:pt x="2459556" y="6314370"/>
                  </a:cubicBezTo>
                  <a:cubicBezTo>
                    <a:pt x="2459556" y="6285698"/>
                    <a:pt x="2482800" y="6262454"/>
                    <a:pt x="2511472" y="6262454"/>
                  </a:cubicBezTo>
                  <a:close/>
                  <a:moveTo>
                    <a:pt x="2029747" y="6262454"/>
                  </a:moveTo>
                  <a:cubicBezTo>
                    <a:pt x="2058419" y="6262454"/>
                    <a:pt x="2081662" y="6285698"/>
                    <a:pt x="2081662" y="6314370"/>
                  </a:cubicBezTo>
                  <a:cubicBezTo>
                    <a:pt x="2081662" y="6343042"/>
                    <a:pt x="2058419" y="6366285"/>
                    <a:pt x="2029747" y="6366285"/>
                  </a:cubicBezTo>
                  <a:cubicBezTo>
                    <a:pt x="2001075" y="6366285"/>
                    <a:pt x="1977831" y="6343042"/>
                    <a:pt x="1977831" y="6314370"/>
                  </a:cubicBezTo>
                  <a:cubicBezTo>
                    <a:pt x="1977831" y="6285698"/>
                    <a:pt x="2001075" y="6262454"/>
                    <a:pt x="2029747" y="6262454"/>
                  </a:cubicBezTo>
                  <a:close/>
                  <a:moveTo>
                    <a:pt x="1548022" y="6262454"/>
                  </a:moveTo>
                  <a:cubicBezTo>
                    <a:pt x="1576694" y="6262454"/>
                    <a:pt x="1599938" y="6285698"/>
                    <a:pt x="1599938" y="6314370"/>
                  </a:cubicBezTo>
                  <a:cubicBezTo>
                    <a:pt x="1599938" y="6343042"/>
                    <a:pt x="1576694" y="6366285"/>
                    <a:pt x="1548022" y="6366285"/>
                  </a:cubicBezTo>
                  <a:cubicBezTo>
                    <a:pt x="1519350" y="6366285"/>
                    <a:pt x="1496107" y="6343042"/>
                    <a:pt x="1496107" y="6314370"/>
                  </a:cubicBezTo>
                  <a:cubicBezTo>
                    <a:pt x="1496107" y="6285698"/>
                    <a:pt x="1519350" y="6262454"/>
                    <a:pt x="1548022" y="6262454"/>
                  </a:cubicBezTo>
                  <a:close/>
                  <a:moveTo>
                    <a:pt x="1066298" y="6262454"/>
                  </a:moveTo>
                  <a:cubicBezTo>
                    <a:pt x="1094970" y="6262454"/>
                    <a:pt x="1118214" y="6285698"/>
                    <a:pt x="1118214" y="6314370"/>
                  </a:cubicBezTo>
                  <a:cubicBezTo>
                    <a:pt x="1118214" y="6343042"/>
                    <a:pt x="1094970" y="6366285"/>
                    <a:pt x="1066298" y="6366285"/>
                  </a:cubicBezTo>
                  <a:cubicBezTo>
                    <a:pt x="1037626" y="6366285"/>
                    <a:pt x="1014383" y="6343042"/>
                    <a:pt x="1014383" y="6314370"/>
                  </a:cubicBezTo>
                  <a:cubicBezTo>
                    <a:pt x="1014383" y="6285698"/>
                    <a:pt x="1037626" y="6262454"/>
                    <a:pt x="1066298" y="6262454"/>
                  </a:cubicBezTo>
                  <a:close/>
                  <a:moveTo>
                    <a:pt x="584575" y="6262454"/>
                  </a:moveTo>
                  <a:cubicBezTo>
                    <a:pt x="613247" y="6262454"/>
                    <a:pt x="636490" y="6285698"/>
                    <a:pt x="636490" y="6314370"/>
                  </a:cubicBezTo>
                  <a:cubicBezTo>
                    <a:pt x="636490" y="6343042"/>
                    <a:pt x="613247" y="6366285"/>
                    <a:pt x="584575" y="6366285"/>
                  </a:cubicBezTo>
                  <a:cubicBezTo>
                    <a:pt x="555903" y="6366285"/>
                    <a:pt x="532659" y="6343042"/>
                    <a:pt x="532659" y="6314370"/>
                  </a:cubicBezTo>
                  <a:cubicBezTo>
                    <a:pt x="532659" y="6285698"/>
                    <a:pt x="555903" y="6262454"/>
                    <a:pt x="584575" y="6262454"/>
                  </a:cubicBezTo>
                  <a:close/>
                  <a:moveTo>
                    <a:pt x="102851" y="6262454"/>
                  </a:moveTo>
                  <a:cubicBezTo>
                    <a:pt x="131523" y="6262454"/>
                    <a:pt x="154767" y="6285698"/>
                    <a:pt x="154767" y="6314370"/>
                  </a:cubicBezTo>
                  <a:cubicBezTo>
                    <a:pt x="154767" y="6343042"/>
                    <a:pt x="131523" y="6366285"/>
                    <a:pt x="102851" y="6366285"/>
                  </a:cubicBezTo>
                  <a:cubicBezTo>
                    <a:pt x="74179" y="6366285"/>
                    <a:pt x="50935" y="6343042"/>
                    <a:pt x="50935" y="6314370"/>
                  </a:cubicBezTo>
                  <a:cubicBezTo>
                    <a:pt x="50935" y="6285698"/>
                    <a:pt x="74179" y="6262454"/>
                    <a:pt x="102851" y="6262454"/>
                  </a:cubicBezTo>
                  <a:close/>
                  <a:moveTo>
                    <a:pt x="12146930" y="5911988"/>
                  </a:moveTo>
                  <a:cubicBezTo>
                    <a:pt x="12205334" y="5911988"/>
                    <a:pt x="12250760" y="5946116"/>
                    <a:pt x="12250760" y="5989994"/>
                  </a:cubicBezTo>
                  <a:cubicBezTo>
                    <a:pt x="12250760" y="5989994"/>
                    <a:pt x="12250760" y="5989994"/>
                    <a:pt x="12250760" y="6041998"/>
                  </a:cubicBezTo>
                  <a:cubicBezTo>
                    <a:pt x="12250760" y="6056624"/>
                    <a:pt x="12239404" y="6068001"/>
                    <a:pt x="12224803" y="6068001"/>
                  </a:cubicBezTo>
                  <a:cubicBezTo>
                    <a:pt x="12224803" y="6068001"/>
                    <a:pt x="12224803" y="6068001"/>
                    <a:pt x="12198844" y="6068001"/>
                  </a:cubicBezTo>
                  <a:cubicBezTo>
                    <a:pt x="12198844" y="6068001"/>
                    <a:pt x="12198844" y="6068001"/>
                    <a:pt x="12198844" y="6172010"/>
                  </a:cubicBezTo>
                  <a:cubicBezTo>
                    <a:pt x="12198844" y="6186636"/>
                    <a:pt x="12187489" y="6198011"/>
                    <a:pt x="12172887" y="6198011"/>
                  </a:cubicBezTo>
                  <a:cubicBezTo>
                    <a:pt x="12172887" y="6198011"/>
                    <a:pt x="12172887" y="6198011"/>
                    <a:pt x="12120972" y="6198011"/>
                  </a:cubicBezTo>
                  <a:cubicBezTo>
                    <a:pt x="12106372" y="6198011"/>
                    <a:pt x="12095015" y="6186636"/>
                    <a:pt x="12095015" y="6172010"/>
                  </a:cubicBezTo>
                  <a:cubicBezTo>
                    <a:pt x="12095015" y="6172010"/>
                    <a:pt x="12095015" y="6172010"/>
                    <a:pt x="12095015" y="6068001"/>
                  </a:cubicBezTo>
                  <a:cubicBezTo>
                    <a:pt x="12095015" y="6068001"/>
                    <a:pt x="12095015" y="6068001"/>
                    <a:pt x="12069057" y="6068001"/>
                  </a:cubicBezTo>
                  <a:cubicBezTo>
                    <a:pt x="12054456" y="6068001"/>
                    <a:pt x="12043099" y="6056624"/>
                    <a:pt x="12043099" y="6041998"/>
                  </a:cubicBezTo>
                  <a:cubicBezTo>
                    <a:pt x="12043099" y="6041998"/>
                    <a:pt x="12043099" y="6041998"/>
                    <a:pt x="12043099" y="5989994"/>
                  </a:cubicBezTo>
                  <a:cubicBezTo>
                    <a:pt x="12043099" y="5946116"/>
                    <a:pt x="12088525" y="5911988"/>
                    <a:pt x="12146930" y="5911988"/>
                  </a:cubicBezTo>
                  <a:close/>
                  <a:moveTo>
                    <a:pt x="11665206" y="5911988"/>
                  </a:moveTo>
                  <a:cubicBezTo>
                    <a:pt x="11723610" y="5911988"/>
                    <a:pt x="11769036" y="5946116"/>
                    <a:pt x="11769036" y="5989994"/>
                  </a:cubicBezTo>
                  <a:cubicBezTo>
                    <a:pt x="11769036" y="5989994"/>
                    <a:pt x="11769036" y="5989994"/>
                    <a:pt x="11769036" y="6041998"/>
                  </a:cubicBezTo>
                  <a:cubicBezTo>
                    <a:pt x="11769036" y="6056624"/>
                    <a:pt x="11757680" y="6068001"/>
                    <a:pt x="11743079" y="6068001"/>
                  </a:cubicBezTo>
                  <a:cubicBezTo>
                    <a:pt x="11743079" y="6068001"/>
                    <a:pt x="11743079" y="6068001"/>
                    <a:pt x="11717120" y="6068001"/>
                  </a:cubicBezTo>
                  <a:cubicBezTo>
                    <a:pt x="11717120" y="6068001"/>
                    <a:pt x="11717120" y="6068001"/>
                    <a:pt x="11717120" y="6172010"/>
                  </a:cubicBezTo>
                  <a:cubicBezTo>
                    <a:pt x="11717120" y="6186636"/>
                    <a:pt x="11705765" y="6198011"/>
                    <a:pt x="11691163" y="6198011"/>
                  </a:cubicBezTo>
                  <a:cubicBezTo>
                    <a:pt x="11691163" y="6198011"/>
                    <a:pt x="11691163" y="6198011"/>
                    <a:pt x="11639248" y="6198011"/>
                  </a:cubicBezTo>
                  <a:cubicBezTo>
                    <a:pt x="11624648" y="6198011"/>
                    <a:pt x="11613291" y="6186636"/>
                    <a:pt x="11613291" y="6172010"/>
                  </a:cubicBezTo>
                  <a:cubicBezTo>
                    <a:pt x="11613291" y="6172010"/>
                    <a:pt x="11613291" y="6172010"/>
                    <a:pt x="11613291" y="6068001"/>
                  </a:cubicBezTo>
                  <a:cubicBezTo>
                    <a:pt x="11613291" y="6068001"/>
                    <a:pt x="11613291" y="6068001"/>
                    <a:pt x="11587333" y="6068001"/>
                  </a:cubicBezTo>
                  <a:cubicBezTo>
                    <a:pt x="11572732" y="6068001"/>
                    <a:pt x="11561375" y="6056624"/>
                    <a:pt x="11561375" y="6041998"/>
                  </a:cubicBezTo>
                  <a:cubicBezTo>
                    <a:pt x="11561375" y="6041998"/>
                    <a:pt x="11561375" y="6041998"/>
                    <a:pt x="11561375" y="5989994"/>
                  </a:cubicBezTo>
                  <a:cubicBezTo>
                    <a:pt x="11561375" y="5946116"/>
                    <a:pt x="11606801" y="5911988"/>
                    <a:pt x="11665206" y="5911988"/>
                  </a:cubicBezTo>
                  <a:close/>
                  <a:moveTo>
                    <a:pt x="11183481" y="5911988"/>
                  </a:moveTo>
                  <a:cubicBezTo>
                    <a:pt x="11241885" y="5911988"/>
                    <a:pt x="11287311" y="5946116"/>
                    <a:pt x="11287311" y="5989994"/>
                  </a:cubicBezTo>
                  <a:cubicBezTo>
                    <a:pt x="11287311" y="5989994"/>
                    <a:pt x="11287311" y="5989994"/>
                    <a:pt x="11287311" y="6041998"/>
                  </a:cubicBezTo>
                  <a:cubicBezTo>
                    <a:pt x="11287311" y="6056624"/>
                    <a:pt x="11275955" y="6068001"/>
                    <a:pt x="11261354" y="6068001"/>
                  </a:cubicBezTo>
                  <a:cubicBezTo>
                    <a:pt x="11261354" y="6068001"/>
                    <a:pt x="11261354" y="6068001"/>
                    <a:pt x="11235395" y="6068001"/>
                  </a:cubicBezTo>
                  <a:cubicBezTo>
                    <a:pt x="11235395" y="6068001"/>
                    <a:pt x="11235395" y="6068001"/>
                    <a:pt x="11235395" y="6172010"/>
                  </a:cubicBezTo>
                  <a:cubicBezTo>
                    <a:pt x="11235395" y="6186636"/>
                    <a:pt x="11224040" y="6198011"/>
                    <a:pt x="11209438" y="6198011"/>
                  </a:cubicBezTo>
                  <a:cubicBezTo>
                    <a:pt x="11209438" y="6198011"/>
                    <a:pt x="11209438" y="6198011"/>
                    <a:pt x="11157523" y="6198011"/>
                  </a:cubicBezTo>
                  <a:cubicBezTo>
                    <a:pt x="11142923" y="6198011"/>
                    <a:pt x="11131566" y="6186636"/>
                    <a:pt x="11131566" y="6172010"/>
                  </a:cubicBezTo>
                  <a:cubicBezTo>
                    <a:pt x="11131566" y="6172010"/>
                    <a:pt x="11131566" y="6172010"/>
                    <a:pt x="11131566" y="6068001"/>
                  </a:cubicBezTo>
                  <a:cubicBezTo>
                    <a:pt x="11131566" y="6068001"/>
                    <a:pt x="11131566" y="6068001"/>
                    <a:pt x="11105608" y="6068001"/>
                  </a:cubicBezTo>
                  <a:cubicBezTo>
                    <a:pt x="11091007" y="6068001"/>
                    <a:pt x="11079650" y="6056624"/>
                    <a:pt x="11079650" y="6041998"/>
                  </a:cubicBezTo>
                  <a:cubicBezTo>
                    <a:pt x="11079650" y="6041998"/>
                    <a:pt x="11079650" y="6041998"/>
                    <a:pt x="11079650" y="5989994"/>
                  </a:cubicBezTo>
                  <a:cubicBezTo>
                    <a:pt x="11079650" y="5946116"/>
                    <a:pt x="11125076" y="5911988"/>
                    <a:pt x="11183481" y="5911988"/>
                  </a:cubicBezTo>
                  <a:close/>
                  <a:moveTo>
                    <a:pt x="10701757" y="5911988"/>
                  </a:moveTo>
                  <a:cubicBezTo>
                    <a:pt x="10760161" y="5911988"/>
                    <a:pt x="10805587" y="5946116"/>
                    <a:pt x="10805587" y="5989994"/>
                  </a:cubicBezTo>
                  <a:cubicBezTo>
                    <a:pt x="10805587" y="5989994"/>
                    <a:pt x="10805587" y="5989994"/>
                    <a:pt x="10805587" y="6041998"/>
                  </a:cubicBezTo>
                  <a:cubicBezTo>
                    <a:pt x="10805587" y="6056624"/>
                    <a:pt x="10794231" y="6068001"/>
                    <a:pt x="10779630" y="6068001"/>
                  </a:cubicBezTo>
                  <a:cubicBezTo>
                    <a:pt x="10779630" y="6068001"/>
                    <a:pt x="10779630" y="6068001"/>
                    <a:pt x="10753671" y="6068001"/>
                  </a:cubicBezTo>
                  <a:cubicBezTo>
                    <a:pt x="10753671" y="6068001"/>
                    <a:pt x="10753671" y="6068001"/>
                    <a:pt x="10753671" y="6172010"/>
                  </a:cubicBezTo>
                  <a:cubicBezTo>
                    <a:pt x="10753671" y="6186636"/>
                    <a:pt x="10742316" y="6198011"/>
                    <a:pt x="10727714" y="6198011"/>
                  </a:cubicBezTo>
                  <a:cubicBezTo>
                    <a:pt x="10727714" y="6198011"/>
                    <a:pt x="10727714" y="6198011"/>
                    <a:pt x="10675799" y="6198011"/>
                  </a:cubicBezTo>
                  <a:cubicBezTo>
                    <a:pt x="10661199" y="6198011"/>
                    <a:pt x="10649842" y="6186636"/>
                    <a:pt x="10649842" y="6172010"/>
                  </a:cubicBezTo>
                  <a:cubicBezTo>
                    <a:pt x="10649842" y="6172010"/>
                    <a:pt x="10649842" y="6172010"/>
                    <a:pt x="10649842" y="6068001"/>
                  </a:cubicBezTo>
                  <a:cubicBezTo>
                    <a:pt x="10649842" y="6068001"/>
                    <a:pt x="10649842" y="6068001"/>
                    <a:pt x="10623884" y="6068001"/>
                  </a:cubicBezTo>
                  <a:cubicBezTo>
                    <a:pt x="10609283" y="6068001"/>
                    <a:pt x="10597926" y="6056624"/>
                    <a:pt x="10597926" y="6041998"/>
                  </a:cubicBezTo>
                  <a:cubicBezTo>
                    <a:pt x="10597926" y="6041998"/>
                    <a:pt x="10597926" y="6041998"/>
                    <a:pt x="10597926" y="5989994"/>
                  </a:cubicBezTo>
                  <a:cubicBezTo>
                    <a:pt x="10597926" y="5946116"/>
                    <a:pt x="10643352" y="5911988"/>
                    <a:pt x="10701757" y="5911988"/>
                  </a:cubicBezTo>
                  <a:close/>
                  <a:moveTo>
                    <a:pt x="10220033" y="5911988"/>
                  </a:moveTo>
                  <a:cubicBezTo>
                    <a:pt x="10278437" y="5911988"/>
                    <a:pt x="10323863" y="5946116"/>
                    <a:pt x="10323863" y="5989994"/>
                  </a:cubicBezTo>
                  <a:cubicBezTo>
                    <a:pt x="10323863" y="5989994"/>
                    <a:pt x="10323863" y="5989994"/>
                    <a:pt x="10323863" y="6041998"/>
                  </a:cubicBezTo>
                  <a:cubicBezTo>
                    <a:pt x="10323863" y="6056624"/>
                    <a:pt x="10312507" y="6068001"/>
                    <a:pt x="10297906" y="6068001"/>
                  </a:cubicBezTo>
                  <a:cubicBezTo>
                    <a:pt x="10297906" y="6068001"/>
                    <a:pt x="10297906" y="6068001"/>
                    <a:pt x="10271947" y="6068001"/>
                  </a:cubicBezTo>
                  <a:cubicBezTo>
                    <a:pt x="10271947" y="6068001"/>
                    <a:pt x="10271947" y="6068001"/>
                    <a:pt x="10271947" y="6172010"/>
                  </a:cubicBezTo>
                  <a:cubicBezTo>
                    <a:pt x="10271947" y="6186636"/>
                    <a:pt x="10260592" y="6198011"/>
                    <a:pt x="10245990" y="6198011"/>
                  </a:cubicBezTo>
                  <a:cubicBezTo>
                    <a:pt x="10245990" y="6198011"/>
                    <a:pt x="10245990" y="6198011"/>
                    <a:pt x="10194075" y="6198011"/>
                  </a:cubicBezTo>
                  <a:cubicBezTo>
                    <a:pt x="10179475" y="6198011"/>
                    <a:pt x="10168118" y="6186636"/>
                    <a:pt x="10168118" y="6172010"/>
                  </a:cubicBezTo>
                  <a:cubicBezTo>
                    <a:pt x="10168118" y="6172010"/>
                    <a:pt x="10168118" y="6172010"/>
                    <a:pt x="10168118" y="6068001"/>
                  </a:cubicBezTo>
                  <a:cubicBezTo>
                    <a:pt x="10168118" y="6068001"/>
                    <a:pt x="10168118" y="6068001"/>
                    <a:pt x="10142160" y="6068001"/>
                  </a:cubicBezTo>
                  <a:cubicBezTo>
                    <a:pt x="10127559" y="6068001"/>
                    <a:pt x="10116202" y="6056624"/>
                    <a:pt x="10116202" y="6041998"/>
                  </a:cubicBezTo>
                  <a:cubicBezTo>
                    <a:pt x="10116202" y="6041998"/>
                    <a:pt x="10116202" y="6041998"/>
                    <a:pt x="10116202" y="5989994"/>
                  </a:cubicBezTo>
                  <a:cubicBezTo>
                    <a:pt x="10116202" y="5946116"/>
                    <a:pt x="10161628" y="5911988"/>
                    <a:pt x="10220033" y="5911988"/>
                  </a:cubicBezTo>
                  <a:close/>
                  <a:moveTo>
                    <a:pt x="9738308" y="5911988"/>
                  </a:moveTo>
                  <a:cubicBezTo>
                    <a:pt x="9796712" y="5911988"/>
                    <a:pt x="9842138" y="5946116"/>
                    <a:pt x="9842138" y="5989994"/>
                  </a:cubicBezTo>
                  <a:cubicBezTo>
                    <a:pt x="9842138" y="5989994"/>
                    <a:pt x="9842138" y="5989994"/>
                    <a:pt x="9842138" y="6041998"/>
                  </a:cubicBezTo>
                  <a:cubicBezTo>
                    <a:pt x="9842138" y="6056624"/>
                    <a:pt x="9830782" y="6068001"/>
                    <a:pt x="9816181" y="6068001"/>
                  </a:cubicBezTo>
                  <a:cubicBezTo>
                    <a:pt x="9816181" y="6068001"/>
                    <a:pt x="9816181" y="6068001"/>
                    <a:pt x="9790222" y="6068001"/>
                  </a:cubicBezTo>
                  <a:cubicBezTo>
                    <a:pt x="9790222" y="6068001"/>
                    <a:pt x="9790222" y="6068001"/>
                    <a:pt x="9790222" y="6172010"/>
                  </a:cubicBezTo>
                  <a:cubicBezTo>
                    <a:pt x="9790222" y="6186636"/>
                    <a:pt x="9778867" y="6198011"/>
                    <a:pt x="9764265" y="6198011"/>
                  </a:cubicBezTo>
                  <a:cubicBezTo>
                    <a:pt x="9764265" y="6198011"/>
                    <a:pt x="9764265" y="6198011"/>
                    <a:pt x="9712350" y="6198011"/>
                  </a:cubicBezTo>
                  <a:cubicBezTo>
                    <a:pt x="9697750" y="6198011"/>
                    <a:pt x="9686393" y="6186636"/>
                    <a:pt x="9686393" y="6172010"/>
                  </a:cubicBezTo>
                  <a:cubicBezTo>
                    <a:pt x="9686393" y="6172010"/>
                    <a:pt x="9686393" y="6172010"/>
                    <a:pt x="9686393" y="6068001"/>
                  </a:cubicBezTo>
                  <a:cubicBezTo>
                    <a:pt x="9686393" y="6068001"/>
                    <a:pt x="9686393" y="6068001"/>
                    <a:pt x="9660435" y="6068001"/>
                  </a:cubicBezTo>
                  <a:cubicBezTo>
                    <a:pt x="9645834" y="6068001"/>
                    <a:pt x="9634477" y="6056624"/>
                    <a:pt x="9634477" y="6041998"/>
                  </a:cubicBezTo>
                  <a:cubicBezTo>
                    <a:pt x="9634477" y="6041998"/>
                    <a:pt x="9634477" y="6041998"/>
                    <a:pt x="9634477" y="5989994"/>
                  </a:cubicBezTo>
                  <a:cubicBezTo>
                    <a:pt x="9634477" y="5946116"/>
                    <a:pt x="9679903" y="5911988"/>
                    <a:pt x="9738308" y="5911988"/>
                  </a:cubicBezTo>
                  <a:close/>
                  <a:moveTo>
                    <a:pt x="9256584" y="5911988"/>
                  </a:moveTo>
                  <a:cubicBezTo>
                    <a:pt x="9314988" y="5911988"/>
                    <a:pt x="9360414" y="5946116"/>
                    <a:pt x="9360414" y="5989994"/>
                  </a:cubicBezTo>
                  <a:cubicBezTo>
                    <a:pt x="9360414" y="5989994"/>
                    <a:pt x="9360414" y="5989994"/>
                    <a:pt x="9360414" y="6041998"/>
                  </a:cubicBezTo>
                  <a:cubicBezTo>
                    <a:pt x="9360414" y="6056624"/>
                    <a:pt x="9349058" y="6068001"/>
                    <a:pt x="9334457" y="6068001"/>
                  </a:cubicBezTo>
                  <a:cubicBezTo>
                    <a:pt x="9334457" y="6068001"/>
                    <a:pt x="9334457" y="6068001"/>
                    <a:pt x="9308498" y="6068001"/>
                  </a:cubicBezTo>
                  <a:cubicBezTo>
                    <a:pt x="9308498" y="6068001"/>
                    <a:pt x="9308498" y="6068001"/>
                    <a:pt x="9308498" y="6172010"/>
                  </a:cubicBezTo>
                  <a:cubicBezTo>
                    <a:pt x="9308498" y="6186636"/>
                    <a:pt x="9297143" y="6198011"/>
                    <a:pt x="9282541" y="6198011"/>
                  </a:cubicBezTo>
                  <a:cubicBezTo>
                    <a:pt x="9282541" y="6198011"/>
                    <a:pt x="9282541" y="6198011"/>
                    <a:pt x="9230626" y="6198011"/>
                  </a:cubicBezTo>
                  <a:cubicBezTo>
                    <a:pt x="9216026" y="6198011"/>
                    <a:pt x="9204669" y="6186636"/>
                    <a:pt x="9204669" y="6172010"/>
                  </a:cubicBezTo>
                  <a:cubicBezTo>
                    <a:pt x="9204669" y="6172010"/>
                    <a:pt x="9204669" y="6172010"/>
                    <a:pt x="9204669" y="6068001"/>
                  </a:cubicBezTo>
                  <a:cubicBezTo>
                    <a:pt x="9204669" y="6068001"/>
                    <a:pt x="9204669" y="6068001"/>
                    <a:pt x="9178711" y="6068001"/>
                  </a:cubicBezTo>
                  <a:cubicBezTo>
                    <a:pt x="9164110" y="6068001"/>
                    <a:pt x="9152753" y="6056624"/>
                    <a:pt x="9152753" y="6041998"/>
                  </a:cubicBezTo>
                  <a:cubicBezTo>
                    <a:pt x="9152753" y="6041998"/>
                    <a:pt x="9152753" y="6041998"/>
                    <a:pt x="9152753" y="5989994"/>
                  </a:cubicBezTo>
                  <a:cubicBezTo>
                    <a:pt x="9152753" y="5946116"/>
                    <a:pt x="9198179" y="5911988"/>
                    <a:pt x="9256584" y="5911988"/>
                  </a:cubicBezTo>
                  <a:close/>
                  <a:moveTo>
                    <a:pt x="8774860" y="5911988"/>
                  </a:moveTo>
                  <a:cubicBezTo>
                    <a:pt x="8833264" y="5911988"/>
                    <a:pt x="8878690" y="5946116"/>
                    <a:pt x="8878690" y="5989994"/>
                  </a:cubicBezTo>
                  <a:cubicBezTo>
                    <a:pt x="8878690" y="5989994"/>
                    <a:pt x="8878690" y="5989994"/>
                    <a:pt x="8878690" y="6041998"/>
                  </a:cubicBezTo>
                  <a:cubicBezTo>
                    <a:pt x="8878690" y="6056624"/>
                    <a:pt x="8867334" y="6068001"/>
                    <a:pt x="8852733" y="6068001"/>
                  </a:cubicBezTo>
                  <a:cubicBezTo>
                    <a:pt x="8852733" y="6068001"/>
                    <a:pt x="8852733" y="6068001"/>
                    <a:pt x="8826774" y="6068001"/>
                  </a:cubicBezTo>
                  <a:cubicBezTo>
                    <a:pt x="8826774" y="6068001"/>
                    <a:pt x="8826774" y="6068001"/>
                    <a:pt x="8826774" y="6172010"/>
                  </a:cubicBezTo>
                  <a:cubicBezTo>
                    <a:pt x="8826774" y="6186636"/>
                    <a:pt x="8815419" y="6198011"/>
                    <a:pt x="8800817" y="6198011"/>
                  </a:cubicBezTo>
                  <a:cubicBezTo>
                    <a:pt x="8800817" y="6198011"/>
                    <a:pt x="8800817" y="6198011"/>
                    <a:pt x="8748902" y="6198011"/>
                  </a:cubicBezTo>
                  <a:cubicBezTo>
                    <a:pt x="8734302" y="6198011"/>
                    <a:pt x="8722945" y="6186636"/>
                    <a:pt x="8722945" y="6172010"/>
                  </a:cubicBezTo>
                  <a:cubicBezTo>
                    <a:pt x="8722945" y="6172010"/>
                    <a:pt x="8722945" y="6172010"/>
                    <a:pt x="8722945" y="6068001"/>
                  </a:cubicBezTo>
                  <a:cubicBezTo>
                    <a:pt x="8722945" y="6068001"/>
                    <a:pt x="8722945" y="6068001"/>
                    <a:pt x="8696987" y="6068001"/>
                  </a:cubicBezTo>
                  <a:cubicBezTo>
                    <a:pt x="8682386" y="6068001"/>
                    <a:pt x="8671029" y="6056624"/>
                    <a:pt x="8671029" y="6041998"/>
                  </a:cubicBezTo>
                  <a:cubicBezTo>
                    <a:pt x="8671029" y="6041998"/>
                    <a:pt x="8671029" y="6041998"/>
                    <a:pt x="8671029" y="5989994"/>
                  </a:cubicBezTo>
                  <a:cubicBezTo>
                    <a:pt x="8671029" y="5946116"/>
                    <a:pt x="8716455" y="5911988"/>
                    <a:pt x="8774860" y="5911988"/>
                  </a:cubicBezTo>
                  <a:close/>
                  <a:moveTo>
                    <a:pt x="8293136" y="5911988"/>
                  </a:moveTo>
                  <a:cubicBezTo>
                    <a:pt x="8351541" y="5911988"/>
                    <a:pt x="8396966" y="5946116"/>
                    <a:pt x="8396966" y="5989994"/>
                  </a:cubicBezTo>
                  <a:cubicBezTo>
                    <a:pt x="8396966" y="5989994"/>
                    <a:pt x="8396966" y="5989994"/>
                    <a:pt x="8396966" y="6041998"/>
                  </a:cubicBezTo>
                  <a:cubicBezTo>
                    <a:pt x="8396966" y="6056624"/>
                    <a:pt x="8385610" y="6068001"/>
                    <a:pt x="8371009" y="6068001"/>
                  </a:cubicBezTo>
                  <a:cubicBezTo>
                    <a:pt x="8371009" y="6068001"/>
                    <a:pt x="8371009" y="6068001"/>
                    <a:pt x="8345051" y="6068001"/>
                  </a:cubicBezTo>
                  <a:cubicBezTo>
                    <a:pt x="8345051" y="6068001"/>
                    <a:pt x="8345051" y="6068001"/>
                    <a:pt x="8345051" y="6172010"/>
                  </a:cubicBezTo>
                  <a:cubicBezTo>
                    <a:pt x="8345051" y="6186636"/>
                    <a:pt x="8333695" y="6198011"/>
                    <a:pt x="8319094" y="6198011"/>
                  </a:cubicBezTo>
                  <a:cubicBezTo>
                    <a:pt x="8319094" y="6198011"/>
                    <a:pt x="8319094" y="6198011"/>
                    <a:pt x="8267178" y="6198011"/>
                  </a:cubicBezTo>
                  <a:cubicBezTo>
                    <a:pt x="8252578" y="6198011"/>
                    <a:pt x="8241221" y="6186636"/>
                    <a:pt x="8241221" y="6172010"/>
                  </a:cubicBezTo>
                  <a:cubicBezTo>
                    <a:pt x="8241221" y="6172010"/>
                    <a:pt x="8241221" y="6172010"/>
                    <a:pt x="8241221" y="6068001"/>
                  </a:cubicBezTo>
                  <a:cubicBezTo>
                    <a:pt x="8241221" y="6068001"/>
                    <a:pt x="8241221" y="6068001"/>
                    <a:pt x="8215264" y="6068001"/>
                  </a:cubicBezTo>
                  <a:cubicBezTo>
                    <a:pt x="8200662" y="6068001"/>
                    <a:pt x="8189305" y="6056624"/>
                    <a:pt x="8189305" y="6041998"/>
                  </a:cubicBezTo>
                  <a:cubicBezTo>
                    <a:pt x="8189305" y="6041998"/>
                    <a:pt x="8189305" y="6041998"/>
                    <a:pt x="8189305" y="5989994"/>
                  </a:cubicBezTo>
                  <a:cubicBezTo>
                    <a:pt x="8189305" y="5946116"/>
                    <a:pt x="8234731" y="5911988"/>
                    <a:pt x="8293136" y="5911988"/>
                  </a:cubicBezTo>
                  <a:close/>
                  <a:moveTo>
                    <a:pt x="7811412" y="5911988"/>
                  </a:moveTo>
                  <a:cubicBezTo>
                    <a:pt x="7869817" y="5911988"/>
                    <a:pt x="7915242" y="5946116"/>
                    <a:pt x="7915242" y="5989994"/>
                  </a:cubicBezTo>
                  <a:cubicBezTo>
                    <a:pt x="7915242" y="5989994"/>
                    <a:pt x="7915242" y="5989994"/>
                    <a:pt x="7915242" y="6041998"/>
                  </a:cubicBezTo>
                  <a:cubicBezTo>
                    <a:pt x="7915242" y="6056624"/>
                    <a:pt x="7903886" y="6068001"/>
                    <a:pt x="7889285" y="6068001"/>
                  </a:cubicBezTo>
                  <a:cubicBezTo>
                    <a:pt x="7889285" y="6068001"/>
                    <a:pt x="7889285" y="6068001"/>
                    <a:pt x="7863327" y="6068001"/>
                  </a:cubicBezTo>
                  <a:cubicBezTo>
                    <a:pt x="7863327" y="6068001"/>
                    <a:pt x="7863327" y="6068001"/>
                    <a:pt x="7863327" y="6172010"/>
                  </a:cubicBezTo>
                  <a:cubicBezTo>
                    <a:pt x="7863327" y="6186636"/>
                    <a:pt x="7851971" y="6198011"/>
                    <a:pt x="7837370" y="6198011"/>
                  </a:cubicBezTo>
                  <a:cubicBezTo>
                    <a:pt x="7837370" y="6198011"/>
                    <a:pt x="7837370" y="6198011"/>
                    <a:pt x="7785454" y="6198011"/>
                  </a:cubicBezTo>
                  <a:cubicBezTo>
                    <a:pt x="7770854" y="6198011"/>
                    <a:pt x="7759497" y="6186636"/>
                    <a:pt x="7759497" y="6172010"/>
                  </a:cubicBezTo>
                  <a:cubicBezTo>
                    <a:pt x="7759497" y="6172010"/>
                    <a:pt x="7759497" y="6172010"/>
                    <a:pt x="7759497" y="6068001"/>
                  </a:cubicBezTo>
                  <a:cubicBezTo>
                    <a:pt x="7759497" y="6068001"/>
                    <a:pt x="7759497" y="6068001"/>
                    <a:pt x="7733540" y="6068001"/>
                  </a:cubicBezTo>
                  <a:cubicBezTo>
                    <a:pt x="7718938" y="6068001"/>
                    <a:pt x="7707581" y="6056624"/>
                    <a:pt x="7707581" y="6041998"/>
                  </a:cubicBezTo>
                  <a:cubicBezTo>
                    <a:pt x="7707581" y="6041998"/>
                    <a:pt x="7707581" y="6041998"/>
                    <a:pt x="7707581" y="5989994"/>
                  </a:cubicBezTo>
                  <a:cubicBezTo>
                    <a:pt x="7707581" y="5946116"/>
                    <a:pt x="7753007" y="5911988"/>
                    <a:pt x="7811412" y="5911988"/>
                  </a:cubicBezTo>
                  <a:close/>
                  <a:moveTo>
                    <a:pt x="7329688" y="5911988"/>
                  </a:moveTo>
                  <a:cubicBezTo>
                    <a:pt x="7388093" y="5911988"/>
                    <a:pt x="7433518" y="5946116"/>
                    <a:pt x="7433518" y="5989994"/>
                  </a:cubicBezTo>
                  <a:cubicBezTo>
                    <a:pt x="7433518" y="5989994"/>
                    <a:pt x="7433518" y="5989994"/>
                    <a:pt x="7433518" y="6041998"/>
                  </a:cubicBezTo>
                  <a:cubicBezTo>
                    <a:pt x="7433518" y="6056624"/>
                    <a:pt x="7422162" y="6068001"/>
                    <a:pt x="7407561" y="6068001"/>
                  </a:cubicBezTo>
                  <a:cubicBezTo>
                    <a:pt x="7407561" y="6068001"/>
                    <a:pt x="7407561" y="6068001"/>
                    <a:pt x="7381603" y="6068001"/>
                  </a:cubicBezTo>
                  <a:cubicBezTo>
                    <a:pt x="7381603" y="6068001"/>
                    <a:pt x="7381603" y="6068001"/>
                    <a:pt x="7381603" y="6172010"/>
                  </a:cubicBezTo>
                  <a:cubicBezTo>
                    <a:pt x="7381603" y="6186636"/>
                    <a:pt x="7370247" y="6198011"/>
                    <a:pt x="7355646" y="6198011"/>
                  </a:cubicBezTo>
                  <a:cubicBezTo>
                    <a:pt x="7355646" y="6198011"/>
                    <a:pt x="7355646" y="6198011"/>
                    <a:pt x="7303730" y="6198011"/>
                  </a:cubicBezTo>
                  <a:cubicBezTo>
                    <a:pt x="7289130" y="6198011"/>
                    <a:pt x="7277773" y="6186636"/>
                    <a:pt x="7277773" y="6172010"/>
                  </a:cubicBezTo>
                  <a:cubicBezTo>
                    <a:pt x="7277773" y="6172010"/>
                    <a:pt x="7277773" y="6172010"/>
                    <a:pt x="7277773" y="6068001"/>
                  </a:cubicBezTo>
                  <a:cubicBezTo>
                    <a:pt x="7277773" y="6068001"/>
                    <a:pt x="7277773" y="6068001"/>
                    <a:pt x="7251816" y="6068001"/>
                  </a:cubicBezTo>
                  <a:cubicBezTo>
                    <a:pt x="7237214" y="6068001"/>
                    <a:pt x="7225857" y="6056624"/>
                    <a:pt x="7225857" y="6041998"/>
                  </a:cubicBezTo>
                  <a:cubicBezTo>
                    <a:pt x="7225857" y="6041998"/>
                    <a:pt x="7225857" y="6041998"/>
                    <a:pt x="7225857" y="5989994"/>
                  </a:cubicBezTo>
                  <a:cubicBezTo>
                    <a:pt x="7225857" y="5946116"/>
                    <a:pt x="7271283" y="5911988"/>
                    <a:pt x="7329688" y="5911988"/>
                  </a:cubicBezTo>
                  <a:close/>
                  <a:moveTo>
                    <a:pt x="6847964" y="5911988"/>
                  </a:moveTo>
                  <a:cubicBezTo>
                    <a:pt x="6906369" y="5911988"/>
                    <a:pt x="6951794" y="5946116"/>
                    <a:pt x="6951794" y="5989994"/>
                  </a:cubicBezTo>
                  <a:cubicBezTo>
                    <a:pt x="6951794" y="5989994"/>
                    <a:pt x="6951794" y="5989994"/>
                    <a:pt x="6951794" y="6041998"/>
                  </a:cubicBezTo>
                  <a:cubicBezTo>
                    <a:pt x="6951794" y="6056624"/>
                    <a:pt x="6940438" y="6068001"/>
                    <a:pt x="6925837" y="6068001"/>
                  </a:cubicBezTo>
                  <a:cubicBezTo>
                    <a:pt x="6925837" y="6068001"/>
                    <a:pt x="6925837" y="6068001"/>
                    <a:pt x="6899879" y="6068001"/>
                  </a:cubicBezTo>
                  <a:cubicBezTo>
                    <a:pt x="6899879" y="6068001"/>
                    <a:pt x="6899879" y="6068001"/>
                    <a:pt x="6899879" y="6172010"/>
                  </a:cubicBezTo>
                  <a:cubicBezTo>
                    <a:pt x="6899879" y="6186636"/>
                    <a:pt x="6888523" y="6198011"/>
                    <a:pt x="6873922" y="6198011"/>
                  </a:cubicBezTo>
                  <a:cubicBezTo>
                    <a:pt x="6873922" y="6198011"/>
                    <a:pt x="6873922" y="6198011"/>
                    <a:pt x="6822006" y="6198011"/>
                  </a:cubicBezTo>
                  <a:cubicBezTo>
                    <a:pt x="6807406" y="6198011"/>
                    <a:pt x="6796049" y="6186636"/>
                    <a:pt x="6796049" y="6172010"/>
                  </a:cubicBezTo>
                  <a:cubicBezTo>
                    <a:pt x="6796049" y="6172010"/>
                    <a:pt x="6796049" y="6172010"/>
                    <a:pt x="6796049" y="6068001"/>
                  </a:cubicBezTo>
                  <a:cubicBezTo>
                    <a:pt x="6796049" y="6068001"/>
                    <a:pt x="6796049" y="6068001"/>
                    <a:pt x="6770092" y="6068001"/>
                  </a:cubicBezTo>
                  <a:cubicBezTo>
                    <a:pt x="6755490" y="6068001"/>
                    <a:pt x="6744133" y="6056624"/>
                    <a:pt x="6744133" y="6041998"/>
                  </a:cubicBezTo>
                  <a:cubicBezTo>
                    <a:pt x="6744133" y="6041998"/>
                    <a:pt x="6744133" y="6041998"/>
                    <a:pt x="6744133" y="5989994"/>
                  </a:cubicBezTo>
                  <a:cubicBezTo>
                    <a:pt x="6744133" y="5946116"/>
                    <a:pt x="6789559" y="5911988"/>
                    <a:pt x="6847964" y="5911988"/>
                  </a:cubicBezTo>
                  <a:close/>
                  <a:moveTo>
                    <a:pt x="6366240" y="5911988"/>
                  </a:moveTo>
                  <a:cubicBezTo>
                    <a:pt x="6424645" y="5911988"/>
                    <a:pt x="6470070" y="5946116"/>
                    <a:pt x="6470070" y="5989994"/>
                  </a:cubicBezTo>
                  <a:cubicBezTo>
                    <a:pt x="6470070" y="5989994"/>
                    <a:pt x="6470070" y="5989994"/>
                    <a:pt x="6470070" y="6041998"/>
                  </a:cubicBezTo>
                  <a:cubicBezTo>
                    <a:pt x="6470070" y="6056624"/>
                    <a:pt x="6458714" y="6068001"/>
                    <a:pt x="6444113" y="6068001"/>
                  </a:cubicBezTo>
                  <a:cubicBezTo>
                    <a:pt x="6444113" y="6068001"/>
                    <a:pt x="6444113" y="6068001"/>
                    <a:pt x="6418155" y="6068001"/>
                  </a:cubicBezTo>
                  <a:cubicBezTo>
                    <a:pt x="6418155" y="6068001"/>
                    <a:pt x="6418155" y="6068001"/>
                    <a:pt x="6418155" y="6172010"/>
                  </a:cubicBezTo>
                  <a:cubicBezTo>
                    <a:pt x="6418155" y="6186636"/>
                    <a:pt x="6406799" y="6198011"/>
                    <a:pt x="6392198" y="6198011"/>
                  </a:cubicBezTo>
                  <a:cubicBezTo>
                    <a:pt x="6392198" y="6198011"/>
                    <a:pt x="6392198" y="6198011"/>
                    <a:pt x="6340282" y="6198011"/>
                  </a:cubicBezTo>
                  <a:cubicBezTo>
                    <a:pt x="6325682" y="6198011"/>
                    <a:pt x="6314325" y="6186636"/>
                    <a:pt x="6314325" y="6172010"/>
                  </a:cubicBezTo>
                  <a:cubicBezTo>
                    <a:pt x="6314325" y="6172010"/>
                    <a:pt x="6314325" y="6172010"/>
                    <a:pt x="6314325" y="6068001"/>
                  </a:cubicBezTo>
                  <a:cubicBezTo>
                    <a:pt x="6314325" y="6068001"/>
                    <a:pt x="6314325" y="6068001"/>
                    <a:pt x="6288368" y="6068001"/>
                  </a:cubicBezTo>
                  <a:cubicBezTo>
                    <a:pt x="6273766" y="6068001"/>
                    <a:pt x="6262409" y="6056624"/>
                    <a:pt x="6262409" y="6041998"/>
                  </a:cubicBezTo>
                  <a:cubicBezTo>
                    <a:pt x="6262409" y="6041998"/>
                    <a:pt x="6262409" y="6041998"/>
                    <a:pt x="6262409" y="5989994"/>
                  </a:cubicBezTo>
                  <a:cubicBezTo>
                    <a:pt x="6262409" y="5946116"/>
                    <a:pt x="6307835" y="5911988"/>
                    <a:pt x="6366240" y="5911988"/>
                  </a:cubicBezTo>
                  <a:close/>
                  <a:moveTo>
                    <a:pt x="5884518" y="5911988"/>
                  </a:moveTo>
                  <a:cubicBezTo>
                    <a:pt x="5942922" y="5911988"/>
                    <a:pt x="5988348" y="5946116"/>
                    <a:pt x="5988348" y="5989994"/>
                  </a:cubicBezTo>
                  <a:cubicBezTo>
                    <a:pt x="5988348" y="5989994"/>
                    <a:pt x="5988348" y="5989994"/>
                    <a:pt x="5988348" y="6041998"/>
                  </a:cubicBezTo>
                  <a:cubicBezTo>
                    <a:pt x="5988348" y="6056624"/>
                    <a:pt x="5976990" y="6068001"/>
                    <a:pt x="5962391" y="6068001"/>
                  </a:cubicBezTo>
                  <a:cubicBezTo>
                    <a:pt x="5962391" y="6068001"/>
                    <a:pt x="5962391" y="6068001"/>
                    <a:pt x="5936433" y="6068001"/>
                  </a:cubicBezTo>
                  <a:cubicBezTo>
                    <a:pt x="5936433" y="6068001"/>
                    <a:pt x="5936433" y="6068001"/>
                    <a:pt x="5936433" y="6172010"/>
                  </a:cubicBezTo>
                  <a:cubicBezTo>
                    <a:pt x="5936433" y="6186636"/>
                    <a:pt x="5925076" y="6198011"/>
                    <a:pt x="5910476" y="6198011"/>
                  </a:cubicBezTo>
                  <a:cubicBezTo>
                    <a:pt x="5910476" y="6198011"/>
                    <a:pt x="5910476" y="6198011"/>
                    <a:pt x="5858559" y="6198011"/>
                  </a:cubicBezTo>
                  <a:cubicBezTo>
                    <a:pt x="5843960" y="6198011"/>
                    <a:pt x="5832602" y="6186636"/>
                    <a:pt x="5832602" y="6172010"/>
                  </a:cubicBezTo>
                  <a:cubicBezTo>
                    <a:pt x="5832602" y="6172010"/>
                    <a:pt x="5832602" y="6172010"/>
                    <a:pt x="5832602" y="6068001"/>
                  </a:cubicBezTo>
                  <a:cubicBezTo>
                    <a:pt x="5832602" y="6068001"/>
                    <a:pt x="5832602" y="6068001"/>
                    <a:pt x="5806647" y="6068001"/>
                  </a:cubicBezTo>
                  <a:cubicBezTo>
                    <a:pt x="5792045" y="6068001"/>
                    <a:pt x="5780688" y="6056624"/>
                    <a:pt x="5780688" y="6041998"/>
                  </a:cubicBezTo>
                  <a:cubicBezTo>
                    <a:pt x="5780688" y="6041998"/>
                    <a:pt x="5780688" y="6041998"/>
                    <a:pt x="5780688" y="5989994"/>
                  </a:cubicBezTo>
                  <a:cubicBezTo>
                    <a:pt x="5780688" y="5946116"/>
                    <a:pt x="5826112" y="5911988"/>
                    <a:pt x="5884518" y="5911988"/>
                  </a:cubicBezTo>
                  <a:close/>
                  <a:moveTo>
                    <a:pt x="5402797" y="5911988"/>
                  </a:moveTo>
                  <a:cubicBezTo>
                    <a:pt x="5461200" y="5911988"/>
                    <a:pt x="5506626" y="5946116"/>
                    <a:pt x="5506626" y="5989994"/>
                  </a:cubicBezTo>
                  <a:cubicBezTo>
                    <a:pt x="5506626" y="5989994"/>
                    <a:pt x="5506626" y="5989994"/>
                    <a:pt x="5506626" y="6041998"/>
                  </a:cubicBezTo>
                  <a:cubicBezTo>
                    <a:pt x="5506626" y="6056624"/>
                    <a:pt x="5495269" y="6068001"/>
                    <a:pt x="5480669" y="6068001"/>
                  </a:cubicBezTo>
                  <a:cubicBezTo>
                    <a:pt x="5480669" y="6068001"/>
                    <a:pt x="5480669" y="6068001"/>
                    <a:pt x="5454711" y="6068001"/>
                  </a:cubicBezTo>
                  <a:cubicBezTo>
                    <a:pt x="5454711" y="6068001"/>
                    <a:pt x="5454711" y="6068001"/>
                    <a:pt x="5454711" y="6172010"/>
                  </a:cubicBezTo>
                  <a:cubicBezTo>
                    <a:pt x="5454711" y="6186636"/>
                    <a:pt x="5443355" y="6198011"/>
                    <a:pt x="5428752" y="6198011"/>
                  </a:cubicBezTo>
                  <a:cubicBezTo>
                    <a:pt x="5428752" y="6198011"/>
                    <a:pt x="5428752" y="6198011"/>
                    <a:pt x="5376837" y="6198011"/>
                  </a:cubicBezTo>
                  <a:cubicBezTo>
                    <a:pt x="5362239" y="6198011"/>
                    <a:pt x="5350881" y="6186636"/>
                    <a:pt x="5350881" y="6172010"/>
                  </a:cubicBezTo>
                  <a:cubicBezTo>
                    <a:pt x="5350881" y="6172010"/>
                    <a:pt x="5350881" y="6172010"/>
                    <a:pt x="5350881" y="6068001"/>
                  </a:cubicBezTo>
                  <a:cubicBezTo>
                    <a:pt x="5350881" y="6068001"/>
                    <a:pt x="5350881" y="6068001"/>
                    <a:pt x="5324924" y="6068001"/>
                  </a:cubicBezTo>
                  <a:cubicBezTo>
                    <a:pt x="5310323" y="6068001"/>
                    <a:pt x="5298965" y="6056624"/>
                    <a:pt x="5298965" y="6041998"/>
                  </a:cubicBezTo>
                  <a:cubicBezTo>
                    <a:pt x="5298965" y="6041998"/>
                    <a:pt x="5298965" y="6041998"/>
                    <a:pt x="5298965" y="5989994"/>
                  </a:cubicBezTo>
                  <a:cubicBezTo>
                    <a:pt x="5298965" y="5946116"/>
                    <a:pt x="5344392" y="5911988"/>
                    <a:pt x="5402797" y="5911988"/>
                  </a:cubicBezTo>
                  <a:close/>
                  <a:moveTo>
                    <a:pt x="4921068" y="5911988"/>
                  </a:moveTo>
                  <a:cubicBezTo>
                    <a:pt x="4979474" y="5911988"/>
                    <a:pt x="5024901" y="5946116"/>
                    <a:pt x="5024901" y="5989994"/>
                  </a:cubicBezTo>
                  <a:cubicBezTo>
                    <a:pt x="5024901" y="5989994"/>
                    <a:pt x="5024901" y="5989994"/>
                    <a:pt x="5024901" y="6041998"/>
                  </a:cubicBezTo>
                  <a:cubicBezTo>
                    <a:pt x="5024901" y="6056624"/>
                    <a:pt x="5013545" y="6068001"/>
                    <a:pt x="4998943" y="6068001"/>
                  </a:cubicBezTo>
                  <a:cubicBezTo>
                    <a:pt x="4998943" y="6068001"/>
                    <a:pt x="4998943" y="6068001"/>
                    <a:pt x="4972985" y="6068001"/>
                  </a:cubicBezTo>
                  <a:cubicBezTo>
                    <a:pt x="4972985" y="6068001"/>
                    <a:pt x="4972985" y="6068001"/>
                    <a:pt x="4972985" y="6172010"/>
                  </a:cubicBezTo>
                  <a:cubicBezTo>
                    <a:pt x="4972985" y="6186636"/>
                    <a:pt x="4961628" y="6198011"/>
                    <a:pt x="4947026" y="6198011"/>
                  </a:cubicBezTo>
                  <a:cubicBezTo>
                    <a:pt x="4947026" y="6198011"/>
                    <a:pt x="4947026" y="6198011"/>
                    <a:pt x="4895110" y="6198011"/>
                  </a:cubicBezTo>
                  <a:cubicBezTo>
                    <a:pt x="4880511" y="6198011"/>
                    <a:pt x="4869155" y="6186636"/>
                    <a:pt x="4869155" y="6172010"/>
                  </a:cubicBezTo>
                  <a:cubicBezTo>
                    <a:pt x="4869155" y="6172010"/>
                    <a:pt x="4869155" y="6172010"/>
                    <a:pt x="4869155" y="6068001"/>
                  </a:cubicBezTo>
                  <a:cubicBezTo>
                    <a:pt x="4869155" y="6068001"/>
                    <a:pt x="4869155" y="6068001"/>
                    <a:pt x="4843197" y="6068001"/>
                  </a:cubicBezTo>
                  <a:cubicBezTo>
                    <a:pt x="4828598" y="6068001"/>
                    <a:pt x="4817240" y="6056624"/>
                    <a:pt x="4817240" y="6041998"/>
                  </a:cubicBezTo>
                  <a:cubicBezTo>
                    <a:pt x="4817240" y="6041998"/>
                    <a:pt x="4817240" y="6041998"/>
                    <a:pt x="4817240" y="5989994"/>
                  </a:cubicBezTo>
                  <a:cubicBezTo>
                    <a:pt x="4817240" y="5946116"/>
                    <a:pt x="4862664" y="5911988"/>
                    <a:pt x="4921068" y="5911988"/>
                  </a:cubicBezTo>
                  <a:close/>
                  <a:moveTo>
                    <a:pt x="4439348" y="5911988"/>
                  </a:moveTo>
                  <a:cubicBezTo>
                    <a:pt x="4497752" y="5911988"/>
                    <a:pt x="4543177" y="5946116"/>
                    <a:pt x="4543177" y="5989994"/>
                  </a:cubicBezTo>
                  <a:cubicBezTo>
                    <a:pt x="4543177" y="5989994"/>
                    <a:pt x="4543177" y="5989994"/>
                    <a:pt x="4543177" y="6041998"/>
                  </a:cubicBezTo>
                  <a:cubicBezTo>
                    <a:pt x="4543177" y="6056624"/>
                    <a:pt x="4531821" y="6068001"/>
                    <a:pt x="4517219" y="6068001"/>
                  </a:cubicBezTo>
                  <a:cubicBezTo>
                    <a:pt x="4517219" y="6068001"/>
                    <a:pt x="4517219" y="6068001"/>
                    <a:pt x="4491261" y="6068001"/>
                  </a:cubicBezTo>
                  <a:cubicBezTo>
                    <a:pt x="4491261" y="6068001"/>
                    <a:pt x="4491261" y="6068001"/>
                    <a:pt x="4491261" y="6172010"/>
                  </a:cubicBezTo>
                  <a:cubicBezTo>
                    <a:pt x="4491261" y="6186636"/>
                    <a:pt x="4479905" y="6198011"/>
                    <a:pt x="4465303" y="6198011"/>
                  </a:cubicBezTo>
                  <a:cubicBezTo>
                    <a:pt x="4465303" y="6198011"/>
                    <a:pt x="4465303" y="6198011"/>
                    <a:pt x="4413387" y="6198011"/>
                  </a:cubicBezTo>
                  <a:cubicBezTo>
                    <a:pt x="4398789" y="6198011"/>
                    <a:pt x="4387431" y="6186636"/>
                    <a:pt x="4387431" y="6172010"/>
                  </a:cubicBezTo>
                  <a:cubicBezTo>
                    <a:pt x="4387431" y="6172010"/>
                    <a:pt x="4387431" y="6172010"/>
                    <a:pt x="4387431" y="6068001"/>
                  </a:cubicBezTo>
                  <a:cubicBezTo>
                    <a:pt x="4387431" y="6068001"/>
                    <a:pt x="4387431" y="6068001"/>
                    <a:pt x="4361473" y="6068001"/>
                  </a:cubicBezTo>
                  <a:cubicBezTo>
                    <a:pt x="4346873" y="6068001"/>
                    <a:pt x="4335515" y="6056624"/>
                    <a:pt x="4335515" y="6041998"/>
                  </a:cubicBezTo>
                  <a:cubicBezTo>
                    <a:pt x="4335515" y="6041998"/>
                    <a:pt x="4335515" y="6041998"/>
                    <a:pt x="4335515" y="5989994"/>
                  </a:cubicBezTo>
                  <a:cubicBezTo>
                    <a:pt x="4335515" y="5946116"/>
                    <a:pt x="4380941" y="5911988"/>
                    <a:pt x="4439348" y="5911988"/>
                  </a:cubicBezTo>
                  <a:close/>
                  <a:moveTo>
                    <a:pt x="3957626" y="5911988"/>
                  </a:moveTo>
                  <a:cubicBezTo>
                    <a:pt x="4016030" y="5911988"/>
                    <a:pt x="4061456" y="5946116"/>
                    <a:pt x="4061456" y="5989994"/>
                  </a:cubicBezTo>
                  <a:cubicBezTo>
                    <a:pt x="4061456" y="5989994"/>
                    <a:pt x="4061456" y="5989994"/>
                    <a:pt x="4061456" y="6041998"/>
                  </a:cubicBezTo>
                  <a:cubicBezTo>
                    <a:pt x="4061456" y="6056624"/>
                    <a:pt x="4050101" y="6068001"/>
                    <a:pt x="4035499" y="6068001"/>
                  </a:cubicBezTo>
                  <a:cubicBezTo>
                    <a:pt x="4035499" y="6068001"/>
                    <a:pt x="4035499" y="6068001"/>
                    <a:pt x="4009541" y="6068001"/>
                  </a:cubicBezTo>
                  <a:cubicBezTo>
                    <a:pt x="4009541" y="6068001"/>
                    <a:pt x="4009541" y="6068001"/>
                    <a:pt x="4009541" y="6172010"/>
                  </a:cubicBezTo>
                  <a:cubicBezTo>
                    <a:pt x="4009541" y="6186636"/>
                    <a:pt x="3998185" y="6198011"/>
                    <a:pt x="3983584" y="6198011"/>
                  </a:cubicBezTo>
                  <a:cubicBezTo>
                    <a:pt x="3983584" y="6198011"/>
                    <a:pt x="3983584" y="6198011"/>
                    <a:pt x="3931667" y="6198011"/>
                  </a:cubicBezTo>
                  <a:cubicBezTo>
                    <a:pt x="3917068" y="6198011"/>
                    <a:pt x="3905710" y="6186636"/>
                    <a:pt x="3905710" y="6172010"/>
                  </a:cubicBezTo>
                  <a:cubicBezTo>
                    <a:pt x="3905710" y="6172010"/>
                    <a:pt x="3905710" y="6172010"/>
                    <a:pt x="3905710" y="6068001"/>
                  </a:cubicBezTo>
                  <a:cubicBezTo>
                    <a:pt x="3905710" y="6068001"/>
                    <a:pt x="3905710" y="6068001"/>
                    <a:pt x="3879753" y="6068001"/>
                  </a:cubicBezTo>
                  <a:cubicBezTo>
                    <a:pt x="3865152" y="6068001"/>
                    <a:pt x="3853794" y="6056624"/>
                    <a:pt x="3853794" y="6041998"/>
                  </a:cubicBezTo>
                  <a:cubicBezTo>
                    <a:pt x="3853794" y="6041998"/>
                    <a:pt x="3853794" y="6041998"/>
                    <a:pt x="3853794" y="5989994"/>
                  </a:cubicBezTo>
                  <a:cubicBezTo>
                    <a:pt x="3853794" y="5946116"/>
                    <a:pt x="3899221" y="5911988"/>
                    <a:pt x="3957626" y="5911988"/>
                  </a:cubicBezTo>
                  <a:close/>
                  <a:moveTo>
                    <a:pt x="3475904" y="5911988"/>
                  </a:moveTo>
                  <a:cubicBezTo>
                    <a:pt x="3534309" y="5911988"/>
                    <a:pt x="3579735" y="5946116"/>
                    <a:pt x="3579735" y="5989994"/>
                  </a:cubicBezTo>
                  <a:cubicBezTo>
                    <a:pt x="3579735" y="5989994"/>
                    <a:pt x="3579735" y="5989994"/>
                    <a:pt x="3579735" y="6041998"/>
                  </a:cubicBezTo>
                  <a:cubicBezTo>
                    <a:pt x="3579735" y="6056624"/>
                    <a:pt x="3568380" y="6068001"/>
                    <a:pt x="3553778" y="6068001"/>
                  </a:cubicBezTo>
                  <a:cubicBezTo>
                    <a:pt x="3553778" y="6068001"/>
                    <a:pt x="3553778" y="6068001"/>
                    <a:pt x="3527819" y="6068001"/>
                  </a:cubicBezTo>
                  <a:cubicBezTo>
                    <a:pt x="3527819" y="6068001"/>
                    <a:pt x="3527819" y="6068001"/>
                    <a:pt x="3527819" y="6172010"/>
                  </a:cubicBezTo>
                  <a:cubicBezTo>
                    <a:pt x="3527819" y="6186636"/>
                    <a:pt x="3516464" y="6198011"/>
                    <a:pt x="3501862" y="6198011"/>
                  </a:cubicBezTo>
                  <a:cubicBezTo>
                    <a:pt x="3501862" y="6198011"/>
                    <a:pt x="3501862" y="6198011"/>
                    <a:pt x="3449946" y="6198011"/>
                  </a:cubicBezTo>
                  <a:cubicBezTo>
                    <a:pt x="3435345" y="6198011"/>
                    <a:pt x="3423989" y="6186636"/>
                    <a:pt x="3423989" y="6172010"/>
                  </a:cubicBezTo>
                  <a:cubicBezTo>
                    <a:pt x="3423989" y="6172010"/>
                    <a:pt x="3423989" y="6172010"/>
                    <a:pt x="3423989" y="6068001"/>
                  </a:cubicBezTo>
                  <a:cubicBezTo>
                    <a:pt x="3423989" y="6068001"/>
                    <a:pt x="3423989" y="6068001"/>
                    <a:pt x="3398031" y="6068001"/>
                  </a:cubicBezTo>
                  <a:cubicBezTo>
                    <a:pt x="3383430" y="6068001"/>
                    <a:pt x="3372073" y="6056624"/>
                    <a:pt x="3372073" y="6041998"/>
                  </a:cubicBezTo>
                  <a:cubicBezTo>
                    <a:pt x="3372073" y="6041998"/>
                    <a:pt x="3372073" y="6041998"/>
                    <a:pt x="3372073" y="5989994"/>
                  </a:cubicBezTo>
                  <a:cubicBezTo>
                    <a:pt x="3372073" y="5946116"/>
                    <a:pt x="3417498" y="5911988"/>
                    <a:pt x="3475904" y="5911988"/>
                  </a:cubicBezTo>
                  <a:close/>
                  <a:moveTo>
                    <a:pt x="2994180" y="5911988"/>
                  </a:moveTo>
                  <a:cubicBezTo>
                    <a:pt x="3052584" y="5911988"/>
                    <a:pt x="3098010" y="5946116"/>
                    <a:pt x="3098010" y="5989994"/>
                  </a:cubicBezTo>
                  <a:cubicBezTo>
                    <a:pt x="3098010" y="5989994"/>
                    <a:pt x="3098010" y="5989994"/>
                    <a:pt x="3098010" y="6041998"/>
                  </a:cubicBezTo>
                  <a:cubicBezTo>
                    <a:pt x="3098010" y="6056624"/>
                    <a:pt x="3086655" y="6068001"/>
                    <a:pt x="3072052" y="6068001"/>
                  </a:cubicBezTo>
                  <a:cubicBezTo>
                    <a:pt x="3072052" y="6068001"/>
                    <a:pt x="3072052" y="6068001"/>
                    <a:pt x="3046095" y="6068001"/>
                  </a:cubicBezTo>
                  <a:cubicBezTo>
                    <a:pt x="3046095" y="6068001"/>
                    <a:pt x="3046095" y="6068001"/>
                    <a:pt x="3046095" y="6172010"/>
                  </a:cubicBezTo>
                  <a:cubicBezTo>
                    <a:pt x="3046095" y="6186636"/>
                    <a:pt x="3034739" y="6198011"/>
                    <a:pt x="3020138" y="6198011"/>
                  </a:cubicBezTo>
                  <a:cubicBezTo>
                    <a:pt x="3020138" y="6198011"/>
                    <a:pt x="3020138" y="6198011"/>
                    <a:pt x="2968221" y="6198011"/>
                  </a:cubicBezTo>
                  <a:cubicBezTo>
                    <a:pt x="2953622" y="6198011"/>
                    <a:pt x="2942264" y="6186636"/>
                    <a:pt x="2942264" y="6172010"/>
                  </a:cubicBezTo>
                  <a:cubicBezTo>
                    <a:pt x="2942264" y="6172010"/>
                    <a:pt x="2942264" y="6172010"/>
                    <a:pt x="2942264" y="6068001"/>
                  </a:cubicBezTo>
                  <a:cubicBezTo>
                    <a:pt x="2942264" y="6068001"/>
                    <a:pt x="2942264" y="6068001"/>
                    <a:pt x="2916306" y="6068001"/>
                  </a:cubicBezTo>
                  <a:cubicBezTo>
                    <a:pt x="2901706" y="6068001"/>
                    <a:pt x="2890349" y="6056624"/>
                    <a:pt x="2890349" y="6041998"/>
                  </a:cubicBezTo>
                  <a:cubicBezTo>
                    <a:pt x="2890349" y="6041998"/>
                    <a:pt x="2890349" y="6041998"/>
                    <a:pt x="2890349" y="5989994"/>
                  </a:cubicBezTo>
                  <a:cubicBezTo>
                    <a:pt x="2890349" y="5946116"/>
                    <a:pt x="2935775" y="5911988"/>
                    <a:pt x="2994180" y="5911988"/>
                  </a:cubicBezTo>
                  <a:close/>
                  <a:moveTo>
                    <a:pt x="2512457" y="5911988"/>
                  </a:moveTo>
                  <a:cubicBezTo>
                    <a:pt x="2570860" y="5911988"/>
                    <a:pt x="2616286" y="5946116"/>
                    <a:pt x="2616286" y="5989994"/>
                  </a:cubicBezTo>
                  <a:cubicBezTo>
                    <a:pt x="2616286" y="5989994"/>
                    <a:pt x="2616286" y="5989994"/>
                    <a:pt x="2616286" y="6041998"/>
                  </a:cubicBezTo>
                  <a:cubicBezTo>
                    <a:pt x="2616286" y="6056624"/>
                    <a:pt x="2604931" y="6068001"/>
                    <a:pt x="2590329" y="6068001"/>
                  </a:cubicBezTo>
                  <a:cubicBezTo>
                    <a:pt x="2590329" y="6068001"/>
                    <a:pt x="2590329" y="6068001"/>
                    <a:pt x="2564371" y="6068001"/>
                  </a:cubicBezTo>
                  <a:cubicBezTo>
                    <a:pt x="2564371" y="6068001"/>
                    <a:pt x="2564371" y="6068001"/>
                    <a:pt x="2564371" y="6172010"/>
                  </a:cubicBezTo>
                  <a:cubicBezTo>
                    <a:pt x="2564371" y="6186636"/>
                    <a:pt x="2553015" y="6198011"/>
                    <a:pt x="2538413" y="6198011"/>
                  </a:cubicBezTo>
                  <a:cubicBezTo>
                    <a:pt x="2538413" y="6198011"/>
                    <a:pt x="2538413" y="6198011"/>
                    <a:pt x="2486498" y="6198011"/>
                  </a:cubicBezTo>
                  <a:cubicBezTo>
                    <a:pt x="2471898" y="6198011"/>
                    <a:pt x="2460541" y="6186636"/>
                    <a:pt x="2460541" y="6172010"/>
                  </a:cubicBezTo>
                  <a:cubicBezTo>
                    <a:pt x="2460541" y="6172010"/>
                    <a:pt x="2460541" y="6172010"/>
                    <a:pt x="2460541" y="6068001"/>
                  </a:cubicBezTo>
                  <a:cubicBezTo>
                    <a:pt x="2460541" y="6068001"/>
                    <a:pt x="2460541" y="6068001"/>
                    <a:pt x="2434585" y="6068001"/>
                  </a:cubicBezTo>
                  <a:cubicBezTo>
                    <a:pt x="2419983" y="6068001"/>
                    <a:pt x="2408626" y="6056624"/>
                    <a:pt x="2408626" y="6041998"/>
                  </a:cubicBezTo>
                  <a:cubicBezTo>
                    <a:pt x="2408626" y="6041998"/>
                    <a:pt x="2408626" y="6041998"/>
                    <a:pt x="2408626" y="5989994"/>
                  </a:cubicBezTo>
                  <a:cubicBezTo>
                    <a:pt x="2408626" y="5946116"/>
                    <a:pt x="2454052" y="5911988"/>
                    <a:pt x="2512457" y="5911988"/>
                  </a:cubicBezTo>
                  <a:close/>
                  <a:moveTo>
                    <a:pt x="2030731" y="5911988"/>
                  </a:moveTo>
                  <a:cubicBezTo>
                    <a:pt x="2089135" y="5911988"/>
                    <a:pt x="2134563" y="5946116"/>
                    <a:pt x="2134563" y="5989994"/>
                  </a:cubicBezTo>
                  <a:cubicBezTo>
                    <a:pt x="2134563" y="5989994"/>
                    <a:pt x="2134563" y="5989994"/>
                    <a:pt x="2134563" y="6041998"/>
                  </a:cubicBezTo>
                  <a:cubicBezTo>
                    <a:pt x="2134563" y="6056624"/>
                    <a:pt x="2123205" y="6068001"/>
                    <a:pt x="2108603" y="6068001"/>
                  </a:cubicBezTo>
                  <a:cubicBezTo>
                    <a:pt x="2108603" y="6068001"/>
                    <a:pt x="2108603" y="6068001"/>
                    <a:pt x="2082645" y="6068001"/>
                  </a:cubicBezTo>
                  <a:cubicBezTo>
                    <a:pt x="2082645" y="6068001"/>
                    <a:pt x="2082645" y="6068001"/>
                    <a:pt x="2082645" y="6172010"/>
                  </a:cubicBezTo>
                  <a:cubicBezTo>
                    <a:pt x="2082645" y="6186636"/>
                    <a:pt x="2071289" y="6198011"/>
                    <a:pt x="2056688" y="6198011"/>
                  </a:cubicBezTo>
                  <a:cubicBezTo>
                    <a:pt x="2056688" y="6198011"/>
                    <a:pt x="2056688" y="6198011"/>
                    <a:pt x="2004772" y="6198011"/>
                  </a:cubicBezTo>
                  <a:cubicBezTo>
                    <a:pt x="1990172" y="6198011"/>
                    <a:pt x="1978815" y="6186636"/>
                    <a:pt x="1978815" y="6172010"/>
                  </a:cubicBezTo>
                  <a:cubicBezTo>
                    <a:pt x="1978815" y="6172010"/>
                    <a:pt x="1978815" y="6172010"/>
                    <a:pt x="1978815" y="6068001"/>
                  </a:cubicBezTo>
                  <a:cubicBezTo>
                    <a:pt x="1978815" y="6068001"/>
                    <a:pt x="1978815" y="6068001"/>
                    <a:pt x="1952858" y="6068001"/>
                  </a:cubicBezTo>
                  <a:cubicBezTo>
                    <a:pt x="1938257" y="6068001"/>
                    <a:pt x="1926900" y="6056624"/>
                    <a:pt x="1926900" y="6041998"/>
                  </a:cubicBezTo>
                  <a:cubicBezTo>
                    <a:pt x="1926900" y="6041998"/>
                    <a:pt x="1926900" y="6041998"/>
                    <a:pt x="1926900" y="5989994"/>
                  </a:cubicBezTo>
                  <a:cubicBezTo>
                    <a:pt x="1926900" y="5946116"/>
                    <a:pt x="1972325" y="5911988"/>
                    <a:pt x="2030731" y="5911988"/>
                  </a:cubicBezTo>
                  <a:close/>
                  <a:moveTo>
                    <a:pt x="1549006" y="5911988"/>
                  </a:moveTo>
                  <a:cubicBezTo>
                    <a:pt x="1607410" y="5911988"/>
                    <a:pt x="1652836" y="5946116"/>
                    <a:pt x="1652836" y="5989994"/>
                  </a:cubicBezTo>
                  <a:cubicBezTo>
                    <a:pt x="1652836" y="5989994"/>
                    <a:pt x="1652836" y="5989994"/>
                    <a:pt x="1652836" y="6041998"/>
                  </a:cubicBezTo>
                  <a:cubicBezTo>
                    <a:pt x="1652836" y="6056624"/>
                    <a:pt x="1641480" y="6068001"/>
                    <a:pt x="1626879" y="6068001"/>
                  </a:cubicBezTo>
                  <a:cubicBezTo>
                    <a:pt x="1626879" y="6068001"/>
                    <a:pt x="1626879" y="6068001"/>
                    <a:pt x="1600920" y="6068001"/>
                  </a:cubicBezTo>
                  <a:cubicBezTo>
                    <a:pt x="1600920" y="6068001"/>
                    <a:pt x="1600920" y="6068001"/>
                    <a:pt x="1600920" y="6172010"/>
                  </a:cubicBezTo>
                  <a:cubicBezTo>
                    <a:pt x="1600920" y="6186636"/>
                    <a:pt x="1589565" y="6198011"/>
                    <a:pt x="1574963" y="6198011"/>
                  </a:cubicBezTo>
                  <a:cubicBezTo>
                    <a:pt x="1574963" y="6198011"/>
                    <a:pt x="1574963" y="6198011"/>
                    <a:pt x="1523048" y="6198011"/>
                  </a:cubicBezTo>
                  <a:cubicBezTo>
                    <a:pt x="1508448" y="6198011"/>
                    <a:pt x="1497090" y="6186636"/>
                    <a:pt x="1497090" y="6172010"/>
                  </a:cubicBezTo>
                  <a:cubicBezTo>
                    <a:pt x="1497090" y="6172010"/>
                    <a:pt x="1497090" y="6172010"/>
                    <a:pt x="1497090" y="6068001"/>
                  </a:cubicBezTo>
                  <a:cubicBezTo>
                    <a:pt x="1497090" y="6068001"/>
                    <a:pt x="1497090" y="6068001"/>
                    <a:pt x="1471133" y="6068001"/>
                  </a:cubicBezTo>
                  <a:cubicBezTo>
                    <a:pt x="1456532" y="6068001"/>
                    <a:pt x="1445175" y="6056624"/>
                    <a:pt x="1445175" y="6041998"/>
                  </a:cubicBezTo>
                  <a:cubicBezTo>
                    <a:pt x="1445175" y="6041998"/>
                    <a:pt x="1445175" y="6041998"/>
                    <a:pt x="1445175" y="5989994"/>
                  </a:cubicBezTo>
                  <a:cubicBezTo>
                    <a:pt x="1445175" y="5946116"/>
                    <a:pt x="1490601" y="5911988"/>
                    <a:pt x="1549006" y="5911988"/>
                  </a:cubicBezTo>
                  <a:close/>
                  <a:moveTo>
                    <a:pt x="1067283" y="5911988"/>
                  </a:moveTo>
                  <a:cubicBezTo>
                    <a:pt x="1125687" y="5911988"/>
                    <a:pt x="1171112" y="5946116"/>
                    <a:pt x="1171112" y="5989994"/>
                  </a:cubicBezTo>
                  <a:cubicBezTo>
                    <a:pt x="1171112" y="5989994"/>
                    <a:pt x="1171112" y="5989994"/>
                    <a:pt x="1171112" y="6041998"/>
                  </a:cubicBezTo>
                  <a:cubicBezTo>
                    <a:pt x="1171112" y="6056624"/>
                    <a:pt x="1159757" y="6068001"/>
                    <a:pt x="1145155" y="6068001"/>
                  </a:cubicBezTo>
                  <a:cubicBezTo>
                    <a:pt x="1145155" y="6068001"/>
                    <a:pt x="1145155" y="6068001"/>
                    <a:pt x="1119197" y="6068001"/>
                  </a:cubicBezTo>
                  <a:cubicBezTo>
                    <a:pt x="1119197" y="6068001"/>
                    <a:pt x="1119197" y="6068001"/>
                    <a:pt x="1119197" y="6172010"/>
                  </a:cubicBezTo>
                  <a:cubicBezTo>
                    <a:pt x="1119197" y="6186636"/>
                    <a:pt x="1107841" y="6198011"/>
                    <a:pt x="1093240" y="6198011"/>
                  </a:cubicBezTo>
                  <a:cubicBezTo>
                    <a:pt x="1093240" y="6198011"/>
                    <a:pt x="1093240" y="6198011"/>
                    <a:pt x="1041324" y="6198011"/>
                  </a:cubicBezTo>
                  <a:cubicBezTo>
                    <a:pt x="1026724" y="6198011"/>
                    <a:pt x="1015367" y="6186636"/>
                    <a:pt x="1015367" y="6172010"/>
                  </a:cubicBezTo>
                  <a:cubicBezTo>
                    <a:pt x="1015367" y="6172010"/>
                    <a:pt x="1015367" y="6172010"/>
                    <a:pt x="1015367" y="6068001"/>
                  </a:cubicBezTo>
                  <a:cubicBezTo>
                    <a:pt x="1015367" y="6068001"/>
                    <a:pt x="1015367" y="6068001"/>
                    <a:pt x="989410" y="6068001"/>
                  </a:cubicBezTo>
                  <a:cubicBezTo>
                    <a:pt x="974809" y="6068001"/>
                    <a:pt x="963452" y="6056624"/>
                    <a:pt x="963452" y="6041998"/>
                  </a:cubicBezTo>
                  <a:cubicBezTo>
                    <a:pt x="963452" y="6041998"/>
                    <a:pt x="963452" y="6041998"/>
                    <a:pt x="963452" y="5989994"/>
                  </a:cubicBezTo>
                  <a:cubicBezTo>
                    <a:pt x="963452" y="5946116"/>
                    <a:pt x="1008877" y="5911988"/>
                    <a:pt x="1067283" y="5911988"/>
                  </a:cubicBezTo>
                  <a:close/>
                  <a:moveTo>
                    <a:pt x="585559" y="5911988"/>
                  </a:moveTo>
                  <a:cubicBezTo>
                    <a:pt x="643963" y="5911988"/>
                    <a:pt x="689389" y="5946116"/>
                    <a:pt x="689389" y="5989994"/>
                  </a:cubicBezTo>
                  <a:cubicBezTo>
                    <a:pt x="689389" y="5989994"/>
                    <a:pt x="689389" y="5989994"/>
                    <a:pt x="689389" y="6041998"/>
                  </a:cubicBezTo>
                  <a:cubicBezTo>
                    <a:pt x="689389" y="6056624"/>
                    <a:pt x="678033" y="6068001"/>
                    <a:pt x="663432" y="6068001"/>
                  </a:cubicBezTo>
                  <a:cubicBezTo>
                    <a:pt x="663432" y="6068001"/>
                    <a:pt x="663432" y="6068001"/>
                    <a:pt x="637473" y="6068001"/>
                  </a:cubicBezTo>
                  <a:cubicBezTo>
                    <a:pt x="637473" y="6068001"/>
                    <a:pt x="637473" y="6068001"/>
                    <a:pt x="637473" y="6172010"/>
                  </a:cubicBezTo>
                  <a:cubicBezTo>
                    <a:pt x="637473" y="6186636"/>
                    <a:pt x="626118" y="6198011"/>
                    <a:pt x="611516" y="6198011"/>
                  </a:cubicBezTo>
                  <a:cubicBezTo>
                    <a:pt x="611516" y="6198011"/>
                    <a:pt x="611516" y="6198011"/>
                    <a:pt x="559601" y="6198011"/>
                  </a:cubicBezTo>
                  <a:cubicBezTo>
                    <a:pt x="545001" y="6198011"/>
                    <a:pt x="533644" y="6186636"/>
                    <a:pt x="533644" y="6172010"/>
                  </a:cubicBezTo>
                  <a:cubicBezTo>
                    <a:pt x="533644" y="6172010"/>
                    <a:pt x="533644" y="6172010"/>
                    <a:pt x="533644" y="6068001"/>
                  </a:cubicBezTo>
                  <a:cubicBezTo>
                    <a:pt x="533644" y="6068001"/>
                    <a:pt x="533644" y="6068001"/>
                    <a:pt x="507686" y="6068001"/>
                  </a:cubicBezTo>
                  <a:cubicBezTo>
                    <a:pt x="493085" y="6068001"/>
                    <a:pt x="481728" y="6056624"/>
                    <a:pt x="481728" y="6041998"/>
                  </a:cubicBezTo>
                  <a:cubicBezTo>
                    <a:pt x="481728" y="6041998"/>
                    <a:pt x="481728" y="6041998"/>
                    <a:pt x="481728" y="5989994"/>
                  </a:cubicBezTo>
                  <a:cubicBezTo>
                    <a:pt x="481728" y="5946116"/>
                    <a:pt x="527154" y="5911988"/>
                    <a:pt x="585559" y="5911988"/>
                  </a:cubicBezTo>
                  <a:close/>
                  <a:moveTo>
                    <a:pt x="103836" y="5911988"/>
                  </a:moveTo>
                  <a:cubicBezTo>
                    <a:pt x="162240" y="5911988"/>
                    <a:pt x="207665" y="5946116"/>
                    <a:pt x="207665" y="5989994"/>
                  </a:cubicBezTo>
                  <a:cubicBezTo>
                    <a:pt x="207665" y="5989994"/>
                    <a:pt x="207665" y="5989994"/>
                    <a:pt x="207665" y="6041998"/>
                  </a:cubicBezTo>
                  <a:cubicBezTo>
                    <a:pt x="207665" y="6056624"/>
                    <a:pt x="196310" y="6068001"/>
                    <a:pt x="181708" y="6068001"/>
                  </a:cubicBezTo>
                  <a:cubicBezTo>
                    <a:pt x="181708" y="6068001"/>
                    <a:pt x="181708" y="6068001"/>
                    <a:pt x="155750" y="6068001"/>
                  </a:cubicBezTo>
                  <a:cubicBezTo>
                    <a:pt x="155750" y="6068001"/>
                    <a:pt x="155750" y="6068001"/>
                    <a:pt x="155750" y="6172010"/>
                  </a:cubicBezTo>
                  <a:cubicBezTo>
                    <a:pt x="155750" y="6186636"/>
                    <a:pt x="144394" y="6198011"/>
                    <a:pt x="129793" y="6198011"/>
                  </a:cubicBezTo>
                  <a:cubicBezTo>
                    <a:pt x="129793" y="6198011"/>
                    <a:pt x="129793" y="6198011"/>
                    <a:pt x="77877" y="6198011"/>
                  </a:cubicBezTo>
                  <a:cubicBezTo>
                    <a:pt x="63277" y="6198011"/>
                    <a:pt x="51920" y="6186636"/>
                    <a:pt x="51920" y="6172010"/>
                  </a:cubicBezTo>
                  <a:cubicBezTo>
                    <a:pt x="51920" y="6172010"/>
                    <a:pt x="51920" y="6172010"/>
                    <a:pt x="51920" y="6068001"/>
                  </a:cubicBezTo>
                  <a:cubicBezTo>
                    <a:pt x="51920" y="6068001"/>
                    <a:pt x="51920" y="6068001"/>
                    <a:pt x="25963" y="6068001"/>
                  </a:cubicBezTo>
                  <a:cubicBezTo>
                    <a:pt x="11361" y="6068001"/>
                    <a:pt x="4" y="6056624"/>
                    <a:pt x="4" y="6041998"/>
                  </a:cubicBezTo>
                  <a:cubicBezTo>
                    <a:pt x="4" y="6041998"/>
                    <a:pt x="4" y="6041998"/>
                    <a:pt x="4" y="5989994"/>
                  </a:cubicBezTo>
                  <a:cubicBezTo>
                    <a:pt x="4" y="5946116"/>
                    <a:pt x="45430" y="5911988"/>
                    <a:pt x="103836" y="5911988"/>
                  </a:cubicBezTo>
                  <a:close/>
                  <a:moveTo>
                    <a:pt x="12145950" y="5780730"/>
                  </a:moveTo>
                  <a:cubicBezTo>
                    <a:pt x="12174622" y="5780730"/>
                    <a:pt x="12197866" y="5803974"/>
                    <a:pt x="12197866" y="5832646"/>
                  </a:cubicBezTo>
                  <a:cubicBezTo>
                    <a:pt x="12197866" y="5861318"/>
                    <a:pt x="12174622" y="5884561"/>
                    <a:pt x="12145950" y="5884561"/>
                  </a:cubicBezTo>
                  <a:cubicBezTo>
                    <a:pt x="12117278" y="5884561"/>
                    <a:pt x="12094035" y="5861318"/>
                    <a:pt x="12094035" y="5832646"/>
                  </a:cubicBezTo>
                  <a:cubicBezTo>
                    <a:pt x="12094035" y="5803974"/>
                    <a:pt x="12117278" y="5780730"/>
                    <a:pt x="12145950" y="5780730"/>
                  </a:cubicBezTo>
                  <a:close/>
                  <a:moveTo>
                    <a:pt x="11664226" y="5780730"/>
                  </a:moveTo>
                  <a:cubicBezTo>
                    <a:pt x="11692898" y="5780730"/>
                    <a:pt x="11716142" y="5803974"/>
                    <a:pt x="11716142" y="5832646"/>
                  </a:cubicBezTo>
                  <a:cubicBezTo>
                    <a:pt x="11716142" y="5861318"/>
                    <a:pt x="11692898" y="5884561"/>
                    <a:pt x="11664226" y="5884561"/>
                  </a:cubicBezTo>
                  <a:cubicBezTo>
                    <a:pt x="11635554" y="5884561"/>
                    <a:pt x="11612311" y="5861318"/>
                    <a:pt x="11612311" y="5832646"/>
                  </a:cubicBezTo>
                  <a:cubicBezTo>
                    <a:pt x="11612311" y="5803974"/>
                    <a:pt x="11635554" y="5780730"/>
                    <a:pt x="11664226" y="5780730"/>
                  </a:cubicBezTo>
                  <a:close/>
                  <a:moveTo>
                    <a:pt x="11182501" y="5780730"/>
                  </a:moveTo>
                  <a:cubicBezTo>
                    <a:pt x="11211173" y="5780730"/>
                    <a:pt x="11234417" y="5803974"/>
                    <a:pt x="11234417" y="5832646"/>
                  </a:cubicBezTo>
                  <a:cubicBezTo>
                    <a:pt x="11234417" y="5861318"/>
                    <a:pt x="11211173" y="5884561"/>
                    <a:pt x="11182501" y="5884561"/>
                  </a:cubicBezTo>
                  <a:cubicBezTo>
                    <a:pt x="11153829" y="5884561"/>
                    <a:pt x="11130586" y="5861318"/>
                    <a:pt x="11130586" y="5832646"/>
                  </a:cubicBezTo>
                  <a:cubicBezTo>
                    <a:pt x="11130586" y="5803974"/>
                    <a:pt x="11153829" y="5780730"/>
                    <a:pt x="11182501" y="5780730"/>
                  </a:cubicBezTo>
                  <a:close/>
                  <a:moveTo>
                    <a:pt x="10700777" y="5780730"/>
                  </a:moveTo>
                  <a:cubicBezTo>
                    <a:pt x="10729449" y="5780730"/>
                    <a:pt x="10752693" y="5803974"/>
                    <a:pt x="10752693" y="5832646"/>
                  </a:cubicBezTo>
                  <a:cubicBezTo>
                    <a:pt x="10752693" y="5861318"/>
                    <a:pt x="10729449" y="5884561"/>
                    <a:pt x="10700777" y="5884561"/>
                  </a:cubicBezTo>
                  <a:cubicBezTo>
                    <a:pt x="10672105" y="5884561"/>
                    <a:pt x="10648862" y="5861318"/>
                    <a:pt x="10648862" y="5832646"/>
                  </a:cubicBezTo>
                  <a:cubicBezTo>
                    <a:pt x="10648862" y="5803974"/>
                    <a:pt x="10672105" y="5780730"/>
                    <a:pt x="10700777" y="5780730"/>
                  </a:cubicBezTo>
                  <a:close/>
                  <a:moveTo>
                    <a:pt x="10219053" y="5780730"/>
                  </a:moveTo>
                  <a:cubicBezTo>
                    <a:pt x="10247725" y="5780730"/>
                    <a:pt x="10270969" y="5803974"/>
                    <a:pt x="10270969" y="5832646"/>
                  </a:cubicBezTo>
                  <a:cubicBezTo>
                    <a:pt x="10270969" y="5861318"/>
                    <a:pt x="10247725" y="5884561"/>
                    <a:pt x="10219053" y="5884561"/>
                  </a:cubicBezTo>
                  <a:cubicBezTo>
                    <a:pt x="10190381" y="5884561"/>
                    <a:pt x="10167138" y="5861318"/>
                    <a:pt x="10167138" y="5832646"/>
                  </a:cubicBezTo>
                  <a:cubicBezTo>
                    <a:pt x="10167138" y="5803974"/>
                    <a:pt x="10190381" y="5780730"/>
                    <a:pt x="10219053" y="5780730"/>
                  </a:cubicBezTo>
                  <a:close/>
                  <a:moveTo>
                    <a:pt x="9737328" y="5780730"/>
                  </a:moveTo>
                  <a:cubicBezTo>
                    <a:pt x="9766000" y="5780730"/>
                    <a:pt x="9789244" y="5803974"/>
                    <a:pt x="9789244" y="5832646"/>
                  </a:cubicBezTo>
                  <a:cubicBezTo>
                    <a:pt x="9789244" y="5861318"/>
                    <a:pt x="9766000" y="5884561"/>
                    <a:pt x="9737328" y="5884561"/>
                  </a:cubicBezTo>
                  <a:cubicBezTo>
                    <a:pt x="9708656" y="5884561"/>
                    <a:pt x="9685413" y="5861318"/>
                    <a:pt x="9685413" y="5832646"/>
                  </a:cubicBezTo>
                  <a:cubicBezTo>
                    <a:pt x="9685413" y="5803974"/>
                    <a:pt x="9708656" y="5780730"/>
                    <a:pt x="9737328" y="5780730"/>
                  </a:cubicBezTo>
                  <a:close/>
                  <a:moveTo>
                    <a:pt x="9255604" y="5780730"/>
                  </a:moveTo>
                  <a:cubicBezTo>
                    <a:pt x="9284276" y="5780730"/>
                    <a:pt x="9307520" y="5803974"/>
                    <a:pt x="9307520" y="5832646"/>
                  </a:cubicBezTo>
                  <a:cubicBezTo>
                    <a:pt x="9307520" y="5861318"/>
                    <a:pt x="9284276" y="5884561"/>
                    <a:pt x="9255604" y="5884561"/>
                  </a:cubicBezTo>
                  <a:cubicBezTo>
                    <a:pt x="9226932" y="5884561"/>
                    <a:pt x="9203689" y="5861318"/>
                    <a:pt x="9203689" y="5832646"/>
                  </a:cubicBezTo>
                  <a:cubicBezTo>
                    <a:pt x="9203689" y="5803974"/>
                    <a:pt x="9226932" y="5780730"/>
                    <a:pt x="9255604" y="5780730"/>
                  </a:cubicBezTo>
                  <a:close/>
                  <a:moveTo>
                    <a:pt x="8773880" y="5780730"/>
                  </a:moveTo>
                  <a:cubicBezTo>
                    <a:pt x="8802552" y="5780730"/>
                    <a:pt x="8825796" y="5803974"/>
                    <a:pt x="8825796" y="5832646"/>
                  </a:cubicBezTo>
                  <a:cubicBezTo>
                    <a:pt x="8825796" y="5861318"/>
                    <a:pt x="8802552" y="5884561"/>
                    <a:pt x="8773880" y="5884561"/>
                  </a:cubicBezTo>
                  <a:cubicBezTo>
                    <a:pt x="8745208" y="5884561"/>
                    <a:pt x="8721965" y="5861318"/>
                    <a:pt x="8721965" y="5832646"/>
                  </a:cubicBezTo>
                  <a:cubicBezTo>
                    <a:pt x="8721965" y="5803974"/>
                    <a:pt x="8745208" y="5780730"/>
                    <a:pt x="8773880" y="5780730"/>
                  </a:cubicBezTo>
                  <a:close/>
                  <a:moveTo>
                    <a:pt x="8292157" y="5780730"/>
                  </a:moveTo>
                  <a:cubicBezTo>
                    <a:pt x="8320829" y="5780730"/>
                    <a:pt x="8344072" y="5803974"/>
                    <a:pt x="8344072" y="5832646"/>
                  </a:cubicBezTo>
                  <a:cubicBezTo>
                    <a:pt x="8344072" y="5861318"/>
                    <a:pt x="8320829" y="5884561"/>
                    <a:pt x="8292157" y="5884561"/>
                  </a:cubicBezTo>
                  <a:cubicBezTo>
                    <a:pt x="8263484" y="5884561"/>
                    <a:pt x="8240241" y="5861318"/>
                    <a:pt x="8240241" y="5832646"/>
                  </a:cubicBezTo>
                  <a:cubicBezTo>
                    <a:pt x="8240241" y="5803974"/>
                    <a:pt x="8263484" y="5780730"/>
                    <a:pt x="8292157" y="5780730"/>
                  </a:cubicBezTo>
                  <a:close/>
                  <a:moveTo>
                    <a:pt x="7810433" y="5780730"/>
                  </a:moveTo>
                  <a:cubicBezTo>
                    <a:pt x="7839105" y="5780730"/>
                    <a:pt x="7862348" y="5803974"/>
                    <a:pt x="7862348" y="5832646"/>
                  </a:cubicBezTo>
                  <a:cubicBezTo>
                    <a:pt x="7862348" y="5861318"/>
                    <a:pt x="7839105" y="5884561"/>
                    <a:pt x="7810433" y="5884561"/>
                  </a:cubicBezTo>
                  <a:cubicBezTo>
                    <a:pt x="7781760" y="5884561"/>
                    <a:pt x="7758517" y="5861318"/>
                    <a:pt x="7758517" y="5832646"/>
                  </a:cubicBezTo>
                  <a:cubicBezTo>
                    <a:pt x="7758517" y="5803974"/>
                    <a:pt x="7781760" y="5780730"/>
                    <a:pt x="7810433" y="5780730"/>
                  </a:cubicBezTo>
                  <a:close/>
                  <a:moveTo>
                    <a:pt x="7328709" y="5780730"/>
                  </a:moveTo>
                  <a:cubicBezTo>
                    <a:pt x="7357381" y="5780730"/>
                    <a:pt x="7380624" y="5803974"/>
                    <a:pt x="7380624" y="5832646"/>
                  </a:cubicBezTo>
                  <a:cubicBezTo>
                    <a:pt x="7380624" y="5861318"/>
                    <a:pt x="7357381" y="5884561"/>
                    <a:pt x="7328709" y="5884561"/>
                  </a:cubicBezTo>
                  <a:cubicBezTo>
                    <a:pt x="7300036" y="5884561"/>
                    <a:pt x="7276793" y="5861318"/>
                    <a:pt x="7276793" y="5832646"/>
                  </a:cubicBezTo>
                  <a:cubicBezTo>
                    <a:pt x="7276793" y="5803974"/>
                    <a:pt x="7300036" y="5780730"/>
                    <a:pt x="7328709" y="5780730"/>
                  </a:cubicBezTo>
                  <a:close/>
                  <a:moveTo>
                    <a:pt x="6846985" y="5780730"/>
                  </a:moveTo>
                  <a:cubicBezTo>
                    <a:pt x="6875657" y="5780730"/>
                    <a:pt x="6898900" y="5803974"/>
                    <a:pt x="6898900" y="5832646"/>
                  </a:cubicBezTo>
                  <a:cubicBezTo>
                    <a:pt x="6898900" y="5861318"/>
                    <a:pt x="6875657" y="5884561"/>
                    <a:pt x="6846985" y="5884561"/>
                  </a:cubicBezTo>
                  <a:cubicBezTo>
                    <a:pt x="6818312" y="5884561"/>
                    <a:pt x="6795069" y="5861318"/>
                    <a:pt x="6795069" y="5832646"/>
                  </a:cubicBezTo>
                  <a:cubicBezTo>
                    <a:pt x="6795069" y="5803974"/>
                    <a:pt x="6818312" y="5780730"/>
                    <a:pt x="6846985" y="5780730"/>
                  </a:cubicBezTo>
                  <a:close/>
                  <a:moveTo>
                    <a:pt x="6365261" y="5780730"/>
                  </a:moveTo>
                  <a:cubicBezTo>
                    <a:pt x="6393933" y="5780730"/>
                    <a:pt x="6417176" y="5803974"/>
                    <a:pt x="6417176" y="5832646"/>
                  </a:cubicBezTo>
                  <a:cubicBezTo>
                    <a:pt x="6417176" y="5861318"/>
                    <a:pt x="6393933" y="5884561"/>
                    <a:pt x="6365261" y="5884561"/>
                  </a:cubicBezTo>
                  <a:cubicBezTo>
                    <a:pt x="6336588" y="5884561"/>
                    <a:pt x="6313345" y="5861318"/>
                    <a:pt x="6313345" y="5832646"/>
                  </a:cubicBezTo>
                  <a:cubicBezTo>
                    <a:pt x="6313345" y="5803974"/>
                    <a:pt x="6336588" y="5780730"/>
                    <a:pt x="6365261" y="5780730"/>
                  </a:cubicBezTo>
                  <a:close/>
                  <a:moveTo>
                    <a:pt x="5883538" y="5780730"/>
                  </a:moveTo>
                  <a:cubicBezTo>
                    <a:pt x="5912211" y="5780730"/>
                    <a:pt x="5935453" y="5803974"/>
                    <a:pt x="5935453" y="5832646"/>
                  </a:cubicBezTo>
                  <a:cubicBezTo>
                    <a:pt x="5935453" y="5861318"/>
                    <a:pt x="5912211" y="5884561"/>
                    <a:pt x="5883538" y="5884561"/>
                  </a:cubicBezTo>
                  <a:cubicBezTo>
                    <a:pt x="5854866" y="5884561"/>
                    <a:pt x="5831622" y="5861318"/>
                    <a:pt x="5831622" y="5832646"/>
                  </a:cubicBezTo>
                  <a:cubicBezTo>
                    <a:pt x="5831622" y="5803974"/>
                    <a:pt x="5854866" y="5780730"/>
                    <a:pt x="5883538" y="5780730"/>
                  </a:cubicBezTo>
                  <a:close/>
                  <a:moveTo>
                    <a:pt x="5401816" y="5780730"/>
                  </a:moveTo>
                  <a:cubicBezTo>
                    <a:pt x="5430489" y="5780730"/>
                    <a:pt x="5453731" y="5803974"/>
                    <a:pt x="5453731" y="5832646"/>
                  </a:cubicBezTo>
                  <a:cubicBezTo>
                    <a:pt x="5453731" y="5861318"/>
                    <a:pt x="5430489" y="5884561"/>
                    <a:pt x="5401816" y="5884561"/>
                  </a:cubicBezTo>
                  <a:cubicBezTo>
                    <a:pt x="5373145" y="5884561"/>
                    <a:pt x="5349901" y="5861318"/>
                    <a:pt x="5349901" y="5832646"/>
                  </a:cubicBezTo>
                  <a:cubicBezTo>
                    <a:pt x="5349901" y="5803974"/>
                    <a:pt x="5373145" y="5780730"/>
                    <a:pt x="5401816" y="5780730"/>
                  </a:cubicBezTo>
                  <a:close/>
                  <a:moveTo>
                    <a:pt x="4920088" y="5780730"/>
                  </a:moveTo>
                  <a:cubicBezTo>
                    <a:pt x="4948762" y="5780730"/>
                    <a:pt x="4972006" y="5803974"/>
                    <a:pt x="4972006" y="5832646"/>
                  </a:cubicBezTo>
                  <a:cubicBezTo>
                    <a:pt x="4972006" y="5861318"/>
                    <a:pt x="4948762" y="5884561"/>
                    <a:pt x="4920088" y="5884561"/>
                  </a:cubicBezTo>
                  <a:cubicBezTo>
                    <a:pt x="4891417" y="5884561"/>
                    <a:pt x="4868174" y="5861318"/>
                    <a:pt x="4868174" y="5832646"/>
                  </a:cubicBezTo>
                  <a:cubicBezTo>
                    <a:pt x="4868174" y="5803974"/>
                    <a:pt x="4891417" y="5780730"/>
                    <a:pt x="4920088" y="5780730"/>
                  </a:cubicBezTo>
                  <a:close/>
                  <a:moveTo>
                    <a:pt x="4438369" y="5780730"/>
                  </a:moveTo>
                  <a:cubicBezTo>
                    <a:pt x="4467039" y="5780730"/>
                    <a:pt x="4490282" y="5803974"/>
                    <a:pt x="4490282" y="5832646"/>
                  </a:cubicBezTo>
                  <a:cubicBezTo>
                    <a:pt x="4490282" y="5861318"/>
                    <a:pt x="4467039" y="5884561"/>
                    <a:pt x="4438369" y="5884561"/>
                  </a:cubicBezTo>
                  <a:cubicBezTo>
                    <a:pt x="4409694" y="5884561"/>
                    <a:pt x="4386450" y="5861318"/>
                    <a:pt x="4386450" y="5832646"/>
                  </a:cubicBezTo>
                  <a:cubicBezTo>
                    <a:pt x="4386450" y="5803974"/>
                    <a:pt x="4409694" y="5780730"/>
                    <a:pt x="4438369" y="5780730"/>
                  </a:cubicBezTo>
                  <a:close/>
                  <a:moveTo>
                    <a:pt x="3956646" y="5780730"/>
                  </a:moveTo>
                  <a:cubicBezTo>
                    <a:pt x="3985318" y="5780730"/>
                    <a:pt x="4008563" y="5803974"/>
                    <a:pt x="4008563" y="5832646"/>
                  </a:cubicBezTo>
                  <a:cubicBezTo>
                    <a:pt x="4008563" y="5861318"/>
                    <a:pt x="3985318" y="5884561"/>
                    <a:pt x="3956646" y="5884561"/>
                  </a:cubicBezTo>
                  <a:cubicBezTo>
                    <a:pt x="3927974" y="5884561"/>
                    <a:pt x="3904730" y="5861318"/>
                    <a:pt x="3904730" y="5832646"/>
                  </a:cubicBezTo>
                  <a:cubicBezTo>
                    <a:pt x="3904730" y="5803974"/>
                    <a:pt x="3927974" y="5780730"/>
                    <a:pt x="3956646" y="5780730"/>
                  </a:cubicBezTo>
                  <a:close/>
                  <a:moveTo>
                    <a:pt x="3474924" y="5780730"/>
                  </a:moveTo>
                  <a:cubicBezTo>
                    <a:pt x="3503597" y="5780730"/>
                    <a:pt x="3526840" y="5803974"/>
                    <a:pt x="3526840" y="5832646"/>
                  </a:cubicBezTo>
                  <a:cubicBezTo>
                    <a:pt x="3526840" y="5861318"/>
                    <a:pt x="3503597" y="5884561"/>
                    <a:pt x="3474924" y="5884561"/>
                  </a:cubicBezTo>
                  <a:cubicBezTo>
                    <a:pt x="3446253" y="5884561"/>
                    <a:pt x="3423009" y="5861318"/>
                    <a:pt x="3423009" y="5832646"/>
                  </a:cubicBezTo>
                  <a:cubicBezTo>
                    <a:pt x="3423009" y="5803974"/>
                    <a:pt x="3446253" y="5780730"/>
                    <a:pt x="3474924" y="5780730"/>
                  </a:cubicBezTo>
                  <a:close/>
                  <a:moveTo>
                    <a:pt x="2993201" y="5780730"/>
                  </a:moveTo>
                  <a:cubicBezTo>
                    <a:pt x="3021872" y="5780730"/>
                    <a:pt x="3045115" y="5803974"/>
                    <a:pt x="3045115" y="5832646"/>
                  </a:cubicBezTo>
                  <a:cubicBezTo>
                    <a:pt x="3045115" y="5861318"/>
                    <a:pt x="3021872" y="5884561"/>
                    <a:pt x="2993201" y="5884561"/>
                  </a:cubicBezTo>
                  <a:cubicBezTo>
                    <a:pt x="2964528" y="5884561"/>
                    <a:pt x="2941284" y="5861318"/>
                    <a:pt x="2941284" y="5832646"/>
                  </a:cubicBezTo>
                  <a:cubicBezTo>
                    <a:pt x="2941284" y="5803974"/>
                    <a:pt x="2964528" y="5780730"/>
                    <a:pt x="2993201" y="5780730"/>
                  </a:cubicBezTo>
                  <a:close/>
                  <a:moveTo>
                    <a:pt x="2511477" y="5780730"/>
                  </a:moveTo>
                  <a:cubicBezTo>
                    <a:pt x="2540149" y="5780730"/>
                    <a:pt x="2563392" y="5803974"/>
                    <a:pt x="2563392" y="5832646"/>
                  </a:cubicBezTo>
                  <a:cubicBezTo>
                    <a:pt x="2563392" y="5861318"/>
                    <a:pt x="2540149" y="5884561"/>
                    <a:pt x="2511477" y="5884561"/>
                  </a:cubicBezTo>
                  <a:cubicBezTo>
                    <a:pt x="2482805" y="5884561"/>
                    <a:pt x="2459562" y="5861318"/>
                    <a:pt x="2459562" y="5832646"/>
                  </a:cubicBezTo>
                  <a:cubicBezTo>
                    <a:pt x="2459562" y="5803974"/>
                    <a:pt x="2482805" y="5780730"/>
                    <a:pt x="2511477" y="5780730"/>
                  </a:cubicBezTo>
                  <a:close/>
                  <a:moveTo>
                    <a:pt x="2029751" y="5780730"/>
                  </a:moveTo>
                  <a:cubicBezTo>
                    <a:pt x="2058423" y="5780730"/>
                    <a:pt x="2081666" y="5803974"/>
                    <a:pt x="2081666" y="5832646"/>
                  </a:cubicBezTo>
                  <a:cubicBezTo>
                    <a:pt x="2081666" y="5861318"/>
                    <a:pt x="2058423" y="5884561"/>
                    <a:pt x="2029751" y="5884561"/>
                  </a:cubicBezTo>
                  <a:cubicBezTo>
                    <a:pt x="2001079" y="5884561"/>
                    <a:pt x="1977835" y="5861318"/>
                    <a:pt x="1977835" y="5832646"/>
                  </a:cubicBezTo>
                  <a:cubicBezTo>
                    <a:pt x="1977835" y="5803974"/>
                    <a:pt x="2001079" y="5780730"/>
                    <a:pt x="2029751" y="5780730"/>
                  </a:cubicBezTo>
                  <a:close/>
                  <a:moveTo>
                    <a:pt x="1548026" y="5780730"/>
                  </a:moveTo>
                  <a:cubicBezTo>
                    <a:pt x="1576698" y="5780730"/>
                    <a:pt x="1599942" y="5803974"/>
                    <a:pt x="1599942" y="5832646"/>
                  </a:cubicBezTo>
                  <a:cubicBezTo>
                    <a:pt x="1599942" y="5861318"/>
                    <a:pt x="1576698" y="5884561"/>
                    <a:pt x="1548026" y="5884561"/>
                  </a:cubicBezTo>
                  <a:cubicBezTo>
                    <a:pt x="1519354" y="5884561"/>
                    <a:pt x="1496111" y="5861318"/>
                    <a:pt x="1496111" y="5832646"/>
                  </a:cubicBezTo>
                  <a:cubicBezTo>
                    <a:pt x="1496111" y="5803974"/>
                    <a:pt x="1519354" y="5780730"/>
                    <a:pt x="1548026" y="5780730"/>
                  </a:cubicBezTo>
                  <a:close/>
                  <a:moveTo>
                    <a:pt x="1066303" y="5780730"/>
                  </a:moveTo>
                  <a:cubicBezTo>
                    <a:pt x="1094975" y="5780730"/>
                    <a:pt x="1118218" y="5803974"/>
                    <a:pt x="1118218" y="5832646"/>
                  </a:cubicBezTo>
                  <a:cubicBezTo>
                    <a:pt x="1118218" y="5861318"/>
                    <a:pt x="1094975" y="5884561"/>
                    <a:pt x="1066303" y="5884561"/>
                  </a:cubicBezTo>
                  <a:cubicBezTo>
                    <a:pt x="1037631" y="5884561"/>
                    <a:pt x="1014387" y="5861318"/>
                    <a:pt x="1014387" y="5832646"/>
                  </a:cubicBezTo>
                  <a:cubicBezTo>
                    <a:pt x="1014387" y="5803974"/>
                    <a:pt x="1037631" y="5780730"/>
                    <a:pt x="1066303" y="5780730"/>
                  </a:cubicBezTo>
                  <a:close/>
                  <a:moveTo>
                    <a:pt x="584579" y="5780730"/>
                  </a:moveTo>
                  <a:cubicBezTo>
                    <a:pt x="613251" y="5780730"/>
                    <a:pt x="636495" y="5803974"/>
                    <a:pt x="636495" y="5832646"/>
                  </a:cubicBezTo>
                  <a:cubicBezTo>
                    <a:pt x="636495" y="5861318"/>
                    <a:pt x="613251" y="5884561"/>
                    <a:pt x="584579" y="5884561"/>
                  </a:cubicBezTo>
                  <a:cubicBezTo>
                    <a:pt x="555907" y="5884561"/>
                    <a:pt x="532664" y="5861318"/>
                    <a:pt x="532664" y="5832646"/>
                  </a:cubicBezTo>
                  <a:cubicBezTo>
                    <a:pt x="532664" y="5803974"/>
                    <a:pt x="555907" y="5780730"/>
                    <a:pt x="584579" y="5780730"/>
                  </a:cubicBezTo>
                  <a:close/>
                  <a:moveTo>
                    <a:pt x="102856" y="5780730"/>
                  </a:moveTo>
                  <a:cubicBezTo>
                    <a:pt x="131528" y="5780730"/>
                    <a:pt x="154771" y="5803974"/>
                    <a:pt x="154771" y="5832646"/>
                  </a:cubicBezTo>
                  <a:cubicBezTo>
                    <a:pt x="154771" y="5861318"/>
                    <a:pt x="131528" y="5884561"/>
                    <a:pt x="102856" y="5884561"/>
                  </a:cubicBezTo>
                  <a:cubicBezTo>
                    <a:pt x="74184" y="5884561"/>
                    <a:pt x="50940" y="5861318"/>
                    <a:pt x="50940" y="5832646"/>
                  </a:cubicBezTo>
                  <a:cubicBezTo>
                    <a:pt x="50940" y="5803974"/>
                    <a:pt x="74184" y="5780730"/>
                    <a:pt x="102856" y="5780730"/>
                  </a:cubicBezTo>
                  <a:close/>
                  <a:moveTo>
                    <a:pt x="12146930" y="5430263"/>
                  </a:moveTo>
                  <a:cubicBezTo>
                    <a:pt x="12205334" y="5430263"/>
                    <a:pt x="12250760" y="5464391"/>
                    <a:pt x="12250760" y="5508269"/>
                  </a:cubicBezTo>
                  <a:cubicBezTo>
                    <a:pt x="12250760" y="5508269"/>
                    <a:pt x="12250760" y="5508269"/>
                    <a:pt x="12250760" y="5560273"/>
                  </a:cubicBezTo>
                  <a:cubicBezTo>
                    <a:pt x="12250760" y="5574899"/>
                    <a:pt x="12239404" y="5586276"/>
                    <a:pt x="12224803" y="5586276"/>
                  </a:cubicBezTo>
                  <a:cubicBezTo>
                    <a:pt x="12224803" y="5586276"/>
                    <a:pt x="12224803" y="5586276"/>
                    <a:pt x="12198844" y="5586276"/>
                  </a:cubicBezTo>
                  <a:cubicBezTo>
                    <a:pt x="12198844" y="5586276"/>
                    <a:pt x="12198844" y="5586276"/>
                    <a:pt x="12198844" y="5690285"/>
                  </a:cubicBezTo>
                  <a:cubicBezTo>
                    <a:pt x="12198844" y="5704911"/>
                    <a:pt x="12187489" y="5716286"/>
                    <a:pt x="12172887" y="5716286"/>
                  </a:cubicBezTo>
                  <a:cubicBezTo>
                    <a:pt x="12172887" y="5716286"/>
                    <a:pt x="12172887" y="5716286"/>
                    <a:pt x="12120972" y="5716286"/>
                  </a:cubicBezTo>
                  <a:cubicBezTo>
                    <a:pt x="12106372" y="5716286"/>
                    <a:pt x="12095015" y="5704911"/>
                    <a:pt x="12095015" y="5690285"/>
                  </a:cubicBezTo>
                  <a:cubicBezTo>
                    <a:pt x="12095015" y="5690285"/>
                    <a:pt x="12095015" y="5690285"/>
                    <a:pt x="12095015" y="5586276"/>
                  </a:cubicBezTo>
                  <a:cubicBezTo>
                    <a:pt x="12095015" y="5586276"/>
                    <a:pt x="12095015" y="5586276"/>
                    <a:pt x="12069057" y="5586276"/>
                  </a:cubicBezTo>
                  <a:cubicBezTo>
                    <a:pt x="12054456" y="5586276"/>
                    <a:pt x="12043099" y="5574899"/>
                    <a:pt x="12043099" y="5560273"/>
                  </a:cubicBezTo>
                  <a:cubicBezTo>
                    <a:pt x="12043099" y="5560273"/>
                    <a:pt x="12043099" y="5560273"/>
                    <a:pt x="12043099" y="5508269"/>
                  </a:cubicBezTo>
                  <a:cubicBezTo>
                    <a:pt x="12043099" y="5464391"/>
                    <a:pt x="12088525" y="5430263"/>
                    <a:pt x="12146930" y="5430263"/>
                  </a:cubicBezTo>
                  <a:close/>
                  <a:moveTo>
                    <a:pt x="11665206" y="5430263"/>
                  </a:moveTo>
                  <a:cubicBezTo>
                    <a:pt x="11723610" y="5430263"/>
                    <a:pt x="11769036" y="5464391"/>
                    <a:pt x="11769036" y="5508269"/>
                  </a:cubicBezTo>
                  <a:cubicBezTo>
                    <a:pt x="11769036" y="5508269"/>
                    <a:pt x="11769036" y="5508269"/>
                    <a:pt x="11769036" y="5560273"/>
                  </a:cubicBezTo>
                  <a:cubicBezTo>
                    <a:pt x="11769036" y="5574899"/>
                    <a:pt x="11757680" y="5586276"/>
                    <a:pt x="11743079" y="5586276"/>
                  </a:cubicBezTo>
                  <a:cubicBezTo>
                    <a:pt x="11743079" y="5586276"/>
                    <a:pt x="11743079" y="5586276"/>
                    <a:pt x="11717120" y="5586276"/>
                  </a:cubicBezTo>
                  <a:cubicBezTo>
                    <a:pt x="11717120" y="5586276"/>
                    <a:pt x="11717120" y="5586276"/>
                    <a:pt x="11717120" y="5690285"/>
                  </a:cubicBezTo>
                  <a:cubicBezTo>
                    <a:pt x="11717120" y="5704911"/>
                    <a:pt x="11705765" y="5716286"/>
                    <a:pt x="11691163" y="5716286"/>
                  </a:cubicBezTo>
                  <a:cubicBezTo>
                    <a:pt x="11691163" y="5716286"/>
                    <a:pt x="11691163" y="5716286"/>
                    <a:pt x="11639248" y="5716286"/>
                  </a:cubicBezTo>
                  <a:cubicBezTo>
                    <a:pt x="11624648" y="5716286"/>
                    <a:pt x="11613291" y="5704911"/>
                    <a:pt x="11613291" y="5690285"/>
                  </a:cubicBezTo>
                  <a:cubicBezTo>
                    <a:pt x="11613291" y="5690285"/>
                    <a:pt x="11613291" y="5690285"/>
                    <a:pt x="11613291" y="5586276"/>
                  </a:cubicBezTo>
                  <a:cubicBezTo>
                    <a:pt x="11613291" y="5586276"/>
                    <a:pt x="11613291" y="5586276"/>
                    <a:pt x="11587333" y="5586276"/>
                  </a:cubicBezTo>
                  <a:cubicBezTo>
                    <a:pt x="11572732" y="5586276"/>
                    <a:pt x="11561375" y="5574899"/>
                    <a:pt x="11561375" y="5560273"/>
                  </a:cubicBezTo>
                  <a:cubicBezTo>
                    <a:pt x="11561375" y="5560273"/>
                    <a:pt x="11561375" y="5560273"/>
                    <a:pt x="11561375" y="5508269"/>
                  </a:cubicBezTo>
                  <a:cubicBezTo>
                    <a:pt x="11561375" y="5464391"/>
                    <a:pt x="11606801" y="5430263"/>
                    <a:pt x="11665206" y="5430263"/>
                  </a:cubicBezTo>
                  <a:close/>
                  <a:moveTo>
                    <a:pt x="11183481" y="5430263"/>
                  </a:moveTo>
                  <a:cubicBezTo>
                    <a:pt x="11241885" y="5430263"/>
                    <a:pt x="11287311" y="5464391"/>
                    <a:pt x="11287311" y="5508269"/>
                  </a:cubicBezTo>
                  <a:cubicBezTo>
                    <a:pt x="11287311" y="5508269"/>
                    <a:pt x="11287311" y="5508269"/>
                    <a:pt x="11287311" y="5560273"/>
                  </a:cubicBezTo>
                  <a:cubicBezTo>
                    <a:pt x="11287311" y="5574899"/>
                    <a:pt x="11275955" y="5586276"/>
                    <a:pt x="11261354" y="5586276"/>
                  </a:cubicBezTo>
                  <a:cubicBezTo>
                    <a:pt x="11261354" y="5586276"/>
                    <a:pt x="11261354" y="5586276"/>
                    <a:pt x="11235395" y="5586276"/>
                  </a:cubicBezTo>
                  <a:cubicBezTo>
                    <a:pt x="11235395" y="5586276"/>
                    <a:pt x="11235395" y="5586276"/>
                    <a:pt x="11235395" y="5690285"/>
                  </a:cubicBezTo>
                  <a:cubicBezTo>
                    <a:pt x="11235395" y="5704911"/>
                    <a:pt x="11224040" y="5716286"/>
                    <a:pt x="11209438" y="5716286"/>
                  </a:cubicBezTo>
                  <a:cubicBezTo>
                    <a:pt x="11209438" y="5716286"/>
                    <a:pt x="11209438" y="5716286"/>
                    <a:pt x="11157523" y="5716286"/>
                  </a:cubicBezTo>
                  <a:cubicBezTo>
                    <a:pt x="11142923" y="5716286"/>
                    <a:pt x="11131566" y="5704911"/>
                    <a:pt x="11131566" y="5690285"/>
                  </a:cubicBezTo>
                  <a:cubicBezTo>
                    <a:pt x="11131566" y="5690285"/>
                    <a:pt x="11131566" y="5690285"/>
                    <a:pt x="11131566" y="5586276"/>
                  </a:cubicBezTo>
                  <a:cubicBezTo>
                    <a:pt x="11131566" y="5586276"/>
                    <a:pt x="11131566" y="5586276"/>
                    <a:pt x="11105608" y="5586276"/>
                  </a:cubicBezTo>
                  <a:cubicBezTo>
                    <a:pt x="11091007" y="5586276"/>
                    <a:pt x="11079650" y="5574899"/>
                    <a:pt x="11079650" y="5560273"/>
                  </a:cubicBezTo>
                  <a:cubicBezTo>
                    <a:pt x="11079650" y="5560273"/>
                    <a:pt x="11079650" y="5560273"/>
                    <a:pt x="11079650" y="5508269"/>
                  </a:cubicBezTo>
                  <a:cubicBezTo>
                    <a:pt x="11079650" y="5464391"/>
                    <a:pt x="11125076" y="5430263"/>
                    <a:pt x="11183481" y="5430263"/>
                  </a:cubicBezTo>
                  <a:close/>
                  <a:moveTo>
                    <a:pt x="10701757" y="5430263"/>
                  </a:moveTo>
                  <a:cubicBezTo>
                    <a:pt x="10760161" y="5430263"/>
                    <a:pt x="10805587" y="5464391"/>
                    <a:pt x="10805587" y="5508269"/>
                  </a:cubicBezTo>
                  <a:cubicBezTo>
                    <a:pt x="10805587" y="5508269"/>
                    <a:pt x="10805587" y="5508269"/>
                    <a:pt x="10805587" y="5560273"/>
                  </a:cubicBezTo>
                  <a:cubicBezTo>
                    <a:pt x="10805587" y="5574899"/>
                    <a:pt x="10794231" y="5586276"/>
                    <a:pt x="10779630" y="5586276"/>
                  </a:cubicBezTo>
                  <a:cubicBezTo>
                    <a:pt x="10779630" y="5586276"/>
                    <a:pt x="10779630" y="5586276"/>
                    <a:pt x="10753671" y="5586276"/>
                  </a:cubicBezTo>
                  <a:cubicBezTo>
                    <a:pt x="10753671" y="5586276"/>
                    <a:pt x="10753671" y="5586276"/>
                    <a:pt x="10753671" y="5690285"/>
                  </a:cubicBezTo>
                  <a:cubicBezTo>
                    <a:pt x="10753671" y="5704911"/>
                    <a:pt x="10742316" y="5716286"/>
                    <a:pt x="10727714" y="5716286"/>
                  </a:cubicBezTo>
                  <a:cubicBezTo>
                    <a:pt x="10727714" y="5716286"/>
                    <a:pt x="10727714" y="5716286"/>
                    <a:pt x="10675799" y="5716286"/>
                  </a:cubicBezTo>
                  <a:cubicBezTo>
                    <a:pt x="10661199" y="5716286"/>
                    <a:pt x="10649842" y="5704911"/>
                    <a:pt x="10649842" y="5690285"/>
                  </a:cubicBezTo>
                  <a:cubicBezTo>
                    <a:pt x="10649842" y="5690285"/>
                    <a:pt x="10649842" y="5690285"/>
                    <a:pt x="10649842" y="5586276"/>
                  </a:cubicBezTo>
                  <a:cubicBezTo>
                    <a:pt x="10649842" y="5586276"/>
                    <a:pt x="10649842" y="5586276"/>
                    <a:pt x="10623884" y="5586276"/>
                  </a:cubicBezTo>
                  <a:cubicBezTo>
                    <a:pt x="10609283" y="5586276"/>
                    <a:pt x="10597926" y="5574899"/>
                    <a:pt x="10597926" y="5560273"/>
                  </a:cubicBezTo>
                  <a:cubicBezTo>
                    <a:pt x="10597926" y="5560273"/>
                    <a:pt x="10597926" y="5560273"/>
                    <a:pt x="10597926" y="5508269"/>
                  </a:cubicBezTo>
                  <a:cubicBezTo>
                    <a:pt x="10597926" y="5464391"/>
                    <a:pt x="10643352" y="5430263"/>
                    <a:pt x="10701757" y="5430263"/>
                  </a:cubicBezTo>
                  <a:close/>
                  <a:moveTo>
                    <a:pt x="10220033" y="5430263"/>
                  </a:moveTo>
                  <a:cubicBezTo>
                    <a:pt x="10278437" y="5430263"/>
                    <a:pt x="10323863" y="5464391"/>
                    <a:pt x="10323863" y="5508269"/>
                  </a:cubicBezTo>
                  <a:cubicBezTo>
                    <a:pt x="10323863" y="5508269"/>
                    <a:pt x="10323863" y="5508269"/>
                    <a:pt x="10323863" y="5560273"/>
                  </a:cubicBezTo>
                  <a:cubicBezTo>
                    <a:pt x="10323863" y="5574899"/>
                    <a:pt x="10312507" y="5586276"/>
                    <a:pt x="10297906" y="5586276"/>
                  </a:cubicBezTo>
                  <a:cubicBezTo>
                    <a:pt x="10297906" y="5586276"/>
                    <a:pt x="10297906" y="5586276"/>
                    <a:pt x="10271947" y="5586276"/>
                  </a:cubicBezTo>
                  <a:cubicBezTo>
                    <a:pt x="10271947" y="5586276"/>
                    <a:pt x="10271947" y="5586276"/>
                    <a:pt x="10271947" y="5690285"/>
                  </a:cubicBezTo>
                  <a:cubicBezTo>
                    <a:pt x="10271947" y="5704911"/>
                    <a:pt x="10260592" y="5716286"/>
                    <a:pt x="10245990" y="5716286"/>
                  </a:cubicBezTo>
                  <a:cubicBezTo>
                    <a:pt x="10245990" y="5716286"/>
                    <a:pt x="10245990" y="5716286"/>
                    <a:pt x="10194075" y="5716286"/>
                  </a:cubicBezTo>
                  <a:cubicBezTo>
                    <a:pt x="10179475" y="5716286"/>
                    <a:pt x="10168118" y="5704911"/>
                    <a:pt x="10168118" y="5690285"/>
                  </a:cubicBezTo>
                  <a:cubicBezTo>
                    <a:pt x="10168118" y="5690285"/>
                    <a:pt x="10168118" y="5690285"/>
                    <a:pt x="10168118" y="5586276"/>
                  </a:cubicBezTo>
                  <a:cubicBezTo>
                    <a:pt x="10168118" y="5586276"/>
                    <a:pt x="10168118" y="5586276"/>
                    <a:pt x="10142160" y="5586276"/>
                  </a:cubicBezTo>
                  <a:cubicBezTo>
                    <a:pt x="10127559" y="5586276"/>
                    <a:pt x="10116202" y="5574899"/>
                    <a:pt x="10116202" y="5560273"/>
                  </a:cubicBezTo>
                  <a:cubicBezTo>
                    <a:pt x="10116202" y="5560273"/>
                    <a:pt x="10116202" y="5560273"/>
                    <a:pt x="10116202" y="5508269"/>
                  </a:cubicBezTo>
                  <a:cubicBezTo>
                    <a:pt x="10116202" y="5464391"/>
                    <a:pt x="10161628" y="5430263"/>
                    <a:pt x="10220033" y="5430263"/>
                  </a:cubicBezTo>
                  <a:close/>
                  <a:moveTo>
                    <a:pt x="9738308" y="5430263"/>
                  </a:moveTo>
                  <a:cubicBezTo>
                    <a:pt x="9796712" y="5430263"/>
                    <a:pt x="9842138" y="5464391"/>
                    <a:pt x="9842138" y="5508269"/>
                  </a:cubicBezTo>
                  <a:cubicBezTo>
                    <a:pt x="9842138" y="5508269"/>
                    <a:pt x="9842138" y="5508269"/>
                    <a:pt x="9842138" y="5560273"/>
                  </a:cubicBezTo>
                  <a:cubicBezTo>
                    <a:pt x="9842138" y="5574899"/>
                    <a:pt x="9830782" y="5586276"/>
                    <a:pt x="9816181" y="5586276"/>
                  </a:cubicBezTo>
                  <a:cubicBezTo>
                    <a:pt x="9816181" y="5586276"/>
                    <a:pt x="9816181" y="5586276"/>
                    <a:pt x="9790222" y="5586276"/>
                  </a:cubicBezTo>
                  <a:cubicBezTo>
                    <a:pt x="9790222" y="5586276"/>
                    <a:pt x="9790222" y="5586276"/>
                    <a:pt x="9790222" y="5690285"/>
                  </a:cubicBezTo>
                  <a:cubicBezTo>
                    <a:pt x="9790222" y="5704911"/>
                    <a:pt x="9778867" y="5716286"/>
                    <a:pt x="9764265" y="5716286"/>
                  </a:cubicBezTo>
                  <a:cubicBezTo>
                    <a:pt x="9764265" y="5716286"/>
                    <a:pt x="9764265" y="5716286"/>
                    <a:pt x="9712350" y="5716286"/>
                  </a:cubicBezTo>
                  <a:cubicBezTo>
                    <a:pt x="9697750" y="5716286"/>
                    <a:pt x="9686393" y="5704911"/>
                    <a:pt x="9686393" y="5690285"/>
                  </a:cubicBezTo>
                  <a:cubicBezTo>
                    <a:pt x="9686393" y="5690285"/>
                    <a:pt x="9686393" y="5690285"/>
                    <a:pt x="9686393" y="5586276"/>
                  </a:cubicBezTo>
                  <a:cubicBezTo>
                    <a:pt x="9686393" y="5586276"/>
                    <a:pt x="9686393" y="5586276"/>
                    <a:pt x="9660435" y="5586276"/>
                  </a:cubicBezTo>
                  <a:cubicBezTo>
                    <a:pt x="9645834" y="5586276"/>
                    <a:pt x="9634477" y="5574899"/>
                    <a:pt x="9634477" y="5560273"/>
                  </a:cubicBezTo>
                  <a:cubicBezTo>
                    <a:pt x="9634477" y="5560273"/>
                    <a:pt x="9634477" y="5560273"/>
                    <a:pt x="9634477" y="5508269"/>
                  </a:cubicBezTo>
                  <a:cubicBezTo>
                    <a:pt x="9634477" y="5464391"/>
                    <a:pt x="9679903" y="5430263"/>
                    <a:pt x="9738308" y="5430263"/>
                  </a:cubicBezTo>
                  <a:close/>
                  <a:moveTo>
                    <a:pt x="9256584" y="5430263"/>
                  </a:moveTo>
                  <a:cubicBezTo>
                    <a:pt x="9314988" y="5430263"/>
                    <a:pt x="9360414" y="5464391"/>
                    <a:pt x="9360414" y="5508269"/>
                  </a:cubicBezTo>
                  <a:cubicBezTo>
                    <a:pt x="9360414" y="5508269"/>
                    <a:pt x="9360414" y="5508269"/>
                    <a:pt x="9360414" y="5560273"/>
                  </a:cubicBezTo>
                  <a:cubicBezTo>
                    <a:pt x="9360414" y="5574899"/>
                    <a:pt x="9349058" y="5586276"/>
                    <a:pt x="9334457" y="5586276"/>
                  </a:cubicBezTo>
                  <a:cubicBezTo>
                    <a:pt x="9334457" y="5586276"/>
                    <a:pt x="9334457" y="5586276"/>
                    <a:pt x="9308498" y="5586276"/>
                  </a:cubicBezTo>
                  <a:cubicBezTo>
                    <a:pt x="9308498" y="5586276"/>
                    <a:pt x="9308498" y="5586276"/>
                    <a:pt x="9308498" y="5690285"/>
                  </a:cubicBezTo>
                  <a:cubicBezTo>
                    <a:pt x="9308498" y="5704911"/>
                    <a:pt x="9297143" y="5716286"/>
                    <a:pt x="9282541" y="5716286"/>
                  </a:cubicBezTo>
                  <a:cubicBezTo>
                    <a:pt x="9282541" y="5716286"/>
                    <a:pt x="9282541" y="5716286"/>
                    <a:pt x="9230626" y="5716286"/>
                  </a:cubicBezTo>
                  <a:cubicBezTo>
                    <a:pt x="9216026" y="5716286"/>
                    <a:pt x="9204669" y="5704911"/>
                    <a:pt x="9204669" y="5690285"/>
                  </a:cubicBezTo>
                  <a:cubicBezTo>
                    <a:pt x="9204669" y="5690285"/>
                    <a:pt x="9204669" y="5690285"/>
                    <a:pt x="9204669" y="5586276"/>
                  </a:cubicBezTo>
                  <a:cubicBezTo>
                    <a:pt x="9204669" y="5586276"/>
                    <a:pt x="9204669" y="5586276"/>
                    <a:pt x="9178711" y="5586276"/>
                  </a:cubicBezTo>
                  <a:cubicBezTo>
                    <a:pt x="9164110" y="5586276"/>
                    <a:pt x="9152753" y="5574899"/>
                    <a:pt x="9152753" y="5560273"/>
                  </a:cubicBezTo>
                  <a:cubicBezTo>
                    <a:pt x="9152753" y="5560273"/>
                    <a:pt x="9152753" y="5560273"/>
                    <a:pt x="9152753" y="5508269"/>
                  </a:cubicBezTo>
                  <a:cubicBezTo>
                    <a:pt x="9152753" y="5464391"/>
                    <a:pt x="9198179" y="5430263"/>
                    <a:pt x="9256584" y="5430263"/>
                  </a:cubicBezTo>
                  <a:close/>
                  <a:moveTo>
                    <a:pt x="8774860" y="5430263"/>
                  </a:moveTo>
                  <a:cubicBezTo>
                    <a:pt x="8833264" y="5430263"/>
                    <a:pt x="8878690" y="5464391"/>
                    <a:pt x="8878690" y="5508269"/>
                  </a:cubicBezTo>
                  <a:cubicBezTo>
                    <a:pt x="8878690" y="5508269"/>
                    <a:pt x="8878690" y="5508269"/>
                    <a:pt x="8878690" y="5560273"/>
                  </a:cubicBezTo>
                  <a:cubicBezTo>
                    <a:pt x="8878690" y="5574899"/>
                    <a:pt x="8867334" y="5586276"/>
                    <a:pt x="8852733" y="5586276"/>
                  </a:cubicBezTo>
                  <a:cubicBezTo>
                    <a:pt x="8852733" y="5586276"/>
                    <a:pt x="8852733" y="5586276"/>
                    <a:pt x="8826774" y="5586276"/>
                  </a:cubicBezTo>
                  <a:cubicBezTo>
                    <a:pt x="8826774" y="5586276"/>
                    <a:pt x="8826774" y="5586276"/>
                    <a:pt x="8826774" y="5690285"/>
                  </a:cubicBezTo>
                  <a:cubicBezTo>
                    <a:pt x="8826774" y="5704911"/>
                    <a:pt x="8815419" y="5716286"/>
                    <a:pt x="8800817" y="5716286"/>
                  </a:cubicBezTo>
                  <a:cubicBezTo>
                    <a:pt x="8800817" y="5716286"/>
                    <a:pt x="8800817" y="5716286"/>
                    <a:pt x="8748902" y="5716286"/>
                  </a:cubicBezTo>
                  <a:cubicBezTo>
                    <a:pt x="8734302" y="5716286"/>
                    <a:pt x="8722945" y="5704911"/>
                    <a:pt x="8722945" y="5690285"/>
                  </a:cubicBezTo>
                  <a:cubicBezTo>
                    <a:pt x="8722945" y="5690285"/>
                    <a:pt x="8722945" y="5690285"/>
                    <a:pt x="8722945" y="5586276"/>
                  </a:cubicBezTo>
                  <a:cubicBezTo>
                    <a:pt x="8722945" y="5586276"/>
                    <a:pt x="8722945" y="5586276"/>
                    <a:pt x="8696987" y="5586276"/>
                  </a:cubicBezTo>
                  <a:cubicBezTo>
                    <a:pt x="8682386" y="5586276"/>
                    <a:pt x="8671029" y="5574899"/>
                    <a:pt x="8671029" y="5560273"/>
                  </a:cubicBezTo>
                  <a:cubicBezTo>
                    <a:pt x="8671029" y="5560273"/>
                    <a:pt x="8671029" y="5560273"/>
                    <a:pt x="8671029" y="5508269"/>
                  </a:cubicBezTo>
                  <a:cubicBezTo>
                    <a:pt x="8671029" y="5464391"/>
                    <a:pt x="8716455" y="5430263"/>
                    <a:pt x="8774860" y="5430263"/>
                  </a:cubicBezTo>
                  <a:close/>
                  <a:moveTo>
                    <a:pt x="8293136" y="5430263"/>
                  </a:moveTo>
                  <a:cubicBezTo>
                    <a:pt x="8351541" y="5430263"/>
                    <a:pt x="8396966" y="5464391"/>
                    <a:pt x="8396966" y="5508269"/>
                  </a:cubicBezTo>
                  <a:cubicBezTo>
                    <a:pt x="8396966" y="5508269"/>
                    <a:pt x="8396966" y="5508269"/>
                    <a:pt x="8396966" y="5560273"/>
                  </a:cubicBezTo>
                  <a:cubicBezTo>
                    <a:pt x="8396966" y="5574899"/>
                    <a:pt x="8385610" y="5586276"/>
                    <a:pt x="8371009" y="5586276"/>
                  </a:cubicBezTo>
                  <a:cubicBezTo>
                    <a:pt x="8371009" y="5586276"/>
                    <a:pt x="8371009" y="5586276"/>
                    <a:pt x="8345051" y="5586276"/>
                  </a:cubicBezTo>
                  <a:cubicBezTo>
                    <a:pt x="8345051" y="5586276"/>
                    <a:pt x="8345051" y="5586276"/>
                    <a:pt x="8345051" y="5690285"/>
                  </a:cubicBezTo>
                  <a:cubicBezTo>
                    <a:pt x="8345051" y="5704911"/>
                    <a:pt x="8333695" y="5716286"/>
                    <a:pt x="8319094" y="5716286"/>
                  </a:cubicBezTo>
                  <a:cubicBezTo>
                    <a:pt x="8319094" y="5716286"/>
                    <a:pt x="8319094" y="5716286"/>
                    <a:pt x="8267178" y="5716286"/>
                  </a:cubicBezTo>
                  <a:cubicBezTo>
                    <a:pt x="8252578" y="5716286"/>
                    <a:pt x="8241221" y="5704911"/>
                    <a:pt x="8241221" y="5690285"/>
                  </a:cubicBezTo>
                  <a:cubicBezTo>
                    <a:pt x="8241221" y="5690285"/>
                    <a:pt x="8241221" y="5690285"/>
                    <a:pt x="8241221" y="5586276"/>
                  </a:cubicBezTo>
                  <a:cubicBezTo>
                    <a:pt x="8241221" y="5586276"/>
                    <a:pt x="8241221" y="5586276"/>
                    <a:pt x="8215264" y="5586276"/>
                  </a:cubicBezTo>
                  <a:cubicBezTo>
                    <a:pt x="8200662" y="5586276"/>
                    <a:pt x="8189305" y="5574899"/>
                    <a:pt x="8189305" y="5560273"/>
                  </a:cubicBezTo>
                  <a:cubicBezTo>
                    <a:pt x="8189305" y="5560273"/>
                    <a:pt x="8189305" y="5560273"/>
                    <a:pt x="8189305" y="5508269"/>
                  </a:cubicBezTo>
                  <a:cubicBezTo>
                    <a:pt x="8189305" y="5464391"/>
                    <a:pt x="8234731" y="5430263"/>
                    <a:pt x="8293136" y="5430263"/>
                  </a:cubicBezTo>
                  <a:close/>
                  <a:moveTo>
                    <a:pt x="7811412" y="5430263"/>
                  </a:moveTo>
                  <a:cubicBezTo>
                    <a:pt x="7869817" y="5430263"/>
                    <a:pt x="7915242" y="5464391"/>
                    <a:pt x="7915242" y="5508269"/>
                  </a:cubicBezTo>
                  <a:cubicBezTo>
                    <a:pt x="7915242" y="5508269"/>
                    <a:pt x="7915242" y="5508269"/>
                    <a:pt x="7915242" y="5560273"/>
                  </a:cubicBezTo>
                  <a:cubicBezTo>
                    <a:pt x="7915242" y="5574899"/>
                    <a:pt x="7903886" y="5586276"/>
                    <a:pt x="7889285" y="5586276"/>
                  </a:cubicBezTo>
                  <a:cubicBezTo>
                    <a:pt x="7889285" y="5586276"/>
                    <a:pt x="7889285" y="5586276"/>
                    <a:pt x="7863327" y="5586276"/>
                  </a:cubicBezTo>
                  <a:cubicBezTo>
                    <a:pt x="7863327" y="5586276"/>
                    <a:pt x="7863327" y="5586276"/>
                    <a:pt x="7863327" y="5690285"/>
                  </a:cubicBezTo>
                  <a:cubicBezTo>
                    <a:pt x="7863327" y="5704911"/>
                    <a:pt x="7851971" y="5716286"/>
                    <a:pt x="7837370" y="5716286"/>
                  </a:cubicBezTo>
                  <a:cubicBezTo>
                    <a:pt x="7837370" y="5716286"/>
                    <a:pt x="7837370" y="5716286"/>
                    <a:pt x="7785454" y="5716286"/>
                  </a:cubicBezTo>
                  <a:cubicBezTo>
                    <a:pt x="7770854" y="5716286"/>
                    <a:pt x="7759497" y="5704911"/>
                    <a:pt x="7759497" y="5690285"/>
                  </a:cubicBezTo>
                  <a:cubicBezTo>
                    <a:pt x="7759497" y="5690285"/>
                    <a:pt x="7759497" y="5690285"/>
                    <a:pt x="7759497" y="5586276"/>
                  </a:cubicBezTo>
                  <a:cubicBezTo>
                    <a:pt x="7759497" y="5586276"/>
                    <a:pt x="7759497" y="5586276"/>
                    <a:pt x="7733540" y="5586276"/>
                  </a:cubicBezTo>
                  <a:cubicBezTo>
                    <a:pt x="7718938" y="5586276"/>
                    <a:pt x="7707581" y="5574899"/>
                    <a:pt x="7707581" y="5560273"/>
                  </a:cubicBezTo>
                  <a:cubicBezTo>
                    <a:pt x="7707581" y="5560273"/>
                    <a:pt x="7707581" y="5560273"/>
                    <a:pt x="7707581" y="5508269"/>
                  </a:cubicBezTo>
                  <a:cubicBezTo>
                    <a:pt x="7707581" y="5464391"/>
                    <a:pt x="7753007" y="5430263"/>
                    <a:pt x="7811412" y="5430263"/>
                  </a:cubicBezTo>
                  <a:close/>
                  <a:moveTo>
                    <a:pt x="7329688" y="5430263"/>
                  </a:moveTo>
                  <a:cubicBezTo>
                    <a:pt x="7388093" y="5430263"/>
                    <a:pt x="7433518" y="5464391"/>
                    <a:pt x="7433518" y="5508269"/>
                  </a:cubicBezTo>
                  <a:cubicBezTo>
                    <a:pt x="7433518" y="5508269"/>
                    <a:pt x="7433518" y="5508269"/>
                    <a:pt x="7433518" y="5560273"/>
                  </a:cubicBezTo>
                  <a:cubicBezTo>
                    <a:pt x="7433518" y="5574899"/>
                    <a:pt x="7422162" y="5586276"/>
                    <a:pt x="7407561" y="5586276"/>
                  </a:cubicBezTo>
                  <a:cubicBezTo>
                    <a:pt x="7407561" y="5586276"/>
                    <a:pt x="7407561" y="5586276"/>
                    <a:pt x="7381603" y="5586276"/>
                  </a:cubicBezTo>
                  <a:cubicBezTo>
                    <a:pt x="7381603" y="5586276"/>
                    <a:pt x="7381603" y="5586276"/>
                    <a:pt x="7381603" y="5690285"/>
                  </a:cubicBezTo>
                  <a:cubicBezTo>
                    <a:pt x="7381603" y="5704911"/>
                    <a:pt x="7370247" y="5716286"/>
                    <a:pt x="7355646" y="5716286"/>
                  </a:cubicBezTo>
                  <a:cubicBezTo>
                    <a:pt x="7355646" y="5716286"/>
                    <a:pt x="7355646" y="5716286"/>
                    <a:pt x="7303730" y="5716286"/>
                  </a:cubicBezTo>
                  <a:cubicBezTo>
                    <a:pt x="7289130" y="5716286"/>
                    <a:pt x="7277773" y="5704911"/>
                    <a:pt x="7277773" y="5690285"/>
                  </a:cubicBezTo>
                  <a:cubicBezTo>
                    <a:pt x="7277773" y="5690285"/>
                    <a:pt x="7277773" y="5690285"/>
                    <a:pt x="7277773" y="5586276"/>
                  </a:cubicBezTo>
                  <a:cubicBezTo>
                    <a:pt x="7277773" y="5586276"/>
                    <a:pt x="7277773" y="5586276"/>
                    <a:pt x="7251816" y="5586276"/>
                  </a:cubicBezTo>
                  <a:cubicBezTo>
                    <a:pt x="7237214" y="5586276"/>
                    <a:pt x="7225857" y="5574899"/>
                    <a:pt x="7225857" y="5560273"/>
                  </a:cubicBezTo>
                  <a:cubicBezTo>
                    <a:pt x="7225857" y="5560273"/>
                    <a:pt x="7225857" y="5560273"/>
                    <a:pt x="7225857" y="5508269"/>
                  </a:cubicBezTo>
                  <a:cubicBezTo>
                    <a:pt x="7225857" y="5464391"/>
                    <a:pt x="7271283" y="5430263"/>
                    <a:pt x="7329688" y="5430263"/>
                  </a:cubicBezTo>
                  <a:close/>
                  <a:moveTo>
                    <a:pt x="6847964" y="5430263"/>
                  </a:moveTo>
                  <a:cubicBezTo>
                    <a:pt x="6906369" y="5430263"/>
                    <a:pt x="6951794" y="5464391"/>
                    <a:pt x="6951794" y="5508269"/>
                  </a:cubicBezTo>
                  <a:cubicBezTo>
                    <a:pt x="6951794" y="5508269"/>
                    <a:pt x="6951794" y="5508269"/>
                    <a:pt x="6951794" y="5560273"/>
                  </a:cubicBezTo>
                  <a:cubicBezTo>
                    <a:pt x="6951794" y="5574899"/>
                    <a:pt x="6940438" y="5586276"/>
                    <a:pt x="6925837" y="5586276"/>
                  </a:cubicBezTo>
                  <a:cubicBezTo>
                    <a:pt x="6925837" y="5586276"/>
                    <a:pt x="6925837" y="5586276"/>
                    <a:pt x="6899879" y="5586276"/>
                  </a:cubicBezTo>
                  <a:cubicBezTo>
                    <a:pt x="6899879" y="5586276"/>
                    <a:pt x="6899879" y="5586276"/>
                    <a:pt x="6899879" y="5690285"/>
                  </a:cubicBezTo>
                  <a:cubicBezTo>
                    <a:pt x="6899879" y="5704911"/>
                    <a:pt x="6888523" y="5716286"/>
                    <a:pt x="6873922" y="5716286"/>
                  </a:cubicBezTo>
                  <a:cubicBezTo>
                    <a:pt x="6873922" y="5716286"/>
                    <a:pt x="6873922" y="5716286"/>
                    <a:pt x="6822006" y="5716286"/>
                  </a:cubicBezTo>
                  <a:cubicBezTo>
                    <a:pt x="6807406" y="5716286"/>
                    <a:pt x="6796049" y="5704911"/>
                    <a:pt x="6796049" y="5690285"/>
                  </a:cubicBezTo>
                  <a:cubicBezTo>
                    <a:pt x="6796049" y="5690285"/>
                    <a:pt x="6796049" y="5690285"/>
                    <a:pt x="6796049" y="5586276"/>
                  </a:cubicBezTo>
                  <a:cubicBezTo>
                    <a:pt x="6796049" y="5586276"/>
                    <a:pt x="6796049" y="5586276"/>
                    <a:pt x="6770092" y="5586276"/>
                  </a:cubicBezTo>
                  <a:cubicBezTo>
                    <a:pt x="6755490" y="5586276"/>
                    <a:pt x="6744133" y="5574899"/>
                    <a:pt x="6744133" y="5560273"/>
                  </a:cubicBezTo>
                  <a:cubicBezTo>
                    <a:pt x="6744133" y="5560273"/>
                    <a:pt x="6744133" y="5560273"/>
                    <a:pt x="6744133" y="5508269"/>
                  </a:cubicBezTo>
                  <a:cubicBezTo>
                    <a:pt x="6744133" y="5464391"/>
                    <a:pt x="6789559" y="5430263"/>
                    <a:pt x="6847964" y="5430263"/>
                  </a:cubicBezTo>
                  <a:close/>
                  <a:moveTo>
                    <a:pt x="6366240" y="5430263"/>
                  </a:moveTo>
                  <a:cubicBezTo>
                    <a:pt x="6424645" y="5430263"/>
                    <a:pt x="6470070" y="5464391"/>
                    <a:pt x="6470070" y="5508269"/>
                  </a:cubicBezTo>
                  <a:cubicBezTo>
                    <a:pt x="6470070" y="5508269"/>
                    <a:pt x="6470070" y="5508269"/>
                    <a:pt x="6470070" y="5560273"/>
                  </a:cubicBezTo>
                  <a:cubicBezTo>
                    <a:pt x="6470070" y="5574899"/>
                    <a:pt x="6458714" y="5586276"/>
                    <a:pt x="6444113" y="5586276"/>
                  </a:cubicBezTo>
                  <a:cubicBezTo>
                    <a:pt x="6444113" y="5586276"/>
                    <a:pt x="6444113" y="5586276"/>
                    <a:pt x="6418155" y="5586276"/>
                  </a:cubicBezTo>
                  <a:cubicBezTo>
                    <a:pt x="6418155" y="5586276"/>
                    <a:pt x="6418155" y="5586276"/>
                    <a:pt x="6418155" y="5690285"/>
                  </a:cubicBezTo>
                  <a:cubicBezTo>
                    <a:pt x="6418155" y="5704911"/>
                    <a:pt x="6406799" y="5716286"/>
                    <a:pt x="6392198" y="5716286"/>
                  </a:cubicBezTo>
                  <a:cubicBezTo>
                    <a:pt x="6392198" y="5716286"/>
                    <a:pt x="6392198" y="5716286"/>
                    <a:pt x="6340282" y="5716286"/>
                  </a:cubicBezTo>
                  <a:cubicBezTo>
                    <a:pt x="6325682" y="5716286"/>
                    <a:pt x="6314325" y="5704911"/>
                    <a:pt x="6314325" y="5690285"/>
                  </a:cubicBezTo>
                  <a:cubicBezTo>
                    <a:pt x="6314325" y="5690285"/>
                    <a:pt x="6314325" y="5690285"/>
                    <a:pt x="6314325" y="5586276"/>
                  </a:cubicBezTo>
                  <a:cubicBezTo>
                    <a:pt x="6314325" y="5586276"/>
                    <a:pt x="6314325" y="5586276"/>
                    <a:pt x="6288368" y="5586276"/>
                  </a:cubicBezTo>
                  <a:cubicBezTo>
                    <a:pt x="6273766" y="5586276"/>
                    <a:pt x="6262409" y="5574899"/>
                    <a:pt x="6262409" y="5560273"/>
                  </a:cubicBezTo>
                  <a:cubicBezTo>
                    <a:pt x="6262409" y="5560273"/>
                    <a:pt x="6262409" y="5560273"/>
                    <a:pt x="6262409" y="5508269"/>
                  </a:cubicBezTo>
                  <a:cubicBezTo>
                    <a:pt x="6262409" y="5464391"/>
                    <a:pt x="6307835" y="5430263"/>
                    <a:pt x="6366240" y="5430263"/>
                  </a:cubicBezTo>
                  <a:close/>
                  <a:moveTo>
                    <a:pt x="5884520" y="5430263"/>
                  </a:moveTo>
                  <a:cubicBezTo>
                    <a:pt x="5942923" y="5430263"/>
                    <a:pt x="5988349" y="5464391"/>
                    <a:pt x="5988349" y="5508269"/>
                  </a:cubicBezTo>
                  <a:cubicBezTo>
                    <a:pt x="5988349" y="5508269"/>
                    <a:pt x="5988349" y="5508269"/>
                    <a:pt x="5988349" y="5560273"/>
                  </a:cubicBezTo>
                  <a:cubicBezTo>
                    <a:pt x="5988349" y="5574899"/>
                    <a:pt x="5976990" y="5586276"/>
                    <a:pt x="5962392" y="5586276"/>
                  </a:cubicBezTo>
                  <a:cubicBezTo>
                    <a:pt x="5962392" y="5586276"/>
                    <a:pt x="5962392" y="5586276"/>
                    <a:pt x="5936434" y="5586276"/>
                  </a:cubicBezTo>
                  <a:cubicBezTo>
                    <a:pt x="5936434" y="5586276"/>
                    <a:pt x="5936434" y="5586276"/>
                    <a:pt x="5936434" y="5690285"/>
                  </a:cubicBezTo>
                  <a:cubicBezTo>
                    <a:pt x="5936434" y="5704911"/>
                    <a:pt x="5925077" y="5716286"/>
                    <a:pt x="5910477" y="5716286"/>
                  </a:cubicBezTo>
                  <a:cubicBezTo>
                    <a:pt x="5910477" y="5716286"/>
                    <a:pt x="5910477" y="5716286"/>
                    <a:pt x="5858560" y="5716286"/>
                  </a:cubicBezTo>
                  <a:cubicBezTo>
                    <a:pt x="5843962" y="5716286"/>
                    <a:pt x="5832603" y="5704911"/>
                    <a:pt x="5832603" y="5690285"/>
                  </a:cubicBezTo>
                  <a:cubicBezTo>
                    <a:pt x="5832603" y="5690285"/>
                    <a:pt x="5832603" y="5690285"/>
                    <a:pt x="5832603" y="5586276"/>
                  </a:cubicBezTo>
                  <a:cubicBezTo>
                    <a:pt x="5832603" y="5586276"/>
                    <a:pt x="5832603" y="5586276"/>
                    <a:pt x="5806648" y="5586276"/>
                  </a:cubicBezTo>
                  <a:cubicBezTo>
                    <a:pt x="5792046" y="5586276"/>
                    <a:pt x="5780690" y="5574899"/>
                    <a:pt x="5780690" y="5560273"/>
                  </a:cubicBezTo>
                  <a:cubicBezTo>
                    <a:pt x="5780690" y="5560273"/>
                    <a:pt x="5780690" y="5560273"/>
                    <a:pt x="5780690" y="5508269"/>
                  </a:cubicBezTo>
                  <a:cubicBezTo>
                    <a:pt x="5780690" y="5464391"/>
                    <a:pt x="5826113" y="5430263"/>
                    <a:pt x="5884520" y="5430263"/>
                  </a:cubicBezTo>
                  <a:close/>
                  <a:moveTo>
                    <a:pt x="5402800" y="5430263"/>
                  </a:moveTo>
                  <a:cubicBezTo>
                    <a:pt x="5461203" y="5430263"/>
                    <a:pt x="5506628" y="5464391"/>
                    <a:pt x="5506628" y="5508269"/>
                  </a:cubicBezTo>
                  <a:cubicBezTo>
                    <a:pt x="5506628" y="5508269"/>
                    <a:pt x="5506628" y="5508269"/>
                    <a:pt x="5506628" y="5560273"/>
                  </a:cubicBezTo>
                  <a:cubicBezTo>
                    <a:pt x="5506628" y="5574899"/>
                    <a:pt x="5495272" y="5586276"/>
                    <a:pt x="5480671" y="5586276"/>
                  </a:cubicBezTo>
                  <a:cubicBezTo>
                    <a:pt x="5480671" y="5586276"/>
                    <a:pt x="5480671" y="5586276"/>
                    <a:pt x="5454714" y="5586276"/>
                  </a:cubicBezTo>
                  <a:cubicBezTo>
                    <a:pt x="5454714" y="5586276"/>
                    <a:pt x="5454714" y="5586276"/>
                    <a:pt x="5454714" y="5690285"/>
                  </a:cubicBezTo>
                  <a:cubicBezTo>
                    <a:pt x="5454714" y="5704911"/>
                    <a:pt x="5443358" y="5716286"/>
                    <a:pt x="5428755" y="5716286"/>
                  </a:cubicBezTo>
                  <a:cubicBezTo>
                    <a:pt x="5428755" y="5716286"/>
                    <a:pt x="5428755" y="5716286"/>
                    <a:pt x="5376840" y="5716286"/>
                  </a:cubicBezTo>
                  <a:cubicBezTo>
                    <a:pt x="5362242" y="5716286"/>
                    <a:pt x="5350884" y="5704911"/>
                    <a:pt x="5350884" y="5690285"/>
                  </a:cubicBezTo>
                  <a:cubicBezTo>
                    <a:pt x="5350884" y="5690285"/>
                    <a:pt x="5350884" y="5690285"/>
                    <a:pt x="5350884" y="5586276"/>
                  </a:cubicBezTo>
                  <a:cubicBezTo>
                    <a:pt x="5350884" y="5586276"/>
                    <a:pt x="5350884" y="5586276"/>
                    <a:pt x="5324927" y="5586276"/>
                  </a:cubicBezTo>
                  <a:cubicBezTo>
                    <a:pt x="5310326" y="5586276"/>
                    <a:pt x="5298968" y="5574899"/>
                    <a:pt x="5298968" y="5560273"/>
                  </a:cubicBezTo>
                  <a:cubicBezTo>
                    <a:pt x="5298968" y="5560273"/>
                    <a:pt x="5298968" y="5560273"/>
                    <a:pt x="5298968" y="5508269"/>
                  </a:cubicBezTo>
                  <a:cubicBezTo>
                    <a:pt x="5298968" y="5464391"/>
                    <a:pt x="5344396" y="5430263"/>
                    <a:pt x="5402800" y="5430263"/>
                  </a:cubicBezTo>
                  <a:close/>
                  <a:moveTo>
                    <a:pt x="4921068" y="5430263"/>
                  </a:moveTo>
                  <a:cubicBezTo>
                    <a:pt x="4979476" y="5430263"/>
                    <a:pt x="5024903" y="5464391"/>
                    <a:pt x="5024903" y="5508269"/>
                  </a:cubicBezTo>
                  <a:cubicBezTo>
                    <a:pt x="5024903" y="5508269"/>
                    <a:pt x="5024903" y="5508269"/>
                    <a:pt x="5024903" y="5560273"/>
                  </a:cubicBezTo>
                  <a:cubicBezTo>
                    <a:pt x="5024903" y="5574899"/>
                    <a:pt x="5013546" y="5586276"/>
                    <a:pt x="4998944" y="5586276"/>
                  </a:cubicBezTo>
                  <a:cubicBezTo>
                    <a:pt x="4998944" y="5586276"/>
                    <a:pt x="4998944" y="5586276"/>
                    <a:pt x="4972986" y="5586276"/>
                  </a:cubicBezTo>
                  <a:cubicBezTo>
                    <a:pt x="4972986" y="5586276"/>
                    <a:pt x="4972986" y="5586276"/>
                    <a:pt x="4972986" y="5690285"/>
                  </a:cubicBezTo>
                  <a:cubicBezTo>
                    <a:pt x="4972986" y="5704911"/>
                    <a:pt x="4961630" y="5716286"/>
                    <a:pt x="4947028" y="5716286"/>
                  </a:cubicBezTo>
                  <a:cubicBezTo>
                    <a:pt x="4947028" y="5716286"/>
                    <a:pt x="4947028" y="5716286"/>
                    <a:pt x="4895110" y="5716286"/>
                  </a:cubicBezTo>
                  <a:cubicBezTo>
                    <a:pt x="4880513" y="5716286"/>
                    <a:pt x="4869157" y="5704911"/>
                    <a:pt x="4869157" y="5690285"/>
                  </a:cubicBezTo>
                  <a:cubicBezTo>
                    <a:pt x="4869157" y="5690285"/>
                    <a:pt x="4869157" y="5690285"/>
                    <a:pt x="4869157" y="5586276"/>
                  </a:cubicBezTo>
                  <a:cubicBezTo>
                    <a:pt x="4869157" y="5586276"/>
                    <a:pt x="4869157" y="5586276"/>
                    <a:pt x="4843199" y="5586276"/>
                  </a:cubicBezTo>
                  <a:cubicBezTo>
                    <a:pt x="4828601" y="5586276"/>
                    <a:pt x="4817242" y="5574899"/>
                    <a:pt x="4817242" y="5560273"/>
                  </a:cubicBezTo>
                  <a:cubicBezTo>
                    <a:pt x="4817242" y="5560273"/>
                    <a:pt x="4817242" y="5560273"/>
                    <a:pt x="4817242" y="5508269"/>
                  </a:cubicBezTo>
                  <a:cubicBezTo>
                    <a:pt x="4817242" y="5464391"/>
                    <a:pt x="4862665" y="5430263"/>
                    <a:pt x="4921068" y="5430263"/>
                  </a:cubicBezTo>
                  <a:close/>
                  <a:moveTo>
                    <a:pt x="4439353" y="5430263"/>
                  </a:moveTo>
                  <a:cubicBezTo>
                    <a:pt x="4497754" y="5430263"/>
                    <a:pt x="4543179" y="5464391"/>
                    <a:pt x="4543179" y="5508269"/>
                  </a:cubicBezTo>
                  <a:cubicBezTo>
                    <a:pt x="4543179" y="5508269"/>
                    <a:pt x="4543179" y="5508269"/>
                    <a:pt x="4543179" y="5560273"/>
                  </a:cubicBezTo>
                  <a:cubicBezTo>
                    <a:pt x="4543179" y="5574899"/>
                    <a:pt x="4531822" y="5586276"/>
                    <a:pt x="4517221" y="5586276"/>
                  </a:cubicBezTo>
                  <a:cubicBezTo>
                    <a:pt x="4517221" y="5586276"/>
                    <a:pt x="4517221" y="5586276"/>
                    <a:pt x="4491263" y="5586276"/>
                  </a:cubicBezTo>
                  <a:cubicBezTo>
                    <a:pt x="4491263" y="5586276"/>
                    <a:pt x="4491263" y="5586276"/>
                    <a:pt x="4491263" y="5690285"/>
                  </a:cubicBezTo>
                  <a:cubicBezTo>
                    <a:pt x="4491263" y="5704911"/>
                    <a:pt x="4479907" y="5716286"/>
                    <a:pt x="4465305" y="5716286"/>
                  </a:cubicBezTo>
                  <a:cubicBezTo>
                    <a:pt x="4465305" y="5716286"/>
                    <a:pt x="4465305" y="5716286"/>
                    <a:pt x="4413390" y="5716286"/>
                  </a:cubicBezTo>
                  <a:cubicBezTo>
                    <a:pt x="4398791" y="5716286"/>
                    <a:pt x="4387433" y="5704911"/>
                    <a:pt x="4387433" y="5690285"/>
                  </a:cubicBezTo>
                  <a:cubicBezTo>
                    <a:pt x="4387433" y="5690285"/>
                    <a:pt x="4387433" y="5690285"/>
                    <a:pt x="4387433" y="5586276"/>
                  </a:cubicBezTo>
                  <a:cubicBezTo>
                    <a:pt x="4387433" y="5586276"/>
                    <a:pt x="4387433" y="5586276"/>
                    <a:pt x="4361476" y="5586276"/>
                  </a:cubicBezTo>
                  <a:cubicBezTo>
                    <a:pt x="4346874" y="5586276"/>
                    <a:pt x="4335518" y="5574899"/>
                    <a:pt x="4335518" y="5560273"/>
                  </a:cubicBezTo>
                  <a:cubicBezTo>
                    <a:pt x="4335518" y="5560273"/>
                    <a:pt x="4335518" y="5560273"/>
                    <a:pt x="4335518" y="5508269"/>
                  </a:cubicBezTo>
                  <a:cubicBezTo>
                    <a:pt x="4335518" y="5464391"/>
                    <a:pt x="4380944" y="5430263"/>
                    <a:pt x="4439353" y="5430263"/>
                  </a:cubicBezTo>
                  <a:close/>
                  <a:moveTo>
                    <a:pt x="3957630" y="5430263"/>
                  </a:moveTo>
                  <a:cubicBezTo>
                    <a:pt x="4016034" y="5430263"/>
                    <a:pt x="4061460" y="5464391"/>
                    <a:pt x="4061460" y="5508269"/>
                  </a:cubicBezTo>
                  <a:cubicBezTo>
                    <a:pt x="4061460" y="5508269"/>
                    <a:pt x="4061460" y="5508269"/>
                    <a:pt x="4061460" y="5560273"/>
                  </a:cubicBezTo>
                  <a:cubicBezTo>
                    <a:pt x="4061460" y="5574899"/>
                    <a:pt x="4050105" y="5586276"/>
                    <a:pt x="4035504" y="5586276"/>
                  </a:cubicBezTo>
                  <a:cubicBezTo>
                    <a:pt x="4035504" y="5586276"/>
                    <a:pt x="4035504" y="5586276"/>
                    <a:pt x="4009545" y="5586276"/>
                  </a:cubicBezTo>
                  <a:cubicBezTo>
                    <a:pt x="4009545" y="5586276"/>
                    <a:pt x="4009545" y="5586276"/>
                    <a:pt x="4009545" y="5690285"/>
                  </a:cubicBezTo>
                  <a:cubicBezTo>
                    <a:pt x="4009545" y="5704911"/>
                    <a:pt x="3998190" y="5716286"/>
                    <a:pt x="3983587" y="5716286"/>
                  </a:cubicBezTo>
                  <a:cubicBezTo>
                    <a:pt x="3983587" y="5716286"/>
                    <a:pt x="3983587" y="5716286"/>
                    <a:pt x="3931671" y="5716286"/>
                  </a:cubicBezTo>
                  <a:cubicBezTo>
                    <a:pt x="3917072" y="5716286"/>
                    <a:pt x="3905715" y="5704911"/>
                    <a:pt x="3905715" y="5690285"/>
                  </a:cubicBezTo>
                  <a:cubicBezTo>
                    <a:pt x="3905715" y="5690285"/>
                    <a:pt x="3905715" y="5690285"/>
                    <a:pt x="3905715" y="5586276"/>
                  </a:cubicBezTo>
                  <a:cubicBezTo>
                    <a:pt x="3905715" y="5586276"/>
                    <a:pt x="3905715" y="5586276"/>
                    <a:pt x="3879758" y="5586276"/>
                  </a:cubicBezTo>
                  <a:cubicBezTo>
                    <a:pt x="3865157" y="5586276"/>
                    <a:pt x="3853799" y="5574899"/>
                    <a:pt x="3853799" y="5560273"/>
                  </a:cubicBezTo>
                  <a:cubicBezTo>
                    <a:pt x="3853799" y="5560273"/>
                    <a:pt x="3853799" y="5560273"/>
                    <a:pt x="3853799" y="5508269"/>
                  </a:cubicBezTo>
                  <a:cubicBezTo>
                    <a:pt x="3853799" y="5464391"/>
                    <a:pt x="3899225" y="5430263"/>
                    <a:pt x="3957630" y="5430263"/>
                  </a:cubicBezTo>
                  <a:close/>
                  <a:moveTo>
                    <a:pt x="3475909" y="5430263"/>
                  </a:moveTo>
                  <a:cubicBezTo>
                    <a:pt x="3534313" y="5430263"/>
                    <a:pt x="3579741" y="5464391"/>
                    <a:pt x="3579741" y="5508269"/>
                  </a:cubicBezTo>
                  <a:cubicBezTo>
                    <a:pt x="3579741" y="5508269"/>
                    <a:pt x="3579741" y="5508269"/>
                    <a:pt x="3579741" y="5560273"/>
                  </a:cubicBezTo>
                  <a:cubicBezTo>
                    <a:pt x="3579741" y="5574899"/>
                    <a:pt x="3568386" y="5586276"/>
                    <a:pt x="3553783" y="5586276"/>
                  </a:cubicBezTo>
                  <a:cubicBezTo>
                    <a:pt x="3553783" y="5586276"/>
                    <a:pt x="3553783" y="5586276"/>
                    <a:pt x="3527824" y="5586276"/>
                  </a:cubicBezTo>
                  <a:cubicBezTo>
                    <a:pt x="3527824" y="5586276"/>
                    <a:pt x="3527824" y="5586276"/>
                    <a:pt x="3527824" y="5690285"/>
                  </a:cubicBezTo>
                  <a:cubicBezTo>
                    <a:pt x="3527824" y="5704911"/>
                    <a:pt x="3516469" y="5716286"/>
                    <a:pt x="3501867" y="5716286"/>
                  </a:cubicBezTo>
                  <a:cubicBezTo>
                    <a:pt x="3501867" y="5716286"/>
                    <a:pt x="3501867" y="5716286"/>
                    <a:pt x="3449951" y="5716286"/>
                  </a:cubicBezTo>
                  <a:cubicBezTo>
                    <a:pt x="3435350" y="5716286"/>
                    <a:pt x="3423994" y="5704911"/>
                    <a:pt x="3423994" y="5690285"/>
                  </a:cubicBezTo>
                  <a:cubicBezTo>
                    <a:pt x="3423994" y="5690285"/>
                    <a:pt x="3423994" y="5690285"/>
                    <a:pt x="3423994" y="5586276"/>
                  </a:cubicBezTo>
                  <a:cubicBezTo>
                    <a:pt x="3423994" y="5586276"/>
                    <a:pt x="3423994" y="5586276"/>
                    <a:pt x="3398036" y="5586276"/>
                  </a:cubicBezTo>
                  <a:cubicBezTo>
                    <a:pt x="3383435" y="5586276"/>
                    <a:pt x="3372078" y="5574899"/>
                    <a:pt x="3372078" y="5560273"/>
                  </a:cubicBezTo>
                  <a:cubicBezTo>
                    <a:pt x="3372078" y="5560273"/>
                    <a:pt x="3372078" y="5560273"/>
                    <a:pt x="3372078" y="5508269"/>
                  </a:cubicBezTo>
                  <a:cubicBezTo>
                    <a:pt x="3372078" y="5464391"/>
                    <a:pt x="3417503" y="5430263"/>
                    <a:pt x="3475909" y="5430263"/>
                  </a:cubicBezTo>
                  <a:close/>
                  <a:moveTo>
                    <a:pt x="2994186" y="5430263"/>
                  </a:moveTo>
                  <a:cubicBezTo>
                    <a:pt x="3052589" y="5430263"/>
                    <a:pt x="3098015" y="5464391"/>
                    <a:pt x="3098015" y="5508269"/>
                  </a:cubicBezTo>
                  <a:cubicBezTo>
                    <a:pt x="3098015" y="5508269"/>
                    <a:pt x="3098015" y="5508269"/>
                    <a:pt x="3098015" y="5560273"/>
                  </a:cubicBezTo>
                  <a:cubicBezTo>
                    <a:pt x="3098015" y="5574899"/>
                    <a:pt x="3086659" y="5586276"/>
                    <a:pt x="3072057" y="5586276"/>
                  </a:cubicBezTo>
                  <a:cubicBezTo>
                    <a:pt x="3072057" y="5586276"/>
                    <a:pt x="3072057" y="5586276"/>
                    <a:pt x="3046100" y="5586276"/>
                  </a:cubicBezTo>
                  <a:cubicBezTo>
                    <a:pt x="3046100" y="5586276"/>
                    <a:pt x="3046100" y="5586276"/>
                    <a:pt x="3046100" y="5690285"/>
                  </a:cubicBezTo>
                  <a:cubicBezTo>
                    <a:pt x="3046100" y="5704911"/>
                    <a:pt x="3034743" y="5716286"/>
                    <a:pt x="3020143" y="5716286"/>
                  </a:cubicBezTo>
                  <a:cubicBezTo>
                    <a:pt x="3020143" y="5716286"/>
                    <a:pt x="3020143" y="5716286"/>
                    <a:pt x="2968226" y="5716286"/>
                  </a:cubicBezTo>
                  <a:cubicBezTo>
                    <a:pt x="2953627" y="5716286"/>
                    <a:pt x="2942269" y="5704911"/>
                    <a:pt x="2942269" y="5690285"/>
                  </a:cubicBezTo>
                  <a:cubicBezTo>
                    <a:pt x="2942269" y="5690285"/>
                    <a:pt x="2942269" y="5690285"/>
                    <a:pt x="2942269" y="5586276"/>
                  </a:cubicBezTo>
                  <a:cubicBezTo>
                    <a:pt x="2942269" y="5586276"/>
                    <a:pt x="2942269" y="5586276"/>
                    <a:pt x="2916312" y="5586276"/>
                  </a:cubicBezTo>
                  <a:cubicBezTo>
                    <a:pt x="2901711" y="5586276"/>
                    <a:pt x="2890354" y="5574899"/>
                    <a:pt x="2890354" y="5560273"/>
                  </a:cubicBezTo>
                  <a:cubicBezTo>
                    <a:pt x="2890354" y="5560273"/>
                    <a:pt x="2890354" y="5560273"/>
                    <a:pt x="2890354" y="5508269"/>
                  </a:cubicBezTo>
                  <a:cubicBezTo>
                    <a:pt x="2890354" y="5464391"/>
                    <a:pt x="2935780" y="5430263"/>
                    <a:pt x="2994186" y="5430263"/>
                  </a:cubicBezTo>
                  <a:close/>
                  <a:moveTo>
                    <a:pt x="2512462" y="5430263"/>
                  </a:moveTo>
                  <a:cubicBezTo>
                    <a:pt x="2570865" y="5430263"/>
                    <a:pt x="2616291" y="5464391"/>
                    <a:pt x="2616291" y="5508269"/>
                  </a:cubicBezTo>
                  <a:cubicBezTo>
                    <a:pt x="2616291" y="5508269"/>
                    <a:pt x="2616291" y="5508269"/>
                    <a:pt x="2616291" y="5560273"/>
                  </a:cubicBezTo>
                  <a:cubicBezTo>
                    <a:pt x="2616291" y="5574899"/>
                    <a:pt x="2604936" y="5586276"/>
                    <a:pt x="2590334" y="5586276"/>
                  </a:cubicBezTo>
                  <a:cubicBezTo>
                    <a:pt x="2590334" y="5586276"/>
                    <a:pt x="2590334" y="5586276"/>
                    <a:pt x="2564376" y="5586276"/>
                  </a:cubicBezTo>
                  <a:cubicBezTo>
                    <a:pt x="2564376" y="5586276"/>
                    <a:pt x="2564376" y="5586276"/>
                    <a:pt x="2564376" y="5690285"/>
                  </a:cubicBezTo>
                  <a:cubicBezTo>
                    <a:pt x="2564376" y="5704911"/>
                    <a:pt x="2553021" y="5716286"/>
                    <a:pt x="2538419" y="5716286"/>
                  </a:cubicBezTo>
                  <a:cubicBezTo>
                    <a:pt x="2538419" y="5716286"/>
                    <a:pt x="2538419" y="5716286"/>
                    <a:pt x="2486504" y="5716286"/>
                  </a:cubicBezTo>
                  <a:cubicBezTo>
                    <a:pt x="2471903" y="5716286"/>
                    <a:pt x="2460547" y="5704911"/>
                    <a:pt x="2460547" y="5690285"/>
                  </a:cubicBezTo>
                  <a:cubicBezTo>
                    <a:pt x="2460547" y="5690285"/>
                    <a:pt x="2460547" y="5690285"/>
                    <a:pt x="2460547" y="5586276"/>
                  </a:cubicBezTo>
                  <a:cubicBezTo>
                    <a:pt x="2460547" y="5586276"/>
                    <a:pt x="2460547" y="5586276"/>
                    <a:pt x="2434590" y="5586276"/>
                  </a:cubicBezTo>
                  <a:cubicBezTo>
                    <a:pt x="2419988" y="5586276"/>
                    <a:pt x="2408631" y="5574899"/>
                    <a:pt x="2408631" y="5560273"/>
                  </a:cubicBezTo>
                  <a:cubicBezTo>
                    <a:pt x="2408631" y="5560273"/>
                    <a:pt x="2408631" y="5560273"/>
                    <a:pt x="2408631" y="5508269"/>
                  </a:cubicBezTo>
                  <a:cubicBezTo>
                    <a:pt x="2408631" y="5464391"/>
                    <a:pt x="2454057" y="5430263"/>
                    <a:pt x="2512462" y="5430263"/>
                  </a:cubicBezTo>
                  <a:close/>
                  <a:moveTo>
                    <a:pt x="2030735" y="5430263"/>
                  </a:moveTo>
                  <a:cubicBezTo>
                    <a:pt x="2089139" y="5430263"/>
                    <a:pt x="2134569" y="5464391"/>
                    <a:pt x="2134569" y="5508269"/>
                  </a:cubicBezTo>
                  <a:cubicBezTo>
                    <a:pt x="2134569" y="5508269"/>
                    <a:pt x="2134569" y="5508269"/>
                    <a:pt x="2134569" y="5560273"/>
                  </a:cubicBezTo>
                  <a:cubicBezTo>
                    <a:pt x="2134569" y="5574899"/>
                    <a:pt x="2123209" y="5586276"/>
                    <a:pt x="2108607" y="5586276"/>
                  </a:cubicBezTo>
                  <a:cubicBezTo>
                    <a:pt x="2108607" y="5586276"/>
                    <a:pt x="2108607" y="5586276"/>
                    <a:pt x="2082649" y="5586276"/>
                  </a:cubicBezTo>
                  <a:cubicBezTo>
                    <a:pt x="2082649" y="5586276"/>
                    <a:pt x="2082649" y="5586276"/>
                    <a:pt x="2082649" y="5690285"/>
                  </a:cubicBezTo>
                  <a:cubicBezTo>
                    <a:pt x="2082649" y="5704911"/>
                    <a:pt x="2071293" y="5716286"/>
                    <a:pt x="2056692" y="5716286"/>
                  </a:cubicBezTo>
                  <a:cubicBezTo>
                    <a:pt x="2056692" y="5716286"/>
                    <a:pt x="2056692" y="5716286"/>
                    <a:pt x="2004776" y="5716286"/>
                  </a:cubicBezTo>
                  <a:cubicBezTo>
                    <a:pt x="1990176" y="5716286"/>
                    <a:pt x="1978819" y="5704911"/>
                    <a:pt x="1978819" y="5690285"/>
                  </a:cubicBezTo>
                  <a:cubicBezTo>
                    <a:pt x="1978819" y="5690285"/>
                    <a:pt x="1978819" y="5690285"/>
                    <a:pt x="1978819" y="5586276"/>
                  </a:cubicBezTo>
                  <a:cubicBezTo>
                    <a:pt x="1978819" y="5586276"/>
                    <a:pt x="1978819" y="5586276"/>
                    <a:pt x="1952862" y="5586276"/>
                  </a:cubicBezTo>
                  <a:cubicBezTo>
                    <a:pt x="1938261" y="5586276"/>
                    <a:pt x="1926904" y="5574899"/>
                    <a:pt x="1926904" y="5560273"/>
                  </a:cubicBezTo>
                  <a:cubicBezTo>
                    <a:pt x="1926904" y="5560273"/>
                    <a:pt x="1926904" y="5560273"/>
                    <a:pt x="1926904" y="5508269"/>
                  </a:cubicBezTo>
                  <a:cubicBezTo>
                    <a:pt x="1926904" y="5464391"/>
                    <a:pt x="1972329" y="5430263"/>
                    <a:pt x="2030735" y="5430263"/>
                  </a:cubicBezTo>
                  <a:close/>
                  <a:moveTo>
                    <a:pt x="1549010" y="5430263"/>
                  </a:moveTo>
                  <a:cubicBezTo>
                    <a:pt x="1607415" y="5430263"/>
                    <a:pt x="1652840" y="5464391"/>
                    <a:pt x="1652840" y="5508269"/>
                  </a:cubicBezTo>
                  <a:cubicBezTo>
                    <a:pt x="1652840" y="5508269"/>
                    <a:pt x="1652840" y="5508269"/>
                    <a:pt x="1652840" y="5560273"/>
                  </a:cubicBezTo>
                  <a:cubicBezTo>
                    <a:pt x="1652840" y="5574899"/>
                    <a:pt x="1641484" y="5586276"/>
                    <a:pt x="1626883" y="5586276"/>
                  </a:cubicBezTo>
                  <a:cubicBezTo>
                    <a:pt x="1626883" y="5586276"/>
                    <a:pt x="1626883" y="5586276"/>
                    <a:pt x="1600925" y="5586276"/>
                  </a:cubicBezTo>
                  <a:cubicBezTo>
                    <a:pt x="1600925" y="5586276"/>
                    <a:pt x="1600925" y="5586276"/>
                    <a:pt x="1600925" y="5690285"/>
                  </a:cubicBezTo>
                  <a:cubicBezTo>
                    <a:pt x="1600925" y="5704911"/>
                    <a:pt x="1589569" y="5716286"/>
                    <a:pt x="1574967" y="5716286"/>
                  </a:cubicBezTo>
                  <a:cubicBezTo>
                    <a:pt x="1574967" y="5716286"/>
                    <a:pt x="1574967" y="5716286"/>
                    <a:pt x="1523052" y="5716286"/>
                  </a:cubicBezTo>
                  <a:cubicBezTo>
                    <a:pt x="1508452" y="5716286"/>
                    <a:pt x="1497095" y="5704911"/>
                    <a:pt x="1497095" y="5690285"/>
                  </a:cubicBezTo>
                  <a:cubicBezTo>
                    <a:pt x="1497095" y="5690285"/>
                    <a:pt x="1497095" y="5690285"/>
                    <a:pt x="1497095" y="5586276"/>
                  </a:cubicBezTo>
                  <a:cubicBezTo>
                    <a:pt x="1497095" y="5586276"/>
                    <a:pt x="1497095" y="5586276"/>
                    <a:pt x="1471138" y="5586276"/>
                  </a:cubicBezTo>
                  <a:cubicBezTo>
                    <a:pt x="1456536" y="5586276"/>
                    <a:pt x="1445179" y="5574899"/>
                    <a:pt x="1445179" y="5560273"/>
                  </a:cubicBezTo>
                  <a:cubicBezTo>
                    <a:pt x="1445179" y="5560273"/>
                    <a:pt x="1445179" y="5560273"/>
                    <a:pt x="1445179" y="5508269"/>
                  </a:cubicBezTo>
                  <a:cubicBezTo>
                    <a:pt x="1445179" y="5464391"/>
                    <a:pt x="1490605" y="5430263"/>
                    <a:pt x="1549010" y="5430263"/>
                  </a:cubicBezTo>
                  <a:close/>
                  <a:moveTo>
                    <a:pt x="1067287" y="5430263"/>
                  </a:moveTo>
                  <a:cubicBezTo>
                    <a:pt x="1125691" y="5430263"/>
                    <a:pt x="1171117" y="5464391"/>
                    <a:pt x="1171117" y="5508269"/>
                  </a:cubicBezTo>
                  <a:cubicBezTo>
                    <a:pt x="1171117" y="5508269"/>
                    <a:pt x="1171117" y="5508269"/>
                    <a:pt x="1171117" y="5560273"/>
                  </a:cubicBezTo>
                  <a:cubicBezTo>
                    <a:pt x="1171117" y="5574899"/>
                    <a:pt x="1159761" y="5586276"/>
                    <a:pt x="1145160" y="5586276"/>
                  </a:cubicBezTo>
                  <a:cubicBezTo>
                    <a:pt x="1145160" y="5586276"/>
                    <a:pt x="1145160" y="5586276"/>
                    <a:pt x="1119201" y="5586276"/>
                  </a:cubicBezTo>
                  <a:cubicBezTo>
                    <a:pt x="1119201" y="5586276"/>
                    <a:pt x="1119201" y="5586276"/>
                    <a:pt x="1119201" y="5690285"/>
                  </a:cubicBezTo>
                  <a:cubicBezTo>
                    <a:pt x="1119201" y="5704911"/>
                    <a:pt x="1107845" y="5716286"/>
                    <a:pt x="1093244" y="5716286"/>
                  </a:cubicBezTo>
                  <a:cubicBezTo>
                    <a:pt x="1093244" y="5716286"/>
                    <a:pt x="1093244" y="5716286"/>
                    <a:pt x="1041329" y="5716286"/>
                  </a:cubicBezTo>
                  <a:cubicBezTo>
                    <a:pt x="1026728" y="5716286"/>
                    <a:pt x="1015371" y="5704911"/>
                    <a:pt x="1015371" y="5690285"/>
                  </a:cubicBezTo>
                  <a:cubicBezTo>
                    <a:pt x="1015371" y="5690285"/>
                    <a:pt x="1015371" y="5690285"/>
                    <a:pt x="1015371" y="5586276"/>
                  </a:cubicBezTo>
                  <a:cubicBezTo>
                    <a:pt x="1015371" y="5586276"/>
                    <a:pt x="1015371" y="5586276"/>
                    <a:pt x="989414" y="5586276"/>
                  </a:cubicBezTo>
                  <a:cubicBezTo>
                    <a:pt x="974813" y="5586276"/>
                    <a:pt x="963456" y="5574899"/>
                    <a:pt x="963456" y="5560273"/>
                  </a:cubicBezTo>
                  <a:cubicBezTo>
                    <a:pt x="963456" y="5560273"/>
                    <a:pt x="963456" y="5560273"/>
                    <a:pt x="963456" y="5508269"/>
                  </a:cubicBezTo>
                  <a:cubicBezTo>
                    <a:pt x="963456" y="5464391"/>
                    <a:pt x="1008881" y="5430263"/>
                    <a:pt x="1067287" y="5430263"/>
                  </a:cubicBezTo>
                  <a:close/>
                  <a:moveTo>
                    <a:pt x="585564" y="5430263"/>
                  </a:moveTo>
                  <a:cubicBezTo>
                    <a:pt x="643968" y="5430263"/>
                    <a:pt x="689393" y="5464391"/>
                    <a:pt x="689393" y="5508269"/>
                  </a:cubicBezTo>
                  <a:cubicBezTo>
                    <a:pt x="689393" y="5508269"/>
                    <a:pt x="689393" y="5508269"/>
                    <a:pt x="689393" y="5560273"/>
                  </a:cubicBezTo>
                  <a:cubicBezTo>
                    <a:pt x="689393" y="5574899"/>
                    <a:pt x="678038" y="5586276"/>
                    <a:pt x="663436" y="5586276"/>
                  </a:cubicBezTo>
                  <a:cubicBezTo>
                    <a:pt x="663436" y="5586276"/>
                    <a:pt x="663436" y="5586276"/>
                    <a:pt x="637478" y="5586276"/>
                  </a:cubicBezTo>
                  <a:cubicBezTo>
                    <a:pt x="637478" y="5586276"/>
                    <a:pt x="637478" y="5586276"/>
                    <a:pt x="637478" y="5690285"/>
                  </a:cubicBezTo>
                  <a:cubicBezTo>
                    <a:pt x="637478" y="5704911"/>
                    <a:pt x="626122" y="5716286"/>
                    <a:pt x="611521" y="5716286"/>
                  </a:cubicBezTo>
                  <a:cubicBezTo>
                    <a:pt x="611521" y="5716286"/>
                    <a:pt x="611521" y="5716286"/>
                    <a:pt x="559605" y="5716286"/>
                  </a:cubicBezTo>
                  <a:cubicBezTo>
                    <a:pt x="545005" y="5716286"/>
                    <a:pt x="533648" y="5704911"/>
                    <a:pt x="533648" y="5690285"/>
                  </a:cubicBezTo>
                  <a:cubicBezTo>
                    <a:pt x="533648" y="5690285"/>
                    <a:pt x="533648" y="5690285"/>
                    <a:pt x="533648" y="5586276"/>
                  </a:cubicBezTo>
                  <a:cubicBezTo>
                    <a:pt x="533648" y="5586276"/>
                    <a:pt x="533648" y="5586276"/>
                    <a:pt x="507691" y="5586276"/>
                  </a:cubicBezTo>
                  <a:cubicBezTo>
                    <a:pt x="493090" y="5586276"/>
                    <a:pt x="481733" y="5574899"/>
                    <a:pt x="481733" y="5560273"/>
                  </a:cubicBezTo>
                  <a:cubicBezTo>
                    <a:pt x="481733" y="5560273"/>
                    <a:pt x="481733" y="5560273"/>
                    <a:pt x="481733" y="5508269"/>
                  </a:cubicBezTo>
                  <a:cubicBezTo>
                    <a:pt x="481733" y="5464391"/>
                    <a:pt x="527158" y="5430263"/>
                    <a:pt x="585564" y="5430263"/>
                  </a:cubicBezTo>
                  <a:close/>
                  <a:moveTo>
                    <a:pt x="103840" y="5430263"/>
                  </a:moveTo>
                  <a:cubicBezTo>
                    <a:pt x="162245" y="5430263"/>
                    <a:pt x="207670" y="5464391"/>
                    <a:pt x="207670" y="5508269"/>
                  </a:cubicBezTo>
                  <a:cubicBezTo>
                    <a:pt x="207670" y="5508269"/>
                    <a:pt x="207670" y="5508269"/>
                    <a:pt x="207670" y="5560273"/>
                  </a:cubicBezTo>
                  <a:cubicBezTo>
                    <a:pt x="207670" y="5574899"/>
                    <a:pt x="196314" y="5586276"/>
                    <a:pt x="181713" y="5586276"/>
                  </a:cubicBezTo>
                  <a:cubicBezTo>
                    <a:pt x="181713" y="5586276"/>
                    <a:pt x="181713" y="5586276"/>
                    <a:pt x="155755" y="5586276"/>
                  </a:cubicBezTo>
                  <a:cubicBezTo>
                    <a:pt x="155755" y="5586276"/>
                    <a:pt x="155755" y="5586276"/>
                    <a:pt x="155755" y="5690285"/>
                  </a:cubicBezTo>
                  <a:cubicBezTo>
                    <a:pt x="155755" y="5704911"/>
                    <a:pt x="144399" y="5716286"/>
                    <a:pt x="129798" y="5716286"/>
                  </a:cubicBezTo>
                  <a:cubicBezTo>
                    <a:pt x="129798" y="5716286"/>
                    <a:pt x="129798" y="5716286"/>
                    <a:pt x="77882" y="5716286"/>
                  </a:cubicBezTo>
                  <a:cubicBezTo>
                    <a:pt x="63282" y="5716286"/>
                    <a:pt x="51925" y="5704911"/>
                    <a:pt x="51925" y="5690285"/>
                  </a:cubicBezTo>
                  <a:cubicBezTo>
                    <a:pt x="51925" y="5690285"/>
                    <a:pt x="51925" y="5690285"/>
                    <a:pt x="51925" y="5586276"/>
                  </a:cubicBezTo>
                  <a:cubicBezTo>
                    <a:pt x="51925" y="5586276"/>
                    <a:pt x="51925" y="5586276"/>
                    <a:pt x="25968" y="5586276"/>
                  </a:cubicBezTo>
                  <a:cubicBezTo>
                    <a:pt x="11366" y="5586276"/>
                    <a:pt x="9" y="5574899"/>
                    <a:pt x="9" y="5560273"/>
                  </a:cubicBezTo>
                  <a:cubicBezTo>
                    <a:pt x="9" y="5560273"/>
                    <a:pt x="9" y="5560273"/>
                    <a:pt x="9" y="5508269"/>
                  </a:cubicBezTo>
                  <a:cubicBezTo>
                    <a:pt x="9" y="5464391"/>
                    <a:pt x="45435" y="5430263"/>
                    <a:pt x="103840" y="5430263"/>
                  </a:cubicBezTo>
                  <a:close/>
                  <a:moveTo>
                    <a:pt x="12145950" y="5299005"/>
                  </a:moveTo>
                  <a:cubicBezTo>
                    <a:pt x="12174622" y="5299005"/>
                    <a:pt x="12197866" y="5322249"/>
                    <a:pt x="12197866" y="5350921"/>
                  </a:cubicBezTo>
                  <a:cubicBezTo>
                    <a:pt x="12197866" y="5379593"/>
                    <a:pt x="12174622" y="5402836"/>
                    <a:pt x="12145950" y="5402836"/>
                  </a:cubicBezTo>
                  <a:cubicBezTo>
                    <a:pt x="12117278" y="5402836"/>
                    <a:pt x="12094035" y="5379593"/>
                    <a:pt x="12094035" y="5350921"/>
                  </a:cubicBezTo>
                  <a:cubicBezTo>
                    <a:pt x="12094035" y="5322249"/>
                    <a:pt x="12117278" y="5299005"/>
                    <a:pt x="12145950" y="5299005"/>
                  </a:cubicBezTo>
                  <a:close/>
                  <a:moveTo>
                    <a:pt x="11664226" y="5299005"/>
                  </a:moveTo>
                  <a:cubicBezTo>
                    <a:pt x="11692898" y="5299005"/>
                    <a:pt x="11716142" y="5322249"/>
                    <a:pt x="11716142" y="5350921"/>
                  </a:cubicBezTo>
                  <a:cubicBezTo>
                    <a:pt x="11716142" y="5379593"/>
                    <a:pt x="11692898" y="5402836"/>
                    <a:pt x="11664226" y="5402836"/>
                  </a:cubicBezTo>
                  <a:cubicBezTo>
                    <a:pt x="11635554" y="5402836"/>
                    <a:pt x="11612311" y="5379593"/>
                    <a:pt x="11612311" y="5350921"/>
                  </a:cubicBezTo>
                  <a:cubicBezTo>
                    <a:pt x="11612311" y="5322249"/>
                    <a:pt x="11635554" y="5299005"/>
                    <a:pt x="11664226" y="5299005"/>
                  </a:cubicBezTo>
                  <a:close/>
                  <a:moveTo>
                    <a:pt x="11182501" y="5299005"/>
                  </a:moveTo>
                  <a:cubicBezTo>
                    <a:pt x="11211173" y="5299005"/>
                    <a:pt x="11234417" y="5322249"/>
                    <a:pt x="11234417" y="5350921"/>
                  </a:cubicBezTo>
                  <a:cubicBezTo>
                    <a:pt x="11234417" y="5379593"/>
                    <a:pt x="11211173" y="5402836"/>
                    <a:pt x="11182501" y="5402836"/>
                  </a:cubicBezTo>
                  <a:cubicBezTo>
                    <a:pt x="11153829" y="5402836"/>
                    <a:pt x="11130586" y="5379593"/>
                    <a:pt x="11130586" y="5350921"/>
                  </a:cubicBezTo>
                  <a:cubicBezTo>
                    <a:pt x="11130586" y="5322249"/>
                    <a:pt x="11153829" y="5299005"/>
                    <a:pt x="11182501" y="5299005"/>
                  </a:cubicBezTo>
                  <a:close/>
                  <a:moveTo>
                    <a:pt x="10700777" y="5299005"/>
                  </a:moveTo>
                  <a:cubicBezTo>
                    <a:pt x="10729449" y="5299005"/>
                    <a:pt x="10752693" y="5322249"/>
                    <a:pt x="10752693" y="5350921"/>
                  </a:cubicBezTo>
                  <a:cubicBezTo>
                    <a:pt x="10752693" y="5379593"/>
                    <a:pt x="10729449" y="5402836"/>
                    <a:pt x="10700777" y="5402836"/>
                  </a:cubicBezTo>
                  <a:cubicBezTo>
                    <a:pt x="10672105" y="5402836"/>
                    <a:pt x="10648862" y="5379593"/>
                    <a:pt x="10648862" y="5350921"/>
                  </a:cubicBezTo>
                  <a:cubicBezTo>
                    <a:pt x="10648862" y="5322249"/>
                    <a:pt x="10672105" y="5299005"/>
                    <a:pt x="10700777" y="5299005"/>
                  </a:cubicBezTo>
                  <a:close/>
                  <a:moveTo>
                    <a:pt x="10219053" y="5299005"/>
                  </a:moveTo>
                  <a:cubicBezTo>
                    <a:pt x="10247725" y="5299005"/>
                    <a:pt x="10270969" y="5322249"/>
                    <a:pt x="10270969" y="5350921"/>
                  </a:cubicBezTo>
                  <a:cubicBezTo>
                    <a:pt x="10270969" y="5379593"/>
                    <a:pt x="10247725" y="5402836"/>
                    <a:pt x="10219053" y="5402836"/>
                  </a:cubicBezTo>
                  <a:cubicBezTo>
                    <a:pt x="10190381" y="5402836"/>
                    <a:pt x="10167138" y="5379593"/>
                    <a:pt x="10167138" y="5350921"/>
                  </a:cubicBezTo>
                  <a:cubicBezTo>
                    <a:pt x="10167138" y="5322249"/>
                    <a:pt x="10190381" y="5299005"/>
                    <a:pt x="10219053" y="5299005"/>
                  </a:cubicBezTo>
                  <a:close/>
                  <a:moveTo>
                    <a:pt x="9737328" y="5299005"/>
                  </a:moveTo>
                  <a:cubicBezTo>
                    <a:pt x="9766000" y="5299005"/>
                    <a:pt x="9789244" y="5322249"/>
                    <a:pt x="9789244" y="5350921"/>
                  </a:cubicBezTo>
                  <a:cubicBezTo>
                    <a:pt x="9789244" y="5379593"/>
                    <a:pt x="9766000" y="5402836"/>
                    <a:pt x="9737328" y="5402836"/>
                  </a:cubicBezTo>
                  <a:cubicBezTo>
                    <a:pt x="9708656" y="5402836"/>
                    <a:pt x="9685413" y="5379593"/>
                    <a:pt x="9685413" y="5350921"/>
                  </a:cubicBezTo>
                  <a:cubicBezTo>
                    <a:pt x="9685413" y="5322249"/>
                    <a:pt x="9708656" y="5299005"/>
                    <a:pt x="9737328" y="5299005"/>
                  </a:cubicBezTo>
                  <a:close/>
                  <a:moveTo>
                    <a:pt x="9255604" y="5299005"/>
                  </a:moveTo>
                  <a:cubicBezTo>
                    <a:pt x="9284276" y="5299005"/>
                    <a:pt x="9307520" y="5322249"/>
                    <a:pt x="9307520" y="5350921"/>
                  </a:cubicBezTo>
                  <a:cubicBezTo>
                    <a:pt x="9307520" y="5379593"/>
                    <a:pt x="9284276" y="5402836"/>
                    <a:pt x="9255604" y="5402836"/>
                  </a:cubicBezTo>
                  <a:cubicBezTo>
                    <a:pt x="9226932" y="5402836"/>
                    <a:pt x="9203689" y="5379593"/>
                    <a:pt x="9203689" y="5350921"/>
                  </a:cubicBezTo>
                  <a:cubicBezTo>
                    <a:pt x="9203689" y="5322249"/>
                    <a:pt x="9226932" y="5299005"/>
                    <a:pt x="9255604" y="5299005"/>
                  </a:cubicBezTo>
                  <a:close/>
                  <a:moveTo>
                    <a:pt x="8773880" y="5299005"/>
                  </a:moveTo>
                  <a:cubicBezTo>
                    <a:pt x="8802552" y="5299005"/>
                    <a:pt x="8825796" y="5322249"/>
                    <a:pt x="8825796" y="5350921"/>
                  </a:cubicBezTo>
                  <a:cubicBezTo>
                    <a:pt x="8825796" y="5379593"/>
                    <a:pt x="8802552" y="5402836"/>
                    <a:pt x="8773880" y="5402836"/>
                  </a:cubicBezTo>
                  <a:cubicBezTo>
                    <a:pt x="8745208" y="5402836"/>
                    <a:pt x="8721965" y="5379593"/>
                    <a:pt x="8721965" y="5350921"/>
                  </a:cubicBezTo>
                  <a:cubicBezTo>
                    <a:pt x="8721965" y="5322249"/>
                    <a:pt x="8745208" y="5299005"/>
                    <a:pt x="8773880" y="5299005"/>
                  </a:cubicBezTo>
                  <a:close/>
                  <a:moveTo>
                    <a:pt x="8292157" y="5299005"/>
                  </a:moveTo>
                  <a:cubicBezTo>
                    <a:pt x="8320829" y="5299005"/>
                    <a:pt x="8344072" y="5322249"/>
                    <a:pt x="8344072" y="5350921"/>
                  </a:cubicBezTo>
                  <a:cubicBezTo>
                    <a:pt x="8344072" y="5379593"/>
                    <a:pt x="8320829" y="5402836"/>
                    <a:pt x="8292157" y="5402836"/>
                  </a:cubicBezTo>
                  <a:cubicBezTo>
                    <a:pt x="8263484" y="5402836"/>
                    <a:pt x="8240241" y="5379593"/>
                    <a:pt x="8240241" y="5350921"/>
                  </a:cubicBezTo>
                  <a:cubicBezTo>
                    <a:pt x="8240241" y="5322249"/>
                    <a:pt x="8263484" y="5299005"/>
                    <a:pt x="8292157" y="5299005"/>
                  </a:cubicBezTo>
                  <a:close/>
                  <a:moveTo>
                    <a:pt x="7810433" y="5299005"/>
                  </a:moveTo>
                  <a:cubicBezTo>
                    <a:pt x="7839105" y="5299005"/>
                    <a:pt x="7862348" y="5322249"/>
                    <a:pt x="7862348" y="5350921"/>
                  </a:cubicBezTo>
                  <a:cubicBezTo>
                    <a:pt x="7862348" y="5379593"/>
                    <a:pt x="7839105" y="5402836"/>
                    <a:pt x="7810433" y="5402836"/>
                  </a:cubicBezTo>
                  <a:cubicBezTo>
                    <a:pt x="7781760" y="5402836"/>
                    <a:pt x="7758517" y="5379593"/>
                    <a:pt x="7758517" y="5350921"/>
                  </a:cubicBezTo>
                  <a:cubicBezTo>
                    <a:pt x="7758517" y="5322249"/>
                    <a:pt x="7781760" y="5299005"/>
                    <a:pt x="7810433" y="5299005"/>
                  </a:cubicBezTo>
                  <a:close/>
                  <a:moveTo>
                    <a:pt x="7328709" y="5299005"/>
                  </a:moveTo>
                  <a:cubicBezTo>
                    <a:pt x="7357381" y="5299005"/>
                    <a:pt x="7380624" y="5322249"/>
                    <a:pt x="7380624" y="5350921"/>
                  </a:cubicBezTo>
                  <a:cubicBezTo>
                    <a:pt x="7380624" y="5379593"/>
                    <a:pt x="7357381" y="5402836"/>
                    <a:pt x="7328709" y="5402836"/>
                  </a:cubicBezTo>
                  <a:cubicBezTo>
                    <a:pt x="7300036" y="5402836"/>
                    <a:pt x="7276793" y="5379593"/>
                    <a:pt x="7276793" y="5350921"/>
                  </a:cubicBezTo>
                  <a:cubicBezTo>
                    <a:pt x="7276793" y="5322249"/>
                    <a:pt x="7300036" y="5299005"/>
                    <a:pt x="7328709" y="5299005"/>
                  </a:cubicBezTo>
                  <a:close/>
                  <a:moveTo>
                    <a:pt x="6846985" y="5299005"/>
                  </a:moveTo>
                  <a:cubicBezTo>
                    <a:pt x="6875657" y="5299005"/>
                    <a:pt x="6898900" y="5322249"/>
                    <a:pt x="6898900" y="5350921"/>
                  </a:cubicBezTo>
                  <a:cubicBezTo>
                    <a:pt x="6898900" y="5379593"/>
                    <a:pt x="6875657" y="5402836"/>
                    <a:pt x="6846985" y="5402836"/>
                  </a:cubicBezTo>
                  <a:cubicBezTo>
                    <a:pt x="6818312" y="5402836"/>
                    <a:pt x="6795069" y="5379593"/>
                    <a:pt x="6795069" y="5350921"/>
                  </a:cubicBezTo>
                  <a:cubicBezTo>
                    <a:pt x="6795069" y="5322249"/>
                    <a:pt x="6818312" y="5299005"/>
                    <a:pt x="6846985" y="5299005"/>
                  </a:cubicBezTo>
                  <a:close/>
                  <a:moveTo>
                    <a:pt x="6365261" y="5299005"/>
                  </a:moveTo>
                  <a:cubicBezTo>
                    <a:pt x="6393933" y="5299005"/>
                    <a:pt x="6417176" y="5322249"/>
                    <a:pt x="6417176" y="5350921"/>
                  </a:cubicBezTo>
                  <a:cubicBezTo>
                    <a:pt x="6417176" y="5379593"/>
                    <a:pt x="6393933" y="5402836"/>
                    <a:pt x="6365261" y="5402836"/>
                  </a:cubicBezTo>
                  <a:cubicBezTo>
                    <a:pt x="6336588" y="5402836"/>
                    <a:pt x="6313345" y="5379593"/>
                    <a:pt x="6313345" y="5350921"/>
                  </a:cubicBezTo>
                  <a:cubicBezTo>
                    <a:pt x="6313345" y="5322249"/>
                    <a:pt x="6336588" y="5299005"/>
                    <a:pt x="6365261" y="5299005"/>
                  </a:cubicBezTo>
                  <a:close/>
                  <a:moveTo>
                    <a:pt x="5883539" y="5299005"/>
                  </a:moveTo>
                  <a:cubicBezTo>
                    <a:pt x="5912212" y="5299005"/>
                    <a:pt x="5935454" y="5322249"/>
                    <a:pt x="5935454" y="5350921"/>
                  </a:cubicBezTo>
                  <a:cubicBezTo>
                    <a:pt x="5935454" y="5379593"/>
                    <a:pt x="5912212" y="5402836"/>
                    <a:pt x="5883539" y="5402836"/>
                  </a:cubicBezTo>
                  <a:cubicBezTo>
                    <a:pt x="5854867" y="5402836"/>
                    <a:pt x="5831624" y="5379593"/>
                    <a:pt x="5831624" y="5350921"/>
                  </a:cubicBezTo>
                  <a:cubicBezTo>
                    <a:pt x="5831624" y="5322249"/>
                    <a:pt x="5854867" y="5299005"/>
                    <a:pt x="5883539" y="5299005"/>
                  </a:cubicBezTo>
                  <a:close/>
                  <a:moveTo>
                    <a:pt x="5401820" y="5299005"/>
                  </a:moveTo>
                  <a:cubicBezTo>
                    <a:pt x="5430492" y="5299005"/>
                    <a:pt x="5453734" y="5322249"/>
                    <a:pt x="5453734" y="5350921"/>
                  </a:cubicBezTo>
                  <a:cubicBezTo>
                    <a:pt x="5453734" y="5379593"/>
                    <a:pt x="5430492" y="5402836"/>
                    <a:pt x="5401820" y="5402836"/>
                  </a:cubicBezTo>
                  <a:cubicBezTo>
                    <a:pt x="5373149" y="5402836"/>
                    <a:pt x="5349905" y="5379593"/>
                    <a:pt x="5349905" y="5350921"/>
                  </a:cubicBezTo>
                  <a:cubicBezTo>
                    <a:pt x="5349905" y="5322249"/>
                    <a:pt x="5373149" y="5299005"/>
                    <a:pt x="5401820" y="5299005"/>
                  </a:cubicBezTo>
                  <a:close/>
                  <a:moveTo>
                    <a:pt x="4920088" y="5299005"/>
                  </a:moveTo>
                  <a:cubicBezTo>
                    <a:pt x="4948763" y="5299005"/>
                    <a:pt x="4972008" y="5322249"/>
                    <a:pt x="4972008" y="5350921"/>
                  </a:cubicBezTo>
                  <a:cubicBezTo>
                    <a:pt x="4972008" y="5379593"/>
                    <a:pt x="4948763" y="5402836"/>
                    <a:pt x="4920088" y="5402836"/>
                  </a:cubicBezTo>
                  <a:cubicBezTo>
                    <a:pt x="4891417" y="5402836"/>
                    <a:pt x="4868175" y="5379593"/>
                    <a:pt x="4868175" y="5350921"/>
                  </a:cubicBezTo>
                  <a:cubicBezTo>
                    <a:pt x="4868175" y="5322249"/>
                    <a:pt x="4891417" y="5299005"/>
                    <a:pt x="4920088" y="5299005"/>
                  </a:cubicBezTo>
                  <a:close/>
                  <a:moveTo>
                    <a:pt x="4438373" y="5299005"/>
                  </a:moveTo>
                  <a:cubicBezTo>
                    <a:pt x="4467040" y="5299005"/>
                    <a:pt x="4490284" y="5322249"/>
                    <a:pt x="4490284" y="5350921"/>
                  </a:cubicBezTo>
                  <a:cubicBezTo>
                    <a:pt x="4490284" y="5379593"/>
                    <a:pt x="4467040" y="5402836"/>
                    <a:pt x="4438373" y="5402836"/>
                  </a:cubicBezTo>
                  <a:cubicBezTo>
                    <a:pt x="4409696" y="5402836"/>
                    <a:pt x="4386453" y="5379593"/>
                    <a:pt x="4386453" y="5350921"/>
                  </a:cubicBezTo>
                  <a:cubicBezTo>
                    <a:pt x="4386453" y="5322249"/>
                    <a:pt x="4409696" y="5299005"/>
                    <a:pt x="4438373" y="5299005"/>
                  </a:cubicBezTo>
                  <a:close/>
                  <a:moveTo>
                    <a:pt x="3956651" y="5299005"/>
                  </a:moveTo>
                  <a:cubicBezTo>
                    <a:pt x="3985322" y="5299005"/>
                    <a:pt x="4008568" y="5322249"/>
                    <a:pt x="4008568" y="5350921"/>
                  </a:cubicBezTo>
                  <a:cubicBezTo>
                    <a:pt x="4008568" y="5379593"/>
                    <a:pt x="3985322" y="5402836"/>
                    <a:pt x="3956651" y="5402836"/>
                  </a:cubicBezTo>
                  <a:cubicBezTo>
                    <a:pt x="3927978" y="5402836"/>
                    <a:pt x="3904735" y="5379593"/>
                    <a:pt x="3904735" y="5350921"/>
                  </a:cubicBezTo>
                  <a:cubicBezTo>
                    <a:pt x="3904735" y="5322249"/>
                    <a:pt x="3927978" y="5299005"/>
                    <a:pt x="3956651" y="5299005"/>
                  </a:cubicBezTo>
                  <a:close/>
                  <a:moveTo>
                    <a:pt x="3474929" y="5299005"/>
                  </a:moveTo>
                  <a:cubicBezTo>
                    <a:pt x="3503602" y="5299005"/>
                    <a:pt x="3526845" y="5322249"/>
                    <a:pt x="3526845" y="5350921"/>
                  </a:cubicBezTo>
                  <a:cubicBezTo>
                    <a:pt x="3526845" y="5379593"/>
                    <a:pt x="3503602" y="5402836"/>
                    <a:pt x="3474929" y="5402836"/>
                  </a:cubicBezTo>
                  <a:cubicBezTo>
                    <a:pt x="3446257" y="5402836"/>
                    <a:pt x="3423014" y="5379593"/>
                    <a:pt x="3423014" y="5350921"/>
                  </a:cubicBezTo>
                  <a:cubicBezTo>
                    <a:pt x="3423014" y="5322249"/>
                    <a:pt x="3446257" y="5299005"/>
                    <a:pt x="3474929" y="5299005"/>
                  </a:cubicBezTo>
                  <a:close/>
                  <a:moveTo>
                    <a:pt x="2993206" y="5299005"/>
                  </a:moveTo>
                  <a:cubicBezTo>
                    <a:pt x="3021877" y="5299005"/>
                    <a:pt x="3045120" y="5322249"/>
                    <a:pt x="3045120" y="5350921"/>
                  </a:cubicBezTo>
                  <a:cubicBezTo>
                    <a:pt x="3045120" y="5379593"/>
                    <a:pt x="3021877" y="5402836"/>
                    <a:pt x="2993206" y="5402836"/>
                  </a:cubicBezTo>
                  <a:cubicBezTo>
                    <a:pt x="2964533" y="5402836"/>
                    <a:pt x="2941289" y="5379593"/>
                    <a:pt x="2941289" y="5350921"/>
                  </a:cubicBezTo>
                  <a:cubicBezTo>
                    <a:pt x="2941289" y="5322249"/>
                    <a:pt x="2964533" y="5299005"/>
                    <a:pt x="2993206" y="5299005"/>
                  </a:cubicBezTo>
                  <a:close/>
                  <a:moveTo>
                    <a:pt x="2511482" y="5299005"/>
                  </a:moveTo>
                  <a:cubicBezTo>
                    <a:pt x="2540154" y="5299005"/>
                    <a:pt x="2563397" y="5322249"/>
                    <a:pt x="2563397" y="5350921"/>
                  </a:cubicBezTo>
                  <a:cubicBezTo>
                    <a:pt x="2563397" y="5379593"/>
                    <a:pt x="2540154" y="5402836"/>
                    <a:pt x="2511482" y="5402836"/>
                  </a:cubicBezTo>
                  <a:cubicBezTo>
                    <a:pt x="2482811" y="5402836"/>
                    <a:pt x="2459567" y="5379593"/>
                    <a:pt x="2459567" y="5350921"/>
                  </a:cubicBezTo>
                  <a:cubicBezTo>
                    <a:pt x="2459567" y="5322249"/>
                    <a:pt x="2482811" y="5299005"/>
                    <a:pt x="2511482" y="5299005"/>
                  </a:cubicBezTo>
                  <a:close/>
                  <a:moveTo>
                    <a:pt x="2029755" y="5299005"/>
                  </a:moveTo>
                  <a:cubicBezTo>
                    <a:pt x="2058427" y="5299005"/>
                    <a:pt x="2081670" y="5322249"/>
                    <a:pt x="2081670" y="5350921"/>
                  </a:cubicBezTo>
                  <a:cubicBezTo>
                    <a:pt x="2081670" y="5379593"/>
                    <a:pt x="2058427" y="5402836"/>
                    <a:pt x="2029755" y="5402836"/>
                  </a:cubicBezTo>
                  <a:cubicBezTo>
                    <a:pt x="2001083" y="5402836"/>
                    <a:pt x="1977839" y="5379593"/>
                    <a:pt x="1977839" y="5350921"/>
                  </a:cubicBezTo>
                  <a:cubicBezTo>
                    <a:pt x="1977839" y="5322249"/>
                    <a:pt x="2001083" y="5299005"/>
                    <a:pt x="2029755" y="5299005"/>
                  </a:cubicBezTo>
                  <a:close/>
                  <a:moveTo>
                    <a:pt x="1548030" y="5299005"/>
                  </a:moveTo>
                  <a:cubicBezTo>
                    <a:pt x="1576703" y="5299005"/>
                    <a:pt x="1599946" y="5322249"/>
                    <a:pt x="1599946" y="5350921"/>
                  </a:cubicBezTo>
                  <a:cubicBezTo>
                    <a:pt x="1599946" y="5379593"/>
                    <a:pt x="1576703" y="5402836"/>
                    <a:pt x="1548030" y="5402836"/>
                  </a:cubicBezTo>
                  <a:cubicBezTo>
                    <a:pt x="1519358" y="5402836"/>
                    <a:pt x="1496115" y="5379593"/>
                    <a:pt x="1496115" y="5350921"/>
                  </a:cubicBezTo>
                  <a:cubicBezTo>
                    <a:pt x="1496115" y="5322249"/>
                    <a:pt x="1519358" y="5299005"/>
                    <a:pt x="1548030" y="5299005"/>
                  </a:cubicBezTo>
                  <a:close/>
                  <a:moveTo>
                    <a:pt x="1066307" y="5299005"/>
                  </a:moveTo>
                  <a:cubicBezTo>
                    <a:pt x="1094979" y="5299005"/>
                    <a:pt x="1118223" y="5322249"/>
                    <a:pt x="1118223" y="5350921"/>
                  </a:cubicBezTo>
                  <a:cubicBezTo>
                    <a:pt x="1118223" y="5379593"/>
                    <a:pt x="1094979" y="5402836"/>
                    <a:pt x="1066307" y="5402836"/>
                  </a:cubicBezTo>
                  <a:cubicBezTo>
                    <a:pt x="1037635" y="5402836"/>
                    <a:pt x="1014392" y="5379593"/>
                    <a:pt x="1014392" y="5350921"/>
                  </a:cubicBezTo>
                  <a:cubicBezTo>
                    <a:pt x="1014392" y="5322249"/>
                    <a:pt x="1037635" y="5299005"/>
                    <a:pt x="1066307" y="5299005"/>
                  </a:cubicBezTo>
                  <a:close/>
                  <a:moveTo>
                    <a:pt x="584584" y="5299005"/>
                  </a:moveTo>
                  <a:cubicBezTo>
                    <a:pt x="613256" y="5299005"/>
                    <a:pt x="636499" y="5322249"/>
                    <a:pt x="636499" y="5350921"/>
                  </a:cubicBezTo>
                  <a:cubicBezTo>
                    <a:pt x="636499" y="5379593"/>
                    <a:pt x="613256" y="5402836"/>
                    <a:pt x="584584" y="5402836"/>
                  </a:cubicBezTo>
                  <a:cubicBezTo>
                    <a:pt x="555912" y="5402836"/>
                    <a:pt x="532668" y="5379593"/>
                    <a:pt x="532668" y="5350921"/>
                  </a:cubicBezTo>
                  <a:cubicBezTo>
                    <a:pt x="532668" y="5322249"/>
                    <a:pt x="555912" y="5299005"/>
                    <a:pt x="584584" y="5299005"/>
                  </a:cubicBezTo>
                  <a:close/>
                  <a:moveTo>
                    <a:pt x="102861" y="5299005"/>
                  </a:moveTo>
                  <a:cubicBezTo>
                    <a:pt x="131532" y="5299005"/>
                    <a:pt x="154776" y="5322249"/>
                    <a:pt x="154776" y="5350921"/>
                  </a:cubicBezTo>
                  <a:cubicBezTo>
                    <a:pt x="154776" y="5379593"/>
                    <a:pt x="131532" y="5402836"/>
                    <a:pt x="102861" y="5402836"/>
                  </a:cubicBezTo>
                  <a:cubicBezTo>
                    <a:pt x="74188" y="5402836"/>
                    <a:pt x="50945" y="5379593"/>
                    <a:pt x="50945" y="5350921"/>
                  </a:cubicBezTo>
                  <a:cubicBezTo>
                    <a:pt x="50945" y="5322249"/>
                    <a:pt x="74188" y="5299005"/>
                    <a:pt x="102861" y="5299005"/>
                  </a:cubicBezTo>
                  <a:close/>
                  <a:moveTo>
                    <a:pt x="12146930" y="4948539"/>
                  </a:moveTo>
                  <a:cubicBezTo>
                    <a:pt x="12205334" y="4948539"/>
                    <a:pt x="12250760" y="4982667"/>
                    <a:pt x="12250760" y="5026545"/>
                  </a:cubicBezTo>
                  <a:cubicBezTo>
                    <a:pt x="12250760" y="5026545"/>
                    <a:pt x="12250760" y="5026545"/>
                    <a:pt x="12250760" y="5078549"/>
                  </a:cubicBezTo>
                  <a:cubicBezTo>
                    <a:pt x="12250760" y="5093175"/>
                    <a:pt x="12239404" y="5104552"/>
                    <a:pt x="12224803" y="5104552"/>
                  </a:cubicBezTo>
                  <a:cubicBezTo>
                    <a:pt x="12224803" y="5104552"/>
                    <a:pt x="12224803" y="5104552"/>
                    <a:pt x="12198844" y="5104552"/>
                  </a:cubicBezTo>
                  <a:cubicBezTo>
                    <a:pt x="12198844" y="5104552"/>
                    <a:pt x="12198844" y="5104552"/>
                    <a:pt x="12198844" y="5208561"/>
                  </a:cubicBezTo>
                  <a:cubicBezTo>
                    <a:pt x="12198844" y="5223187"/>
                    <a:pt x="12187489" y="5234562"/>
                    <a:pt x="12172887" y="5234562"/>
                  </a:cubicBezTo>
                  <a:cubicBezTo>
                    <a:pt x="12172887" y="5234562"/>
                    <a:pt x="12172887" y="5234562"/>
                    <a:pt x="12120972" y="5234562"/>
                  </a:cubicBezTo>
                  <a:cubicBezTo>
                    <a:pt x="12106372" y="5234562"/>
                    <a:pt x="12095015" y="5223187"/>
                    <a:pt x="12095015" y="5208561"/>
                  </a:cubicBezTo>
                  <a:cubicBezTo>
                    <a:pt x="12095015" y="5208561"/>
                    <a:pt x="12095015" y="5208561"/>
                    <a:pt x="12095015" y="5104552"/>
                  </a:cubicBezTo>
                  <a:cubicBezTo>
                    <a:pt x="12095015" y="5104552"/>
                    <a:pt x="12095015" y="5104552"/>
                    <a:pt x="12069057" y="5104552"/>
                  </a:cubicBezTo>
                  <a:cubicBezTo>
                    <a:pt x="12054456" y="5104552"/>
                    <a:pt x="12043099" y="5093175"/>
                    <a:pt x="12043099" y="5078549"/>
                  </a:cubicBezTo>
                  <a:cubicBezTo>
                    <a:pt x="12043099" y="5078549"/>
                    <a:pt x="12043099" y="5078549"/>
                    <a:pt x="12043099" y="5026545"/>
                  </a:cubicBezTo>
                  <a:cubicBezTo>
                    <a:pt x="12043099" y="4982667"/>
                    <a:pt x="12088525" y="4948539"/>
                    <a:pt x="12146930" y="4948539"/>
                  </a:cubicBezTo>
                  <a:close/>
                  <a:moveTo>
                    <a:pt x="11665206" y="4948539"/>
                  </a:moveTo>
                  <a:cubicBezTo>
                    <a:pt x="11723610" y="4948539"/>
                    <a:pt x="11769036" y="4982667"/>
                    <a:pt x="11769036" y="5026545"/>
                  </a:cubicBezTo>
                  <a:cubicBezTo>
                    <a:pt x="11769036" y="5026545"/>
                    <a:pt x="11769036" y="5026545"/>
                    <a:pt x="11769036" y="5078549"/>
                  </a:cubicBezTo>
                  <a:cubicBezTo>
                    <a:pt x="11769036" y="5093175"/>
                    <a:pt x="11757680" y="5104552"/>
                    <a:pt x="11743079" y="5104552"/>
                  </a:cubicBezTo>
                  <a:cubicBezTo>
                    <a:pt x="11743079" y="5104552"/>
                    <a:pt x="11743079" y="5104552"/>
                    <a:pt x="11717120" y="5104552"/>
                  </a:cubicBezTo>
                  <a:cubicBezTo>
                    <a:pt x="11717120" y="5104552"/>
                    <a:pt x="11717120" y="5104552"/>
                    <a:pt x="11717120" y="5208561"/>
                  </a:cubicBezTo>
                  <a:cubicBezTo>
                    <a:pt x="11717120" y="5223187"/>
                    <a:pt x="11705765" y="5234562"/>
                    <a:pt x="11691163" y="5234562"/>
                  </a:cubicBezTo>
                  <a:cubicBezTo>
                    <a:pt x="11691163" y="5234562"/>
                    <a:pt x="11691163" y="5234562"/>
                    <a:pt x="11639248" y="5234562"/>
                  </a:cubicBezTo>
                  <a:cubicBezTo>
                    <a:pt x="11624648" y="5234562"/>
                    <a:pt x="11613291" y="5223187"/>
                    <a:pt x="11613291" y="5208561"/>
                  </a:cubicBezTo>
                  <a:cubicBezTo>
                    <a:pt x="11613291" y="5208561"/>
                    <a:pt x="11613291" y="5208561"/>
                    <a:pt x="11613291" y="5104552"/>
                  </a:cubicBezTo>
                  <a:cubicBezTo>
                    <a:pt x="11613291" y="5104552"/>
                    <a:pt x="11613291" y="5104552"/>
                    <a:pt x="11587333" y="5104552"/>
                  </a:cubicBezTo>
                  <a:cubicBezTo>
                    <a:pt x="11572732" y="5104552"/>
                    <a:pt x="11561375" y="5093175"/>
                    <a:pt x="11561375" y="5078549"/>
                  </a:cubicBezTo>
                  <a:cubicBezTo>
                    <a:pt x="11561375" y="5078549"/>
                    <a:pt x="11561375" y="5078549"/>
                    <a:pt x="11561375" y="5026545"/>
                  </a:cubicBezTo>
                  <a:cubicBezTo>
                    <a:pt x="11561375" y="4982667"/>
                    <a:pt x="11606801" y="4948539"/>
                    <a:pt x="11665206" y="4948539"/>
                  </a:cubicBezTo>
                  <a:close/>
                  <a:moveTo>
                    <a:pt x="11183481" y="4948539"/>
                  </a:moveTo>
                  <a:cubicBezTo>
                    <a:pt x="11241885" y="4948539"/>
                    <a:pt x="11287311" y="4982667"/>
                    <a:pt x="11287311" y="5026545"/>
                  </a:cubicBezTo>
                  <a:cubicBezTo>
                    <a:pt x="11287311" y="5026545"/>
                    <a:pt x="11287311" y="5026545"/>
                    <a:pt x="11287311" y="5078549"/>
                  </a:cubicBezTo>
                  <a:cubicBezTo>
                    <a:pt x="11287311" y="5093175"/>
                    <a:pt x="11275955" y="5104552"/>
                    <a:pt x="11261354" y="5104552"/>
                  </a:cubicBezTo>
                  <a:cubicBezTo>
                    <a:pt x="11261354" y="5104552"/>
                    <a:pt x="11261354" y="5104552"/>
                    <a:pt x="11235395" y="5104552"/>
                  </a:cubicBezTo>
                  <a:cubicBezTo>
                    <a:pt x="11235395" y="5104552"/>
                    <a:pt x="11235395" y="5104552"/>
                    <a:pt x="11235395" y="5208561"/>
                  </a:cubicBezTo>
                  <a:cubicBezTo>
                    <a:pt x="11235395" y="5223187"/>
                    <a:pt x="11224040" y="5234562"/>
                    <a:pt x="11209438" y="5234562"/>
                  </a:cubicBezTo>
                  <a:cubicBezTo>
                    <a:pt x="11209438" y="5234562"/>
                    <a:pt x="11209438" y="5234562"/>
                    <a:pt x="11157523" y="5234562"/>
                  </a:cubicBezTo>
                  <a:cubicBezTo>
                    <a:pt x="11142923" y="5234562"/>
                    <a:pt x="11131566" y="5223187"/>
                    <a:pt x="11131566" y="5208561"/>
                  </a:cubicBezTo>
                  <a:cubicBezTo>
                    <a:pt x="11131566" y="5208561"/>
                    <a:pt x="11131566" y="5208561"/>
                    <a:pt x="11131566" y="5104552"/>
                  </a:cubicBezTo>
                  <a:cubicBezTo>
                    <a:pt x="11131566" y="5104552"/>
                    <a:pt x="11131566" y="5104552"/>
                    <a:pt x="11105608" y="5104552"/>
                  </a:cubicBezTo>
                  <a:cubicBezTo>
                    <a:pt x="11091007" y="5104552"/>
                    <a:pt x="11079650" y="5093175"/>
                    <a:pt x="11079650" y="5078549"/>
                  </a:cubicBezTo>
                  <a:cubicBezTo>
                    <a:pt x="11079650" y="5078549"/>
                    <a:pt x="11079650" y="5078549"/>
                    <a:pt x="11079650" y="5026545"/>
                  </a:cubicBezTo>
                  <a:cubicBezTo>
                    <a:pt x="11079650" y="4982667"/>
                    <a:pt x="11125076" y="4948539"/>
                    <a:pt x="11183481" y="4948539"/>
                  </a:cubicBezTo>
                  <a:close/>
                  <a:moveTo>
                    <a:pt x="10701757" y="4948539"/>
                  </a:moveTo>
                  <a:cubicBezTo>
                    <a:pt x="10760161" y="4948539"/>
                    <a:pt x="10805587" y="4982667"/>
                    <a:pt x="10805587" y="5026545"/>
                  </a:cubicBezTo>
                  <a:cubicBezTo>
                    <a:pt x="10805587" y="5026545"/>
                    <a:pt x="10805587" y="5026545"/>
                    <a:pt x="10805587" y="5078549"/>
                  </a:cubicBezTo>
                  <a:cubicBezTo>
                    <a:pt x="10805587" y="5093175"/>
                    <a:pt x="10794231" y="5104552"/>
                    <a:pt x="10779630" y="5104552"/>
                  </a:cubicBezTo>
                  <a:cubicBezTo>
                    <a:pt x="10779630" y="5104552"/>
                    <a:pt x="10779630" y="5104552"/>
                    <a:pt x="10753671" y="5104552"/>
                  </a:cubicBezTo>
                  <a:cubicBezTo>
                    <a:pt x="10753671" y="5104552"/>
                    <a:pt x="10753671" y="5104552"/>
                    <a:pt x="10753671" y="5208561"/>
                  </a:cubicBezTo>
                  <a:cubicBezTo>
                    <a:pt x="10753671" y="5223187"/>
                    <a:pt x="10742316" y="5234562"/>
                    <a:pt x="10727714" y="5234562"/>
                  </a:cubicBezTo>
                  <a:cubicBezTo>
                    <a:pt x="10727714" y="5234562"/>
                    <a:pt x="10727714" y="5234562"/>
                    <a:pt x="10675799" y="5234562"/>
                  </a:cubicBezTo>
                  <a:cubicBezTo>
                    <a:pt x="10661199" y="5234562"/>
                    <a:pt x="10649842" y="5223187"/>
                    <a:pt x="10649842" y="5208561"/>
                  </a:cubicBezTo>
                  <a:cubicBezTo>
                    <a:pt x="10649842" y="5208561"/>
                    <a:pt x="10649842" y="5208561"/>
                    <a:pt x="10649842" y="5104552"/>
                  </a:cubicBezTo>
                  <a:cubicBezTo>
                    <a:pt x="10649842" y="5104552"/>
                    <a:pt x="10649842" y="5104552"/>
                    <a:pt x="10623884" y="5104552"/>
                  </a:cubicBezTo>
                  <a:cubicBezTo>
                    <a:pt x="10609283" y="5104552"/>
                    <a:pt x="10597926" y="5093175"/>
                    <a:pt x="10597926" y="5078549"/>
                  </a:cubicBezTo>
                  <a:cubicBezTo>
                    <a:pt x="10597926" y="5078549"/>
                    <a:pt x="10597926" y="5078549"/>
                    <a:pt x="10597926" y="5026545"/>
                  </a:cubicBezTo>
                  <a:cubicBezTo>
                    <a:pt x="10597926" y="4982667"/>
                    <a:pt x="10643352" y="4948539"/>
                    <a:pt x="10701757" y="4948539"/>
                  </a:cubicBezTo>
                  <a:close/>
                  <a:moveTo>
                    <a:pt x="10220033" y="4948539"/>
                  </a:moveTo>
                  <a:cubicBezTo>
                    <a:pt x="10278437" y="4948539"/>
                    <a:pt x="10323863" y="4982667"/>
                    <a:pt x="10323863" y="5026545"/>
                  </a:cubicBezTo>
                  <a:cubicBezTo>
                    <a:pt x="10323863" y="5026545"/>
                    <a:pt x="10323863" y="5026545"/>
                    <a:pt x="10323863" y="5078549"/>
                  </a:cubicBezTo>
                  <a:cubicBezTo>
                    <a:pt x="10323863" y="5093175"/>
                    <a:pt x="10312507" y="5104552"/>
                    <a:pt x="10297906" y="5104552"/>
                  </a:cubicBezTo>
                  <a:cubicBezTo>
                    <a:pt x="10297906" y="5104552"/>
                    <a:pt x="10297906" y="5104552"/>
                    <a:pt x="10271947" y="5104552"/>
                  </a:cubicBezTo>
                  <a:cubicBezTo>
                    <a:pt x="10271947" y="5104552"/>
                    <a:pt x="10271947" y="5104552"/>
                    <a:pt x="10271947" y="5208561"/>
                  </a:cubicBezTo>
                  <a:cubicBezTo>
                    <a:pt x="10271947" y="5223187"/>
                    <a:pt x="10260592" y="5234562"/>
                    <a:pt x="10245990" y="5234562"/>
                  </a:cubicBezTo>
                  <a:cubicBezTo>
                    <a:pt x="10245990" y="5234562"/>
                    <a:pt x="10245990" y="5234562"/>
                    <a:pt x="10194075" y="5234562"/>
                  </a:cubicBezTo>
                  <a:cubicBezTo>
                    <a:pt x="10179475" y="5234562"/>
                    <a:pt x="10168118" y="5223187"/>
                    <a:pt x="10168118" y="5208561"/>
                  </a:cubicBezTo>
                  <a:cubicBezTo>
                    <a:pt x="10168118" y="5208561"/>
                    <a:pt x="10168118" y="5208561"/>
                    <a:pt x="10168118" y="5104552"/>
                  </a:cubicBezTo>
                  <a:cubicBezTo>
                    <a:pt x="10168118" y="5104552"/>
                    <a:pt x="10168118" y="5104552"/>
                    <a:pt x="10142160" y="5104552"/>
                  </a:cubicBezTo>
                  <a:cubicBezTo>
                    <a:pt x="10127559" y="5104552"/>
                    <a:pt x="10116202" y="5093175"/>
                    <a:pt x="10116202" y="5078549"/>
                  </a:cubicBezTo>
                  <a:cubicBezTo>
                    <a:pt x="10116202" y="5078549"/>
                    <a:pt x="10116202" y="5078549"/>
                    <a:pt x="10116202" y="5026545"/>
                  </a:cubicBezTo>
                  <a:cubicBezTo>
                    <a:pt x="10116202" y="4982667"/>
                    <a:pt x="10161628" y="4948539"/>
                    <a:pt x="10220033" y="4948539"/>
                  </a:cubicBezTo>
                  <a:close/>
                  <a:moveTo>
                    <a:pt x="9738308" y="4948539"/>
                  </a:moveTo>
                  <a:cubicBezTo>
                    <a:pt x="9796712" y="4948539"/>
                    <a:pt x="9842138" y="4982667"/>
                    <a:pt x="9842138" y="5026545"/>
                  </a:cubicBezTo>
                  <a:cubicBezTo>
                    <a:pt x="9842138" y="5026545"/>
                    <a:pt x="9842138" y="5026545"/>
                    <a:pt x="9842138" y="5078549"/>
                  </a:cubicBezTo>
                  <a:cubicBezTo>
                    <a:pt x="9842138" y="5093175"/>
                    <a:pt x="9830782" y="5104552"/>
                    <a:pt x="9816181" y="5104552"/>
                  </a:cubicBezTo>
                  <a:cubicBezTo>
                    <a:pt x="9816181" y="5104552"/>
                    <a:pt x="9816181" y="5104552"/>
                    <a:pt x="9790222" y="5104552"/>
                  </a:cubicBezTo>
                  <a:cubicBezTo>
                    <a:pt x="9790222" y="5104552"/>
                    <a:pt x="9790222" y="5104552"/>
                    <a:pt x="9790222" y="5208561"/>
                  </a:cubicBezTo>
                  <a:cubicBezTo>
                    <a:pt x="9790222" y="5223187"/>
                    <a:pt x="9778867" y="5234562"/>
                    <a:pt x="9764265" y="5234562"/>
                  </a:cubicBezTo>
                  <a:cubicBezTo>
                    <a:pt x="9764265" y="5234562"/>
                    <a:pt x="9764265" y="5234562"/>
                    <a:pt x="9712350" y="5234562"/>
                  </a:cubicBezTo>
                  <a:cubicBezTo>
                    <a:pt x="9697750" y="5234562"/>
                    <a:pt x="9686393" y="5223187"/>
                    <a:pt x="9686393" y="5208561"/>
                  </a:cubicBezTo>
                  <a:cubicBezTo>
                    <a:pt x="9686393" y="5208561"/>
                    <a:pt x="9686393" y="5208561"/>
                    <a:pt x="9686393" y="5104552"/>
                  </a:cubicBezTo>
                  <a:cubicBezTo>
                    <a:pt x="9686393" y="5104552"/>
                    <a:pt x="9686393" y="5104552"/>
                    <a:pt x="9660435" y="5104552"/>
                  </a:cubicBezTo>
                  <a:cubicBezTo>
                    <a:pt x="9645834" y="5104552"/>
                    <a:pt x="9634477" y="5093175"/>
                    <a:pt x="9634477" y="5078549"/>
                  </a:cubicBezTo>
                  <a:cubicBezTo>
                    <a:pt x="9634477" y="5078549"/>
                    <a:pt x="9634477" y="5078549"/>
                    <a:pt x="9634477" y="5026545"/>
                  </a:cubicBezTo>
                  <a:cubicBezTo>
                    <a:pt x="9634477" y="4982667"/>
                    <a:pt x="9679903" y="4948539"/>
                    <a:pt x="9738308" y="4948539"/>
                  </a:cubicBezTo>
                  <a:close/>
                  <a:moveTo>
                    <a:pt x="9256584" y="4948539"/>
                  </a:moveTo>
                  <a:cubicBezTo>
                    <a:pt x="9314988" y="4948539"/>
                    <a:pt x="9360414" y="4982667"/>
                    <a:pt x="9360414" y="5026545"/>
                  </a:cubicBezTo>
                  <a:cubicBezTo>
                    <a:pt x="9360414" y="5026545"/>
                    <a:pt x="9360414" y="5026545"/>
                    <a:pt x="9360414" y="5078549"/>
                  </a:cubicBezTo>
                  <a:cubicBezTo>
                    <a:pt x="9360414" y="5093175"/>
                    <a:pt x="9349058" y="5104552"/>
                    <a:pt x="9334457" y="5104552"/>
                  </a:cubicBezTo>
                  <a:cubicBezTo>
                    <a:pt x="9334457" y="5104552"/>
                    <a:pt x="9334457" y="5104552"/>
                    <a:pt x="9308498" y="5104552"/>
                  </a:cubicBezTo>
                  <a:cubicBezTo>
                    <a:pt x="9308498" y="5104552"/>
                    <a:pt x="9308498" y="5104552"/>
                    <a:pt x="9308498" y="5208561"/>
                  </a:cubicBezTo>
                  <a:cubicBezTo>
                    <a:pt x="9308498" y="5223187"/>
                    <a:pt x="9297143" y="5234562"/>
                    <a:pt x="9282541" y="5234562"/>
                  </a:cubicBezTo>
                  <a:cubicBezTo>
                    <a:pt x="9282541" y="5234562"/>
                    <a:pt x="9282541" y="5234562"/>
                    <a:pt x="9230626" y="5234562"/>
                  </a:cubicBezTo>
                  <a:cubicBezTo>
                    <a:pt x="9216026" y="5234562"/>
                    <a:pt x="9204669" y="5223187"/>
                    <a:pt x="9204669" y="5208561"/>
                  </a:cubicBezTo>
                  <a:cubicBezTo>
                    <a:pt x="9204669" y="5208561"/>
                    <a:pt x="9204669" y="5208561"/>
                    <a:pt x="9204669" y="5104552"/>
                  </a:cubicBezTo>
                  <a:cubicBezTo>
                    <a:pt x="9204669" y="5104552"/>
                    <a:pt x="9204669" y="5104552"/>
                    <a:pt x="9178711" y="5104552"/>
                  </a:cubicBezTo>
                  <a:cubicBezTo>
                    <a:pt x="9164110" y="5104552"/>
                    <a:pt x="9152753" y="5093175"/>
                    <a:pt x="9152753" y="5078549"/>
                  </a:cubicBezTo>
                  <a:cubicBezTo>
                    <a:pt x="9152753" y="5078549"/>
                    <a:pt x="9152753" y="5078549"/>
                    <a:pt x="9152753" y="5026545"/>
                  </a:cubicBezTo>
                  <a:cubicBezTo>
                    <a:pt x="9152753" y="4982667"/>
                    <a:pt x="9198179" y="4948539"/>
                    <a:pt x="9256584" y="4948539"/>
                  </a:cubicBezTo>
                  <a:close/>
                  <a:moveTo>
                    <a:pt x="8774860" y="4948539"/>
                  </a:moveTo>
                  <a:cubicBezTo>
                    <a:pt x="8833264" y="4948539"/>
                    <a:pt x="8878690" y="4982667"/>
                    <a:pt x="8878690" y="5026545"/>
                  </a:cubicBezTo>
                  <a:cubicBezTo>
                    <a:pt x="8878690" y="5026545"/>
                    <a:pt x="8878690" y="5026545"/>
                    <a:pt x="8878690" y="5078549"/>
                  </a:cubicBezTo>
                  <a:cubicBezTo>
                    <a:pt x="8878690" y="5093175"/>
                    <a:pt x="8867334" y="5104552"/>
                    <a:pt x="8852733" y="5104552"/>
                  </a:cubicBezTo>
                  <a:cubicBezTo>
                    <a:pt x="8852733" y="5104552"/>
                    <a:pt x="8852733" y="5104552"/>
                    <a:pt x="8826774" y="5104552"/>
                  </a:cubicBezTo>
                  <a:cubicBezTo>
                    <a:pt x="8826774" y="5104552"/>
                    <a:pt x="8826774" y="5104552"/>
                    <a:pt x="8826774" y="5208561"/>
                  </a:cubicBezTo>
                  <a:cubicBezTo>
                    <a:pt x="8826774" y="5223187"/>
                    <a:pt x="8815419" y="5234562"/>
                    <a:pt x="8800817" y="5234562"/>
                  </a:cubicBezTo>
                  <a:cubicBezTo>
                    <a:pt x="8800817" y="5234562"/>
                    <a:pt x="8800817" y="5234562"/>
                    <a:pt x="8748902" y="5234562"/>
                  </a:cubicBezTo>
                  <a:cubicBezTo>
                    <a:pt x="8734302" y="5234562"/>
                    <a:pt x="8722945" y="5223187"/>
                    <a:pt x="8722945" y="5208561"/>
                  </a:cubicBezTo>
                  <a:cubicBezTo>
                    <a:pt x="8722945" y="5208561"/>
                    <a:pt x="8722945" y="5208561"/>
                    <a:pt x="8722945" y="5104552"/>
                  </a:cubicBezTo>
                  <a:cubicBezTo>
                    <a:pt x="8722945" y="5104552"/>
                    <a:pt x="8722945" y="5104552"/>
                    <a:pt x="8696987" y="5104552"/>
                  </a:cubicBezTo>
                  <a:cubicBezTo>
                    <a:pt x="8682386" y="5104552"/>
                    <a:pt x="8671029" y="5093175"/>
                    <a:pt x="8671029" y="5078549"/>
                  </a:cubicBezTo>
                  <a:cubicBezTo>
                    <a:pt x="8671029" y="5078549"/>
                    <a:pt x="8671029" y="5078549"/>
                    <a:pt x="8671029" y="5026545"/>
                  </a:cubicBezTo>
                  <a:cubicBezTo>
                    <a:pt x="8671029" y="4982667"/>
                    <a:pt x="8716455" y="4948539"/>
                    <a:pt x="8774860" y="4948539"/>
                  </a:cubicBezTo>
                  <a:close/>
                  <a:moveTo>
                    <a:pt x="8293136" y="4948539"/>
                  </a:moveTo>
                  <a:cubicBezTo>
                    <a:pt x="8351541" y="4948539"/>
                    <a:pt x="8396966" y="4982667"/>
                    <a:pt x="8396966" y="5026545"/>
                  </a:cubicBezTo>
                  <a:cubicBezTo>
                    <a:pt x="8396966" y="5026545"/>
                    <a:pt x="8396966" y="5026545"/>
                    <a:pt x="8396966" y="5078549"/>
                  </a:cubicBezTo>
                  <a:cubicBezTo>
                    <a:pt x="8396966" y="5093175"/>
                    <a:pt x="8385610" y="5104552"/>
                    <a:pt x="8371009" y="5104552"/>
                  </a:cubicBezTo>
                  <a:cubicBezTo>
                    <a:pt x="8371009" y="5104552"/>
                    <a:pt x="8371009" y="5104552"/>
                    <a:pt x="8345051" y="5104552"/>
                  </a:cubicBezTo>
                  <a:cubicBezTo>
                    <a:pt x="8345051" y="5104552"/>
                    <a:pt x="8345051" y="5104552"/>
                    <a:pt x="8345051" y="5208561"/>
                  </a:cubicBezTo>
                  <a:cubicBezTo>
                    <a:pt x="8345051" y="5223187"/>
                    <a:pt x="8333695" y="5234562"/>
                    <a:pt x="8319094" y="5234562"/>
                  </a:cubicBezTo>
                  <a:cubicBezTo>
                    <a:pt x="8319094" y="5234562"/>
                    <a:pt x="8319094" y="5234562"/>
                    <a:pt x="8267178" y="5234562"/>
                  </a:cubicBezTo>
                  <a:cubicBezTo>
                    <a:pt x="8252578" y="5234562"/>
                    <a:pt x="8241221" y="5223187"/>
                    <a:pt x="8241221" y="5208561"/>
                  </a:cubicBezTo>
                  <a:cubicBezTo>
                    <a:pt x="8241221" y="5208561"/>
                    <a:pt x="8241221" y="5208561"/>
                    <a:pt x="8241221" y="5104552"/>
                  </a:cubicBezTo>
                  <a:cubicBezTo>
                    <a:pt x="8241221" y="5104552"/>
                    <a:pt x="8241221" y="5104552"/>
                    <a:pt x="8215264" y="5104552"/>
                  </a:cubicBezTo>
                  <a:cubicBezTo>
                    <a:pt x="8200662" y="5104552"/>
                    <a:pt x="8189305" y="5093175"/>
                    <a:pt x="8189305" y="5078549"/>
                  </a:cubicBezTo>
                  <a:cubicBezTo>
                    <a:pt x="8189305" y="5078549"/>
                    <a:pt x="8189305" y="5078549"/>
                    <a:pt x="8189305" y="5026545"/>
                  </a:cubicBezTo>
                  <a:cubicBezTo>
                    <a:pt x="8189305" y="4982667"/>
                    <a:pt x="8234731" y="4948539"/>
                    <a:pt x="8293136" y="4948539"/>
                  </a:cubicBezTo>
                  <a:close/>
                  <a:moveTo>
                    <a:pt x="7811412" y="4948539"/>
                  </a:moveTo>
                  <a:cubicBezTo>
                    <a:pt x="7869817" y="4948539"/>
                    <a:pt x="7915242" y="4982667"/>
                    <a:pt x="7915242" y="5026545"/>
                  </a:cubicBezTo>
                  <a:cubicBezTo>
                    <a:pt x="7915242" y="5026545"/>
                    <a:pt x="7915242" y="5026545"/>
                    <a:pt x="7915242" y="5078549"/>
                  </a:cubicBezTo>
                  <a:cubicBezTo>
                    <a:pt x="7915242" y="5093175"/>
                    <a:pt x="7903886" y="5104552"/>
                    <a:pt x="7889285" y="5104552"/>
                  </a:cubicBezTo>
                  <a:cubicBezTo>
                    <a:pt x="7889285" y="5104552"/>
                    <a:pt x="7889285" y="5104552"/>
                    <a:pt x="7863327" y="5104552"/>
                  </a:cubicBezTo>
                  <a:cubicBezTo>
                    <a:pt x="7863327" y="5104552"/>
                    <a:pt x="7863327" y="5104552"/>
                    <a:pt x="7863327" y="5208561"/>
                  </a:cubicBezTo>
                  <a:cubicBezTo>
                    <a:pt x="7863327" y="5223187"/>
                    <a:pt x="7851971" y="5234562"/>
                    <a:pt x="7837370" y="5234562"/>
                  </a:cubicBezTo>
                  <a:cubicBezTo>
                    <a:pt x="7837370" y="5234562"/>
                    <a:pt x="7837370" y="5234562"/>
                    <a:pt x="7785454" y="5234562"/>
                  </a:cubicBezTo>
                  <a:cubicBezTo>
                    <a:pt x="7770854" y="5234562"/>
                    <a:pt x="7759497" y="5223187"/>
                    <a:pt x="7759497" y="5208561"/>
                  </a:cubicBezTo>
                  <a:cubicBezTo>
                    <a:pt x="7759497" y="5208561"/>
                    <a:pt x="7759497" y="5208561"/>
                    <a:pt x="7759497" y="5104552"/>
                  </a:cubicBezTo>
                  <a:cubicBezTo>
                    <a:pt x="7759497" y="5104552"/>
                    <a:pt x="7759497" y="5104552"/>
                    <a:pt x="7733540" y="5104552"/>
                  </a:cubicBezTo>
                  <a:cubicBezTo>
                    <a:pt x="7718938" y="5104552"/>
                    <a:pt x="7707581" y="5093175"/>
                    <a:pt x="7707581" y="5078549"/>
                  </a:cubicBezTo>
                  <a:cubicBezTo>
                    <a:pt x="7707581" y="5078549"/>
                    <a:pt x="7707581" y="5078549"/>
                    <a:pt x="7707581" y="5026545"/>
                  </a:cubicBezTo>
                  <a:cubicBezTo>
                    <a:pt x="7707581" y="4982667"/>
                    <a:pt x="7753007" y="4948539"/>
                    <a:pt x="7811412" y="4948539"/>
                  </a:cubicBezTo>
                  <a:close/>
                  <a:moveTo>
                    <a:pt x="7329688" y="4948539"/>
                  </a:moveTo>
                  <a:cubicBezTo>
                    <a:pt x="7388093" y="4948539"/>
                    <a:pt x="7433518" y="4982667"/>
                    <a:pt x="7433518" y="5026545"/>
                  </a:cubicBezTo>
                  <a:cubicBezTo>
                    <a:pt x="7433518" y="5026545"/>
                    <a:pt x="7433518" y="5026545"/>
                    <a:pt x="7433518" y="5078549"/>
                  </a:cubicBezTo>
                  <a:cubicBezTo>
                    <a:pt x="7433518" y="5093175"/>
                    <a:pt x="7422162" y="5104552"/>
                    <a:pt x="7407561" y="5104552"/>
                  </a:cubicBezTo>
                  <a:cubicBezTo>
                    <a:pt x="7407561" y="5104552"/>
                    <a:pt x="7407561" y="5104552"/>
                    <a:pt x="7381603" y="5104552"/>
                  </a:cubicBezTo>
                  <a:cubicBezTo>
                    <a:pt x="7381603" y="5104552"/>
                    <a:pt x="7381603" y="5104552"/>
                    <a:pt x="7381603" y="5208561"/>
                  </a:cubicBezTo>
                  <a:cubicBezTo>
                    <a:pt x="7381603" y="5223187"/>
                    <a:pt x="7370247" y="5234562"/>
                    <a:pt x="7355646" y="5234562"/>
                  </a:cubicBezTo>
                  <a:cubicBezTo>
                    <a:pt x="7355646" y="5234562"/>
                    <a:pt x="7355646" y="5234562"/>
                    <a:pt x="7303730" y="5234562"/>
                  </a:cubicBezTo>
                  <a:cubicBezTo>
                    <a:pt x="7289130" y="5234562"/>
                    <a:pt x="7277773" y="5223187"/>
                    <a:pt x="7277773" y="5208561"/>
                  </a:cubicBezTo>
                  <a:cubicBezTo>
                    <a:pt x="7277773" y="5208561"/>
                    <a:pt x="7277773" y="5208561"/>
                    <a:pt x="7277773" y="5104552"/>
                  </a:cubicBezTo>
                  <a:cubicBezTo>
                    <a:pt x="7277773" y="5104552"/>
                    <a:pt x="7277773" y="5104552"/>
                    <a:pt x="7251816" y="5104552"/>
                  </a:cubicBezTo>
                  <a:cubicBezTo>
                    <a:pt x="7237214" y="5104552"/>
                    <a:pt x="7225857" y="5093175"/>
                    <a:pt x="7225857" y="5078549"/>
                  </a:cubicBezTo>
                  <a:cubicBezTo>
                    <a:pt x="7225857" y="5078549"/>
                    <a:pt x="7225857" y="5078549"/>
                    <a:pt x="7225857" y="5026545"/>
                  </a:cubicBezTo>
                  <a:cubicBezTo>
                    <a:pt x="7225857" y="4982667"/>
                    <a:pt x="7271283" y="4948539"/>
                    <a:pt x="7329688" y="4948539"/>
                  </a:cubicBezTo>
                  <a:close/>
                  <a:moveTo>
                    <a:pt x="6847964" y="4948539"/>
                  </a:moveTo>
                  <a:cubicBezTo>
                    <a:pt x="6906369" y="4948539"/>
                    <a:pt x="6951794" y="4982667"/>
                    <a:pt x="6951794" y="5026545"/>
                  </a:cubicBezTo>
                  <a:cubicBezTo>
                    <a:pt x="6951794" y="5026545"/>
                    <a:pt x="6951794" y="5026545"/>
                    <a:pt x="6951794" y="5078549"/>
                  </a:cubicBezTo>
                  <a:cubicBezTo>
                    <a:pt x="6951794" y="5093175"/>
                    <a:pt x="6940438" y="5104552"/>
                    <a:pt x="6925837" y="5104552"/>
                  </a:cubicBezTo>
                  <a:cubicBezTo>
                    <a:pt x="6925837" y="5104552"/>
                    <a:pt x="6925837" y="5104552"/>
                    <a:pt x="6899879" y="5104552"/>
                  </a:cubicBezTo>
                  <a:cubicBezTo>
                    <a:pt x="6899879" y="5104552"/>
                    <a:pt x="6899879" y="5104552"/>
                    <a:pt x="6899879" y="5208561"/>
                  </a:cubicBezTo>
                  <a:cubicBezTo>
                    <a:pt x="6899879" y="5223187"/>
                    <a:pt x="6888523" y="5234562"/>
                    <a:pt x="6873922" y="5234562"/>
                  </a:cubicBezTo>
                  <a:cubicBezTo>
                    <a:pt x="6873922" y="5234562"/>
                    <a:pt x="6873922" y="5234562"/>
                    <a:pt x="6822006" y="5234562"/>
                  </a:cubicBezTo>
                  <a:cubicBezTo>
                    <a:pt x="6807406" y="5234562"/>
                    <a:pt x="6796049" y="5223187"/>
                    <a:pt x="6796049" y="5208561"/>
                  </a:cubicBezTo>
                  <a:cubicBezTo>
                    <a:pt x="6796049" y="5208561"/>
                    <a:pt x="6796049" y="5208561"/>
                    <a:pt x="6796049" y="5104552"/>
                  </a:cubicBezTo>
                  <a:cubicBezTo>
                    <a:pt x="6796049" y="5104552"/>
                    <a:pt x="6796049" y="5104552"/>
                    <a:pt x="6770092" y="5104552"/>
                  </a:cubicBezTo>
                  <a:cubicBezTo>
                    <a:pt x="6755490" y="5104552"/>
                    <a:pt x="6744133" y="5093175"/>
                    <a:pt x="6744133" y="5078549"/>
                  </a:cubicBezTo>
                  <a:cubicBezTo>
                    <a:pt x="6744133" y="5078549"/>
                    <a:pt x="6744133" y="5078549"/>
                    <a:pt x="6744133" y="5026545"/>
                  </a:cubicBezTo>
                  <a:cubicBezTo>
                    <a:pt x="6744133" y="4982667"/>
                    <a:pt x="6789559" y="4948539"/>
                    <a:pt x="6847964" y="4948539"/>
                  </a:cubicBezTo>
                  <a:close/>
                  <a:moveTo>
                    <a:pt x="6366240" y="4948539"/>
                  </a:moveTo>
                  <a:cubicBezTo>
                    <a:pt x="6424645" y="4948539"/>
                    <a:pt x="6470070" y="4982667"/>
                    <a:pt x="6470070" y="5026545"/>
                  </a:cubicBezTo>
                  <a:cubicBezTo>
                    <a:pt x="6470070" y="5026545"/>
                    <a:pt x="6470070" y="5026545"/>
                    <a:pt x="6470070" y="5078549"/>
                  </a:cubicBezTo>
                  <a:cubicBezTo>
                    <a:pt x="6470070" y="5093175"/>
                    <a:pt x="6458714" y="5104552"/>
                    <a:pt x="6444113" y="5104552"/>
                  </a:cubicBezTo>
                  <a:cubicBezTo>
                    <a:pt x="6444113" y="5104552"/>
                    <a:pt x="6444113" y="5104552"/>
                    <a:pt x="6418155" y="5104552"/>
                  </a:cubicBezTo>
                  <a:cubicBezTo>
                    <a:pt x="6418155" y="5104552"/>
                    <a:pt x="6418155" y="5104552"/>
                    <a:pt x="6418155" y="5208561"/>
                  </a:cubicBezTo>
                  <a:cubicBezTo>
                    <a:pt x="6418155" y="5223187"/>
                    <a:pt x="6406799" y="5234562"/>
                    <a:pt x="6392198" y="5234562"/>
                  </a:cubicBezTo>
                  <a:cubicBezTo>
                    <a:pt x="6392198" y="5234562"/>
                    <a:pt x="6392198" y="5234562"/>
                    <a:pt x="6340282" y="5234562"/>
                  </a:cubicBezTo>
                  <a:cubicBezTo>
                    <a:pt x="6325682" y="5234562"/>
                    <a:pt x="6314325" y="5223187"/>
                    <a:pt x="6314325" y="5208561"/>
                  </a:cubicBezTo>
                  <a:cubicBezTo>
                    <a:pt x="6314325" y="5208561"/>
                    <a:pt x="6314325" y="5208561"/>
                    <a:pt x="6314325" y="5104552"/>
                  </a:cubicBezTo>
                  <a:cubicBezTo>
                    <a:pt x="6314325" y="5104552"/>
                    <a:pt x="6314325" y="5104552"/>
                    <a:pt x="6288368" y="5104552"/>
                  </a:cubicBezTo>
                  <a:cubicBezTo>
                    <a:pt x="6273766" y="5104552"/>
                    <a:pt x="6262409" y="5093175"/>
                    <a:pt x="6262409" y="5078549"/>
                  </a:cubicBezTo>
                  <a:cubicBezTo>
                    <a:pt x="6262409" y="5078549"/>
                    <a:pt x="6262409" y="5078549"/>
                    <a:pt x="6262409" y="5026545"/>
                  </a:cubicBezTo>
                  <a:cubicBezTo>
                    <a:pt x="6262409" y="4982667"/>
                    <a:pt x="6307835" y="4948539"/>
                    <a:pt x="6366240" y="4948539"/>
                  </a:cubicBezTo>
                  <a:close/>
                  <a:moveTo>
                    <a:pt x="5884522" y="4948539"/>
                  </a:moveTo>
                  <a:cubicBezTo>
                    <a:pt x="5942924" y="4948539"/>
                    <a:pt x="5988350" y="4982667"/>
                    <a:pt x="5988350" y="5026545"/>
                  </a:cubicBezTo>
                  <a:cubicBezTo>
                    <a:pt x="5988350" y="5026545"/>
                    <a:pt x="5988350" y="5026545"/>
                    <a:pt x="5988350" y="5078549"/>
                  </a:cubicBezTo>
                  <a:cubicBezTo>
                    <a:pt x="5988350" y="5093175"/>
                    <a:pt x="5976990" y="5104552"/>
                    <a:pt x="5962393" y="5104552"/>
                  </a:cubicBezTo>
                  <a:cubicBezTo>
                    <a:pt x="5962393" y="5104552"/>
                    <a:pt x="5962393" y="5104552"/>
                    <a:pt x="5936435" y="5104552"/>
                  </a:cubicBezTo>
                  <a:cubicBezTo>
                    <a:pt x="5936435" y="5104552"/>
                    <a:pt x="5936435" y="5104552"/>
                    <a:pt x="5936435" y="5208561"/>
                  </a:cubicBezTo>
                  <a:cubicBezTo>
                    <a:pt x="5936435" y="5223187"/>
                    <a:pt x="5925078" y="5234562"/>
                    <a:pt x="5910478" y="5234562"/>
                  </a:cubicBezTo>
                  <a:cubicBezTo>
                    <a:pt x="5910478" y="5234562"/>
                    <a:pt x="5910478" y="5234562"/>
                    <a:pt x="5858561" y="5234562"/>
                  </a:cubicBezTo>
                  <a:cubicBezTo>
                    <a:pt x="5843964" y="5234562"/>
                    <a:pt x="5832605" y="5223187"/>
                    <a:pt x="5832605" y="5208561"/>
                  </a:cubicBezTo>
                  <a:cubicBezTo>
                    <a:pt x="5832605" y="5208561"/>
                    <a:pt x="5832605" y="5208561"/>
                    <a:pt x="5832605" y="5104552"/>
                  </a:cubicBezTo>
                  <a:cubicBezTo>
                    <a:pt x="5832605" y="5104552"/>
                    <a:pt x="5832605" y="5104552"/>
                    <a:pt x="5806649" y="5104552"/>
                  </a:cubicBezTo>
                  <a:cubicBezTo>
                    <a:pt x="5792047" y="5104552"/>
                    <a:pt x="5780693" y="5093175"/>
                    <a:pt x="5780693" y="5078549"/>
                  </a:cubicBezTo>
                  <a:cubicBezTo>
                    <a:pt x="5780693" y="5078549"/>
                    <a:pt x="5780693" y="5078549"/>
                    <a:pt x="5780693" y="5026545"/>
                  </a:cubicBezTo>
                  <a:cubicBezTo>
                    <a:pt x="5780693" y="4982667"/>
                    <a:pt x="5826114" y="4948539"/>
                    <a:pt x="5884522" y="4948539"/>
                  </a:cubicBezTo>
                  <a:close/>
                  <a:moveTo>
                    <a:pt x="5402803" y="4948539"/>
                  </a:moveTo>
                  <a:cubicBezTo>
                    <a:pt x="5461206" y="4948539"/>
                    <a:pt x="5506630" y="4982667"/>
                    <a:pt x="5506630" y="5026545"/>
                  </a:cubicBezTo>
                  <a:cubicBezTo>
                    <a:pt x="5506630" y="5026545"/>
                    <a:pt x="5506630" y="5026545"/>
                    <a:pt x="5506630" y="5078549"/>
                  </a:cubicBezTo>
                  <a:cubicBezTo>
                    <a:pt x="5506630" y="5093175"/>
                    <a:pt x="5495275" y="5104552"/>
                    <a:pt x="5480674" y="5104552"/>
                  </a:cubicBezTo>
                  <a:cubicBezTo>
                    <a:pt x="5480674" y="5104552"/>
                    <a:pt x="5480674" y="5104552"/>
                    <a:pt x="5454717" y="5104552"/>
                  </a:cubicBezTo>
                  <a:cubicBezTo>
                    <a:pt x="5454717" y="5104552"/>
                    <a:pt x="5454717" y="5104552"/>
                    <a:pt x="5454717" y="5208561"/>
                  </a:cubicBezTo>
                  <a:cubicBezTo>
                    <a:pt x="5454717" y="5223187"/>
                    <a:pt x="5443361" y="5234562"/>
                    <a:pt x="5428758" y="5234562"/>
                  </a:cubicBezTo>
                  <a:cubicBezTo>
                    <a:pt x="5428758" y="5234562"/>
                    <a:pt x="5428758" y="5234562"/>
                    <a:pt x="5376843" y="5234562"/>
                  </a:cubicBezTo>
                  <a:cubicBezTo>
                    <a:pt x="5362246" y="5234562"/>
                    <a:pt x="5350888" y="5223187"/>
                    <a:pt x="5350888" y="5208561"/>
                  </a:cubicBezTo>
                  <a:cubicBezTo>
                    <a:pt x="5350888" y="5208561"/>
                    <a:pt x="5350888" y="5208561"/>
                    <a:pt x="5350888" y="5104552"/>
                  </a:cubicBezTo>
                  <a:cubicBezTo>
                    <a:pt x="5350888" y="5104552"/>
                    <a:pt x="5350888" y="5104552"/>
                    <a:pt x="5324931" y="5104552"/>
                  </a:cubicBezTo>
                  <a:cubicBezTo>
                    <a:pt x="5310330" y="5104552"/>
                    <a:pt x="5298971" y="5093175"/>
                    <a:pt x="5298971" y="5078549"/>
                  </a:cubicBezTo>
                  <a:cubicBezTo>
                    <a:pt x="5298971" y="5078549"/>
                    <a:pt x="5298971" y="5078549"/>
                    <a:pt x="5298971" y="5026545"/>
                  </a:cubicBezTo>
                  <a:cubicBezTo>
                    <a:pt x="5298971" y="4982667"/>
                    <a:pt x="5344400" y="4948539"/>
                    <a:pt x="5402803" y="4948539"/>
                  </a:cubicBezTo>
                  <a:close/>
                  <a:moveTo>
                    <a:pt x="4921068" y="4948539"/>
                  </a:moveTo>
                  <a:cubicBezTo>
                    <a:pt x="4979478" y="4948539"/>
                    <a:pt x="5024906" y="4982667"/>
                    <a:pt x="5024906" y="5026545"/>
                  </a:cubicBezTo>
                  <a:cubicBezTo>
                    <a:pt x="5024906" y="5026545"/>
                    <a:pt x="5024906" y="5026545"/>
                    <a:pt x="5024906" y="5078549"/>
                  </a:cubicBezTo>
                  <a:cubicBezTo>
                    <a:pt x="5024906" y="5093175"/>
                    <a:pt x="5013548" y="5104552"/>
                    <a:pt x="4998946" y="5104552"/>
                  </a:cubicBezTo>
                  <a:cubicBezTo>
                    <a:pt x="4998946" y="5104552"/>
                    <a:pt x="4998946" y="5104552"/>
                    <a:pt x="4972988" y="5104552"/>
                  </a:cubicBezTo>
                  <a:cubicBezTo>
                    <a:pt x="4972988" y="5104552"/>
                    <a:pt x="4972988" y="5104552"/>
                    <a:pt x="4972988" y="5208561"/>
                  </a:cubicBezTo>
                  <a:cubicBezTo>
                    <a:pt x="4972988" y="5223187"/>
                    <a:pt x="4961632" y="5234562"/>
                    <a:pt x="4947030" y="5234562"/>
                  </a:cubicBezTo>
                  <a:cubicBezTo>
                    <a:pt x="4947030" y="5234562"/>
                    <a:pt x="4947030" y="5234562"/>
                    <a:pt x="4895110" y="5234562"/>
                  </a:cubicBezTo>
                  <a:cubicBezTo>
                    <a:pt x="4880513" y="5234562"/>
                    <a:pt x="4869158" y="5223187"/>
                    <a:pt x="4869158" y="5208561"/>
                  </a:cubicBezTo>
                  <a:cubicBezTo>
                    <a:pt x="4869158" y="5208561"/>
                    <a:pt x="4869158" y="5208561"/>
                    <a:pt x="4869158" y="5104552"/>
                  </a:cubicBezTo>
                  <a:cubicBezTo>
                    <a:pt x="4869158" y="5104552"/>
                    <a:pt x="4869158" y="5104552"/>
                    <a:pt x="4843201" y="5104552"/>
                  </a:cubicBezTo>
                  <a:cubicBezTo>
                    <a:pt x="4828603" y="5104552"/>
                    <a:pt x="4817245" y="5093175"/>
                    <a:pt x="4817245" y="5078549"/>
                  </a:cubicBezTo>
                  <a:cubicBezTo>
                    <a:pt x="4817245" y="5078549"/>
                    <a:pt x="4817245" y="5078549"/>
                    <a:pt x="4817245" y="5026545"/>
                  </a:cubicBezTo>
                  <a:cubicBezTo>
                    <a:pt x="4817245" y="4982667"/>
                    <a:pt x="4862667" y="4948539"/>
                    <a:pt x="4921068" y="4948539"/>
                  </a:cubicBezTo>
                  <a:close/>
                  <a:moveTo>
                    <a:pt x="4439356" y="4948539"/>
                  </a:moveTo>
                  <a:cubicBezTo>
                    <a:pt x="4497755" y="4948539"/>
                    <a:pt x="4543181" y="4982667"/>
                    <a:pt x="4543181" y="5026545"/>
                  </a:cubicBezTo>
                  <a:cubicBezTo>
                    <a:pt x="4543181" y="5026545"/>
                    <a:pt x="4543181" y="5026545"/>
                    <a:pt x="4543181" y="5078549"/>
                  </a:cubicBezTo>
                  <a:cubicBezTo>
                    <a:pt x="4543181" y="5093175"/>
                    <a:pt x="4531823" y="5104552"/>
                    <a:pt x="4517224" y="5104552"/>
                  </a:cubicBezTo>
                  <a:cubicBezTo>
                    <a:pt x="4517224" y="5104552"/>
                    <a:pt x="4517224" y="5104552"/>
                    <a:pt x="4491264" y="5104552"/>
                  </a:cubicBezTo>
                  <a:cubicBezTo>
                    <a:pt x="4491264" y="5104552"/>
                    <a:pt x="4491264" y="5104552"/>
                    <a:pt x="4491264" y="5208561"/>
                  </a:cubicBezTo>
                  <a:cubicBezTo>
                    <a:pt x="4491264" y="5223187"/>
                    <a:pt x="4479909" y="5234562"/>
                    <a:pt x="4465307" y="5234562"/>
                  </a:cubicBezTo>
                  <a:cubicBezTo>
                    <a:pt x="4465307" y="5234562"/>
                    <a:pt x="4465307" y="5234562"/>
                    <a:pt x="4413392" y="5234562"/>
                  </a:cubicBezTo>
                  <a:cubicBezTo>
                    <a:pt x="4398793" y="5234562"/>
                    <a:pt x="4387435" y="5223187"/>
                    <a:pt x="4387435" y="5208561"/>
                  </a:cubicBezTo>
                  <a:cubicBezTo>
                    <a:pt x="4387435" y="5208561"/>
                    <a:pt x="4387435" y="5208561"/>
                    <a:pt x="4387435" y="5104552"/>
                  </a:cubicBezTo>
                  <a:cubicBezTo>
                    <a:pt x="4387435" y="5104552"/>
                    <a:pt x="4387435" y="5104552"/>
                    <a:pt x="4361477" y="5104552"/>
                  </a:cubicBezTo>
                  <a:cubicBezTo>
                    <a:pt x="4346876" y="5104552"/>
                    <a:pt x="4335520" y="5093175"/>
                    <a:pt x="4335520" y="5078549"/>
                  </a:cubicBezTo>
                  <a:cubicBezTo>
                    <a:pt x="4335520" y="5078549"/>
                    <a:pt x="4335520" y="5078549"/>
                    <a:pt x="4335520" y="5026545"/>
                  </a:cubicBezTo>
                  <a:cubicBezTo>
                    <a:pt x="4335520" y="4982667"/>
                    <a:pt x="4380946" y="4948539"/>
                    <a:pt x="4439356" y="4948539"/>
                  </a:cubicBezTo>
                  <a:close/>
                  <a:moveTo>
                    <a:pt x="3957635" y="4948539"/>
                  </a:moveTo>
                  <a:cubicBezTo>
                    <a:pt x="4016039" y="4948539"/>
                    <a:pt x="4061465" y="4982667"/>
                    <a:pt x="4061465" y="5026545"/>
                  </a:cubicBezTo>
                  <a:cubicBezTo>
                    <a:pt x="4061465" y="5026545"/>
                    <a:pt x="4061465" y="5026545"/>
                    <a:pt x="4061465" y="5078549"/>
                  </a:cubicBezTo>
                  <a:cubicBezTo>
                    <a:pt x="4061465" y="5093175"/>
                    <a:pt x="4050110" y="5104552"/>
                    <a:pt x="4035509" y="5104552"/>
                  </a:cubicBezTo>
                  <a:cubicBezTo>
                    <a:pt x="4035509" y="5104552"/>
                    <a:pt x="4035509" y="5104552"/>
                    <a:pt x="4009549" y="5104552"/>
                  </a:cubicBezTo>
                  <a:cubicBezTo>
                    <a:pt x="4009549" y="5104552"/>
                    <a:pt x="4009549" y="5104552"/>
                    <a:pt x="4009549" y="5208561"/>
                  </a:cubicBezTo>
                  <a:cubicBezTo>
                    <a:pt x="4009549" y="5223187"/>
                    <a:pt x="3998194" y="5234562"/>
                    <a:pt x="3983592" y="5234562"/>
                  </a:cubicBezTo>
                  <a:cubicBezTo>
                    <a:pt x="3983592" y="5234562"/>
                    <a:pt x="3983592" y="5234562"/>
                    <a:pt x="3931676" y="5234562"/>
                  </a:cubicBezTo>
                  <a:cubicBezTo>
                    <a:pt x="3917076" y="5234562"/>
                    <a:pt x="3905719" y="5223187"/>
                    <a:pt x="3905719" y="5208561"/>
                  </a:cubicBezTo>
                  <a:cubicBezTo>
                    <a:pt x="3905719" y="5208561"/>
                    <a:pt x="3905719" y="5208561"/>
                    <a:pt x="3905719" y="5104552"/>
                  </a:cubicBezTo>
                  <a:cubicBezTo>
                    <a:pt x="3905719" y="5104552"/>
                    <a:pt x="3905719" y="5104552"/>
                    <a:pt x="3879762" y="5104552"/>
                  </a:cubicBezTo>
                  <a:cubicBezTo>
                    <a:pt x="3865161" y="5104552"/>
                    <a:pt x="3853804" y="5093175"/>
                    <a:pt x="3853804" y="5078549"/>
                  </a:cubicBezTo>
                  <a:cubicBezTo>
                    <a:pt x="3853804" y="5078549"/>
                    <a:pt x="3853804" y="5078549"/>
                    <a:pt x="3853804" y="5026545"/>
                  </a:cubicBezTo>
                  <a:cubicBezTo>
                    <a:pt x="3853804" y="4982667"/>
                    <a:pt x="3899230" y="4948539"/>
                    <a:pt x="3957635" y="4948539"/>
                  </a:cubicBezTo>
                  <a:close/>
                  <a:moveTo>
                    <a:pt x="3475914" y="4948539"/>
                  </a:moveTo>
                  <a:cubicBezTo>
                    <a:pt x="3534319" y="4948539"/>
                    <a:pt x="3579746" y="4982667"/>
                    <a:pt x="3579746" y="5026545"/>
                  </a:cubicBezTo>
                  <a:cubicBezTo>
                    <a:pt x="3579746" y="5026545"/>
                    <a:pt x="3579746" y="5026545"/>
                    <a:pt x="3579746" y="5078549"/>
                  </a:cubicBezTo>
                  <a:cubicBezTo>
                    <a:pt x="3579746" y="5093175"/>
                    <a:pt x="3568391" y="5104552"/>
                    <a:pt x="3553788" y="5104552"/>
                  </a:cubicBezTo>
                  <a:cubicBezTo>
                    <a:pt x="3553788" y="5104552"/>
                    <a:pt x="3553788" y="5104552"/>
                    <a:pt x="3527830" y="5104552"/>
                  </a:cubicBezTo>
                  <a:cubicBezTo>
                    <a:pt x="3527830" y="5104552"/>
                    <a:pt x="3527830" y="5104552"/>
                    <a:pt x="3527830" y="5208561"/>
                  </a:cubicBezTo>
                  <a:cubicBezTo>
                    <a:pt x="3527830" y="5223187"/>
                    <a:pt x="3516473" y="5234562"/>
                    <a:pt x="3501872" y="5234562"/>
                  </a:cubicBezTo>
                  <a:cubicBezTo>
                    <a:pt x="3501872" y="5234562"/>
                    <a:pt x="3501872" y="5234562"/>
                    <a:pt x="3449956" y="5234562"/>
                  </a:cubicBezTo>
                  <a:cubicBezTo>
                    <a:pt x="3435355" y="5234562"/>
                    <a:pt x="3424000" y="5223187"/>
                    <a:pt x="3424000" y="5208561"/>
                  </a:cubicBezTo>
                  <a:cubicBezTo>
                    <a:pt x="3424000" y="5208561"/>
                    <a:pt x="3424000" y="5208561"/>
                    <a:pt x="3424000" y="5104552"/>
                  </a:cubicBezTo>
                  <a:cubicBezTo>
                    <a:pt x="3424000" y="5104552"/>
                    <a:pt x="3424000" y="5104552"/>
                    <a:pt x="3398042" y="5104552"/>
                  </a:cubicBezTo>
                  <a:cubicBezTo>
                    <a:pt x="3383440" y="5104552"/>
                    <a:pt x="3372083" y="5093175"/>
                    <a:pt x="3372083" y="5078549"/>
                  </a:cubicBezTo>
                  <a:cubicBezTo>
                    <a:pt x="3372083" y="5078549"/>
                    <a:pt x="3372083" y="5078549"/>
                    <a:pt x="3372083" y="5026545"/>
                  </a:cubicBezTo>
                  <a:cubicBezTo>
                    <a:pt x="3372083" y="4982667"/>
                    <a:pt x="3417509" y="4948539"/>
                    <a:pt x="3475914" y="4948539"/>
                  </a:cubicBezTo>
                  <a:close/>
                  <a:moveTo>
                    <a:pt x="2994191" y="4948539"/>
                  </a:moveTo>
                  <a:cubicBezTo>
                    <a:pt x="3052594" y="4948539"/>
                    <a:pt x="3098020" y="4982667"/>
                    <a:pt x="3098020" y="5026545"/>
                  </a:cubicBezTo>
                  <a:cubicBezTo>
                    <a:pt x="3098020" y="5026545"/>
                    <a:pt x="3098020" y="5026545"/>
                    <a:pt x="3098020" y="5078549"/>
                  </a:cubicBezTo>
                  <a:cubicBezTo>
                    <a:pt x="3098020" y="5093175"/>
                    <a:pt x="3086664" y="5104552"/>
                    <a:pt x="3072062" y="5104552"/>
                  </a:cubicBezTo>
                  <a:cubicBezTo>
                    <a:pt x="3072062" y="5104552"/>
                    <a:pt x="3072062" y="5104552"/>
                    <a:pt x="3046105" y="5104552"/>
                  </a:cubicBezTo>
                  <a:cubicBezTo>
                    <a:pt x="3046105" y="5104552"/>
                    <a:pt x="3046105" y="5104552"/>
                    <a:pt x="3046105" y="5208561"/>
                  </a:cubicBezTo>
                  <a:cubicBezTo>
                    <a:pt x="3046105" y="5223187"/>
                    <a:pt x="3034748" y="5234562"/>
                    <a:pt x="3020148" y="5234562"/>
                  </a:cubicBezTo>
                  <a:cubicBezTo>
                    <a:pt x="3020148" y="5234562"/>
                    <a:pt x="3020148" y="5234562"/>
                    <a:pt x="2968231" y="5234562"/>
                  </a:cubicBezTo>
                  <a:cubicBezTo>
                    <a:pt x="2953631" y="5234562"/>
                    <a:pt x="2942274" y="5223187"/>
                    <a:pt x="2942274" y="5208561"/>
                  </a:cubicBezTo>
                  <a:cubicBezTo>
                    <a:pt x="2942274" y="5208561"/>
                    <a:pt x="2942274" y="5208561"/>
                    <a:pt x="2942274" y="5104552"/>
                  </a:cubicBezTo>
                  <a:cubicBezTo>
                    <a:pt x="2942274" y="5104552"/>
                    <a:pt x="2942274" y="5104552"/>
                    <a:pt x="2916317" y="5104552"/>
                  </a:cubicBezTo>
                  <a:cubicBezTo>
                    <a:pt x="2901716" y="5104552"/>
                    <a:pt x="2890359" y="5093175"/>
                    <a:pt x="2890359" y="5078549"/>
                  </a:cubicBezTo>
                  <a:cubicBezTo>
                    <a:pt x="2890359" y="5078549"/>
                    <a:pt x="2890359" y="5078549"/>
                    <a:pt x="2890359" y="5026545"/>
                  </a:cubicBezTo>
                  <a:cubicBezTo>
                    <a:pt x="2890359" y="4982667"/>
                    <a:pt x="2935785" y="4948539"/>
                    <a:pt x="2994191" y="4948539"/>
                  </a:cubicBezTo>
                  <a:close/>
                  <a:moveTo>
                    <a:pt x="2512466" y="4948539"/>
                  </a:moveTo>
                  <a:cubicBezTo>
                    <a:pt x="2570871" y="4948539"/>
                    <a:pt x="2616297" y="4982667"/>
                    <a:pt x="2616297" y="5026545"/>
                  </a:cubicBezTo>
                  <a:cubicBezTo>
                    <a:pt x="2616297" y="5026545"/>
                    <a:pt x="2616297" y="5026545"/>
                    <a:pt x="2616297" y="5078549"/>
                  </a:cubicBezTo>
                  <a:cubicBezTo>
                    <a:pt x="2616297" y="5093175"/>
                    <a:pt x="2604941" y="5104552"/>
                    <a:pt x="2590340" y="5104552"/>
                  </a:cubicBezTo>
                  <a:cubicBezTo>
                    <a:pt x="2590340" y="5104552"/>
                    <a:pt x="2590340" y="5104552"/>
                    <a:pt x="2564381" y="5104552"/>
                  </a:cubicBezTo>
                  <a:cubicBezTo>
                    <a:pt x="2564381" y="5104552"/>
                    <a:pt x="2564381" y="5104552"/>
                    <a:pt x="2564381" y="5208561"/>
                  </a:cubicBezTo>
                  <a:cubicBezTo>
                    <a:pt x="2564381" y="5223187"/>
                    <a:pt x="2553026" y="5234562"/>
                    <a:pt x="2538424" y="5234562"/>
                  </a:cubicBezTo>
                  <a:cubicBezTo>
                    <a:pt x="2538424" y="5234562"/>
                    <a:pt x="2538424" y="5234562"/>
                    <a:pt x="2486509" y="5234562"/>
                  </a:cubicBezTo>
                  <a:cubicBezTo>
                    <a:pt x="2471909" y="5234562"/>
                    <a:pt x="2460552" y="5223187"/>
                    <a:pt x="2460552" y="5208561"/>
                  </a:cubicBezTo>
                  <a:cubicBezTo>
                    <a:pt x="2460552" y="5208561"/>
                    <a:pt x="2460552" y="5208561"/>
                    <a:pt x="2460552" y="5104552"/>
                  </a:cubicBezTo>
                  <a:cubicBezTo>
                    <a:pt x="2460552" y="5104552"/>
                    <a:pt x="2460552" y="5104552"/>
                    <a:pt x="2434595" y="5104552"/>
                  </a:cubicBezTo>
                  <a:cubicBezTo>
                    <a:pt x="2419993" y="5104552"/>
                    <a:pt x="2408636" y="5093175"/>
                    <a:pt x="2408636" y="5078549"/>
                  </a:cubicBezTo>
                  <a:cubicBezTo>
                    <a:pt x="2408636" y="5078549"/>
                    <a:pt x="2408636" y="5078549"/>
                    <a:pt x="2408636" y="5026545"/>
                  </a:cubicBezTo>
                  <a:cubicBezTo>
                    <a:pt x="2408636" y="4982667"/>
                    <a:pt x="2454062" y="4948539"/>
                    <a:pt x="2512466" y="4948539"/>
                  </a:cubicBezTo>
                  <a:close/>
                  <a:moveTo>
                    <a:pt x="2030739" y="4948539"/>
                  </a:moveTo>
                  <a:cubicBezTo>
                    <a:pt x="2089143" y="4948539"/>
                    <a:pt x="2134574" y="4982667"/>
                    <a:pt x="2134574" y="5026545"/>
                  </a:cubicBezTo>
                  <a:cubicBezTo>
                    <a:pt x="2134574" y="5026545"/>
                    <a:pt x="2134574" y="5026545"/>
                    <a:pt x="2134574" y="5078549"/>
                  </a:cubicBezTo>
                  <a:cubicBezTo>
                    <a:pt x="2134574" y="5093175"/>
                    <a:pt x="2123214" y="5104552"/>
                    <a:pt x="2108611" y="5104552"/>
                  </a:cubicBezTo>
                  <a:cubicBezTo>
                    <a:pt x="2108611" y="5104552"/>
                    <a:pt x="2108611" y="5104552"/>
                    <a:pt x="2082653" y="5104552"/>
                  </a:cubicBezTo>
                  <a:cubicBezTo>
                    <a:pt x="2082653" y="5104552"/>
                    <a:pt x="2082653" y="5104552"/>
                    <a:pt x="2082653" y="5208561"/>
                  </a:cubicBezTo>
                  <a:cubicBezTo>
                    <a:pt x="2082653" y="5223187"/>
                    <a:pt x="2071297" y="5234562"/>
                    <a:pt x="2056696" y="5234562"/>
                  </a:cubicBezTo>
                  <a:cubicBezTo>
                    <a:pt x="2056696" y="5234562"/>
                    <a:pt x="2056696" y="5234562"/>
                    <a:pt x="2004780" y="5234562"/>
                  </a:cubicBezTo>
                  <a:cubicBezTo>
                    <a:pt x="1990180" y="5234562"/>
                    <a:pt x="1978823" y="5223187"/>
                    <a:pt x="1978823" y="5208561"/>
                  </a:cubicBezTo>
                  <a:cubicBezTo>
                    <a:pt x="1978823" y="5208561"/>
                    <a:pt x="1978823" y="5208561"/>
                    <a:pt x="1978823" y="5104552"/>
                  </a:cubicBezTo>
                  <a:cubicBezTo>
                    <a:pt x="1978823" y="5104552"/>
                    <a:pt x="1978823" y="5104552"/>
                    <a:pt x="1952866" y="5104552"/>
                  </a:cubicBezTo>
                  <a:cubicBezTo>
                    <a:pt x="1938265" y="5104552"/>
                    <a:pt x="1926908" y="5093175"/>
                    <a:pt x="1926908" y="5078549"/>
                  </a:cubicBezTo>
                  <a:cubicBezTo>
                    <a:pt x="1926908" y="5078549"/>
                    <a:pt x="1926908" y="5078549"/>
                    <a:pt x="1926908" y="5026545"/>
                  </a:cubicBezTo>
                  <a:cubicBezTo>
                    <a:pt x="1926908" y="4982667"/>
                    <a:pt x="1972333" y="4948539"/>
                    <a:pt x="2030739" y="4948539"/>
                  </a:cubicBezTo>
                  <a:close/>
                  <a:moveTo>
                    <a:pt x="1549014" y="4948539"/>
                  </a:moveTo>
                  <a:cubicBezTo>
                    <a:pt x="1607419" y="4948539"/>
                    <a:pt x="1652844" y="4982667"/>
                    <a:pt x="1652844" y="5026545"/>
                  </a:cubicBezTo>
                  <a:cubicBezTo>
                    <a:pt x="1652844" y="5026545"/>
                    <a:pt x="1652844" y="5026545"/>
                    <a:pt x="1652844" y="5078549"/>
                  </a:cubicBezTo>
                  <a:cubicBezTo>
                    <a:pt x="1652844" y="5093175"/>
                    <a:pt x="1641488" y="5104552"/>
                    <a:pt x="1626887" y="5104552"/>
                  </a:cubicBezTo>
                  <a:cubicBezTo>
                    <a:pt x="1626887" y="5104552"/>
                    <a:pt x="1626887" y="5104552"/>
                    <a:pt x="1600929" y="5104552"/>
                  </a:cubicBezTo>
                  <a:cubicBezTo>
                    <a:pt x="1600929" y="5104552"/>
                    <a:pt x="1600929" y="5104552"/>
                    <a:pt x="1600929" y="5208561"/>
                  </a:cubicBezTo>
                  <a:cubicBezTo>
                    <a:pt x="1600929" y="5223187"/>
                    <a:pt x="1589573" y="5234562"/>
                    <a:pt x="1574972" y="5234562"/>
                  </a:cubicBezTo>
                  <a:cubicBezTo>
                    <a:pt x="1574972" y="5234562"/>
                    <a:pt x="1574972" y="5234562"/>
                    <a:pt x="1523056" y="5234562"/>
                  </a:cubicBezTo>
                  <a:cubicBezTo>
                    <a:pt x="1508456" y="5234562"/>
                    <a:pt x="1497099" y="5223187"/>
                    <a:pt x="1497099" y="5208561"/>
                  </a:cubicBezTo>
                  <a:cubicBezTo>
                    <a:pt x="1497099" y="5208561"/>
                    <a:pt x="1497099" y="5208561"/>
                    <a:pt x="1497099" y="5104552"/>
                  </a:cubicBezTo>
                  <a:cubicBezTo>
                    <a:pt x="1497099" y="5104552"/>
                    <a:pt x="1497099" y="5104552"/>
                    <a:pt x="1471142" y="5104552"/>
                  </a:cubicBezTo>
                  <a:cubicBezTo>
                    <a:pt x="1456540" y="5104552"/>
                    <a:pt x="1445183" y="5093175"/>
                    <a:pt x="1445183" y="5078549"/>
                  </a:cubicBezTo>
                  <a:cubicBezTo>
                    <a:pt x="1445183" y="5078549"/>
                    <a:pt x="1445183" y="5078549"/>
                    <a:pt x="1445183" y="5026545"/>
                  </a:cubicBezTo>
                  <a:cubicBezTo>
                    <a:pt x="1445183" y="4982667"/>
                    <a:pt x="1490609" y="4948539"/>
                    <a:pt x="1549014" y="4948539"/>
                  </a:cubicBezTo>
                  <a:close/>
                  <a:moveTo>
                    <a:pt x="1067291" y="4948539"/>
                  </a:moveTo>
                  <a:cubicBezTo>
                    <a:pt x="1125696" y="4948539"/>
                    <a:pt x="1171121" y="4982667"/>
                    <a:pt x="1171121" y="5026545"/>
                  </a:cubicBezTo>
                  <a:cubicBezTo>
                    <a:pt x="1171121" y="5026545"/>
                    <a:pt x="1171121" y="5026545"/>
                    <a:pt x="1171121" y="5078549"/>
                  </a:cubicBezTo>
                  <a:cubicBezTo>
                    <a:pt x="1171121" y="5093175"/>
                    <a:pt x="1159766" y="5104552"/>
                    <a:pt x="1145164" y="5104552"/>
                  </a:cubicBezTo>
                  <a:cubicBezTo>
                    <a:pt x="1145164" y="5104552"/>
                    <a:pt x="1145164" y="5104552"/>
                    <a:pt x="1119206" y="5104552"/>
                  </a:cubicBezTo>
                  <a:cubicBezTo>
                    <a:pt x="1119206" y="5104552"/>
                    <a:pt x="1119206" y="5104552"/>
                    <a:pt x="1119206" y="5208561"/>
                  </a:cubicBezTo>
                  <a:cubicBezTo>
                    <a:pt x="1119206" y="5223187"/>
                    <a:pt x="1107850" y="5234562"/>
                    <a:pt x="1093248" y="5234562"/>
                  </a:cubicBezTo>
                  <a:cubicBezTo>
                    <a:pt x="1093248" y="5234562"/>
                    <a:pt x="1093248" y="5234562"/>
                    <a:pt x="1041333" y="5234562"/>
                  </a:cubicBezTo>
                  <a:cubicBezTo>
                    <a:pt x="1026733" y="5234562"/>
                    <a:pt x="1015376" y="5223187"/>
                    <a:pt x="1015376" y="5208561"/>
                  </a:cubicBezTo>
                  <a:cubicBezTo>
                    <a:pt x="1015376" y="5208561"/>
                    <a:pt x="1015376" y="5208561"/>
                    <a:pt x="1015376" y="5104552"/>
                  </a:cubicBezTo>
                  <a:cubicBezTo>
                    <a:pt x="1015376" y="5104552"/>
                    <a:pt x="1015376" y="5104552"/>
                    <a:pt x="989419" y="5104552"/>
                  </a:cubicBezTo>
                  <a:cubicBezTo>
                    <a:pt x="974817" y="5104552"/>
                    <a:pt x="963460" y="5093175"/>
                    <a:pt x="963460" y="5078549"/>
                  </a:cubicBezTo>
                  <a:cubicBezTo>
                    <a:pt x="963460" y="5078549"/>
                    <a:pt x="963460" y="5078549"/>
                    <a:pt x="963460" y="5026545"/>
                  </a:cubicBezTo>
                  <a:cubicBezTo>
                    <a:pt x="963460" y="4982667"/>
                    <a:pt x="1008886" y="4948539"/>
                    <a:pt x="1067291" y="4948539"/>
                  </a:cubicBezTo>
                  <a:close/>
                  <a:moveTo>
                    <a:pt x="585568" y="4948539"/>
                  </a:moveTo>
                  <a:cubicBezTo>
                    <a:pt x="643972" y="4948539"/>
                    <a:pt x="689398" y="4982667"/>
                    <a:pt x="689398" y="5026545"/>
                  </a:cubicBezTo>
                  <a:cubicBezTo>
                    <a:pt x="689398" y="5026545"/>
                    <a:pt x="689398" y="5026545"/>
                    <a:pt x="689398" y="5078549"/>
                  </a:cubicBezTo>
                  <a:cubicBezTo>
                    <a:pt x="689398" y="5093175"/>
                    <a:pt x="678042" y="5104552"/>
                    <a:pt x="663441" y="5104552"/>
                  </a:cubicBezTo>
                  <a:cubicBezTo>
                    <a:pt x="663441" y="5104552"/>
                    <a:pt x="663441" y="5104552"/>
                    <a:pt x="637483" y="5104552"/>
                  </a:cubicBezTo>
                  <a:cubicBezTo>
                    <a:pt x="637483" y="5104552"/>
                    <a:pt x="637483" y="5104552"/>
                    <a:pt x="637483" y="5208561"/>
                  </a:cubicBezTo>
                  <a:cubicBezTo>
                    <a:pt x="637483" y="5223187"/>
                    <a:pt x="626127" y="5234562"/>
                    <a:pt x="611525" y="5234562"/>
                  </a:cubicBezTo>
                  <a:cubicBezTo>
                    <a:pt x="611525" y="5234562"/>
                    <a:pt x="611525" y="5234562"/>
                    <a:pt x="559610" y="5234562"/>
                  </a:cubicBezTo>
                  <a:cubicBezTo>
                    <a:pt x="545010" y="5234562"/>
                    <a:pt x="533653" y="5223187"/>
                    <a:pt x="533653" y="5208561"/>
                  </a:cubicBezTo>
                  <a:cubicBezTo>
                    <a:pt x="533653" y="5208561"/>
                    <a:pt x="533653" y="5208561"/>
                    <a:pt x="533653" y="5104552"/>
                  </a:cubicBezTo>
                  <a:cubicBezTo>
                    <a:pt x="533653" y="5104552"/>
                    <a:pt x="533653" y="5104552"/>
                    <a:pt x="507695" y="5104552"/>
                  </a:cubicBezTo>
                  <a:cubicBezTo>
                    <a:pt x="493094" y="5104552"/>
                    <a:pt x="481737" y="5093175"/>
                    <a:pt x="481737" y="5078549"/>
                  </a:cubicBezTo>
                  <a:cubicBezTo>
                    <a:pt x="481737" y="5078549"/>
                    <a:pt x="481737" y="5078549"/>
                    <a:pt x="481737" y="5026545"/>
                  </a:cubicBezTo>
                  <a:cubicBezTo>
                    <a:pt x="481737" y="4982667"/>
                    <a:pt x="527163" y="4948539"/>
                    <a:pt x="585568" y="4948539"/>
                  </a:cubicBezTo>
                  <a:close/>
                  <a:moveTo>
                    <a:pt x="103845" y="4948539"/>
                  </a:moveTo>
                  <a:cubicBezTo>
                    <a:pt x="162249" y="4948539"/>
                    <a:pt x="207675" y="4982667"/>
                    <a:pt x="207675" y="5026545"/>
                  </a:cubicBezTo>
                  <a:cubicBezTo>
                    <a:pt x="207675" y="5026545"/>
                    <a:pt x="207675" y="5026545"/>
                    <a:pt x="207675" y="5078549"/>
                  </a:cubicBezTo>
                  <a:cubicBezTo>
                    <a:pt x="207675" y="5093175"/>
                    <a:pt x="196319" y="5104552"/>
                    <a:pt x="181718" y="5104552"/>
                  </a:cubicBezTo>
                  <a:cubicBezTo>
                    <a:pt x="181718" y="5104552"/>
                    <a:pt x="181718" y="5104552"/>
                    <a:pt x="155759" y="5104552"/>
                  </a:cubicBezTo>
                  <a:cubicBezTo>
                    <a:pt x="155759" y="5104552"/>
                    <a:pt x="155759" y="5104552"/>
                    <a:pt x="155759" y="5208561"/>
                  </a:cubicBezTo>
                  <a:cubicBezTo>
                    <a:pt x="155759" y="5223187"/>
                    <a:pt x="144404" y="5234562"/>
                    <a:pt x="129802" y="5234562"/>
                  </a:cubicBezTo>
                  <a:cubicBezTo>
                    <a:pt x="129802" y="5234562"/>
                    <a:pt x="129802" y="5234562"/>
                    <a:pt x="77887" y="5234562"/>
                  </a:cubicBezTo>
                  <a:cubicBezTo>
                    <a:pt x="63286" y="5234562"/>
                    <a:pt x="51929" y="5223187"/>
                    <a:pt x="51929" y="5208561"/>
                  </a:cubicBezTo>
                  <a:cubicBezTo>
                    <a:pt x="51929" y="5208561"/>
                    <a:pt x="51929" y="5208561"/>
                    <a:pt x="51929" y="5104552"/>
                  </a:cubicBezTo>
                  <a:cubicBezTo>
                    <a:pt x="51929" y="5104552"/>
                    <a:pt x="51929" y="5104552"/>
                    <a:pt x="25972" y="5104552"/>
                  </a:cubicBezTo>
                  <a:cubicBezTo>
                    <a:pt x="11371" y="5104552"/>
                    <a:pt x="14" y="5093175"/>
                    <a:pt x="14" y="5078549"/>
                  </a:cubicBezTo>
                  <a:cubicBezTo>
                    <a:pt x="14" y="5078549"/>
                    <a:pt x="14" y="5078549"/>
                    <a:pt x="14" y="5026545"/>
                  </a:cubicBezTo>
                  <a:cubicBezTo>
                    <a:pt x="14" y="4982667"/>
                    <a:pt x="45440" y="4948539"/>
                    <a:pt x="103845" y="4948539"/>
                  </a:cubicBezTo>
                  <a:close/>
                  <a:moveTo>
                    <a:pt x="12145950" y="4817281"/>
                  </a:moveTo>
                  <a:cubicBezTo>
                    <a:pt x="12174622" y="4817281"/>
                    <a:pt x="12197866" y="4840525"/>
                    <a:pt x="12197866" y="4869197"/>
                  </a:cubicBezTo>
                  <a:cubicBezTo>
                    <a:pt x="12197866" y="4897869"/>
                    <a:pt x="12174622" y="4921112"/>
                    <a:pt x="12145950" y="4921112"/>
                  </a:cubicBezTo>
                  <a:cubicBezTo>
                    <a:pt x="12117278" y="4921112"/>
                    <a:pt x="12094035" y="4897869"/>
                    <a:pt x="12094035" y="4869197"/>
                  </a:cubicBezTo>
                  <a:cubicBezTo>
                    <a:pt x="12094035" y="4840525"/>
                    <a:pt x="12117278" y="4817281"/>
                    <a:pt x="12145950" y="4817281"/>
                  </a:cubicBezTo>
                  <a:close/>
                  <a:moveTo>
                    <a:pt x="11664226" y="4817281"/>
                  </a:moveTo>
                  <a:cubicBezTo>
                    <a:pt x="11692898" y="4817281"/>
                    <a:pt x="11716142" y="4840525"/>
                    <a:pt x="11716142" y="4869197"/>
                  </a:cubicBezTo>
                  <a:cubicBezTo>
                    <a:pt x="11716142" y="4897869"/>
                    <a:pt x="11692898" y="4921112"/>
                    <a:pt x="11664226" y="4921112"/>
                  </a:cubicBezTo>
                  <a:cubicBezTo>
                    <a:pt x="11635554" y="4921112"/>
                    <a:pt x="11612311" y="4897869"/>
                    <a:pt x="11612311" y="4869197"/>
                  </a:cubicBezTo>
                  <a:cubicBezTo>
                    <a:pt x="11612311" y="4840525"/>
                    <a:pt x="11635554" y="4817281"/>
                    <a:pt x="11664226" y="4817281"/>
                  </a:cubicBezTo>
                  <a:close/>
                  <a:moveTo>
                    <a:pt x="11182501" y="4817281"/>
                  </a:moveTo>
                  <a:cubicBezTo>
                    <a:pt x="11211173" y="4817281"/>
                    <a:pt x="11234417" y="4840525"/>
                    <a:pt x="11234417" y="4869197"/>
                  </a:cubicBezTo>
                  <a:cubicBezTo>
                    <a:pt x="11234417" y="4897869"/>
                    <a:pt x="11211173" y="4921112"/>
                    <a:pt x="11182501" y="4921112"/>
                  </a:cubicBezTo>
                  <a:cubicBezTo>
                    <a:pt x="11153829" y="4921112"/>
                    <a:pt x="11130586" y="4897869"/>
                    <a:pt x="11130586" y="4869197"/>
                  </a:cubicBezTo>
                  <a:cubicBezTo>
                    <a:pt x="11130586" y="4840525"/>
                    <a:pt x="11153829" y="4817281"/>
                    <a:pt x="11182501" y="4817281"/>
                  </a:cubicBezTo>
                  <a:close/>
                  <a:moveTo>
                    <a:pt x="10700777" y="4817281"/>
                  </a:moveTo>
                  <a:cubicBezTo>
                    <a:pt x="10729449" y="4817281"/>
                    <a:pt x="10752693" y="4840525"/>
                    <a:pt x="10752693" y="4869197"/>
                  </a:cubicBezTo>
                  <a:cubicBezTo>
                    <a:pt x="10752693" y="4897869"/>
                    <a:pt x="10729449" y="4921112"/>
                    <a:pt x="10700777" y="4921112"/>
                  </a:cubicBezTo>
                  <a:cubicBezTo>
                    <a:pt x="10672105" y="4921112"/>
                    <a:pt x="10648862" y="4897869"/>
                    <a:pt x="10648862" y="4869197"/>
                  </a:cubicBezTo>
                  <a:cubicBezTo>
                    <a:pt x="10648862" y="4840525"/>
                    <a:pt x="10672105" y="4817281"/>
                    <a:pt x="10700777" y="4817281"/>
                  </a:cubicBezTo>
                  <a:close/>
                  <a:moveTo>
                    <a:pt x="10219053" y="4817281"/>
                  </a:moveTo>
                  <a:cubicBezTo>
                    <a:pt x="10247725" y="4817281"/>
                    <a:pt x="10270969" y="4840525"/>
                    <a:pt x="10270969" y="4869197"/>
                  </a:cubicBezTo>
                  <a:cubicBezTo>
                    <a:pt x="10270969" y="4897869"/>
                    <a:pt x="10247725" y="4921112"/>
                    <a:pt x="10219053" y="4921112"/>
                  </a:cubicBezTo>
                  <a:cubicBezTo>
                    <a:pt x="10190381" y="4921112"/>
                    <a:pt x="10167138" y="4897869"/>
                    <a:pt x="10167138" y="4869197"/>
                  </a:cubicBezTo>
                  <a:cubicBezTo>
                    <a:pt x="10167138" y="4840525"/>
                    <a:pt x="10190381" y="4817281"/>
                    <a:pt x="10219053" y="4817281"/>
                  </a:cubicBezTo>
                  <a:close/>
                  <a:moveTo>
                    <a:pt x="9737328" y="4817281"/>
                  </a:moveTo>
                  <a:cubicBezTo>
                    <a:pt x="9766000" y="4817281"/>
                    <a:pt x="9789244" y="4840525"/>
                    <a:pt x="9789244" y="4869197"/>
                  </a:cubicBezTo>
                  <a:cubicBezTo>
                    <a:pt x="9789244" y="4897869"/>
                    <a:pt x="9766000" y="4921112"/>
                    <a:pt x="9737328" y="4921112"/>
                  </a:cubicBezTo>
                  <a:cubicBezTo>
                    <a:pt x="9708656" y="4921112"/>
                    <a:pt x="9685413" y="4897869"/>
                    <a:pt x="9685413" y="4869197"/>
                  </a:cubicBezTo>
                  <a:cubicBezTo>
                    <a:pt x="9685413" y="4840525"/>
                    <a:pt x="9708656" y="4817281"/>
                    <a:pt x="9737328" y="4817281"/>
                  </a:cubicBezTo>
                  <a:close/>
                  <a:moveTo>
                    <a:pt x="9255604" y="4817281"/>
                  </a:moveTo>
                  <a:cubicBezTo>
                    <a:pt x="9284276" y="4817281"/>
                    <a:pt x="9307520" y="4840525"/>
                    <a:pt x="9307520" y="4869197"/>
                  </a:cubicBezTo>
                  <a:cubicBezTo>
                    <a:pt x="9307520" y="4897869"/>
                    <a:pt x="9284276" y="4921112"/>
                    <a:pt x="9255604" y="4921112"/>
                  </a:cubicBezTo>
                  <a:cubicBezTo>
                    <a:pt x="9226932" y="4921112"/>
                    <a:pt x="9203689" y="4897869"/>
                    <a:pt x="9203689" y="4869197"/>
                  </a:cubicBezTo>
                  <a:cubicBezTo>
                    <a:pt x="9203689" y="4840525"/>
                    <a:pt x="9226932" y="4817281"/>
                    <a:pt x="9255604" y="4817281"/>
                  </a:cubicBezTo>
                  <a:close/>
                  <a:moveTo>
                    <a:pt x="8773880" y="4817281"/>
                  </a:moveTo>
                  <a:cubicBezTo>
                    <a:pt x="8802552" y="4817281"/>
                    <a:pt x="8825796" y="4840525"/>
                    <a:pt x="8825796" y="4869197"/>
                  </a:cubicBezTo>
                  <a:cubicBezTo>
                    <a:pt x="8825796" y="4897869"/>
                    <a:pt x="8802552" y="4921112"/>
                    <a:pt x="8773880" y="4921112"/>
                  </a:cubicBezTo>
                  <a:cubicBezTo>
                    <a:pt x="8745208" y="4921112"/>
                    <a:pt x="8721965" y="4897869"/>
                    <a:pt x="8721965" y="4869197"/>
                  </a:cubicBezTo>
                  <a:cubicBezTo>
                    <a:pt x="8721965" y="4840525"/>
                    <a:pt x="8745208" y="4817281"/>
                    <a:pt x="8773880" y="4817281"/>
                  </a:cubicBezTo>
                  <a:close/>
                  <a:moveTo>
                    <a:pt x="8292157" y="4817281"/>
                  </a:moveTo>
                  <a:cubicBezTo>
                    <a:pt x="8320829" y="4817281"/>
                    <a:pt x="8344072" y="4840525"/>
                    <a:pt x="8344072" y="4869197"/>
                  </a:cubicBezTo>
                  <a:cubicBezTo>
                    <a:pt x="8344072" y="4897869"/>
                    <a:pt x="8320829" y="4921112"/>
                    <a:pt x="8292157" y="4921112"/>
                  </a:cubicBezTo>
                  <a:cubicBezTo>
                    <a:pt x="8263484" y="4921112"/>
                    <a:pt x="8240241" y="4897869"/>
                    <a:pt x="8240241" y="4869197"/>
                  </a:cubicBezTo>
                  <a:cubicBezTo>
                    <a:pt x="8240241" y="4840525"/>
                    <a:pt x="8263484" y="4817281"/>
                    <a:pt x="8292157" y="4817281"/>
                  </a:cubicBezTo>
                  <a:close/>
                  <a:moveTo>
                    <a:pt x="7810433" y="4817281"/>
                  </a:moveTo>
                  <a:cubicBezTo>
                    <a:pt x="7839105" y="4817281"/>
                    <a:pt x="7862348" y="4840525"/>
                    <a:pt x="7862348" y="4869197"/>
                  </a:cubicBezTo>
                  <a:cubicBezTo>
                    <a:pt x="7862348" y="4897869"/>
                    <a:pt x="7839105" y="4921112"/>
                    <a:pt x="7810433" y="4921112"/>
                  </a:cubicBezTo>
                  <a:cubicBezTo>
                    <a:pt x="7781760" y="4921112"/>
                    <a:pt x="7758517" y="4897869"/>
                    <a:pt x="7758517" y="4869197"/>
                  </a:cubicBezTo>
                  <a:cubicBezTo>
                    <a:pt x="7758517" y="4840525"/>
                    <a:pt x="7781760" y="4817281"/>
                    <a:pt x="7810433" y="4817281"/>
                  </a:cubicBezTo>
                  <a:close/>
                  <a:moveTo>
                    <a:pt x="7328709" y="4817281"/>
                  </a:moveTo>
                  <a:cubicBezTo>
                    <a:pt x="7357381" y="4817281"/>
                    <a:pt x="7380624" y="4840525"/>
                    <a:pt x="7380624" y="4869197"/>
                  </a:cubicBezTo>
                  <a:cubicBezTo>
                    <a:pt x="7380624" y="4897869"/>
                    <a:pt x="7357381" y="4921112"/>
                    <a:pt x="7328709" y="4921112"/>
                  </a:cubicBezTo>
                  <a:cubicBezTo>
                    <a:pt x="7300036" y="4921112"/>
                    <a:pt x="7276793" y="4897869"/>
                    <a:pt x="7276793" y="4869197"/>
                  </a:cubicBezTo>
                  <a:cubicBezTo>
                    <a:pt x="7276793" y="4840525"/>
                    <a:pt x="7300036" y="4817281"/>
                    <a:pt x="7328709" y="4817281"/>
                  </a:cubicBezTo>
                  <a:close/>
                  <a:moveTo>
                    <a:pt x="6846985" y="4817281"/>
                  </a:moveTo>
                  <a:cubicBezTo>
                    <a:pt x="6875657" y="4817281"/>
                    <a:pt x="6898900" y="4840525"/>
                    <a:pt x="6898900" y="4869197"/>
                  </a:cubicBezTo>
                  <a:cubicBezTo>
                    <a:pt x="6898900" y="4897869"/>
                    <a:pt x="6875657" y="4921112"/>
                    <a:pt x="6846985" y="4921112"/>
                  </a:cubicBezTo>
                  <a:cubicBezTo>
                    <a:pt x="6818312" y="4921112"/>
                    <a:pt x="6795069" y="4897869"/>
                    <a:pt x="6795069" y="4869197"/>
                  </a:cubicBezTo>
                  <a:cubicBezTo>
                    <a:pt x="6795069" y="4840525"/>
                    <a:pt x="6818312" y="4817281"/>
                    <a:pt x="6846985" y="4817281"/>
                  </a:cubicBezTo>
                  <a:close/>
                  <a:moveTo>
                    <a:pt x="6365261" y="4817281"/>
                  </a:moveTo>
                  <a:cubicBezTo>
                    <a:pt x="6393933" y="4817281"/>
                    <a:pt x="6417176" y="4840525"/>
                    <a:pt x="6417176" y="4869197"/>
                  </a:cubicBezTo>
                  <a:cubicBezTo>
                    <a:pt x="6417176" y="4897869"/>
                    <a:pt x="6393933" y="4921112"/>
                    <a:pt x="6365261" y="4921112"/>
                  </a:cubicBezTo>
                  <a:cubicBezTo>
                    <a:pt x="6336588" y="4921112"/>
                    <a:pt x="6313345" y="4897869"/>
                    <a:pt x="6313345" y="4869197"/>
                  </a:cubicBezTo>
                  <a:cubicBezTo>
                    <a:pt x="6313345" y="4840525"/>
                    <a:pt x="6336588" y="4817281"/>
                    <a:pt x="6365261" y="4817281"/>
                  </a:cubicBezTo>
                  <a:close/>
                  <a:moveTo>
                    <a:pt x="5883540" y="4817281"/>
                  </a:moveTo>
                  <a:cubicBezTo>
                    <a:pt x="5912213" y="4817281"/>
                    <a:pt x="5935455" y="4840525"/>
                    <a:pt x="5935455" y="4869197"/>
                  </a:cubicBezTo>
                  <a:cubicBezTo>
                    <a:pt x="5935455" y="4897869"/>
                    <a:pt x="5912213" y="4921112"/>
                    <a:pt x="5883540" y="4921112"/>
                  </a:cubicBezTo>
                  <a:cubicBezTo>
                    <a:pt x="5854868" y="4921112"/>
                    <a:pt x="5831626" y="4897869"/>
                    <a:pt x="5831626" y="4869197"/>
                  </a:cubicBezTo>
                  <a:cubicBezTo>
                    <a:pt x="5831626" y="4840525"/>
                    <a:pt x="5854868" y="4817281"/>
                    <a:pt x="5883540" y="4817281"/>
                  </a:cubicBezTo>
                  <a:close/>
                  <a:moveTo>
                    <a:pt x="5401823" y="4817281"/>
                  </a:moveTo>
                  <a:cubicBezTo>
                    <a:pt x="5430494" y="4817281"/>
                    <a:pt x="5453737" y="4840525"/>
                    <a:pt x="5453737" y="4869197"/>
                  </a:cubicBezTo>
                  <a:cubicBezTo>
                    <a:pt x="5453737" y="4897869"/>
                    <a:pt x="5430494" y="4921112"/>
                    <a:pt x="5401823" y="4921112"/>
                  </a:cubicBezTo>
                  <a:cubicBezTo>
                    <a:pt x="5373153" y="4921112"/>
                    <a:pt x="5349909" y="4897869"/>
                    <a:pt x="5349909" y="4869197"/>
                  </a:cubicBezTo>
                  <a:cubicBezTo>
                    <a:pt x="5349909" y="4840525"/>
                    <a:pt x="5373153" y="4817281"/>
                    <a:pt x="5401823" y="4817281"/>
                  </a:cubicBezTo>
                  <a:close/>
                  <a:moveTo>
                    <a:pt x="4920088" y="4817281"/>
                  </a:moveTo>
                  <a:cubicBezTo>
                    <a:pt x="4948765" y="4817281"/>
                    <a:pt x="4972010" y="4840525"/>
                    <a:pt x="4972010" y="4869197"/>
                  </a:cubicBezTo>
                  <a:cubicBezTo>
                    <a:pt x="4972010" y="4897869"/>
                    <a:pt x="4948765" y="4921112"/>
                    <a:pt x="4920088" y="4921112"/>
                  </a:cubicBezTo>
                  <a:cubicBezTo>
                    <a:pt x="4891417" y="4921112"/>
                    <a:pt x="4868176" y="4897869"/>
                    <a:pt x="4868176" y="4869197"/>
                  </a:cubicBezTo>
                  <a:cubicBezTo>
                    <a:pt x="4868176" y="4840525"/>
                    <a:pt x="4891417" y="4817281"/>
                    <a:pt x="4920088" y="4817281"/>
                  </a:cubicBezTo>
                  <a:close/>
                  <a:moveTo>
                    <a:pt x="4438374" y="4817281"/>
                  </a:moveTo>
                  <a:cubicBezTo>
                    <a:pt x="4467043" y="4817281"/>
                    <a:pt x="4490286" y="4840525"/>
                    <a:pt x="4490286" y="4869197"/>
                  </a:cubicBezTo>
                  <a:cubicBezTo>
                    <a:pt x="4490286" y="4897869"/>
                    <a:pt x="4467043" y="4921112"/>
                    <a:pt x="4438374" y="4921112"/>
                  </a:cubicBezTo>
                  <a:cubicBezTo>
                    <a:pt x="4409699" y="4921112"/>
                    <a:pt x="4386456" y="4897869"/>
                    <a:pt x="4386456" y="4869197"/>
                  </a:cubicBezTo>
                  <a:cubicBezTo>
                    <a:pt x="4386456" y="4840525"/>
                    <a:pt x="4409699" y="4817281"/>
                    <a:pt x="4438374" y="4817281"/>
                  </a:cubicBezTo>
                  <a:close/>
                  <a:moveTo>
                    <a:pt x="3956655" y="4817281"/>
                  </a:moveTo>
                  <a:cubicBezTo>
                    <a:pt x="3985326" y="4817281"/>
                    <a:pt x="4008572" y="4840525"/>
                    <a:pt x="4008572" y="4869197"/>
                  </a:cubicBezTo>
                  <a:cubicBezTo>
                    <a:pt x="4008572" y="4897869"/>
                    <a:pt x="3985326" y="4921112"/>
                    <a:pt x="3956655" y="4921112"/>
                  </a:cubicBezTo>
                  <a:cubicBezTo>
                    <a:pt x="3927982" y="4921112"/>
                    <a:pt x="3904740" y="4897869"/>
                    <a:pt x="3904740" y="4869197"/>
                  </a:cubicBezTo>
                  <a:cubicBezTo>
                    <a:pt x="3904740" y="4840525"/>
                    <a:pt x="3927982" y="4817281"/>
                    <a:pt x="3956655" y="4817281"/>
                  </a:cubicBezTo>
                  <a:close/>
                  <a:moveTo>
                    <a:pt x="3474934" y="4817281"/>
                  </a:moveTo>
                  <a:cubicBezTo>
                    <a:pt x="3503607" y="4817281"/>
                    <a:pt x="3526850" y="4840525"/>
                    <a:pt x="3526850" y="4869197"/>
                  </a:cubicBezTo>
                  <a:cubicBezTo>
                    <a:pt x="3526850" y="4897869"/>
                    <a:pt x="3503607" y="4921112"/>
                    <a:pt x="3474934" y="4921112"/>
                  </a:cubicBezTo>
                  <a:cubicBezTo>
                    <a:pt x="3446263" y="4921112"/>
                    <a:pt x="3423019" y="4897869"/>
                    <a:pt x="3423019" y="4869197"/>
                  </a:cubicBezTo>
                  <a:cubicBezTo>
                    <a:pt x="3423019" y="4840525"/>
                    <a:pt x="3446263" y="4817281"/>
                    <a:pt x="3474934" y="4817281"/>
                  </a:cubicBezTo>
                  <a:close/>
                  <a:moveTo>
                    <a:pt x="2993211" y="4817281"/>
                  </a:moveTo>
                  <a:cubicBezTo>
                    <a:pt x="3021883" y="4817281"/>
                    <a:pt x="3045125" y="4840525"/>
                    <a:pt x="3045125" y="4869197"/>
                  </a:cubicBezTo>
                  <a:cubicBezTo>
                    <a:pt x="3045125" y="4897869"/>
                    <a:pt x="3021883" y="4921112"/>
                    <a:pt x="2993211" y="4921112"/>
                  </a:cubicBezTo>
                  <a:cubicBezTo>
                    <a:pt x="2964538" y="4921112"/>
                    <a:pt x="2941294" y="4897869"/>
                    <a:pt x="2941294" y="4869197"/>
                  </a:cubicBezTo>
                  <a:cubicBezTo>
                    <a:pt x="2941294" y="4840525"/>
                    <a:pt x="2964538" y="4817281"/>
                    <a:pt x="2993211" y="4817281"/>
                  </a:cubicBezTo>
                  <a:close/>
                  <a:moveTo>
                    <a:pt x="2511487" y="4817281"/>
                  </a:moveTo>
                  <a:cubicBezTo>
                    <a:pt x="2540159" y="4817281"/>
                    <a:pt x="2563402" y="4840525"/>
                    <a:pt x="2563402" y="4869197"/>
                  </a:cubicBezTo>
                  <a:cubicBezTo>
                    <a:pt x="2563402" y="4897869"/>
                    <a:pt x="2540159" y="4921112"/>
                    <a:pt x="2511487" y="4921112"/>
                  </a:cubicBezTo>
                  <a:cubicBezTo>
                    <a:pt x="2482816" y="4921112"/>
                    <a:pt x="2459572" y="4897869"/>
                    <a:pt x="2459572" y="4869197"/>
                  </a:cubicBezTo>
                  <a:cubicBezTo>
                    <a:pt x="2459572" y="4840525"/>
                    <a:pt x="2482816" y="4817281"/>
                    <a:pt x="2511487" y="4817281"/>
                  </a:cubicBezTo>
                  <a:close/>
                  <a:moveTo>
                    <a:pt x="2029759" y="4817281"/>
                  </a:moveTo>
                  <a:cubicBezTo>
                    <a:pt x="2058431" y="4817281"/>
                    <a:pt x="2081674" y="4840525"/>
                    <a:pt x="2081674" y="4869197"/>
                  </a:cubicBezTo>
                  <a:cubicBezTo>
                    <a:pt x="2081674" y="4897869"/>
                    <a:pt x="2058431" y="4921112"/>
                    <a:pt x="2029759" y="4921112"/>
                  </a:cubicBezTo>
                  <a:cubicBezTo>
                    <a:pt x="2001087" y="4921112"/>
                    <a:pt x="1977843" y="4897869"/>
                    <a:pt x="1977843" y="4869197"/>
                  </a:cubicBezTo>
                  <a:cubicBezTo>
                    <a:pt x="1977843" y="4840525"/>
                    <a:pt x="2001087" y="4817281"/>
                    <a:pt x="2029759" y="4817281"/>
                  </a:cubicBezTo>
                  <a:close/>
                  <a:moveTo>
                    <a:pt x="1548035" y="4817281"/>
                  </a:moveTo>
                  <a:cubicBezTo>
                    <a:pt x="1576707" y="4817281"/>
                    <a:pt x="1599950" y="4840525"/>
                    <a:pt x="1599950" y="4869197"/>
                  </a:cubicBezTo>
                  <a:cubicBezTo>
                    <a:pt x="1599950" y="4897869"/>
                    <a:pt x="1576707" y="4921112"/>
                    <a:pt x="1548035" y="4921112"/>
                  </a:cubicBezTo>
                  <a:cubicBezTo>
                    <a:pt x="1519363" y="4921112"/>
                    <a:pt x="1496119" y="4897869"/>
                    <a:pt x="1496119" y="4869197"/>
                  </a:cubicBezTo>
                  <a:cubicBezTo>
                    <a:pt x="1496119" y="4840525"/>
                    <a:pt x="1519363" y="4817281"/>
                    <a:pt x="1548035" y="4817281"/>
                  </a:cubicBezTo>
                  <a:close/>
                  <a:moveTo>
                    <a:pt x="1066311" y="4817281"/>
                  </a:moveTo>
                  <a:cubicBezTo>
                    <a:pt x="1094984" y="4817281"/>
                    <a:pt x="1118227" y="4840525"/>
                    <a:pt x="1118227" y="4869197"/>
                  </a:cubicBezTo>
                  <a:cubicBezTo>
                    <a:pt x="1118227" y="4897869"/>
                    <a:pt x="1094984" y="4921112"/>
                    <a:pt x="1066311" y="4921112"/>
                  </a:cubicBezTo>
                  <a:cubicBezTo>
                    <a:pt x="1037639" y="4921112"/>
                    <a:pt x="1014396" y="4897869"/>
                    <a:pt x="1014396" y="4869197"/>
                  </a:cubicBezTo>
                  <a:cubicBezTo>
                    <a:pt x="1014396" y="4840525"/>
                    <a:pt x="1037639" y="4817281"/>
                    <a:pt x="1066311" y="4817281"/>
                  </a:cubicBezTo>
                  <a:close/>
                  <a:moveTo>
                    <a:pt x="584588" y="4817281"/>
                  </a:moveTo>
                  <a:cubicBezTo>
                    <a:pt x="613260" y="4817281"/>
                    <a:pt x="636504" y="4840525"/>
                    <a:pt x="636504" y="4869197"/>
                  </a:cubicBezTo>
                  <a:cubicBezTo>
                    <a:pt x="636504" y="4897869"/>
                    <a:pt x="613260" y="4921112"/>
                    <a:pt x="584588" y="4921112"/>
                  </a:cubicBezTo>
                  <a:cubicBezTo>
                    <a:pt x="555916" y="4921112"/>
                    <a:pt x="532673" y="4897869"/>
                    <a:pt x="532673" y="4869197"/>
                  </a:cubicBezTo>
                  <a:cubicBezTo>
                    <a:pt x="532673" y="4840525"/>
                    <a:pt x="555916" y="4817281"/>
                    <a:pt x="584588" y="4817281"/>
                  </a:cubicBezTo>
                  <a:close/>
                  <a:moveTo>
                    <a:pt x="102865" y="4817281"/>
                  </a:moveTo>
                  <a:cubicBezTo>
                    <a:pt x="131537" y="4817281"/>
                    <a:pt x="154781" y="4840525"/>
                    <a:pt x="154781" y="4869197"/>
                  </a:cubicBezTo>
                  <a:cubicBezTo>
                    <a:pt x="154781" y="4897869"/>
                    <a:pt x="131537" y="4921112"/>
                    <a:pt x="102865" y="4921112"/>
                  </a:cubicBezTo>
                  <a:cubicBezTo>
                    <a:pt x="74193" y="4921112"/>
                    <a:pt x="50950" y="4897869"/>
                    <a:pt x="50950" y="4869197"/>
                  </a:cubicBezTo>
                  <a:cubicBezTo>
                    <a:pt x="50950" y="4840525"/>
                    <a:pt x="74193" y="4817281"/>
                    <a:pt x="102865" y="4817281"/>
                  </a:cubicBezTo>
                  <a:close/>
                  <a:moveTo>
                    <a:pt x="12146930" y="4466815"/>
                  </a:moveTo>
                  <a:cubicBezTo>
                    <a:pt x="12205334" y="4466815"/>
                    <a:pt x="12250760" y="4500943"/>
                    <a:pt x="12250760" y="4544821"/>
                  </a:cubicBezTo>
                  <a:cubicBezTo>
                    <a:pt x="12250760" y="4544821"/>
                    <a:pt x="12250760" y="4544821"/>
                    <a:pt x="12250760" y="4596825"/>
                  </a:cubicBezTo>
                  <a:cubicBezTo>
                    <a:pt x="12250760" y="4611451"/>
                    <a:pt x="12239404" y="4622828"/>
                    <a:pt x="12224803" y="4622828"/>
                  </a:cubicBezTo>
                  <a:cubicBezTo>
                    <a:pt x="12224803" y="4622828"/>
                    <a:pt x="12224803" y="4622828"/>
                    <a:pt x="12198844" y="4622828"/>
                  </a:cubicBezTo>
                  <a:cubicBezTo>
                    <a:pt x="12198844" y="4622828"/>
                    <a:pt x="12198844" y="4622828"/>
                    <a:pt x="12198844" y="4726837"/>
                  </a:cubicBezTo>
                  <a:cubicBezTo>
                    <a:pt x="12198844" y="4741463"/>
                    <a:pt x="12187489" y="4752838"/>
                    <a:pt x="12172887" y="4752838"/>
                  </a:cubicBezTo>
                  <a:cubicBezTo>
                    <a:pt x="12172887" y="4752838"/>
                    <a:pt x="12172887" y="4752838"/>
                    <a:pt x="12120972" y="4752838"/>
                  </a:cubicBezTo>
                  <a:cubicBezTo>
                    <a:pt x="12106372" y="4752838"/>
                    <a:pt x="12095015" y="4741463"/>
                    <a:pt x="12095015" y="4726837"/>
                  </a:cubicBezTo>
                  <a:cubicBezTo>
                    <a:pt x="12095015" y="4726837"/>
                    <a:pt x="12095015" y="4726837"/>
                    <a:pt x="12095015" y="4622828"/>
                  </a:cubicBezTo>
                  <a:cubicBezTo>
                    <a:pt x="12095015" y="4622828"/>
                    <a:pt x="12095015" y="4622828"/>
                    <a:pt x="12069057" y="4622828"/>
                  </a:cubicBezTo>
                  <a:cubicBezTo>
                    <a:pt x="12054456" y="4622828"/>
                    <a:pt x="12043099" y="4611451"/>
                    <a:pt x="12043099" y="4596825"/>
                  </a:cubicBezTo>
                  <a:cubicBezTo>
                    <a:pt x="12043099" y="4596825"/>
                    <a:pt x="12043099" y="4596825"/>
                    <a:pt x="12043099" y="4544821"/>
                  </a:cubicBezTo>
                  <a:cubicBezTo>
                    <a:pt x="12043099" y="4500943"/>
                    <a:pt x="12088525" y="4466815"/>
                    <a:pt x="12146930" y="4466815"/>
                  </a:cubicBezTo>
                  <a:close/>
                  <a:moveTo>
                    <a:pt x="11665206" y="4466815"/>
                  </a:moveTo>
                  <a:cubicBezTo>
                    <a:pt x="11723610" y="4466815"/>
                    <a:pt x="11769036" y="4500943"/>
                    <a:pt x="11769036" y="4544821"/>
                  </a:cubicBezTo>
                  <a:cubicBezTo>
                    <a:pt x="11769036" y="4544821"/>
                    <a:pt x="11769036" y="4544821"/>
                    <a:pt x="11769036" y="4596825"/>
                  </a:cubicBezTo>
                  <a:cubicBezTo>
                    <a:pt x="11769036" y="4611451"/>
                    <a:pt x="11757680" y="4622828"/>
                    <a:pt x="11743079" y="4622828"/>
                  </a:cubicBezTo>
                  <a:cubicBezTo>
                    <a:pt x="11743079" y="4622828"/>
                    <a:pt x="11743079" y="4622828"/>
                    <a:pt x="11717120" y="4622828"/>
                  </a:cubicBezTo>
                  <a:cubicBezTo>
                    <a:pt x="11717120" y="4622828"/>
                    <a:pt x="11717120" y="4622828"/>
                    <a:pt x="11717120" y="4726837"/>
                  </a:cubicBezTo>
                  <a:cubicBezTo>
                    <a:pt x="11717120" y="4741463"/>
                    <a:pt x="11705765" y="4752838"/>
                    <a:pt x="11691163" y="4752838"/>
                  </a:cubicBezTo>
                  <a:cubicBezTo>
                    <a:pt x="11691163" y="4752838"/>
                    <a:pt x="11691163" y="4752838"/>
                    <a:pt x="11639248" y="4752838"/>
                  </a:cubicBezTo>
                  <a:cubicBezTo>
                    <a:pt x="11624648" y="4752838"/>
                    <a:pt x="11613291" y="4741463"/>
                    <a:pt x="11613291" y="4726837"/>
                  </a:cubicBezTo>
                  <a:cubicBezTo>
                    <a:pt x="11613291" y="4726837"/>
                    <a:pt x="11613291" y="4726837"/>
                    <a:pt x="11613291" y="4622828"/>
                  </a:cubicBezTo>
                  <a:cubicBezTo>
                    <a:pt x="11613291" y="4622828"/>
                    <a:pt x="11613291" y="4622828"/>
                    <a:pt x="11587333" y="4622828"/>
                  </a:cubicBezTo>
                  <a:cubicBezTo>
                    <a:pt x="11572732" y="4622828"/>
                    <a:pt x="11561375" y="4611451"/>
                    <a:pt x="11561375" y="4596825"/>
                  </a:cubicBezTo>
                  <a:cubicBezTo>
                    <a:pt x="11561375" y="4596825"/>
                    <a:pt x="11561375" y="4596825"/>
                    <a:pt x="11561375" y="4544821"/>
                  </a:cubicBezTo>
                  <a:cubicBezTo>
                    <a:pt x="11561375" y="4500943"/>
                    <a:pt x="11606801" y="4466815"/>
                    <a:pt x="11665206" y="4466815"/>
                  </a:cubicBezTo>
                  <a:close/>
                  <a:moveTo>
                    <a:pt x="11183481" y="4466815"/>
                  </a:moveTo>
                  <a:cubicBezTo>
                    <a:pt x="11241885" y="4466815"/>
                    <a:pt x="11287311" y="4500943"/>
                    <a:pt x="11287311" y="4544821"/>
                  </a:cubicBezTo>
                  <a:cubicBezTo>
                    <a:pt x="11287311" y="4544821"/>
                    <a:pt x="11287311" y="4544821"/>
                    <a:pt x="11287311" y="4596825"/>
                  </a:cubicBezTo>
                  <a:cubicBezTo>
                    <a:pt x="11287311" y="4611451"/>
                    <a:pt x="11275955" y="4622828"/>
                    <a:pt x="11261354" y="4622828"/>
                  </a:cubicBezTo>
                  <a:cubicBezTo>
                    <a:pt x="11261354" y="4622828"/>
                    <a:pt x="11261354" y="4622828"/>
                    <a:pt x="11235395" y="4622828"/>
                  </a:cubicBezTo>
                  <a:cubicBezTo>
                    <a:pt x="11235395" y="4622828"/>
                    <a:pt x="11235395" y="4622828"/>
                    <a:pt x="11235395" y="4726837"/>
                  </a:cubicBezTo>
                  <a:cubicBezTo>
                    <a:pt x="11235395" y="4741463"/>
                    <a:pt x="11224040" y="4752838"/>
                    <a:pt x="11209438" y="4752838"/>
                  </a:cubicBezTo>
                  <a:cubicBezTo>
                    <a:pt x="11209438" y="4752838"/>
                    <a:pt x="11209438" y="4752838"/>
                    <a:pt x="11157523" y="4752838"/>
                  </a:cubicBezTo>
                  <a:cubicBezTo>
                    <a:pt x="11142923" y="4752838"/>
                    <a:pt x="11131566" y="4741463"/>
                    <a:pt x="11131566" y="4726837"/>
                  </a:cubicBezTo>
                  <a:cubicBezTo>
                    <a:pt x="11131566" y="4726837"/>
                    <a:pt x="11131566" y="4726837"/>
                    <a:pt x="11131566" y="4622828"/>
                  </a:cubicBezTo>
                  <a:cubicBezTo>
                    <a:pt x="11131566" y="4622828"/>
                    <a:pt x="11131566" y="4622828"/>
                    <a:pt x="11105608" y="4622828"/>
                  </a:cubicBezTo>
                  <a:cubicBezTo>
                    <a:pt x="11091007" y="4622828"/>
                    <a:pt x="11079650" y="4611451"/>
                    <a:pt x="11079650" y="4596825"/>
                  </a:cubicBezTo>
                  <a:cubicBezTo>
                    <a:pt x="11079650" y="4596825"/>
                    <a:pt x="11079650" y="4596825"/>
                    <a:pt x="11079650" y="4544821"/>
                  </a:cubicBezTo>
                  <a:cubicBezTo>
                    <a:pt x="11079650" y="4500943"/>
                    <a:pt x="11125076" y="4466815"/>
                    <a:pt x="11183481" y="4466815"/>
                  </a:cubicBezTo>
                  <a:close/>
                  <a:moveTo>
                    <a:pt x="10701757" y="4466815"/>
                  </a:moveTo>
                  <a:cubicBezTo>
                    <a:pt x="10760161" y="4466815"/>
                    <a:pt x="10805587" y="4500943"/>
                    <a:pt x="10805587" y="4544821"/>
                  </a:cubicBezTo>
                  <a:cubicBezTo>
                    <a:pt x="10805587" y="4544821"/>
                    <a:pt x="10805587" y="4544821"/>
                    <a:pt x="10805587" y="4596825"/>
                  </a:cubicBezTo>
                  <a:cubicBezTo>
                    <a:pt x="10805587" y="4611451"/>
                    <a:pt x="10794231" y="4622828"/>
                    <a:pt x="10779630" y="4622828"/>
                  </a:cubicBezTo>
                  <a:cubicBezTo>
                    <a:pt x="10779630" y="4622828"/>
                    <a:pt x="10779630" y="4622828"/>
                    <a:pt x="10753671" y="4622828"/>
                  </a:cubicBezTo>
                  <a:cubicBezTo>
                    <a:pt x="10753671" y="4622828"/>
                    <a:pt x="10753671" y="4622828"/>
                    <a:pt x="10753671" y="4726837"/>
                  </a:cubicBezTo>
                  <a:cubicBezTo>
                    <a:pt x="10753671" y="4741463"/>
                    <a:pt x="10742316" y="4752838"/>
                    <a:pt x="10727714" y="4752838"/>
                  </a:cubicBezTo>
                  <a:cubicBezTo>
                    <a:pt x="10727714" y="4752838"/>
                    <a:pt x="10727714" y="4752838"/>
                    <a:pt x="10675799" y="4752838"/>
                  </a:cubicBezTo>
                  <a:cubicBezTo>
                    <a:pt x="10661199" y="4752838"/>
                    <a:pt x="10649842" y="4741463"/>
                    <a:pt x="10649842" y="4726837"/>
                  </a:cubicBezTo>
                  <a:cubicBezTo>
                    <a:pt x="10649842" y="4726837"/>
                    <a:pt x="10649842" y="4726837"/>
                    <a:pt x="10649842" y="4622828"/>
                  </a:cubicBezTo>
                  <a:cubicBezTo>
                    <a:pt x="10649842" y="4622828"/>
                    <a:pt x="10649842" y="4622828"/>
                    <a:pt x="10623884" y="4622828"/>
                  </a:cubicBezTo>
                  <a:cubicBezTo>
                    <a:pt x="10609283" y="4622828"/>
                    <a:pt x="10597926" y="4611451"/>
                    <a:pt x="10597926" y="4596825"/>
                  </a:cubicBezTo>
                  <a:cubicBezTo>
                    <a:pt x="10597926" y="4596825"/>
                    <a:pt x="10597926" y="4596825"/>
                    <a:pt x="10597926" y="4544821"/>
                  </a:cubicBezTo>
                  <a:cubicBezTo>
                    <a:pt x="10597926" y="4500943"/>
                    <a:pt x="10643352" y="4466815"/>
                    <a:pt x="10701757" y="4466815"/>
                  </a:cubicBezTo>
                  <a:close/>
                  <a:moveTo>
                    <a:pt x="10220033" y="4466815"/>
                  </a:moveTo>
                  <a:cubicBezTo>
                    <a:pt x="10278437" y="4466815"/>
                    <a:pt x="10323863" y="4500943"/>
                    <a:pt x="10323863" y="4544821"/>
                  </a:cubicBezTo>
                  <a:cubicBezTo>
                    <a:pt x="10323863" y="4544821"/>
                    <a:pt x="10323863" y="4544821"/>
                    <a:pt x="10323863" y="4596825"/>
                  </a:cubicBezTo>
                  <a:cubicBezTo>
                    <a:pt x="10323863" y="4611451"/>
                    <a:pt x="10312507" y="4622828"/>
                    <a:pt x="10297906" y="4622828"/>
                  </a:cubicBezTo>
                  <a:cubicBezTo>
                    <a:pt x="10297906" y="4622828"/>
                    <a:pt x="10297906" y="4622828"/>
                    <a:pt x="10271947" y="4622828"/>
                  </a:cubicBezTo>
                  <a:cubicBezTo>
                    <a:pt x="10271947" y="4622828"/>
                    <a:pt x="10271947" y="4622828"/>
                    <a:pt x="10271947" y="4726837"/>
                  </a:cubicBezTo>
                  <a:cubicBezTo>
                    <a:pt x="10271947" y="4741463"/>
                    <a:pt x="10260592" y="4752838"/>
                    <a:pt x="10245990" y="4752838"/>
                  </a:cubicBezTo>
                  <a:cubicBezTo>
                    <a:pt x="10245990" y="4752838"/>
                    <a:pt x="10245990" y="4752838"/>
                    <a:pt x="10194075" y="4752838"/>
                  </a:cubicBezTo>
                  <a:cubicBezTo>
                    <a:pt x="10179475" y="4752838"/>
                    <a:pt x="10168118" y="4741463"/>
                    <a:pt x="10168118" y="4726837"/>
                  </a:cubicBezTo>
                  <a:cubicBezTo>
                    <a:pt x="10168118" y="4726837"/>
                    <a:pt x="10168118" y="4726837"/>
                    <a:pt x="10168118" y="4622828"/>
                  </a:cubicBezTo>
                  <a:cubicBezTo>
                    <a:pt x="10168118" y="4622828"/>
                    <a:pt x="10168118" y="4622828"/>
                    <a:pt x="10142160" y="4622828"/>
                  </a:cubicBezTo>
                  <a:cubicBezTo>
                    <a:pt x="10127559" y="4622828"/>
                    <a:pt x="10116202" y="4611451"/>
                    <a:pt x="10116202" y="4596825"/>
                  </a:cubicBezTo>
                  <a:cubicBezTo>
                    <a:pt x="10116202" y="4596825"/>
                    <a:pt x="10116202" y="4596825"/>
                    <a:pt x="10116202" y="4544821"/>
                  </a:cubicBezTo>
                  <a:cubicBezTo>
                    <a:pt x="10116202" y="4500943"/>
                    <a:pt x="10161628" y="4466815"/>
                    <a:pt x="10220033" y="4466815"/>
                  </a:cubicBezTo>
                  <a:close/>
                  <a:moveTo>
                    <a:pt x="9738308" y="4466815"/>
                  </a:moveTo>
                  <a:cubicBezTo>
                    <a:pt x="9796712" y="4466815"/>
                    <a:pt x="9842138" y="4500943"/>
                    <a:pt x="9842138" y="4544821"/>
                  </a:cubicBezTo>
                  <a:cubicBezTo>
                    <a:pt x="9842138" y="4544821"/>
                    <a:pt x="9842138" y="4544821"/>
                    <a:pt x="9842138" y="4596825"/>
                  </a:cubicBezTo>
                  <a:cubicBezTo>
                    <a:pt x="9842138" y="4611451"/>
                    <a:pt x="9830782" y="4622828"/>
                    <a:pt x="9816181" y="4622828"/>
                  </a:cubicBezTo>
                  <a:cubicBezTo>
                    <a:pt x="9816181" y="4622828"/>
                    <a:pt x="9816181" y="4622828"/>
                    <a:pt x="9790222" y="4622828"/>
                  </a:cubicBezTo>
                  <a:cubicBezTo>
                    <a:pt x="9790222" y="4622828"/>
                    <a:pt x="9790222" y="4622828"/>
                    <a:pt x="9790222" y="4726837"/>
                  </a:cubicBezTo>
                  <a:cubicBezTo>
                    <a:pt x="9790222" y="4741463"/>
                    <a:pt x="9778867" y="4752838"/>
                    <a:pt x="9764265" y="4752838"/>
                  </a:cubicBezTo>
                  <a:cubicBezTo>
                    <a:pt x="9764265" y="4752838"/>
                    <a:pt x="9764265" y="4752838"/>
                    <a:pt x="9712350" y="4752838"/>
                  </a:cubicBezTo>
                  <a:cubicBezTo>
                    <a:pt x="9697750" y="4752838"/>
                    <a:pt x="9686393" y="4741463"/>
                    <a:pt x="9686393" y="4726837"/>
                  </a:cubicBezTo>
                  <a:cubicBezTo>
                    <a:pt x="9686393" y="4726837"/>
                    <a:pt x="9686393" y="4726837"/>
                    <a:pt x="9686393" y="4622828"/>
                  </a:cubicBezTo>
                  <a:cubicBezTo>
                    <a:pt x="9686393" y="4622828"/>
                    <a:pt x="9686393" y="4622828"/>
                    <a:pt x="9660435" y="4622828"/>
                  </a:cubicBezTo>
                  <a:cubicBezTo>
                    <a:pt x="9645834" y="4622828"/>
                    <a:pt x="9634477" y="4611451"/>
                    <a:pt x="9634477" y="4596825"/>
                  </a:cubicBezTo>
                  <a:cubicBezTo>
                    <a:pt x="9634477" y="4596825"/>
                    <a:pt x="9634477" y="4596825"/>
                    <a:pt x="9634477" y="4544821"/>
                  </a:cubicBezTo>
                  <a:cubicBezTo>
                    <a:pt x="9634477" y="4500943"/>
                    <a:pt x="9679903" y="4466815"/>
                    <a:pt x="9738308" y="4466815"/>
                  </a:cubicBezTo>
                  <a:close/>
                  <a:moveTo>
                    <a:pt x="9256584" y="4466815"/>
                  </a:moveTo>
                  <a:cubicBezTo>
                    <a:pt x="9314988" y="4466815"/>
                    <a:pt x="9360414" y="4500943"/>
                    <a:pt x="9360414" y="4544821"/>
                  </a:cubicBezTo>
                  <a:cubicBezTo>
                    <a:pt x="9360414" y="4544821"/>
                    <a:pt x="9360414" y="4544821"/>
                    <a:pt x="9360414" y="4596825"/>
                  </a:cubicBezTo>
                  <a:cubicBezTo>
                    <a:pt x="9360414" y="4611451"/>
                    <a:pt x="9349058" y="4622828"/>
                    <a:pt x="9334457" y="4622828"/>
                  </a:cubicBezTo>
                  <a:cubicBezTo>
                    <a:pt x="9334457" y="4622828"/>
                    <a:pt x="9334457" y="4622828"/>
                    <a:pt x="9308498" y="4622828"/>
                  </a:cubicBezTo>
                  <a:cubicBezTo>
                    <a:pt x="9308498" y="4622828"/>
                    <a:pt x="9308498" y="4622828"/>
                    <a:pt x="9308498" y="4726837"/>
                  </a:cubicBezTo>
                  <a:cubicBezTo>
                    <a:pt x="9308498" y="4741463"/>
                    <a:pt x="9297143" y="4752838"/>
                    <a:pt x="9282541" y="4752838"/>
                  </a:cubicBezTo>
                  <a:cubicBezTo>
                    <a:pt x="9282541" y="4752838"/>
                    <a:pt x="9282541" y="4752838"/>
                    <a:pt x="9230626" y="4752838"/>
                  </a:cubicBezTo>
                  <a:cubicBezTo>
                    <a:pt x="9216026" y="4752838"/>
                    <a:pt x="9204669" y="4741463"/>
                    <a:pt x="9204669" y="4726837"/>
                  </a:cubicBezTo>
                  <a:cubicBezTo>
                    <a:pt x="9204669" y="4726837"/>
                    <a:pt x="9204669" y="4726837"/>
                    <a:pt x="9204669" y="4622828"/>
                  </a:cubicBezTo>
                  <a:cubicBezTo>
                    <a:pt x="9204669" y="4622828"/>
                    <a:pt x="9204669" y="4622828"/>
                    <a:pt x="9178711" y="4622828"/>
                  </a:cubicBezTo>
                  <a:cubicBezTo>
                    <a:pt x="9164110" y="4622828"/>
                    <a:pt x="9152753" y="4611451"/>
                    <a:pt x="9152753" y="4596825"/>
                  </a:cubicBezTo>
                  <a:cubicBezTo>
                    <a:pt x="9152753" y="4596825"/>
                    <a:pt x="9152753" y="4596825"/>
                    <a:pt x="9152753" y="4544821"/>
                  </a:cubicBezTo>
                  <a:cubicBezTo>
                    <a:pt x="9152753" y="4500943"/>
                    <a:pt x="9198179" y="4466815"/>
                    <a:pt x="9256584" y="4466815"/>
                  </a:cubicBezTo>
                  <a:close/>
                  <a:moveTo>
                    <a:pt x="8774860" y="4466815"/>
                  </a:moveTo>
                  <a:cubicBezTo>
                    <a:pt x="8833264" y="4466815"/>
                    <a:pt x="8878690" y="4500943"/>
                    <a:pt x="8878690" y="4544821"/>
                  </a:cubicBezTo>
                  <a:cubicBezTo>
                    <a:pt x="8878690" y="4544821"/>
                    <a:pt x="8878690" y="4544821"/>
                    <a:pt x="8878690" y="4596825"/>
                  </a:cubicBezTo>
                  <a:cubicBezTo>
                    <a:pt x="8878690" y="4611451"/>
                    <a:pt x="8867334" y="4622828"/>
                    <a:pt x="8852733" y="4622828"/>
                  </a:cubicBezTo>
                  <a:cubicBezTo>
                    <a:pt x="8852733" y="4622828"/>
                    <a:pt x="8852733" y="4622828"/>
                    <a:pt x="8826774" y="4622828"/>
                  </a:cubicBezTo>
                  <a:cubicBezTo>
                    <a:pt x="8826774" y="4622828"/>
                    <a:pt x="8826774" y="4622828"/>
                    <a:pt x="8826774" y="4726837"/>
                  </a:cubicBezTo>
                  <a:cubicBezTo>
                    <a:pt x="8826774" y="4741463"/>
                    <a:pt x="8815419" y="4752838"/>
                    <a:pt x="8800817" y="4752838"/>
                  </a:cubicBezTo>
                  <a:cubicBezTo>
                    <a:pt x="8800817" y="4752838"/>
                    <a:pt x="8800817" y="4752838"/>
                    <a:pt x="8748902" y="4752838"/>
                  </a:cubicBezTo>
                  <a:cubicBezTo>
                    <a:pt x="8734302" y="4752838"/>
                    <a:pt x="8722945" y="4741463"/>
                    <a:pt x="8722945" y="4726837"/>
                  </a:cubicBezTo>
                  <a:cubicBezTo>
                    <a:pt x="8722945" y="4726837"/>
                    <a:pt x="8722945" y="4726837"/>
                    <a:pt x="8722945" y="4622828"/>
                  </a:cubicBezTo>
                  <a:cubicBezTo>
                    <a:pt x="8722945" y="4622828"/>
                    <a:pt x="8722945" y="4622828"/>
                    <a:pt x="8696987" y="4622828"/>
                  </a:cubicBezTo>
                  <a:cubicBezTo>
                    <a:pt x="8682386" y="4622828"/>
                    <a:pt x="8671029" y="4611451"/>
                    <a:pt x="8671029" y="4596825"/>
                  </a:cubicBezTo>
                  <a:cubicBezTo>
                    <a:pt x="8671029" y="4596825"/>
                    <a:pt x="8671029" y="4596825"/>
                    <a:pt x="8671029" y="4544821"/>
                  </a:cubicBezTo>
                  <a:cubicBezTo>
                    <a:pt x="8671029" y="4500943"/>
                    <a:pt x="8716455" y="4466815"/>
                    <a:pt x="8774860" y="4466815"/>
                  </a:cubicBezTo>
                  <a:close/>
                  <a:moveTo>
                    <a:pt x="8293136" y="4466815"/>
                  </a:moveTo>
                  <a:cubicBezTo>
                    <a:pt x="8351541" y="4466815"/>
                    <a:pt x="8396966" y="4500943"/>
                    <a:pt x="8396966" y="4544821"/>
                  </a:cubicBezTo>
                  <a:cubicBezTo>
                    <a:pt x="8396966" y="4544821"/>
                    <a:pt x="8396966" y="4544821"/>
                    <a:pt x="8396966" y="4596825"/>
                  </a:cubicBezTo>
                  <a:cubicBezTo>
                    <a:pt x="8396966" y="4611451"/>
                    <a:pt x="8385610" y="4622828"/>
                    <a:pt x="8371009" y="4622828"/>
                  </a:cubicBezTo>
                  <a:cubicBezTo>
                    <a:pt x="8371009" y="4622828"/>
                    <a:pt x="8371009" y="4622828"/>
                    <a:pt x="8345051" y="4622828"/>
                  </a:cubicBezTo>
                  <a:cubicBezTo>
                    <a:pt x="8345051" y="4622828"/>
                    <a:pt x="8345051" y="4622828"/>
                    <a:pt x="8345051" y="4726837"/>
                  </a:cubicBezTo>
                  <a:cubicBezTo>
                    <a:pt x="8345051" y="4741463"/>
                    <a:pt x="8333695" y="4752838"/>
                    <a:pt x="8319094" y="4752838"/>
                  </a:cubicBezTo>
                  <a:cubicBezTo>
                    <a:pt x="8319094" y="4752838"/>
                    <a:pt x="8319094" y="4752838"/>
                    <a:pt x="8267178" y="4752838"/>
                  </a:cubicBezTo>
                  <a:cubicBezTo>
                    <a:pt x="8252578" y="4752838"/>
                    <a:pt x="8241221" y="4741463"/>
                    <a:pt x="8241221" y="4726837"/>
                  </a:cubicBezTo>
                  <a:cubicBezTo>
                    <a:pt x="8241221" y="4726837"/>
                    <a:pt x="8241221" y="4726837"/>
                    <a:pt x="8241221" y="4622828"/>
                  </a:cubicBezTo>
                  <a:cubicBezTo>
                    <a:pt x="8241221" y="4622828"/>
                    <a:pt x="8241221" y="4622828"/>
                    <a:pt x="8215264" y="4622828"/>
                  </a:cubicBezTo>
                  <a:cubicBezTo>
                    <a:pt x="8200662" y="4622828"/>
                    <a:pt x="8189305" y="4611451"/>
                    <a:pt x="8189305" y="4596825"/>
                  </a:cubicBezTo>
                  <a:cubicBezTo>
                    <a:pt x="8189305" y="4596825"/>
                    <a:pt x="8189305" y="4596825"/>
                    <a:pt x="8189305" y="4544821"/>
                  </a:cubicBezTo>
                  <a:cubicBezTo>
                    <a:pt x="8189305" y="4500943"/>
                    <a:pt x="8234731" y="4466815"/>
                    <a:pt x="8293136" y="4466815"/>
                  </a:cubicBezTo>
                  <a:close/>
                  <a:moveTo>
                    <a:pt x="7811412" y="4466815"/>
                  </a:moveTo>
                  <a:cubicBezTo>
                    <a:pt x="7869817" y="4466815"/>
                    <a:pt x="7915242" y="4500943"/>
                    <a:pt x="7915242" y="4544821"/>
                  </a:cubicBezTo>
                  <a:cubicBezTo>
                    <a:pt x="7915242" y="4544821"/>
                    <a:pt x="7915242" y="4544821"/>
                    <a:pt x="7915242" y="4596825"/>
                  </a:cubicBezTo>
                  <a:cubicBezTo>
                    <a:pt x="7915242" y="4611451"/>
                    <a:pt x="7903886" y="4622828"/>
                    <a:pt x="7889285" y="4622828"/>
                  </a:cubicBezTo>
                  <a:cubicBezTo>
                    <a:pt x="7889285" y="4622828"/>
                    <a:pt x="7889285" y="4622828"/>
                    <a:pt x="7863327" y="4622828"/>
                  </a:cubicBezTo>
                  <a:cubicBezTo>
                    <a:pt x="7863327" y="4622828"/>
                    <a:pt x="7863327" y="4622828"/>
                    <a:pt x="7863327" y="4726837"/>
                  </a:cubicBezTo>
                  <a:cubicBezTo>
                    <a:pt x="7863327" y="4741463"/>
                    <a:pt x="7851971" y="4752838"/>
                    <a:pt x="7837370" y="4752838"/>
                  </a:cubicBezTo>
                  <a:cubicBezTo>
                    <a:pt x="7837370" y="4752838"/>
                    <a:pt x="7837370" y="4752838"/>
                    <a:pt x="7785454" y="4752838"/>
                  </a:cubicBezTo>
                  <a:cubicBezTo>
                    <a:pt x="7770854" y="4752838"/>
                    <a:pt x="7759497" y="4741463"/>
                    <a:pt x="7759497" y="4726837"/>
                  </a:cubicBezTo>
                  <a:cubicBezTo>
                    <a:pt x="7759497" y="4726837"/>
                    <a:pt x="7759497" y="4726837"/>
                    <a:pt x="7759497" y="4622828"/>
                  </a:cubicBezTo>
                  <a:cubicBezTo>
                    <a:pt x="7759497" y="4622828"/>
                    <a:pt x="7759497" y="4622828"/>
                    <a:pt x="7733540" y="4622828"/>
                  </a:cubicBezTo>
                  <a:cubicBezTo>
                    <a:pt x="7718938" y="4622828"/>
                    <a:pt x="7707581" y="4611451"/>
                    <a:pt x="7707581" y="4596825"/>
                  </a:cubicBezTo>
                  <a:cubicBezTo>
                    <a:pt x="7707581" y="4596825"/>
                    <a:pt x="7707581" y="4596825"/>
                    <a:pt x="7707581" y="4544821"/>
                  </a:cubicBezTo>
                  <a:cubicBezTo>
                    <a:pt x="7707581" y="4500943"/>
                    <a:pt x="7753007" y="4466815"/>
                    <a:pt x="7811412" y="4466815"/>
                  </a:cubicBezTo>
                  <a:close/>
                  <a:moveTo>
                    <a:pt x="7329688" y="4466815"/>
                  </a:moveTo>
                  <a:cubicBezTo>
                    <a:pt x="7388093" y="4466815"/>
                    <a:pt x="7433518" y="4500943"/>
                    <a:pt x="7433518" y="4544821"/>
                  </a:cubicBezTo>
                  <a:cubicBezTo>
                    <a:pt x="7433518" y="4544821"/>
                    <a:pt x="7433518" y="4544821"/>
                    <a:pt x="7433518" y="4596825"/>
                  </a:cubicBezTo>
                  <a:cubicBezTo>
                    <a:pt x="7433518" y="4611451"/>
                    <a:pt x="7422162" y="4622828"/>
                    <a:pt x="7407561" y="4622828"/>
                  </a:cubicBezTo>
                  <a:cubicBezTo>
                    <a:pt x="7407561" y="4622828"/>
                    <a:pt x="7407561" y="4622828"/>
                    <a:pt x="7381603" y="4622828"/>
                  </a:cubicBezTo>
                  <a:cubicBezTo>
                    <a:pt x="7381603" y="4622828"/>
                    <a:pt x="7381603" y="4622828"/>
                    <a:pt x="7381603" y="4726837"/>
                  </a:cubicBezTo>
                  <a:cubicBezTo>
                    <a:pt x="7381603" y="4741463"/>
                    <a:pt x="7370247" y="4752838"/>
                    <a:pt x="7355646" y="4752838"/>
                  </a:cubicBezTo>
                  <a:cubicBezTo>
                    <a:pt x="7355646" y="4752838"/>
                    <a:pt x="7355646" y="4752838"/>
                    <a:pt x="7303730" y="4752838"/>
                  </a:cubicBezTo>
                  <a:cubicBezTo>
                    <a:pt x="7289130" y="4752838"/>
                    <a:pt x="7277773" y="4741463"/>
                    <a:pt x="7277773" y="4726837"/>
                  </a:cubicBezTo>
                  <a:cubicBezTo>
                    <a:pt x="7277773" y="4726837"/>
                    <a:pt x="7277773" y="4726837"/>
                    <a:pt x="7277773" y="4622828"/>
                  </a:cubicBezTo>
                  <a:cubicBezTo>
                    <a:pt x="7277773" y="4622828"/>
                    <a:pt x="7277773" y="4622828"/>
                    <a:pt x="7251816" y="4622828"/>
                  </a:cubicBezTo>
                  <a:cubicBezTo>
                    <a:pt x="7237214" y="4622828"/>
                    <a:pt x="7225857" y="4611451"/>
                    <a:pt x="7225857" y="4596825"/>
                  </a:cubicBezTo>
                  <a:cubicBezTo>
                    <a:pt x="7225857" y="4596825"/>
                    <a:pt x="7225857" y="4596825"/>
                    <a:pt x="7225857" y="4544821"/>
                  </a:cubicBezTo>
                  <a:cubicBezTo>
                    <a:pt x="7225857" y="4500943"/>
                    <a:pt x="7271283" y="4466815"/>
                    <a:pt x="7329688" y="4466815"/>
                  </a:cubicBezTo>
                  <a:close/>
                  <a:moveTo>
                    <a:pt x="6847964" y="4466815"/>
                  </a:moveTo>
                  <a:cubicBezTo>
                    <a:pt x="6906369" y="4466815"/>
                    <a:pt x="6951794" y="4500943"/>
                    <a:pt x="6951794" y="4544821"/>
                  </a:cubicBezTo>
                  <a:cubicBezTo>
                    <a:pt x="6951794" y="4544821"/>
                    <a:pt x="6951794" y="4544821"/>
                    <a:pt x="6951794" y="4596825"/>
                  </a:cubicBezTo>
                  <a:cubicBezTo>
                    <a:pt x="6951794" y="4611451"/>
                    <a:pt x="6940438" y="4622828"/>
                    <a:pt x="6925837" y="4622828"/>
                  </a:cubicBezTo>
                  <a:cubicBezTo>
                    <a:pt x="6925837" y="4622828"/>
                    <a:pt x="6925837" y="4622828"/>
                    <a:pt x="6899879" y="4622828"/>
                  </a:cubicBezTo>
                  <a:cubicBezTo>
                    <a:pt x="6899879" y="4622828"/>
                    <a:pt x="6899879" y="4622828"/>
                    <a:pt x="6899879" y="4726837"/>
                  </a:cubicBezTo>
                  <a:cubicBezTo>
                    <a:pt x="6899879" y="4741463"/>
                    <a:pt x="6888523" y="4752838"/>
                    <a:pt x="6873922" y="4752838"/>
                  </a:cubicBezTo>
                  <a:cubicBezTo>
                    <a:pt x="6873922" y="4752838"/>
                    <a:pt x="6873922" y="4752838"/>
                    <a:pt x="6822006" y="4752838"/>
                  </a:cubicBezTo>
                  <a:cubicBezTo>
                    <a:pt x="6807406" y="4752838"/>
                    <a:pt x="6796049" y="4741463"/>
                    <a:pt x="6796049" y="4726837"/>
                  </a:cubicBezTo>
                  <a:cubicBezTo>
                    <a:pt x="6796049" y="4726837"/>
                    <a:pt x="6796049" y="4726837"/>
                    <a:pt x="6796049" y="4622828"/>
                  </a:cubicBezTo>
                  <a:cubicBezTo>
                    <a:pt x="6796049" y="4622828"/>
                    <a:pt x="6796049" y="4622828"/>
                    <a:pt x="6770092" y="4622828"/>
                  </a:cubicBezTo>
                  <a:cubicBezTo>
                    <a:pt x="6755490" y="4622828"/>
                    <a:pt x="6744133" y="4611451"/>
                    <a:pt x="6744133" y="4596825"/>
                  </a:cubicBezTo>
                  <a:cubicBezTo>
                    <a:pt x="6744133" y="4596825"/>
                    <a:pt x="6744133" y="4596825"/>
                    <a:pt x="6744133" y="4544821"/>
                  </a:cubicBezTo>
                  <a:cubicBezTo>
                    <a:pt x="6744133" y="4500943"/>
                    <a:pt x="6789559" y="4466815"/>
                    <a:pt x="6847964" y="4466815"/>
                  </a:cubicBezTo>
                  <a:close/>
                  <a:moveTo>
                    <a:pt x="6366240" y="4466815"/>
                  </a:moveTo>
                  <a:cubicBezTo>
                    <a:pt x="6424645" y="4466815"/>
                    <a:pt x="6470070" y="4500943"/>
                    <a:pt x="6470070" y="4544821"/>
                  </a:cubicBezTo>
                  <a:cubicBezTo>
                    <a:pt x="6470070" y="4544821"/>
                    <a:pt x="6470070" y="4544821"/>
                    <a:pt x="6470070" y="4596825"/>
                  </a:cubicBezTo>
                  <a:cubicBezTo>
                    <a:pt x="6470070" y="4611451"/>
                    <a:pt x="6458714" y="4622828"/>
                    <a:pt x="6444113" y="4622828"/>
                  </a:cubicBezTo>
                  <a:cubicBezTo>
                    <a:pt x="6444113" y="4622828"/>
                    <a:pt x="6444113" y="4622828"/>
                    <a:pt x="6418155" y="4622828"/>
                  </a:cubicBezTo>
                  <a:cubicBezTo>
                    <a:pt x="6418155" y="4622828"/>
                    <a:pt x="6418155" y="4622828"/>
                    <a:pt x="6418155" y="4726837"/>
                  </a:cubicBezTo>
                  <a:cubicBezTo>
                    <a:pt x="6418155" y="4741463"/>
                    <a:pt x="6406799" y="4752838"/>
                    <a:pt x="6392198" y="4752838"/>
                  </a:cubicBezTo>
                  <a:cubicBezTo>
                    <a:pt x="6392198" y="4752838"/>
                    <a:pt x="6392198" y="4752838"/>
                    <a:pt x="6340282" y="4752838"/>
                  </a:cubicBezTo>
                  <a:cubicBezTo>
                    <a:pt x="6325682" y="4752838"/>
                    <a:pt x="6314325" y="4741463"/>
                    <a:pt x="6314325" y="4726837"/>
                  </a:cubicBezTo>
                  <a:cubicBezTo>
                    <a:pt x="6314325" y="4726837"/>
                    <a:pt x="6314325" y="4726837"/>
                    <a:pt x="6314325" y="4622828"/>
                  </a:cubicBezTo>
                  <a:cubicBezTo>
                    <a:pt x="6314325" y="4622828"/>
                    <a:pt x="6314325" y="4622828"/>
                    <a:pt x="6288368" y="4622828"/>
                  </a:cubicBezTo>
                  <a:cubicBezTo>
                    <a:pt x="6273766" y="4622828"/>
                    <a:pt x="6262409" y="4611451"/>
                    <a:pt x="6262409" y="4596825"/>
                  </a:cubicBezTo>
                  <a:cubicBezTo>
                    <a:pt x="6262409" y="4596825"/>
                    <a:pt x="6262409" y="4596825"/>
                    <a:pt x="6262409" y="4544821"/>
                  </a:cubicBezTo>
                  <a:cubicBezTo>
                    <a:pt x="6262409" y="4500943"/>
                    <a:pt x="6307835" y="4466815"/>
                    <a:pt x="6366240" y="4466815"/>
                  </a:cubicBezTo>
                  <a:close/>
                  <a:moveTo>
                    <a:pt x="5884523" y="4466815"/>
                  </a:moveTo>
                  <a:cubicBezTo>
                    <a:pt x="5942925" y="4466815"/>
                    <a:pt x="5988351" y="4500943"/>
                    <a:pt x="5988351" y="4544821"/>
                  </a:cubicBezTo>
                  <a:cubicBezTo>
                    <a:pt x="5988351" y="4544821"/>
                    <a:pt x="5988351" y="4544821"/>
                    <a:pt x="5988351" y="4596825"/>
                  </a:cubicBezTo>
                  <a:cubicBezTo>
                    <a:pt x="5988351" y="4611451"/>
                    <a:pt x="5976990" y="4622828"/>
                    <a:pt x="5962394" y="4622828"/>
                  </a:cubicBezTo>
                  <a:cubicBezTo>
                    <a:pt x="5962394" y="4622828"/>
                    <a:pt x="5962394" y="4622828"/>
                    <a:pt x="5936436" y="4622828"/>
                  </a:cubicBezTo>
                  <a:cubicBezTo>
                    <a:pt x="5936436" y="4622828"/>
                    <a:pt x="5936436" y="4622828"/>
                    <a:pt x="5936436" y="4726837"/>
                  </a:cubicBezTo>
                  <a:cubicBezTo>
                    <a:pt x="5936436" y="4741463"/>
                    <a:pt x="5925080" y="4752838"/>
                    <a:pt x="5910479" y="4752838"/>
                  </a:cubicBezTo>
                  <a:cubicBezTo>
                    <a:pt x="5910479" y="4752838"/>
                    <a:pt x="5910479" y="4752838"/>
                    <a:pt x="5858563" y="4752838"/>
                  </a:cubicBezTo>
                  <a:cubicBezTo>
                    <a:pt x="5843965" y="4752838"/>
                    <a:pt x="5832606" y="4741463"/>
                    <a:pt x="5832606" y="4726837"/>
                  </a:cubicBezTo>
                  <a:cubicBezTo>
                    <a:pt x="5832606" y="4726837"/>
                    <a:pt x="5832606" y="4726837"/>
                    <a:pt x="5832606" y="4622828"/>
                  </a:cubicBezTo>
                  <a:cubicBezTo>
                    <a:pt x="5832606" y="4622828"/>
                    <a:pt x="5832606" y="4622828"/>
                    <a:pt x="5806650" y="4622828"/>
                  </a:cubicBezTo>
                  <a:cubicBezTo>
                    <a:pt x="5792048" y="4622828"/>
                    <a:pt x="5780695" y="4611451"/>
                    <a:pt x="5780695" y="4596825"/>
                  </a:cubicBezTo>
                  <a:cubicBezTo>
                    <a:pt x="5780695" y="4596825"/>
                    <a:pt x="5780695" y="4596825"/>
                    <a:pt x="5780695" y="4544821"/>
                  </a:cubicBezTo>
                  <a:cubicBezTo>
                    <a:pt x="5780695" y="4500943"/>
                    <a:pt x="5826115" y="4466815"/>
                    <a:pt x="5884523" y="4466815"/>
                  </a:cubicBezTo>
                  <a:close/>
                  <a:moveTo>
                    <a:pt x="5402806" y="4466815"/>
                  </a:moveTo>
                  <a:cubicBezTo>
                    <a:pt x="5461209" y="4466815"/>
                    <a:pt x="5506633" y="4500943"/>
                    <a:pt x="5506633" y="4544821"/>
                  </a:cubicBezTo>
                  <a:cubicBezTo>
                    <a:pt x="5506633" y="4544821"/>
                    <a:pt x="5506633" y="4544821"/>
                    <a:pt x="5506633" y="4596825"/>
                  </a:cubicBezTo>
                  <a:cubicBezTo>
                    <a:pt x="5506633" y="4611451"/>
                    <a:pt x="5495277" y="4622828"/>
                    <a:pt x="5480677" y="4622828"/>
                  </a:cubicBezTo>
                  <a:cubicBezTo>
                    <a:pt x="5480677" y="4622828"/>
                    <a:pt x="5480677" y="4622828"/>
                    <a:pt x="5454720" y="4622828"/>
                  </a:cubicBezTo>
                  <a:cubicBezTo>
                    <a:pt x="5454720" y="4622828"/>
                    <a:pt x="5454720" y="4622828"/>
                    <a:pt x="5454720" y="4726837"/>
                  </a:cubicBezTo>
                  <a:cubicBezTo>
                    <a:pt x="5454720" y="4741463"/>
                    <a:pt x="5443364" y="4752838"/>
                    <a:pt x="5428761" y="4752838"/>
                  </a:cubicBezTo>
                  <a:cubicBezTo>
                    <a:pt x="5428761" y="4752838"/>
                    <a:pt x="5428761" y="4752838"/>
                    <a:pt x="5376846" y="4752838"/>
                  </a:cubicBezTo>
                  <a:cubicBezTo>
                    <a:pt x="5362250" y="4752838"/>
                    <a:pt x="5350891" y="4741463"/>
                    <a:pt x="5350891" y="4726837"/>
                  </a:cubicBezTo>
                  <a:cubicBezTo>
                    <a:pt x="5350891" y="4726837"/>
                    <a:pt x="5350891" y="4726837"/>
                    <a:pt x="5350891" y="4622828"/>
                  </a:cubicBezTo>
                  <a:cubicBezTo>
                    <a:pt x="5350891" y="4622828"/>
                    <a:pt x="5350891" y="4622828"/>
                    <a:pt x="5324935" y="4622828"/>
                  </a:cubicBezTo>
                  <a:cubicBezTo>
                    <a:pt x="5310333" y="4622828"/>
                    <a:pt x="5298974" y="4611451"/>
                    <a:pt x="5298974" y="4596825"/>
                  </a:cubicBezTo>
                  <a:cubicBezTo>
                    <a:pt x="5298974" y="4596825"/>
                    <a:pt x="5298974" y="4596825"/>
                    <a:pt x="5298974" y="4544821"/>
                  </a:cubicBezTo>
                  <a:cubicBezTo>
                    <a:pt x="5298974" y="4500943"/>
                    <a:pt x="5344404" y="4466815"/>
                    <a:pt x="5402806" y="4466815"/>
                  </a:cubicBezTo>
                  <a:close/>
                  <a:moveTo>
                    <a:pt x="4921068" y="4466815"/>
                  </a:moveTo>
                  <a:cubicBezTo>
                    <a:pt x="4979479" y="4466815"/>
                    <a:pt x="5024907" y="4500943"/>
                    <a:pt x="5024907" y="4544821"/>
                  </a:cubicBezTo>
                  <a:cubicBezTo>
                    <a:pt x="5024907" y="4544821"/>
                    <a:pt x="5024907" y="4544821"/>
                    <a:pt x="5024907" y="4596825"/>
                  </a:cubicBezTo>
                  <a:cubicBezTo>
                    <a:pt x="5024907" y="4611451"/>
                    <a:pt x="5013550" y="4622828"/>
                    <a:pt x="4998947" y="4622828"/>
                  </a:cubicBezTo>
                  <a:cubicBezTo>
                    <a:pt x="4998947" y="4622828"/>
                    <a:pt x="4998947" y="4622828"/>
                    <a:pt x="4972989" y="4622828"/>
                  </a:cubicBezTo>
                  <a:cubicBezTo>
                    <a:pt x="4972989" y="4622828"/>
                    <a:pt x="4972989" y="4622828"/>
                    <a:pt x="4972989" y="4726837"/>
                  </a:cubicBezTo>
                  <a:cubicBezTo>
                    <a:pt x="4972989" y="4741463"/>
                    <a:pt x="4961633" y="4752838"/>
                    <a:pt x="4947031" y="4752838"/>
                  </a:cubicBezTo>
                  <a:cubicBezTo>
                    <a:pt x="4947031" y="4752838"/>
                    <a:pt x="4947031" y="4752838"/>
                    <a:pt x="4895110" y="4752838"/>
                  </a:cubicBezTo>
                  <a:cubicBezTo>
                    <a:pt x="4880513" y="4752838"/>
                    <a:pt x="4869159" y="4741463"/>
                    <a:pt x="4869159" y="4726837"/>
                  </a:cubicBezTo>
                  <a:cubicBezTo>
                    <a:pt x="4869159" y="4726837"/>
                    <a:pt x="4869159" y="4726837"/>
                    <a:pt x="4869159" y="4622828"/>
                  </a:cubicBezTo>
                  <a:cubicBezTo>
                    <a:pt x="4869159" y="4622828"/>
                    <a:pt x="4869159" y="4622828"/>
                    <a:pt x="4843202" y="4622828"/>
                  </a:cubicBezTo>
                  <a:cubicBezTo>
                    <a:pt x="4828606" y="4622828"/>
                    <a:pt x="4817246" y="4611451"/>
                    <a:pt x="4817246" y="4596825"/>
                  </a:cubicBezTo>
                  <a:cubicBezTo>
                    <a:pt x="4817246" y="4596825"/>
                    <a:pt x="4817246" y="4596825"/>
                    <a:pt x="4817246" y="4544821"/>
                  </a:cubicBezTo>
                  <a:cubicBezTo>
                    <a:pt x="4817246" y="4500943"/>
                    <a:pt x="4862668" y="4466815"/>
                    <a:pt x="4921068" y="4466815"/>
                  </a:cubicBezTo>
                  <a:close/>
                  <a:moveTo>
                    <a:pt x="4439360" y="4466815"/>
                  </a:moveTo>
                  <a:cubicBezTo>
                    <a:pt x="4497757" y="4466815"/>
                    <a:pt x="4543183" y="4500943"/>
                    <a:pt x="4543183" y="4544821"/>
                  </a:cubicBezTo>
                  <a:cubicBezTo>
                    <a:pt x="4543183" y="4544821"/>
                    <a:pt x="4543183" y="4544821"/>
                    <a:pt x="4543183" y="4596825"/>
                  </a:cubicBezTo>
                  <a:cubicBezTo>
                    <a:pt x="4543183" y="4611451"/>
                    <a:pt x="4531825" y="4622828"/>
                    <a:pt x="4517227" y="4622828"/>
                  </a:cubicBezTo>
                  <a:cubicBezTo>
                    <a:pt x="4517227" y="4622828"/>
                    <a:pt x="4517227" y="4622828"/>
                    <a:pt x="4491266" y="4622828"/>
                  </a:cubicBezTo>
                  <a:cubicBezTo>
                    <a:pt x="4491266" y="4622828"/>
                    <a:pt x="4491266" y="4622828"/>
                    <a:pt x="4491266" y="4726837"/>
                  </a:cubicBezTo>
                  <a:cubicBezTo>
                    <a:pt x="4491266" y="4741463"/>
                    <a:pt x="4479910" y="4752838"/>
                    <a:pt x="4465309" y="4752838"/>
                  </a:cubicBezTo>
                  <a:cubicBezTo>
                    <a:pt x="4465309" y="4752838"/>
                    <a:pt x="4465309" y="4752838"/>
                    <a:pt x="4413396" y="4752838"/>
                  </a:cubicBezTo>
                  <a:cubicBezTo>
                    <a:pt x="4398795" y="4752838"/>
                    <a:pt x="4387438" y="4741463"/>
                    <a:pt x="4387438" y="4726837"/>
                  </a:cubicBezTo>
                  <a:cubicBezTo>
                    <a:pt x="4387438" y="4726837"/>
                    <a:pt x="4387438" y="4726837"/>
                    <a:pt x="4387438" y="4622828"/>
                  </a:cubicBezTo>
                  <a:cubicBezTo>
                    <a:pt x="4387438" y="4622828"/>
                    <a:pt x="4387438" y="4622828"/>
                    <a:pt x="4361479" y="4622828"/>
                  </a:cubicBezTo>
                  <a:cubicBezTo>
                    <a:pt x="4346877" y="4622828"/>
                    <a:pt x="4335522" y="4611451"/>
                    <a:pt x="4335522" y="4596825"/>
                  </a:cubicBezTo>
                  <a:cubicBezTo>
                    <a:pt x="4335522" y="4596825"/>
                    <a:pt x="4335522" y="4596825"/>
                    <a:pt x="4335522" y="4544821"/>
                  </a:cubicBezTo>
                  <a:cubicBezTo>
                    <a:pt x="4335522" y="4500943"/>
                    <a:pt x="4380948" y="4466815"/>
                    <a:pt x="4439360" y="4466815"/>
                  </a:cubicBezTo>
                  <a:close/>
                  <a:moveTo>
                    <a:pt x="3957639" y="4466815"/>
                  </a:moveTo>
                  <a:cubicBezTo>
                    <a:pt x="4016044" y="4466815"/>
                    <a:pt x="4061469" y="4500943"/>
                    <a:pt x="4061469" y="4544821"/>
                  </a:cubicBezTo>
                  <a:cubicBezTo>
                    <a:pt x="4061469" y="4544821"/>
                    <a:pt x="4061469" y="4544821"/>
                    <a:pt x="4061469" y="4596825"/>
                  </a:cubicBezTo>
                  <a:cubicBezTo>
                    <a:pt x="4061469" y="4611451"/>
                    <a:pt x="4050114" y="4622828"/>
                    <a:pt x="4035513" y="4622828"/>
                  </a:cubicBezTo>
                  <a:cubicBezTo>
                    <a:pt x="4035513" y="4622828"/>
                    <a:pt x="4035513" y="4622828"/>
                    <a:pt x="4009554" y="4622828"/>
                  </a:cubicBezTo>
                  <a:cubicBezTo>
                    <a:pt x="4009554" y="4622828"/>
                    <a:pt x="4009554" y="4622828"/>
                    <a:pt x="4009554" y="4726837"/>
                  </a:cubicBezTo>
                  <a:cubicBezTo>
                    <a:pt x="4009554" y="4741463"/>
                    <a:pt x="3998198" y="4752838"/>
                    <a:pt x="3983596" y="4752838"/>
                  </a:cubicBezTo>
                  <a:cubicBezTo>
                    <a:pt x="3983596" y="4752838"/>
                    <a:pt x="3983596" y="4752838"/>
                    <a:pt x="3931680" y="4752838"/>
                  </a:cubicBezTo>
                  <a:cubicBezTo>
                    <a:pt x="3917079" y="4752838"/>
                    <a:pt x="3905724" y="4741463"/>
                    <a:pt x="3905724" y="4726837"/>
                  </a:cubicBezTo>
                  <a:cubicBezTo>
                    <a:pt x="3905724" y="4726837"/>
                    <a:pt x="3905724" y="4726837"/>
                    <a:pt x="3905724" y="4622828"/>
                  </a:cubicBezTo>
                  <a:cubicBezTo>
                    <a:pt x="3905724" y="4622828"/>
                    <a:pt x="3905724" y="4622828"/>
                    <a:pt x="3879767" y="4622828"/>
                  </a:cubicBezTo>
                  <a:cubicBezTo>
                    <a:pt x="3865166" y="4622828"/>
                    <a:pt x="3853808" y="4611451"/>
                    <a:pt x="3853808" y="4596825"/>
                  </a:cubicBezTo>
                  <a:cubicBezTo>
                    <a:pt x="3853808" y="4596825"/>
                    <a:pt x="3853808" y="4596825"/>
                    <a:pt x="3853808" y="4544821"/>
                  </a:cubicBezTo>
                  <a:cubicBezTo>
                    <a:pt x="3853808" y="4500943"/>
                    <a:pt x="3899235" y="4466815"/>
                    <a:pt x="3957639" y="4466815"/>
                  </a:cubicBezTo>
                  <a:close/>
                  <a:moveTo>
                    <a:pt x="3475918" y="4466815"/>
                  </a:moveTo>
                  <a:cubicBezTo>
                    <a:pt x="3534324" y="4466815"/>
                    <a:pt x="3579752" y="4500943"/>
                    <a:pt x="3579752" y="4544821"/>
                  </a:cubicBezTo>
                  <a:cubicBezTo>
                    <a:pt x="3579752" y="4544821"/>
                    <a:pt x="3579752" y="4544821"/>
                    <a:pt x="3579752" y="4596825"/>
                  </a:cubicBezTo>
                  <a:cubicBezTo>
                    <a:pt x="3579752" y="4611451"/>
                    <a:pt x="3568397" y="4622828"/>
                    <a:pt x="3553794" y="4622828"/>
                  </a:cubicBezTo>
                  <a:cubicBezTo>
                    <a:pt x="3553794" y="4622828"/>
                    <a:pt x="3553794" y="4622828"/>
                    <a:pt x="3527836" y="4622828"/>
                  </a:cubicBezTo>
                  <a:cubicBezTo>
                    <a:pt x="3527836" y="4622828"/>
                    <a:pt x="3527836" y="4622828"/>
                    <a:pt x="3527836" y="4726837"/>
                  </a:cubicBezTo>
                  <a:cubicBezTo>
                    <a:pt x="3527836" y="4741463"/>
                    <a:pt x="3516478" y="4752838"/>
                    <a:pt x="3501878" y="4752838"/>
                  </a:cubicBezTo>
                  <a:cubicBezTo>
                    <a:pt x="3501878" y="4752838"/>
                    <a:pt x="3501878" y="4752838"/>
                    <a:pt x="3449962" y="4752838"/>
                  </a:cubicBezTo>
                  <a:cubicBezTo>
                    <a:pt x="3435361" y="4752838"/>
                    <a:pt x="3424005" y="4741463"/>
                    <a:pt x="3424005" y="4726837"/>
                  </a:cubicBezTo>
                  <a:cubicBezTo>
                    <a:pt x="3424005" y="4726837"/>
                    <a:pt x="3424005" y="4726837"/>
                    <a:pt x="3424005" y="4622828"/>
                  </a:cubicBezTo>
                  <a:cubicBezTo>
                    <a:pt x="3424005" y="4622828"/>
                    <a:pt x="3424005" y="4622828"/>
                    <a:pt x="3398047" y="4622828"/>
                  </a:cubicBezTo>
                  <a:cubicBezTo>
                    <a:pt x="3383445" y="4622828"/>
                    <a:pt x="3372088" y="4611451"/>
                    <a:pt x="3372088" y="4596825"/>
                  </a:cubicBezTo>
                  <a:cubicBezTo>
                    <a:pt x="3372088" y="4596825"/>
                    <a:pt x="3372088" y="4596825"/>
                    <a:pt x="3372088" y="4544821"/>
                  </a:cubicBezTo>
                  <a:cubicBezTo>
                    <a:pt x="3372088" y="4500943"/>
                    <a:pt x="3417514" y="4466815"/>
                    <a:pt x="3475918" y="4466815"/>
                  </a:cubicBezTo>
                  <a:close/>
                  <a:moveTo>
                    <a:pt x="2994196" y="4466815"/>
                  </a:moveTo>
                  <a:cubicBezTo>
                    <a:pt x="3052599" y="4466815"/>
                    <a:pt x="3098025" y="4500943"/>
                    <a:pt x="3098025" y="4544821"/>
                  </a:cubicBezTo>
                  <a:cubicBezTo>
                    <a:pt x="3098025" y="4544821"/>
                    <a:pt x="3098025" y="4544821"/>
                    <a:pt x="3098025" y="4596825"/>
                  </a:cubicBezTo>
                  <a:cubicBezTo>
                    <a:pt x="3098025" y="4611451"/>
                    <a:pt x="3086669" y="4622828"/>
                    <a:pt x="3072067" y="4622828"/>
                  </a:cubicBezTo>
                  <a:cubicBezTo>
                    <a:pt x="3072067" y="4622828"/>
                    <a:pt x="3072067" y="4622828"/>
                    <a:pt x="3046110" y="4622828"/>
                  </a:cubicBezTo>
                  <a:cubicBezTo>
                    <a:pt x="3046110" y="4622828"/>
                    <a:pt x="3046110" y="4622828"/>
                    <a:pt x="3046110" y="4726837"/>
                  </a:cubicBezTo>
                  <a:cubicBezTo>
                    <a:pt x="3046110" y="4741463"/>
                    <a:pt x="3034753" y="4752838"/>
                    <a:pt x="3020153" y="4752838"/>
                  </a:cubicBezTo>
                  <a:cubicBezTo>
                    <a:pt x="3020153" y="4752838"/>
                    <a:pt x="3020153" y="4752838"/>
                    <a:pt x="2968236" y="4752838"/>
                  </a:cubicBezTo>
                  <a:cubicBezTo>
                    <a:pt x="2953636" y="4752838"/>
                    <a:pt x="2942280" y="4741463"/>
                    <a:pt x="2942280" y="4726837"/>
                  </a:cubicBezTo>
                  <a:cubicBezTo>
                    <a:pt x="2942280" y="4726837"/>
                    <a:pt x="2942280" y="4726837"/>
                    <a:pt x="2942280" y="4622828"/>
                  </a:cubicBezTo>
                  <a:cubicBezTo>
                    <a:pt x="2942280" y="4622828"/>
                    <a:pt x="2942280" y="4622828"/>
                    <a:pt x="2916321" y="4622828"/>
                  </a:cubicBezTo>
                  <a:cubicBezTo>
                    <a:pt x="2901721" y="4622828"/>
                    <a:pt x="2890364" y="4611451"/>
                    <a:pt x="2890364" y="4596825"/>
                  </a:cubicBezTo>
                  <a:cubicBezTo>
                    <a:pt x="2890364" y="4596825"/>
                    <a:pt x="2890364" y="4596825"/>
                    <a:pt x="2890364" y="4544821"/>
                  </a:cubicBezTo>
                  <a:cubicBezTo>
                    <a:pt x="2890364" y="4500943"/>
                    <a:pt x="2935790" y="4466815"/>
                    <a:pt x="2994196" y="4466815"/>
                  </a:cubicBezTo>
                  <a:close/>
                  <a:moveTo>
                    <a:pt x="2512471" y="4466815"/>
                  </a:moveTo>
                  <a:cubicBezTo>
                    <a:pt x="2570876" y="4466815"/>
                    <a:pt x="2616302" y="4500943"/>
                    <a:pt x="2616302" y="4544821"/>
                  </a:cubicBezTo>
                  <a:cubicBezTo>
                    <a:pt x="2616302" y="4544821"/>
                    <a:pt x="2616302" y="4544821"/>
                    <a:pt x="2616302" y="4596825"/>
                  </a:cubicBezTo>
                  <a:cubicBezTo>
                    <a:pt x="2616302" y="4611451"/>
                    <a:pt x="2604946" y="4622828"/>
                    <a:pt x="2590345" y="4622828"/>
                  </a:cubicBezTo>
                  <a:cubicBezTo>
                    <a:pt x="2590345" y="4622828"/>
                    <a:pt x="2590345" y="4622828"/>
                    <a:pt x="2564387" y="4622828"/>
                  </a:cubicBezTo>
                  <a:cubicBezTo>
                    <a:pt x="2564387" y="4622828"/>
                    <a:pt x="2564387" y="4622828"/>
                    <a:pt x="2564387" y="4726837"/>
                  </a:cubicBezTo>
                  <a:cubicBezTo>
                    <a:pt x="2564387" y="4741463"/>
                    <a:pt x="2553031" y="4752838"/>
                    <a:pt x="2538429" y="4752838"/>
                  </a:cubicBezTo>
                  <a:cubicBezTo>
                    <a:pt x="2538429" y="4752838"/>
                    <a:pt x="2538429" y="4752838"/>
                    <a:pt x="2486514" y="4752838"/>
                  </a:cubicBezTo>
                  <a:cubicBezTo>
                    <a:pt x="2471914" y="4752838"/>
                    <a:pt x="2460557" y="4741463"/>
                    <a:pt x="2460557" y="4726837"/>
                  </a:cubicBezTo>
                  <a:cubicBezTo>
                    <a:pt x="2460557" y="4726837"/>
                    <a:pt x="2460557" y="4726837"/>
                    <a:pt x="2460557" y="4622828"/>
                  </a:cubicBezTo>
                  <a:cubicBezTo>
                    <a:pt x="2460557" y="4622828"/>
                    <a:pt x="2460557" y="4622828"/>
                    <a:pt x="2434601" y="4622828"/>
                  </a:cubicBezTo>
                  <a:cubicBezTo>
                    <a:pt x="2419999" y="4622828"/>
                    <a:pt x="2408642" y="4611451"/>
                    <a:pt x="2408642" y="4596825"/>
                  </a:cubicBezTo>
                  <a:cubicBezTo>
                    <a:pt x="2408642" y="4596825"/>
                    <a:pt x="2408642" y="4596825"/>
                    <a:pt x="2408642" y="4544821"/>
                  </a:cubicBezTo>
                  <a:cubicBezTo>
                    <a:pt x="2408642" y="4500943"/>
                    <a:pt x="2454068" y="4466815"/>
                    <a:pt x="2512471" y="4466815"/>
                  </a:cubicBezTo>
                  <a:close/>
                  <a:moveTo>
                    <a:pt x="2030743" y="4466815"/>
                  </a:moveTo>
                  <a:cubicBezTo>
                    <a:pt x="2089147" y="4466815"/>
                    <a:pt x="2134580" y="4500943"/>
                    <a:pt x="2134580" y="4544821"/>
                  </a:cubicBezTo>
                  <a:cubicBezTo>
                    <a:pt x="2134580" y="4544821"/>
                    <a:pt x="2134580" y="4544821"/>
                    <a:pt x="2134580" y="4596825"/>
                  </a:cubicBezTo>
                  <a:cubicBezTo>
                    <a:pt x="2134580" y="4611451"/>
                    <a:pt x="2123218" y="4622828"/>
                    <a:pt x="2108615" y="4622828"/>
                  </a:cubicBezTo>
                  <a:cubicBezTo>
                    <a:pt x="2108615" y="4622828"/>
                    <a:pt x="2108615" y="4622828"/>
                    <a:pt x="2082658" y="4622828"/>
                  </a:cubicBezTo>
                  <a:cubicBezTo>
                    <a:pt x="2082658" y="4622828"/>
                    <a:pt x="2082658" y="4622828"/>
                    <a:pt x="2082658" y="4726837"/>
                  </a:cubicBezTo>
                  <a:cubicBezTo>
                    <a:pt x="2082658" y="4741463"/>
                    <a:pt x="2071301" y="4752838"/>
                    <a:pt x="2056700" y="4752838"/>
                  </a:cubicBezTo>
                  <a:cubicBezTo>
                    <a:pt x="2056700" y="4752838"/>
                    <a:pt x="2056700" y="4752838"/>
                    <a:pt x="2004784" y="4752838"/>
                  </a:cubicBezTo>
                  <a:cubicBezTo>
                    <a:pt x="1990184" y="4752838"/>
                    <a:pt x="1978827" y="4741463"/>
                    <a:pt x="1978827" y="4726837"/>
                  </a:cubicBezTo>
                  <a:cubicBezTo>
                    <a:pt x="1978827" y="4726837"/>
                    <a:pt x="1978827" y="4726837"/>
                    <a:pt x="1978827" y="4622828"/>
                  </a:cubicBezTo>
                  <a:cubicBezTo>
                    <a:pt x="1978827" y="4622828"/>
                    <a:pt x="1978827" y="4622828"/>
                    <a:pt x="1952870" y="4622828"/>
                  </a:cubicBezTo>
                  <a:cubicBezTo>
                    <a:pt x="1938269" y="4622828"/>
                    <a:pt x="1926912" y="4611451"/>
                    <a:pt x="1926912" y="4596825"/>
                  </a:cubicBezTo>
                  <a:cubicBezTo>
                    <a:pt x="1926912" y="4596825"/>
                    <a:pt x="1926912" y="4596825"/>
                    <a:pt x="1926912" y="4544821"/>
                  </a:cubicBezTo>
                  <a:cubicBezTo>
                    <a:pt x="1926912" y="4500943"/>
                    <a:pt x="1972337" y="4466815"/>
                    <a:pt x="2030743" y="4466815"/>
                  </a:cubicBezTo>
                  <a:close/>
                  <a:moveTo>
                    <a:pt x="1549019" y="4466815"/>
                  </a:moveTo>
                  <a:cubicBezTo>
                    <a:pt x="1607423" y="4466815"/>
                    <a:pt x="1652848" y="4500943"/>
                    <a:pt x="1652848" y="4544821"/>
                  </a:cubicBezTo>
                  <a:cubicBezTo>
                    <a:pt x="1652848" y="4544821"/>
                    <a:pt x="1652848" y="4544821"/>
                    <a:pt x="1652848" y="4596825"/>
                  </a:cubicBezTo>
                  <a:cubicBezTo>
                    <a:pt x="1652848" y="4611451"/>
                    <a:pt x="1641493" y="4622828"/>
                    <a:pt x="1626891" y="4622828"/>
                  </a:cubicBezTo>
                  <a:cubicBezTo>
                    <a:pt x="1626891" y="4622828"/>
                    <a:pt x="1626891" y="4622828"/>
                    <a:pt x="1600933" y="4622828"/>
                  </a:cubicBezTo>
                  <a:cubicBezTo>
                    <a:pt x="1600933" y="4622828"/>
                    <a:pt x="1600933" y="4622828"/>
                    <a:pt x="1600933" y="4726837"/>
                  </a:cubicBezTo>
                  <a:cubicBezTo>
                    <a:pt x="1600933" y="4741463"/>
                    <a:pt x="1589577" y="4752838"/>
                    <a:pt x="1574976" y="4752838"/>
                  </a:cubicBezTo>
                  <a:cubicBezTo>
                    <a:pt x="1574976" y="4752838"/>
                    <a:pt x="1574976" y="4752838"/>
                    <a:pt x="1523060" y="4752838"/>
                  </a:cubicBezTo>
                  <a:cubicBezTo>
                    <a:pt x="1508460" y="4752838"/>
                    <a:pt x="1497103" y="4741463"/>
                    <a:pt x="1497103" y="4726837"/>
                  </a:cubicBezTo>
                  <a:cubicBezTo>
                    <a:pt x="1497103" y="4726837"/>
                    <a:pt x="1497103" y="4726837"/>
                    <a:pt x="1497103" y="4622828"/>
                  </a:cubicBezTo>
                  <a:cubicBezTo>
                    <a:pt x="1497103" y="4622828"/>
                    <a:pt x="1497103" y="4622828"/>
                    <a:pt x="1471146" y="4622828"/>
                  </a:cubicBezTo>
                  <a:cubicBezTo>
                    <a:pt x="1456545" y="4622828"/>
                    <a:pt x="1445188" y="4611451"/>
                    <a:pt x="1445188" y="4596825"/>
                  </a:cubicBezTo>
                  <a:cubicBezTo>
                    <a:pt x="1445188" y="4596825"/>
                    <a:pt x="1445188" y="4596825"/>
                    <a:pt x="1445188" y="4544821"/>
                  </a:cubicBezTo>
                  <a:cubicBezTo>
                    <a:pt x="1445188" y="4500943"/>
                    <a:pt x="1490613" y="4466815"/>
                    <a:pt x="1549019" y="4466815"/>
                  </a:cubicBezTo>
                  <a:close/>
                  <a:moveTo>
                    <a:pt x="1067296" y="4466815"/>
                  </a:moveTo>
                  <a:cubicBezTo>
                    <a:pt x="1125700" y="4466815"/>
                    <a:pt x="1171125" y="4500943"/>
                    <a:pt x="1171125" y="4544821"/>
                  </a:cubicBezTo>
                  <a:cubicBezTo>
                    <a:pt x="1171125" y="4544821"/>
                    <a:pt x="1171125" y="4544821"/>
                    <a:pt x="1171125" y="4596825"/>
                  </a:cubicBezTo>
                  <a:cubicBezTo>
                    <a:pt x="1171125" y="4611451"/>
                    <a:pt x="1159770" y="4622828"/>
                    <a:pt x="1145168" y="4622828"/>
                  </a:cubicBezTo>
                  <a:cubicBezTo>
                    <a:pt x="1145168" y="4622828"/>
                    <a:pt x="1145168" y="4622828"/>
                    <a:pt x="1119210" y="4622828"/>
                  </a:cubicBezTo>
                  <a:cubicBezTo>
                    <a:pt x="1119210" y="4622828"/>
                    <a:pt x="1119210" y="4622828"/>
                    <a:pt x="1119210" y="4726837"/>
                  </a:cubicBezTo>
                  <a:cubicBezTo>
                    <a:pt x="1119210" y="4741463"/>
                    <a:pt x="1107854" y="4752838"/>
                    <a:pt x="1093253" y="4752838"/>
                  </a:cubicBezTo>
                  <a:cubicBezTo>
                    <a:pt x="1093253" y="4752838"/>
                    <a:pt x="1093253" y="4752838"/>
                    <a:pt x="1041337" y="4752838"/>
                  </a:cubicBezTo>
                  <a:cubicBezTo>
                    <a:pt x="1026737" y="4752838"/>
                    <a:pt x="1015380" y="4741463"/>
                    <a:pt x="1015380" y="4726837"/>
                  </a:cubicBezTo>
                  <a:cubicBezTo>
                    <a:pt x="1015380" y="4726837"/>
                    <a:pt x="1015380" y="4726837"/>
                    <a:pt x="1015380" y="4622828"/>
                  </a:cubicBezTo>
                  <a:cubicBezTo>
                    <a:pt x="1015380" y="4622828"/>
                    <a:pt x="1015380" y="4622828"/>
                    <a:pt x="989423" y="4622828"/>
                  </a:cubicBezTo>
                  <a:cubicBezTo>
                    <a:pt x="974822" y="4622828"/>
                    <a:pt x="963465" y="4611451"/>
                    <a:pt x="963465" y="4596825"/>
                  </a:cubicBezTo>
                  <a:cubicBezTo>
                    <a:pt x="963465" y="4596825"/>
                    <a:pt x="963465" y="4596825"/>
                    <a:pt x="963465" y="4544821"/>
                  </a:cubicBezTo>
                  <a:cubicBezTo>
                    <a:pt x="963465" y="4500943"/>
                    <a:pt x="1008890" y="4466815"/>
                    <a:pt x="1067296" y="4466815"/>
                  </a:cubicBezTo>
                  <a:close/>
                  <a:moveTo>
                    <a:pt x="585573" y="4466815"/>
                  </a:moveTo>
                  <a:cubicBezTo>
                    <a:pt x="643977" y="4466815"/>
                    <a:pt x="689403" y="4500943"/>
                    <a:pt x="689403" y="4544821"/>
                  </a:cubicBezTo>
                  <a:cubicBezTo>
                    <a:pt x="689403" y="4544821"/>
                    <a:pt x="689403" y="4544821"/>
                    <a:pt x="689403" y="4596825"/>
                  </a:cubicBezTo>
                  <a:cubicBezTo>
                    <a:pt x="689403" y="4611451"/>
                    <a:pt x="678047" y="4622828"/>
                    <a:pt x="663446" y="4622828"/>
                  </a:cubicBezTo>
                  <a:cubicBezTo>
                    <a:pt x="663446" y="4622828"/>
                    <a:pt x="663446" y="4622828"/>
                    <a:pt x="637487" y="4622828"/>
                  </a:cubicBezTo>
                  <a:cubicBezTo>
                    <a:pt x="637487" y="4622828"/>
                    <a:pt x="637487" y="4622828"/>
                    <a:pt x="637487" y="4726837"/>
                  </a:cubicBezTo>
                  <a:cubicBezTo>
                    <a:pt x="637487" y="4741463"/>
                    <a:pt x="626131" y="4752838"/>
                    <a:pt x="611530" y="4752838"/>
                  </a:cubicBezTo>
                  <a:cubicBezTo>
                    <a:pt x="611530" y="4752838"/>
                    <a:pt x="611530" y="4752838"/>
                    <a:pt x="559614" y="4752838"/>
                  </a:cubicBezTo>
                  <a:cubicBezTo>
                    <a:pt x="545014" y="4752838"/>
                    <a:pt x="533657" y="4741463"/>
                    <a:pt x="533657" y="4726837"/>
                  </a:cubicBezTo>
                  <a:cubicBezTo>
                    <a:pt x="533657" y="4726837"/>
                    <a:pt x="533657" y="4726837"/>
                    <a:pt x="533657" y="4622828"/>
                  </a:cubicBezTo>
                  <a:cubicBezTo>
                    <a:pt x="533657" y="4622828"/>
                    <a:pt x="533657" y="4622828"/>
                    <a:pt x="507700" y="4622828"/>
                  </a:cubicBezTo>
                  <a:cubicBezTo>
                    <a:pt x="493099" y="4622828"/>
                    <a:pt x="481742" y="4611451"/>
                    <a:pt x="481742" y="4596825"/>
                  </a:cubicBezTo>
                  <a:cubicBezTo>
                    <a:pt x="481742" y="4596825"/>
                    <a:pt x="481742" y="4596825"/>
                    <a:pt x="481742" y="4544821"/>
                  </a:cubicBezTo>
                  <a:cubicBezTo>
                    <a:pt x="481742" y="4500943"/>
                    <a:pt x="527167" y="4466815"/>
                    <a:pt x="585573" y="4466815"/>
                  </a:cubicBezTo>
                  <a:close/>
                  <a:moveTo>
                    <a:pt x="103850" y="4466815"/>
                  </a:moveTo>
                  <a:cubicBezTo>
                    <a:pt x="162254" y="4466815"/>
                    <a:pt x="207680" y="4500943"/>
                    <a:pt x="207680" y="4544821"/>
                  </a:cubicBezTo>
                  <a:cubicBezTo>
                    <a:pt x="207680" y="4544821"/>
                    <a:pt x="207680" y="4544821"/>
                    <a:pt x="207680" y="4596825"/>
                  </a:cubicBezTo>
                  <a:cubicBezTo>
                    <a:pt x="207680" y="4611451"/>
                    <a:pt x="196324" y="4622828"/>
                    <a:pt x="181723" y="4622828"/>
                  </a:cubicBezTo>
                  <a:cubicBezTo>
                    <a:pt x="181723" y="4622828"/>
                    <a:pt x="181723" y="4622828"/>
                    <a:pt x="155764" y="4622828"/>
                  </a:cubicBezTo>
                  <a:cubicBezTo>
                    <a:pt x="155764" y="4622828"/>
                    <a:pt x="155764" y="4622828"/>
                    <a:pt x="155764" y="4726837"/>
                  </a:cubicBezTo>
                  <a:cubicBezTo>
                    <a:pt x="155764" y="4741463"/>
                    <a:pt x="144408" y="4752838"/>
                    <a:pt x="129807" y="4752838"/>
                  </a:cubicBezTo>
                  <a:cubicBezTo>
                    <a:pt x="129807" y="4752838"/>
                    <a:pt x="129807" y="4752838"/>
                    <a:pt x="77891" y="4752838"/>
                  </a:cubicBezTo>
                  <a:cubicBezTo>
                    <a:pt x="63291" y="4752838"/>
                    <a:pt x="51934" y="4741463"/>
                    <a:pt x="51934" y="4726837"/>
                  </a:cubicBezTo>
                  <a:cubicBezTo>
                    <a:pt x="51934" y="4726837"/>
                    <a:pt x="51934" y="4726837"/>
                    <a:pt x="51934" y="4622828"/>
                  </a:cubicBezTo>
                  <a:cubicBezTo>
                    <a:pt x="51934" y="4622828"/>
                    <a:pt x="51934" y="4622828"/>
                    <a:pt x="25977" y="4622828"/>
                  </a:cubicBezTo>
                  <a:cubicBezTo>
                    <a:pt x="11376" y="4622828"/>
                    <a:pt x="19" y="4611451"/>
                    <a:pt x="19" y="4596825"/>
                  </a:cubicBezTo>
                  <a:cubicBezTo>
                    <a:pt x="19" y="4596825"/>
                    <a:pt x="19" y="4596825"/>
                    <a:pt x="19" y="4544821"/>
                  </a:cubicBezTo>
                  <a:cubicBezTo>
                    <a:pt x="19" y="4500943"/>
                    <a:pt x="45444" y="4466815"/>
                    <a:pt x="103850" y="4466815"/>
                  </a:cubicBezTo>
                  <a:close/>
                  <a:moveTo>
                    <a:pt x="12145950" y="4335557"/>
                  </a:moveTo>
                  <a:cubicBezTo>
                    <a:pt x="12174622" y="4335557"/>
                    <a:pt x="12197866" y="4358801"/>
                    <a:pt x="12197866" y="4387473"/>
                  </a:cubicBezTo>
                  <a:cubicBezTo>
                    <a:pt x="12197866" y="4416145"/>
                    <a:pt x="12174622" y="4439388"/>
                    <a:pt x="12145950" y="4439388"/>
                  </a:cubicBezTo>
                  <a:cubicBezTo>
                    <a:pt x="12117278" y="4439388"/>
                    <a:pt x="12094035" y="4416145"/>
                    <a:pt x="12094035" y="4387473"/>
                  </a:cubicBezTo>
                  <a:cubicBezTo>
                    <a:pt x="12094035" y="4358801"/>
                    <a:pt x="12117278" y="4335557"/>
                    <a:pt x="12145950" y="4335557"/>
                  </a:cubicBezTo>
                  <a:close/>
                  <a:moveTo>
                    <a:pt x="11664226" y="4335557"/>
                  </a:moveTo>
                  <a:cubicBezTo>
                    <a:pt x="11692898" y="4335557"/>
                    <a:pt x="11716142" y="4358801"/>
                    <a:pt x="11716142" y="4387473"/>
                  </a:cubicBezTo>
                  <a:cubicBezTo>
                    <a:pt x="11716142" y="4416145"/>
                    <a:pt x="11692898" y="4439388"/>
                    <a:pt x="11664226" y="4439388"/>
                  </a:cubicBezTo>
                  <a:cubicBezTo>
                    <a:pt x="11635554" y="4439388"/>
                    <a:pt x="11612311" y="4416145"/>
                    <a:pt x="11612311" y="4387473"/>
                  </a:cubicBezTo>
                  <a:cubicBezTo>
                    <a:pt x="11612311" y="4358801"/>
                    <a:pt x="11635554" y="4335557"/>
                    <a:pt x="11664226" y="4335557"/>
                  </a:cubicBezTo>
                  <a:close/>
                  <a:moveTo>
                    <a:pt x="11182501" y="4335557"/>
                  </a:moveTo>
                  <a:cubicBezTo>
                    <a:pt x="11211173" y="4335557"/>
                    <a:pt x="11234417" y="4358801"/>
                    <a:pt x="11234417" y="4387473"/>
                  </a:cubicBezTo>
                  <a:cubicBezTo>
                    <a:pt x="11234417" y="4416145"/>
                    <a:pt x="11211173" y="4439388"/>
                    <a:pt x="11182501" y="4439388"/>
                  </a:cubicBezTo>
                  <a:cubicBezTo>
                    <a:pt x="11153829" y="4439388"/>
                    <a:pt x="11130586" y="4416145"/>
                    <a:pt x="11130586" y="4387473"/>
                  </a:cubicBezTo>
                  <a:cubicBezTo>
                    <a:pt x="11130586" y="4358801"/>
                    <a:pt x="11153829" y="4335557"/>
                    <a:pt x="11182501" y="4335557"/>
                  </a:cubicBezTo>
                  <a:close/>
                  <a:moveTo>
                    <a:pt x="10700777" y="4335557"/>
                  </a:moveTo>
                  <a:cubicBezTo>
                    <a:pt x="10729449" y="4335557"/>
                    <a:pt x="10752693" y="4358801"/>
                    <a:pt x="10752693" y="4387473"/>
                  </a:cubicBezTo>
                  <a:cubicBezTo>
                    <a:pt x="10752693" y="4416145"/>
                    <a:pt x="10729449" y="4439388"/>
                    <a:pt x="10700777" y="4439388"/>
                  </a:cubicBezTo>
                  <a:cubicBezTo>
                    <a:pt x="10672105" y="4439388"/>
                    <a:pt x="10648862" y="4416145"/>
                    <a:pt x="10648862" y="4387473"/>
                  </a:cubicBezTo>
                  <a:cubicBezTo>
                    <a:pt x="10648862" y="4358801"/>
                    <a:pt x="10672105" y="4335557"/>
                    <a:pt x="10700777" y="4335557"/>
                  </a:cubicBezTo>
                  <a:close/>
                  <a:moveTo>
                    <a:pt x="10219053" y="4335557"/>
                  </a:moveTo>
                  <a:cubicBezTo>
                    <a:pt x="10247725" y="4335557"/>
                    <a:pt x="10270969" y="4358801"/>
                    <a:pt x="10270969" y="4387473"/>
                  </a:cubicBezTo>
                  <a:cubicBezTo>
                    <a:pt x="10270969" y="4416145"/>
                    <a:pt x="10247725" y="4439388"/>
                    <a:pt x="10219053" y="4439388"/>
                  </a:cubicBezTo>
                  <a:cubicBezTo>
                    <a:pt x="10190381" y="4439388"/>
                    <a:pt x="10167138" y="4416145"/>
                    <a:pt x="10167138" y="4387473"/>
                  </a:cubicBezTo>
                  <a:cubicBezTo>
                    <a:pt x="10167138" y="4358801"/>
                    <a:pt x="10190381" y="4335557"/>
                    <a:pt x="10219053" y="4335557"/>
                  </a:cubicBezTo>
                  <a:close/>
                  <a:moveTo>
                    <a:pt x="9737328" y="4335557"/>
                  </a:moveTo>
                  <a:cubicBezTo>
                    <a:pt x="9766000" y="4335557"/>
                    <a:pt x="9789244" y="4358801"/>
                    <a:pt x="9789244" y="4387473"/>
                  </a:cubicBezTo>
                  <a:cubicBezTo>
                    <a:pt x="9789244" y="4416145"/>
                    <a:pt x="9766000" y="4439388"/>
                    <a:pt x="9737328" y="4439388"/>
                  </a:cubicBezTo>
                  <a:cubicBezTo>
                    <a:pt x="9708656" y="4439388"/>
                    <a:pt x="9685413" y="4416145"/>
                    <a:pt x="9685413" y="4387473"/>
                  </a:cubicBezTo>
                  <a:cubicBezTo>
                    <a:pt x="9685413" y="4358801"/>
                    <a:pt x="9708656" y="4335557"/>
                    <a:pt x="9737328" y="4335557"/>
                  </a:cubicBezTo>
                  <a:close/>
                  <a:moveTo>
                    <a:pt x="9255604" y="4335557"/>
                  </a:moveTo>
                  <a:cubicBezTo>
                    <a:pt x="9284276" y="4335557"/>
                    <a:pt x="9307520" y="4358801"/>
                    <a:pt x="9307520" y="4387473"/>
                  </a:cubicBezTo>
                  <a:cubicBezTo>
                    <a:pt x="9307520" y="4416145"/>
                    <a:pt x="9284276" y="4439388"/>
                    <a:pt x="9255604" y="4439388"/>
                  </a:cubicBezTo>
                  <a:cubicBezTo>
                    <a:pt x="9226932" y="4439388"/>
                    <a:pt x="9203689" y="4416145"/>
                    <a:pt x="9203689" y="4387473"/>
                  </a:cubicBezTo>
                  <a:cubicBezTo>
                    <a:pt x="9203689" y="4358801"/>
                    <a:pt x="9226932" y="4335557"/>
                    <a:pt x="9255604" y="4335557"/>
                  </a:cubicBezTo>
                  <a:close/>
                  <a:moveTo>
                    <a:pt x="8773880" y="4335557"/>
                  </a:moveTo>
                  <a:cubicBezTo>
                    <a:pt x="8802552" y="4335557"/>
                    <a:pt x="8825796" y="4358801"/>
                    <a:pt x="8825796" y="4387473"/>
                  </a:cubicBezTo>
                  <a:cubicBezTo>
                    <a:pt x="8825796" y="4416145"/>
                    <a:pt x="8802552" y="4439388"/>
                    <a:pt x="8773880" y="4439388"/>
                  </a:cubicBezTo>
                  <a:cubicBezTo>
                    <a:pt x="8745208" y="4439388"/>
                    <a:pt x="8721965" y="4416145"/>
                    <a:pt x="8721965" y="4387473"/>
                  </a:cubicBezTo>
                  <a:cubicBezTo>
                    <a:pt x="8721965" y="4358801"/>
                    <a:pt x="8745208" y="4335557"/>
                    <a:pt x="8773880" y="4335557"/>
                  </a:cubicBezTo>
                  <a:close/>
                  <a:moveTo>
                    <a:pt x="8292157" y="4335557"/>
                  </a:moveTo>
                  <a:cubicBezTo>
                    <a:pt x="8320829" y="4335557"/>
                    <a:pt x="8344072" y="4358801"/>
                    <a:pt x="8344072" y="4387473"/>
                  </a:cubicBezTo>
                  <a:cubicBezTo>
                    <a:pt x="8344072" y="4416145"/>
                    <a:pt x="8320829" y="4439388"/>
                    <a:pt x="8292157" y="4439388"/>
                  </a:cubicBezTo>
                  <a:cubicBezTo>
                    <a:pt x="8263484" y="4439388"/>
                    <a:pt x="8240241" y="4416145"/>
                    <a:pt x="8240241" y="4387473"/>
                  </a:cubicBezTo>
                  <a:cubicBezTo>
                    <a:pt x="8240241" y="4358801"/>
                    <a:pt x="8263484" y="4335557"/>
                    <a:pt x="8292157" y="4335557"/>
                  </a:cubicBezTo>
                  <a:close/>
                  <a:moveTo>
                    <a:pt x="7810433" y="4335557"/>
                  </a:moveTo>
                  <a:cubicBezTo>
                    <a:pt x="7839105" y="4335557"/>
                    <a:pt x="7862348" y="4358801"/>
                    <a:pt x="7862348" y="4387473"/>
                  </a:cubicBezTo>
                  <a:cubicBezTo>
                    <a:pt x="7862348" y="4416145"/>
                    <a:pt x="7839105" y="4439388"/>
                    <a:pt x="7810433" y="4439388"/>
                  </a:cubicBezTo>
                  <a:cubicBezTo>
                    <a:pt x="7781760" y="4439388"/>
                    <a:pt x="7758517" y="4416145"/>
                    <a:pt x="7758517" y="4387473"/>
                  </a:cubicBezTo>
                  <a:cubicBezTo>
                    <a:pt x="7758517" y="4358801"/>
                    <a:pt x="7781760" y="4335557"/>
                    <a:pt x="7810433" y="4335557"/>
                  </a:cubicBezTo>
                  <a:close/>
                  <a:moveTo>
                    <a:pt x="7328709" y="4335557"/>
                  </a:moveTo>
                  <a:cubicBezTo>
                    <a:pt x="7357381" y="4335557"/>
                    <a:pt x="7380624" y="4358801"/>
                    <a:pt x="7380624" y="4387473"/>
                  </a:cubicBezTo>
                  <a:cubicBezTo>
                    <a:pt x="7380624" y="4416145"/>
                    <a:pt x="7357381" y="4439388"/>
                    <a:pt x="7328709" y="4439388"/>
                  </a:cubicBezTo>
                  <a:cubicBezTo>
                    <a:pt x="7300036" y="4439388"/>
                    <a:pt x="7276793" y="4416145"/>
                    <a:pt x="7276793" y="4387473"/>
                  </a:cubicBezTo>
                  <a:cubicBezTo>
                    <a:pt x="7276793" y="4358801"/>
                    <a:pt x="7300036" y="4335557"/>
                    <a:pt x="7328709" y="4335557"/>
                  </a:cubicBezTo>
                  <a:close/>
                  <a:moveTo>
                    <a:pt x="6846985" y="4335557"/>
                  </a:moveTo>
                  <a:cubicBezTo>
                    <a:pt x="6875657" y="4335557"/>
                    <a:pt x="6898900" y="4358801"/>
                    <a:pt x="6898900" y="4387473"/>
                  </a:cubicBezTo>
                  <a:cubicBezTo>
                    <a:pt x="6898900" y="4416145"/>
                    <a:pt x="6875657" y="4439388"/>
                    <a:pt x="6846985" y="4439388"/>
                  </a:cubicBezTo>
                  <a:cubicBezTo>
                    <a:pt x="6818312" y="4439388"/>
                    <a:pt x="6795069" y="4416145"/>
                    <a:pt x="6795069" y="4387473"/>
                  </a:cubicBezTo>
                  <a:cubicBezTo>
                    <a:pt x="6795069" y="4358801"/>
                    <a:pt x="6818312" y="4335557"/>
                    <a:pt x="6846985" y="4335557"/>
                  </a:cubicBezTo>
                  <a:close/>
                  <a:moveTo>
                    <a:pt x="6365261" y="4335557"/>
                  </a:moveTo>
                  <a:cubicBezTo>
                    <a:pt x="6393933" y="4335557"/>
                    <a:pt x="6417176" y="4358801"/>
                    <a:pt x="6417176" y="4387473"/>
                  </a:cubicBezTo>
                  <a:cubicBezTo>
                    <a:pt x="6417176" y="4416145"/>
                    <a:pt x="6393933" y="4439388"/>
                    <a:pt x="6365261" y="4439388"/>
                  </a:cubicBezTo>
                  <a:cubicBezTo>
                    <a:pt x="6336588" y="4439388"/>
                    <a:pt x="6313345" y="4416145"/>
                    <a:pt x="6313345" y="4387473"/>
                  </a:cubicBezTo>
                  <a:cubicBezTo>
                    <a:pt x="6313345" y="4358801"/>
                    <a:pt x="6336588" y="4335557"/>
                    <a:pt x="6365261" y="4335557"/>
                  </a:cubicBezTo>
                  <a:close/>
                  <a:moveTo>
                    <a:pt x="5883541" y="4335557"/>
                  </a:moveTo>
                  <a:cubicBezTo>
                    <a:pt x="5912214" y="4335557"/>
                    <a:pt x="5935456" y="4358801"/>
                    <a:pt x="5935456" y="4387473"/>
                  </a:cubicBezTo>
                  <a:cubicBezTo>
                    <a:pt x="5935456" y="4416145"/>
                    <a:pt x="5912214" y="4439388"/>
                    <a:pt x="5883541" y="4439388"/>
                  </a:cubicBezTo>
                  <a:cubicBezTo>
                    <a:pt x="5854870" y="4439388"/>
                    <a:pt x="5831627" y="4416145"/>
                    <a:pt x="5831627" y="4387473"/>
                  </a:cubicBezTo>
                  <a:cubicBezTo>
                    <a:pt x="5831627" y="4358801"/>
                    <a:pt x="5854870" y="4335557"/>
                    <a:pt x="5883541" y="4335557"/>
                  </a:cubicBezTo>
                  <a:close/>
                  <a:moveTo>
                    <a:pt x="5401826" y="4335557"/>
                  </a:moveTo>
                  <a:cubicBezTo>
                    <a:pt x="5430497" y="4335557"/>
                    <a:pt x="5453740" y="4358801"/>
                    <a:pt x="5453740" y="4387473"/>
                  </a:cubicBezTo>
                  <a:cubicBezTo>
                    <a:pt x="5453740" y="4416145"/>
                    <a:pt x="5430497" y="4439388"/>
                    <a:pt x="5401826" y="4439388"/>
                  </a:cubicBezTo>
                  <a:cubicBezTo>
                    <a:pt x="5373157" y="4439388"/>
                    <a:pt x="5349913" y="4416145"/>
                    <a:pt x="5349913" y="4387473"/>
                  </a:cubicBezTo>
                  <a:cubicBezTo>
                    <a:pt x="5349913" y="4358801"/>
                    <a:pt x="5373157" y="4335557"/>
                    <a:pt x="5401826" y="4335557"/>
                  </a:cubicBezTo>
                  <a:close/>
                  <a:moveTo>
                    <a:pt x="4920088" y="4335557"/>
                  </a:moveTo>
                  <a:cubicBezTo>
                    <a:pt x="4948766" y="4335557"/>
                    <a:pt x="4972011" y="4358801"/>
                    <a:pt x="4972011" y="4387473"/>
                  </a:cubicBezTo>
                  <a:cubicBezTo>
                    <a:pt x="4972011" y="4416145"/>
                    <a:pt x="4948766" y="4439388"/>
                    <a:pt x="4920088" y="4439388"/>
                  </a:cubicBezTo>
                  <a:cubicBezTo>
                    <a:pt x="4891417" y="4439388"/>
                    <a:pt x="4868178" y="4416145"/>
                    <a:pt x="4868178" y="4387473"/>
                  </a:cubicBezTo>
                  <a:cubicBezTo>
                    <a:pt x="4868178" y="4358801"/>
                    <a:pt x="4891417" y="4335557"/>
                    <a:pt x="4920088" y="4335557"/>
                  </a:cubicBezTo>
                  <a:close/>
                  <a:moveTo>
                    <a:pt x="4438377" y="4335557"/>
                  </a:moveTo>
                  <a:cubicBezTo>
                    <a:pt x="4467044" y="4335557"/>
                    <a:pt x="4490288" y="4358801"/>
                    <a:pt x="4490288" y="4387473"/>
                  </a:cubicBezTo>
                  <a:cubicBezTo>
                    <a:pt x="4490288" y="4416145"/>
                    <a:pt x="4467044" y="4439388"/>
                    <a:pt x="4438377" y="4439388"/>
                  </a:cubicBezTo>
                  <a:cubicBezTo>
                    <a:pt x="4409702" y="4439388"/>
                    <a:pt x="4386458" y="4416145"/>
                    <a:pt x="4386458" y="4387473"/>
                  </a:cubicBezTo>
                  <a:cubicBezTo>
                    <a:pt x="4386458" y="4358801"/>
                    <a:pt x="4409702" y="4335557"/>
                    <a:pt x="4438377" y="4335557"/>
                  </a:cubicBezTo>
                  <a:close/>
                  <a:moveTo>
                    <a:pt x="3956659" y="4335557"/>
                  </a:moveTo>
                  <a:cubicBezTo>
                    <a:pt x="3985330" y="4335557"/>
                    <a:pt x="4008577" y="4358801"/>
                    <a:pt x="4008577" y="4387473"/>
                  </a:cubicBezTo>
                  <a:cubicBezTo>
                    <a:pt x="4008577" y="4416145"/>
                    <a:pt x="3985330" y="4439388"/>
                    <a:pt x="3956659" y="4439388"/>
                  </a:cubicBezTo>
                  <a:cubicBezTo>
                    <a:pt x="3927986" y="4439388"/>
                    <a:pt x="3904744" y="4416145"/>
                    <a:pt x="3904744" y="4387473"/>
                  </a:cubicBezTo>
                  <a:cubicBezTo>
                    <a:pt x="3904744" y="4358801"/>
                    <a:pt x="3927986" y="4335557"/>
                    <a:pt x="3956659" y="4335557"/>
                  </a:cubicBezTo>
                  <a:close/>
                  <a:moveTo>
                    <a:pt x="3474939" y="4335557"/>
                  </a:moveTo>
                  <a:cubicBezTo>
                    <a:pt x="3503612" y="4335557"/>
                    <a:pt x="3526856" y="4358801"/>
                    <a:pt x="3526856" y="4387473"/>
                  </a:cubicBezTo>
                  <a:cubicBezTo>
                    <a:pt x="3526856" y="4416145"/>
                    <a:pt x="3503612" y="4439388"/>
                    <a:pt x="3474939" y="4439388"/>
                  </a:cubicBezTo>
                  <a:cubicBezTo>
                    <a:pt x="3446268" y="4439388"/>
                    <a:pt x="3423024" y="4416145"/>
                    <a:pt x="3423024" y="4387473"/>
                  </a:cubicBezTo>
                  <a:cubicBezTo>
                    <a:pt x="3423024" y="4358801"/>
                    <a:pt x="3446268" y="4335557"/>
                    <a:pt x="3474939" y="4335557"/>
                  </a:cubicBezTo>
                  <a:close/>
                  <a:moveTo>
                    <a:pt x="2993216" y="4335557"/>
                  </a:moveTo>
                  <a:cubicBezTo>
                    <a:pt x="3021888" y="4335557"/>
                    <a:pt x="3045131" y="4358801"/>
                    <a:pt x="3045131" y="4387473"/>
                  </a:cubicBezTo>
                  <a:cubicBezTo>
                    <a:pt x="3045131" y="4416145"/>
                    <a:pt x="3021888" y="4439388"/>
                    <a:pt x="2993216" y="4439388"/>
                  </a:cubicBezTo>
                  <a:cubicBezTo>
                    <a:pt x="2964543" y="4439388"/>
                    <a:pt x="2941299" y="4416145"/>
                    <a:pt x="2941299" y="4387473"/>
                  </a:cubicBezTo>
                  <a:cubicBezTo>
                    <a:pt x="2941299" y="4358801"/>
                    <a:pt x="2964543" y="4335557"/>
                    <a:pt x="2993216" y="4335557"/>
                  </a:cubicBezTo>
                  <a:close/>
                  <a:moveTo>
                    <a:pt x="2511491" y="4335557"/>
                  </a:moveTo>
                  <a:cubicBezTo>
                    <a:pt x="2540164" y="4335557"/>
                    <a:pt x="2563407" y="4358801"/>
                    <a:pt x="2563407" y="4387473"/>
                  </a:cubicBezTo>
                  <a:cubicBezTo>
                    <a:pt x="2563407" y="4416145"/>
                    <a:pt x="2540164" y="4439388"/>
                    <a:pt x="2511491" y="4439388"/>
                  </a:cubicBezTo>
                  <a:cubicBezTo>
                    <a:pt x="2482821" y="4439388"/>
                    <a:pt x="2459578" y="4416145"/>
                    <a:pt x="2459578" y="4387473"/>
                  </a:cubicBezTo>
                  <a:cubicBezTo>
                    <a:pt x="2459578" y="4358801"/>
                    <a:pt x="2482821" y="4335557"/>
                    <a:pt x="2511491" y="4335557"/>
                  </a:cubicBezTo>
                  <a:close/>
                  <a:moveTo>
                    <a:pt x="2029763" y="4335557"/>
                  </a:moveTo>
                  <a:cubicBezTo>
                    <a:pt x="2058435" y="4335557"/>
                    <a:pt x="2081679" y="4358801"/>
                    <a:pt x="2081679" y="4387473"/>
                  </a:cubicBezTo>
                  <a:cubicBezTo>
                    <a:pt x="2081679" y="4416145"/>
                    <a:pt x="2058435" y="4439388"/>
                    <a:pt x="2029763" y="4439388"/>
                  </a:cubicBezTo>
                  <a:cubicBezTo>
                    <a:pt x="2001091" y="4439388"/>
                    <a:pt x="1977847" y="4416145"/>
                    <a:pt x="1977847" y="4387473"/>
                  </a:cubicBezTo>
                  <a:cubicBezTo>
                    <a:pt x="1977847" y="4358801"/>
                    <a:pt x="2001091" y="4335557"/>
                    <a:pt x="2029763" y="4335557"/>
                  </a:cubicBezTo>
                  <a:close/>
                  <a:moveTo>
                    <a:pt x="1548039" y="4335557"/>
                  </a:moveTo>
                  <a:cubicBezTo>
                    <a:pt x="1576711" y="4335557"/>
                    <a:pt x="1599954" y="4358801"/>
                    <a:pt x="1599954" y="4387473"/>
                  </a:cubicBezTo>
                  <a:cubicBezTo>
                    <a:pt x="1599954" y="4416145"/>
                    <a:pt x="1576711" y="4439388"/>
                    <a:pt x="1548039" y="4439388"/>
                  </a:cubicBezTo>
                  <a:cubicBezTo>
                    <a:pt x="1519367" y="4439388"/>
                    <a:pt x="1496123" y="4416145"/>
                    <a:pt x="1496123" y="4387473"/>
                  </a:cubicBezTo>
                  <a:cubicBezTo>
                    <a:pt x="1496123" y="4358801"/>
                    <a:pt x="1519367" y="4335557"/>
                    <a:pt x="1548039" y="4335557"/>
                  </a:cubicBezTo>
                  <a:close/>
                  <a:moveTo>
                    <a:pt x="1066316" y="4335557"/>
                  </a:moveTo>
                  <a:cubicBezTo>
                    <a:pt x="1094988" y="4335557"/>
                    <a:pt x="1118231" y="4358801"/>
                    <a:pt x="1118231" y="4387473"/>
                  </a:cubicBezTo>
                  <a:cubicBezTo>
                    <a:pt x="1118231" y="4416145"/>
                    <a:pt x="1094988" y="4439388"/>
                    <a:pt x="1066316" y="4439388"/>
                  </a:cubicBezTo>
                  <a:cubicBezTo>
                    <a:pt x="1037644" y="4439388"/>
                    <a:pt x="1014400" y="4416145"/>
                    <a:pt x="1014400" y="4387473"/>
                  </a:cubicBezTo>
                  <a:cubicBezTo>
                    <a:pt x="1014400" y="4358801"/>
                    <a:pt x="1037644" y="4335557"/>
                    <a:pt x="1066316" y="4335557"/>
                  </a:cubicBezTo>
                  <a:close/>
                  <a:moveTo>
                    <a:pt x="584593" y="4335557"/>
                  </a:moveTo>
                  <a:cubicBezTo>
                    <a:pt x="613265" y="4335557"/>
                    <a:pt x="636508" y="4358801"/>
                    <a:pt x="636508" y="4387473"/>
                  </a:cubicBezTo>
                  <a:cubicBezTo>
                    <a:pt x="636508" y="4416145"/>
                    <a:pt x="613265" y="4439388"/>
                    <a:pt x="584593" y="4439388"/>
                  </a:cubicBezTo>
                  <a:cubicBezTo>
                    <a:pt x="555921" y="4439388"/>
                    <a:pt x="532677" y="4416145"/>
                    <a:pt x="532677" y="4387473"/>
                  </a:cubicBezTo>
                  <a:cubicBezTo>
                    <a:pt x="532677" y="4358801"/>
                    <a:pt x="555921" y="4335557"/>
                    <a:pt x="584593" y="4335557"/>
                  </a:cubicBezTo>
                  <a:close/>
                  <a:moveTo>
                    <a:pt x="102870" y="4335557"/>
                  </a:moveTo>
                  <a:cubicBezTo>
                    <a:pt x="131542" y="4335557"/>
                    <a:pt x="154786" y="4358801"/>
                    <a:pt x="154786" y="4387473"/>
                  </a:cubicBezTo>
                  <a:cubicBezTo>
                    <a:pt x="154786" y="4416145"/>
                    <a:pt x="131542" y="4439388"/>
                    <a:pt x="102870" y="4439388"/>
                  </a:cubicBezTo>
                  <a:cubicBezTo>
                    <a:pt x="74198" y="4439388"/>
                    <a:pt x="50954" y="4416145"/>
                    <a:pt x="50954" y="4387473"/>
                  </a:cubicBezTo>
                  <a:cubicBezTo>
                    <a:pt x="50954" y="4358801"/>
                    <a:pt x="74198" y="4335557"/>
                    <a:pt x="102870" y="4335557"/>
                  </a:cubicBezTo>
                  <a:close/>
                  <a:moveTo>
                    <a:pt x="12146930" y="3985091"/>
                  </a:moveTo>
                  <a:cubicBezTo>
                    <a:pt x="12205334" y="3985091"/>
                    <a:pt x="12250760" y="4019219"/>
                    <a:pt x="12250760" y="4063097"/>
                  </a:cubicBezTo>
                  <a:cubicBezTo>
                    <a:pt x="12250760" y="4063097"/>
                    <a:pt x="12250760" y="4063097"/>
                    <a:pt x="12250760" y="4115101"/>
                  </a:cubicBezTo>
                  <a:cubicBezTo>
                    <a:pt x="12250760" y="4129727"/>
                    <a:pt x="12239404" y="4141104"/>
                    <a:pt x="12224803" y="4141104"/>
                  </a:cubicBezTo>
                  <a:cubicBezTo>
                    <a:pt x="12224803" y="4141104"/>
                    <a:pt x="12224803" y="4141104"/>
                    <a:pt x="12198844" y="4141104"/>
                  </a:cubicBezTo>
                  <a:cubicBezTo>
                    <a:pt x="12198844" y="4141104"/>
                    <a:pt x="12198844" y="4141104"/>
                    <a:pt x="12198844" y="4245113"/>
                  </a:cubicBezTo>
                  <a:cubicBezTo>
                    <a:pt x="12198844" y="4259739"/>
                    <a:pt x="12187489" y="4271114"/>
                    <a:pt x="12172887" y="4271114"/>
                  </a:cubicBezTo>
                  <a:cubicBezTo>
                    <a:pt x="12172887" y="4271114"/>
                    <a:pt x="12172887" y="4271114"/>
                    <a:pt x="12120972" y="4271114"/>
                  </a:cubicBezTo>
                  <a:cubicBezTo>
                    <a:pt x="12106372" y="4271114"/>
                    <a:pt x="12095015" y="4259739"/>
                    <a:pt x="12095015" y="4245113"/>
                  </a:cubicBezTo>
                  <a:cubicBezTo>
                    <a:pt x="12095015" y="4245113"/>
                    <a:pt x="12095015" y="4245113"/>
                    <a:pt x="12095015" y="4141104"/>
                  </a:cubicBezTo>
                  <a:cubicBezTo>
                    <a:pt x="12095015" y="4141104"/>
                    <a:pt x="12095015" y="4141104"/>
                    <a:pt x="12069057" y="4141104"/>
                  </a:cubicBezTo>
                  <a:cubicBezTo>
                    <a:pt x="12054456" y="4141104"/>
                    <a:pt x="12043099" y="4129727"/>
                    <a:pt x="12043099" y="4115101"/>
                  </a:cubicBezTo>
                  <a:cubicBezTo>
                    <a:pt x="12043099" y="4115101"/>
                    <a:pt x="12043099" y="4115101"/>
                    <a:pt x="12043099" y="4063097"/>
                  </a:cubicBezTo>
                  <a:cubicBezTo>
                    <a:pt x="12043099" y="4019219"/>
                    <a:pt x="12088525" y="3985091"/>
                    <a:pt x="12146930" y="3985091"/>
                  </a:cubicBezTo>
                  <a:close/>
                  <a:moveTo>
                    <a:pt x="11665206" y="3985091"/>
                  </a:moveTo>
                  <a:cubicBezTo>
                    <a:pt x="11723610" y="3985091"/>
                    <a:pt x="11769036" y="4019219"/>
                    <a:pt x="11769036" y="4063097"/>
                  </a:cubicBezTo>
                  <a:cubicBezTo>
                    <a:pt x="11769036" y="4063097"/>
                    <a:pt x="11769036" y="4063097"/>
                    <a:pt x="11769036" y="4115101"/>
                  </a:cubicBezTo>
                  <a:cubicBezTo>
                    <a:pt x="11769036" y="4129727"/>
                    <a:pt x="11757680" y="4141104"/>
                    <a:pt x="11743079" y="4141104"/>
                  </a:cubicBezTo>
                  <a:cubicBezTo>
                    <a:pt x="11743079" y="4141104"/>
                    <a:pt x="11743079" y="4141104"/>
                    <a:pt x="11717120" y="4141104"/>
                  </a:cubicBezTo>
                  <a:cubicBezTo>
                    <a:pt x="11717120" y="4141104"/>
                    <a:pt x="11717120" y="4141104"/>
                    <a:pt x="11717120" y="4245113"/>
                  </a:cubicBezTo>
                  <a:cubicBezTo>
                    <a:pt x="11717120" y="4259739"/>
                    <a:pt x="11705765" y="4271114"/>
                    <a:pt x="11691163" y="4271114"/>
                  </a:cubicBezTo>
                  <a:cubicBezTo>
                    <a:pt x="11691163" y="4271114"/>
                    <a:pt x="11691163" y="4271114"/>
                    <a:pt x="11639248" y="4271114"/>
                  </a:cubicBezTo>
                  <a:cubicBezTo>
                    <a:pt x="11624648" y="4271114"/>
                    <a:pt x="11613291" y="4259739"/>
                    <a:pt x="11613291" y="4245113"/>
                  </a:cubicBezTo>
                  <a:cubicBezTo>
                    <a:pt x="11613291" y="4245113"/>
                    <a:pt x="11613291" y="4245113"/>
                    <a:pt x="11613291" y="4141104"/>
                  </a:cubicBezTo>
                  <a:cubicBezTo>
                    <a:pt x="11613291" y="4141104"/>
                    <a:pt x="11613291" y="4141104"/>
                    <a:pt x="11587333" y="4141104"/>
                  </a:cubicBezTo>
                  <a:cubicBezTo>
                    <a:pt x="11572732" y="4141104"/>
                    <a:pt x="11561375" y="4129727"/>
                    <a:pt x="11561375" y="4115101"/>
                  </a:cubicBezTo>
                  <a:cubicBezTo>
                    <a:pt x="11561375" y="4115101"/>
                    <a:pt x="11561375" y="4115101"/>
                    <a:pt x="11561375" y="4063097"/>
                  </a:cubicBezTo>
                  <a:cubicBezTo>
                    <a:pt x="11561375" y="4019219"/>
                    <a:pt x="11606801" y="3985091"/>
                    <a:pt x="11665206" y="3985091"/>
                  </a:cubicBezTo>
                  <a:close/>
                  <a:moveTo>
                    <a:pt x="11183481" y="3985091"/>
                  </a:moveTo>
                  <a:cubicBezTo>
                    <a:pt x="11241885" y="3985091"/>
                    <a:pt x="11287311" y="4019219"/>
                    <a:pt x="11287311" y="4063097"/>
                  </a:cubicBezTo>
                  <a:cubicBezTo>
                    <a:pt x="11287311" y="4063097"/>
                    <a:pt x="11287311" y="4063097"/>
                    <a:pt x="11287311" y="4115101"/>
                  </a:cubicBezTo>
                  <a:cubicBezTo>
                    <a:pt x="11287311" y="4129727"/>
                    <a:pt x="11275955" y="4141104"/>
                    <a:pt x="11261354" y="4141104"/>
                  </a:cubicBezTo>
                  <a:cubicBezTo>
                    <a:pt x="11261354" y="4141104"/>
                    <a:pt x="11261354" y="4141104"/>
                    <a:pt x="11235395" y="4141104"/>
                  </a:cubicBezTo>
                  <a:cubicBezTo>
                    <a:pt x="11235395" y="4141104"/>
                    <a:pt x="11235395" y="4141104"/>
                    <a:pt x="11235395" y="4245113"/>
                  </a:cubicBezTo>
                  <a:cubicBezTo>
                    <a:pt x="11235395" y="4259739"/>
                    <a:pt x="11224040" y="4271114"/>
                    <a:pt x="11209438" y="4271114"/>
                  </a:cubicBezTo>
                  <a:cubicBezTo>
                    <a:pt x="11209438" y="4271114"/>
                    <a:pt x="11209438" y="4271114"/>
                    <a:pt x="11157523" y="4271114"/>
                  </a:cubicBezTo>
                  <a:cubicBezTo>
                    <a:pt x="11142923" y="4271114"/>
                    <a:pt x="11131566" y="4259739"/>
                    <a:pt x="11131566" y="4245113"/>
                  </a:cubicBezTo>
                  <a:cubicBezTo>
                    <a:pt x="11131566" y="4245113"/>
                    <a:pt x="11131566" y="4245113"/>
                    <a:pt x="11131566" y="4141104"/>
                  </a:cubicBezTo>
                  <a:cubicBezTo>
                    <a:pt x="11131566" y="4141104"/>
                    <a:pt x="11131566" y="4141104"/>
                    <a:pt x="11105608" y="4141104"/>
                  </a:cubicBezTo>
                  <a:cubicBezTo>
                    <a:pt x="11091007" y="4141104"/>
                    <a:pt x="11079650" y="4129727"/>
                    <a:pt x="11079650" y="4115101"/>
                  </a:cubicBezTo>
                  <a:cubicBezTo>
                    <a:pt x="11079650" y="4115101"/>
                    <a:pt x="11079650" y="4115101"/>
                    <a:pt x="11079650" y="4063097"/>
                  </a:cubicBezTo>
                  <a:cubicBezTo>
                    <a:pt x="11079650" y="4019219"/>
                    <a:pt x="11125076" y="3985091"/>
                    <a:pt x="11183481" y="3985091"/>
                  </a:cubicBezTo>
                  <a:close/>
                  <a:moveTo>
                    <a:pt x="10701757" y="3985091"/>
                  </a:moveTo>
                  <a:cubicBezTo>
                    <a:pt x="10760161" y="3985091"/>
                    <a:pt x="10805587" y="4019219"/>
                    <a:pt x="10805587" y="4063097"/>
                  </a:cubicBezTo>
                  <a:cubicBezTo>
                    <a:pt x="10805587" y="4063097"/>
                    <a:pt x="10805587" y="4063097"/>
                    <a:pt x="10805587" y="4115101"/>
                  </a:cubicBezTo>
                  <a:cubicBezTo>
                    <a:pt x="10805587" y="4129727"/>
                    <a:pt x="10794231" y="4141104"/>
                    <a:pt x="10779630" y="4141104"/>
                  </a:cubicBezTo>
                  <a:cubicBezTo>
                    <a:pt x="10779630" y="4141104"/>
                    <a:pt x="10779630" y="4141104"/>
                    <a:pt x="10753671" y="4141104"/>
                  </a:cubicBezTo>
                  <a:cubicBezTo>
                    <a:pt x="10753671" y="4141104"/>
                    <a:pt x="10753671" y="4141104"/>
                    <a:pt x="10753671" y="4245113"/>
                  </a:cubicBezTo>
                  <a:cubicBezTo>
                    <a:pt x="10753671" y="4259739"/>
                    <a:pt x="10742316" y="4271114"/>
                    <a:pt x="10727714" y="4271114"/>
                  </a:cubicBezTo>
                  <a:cubicBezTo>
                    <a:pt x="10727714" y="4271114"/>
                    <a:pt x="10727714" y="4271114"/>
                    <a:pt x="10675799" y="4271114"/>
                  </a:cubicBezTo>
                  <a:cubicBezTo>
                    <a:pt x="10661199" y="4271114"/>
                    <a:pt x="10649842" y="4259739"/>
                    <a:pt x="10649842" y="4245113"/>
                  </a:cubicBezTo>
                  <a:cubicBezTo>
                    <a:pt x="10649842" y="4245113"/>
                    <a:pt x="10649842" y="4245113"/>
                    <a:pt x="10649842" y="4141104"/>
                  </a:cubicBezTo>
                  <a:cubicBezTo>
                    <a:pt x="10649842" y="4141104"/>
                    <a:pt x="10649842" y="4141104"/>
                    <a:pt x="10623884" y="4141104"/>
                  </a:cubicBezTo>
                  <a:cubicBezTo>
                    <a:pt x="10609283" y="4141104"/>
                    <a:pt x="10597926" y="4129727"/>
                    <a:pt x="10597926" y="4115101"/>
                  </a:cubicBezTo>
                  <a:cubicBezTo>
                    <a:pt x="10597926" y="4115101"/>
                    <a:pt x="10597926" y="4115101"/>
                    <a:pt x="10597926" y="4063097"/>
                  </a:cubicBezTo>
                  <a:cubicBezTo>
                    <a:pt x="10597926" y="4019219"/>
                    <a:pt x="10643352" y="3985091"/>
                    <a:pt x="10701757" y="3985091"/>
                  </a:cubicBezTo>
                  <a:close/>
                  <a:moveTo>
                    <a:pt x="10220033" y="3985091"/>
                  </a:moveTo>
                  <a:cubicBezTo>
                    <a:pt x="10278437" y="3985091"/>
                    <a:pt x="10323863" y="4019219"/>
                    <a:pt x="10323863" y="4063097"/>
                  </a:cubicBezTo>
                  <a:cubicBezTo>
                    <a:pt x="10323863" y="4063097"/>
                    <a:pt x="10323863" y="4063097"/>
                    <a:pt x="10323863" y="4115101"/>
                  </a:cubicBezTo>
                  <a:cubicBezTo>
                    <a:pt x="10323863" y="4129727"/>
                    <a:pt x="10312507" y="4141104"/>
                    <a:pt x="10297906" y="4141104"/>
                  </a:cubicBezTo>
                  <a:cubicBezTo>
                    <a:pt x="10297906" y="4141104"/>
                    <a:pt x="10297906" y="4141104"/>
                    <a:pt x="10271947" y="4141104"/>
                  </a:cubicBezTo>
                  <a:cubicBezTo>
                    <a:pt x="10271947" y="4141104"/>
                    <a:pt x="10271947" y="4141104"/>
                    <a:pt x="10271947" y="4245113"/>
                  </a:cubicBezTo>
                  <a:cubicBezTo>
                    <a:pt x="10271947" y="4259739"/>
                    <a:pt x="10260592" y="4271114"/>
                    <a:pt x="10245990" y="4271114"/>
                  </a:cubicBezTo>
                  <a:cubicBezTo>
                    <a:pt x="10245990" y="4271114"/>
                    <a:pt x="10245990" y="4271114"/>
                    <a:pt x="10194075" y="4271114"/>
                  </a:cubicBezTo>
                  <a:cubicBezTo>
                    <a:pt x="10179475" y="4271114"/>
                    <a:pt x="10168118" y="4259739"/>
                    <a:pt x="10168118" y="4245113"/>
                  </a:cubicBezTo>
                  <a:cubicBezTo>
                    <a:pt x="10168118" y="4245113"/>
                    <a:pt x="10168118" y="4245113"/>
                    <a:pt x="10168118" y="4141104"/>
                  </a:cubicBezTo>
                  <a:cubicBezTo>
                    <a:pt x="10168118" y="4141104"/>
                    <a:pt x="10168118" y="4141104"/>
                    <a:pt x="10142160" y="4141104"/>
                  </a:cubicBezTo>
                  <a:cubicBezTo>
                    <a:pt x="10127559" y="4141104"/>
                    <a:pt x="10116202" y="4129727"/>
                    <a:pt x="10116202" y="4115101"/>
                  </a:cubicBezTo>
                  <a:cubicBezTo>
                    <a:pt x="10116202" y="4115101"/>
                    <a:pt x="10116202" y="4115101"/>
                    <a:pt x="10116202" y="4063097"/>
                  </a:cubicBezTo>
                  <a:cubicBezTo>
                    <a:pt x="10116202" y="4019219"/>
                    <a:pt x="10161628" y="3985091"/>
                    <a:pt x="10220033" y="3985091"/>
                  </a:cubicBezTo>
                  <a:close/>
                  <a:moveTo>
                    <a:pt x="9738308" y="3985091"/>
                  </a:moveTo>
                  <a:cubicBezTo>
                    <a:pt x="9796712" y="3985091"/>
                    <a:pt x="9842138" y="4019219"/>
                    <a:pt x="9842138" y="4063097"/>
                  </a:cubicBezTo>
                  <a:cubicBezTo>
                    <a:pt x="9842138" y="4063097"/>
                    <a:pt x="9842138" y="4063097"/>
                    <a:pt x="9842138" y="4115101"/>
                  </a:cubicBezTo>
                  <a:cubicBezTo>
                    <a:pt x="9842138" y="4129727"/>
                    <a:pt x="9830782" y="4141104"/>
                    <a:pt x="9816181" y="4141104"/>
                  </a:cubicBezTo>
                  <a:cubicBezTo>
                    <a:pt x="9816181" y="4141104"/>
                    <a:pt x="9816181" y="4141104"/>
                    <a:pt x="9790222" y="4141104"/>
                  </a:cubicBezTo>
                  <a:cubicBezTo>
                    <a:pt x="9790222" y="4141104"/>
                    <a:pt x="9790222" y="4141104"/>
                    <a:pt x="9790222" y="4245113"/>
                  </a:cubicBezTo>
                  <a:cubicBezTo>
                    <a:pt x="9790222" y="4259739"/>
                    <a:pt x="9778867" y="4271114"/>
                    <a:pt x="9764265" y="4271114"/>
                  </a:cubicBezTo>
                  <a:cubicBezTo>
                    <a:pt x="9764265" y="4271114"/>
                    <a:pt x="9764265" y="4271114"/>
                    <a:pt x="9712350" y="4271114"/>
                  </a:cubicBezTo>
                  <a:cubicBezTo>
                    <a:pt x="9697750" y="4271114"/>
                    <a:pt x="9686393" y="4259739"/>
                    <a:pt x="9686393" y="4245113"/>
                  </a:cubicBezTo>
                  <a:cubicBezTo>
                    <a:pt x="9686393" y="4245113"/>
                    <a:pt x="9686393" y="4245113"/>
                    <a:pt x="9686393" y="4141104"/>
                  </a:cubicBezTo>
                  <a:cubicBezTo>
                    <a:pt x="9686393" y="4141104"/>
                    <a:pt x="9686393" y="4141104"/>
                    <a:pt x="9660435" y="4141104"/>
                  </a:cubicBezTo>
                  <a:cubicBezTo>
                    <a:pt x="9645834" y="4141104"/>
                    <a:pt x="9634477" y="4129727"/>
                    <a:pt x="9634477" y="4115101"/>
                  </a:cubicBezTo>
                  <a:cubicBezTo>
                    <a:pt x="9634477" y="4115101"/>
                    <a:pt x="9634477" y="4115101"/>
                    <a:pt x="9634477" y="4063097"/>
                  </a:cubicBezTo>
                  <a:cubicBezTo>
                    <a:pt x="9634477" y="4019219"/>
                    <a:pt x="9679903" y="3985091"/>
                    <a:pt x="9738308" y="3985091"/>
                  </a:cubicBezTo>
                  <a:close/>
                  <a:moveTo>
                    <a:pt x="9256584" y="3985091"/>
                  </a:moveTo>
                  <a:cubicBezTo>
                    <a:pt x="9314988" y="3985091"/>
                    <a:pt x="9360414" y="4019219"/>
                    <a:pt x="9360414" y="4063097"/>
                  </a:cubicBezTo>
                  <a:cubicBezTo>
                    <a:pt x="9360414" y="4063097"/>
                    <a:pt x="9360414" y="4063097"/>
                    <a:pt x="9360414" y="4115101"/>
                  </a:cubicBezTo>
                  <a:cubicBezTo>
                    <a:pt x="9360414" y="4129727"/>
                    <a:pt x="9349058" y="4141104"/>
                    <a:pt x="9334457" y="4141104"/>
                  </a:cubicBezTo>
                  <a:cubicBezTo>
                    <a:pt x="9334457" y="4141104"/>
                    <a:pt x="9334457" y="4141104"/>
                    <a:pt x="9308498" y="4141104"/>
                  </a:cubicBezTo>
                  <a:cubicBezTo>
                    <a:pt x="9308498" y="4141104"/>
                    <a:pt x="9308498" y="4141104"/>
                    <a:pt x="9308498" y="4245113"/>
                  </a:cubicBezTo>
                  <a:cubicBezTo>
                    <a:pt x="9308498" y="4259739"/>
                    <a:pt x="9297143" y="4271114"/>
                    <a:pt x="9282541" y="4271114"/>
                  </a:cubicBezTo>
                  <a:cubicBezTo>
                    <a:pt x="9282541" y="4271114"/>
                    <a:pt x="9282541" y="4271114"/>
                    <a:pt x="9230626" y="4271114"/>
                  </a:cubicBezTo>
                  <a:cubicBezTo>
                    <a:pt x="9216026" y="4271114"/>
                    <a:pt x="9204669" y="4259739"/>
                    <a:pt x="9204669" y="4245113"/>
                  </a:cubicBezTo>
                  <a:cubicBezTo>
                    <a:pt x="9204669" y="4245113"/>
                    <a:pt x="9204669" y="4245113"/>
                    <a:pt x="9204669" y="4141104"/>
                  </a:cubicBezTo>
                  <a:cubicBezTo>
                    <a:pt x="9204669" y="4141104"/>
                    <a:pt x="9204669" y="4141104"/>
                    <a:pt x="9178711" y="4141104"/>
                  </a:cubicBezTo>
                  <a:cubicBezTo>
                    <a:pt x="9164110" y="4141104"/>
                    <a:pt x="9152753" y="4129727"/>
                    <a:pt x="9152753" y="4115101"/>
                  </a:cubicBezTo>
                  <a:cubicBezTo>
                    <a:pt x="9152753" y="4115101"/>
                    <a:pt x="9152753" y="4115101"/>
                    <a:pt x="9152753" y="4063097"/>
                  </a:cubicBezTo>
                  <a:cubicBezTo>
                    <a:pt x="9152753" y="4019219"/>
                    <a:pt x="9198179" y="3985091"/>
                    <a:pt x="9256584" y="3985091"/>
                  </a:cubicBezTo>
                  <a:close/>
                  <a:moveTo>
                    <a:pt x="8774860" y="3985091"/>
                  </a:moveTo>
                  <a:cubicBezTo>
                    <a:pt x="8833264" y="3985091"/>
                    <a:pt x="8878690" y="4019219"/>
                    <a:pt x="8878690" y="4063097"/>
                  </a:cubicBezTo>
                  <a:cubicBezTo>
                    <a:pt x="8878690" y="4063097"/>
                    <a:pt x="8878690" y="4063097"/>
                    <a:pt x="8878690" y="4115101"/>
                  </a:cubicBezTo>
                  <a:cubicBezTo>
                    <a:pt x="8878690" y="4129727"/>
                    <a:pt x="8867334" y="4141104"/>
                    <a:pt x="8852733" y="4141104"/>
                  </a:cubicBezTo>
                  <a:cubicBezTo>
                    <a:pt x="8852733" y="4141104"/>
                    <a:pt x="8852733" y="4141104"/>
                    <a:pt x="8826774" y="4141104"/>
                  </a:cubicBezTo>
                  <a:cubicBezTo>
                    <a:pt x="8826774" y="4141104"/>
                    <a:pt x="8826774" y="4141104"/>
                    <a:pt x="8826774" y="4245113"/>
                  </a:cubicBezTo>
                  <a:cubicBezTo>
                    <a:pt x="8826774" y="4259739"/>
                    <a:pt x="8815419" y="4271114"/>
                    <a:pt x="8800817" y="4271114"/>
                  </a:cubicBezTo>
                  <a:cubicBezTo>
                    <a:pt x="8800817" y="4271114"/>
                    <a:pt x="8800817" y="4271114"/>
                    <a:pt x="8748902" y="4271114"/>
                  </a:cubicBezTo>
                  <a:cubicBezTo>
                    <a:pt x="8734302" y="4271114"/>
                    <a:pt x="8722945" y="4259739"/>
                    <a:pt x="8722945" y="4245113"/>
                  </a:cubicBezTo>
                  <a:cubicBezTo>
                    <a:pt x="8722945" y="4245113"/>
                    <a:pt x="8722945" y="4245113"/>
                    <a:pt x="8722945" y="4141104"/>
                  </a:cubicBezTo>
                  <a:cubicBezTo>
                    <a:pt x="8722945" y="4141104"/>
                    <a:pt x="8722945" y="4141104"/>
                    <a:pt x="8696987" y="4141104"/>
                  </a:cubicBezTo>
                  <a:cubicBezTo>
                    <a:pt x="8682386" y="4141104"/>
                    <a:pt x="8671029" y="4129727"/>
                    <a:pt x="8671029" y="4115101"/>
                  </a:cubicBezTo>
                  <a:cubicBezTo>
                    <a:pt x="8671029" y="4115101"/>
                    <a:pt x="8671029" y="4115101"/>
                    <a:pt x="8671029" y="4063097"/>
                  </a:cubicBezTo>
                  <a:cubicBezTo>
                    <a:pt x="8671029" y="4019219"/>
                    <a:pt x="8716455" y="3985091"/>
                    <a:pt x="8774860" y="3985091"/>
                  </a:cubicBezTo>
                  <a:close/>
                  <a:moveTo>
                    <a:pt x="8293136" y="3985091"/>
                  </a:moveTo>
                  <a:cubicBezTo>
                    <a:pt x="8351541" y="3985091"/>
                    <a:pt x="8396966" y="4019219"/>
                    <a:pt x="8396966" y="4063097"/>
                  </a:cubicBezTo>
                  <a:cubicBezTo>
                    <a:pt x="8396966" y="4063097"/>
                    <a:pt x="8396966" y="4063097"/>
                    <a:pt x="8396966" y="4115101"/>
                  </a:cubicBezTo>
                  <a:cubicBezTo>
                    <a:pt x="8396966" y="4129727"/>
                    <a:pt x="8385610" y="4141104"/>
                    <a:pt x="8371009" y="4141104"/>
                  </a:cubicBezTo>
                  <a:cubicBezTo>
                    <a:pt x="8371009" y="4141104"/>
                    <a:pt x="8371009" y="4141104"/>
                    <a:pt x="8345051" y="4141104"/>
                  </a:cubicBezTo>
                  <a:cubicBezTo>
                    <a:pt x="8345051" y="4141104"/>
                    <a:pt x="8345051" y="4141104"/>
                    <a:pt x="8345051" y="4245113"/>
                  </a:cubicBezTo>
                  <a:cubicBezTo>
                    <a:pt x="8345051" y="4259739"/>
                    <a:pt x="8333695" y="4271114"/>
                    <a:pt x="8319094" y="4271114"/>
                  </a:cubicBezTo>
                  <a:cubicBezTo>
                    <a:pt x="8319094" y="4271114"/>
                    <a:pt x="8319094" y="4271114"/>
                    <a:pt x="8267178" y="4271114"/>
                  </a:cubicBezTo>
                  <a:cubicBezTo>
                    <a:pt x="8252578" y="4271114"/>
                    <a:pt x="8241221" y="4259739"/>
                    <a:pt x="8241221" y="4245113"/>
                  </a:cubicBezTo>
                  <a:cubicBezTo>
                    <a:pt x="8241221" y="4245113"/>
                    <a:pt x="8241221" y="4245113"/>
                    <a:pt x="8241221" y="4141104"/>
                  </a:cubicBezTo>
                  <a:cubicBezTo>
                    <a:pt x="8241221" y="4141104"/>
                    <a:pt x="8241221" y="4141104"/>
                    <a:pt x="8215264" y="4141104"/>
                  </a:cubicBezTo>
                  <a:cubicBezTo>
                    <a:pt x="8200662" y="4141104"/>
                    <a:pt x="8189305" y="4129727"/>
                    <a:pt x="8189305" y="4115101"/>
                  </a:cubicBezTo>
                  <a:cubicBezTo>
                    <a:pt x="8189305" y="4115101"/>
                    <a:pt x="8189305" y="4115101"/>
                    <a:pt x="8189305" y="4063097"/>
                  </a:cubicBezTo>
                  <a:cubicBezTo>
                    <a:pt x="8189305" y="4019219"/>
                    <a:pt x="8234731" y="3985091"/>
                    <a:pt x="8293136" y="3985091"/>
                  </a:cubicBezTo>
                  <a:close/>
                  <a:moveTo>
                    <a:pt x="7811412" y="3985091"/>
                  </a:moveTo>
                  <a:cubicBezTo>
                    <a:pt x="7869817" y="3985091"/>
                    <a:pt x="7915242" y="4019219"/>
                    <a:pt x="7915242" y="4063097"/>
                  </a:cubicBezTo>
                  <a:cubicBezTo>
                    <a:pt x="7915242" y="4063097"/>
                    <a:pt x="7915242" y="4063097"/>
                    <a:pt x="7915242" y="4115101"/>
                  </a:cubicBezTo>
                  <a:cubicBezTo>
                    <a:pt x="7915242" y="4129727"/>
                    <a:pt x="7903886" y="4141104"/>
                    <a:pt x="7889285" y="4141104"/>
                  </a:cubicBezTo>
                  <a:cubicBezTo>
                    <a:pt x="7889285" y="4141104"/>
                    <a:pt x="7889285" y="4141104"/>
                    <a:pt x="7863327" y="4141104"/>
                  </a:cubicBezTo>
                  <a:cubicBezTo>
                    <a:pt x="7863327" y="4141104"/>
                    <a:pt x="7863327" y="4141104"/>
                    <a:pt x="7863327" y="4245113"/>
                  </a:cubicBezTo>
                  <a:cubicBezTo>
                    <a:pt x="7863327" y="4259739"/>
                    <a:pt x="7851971" y="4271114"/>
                    <a:pt x="7837370" y="4271114"/>
                  </a:cubicBezTo>
                  <a:cubicBezTo>
                    <a:pt x="7837370" y="4271114"/>
                    <a:pt x="7837370" y="4271114"/>
                    <a:pt x="7785454" y="4271114"/>
                  </a:cubicBezTo>
                  <a:cubicBezTo>
                    <a:pt x="7770854" y="4271114"/>
                    <a:pt x="7759497" y="4259739"/>
                    <a:pt x="7759497" y="4245113"/>
                  </a:cubicBezTo>
                  <a:cubicBezTo>
                    <a:pt x="7759497" y="4245113"/>
                    <a:pt x="7759497" y="4245113"/>
                    <a:pt x="7759497" y="4141104"/>
                  </a:cubicBezTo>
                  <a:cubicBezTo>
                    <a:pt x="7759497" y="4141104"/>
                    <a:pt x="7759497" y="4141104"/>
                    <a:pt x="7733540" y="4141104"/>
                  </a:cubicBezTo>
                  <a:cubicBezTo>
                    <a:pt x="7718938" y="4141104"/>
                    <a:pt x="7707581" y="4129727"/>
                    <a:pt x="7707581" y="4115101"/>
                  </a:cubicBezTo>
                  <a:cubicBezTo>
                    <a:pt x="7707581" y="4115101"/>
                    <a:pt x="7707581" y="4115101"/>
                    <a:pt x="7707581" y="4063097"/>
                  </a:cubicBezTo>
                  <a:cubicBezTo>
                    <a:pt x="7707581" y="4019219"/>
                    <a:pt x="7753007" y="3985091"/>
                    <a:pt x="7811412" y="3985091"/>
                  </a:cubicBezTo>
                  <a:close/>
                  <a:moveTo>
                    <a:pt x="7329688" y="3985091"/>
                  </a:moveTo>
                  <a:cubicBezTo>
                    <a:pt x="7388093" y="3985091"/>
                    <a:pt x="7433518" y="4019219"/>
                    <a:pt x="7433518" y="4063097"/>
                  </a:cubicBezTo>
                  <a:cubicBezTo>
                    <a:pt x="7433518" y="4063097"/>
                    <a:pt x="7433518" y="4063097"/>
                    <a:pt x="7433518" y="4115101"/>
                  </a:cubicBezTo>
                  <a:cubicBezTo>
                    <a:pt x="7433518" y="4129727"/>
                    <a:pt x="7422162" y="4141104"/>
                    <a:pt x="7407561" y="4141104"/>
                  </a:cubicBezTo>
                  <a:cubicBezTo>
                    <a:pt x="7407561" y="4141104"/>
                    <a:pt x="7407561" y="4141104"/>
                    <a:pt x="7381603" y="4141104"/>
                  </a:cubicBezTo>
                  <a:cubicBezTo>
                    <a:pt x="7381603" y="4141104"/>
                    <a:pt x="7381603" y="4141104"/>
                    <a:pt x="7381603" y="4245113"/>
                  </a:cubicBezTo>
                  <a:cubicBezTo>
                    <a:pt x="7381603" y="4259739"/>
                    <a:pt x="7370247" y="4271114"/>
                    <a:pt x="7355646" y="4271114"/>
                  </a:cubicBezTo>
                  <a:cubicBezTo>
                    <a:pt x="7355646" y="4271114"/>
                    <a:pt x="7355646" y="4271114"/>
                    <a:pt x="7303730" y="4271114"/>
                  </a:cubicBezTo>
                  <a:cubicBezTo>
                    <a:pt x="7289130" y="4271114"/>
                    <a:pt x="7277773" y="4259739"/>
                    <a:pt x="7277773" y="4245113"/>
                  </a:cubicBezTo>
                  <a:cubicBezTo>
                    <a:pt x="7277773" y="4245113"/>
                    <a:pt x="7277773" y="4245113"/>
                    <a:pt x="7277773" y="4141104"/>
                  </a:cubicBezTo>
                  <a:cubicBezTo>
                    <a:pt x="7277773" y="4141104"/>
                    <a:pt x="7277773" y="4141104"/>
                    <a:pt x="7251816" y="4141104"/>
                  </a:cubicBezTo>
                  <a:cubicBezTo>
                    <a:pt x="7237214" y="4141104"/>
                    <a:pt x="7225857" y="4129727"/>
                    <a:pt x="7225857" y="4115101"/>
                  </a:cubicBezTo>
                  <a:cubicBezTo>
                    <a:pt x="7225857" y="4115101"/>
                    <a:pt x="7225857" y="4115101"/>
                    <a:pt x="7225857" y="4063097"/>
                  </a:cubicBezTo>
                  <a:cubicBezTo>
                    <a:pt x="7225857" y="4019219"/>
                    <a:pt x="7271283" y="3985091"/>
                    <a:pt x="7329688" y="3985091"/>
                  </a:cubicBezTo>
                  <a:close/>
                  <a:moveTo>
                    <a:pt x="6847964" y="3985091"/>
                  </a:moveTo>
                  <a:cubicBezTo>
                    <a:pt x="6906369" y="3985091"/>
                    <a:pt x="6951794" y="4019219"/>
                    <a:pt x="6951794" y="4063097"/>
                  </a:cubicBezTo>
                  <a:cubicBezTo>
                    <a:pt x="6951794" y="4063097"/>
                    <a:pt x="6951794" y="4063097"/>
                    <a:pt x="6951794" y="4115101"/>
                  </a:cubicBezTo>
                  <a:cubicBezTo>
                    <a:pt x="6951794" y="4129727"/>
                    <a:pt x="6940438" y="4141104"/>
                    <a:pt x="6925837" y="4141104"/>
                  </a:cubicBezTo>
                  <a:cubicBezTo>
                    <a:pt x="6925837" y="4141104"/>
                    <a:pt x="6925837" y="4141104"/>
                    <a:pt x="6899879" y="4141104"/>
                  </a:cubicBezTo>
                  <a:cubicBezTo>
                    <a:pt x="6899879" y="4141104"/>
                    <a:pt x="6899879" y="4141104"/>
                    <a:pt x="6899879" y="4245113"/>
                  </a:cubicBezTo>
                  <a:cubicBezTo>
                    <a:pt x="6899879" y="4259739"/>
                    <a:pt x="6888523" y="4271114"/>
                    <a:pt x="6873922" y="4271114"/>
                  </a:cubicBezTo>
                  <a:cubicBezTo>
                    <a:pt x="6873922" y="4271114"/>
                    <a:pt x="6873922" y="4271114"/>
                    <a:pt x="6822006" y="4271114"/>
                  </a:cubicBezTo>
                  <a:cubicBezTo>
                    <a:pt x="6807406" y="4271114"/>
                    <a:pt x="6796049" y="4259739"/>
                    <a:pt x="6796049" y="4245113"/>
                  </a:cubicBezTo>
                  <a:cubicBezTo>
                    <a:pt x="6796049" y="4245113"/>
                    <a:pt x="6796049" y="4245113"/>
                    <a:pt x="6796049" y="4141104"/>
                  </a:cubicBezTo>
                  <a:cubicBezTo>
                    <a:pt x="6796049" y="4141104"/>
                    <a:pt x="6796049" y="4141104"/>
                    <a:pt x="6770092" y="4141104"/>
                  </a:cubicBezTo>
                  <a:cubicBezTo>
                    <a:pt x="6755490" y="4141104"/>
                    <a:pt x="6744133" y="4129727"/>
                    <a:pt x="6744133" y="4115101"/>
                  </a:cubicBezTo>
                  <a:cubicBezTo>
                    <a:pt x="6744133" y="4115101"/>
                    <a:pt x="6744133" y="4115101"/>
                    <a:pt x="6744133" y="4063097"/>
                  </a:cubicBezTo>
                  <a:cubicBezTo>
                    <a:pt x="6744133" y="4019219"/>
                    <a:pt x="6789559" y="3985091"/>
                    <a:pt x="6847964" y="3985091"/>
                  </a:cubicBezTo>
                  <a:close/>
                  <a:moveTo>
                    <a:pt x="6366240" y="3985091"/>
                  </a:moveTo>
                  <a:cubicBezTo>
                    <a:pt x="6424645" y="3985091"/>
                    <a:pt x="6470070" y="4019219"/>
                    <a:pt x="6470070" y="4063097"/>
                  </a:cubicBezTo>
                  <a:cubicBezTo>
                    <a:pt x="6470070" y="4063097"/>
                    <a:pt x="6470070" y="4063097"/>
                    <a:pt x="6470070" y="4115101"/>
                  </a:cubicBezTo>
                  <a:cubicBezTo>
                    <a:pt x="6470070" y="4129727"/>
                    <a:pt x="6458714" y="4141104"/>
                    <a:pt x="6444113" y="4141104"/>
                  </a:cubicBezTo>
                  <a:cubicBezTo>
                    <a:pt x="6444113" y="4141104"/>
                    <a:pt x="6444113" y="4141104"/>
                    <a:pt x="6418155" y="4141104"/>
                  </a:cubicBezTo>
                  <a:cubicBezTo>
                    <a:pt x="6418155" y="4141104"/>
                    <a:pt x="6418155" y="4141104"/>
                    <a:pt x="6418155" y="4245113"/>
                  </a:cubicBezTo>
                  <a:cubicBezTo>
                    <a:pt x="6418155" y="4259739"/>
                    <a:pt x="6406799" y="4271114"/>
                    <a:pt x="6392198" y="4271114"/>
                  </a:cubicBezTo>
                  <a:cubicBezTo>
                    <a:pt x="6392198" y="4271114"/>
                    <a:pt x="6392198" y="4271114"/>
                    <a:pt x="6340282" y="4271114"/>
                  </a:cubicBezTo>
                  <a:cubicBezTo>
                    <a:pt x="6325682" y="4271114"/>
                    <a:pt x="6314325" y="4259739"/>
                    <a:pt x="6314325" y="4245113"/>
                  </a:cubicBezTo>
                  <a:cubicBezTo>
                    <a:pt x="6314325" y="4245113"/>
                    <a:pt x="6314325" y="4245113"/>
                    <a:pt x="6314325" y="4141104"/>
                  </a:cubicBezTo>
                  <a:cubicBezTo>
                    <a:pt x="6314325" y="4141104"/>
                    <a:pt x="6314325" y="4141104"/>
                    <a:pt x="6288368" y="4141104"/>
                  </a:cubicBezTo>
                  <a:cubicBezTo>
                    <a:pt x="6273766" y="4141104"/>
                    <a:pt x="6262409" y="4129727"/>
                    <a:pt x="6262409" y="4115101"/>
                  </a:cubicBezTo>
                  <a:cubicBezTo>
                    <a:pt x="6262409" y="4115101"/>
                    <a:pt x="6262409" y="4115101"/>
                    <a:pt x="6262409" y="4063097"/>
                  </a:cubicBezTo>
                  <a:cubicBezTo>
                    <a:pt x="6262409" y="4019219"/>
                    <a:pt x="6307835" y="3985091"/>
                    <a:pt x="6366240" y="3985091"/>
                  </a:cubicBezTo>
                  <a:close/>
                  <a:moveTo>
                    <a:pt x="5884524" y="3985091"/>
                  </a:moveTo>
                  <a:cubicBezTo>
                    <a:pt x="5942926" y="3985091"/>
                    <a:pt x="5988352" y="4019219"/>
                    <a:pt x="5988352" y="4063097"/>
                  </a:cubicBezTo>
                  <a:cubicBezTo>
                    <a:pt x="5988352" y="4063097"/>
                    <a:pt x="5988352" y="4063097"/>
                    <a:pt x="5988352" y="4115101"/>
                  </a:cubicBezTo>
                  <a:cubicBezTo>
                    <a:pt x="5988352" y="4129727"/>
                    <a:pt x="5976990" y="4141104"/>
                    <a:pt x="5962395" y="4141104"/>
                  </a:cubicBezTo>
                  <a:cubicBezTo>
                    <a:pt x="5962395" y="4141104"/>
                    <a:pt x="5962395" y="4141104"/>
                    <a:pt x="5936437" y="4141104"/>
                  </a:cubicBezTo>
                  <a:cubicBezTo>
                    <a:pt x="5936437" y="4141104"/>
                    <a:pt x="5936437" y="4141104"/>
                    <a:pt x="5936437" y="4245113"/>
                  </a:cubicBezTo>
                  <a:cubicBezTo>
                    <a:pt x="5936437" y="4259739"/>
                    <a:pt x="5925081" y="4271114"/>
                    <a:pt x="5910480" y="4271114"/>
                  </a:cubicBezTo>
                  <a:cubicBezTo>
                    <a:pt x="5910480" y="4271114"/>
                    <a:pt x="5910480" y="4271114"/>
                    <a:pt x="5858565" y="4271114"/>
                  </a:cubicBezTo>
                  <a:cubicBezTo>
                    <a:pt x="5843966" y="4271114"/>
                    <a:pt x="5832607" y="4259739"/>
                    <a:pt x="5832607" y="4245113"/>
                  </a:cubicBezTo>
                  <a:cubicBezTo>
                    <a:pt x="5832607" y="4245113"/>
                    <a:pt x="5832607" y="4245113"/>
                    <a:pt x="5832607" y="4141104"/>
                  </a:cubicBezTo>
                  <a:cubicBezTo>
                    <a:pt x="5832607" y="4141104"/>
                    <a:pt x="5832607" y="4141104"/>
                    <a:pt x="5806651" y="4141104"/>
                  </a:cubicBezTo>
                  <a:cubicBezTo>
                    <a:pt x="5792049" y="4141104"/>
                    <a:pt x="5780696" y="4129727"/>
                    <a:pt x="5780696" y="4115101"/>
                  </a:cubicBezTo>
                  <a:cubicBezTo>
                    <a:pt x="5780696" y="4115101"/>
                    <a:pt x="5780696" y="4115101"/>
                    <a:pt x="5780696" y="4063097"/>
                  </a:cubicBezTo>
                  <a:cubicBezTo>
                    <a:pt x="5780696" y="4019219"/>
                    <a:pt x="5826117" y="3985091"/>
                    <a:pt x="5884524" y="3985091"/>
                  </a:cubicBezTo>
                  <a:close/>
                  <a:moveTo>
                    <a:pt x="5402809" y="3985091"/>
                  </a:moveTo>
                  <a:cubicBezTo>
                    <a:pt x="5461212" y="3985091"/>
                    <a:pt x="5506635" y="4019219"/>
                    <a:pt x="5506635" y="4063097"/>
                  </a:cubicBezTo>
                  <a:cubicBezTo>
                    <a:pt x="5506635" y="4063097"/>
                    <a:pt x="5506635" y="4063097"/>
                    <a:pt x="5506635" y="4115101"/>
                  </a:cubicBezTo>
                  <a:cubicBezTo>
                    <a:pt x="5506635" y="4129727"/>
                    <a:pt x="5495280" y="4141104"/>
                    <a:pt x="5480680" y="4141104"/>
                  </a:cubicBezTo>
                  <a:cubicBezTo>
                    <a:pt x="5480680" y="4141104"/>
                    <a:pt x="5480680" y="4141104"/>
                    <a:pt x="5454723" y="4141104"/>
                  </a:cubicBezTo>
                  <a:cubicBezTo>
                    <a:pt x="5454723" y="4141104"/>
                    <a:pt x="5454723" y="4141104"/>
                    <a:pt x="5454723" y="4245113"/>
                  </a:cubicBezTo>
                  <a:cubicBezTo>
                    <a:pt x="5454723" y="4259739"/>
                    <a:pt x="5443367" y="4271114"/>
                    <a:pt x="5428764" y="4271114"/>
                  </a:cubicBezTo>
                  <a:cubicBezTo>
                    <a:pt x="5428764" y="4271114"/>
                    <a:pt x="5428764" y="4271114"/>
                    <a:pt x="5376850" y="4271114"/>
                  </a:cubicBezTo>
                  <a:cubicBezTo>
                    <a:pt x="5362254" y="4271114"/>
                    <a:pt x="5350895" y="4259739"/>
                    <a:pt x="5350895" y="4245113"/>
                  </a:cubicBezTo>
                  <a:cubicBezTo>
                    <a:pt x="5350895" y="4245113"/>
                    <a:pt x="5350895" y="4245113"/>
                    <a:pt x="5350895" y="4141104"/>
                  </a:cubicBezTo>
                  <a:cubicBezTo>
                    <a:pt x="5350895" y="4141104"/>
                    <a:pt x="5350895" y="4141104"/>
                    <a:pt x="5324938" y="4141104"/>
                  </a:cubicBezTo>
                  <a:cubicBezTo>
                    <a:pt x="5310337" y="4141104"/>
                    <a:pt x="5298977" y="4129727"/>
                    <a:pt x="5298977" y="4115101"/>
                  </a:cubicBezTo>
                  <a:cubicBezTo>
                    <a:pt x="5298977" y="4115101"/>
                    <a:pt x="5298977" y="4115101"/>
                    <a:pt x="5298977" y="4063097"/>
                  </a:cubicBezTo>
                  <a:cubicBezTo>
                    <a:pt x="5298977" y="4019219"/>
                    <a:pt x="5344408" y="3985091"/>
                    <a:pt x="5402809" y="3985091"/>
                  </a:cubicBezTo>
                  <a:close/>
                  <a:moveTo>
                    <a:pt x="4921068" y="3985091"/>
                  </a:moveTo>
                  <a:cubicBezTo>
                    <a:pt x="4979481" y="3985091"/>
                    <a:pt x="5024909" y="4019219"/>
                    <a:pt x="5024909" y="4063097"/>
                  </a:cubicBezTo>
                  <a:cubicBezTo>
                    <a:pt x="5024909" y="4063097"/>
                    <a:pt x="5024909" y="4063097"/>
                    <a:pt x="5024909" y="4115101"/>
                  </a:cubicBezTo>
                  <a:cubicBezTo>
                    <a:pt x="5024909" y="4129727"/>
                    <a:pt x="5013553" y="4141104"/>
                    <a:pt x="4998949" y="4141104"/>
                  </a:cubicBezTo>
                  <a:cubicBezTo>
                    <a:pt x="4998949" y="4141104"/>
                    <a:pt x="4998949" y="4141104"/>
                    <a:pt x="4972991" y="4141104"/>
                  </a:cubicBezTo>
                  <a:cubicBezTo>
                    <a:pt x="4972991" y="4141104"/>
                    <a:pt x="4972991" y="4141104"/>
                    <a:pt x="4972991" y="4245113"/>
                  </a:cubicBezTo>
                  <a:cubicBezTo>
                    <a:pt x="4972991" y="4259739"/>
                    <a:pt x="4961635" y="4271114"/>
                    <a:pt x="4947033" y="4271114"/>
                  </a:cubicBezTo>
                  <a:cubicBezTo>
                    <a:pt x="4947033" y="4271114"/>
                    <a:pt x="4947033" y="4271114"/>
                    <a:pt x="4895110" y="4271114"/>
                  </a:cubicBezTo>
                  <a:cubicBezTo>
                    <a:pt x="4880513" y="4271114"/>
                    <a:pt x="4869160" y="4259739"/>
                    <a:pt x="4869160" y="4245113"/>
                  </a:cubicBezTo>
                  <a:cubicBezTo>
                    <a:pt x="4869160" y="4245113"/>
                    <a:pt x="4869160" y="4245113"/>
                    <a:pt x="4869160" y="4141104"/>
                  </a:cubicBezTo>
                  <a:cubicBezTo>
                    <a:pt x="4869160" y="4141104"/>
                    <a:pt x="4869160" y="4141104"/>
                    <a:pt x="4843204" y="4141104"/>
                  </a:cubicBezTo>
                  <a:cubicBezTo>
                    <a:pt x="4828610" y="4141104"/>
                    <a:pt x="4817249" y="4129727"/>
                    <a:pt x="4817249" y="4115101"/>
                  </a:cubicBezTo>
                  <a:cubicBezTo>
                    <a:pt x="4817249" y="4115101"/>
                    <a:pt x="4817249" y="4115101"/>
                    <a:pt x="4817249" y="4063097"/>
                  </a:cubicBezTo>
                  <a:cubicBezTo>
                    <a:pt x="4817249" y="4019219"/>
                    <a:pt x="4862670" y="3985091"/>
                    <a:pt x="4921068" y="3985091"/>
                  </a:cubicBezTo>
                  <a:close/>
                  <a:moveTo>
                    <a:pt x="4439364" y="3985091"/>
                  </a:moveTo>
                  <a:cubicBezTo>
                    <a:pt x="4497759" y="3985091"/>
                    <a:pt x="4543185" y="4019219"/>
                    <a:pt x="4543185" y="4063097"/>
                  </a:cubicBezTo>
                  <a:cubicBezTo>
                    <a:pt x="4543185" y="4063097"/>
                    <a:pt x="4543185" y="4063097"/>
                    <a:pt x="4543185" y="4115101"/>
                  </a:cubicBezTo>
                  <a:cubicBezTo>
                    <a:pt x="4543185" y="4129727"/>
                    <a:pt x="4531828" y="4141104"/>
                    <a:pt x="4517229" y="4141104"/>
                  </a:cubicBezTo>
                  <a:cubicBezTo>
                    <a:pt x="4517229" y="4141104"/>
                    <a:pt x="4517229" y="4141104"/>
                    <a:pt x="4491267" y="4141104"/>
                  </a:cubicBezTo>
                  <a:cubicBezTo>
                    <a:pt x="4491267" y="4141104"/>
                    <a:pt x="4491267" y="4141104"/>
                    <a:pt x="4491267" y="4245113"/>
                  </a:cubicBezTo>
                  <a:cubicBezTo>
                    <a:pt x="4491267" y="4259739"/>
                    <a:pt x="4479913" y="4271114"/>
                    <a:pt x="4465311" y="4271114"/>
                  </a:cubicBezTo>
                  <a:cubicBezTo>
                    <a:pt x="4465311" y="4271114"/>
                    <a:pt x="4465311" y="4271114"/>
                    <a:pt x="4413399" y="4271114"/>
                  </a:cubicBezTo>
                  <a:cubicBezTo>
                    <a:pt x="4398797" y="4271114"/>
                    <a:pt x="4387440" y="4259739"/>
                    <a:pt x="4387440" y="4245113"/>
                  </a:cubicBezTo>
                  <a:cubicBezTo>
                    <a:pt x="4387440" y="4245113"/>
                    <a:pt x="4387440" y="4245113"/>
                    <a:pt x="4387440" y="4141104"/>
                  </a:cubicBezTo>
                  <a:cubicBezTo>
                    <a:pt x="4387440" y="4141104"/>
                    <a:pt x="4387440" y="4141104"/>
                    <a:pt x="4361480" y="4141104"/>
                  </a:cubicBezTo>
                  <a:cubicBezTo>
                    <a:pt x="4346880" y="4141104"/>
                    <a:pt x="4335524" y="4129727"/>
                    <a:pt x="4335524" y="4115101"/>
                  </a:cubicBezTo>
                  <a:cubicBezTo>
                    <a:pt x="4335524" y="4115101"/>
                    <a:pt x="4335524" y="4115101"/>
                    <a:pt x="4335524" y="4063097"/>
                  </a:cubicBezTo>
                  <a:cubicBezTo>
                    <a:pt x="4335524" y="4019219"/>
                    <a:pt x="4380950" y="3985091"/>
                    <a:pt x="4439364" y="3985091"/>
                  </a:cubicBezTo>
                  <a:close/>
                  <a:moveTo>
                    <a:pt x="3957643" y="3985091"/>
                  </a:moveTo>
                  <a:cubicBezTo>
                    <a:pt x="4016048" y="3985091"/>
                    <a:pt x="4061474" y="4019219"/>
                    <a:pt x="4061474" y="4063097"/>
                  </a:cubicBezTo>
                  <a:cubicBezTo>
                    <a:pt x="4061474" y="4063097"/>
                    <a:pt x="4061474" y="4063097"/>
                    <a:pt x="4061474" y="4115101"/>
                  </a:cubicBezTo>
                  <a:cubicBezTo>
                    <a:pt x="4061474" y="4129727"/>
                    <a:pt x="4050118" y="4141104"/>
                    <a:pt x="4035518" y="4141104"/>
                  </a:cubicBezTo>
                  <a:cubicBezTo>
                    <a:pt x="4035518" y="4141104"/>
                    <a:pt x="4035518" y="4141104"/>
                    <a:pt x="4009559" y="4141104"/>
                  </a:cubicBezTo>
                  <a:cubicBezTo>
                    <a:pt x="4009559" y="4141104"/>
                    <a:pt x="4009559" y="4141104"/>
                    <a:pt x="4009559" y="4245113"/>
                  </a:cubicBezTo>
                  <a:cubicBezTo>
                    <a:pt x="4009559" y="4259739"/>
                    <a:pt x="3998202" y="4271114"/>
                    <a:pt x="3983600" y="4271114"/>
                  </a:cubicBezTo>
                  <a:cubicBezTo>
                    <a:pt x="3983600" y="4271114"/>
                    <a:pt x="3983600" y="4271114"/>
                    <a:pt x="3931685" y="4271114"/>
                  </a:cubicBezTo>
                  <a:cubicBezTo>
                    <a:pt x="3917084" y="4271114"/>
                    <a:pt x="3905728" y="4259739"/>
                    <a:pt x="3905728" y="4245113"/>
                  </a:cubicBezTo>
                  <a:cubicBezTo>
                    <a:pt x="3905728" y="4245113"/>
                    <a:pt x="3905728" y="4245113"/>
                    <a:pt x="3905728" y="4141104"/>
                  </a:cubicBezTo>
                  <a:cubicBezTo>
                    <a:pt x="3905728" y="4141104"/>
                    <a:pt x="3905728" y="4141104"/>
                    <a:pt x="3879772" y="4141104"/>
                  </a:cubicBezTo>
                  <a:cubicBezTo>
                    <a:pt x="3865171" y="4141104"/>
                    <a:pt x="3853813" y="4129727"/>
                    <a:pt x="3853813" y="4115101"/>
                  </a:cubicBezTo>
                  <a:cubicBezTo>
                    <a:pt x="3853813" y="4115101"/>
                    <a:pt x="3853813" y="4115101"/>
                    <a:pt x="3853813" y="4063097"/>
                  </a:cubicBezTo>
                  <a:cubicBezTo>
                    <a:pt x="3853813" y="4019219"/>
                    <a:pt x="3899239" y="3985091"/>
                    <a:pt x="3957643" y="3985091"/>
                  </a:cubicBezTo>
                  <a:close/>
                  <a:moveTo>
                    <a:pt x="3475923" y="3985091"/>
                  </a:moveTo>
                  <a:cubicBezTo>
                    <a:pt x="3534329" y="3985091"/>
                    <a:pt x="3579758" y="4019219"/>
                    <a:pt x="3579758" y="4063097"/>
                  </a:cubicBezTo>
                  <a:cubicBezTo>
                    <a:pt x="3579758" y="4063097"/>
                    <a:pt x="3579758" y="4063097"/>
                    <a:pt x="3579758" y="4115101"/>
                  </a:cubicBezTo>
                  <a:cubicBezTo>
                    <a:pt x="3579758" y="4129727"/>
                    <a:pt x="3568403" y="4141104"/>
                    <a:pt x="3553799" y="4141104"/>
                  </a:cubicBezTo>
                  <a:cubicBezTo>
                    <a:pt x="3553799" y="4141104"/>
                    <a:pt x="3553799" y="4141104"/>
                    <a:pt x="3527841" y="4141104"/>
                  </a:cubicBezTo>
                  <a:cubicBezTo>
                    <a:pt x="3527841" y="4141104"/>
                    <a:pt x="3527841" y="4141104"/>
                    <a:pt x="3527841" y="4245113"/>
                  </a:cubicBezTo>
                  <a:cubicBezTo>
                    <a:pt x="3527841" y="4259739"/>
                    <a:pt x="3516484" y="4271114"/>
                    <a:pt x="3501883" y="4271114"/>
                  </a:cubicBezTo>
                  <a:cubicBezTo>
                    <a:pt x="3501883" y="4271114"/>
                    <a:pt x="3501883" y="4271114"/>
                    <a:pt x="3449967" y="4271114"/>
                  </a:cubicBezTo>
                  <a:cubicBezTo>
                    <a:pt x="3435366" y="4271114"/>
                    <a:pt x="3424010" y="4259739"/>
                    <a:pt x="3424010" y="4245113"/>
                  </a:cubicBezTo>
                  <a:cubicBezTo>
                    <a:pt x="3424010" y="4245113"/>
                    <a:pt x="3424010" y="4245113"/>
                    <a:pt x="3424010" y="4141104"/>
                  </a:cubicBezTo>
                  <a:cubicBezTo>
                    <a:pt x="3424010" y="4141104"/>
                    <a:pt x="3424010" y="4141104"/>
                    <a:pt x="3398052" y="4141104"/>
                  </a:cubicBezTo>
                  <a:cubicBezTo>
                    <a:pt x="3383450" y="4141104"/>
                    <a:pt x="3372093" y="4129727"/>
                    <a:pt x="3372093" y="4115101"/>
                  </a:cubicBezTo>
                  <a:cubicBezTo>
                    <a:pt x="3372093" y="4115101"/>
                    <a:pt x="3372093" y="4115101"/>
                    <a:pt x="3372093" y="4063097"/>
                  </a:cubicBezTo>
                  <a:cubicBezTo>
                    <a:pt x="3372093" y="4019219"/>
                    <a:pt x="3417519" y="3985091"/>
                    <a:pt x="3475923" y="3985091"/>
                  </a:cubicBezTo>
                  <a:close/>
                  <a:moveTo>
                    <a:pt x="2994201" y="3985091"/>
                  </a:moveTo>
                  <a:cubicBezTo>
                    <a:pt x="3052603" y="3985091"/>
                    <a:pt x="3098031" y="4019219"/>
                    <a:pt x="3098031" y="4063097"/>
                  </a:cubicBezTo>
                  <a:cubicBezTo>
                    <a:pt x="3098031" y="4063097"/>
                    <a:pt x="3098031" y="4063097"/>
                    <a:pt x="3098031" y="4115101"/>
                  </a:cubicBezTo>
                  <a:cubicBezTo>
                    <a:pt x="3098031" y="4129727"/>
                    <a:pt x="3086674" y="4141104"/>
                    <a:pt x="3072072" y="4141104"/>
                  </a:cubicBezTo>
                  <a:cubicBezTo>
                    <a:pt x="3072072" y="4141104"/>
                    <a:pt x="3072072" y="4141104"/>
                    <a:pt x="3046115" y="4141104"/>
                  </a:cubicBezTo>
                  <a:cubicBezTo>
                    <a:pt x="3046115" y="4141104"/>
                    <a:pt x="3046115" y="4141104"/>
                    <a:pt x="3046115" y="4245113"/>
                  </a:cubicBezTo>
                  <a:cubicBezTo>
                    <a:pt x="3046115" y="4259739"/>
                    <a:pt x="3034759" y="4271114"/>
                    <a:pt x="3020158" y="4271114"/>
                  </a:cubicBezTo>
                  <a:cubicBezTo>
                    <a:pt x="3020158" y="4271114"/>
                    <a:pt x="3020158" y="4271114"/>
                    <a:pt x="2968241" y="4271114"/>
                  </a:cubicBezTo>
                  <a:cubicBezTo>
                    <a:pt x="2953641" y="4271114"/>
                    <a:pt x="2942284" y="4259739"/>
                    <a:pt x="2942284" y="4245113"/>
                  </a:cubicBezTo>
                  <a:cubicBezTo>
                    <a:pt x="2942284" y="4245113"/>
                    <a:pt x="2942284" y="4245113"/>
                    <a:pt x="2942284" y="4141104"/>
                  </a:cubicBezTo>
                  <a:cubicBezTo>
                    <a:pt x="2942284" y="4141104"/>
                    <a:pt x="2942284" y="4141104"/>
                    <a:pt x="2916326" y="4141104"/>
                  </a:cubicBezTo>
                  <a:cubicBezTo>
                    <a:pt x="2901726" y="4141104"/>
                    <a:pt x="2890369" y="4129727"/>
                    <a:pt x="2890369" y="4115101"/>
                  </a:cubicBezTo>
                  <a:cubicBezTo>
                    <a:pt x="2890369" y="4115101"/>
                    <a:pt x="2890369" y="4115101"/>
                    <a:pt x="2890369" y="4063097"/>
                  </a:cubicBezTo>
                  <a:cubicBezTo>
                    <a:pt x="2890369" y="4019219"/>
                    <a:pt x="2935795" y="3985091"/>
                    <a:pt x="2994201" y="3985091"/>
                  </a:cubicBezTo>
                  <a:close/>
                  <a:moveTo>
                    <a:pt x="2512476" y="3985091"/>
                  </a:moveTo>
                  <a:cubicBezTo>
                    <a:pt x="2570881" y="3985091"/>
                    <a:pt x="2616307" y="4019219"/>
                    <a:pt x="2616307" y="4063097"/>
                  </a:cubicBezTo>
                  <a:cubicBezTo>
                    <a:pt x="2616307" y="4063097"/>
                    <a:pt x="2616307" y="4063097"/>
                    <a:pt x="2616307" y="4115101"/>
                  </a:cubicBezTo>
                  <a:cubicBezTo>
                    <a:pt x="2616307" y="4129727"/>
                    <a:pt x="2604951" y="4141104"/>
                    <a:pt x="2590350" y="4141104"/>
                  </a:cubicBezTo>
                  <a:cubicBezTo>
                    <a:pt x="2590350" y="4141104"/>
                    <a:pt x="2590350" y="4141104"/>
                    <a:pt x="2564392" y="4141104"/>
                  </a:cubicBezTo>
                  <a:cubicBezTo>
                    <a:pt x="2564392" y="4141104"/>
                    <a:pt x="2564392" y="4141104"/>
                    <a:pt x="2564392" y="4245113"/>
                  </a:cubicBezTo>
                  <a:cubicBezTo>
                    <a:pt x="2564392" y="4259739"/>
                    <a:pt x="2553036" y="4271114"/>
                    <a:pt x="2538434" y="4271114"/>
                  </a:cubicBezTo>
                  <a:cubicBezTo>
                    <a:pt x="2538434" y="4271114"/>
                    <a:pt x="2538434" y="4271114"/>
                    <a:pt x="2486520" y="4271114"/>
                  </a:cubicBezTo>
                  <a:cubicBezTo>
                    <a:pt x="2471919" y="4271114"/>
                    <a:pt x="2460562" y="4259739"/>
                    <a:pt x="2460562" y="4245113"/>
                  </a:cubicBezTo>
                  <a:cubicBezTo>
                    <a:pt x="2460562" y="4245113"/>
                    <a:pt x="2460562" y="4245113"/>
                    <a:pt x="2460562" y="4141104"/>
                  </a:cubicBezTo>
                  <a:cubicBezTo>
                    <a:pt x="2460562" y="4141104"/>
                    <a:pt x="2460562" y="4141104"/>
                    <a:pt x="2434606" y="4141104"/>
                  </a:cubicBezTo>
                  <a:cubicBezTo>
                    <a:pt x="2420004" y="4141104"/>
                    <a:pt x="2408647" y="4129727"/>
                    <a:pt x="2408647" y="4115101"/>
                  </a:cubicBezTo>
                  <a:cubicBezTo>
                    <a:pt x="2408647" y="4115101"/>
                    <a:pt x="2408647" y="4115101"/>
                    <a:pt x="2408647" y="4063097"/>
                  </a:cubicBezTo>
                  <a:cubicBezTo>
                    <a:pt x="2408647" y="4019219"/>
                    <a:pt x="2454073" y="3985091"/>
                    <a:pt x="2512476" y="3985091"/>
                  </a:cubicBezTo>
                  <a:close/>
                  <a:moveTo>
                    <a:pt x="2030747" y="3985091"/>
                  </a:moveTo>
                  <a:cubicBezTo>
                    <a:pt x="2089151" y="3985091"/>
                    <a:pt x="2134586" y="4019219"/>
                    <a:pt x="2134586" y="4063097"/>
                  </a:cubicBezTo>
                  <a:cubicBezTo>
                    <a:pt x="2134586" y="4063097"/>
                    <a:pt x="2134586" y="4063097"/>
                    <a:pt x="2134586" y="4115101"/>
                  </a:cubicBezTo>
                  <a:cubicBezTo>
                    <a:pt x="2134586" y="4129727"/>
                    <a:pt x="2123222" y="4141104"/>
                    <a:pt x="2108620" y="4141104"/>
                  </a:cubicBezTo>
                  <a:cubicBezTo>
                    <a:pt x="2108620" y="4141104"/>
                    <a:pt x="2108620" y="4141104"/>
                    <a:pt x="2082662" y="4141104"/>
                  </a:cubicBezTo>
                  <a:cubicBezTo>
                    <a:pt x="2082662" y="4141104"/>
                    <a:pt x="2082662" y="4141104"/>
                    <a:pt x="2082662" y="4245113"/>
                  </a:cubicBezTo>
                  <a:cubicBezTo>
                    <a:pt x="2082662" y="4259739"/>
                    <a:pt x="2071305" y="4271114"/>
                    <a:pt x="2056704" y="4271114"/>
                  </a:cubicBezTo>
                  <a:cubicBezTo>
                    <a:pt x="2056704" y="4271114"/>
                    <a:pt x="2056704" y="4271114"/>
                    <a:pt x="2004788" y="4271114"/>
                  </a:cubicBezTo>
                  <a:cubicBezTo>
                    <a:pt x="1990188" y="4271114"/>
                    <a:pt x="1978831" y="4259739"/>
                    <a:pt x="1978831" y="4245113"/>
                  </a:cubicBezTo>
                  <a:cubicBezTo>
                    <a:pt x="1978831" y="4245113"/>
                    <a:pt x="1978831" y="4245113"/>
                    <a:pt x="1978831" y="4141104"/>
                  </a:cubicBezTo>
                  <a:cubicBezTo>
                    <a:pt x="1978831" y="4141104"/>
                    <a:pt x="1978831" y="4141104"/>
                    <a:pt x="1952874" y="4141104"/>
                  </a:cubicBezTo>
                  <a:cubicBezTo>
                    <a:pt x="1938273" y="4141104"/>
                    <a:pt x="1926916" y="4129727"/>
                    <a:pt x="1926916" y="4115101"/>
                  </a:cubicBezTo>
                  <a:cubicBezTo>
                    <a:pt x="1926916" y="4115101"/>
                    <a:pt x="1926916" y="4115101"/>
                    <a:pt x="1926916" y="4063097"/>
                  </a:cubicBezTo>
                  <a:cubicBezTo>
                    <a:pt x="1926916" y="4019219"/>
                    <a:pt x="1972341" y="3985091"/>
                    <a:pt x="2030747" y="3985091"/>
                  </a:cubicBezTo>
                  <a:close/>
                  <a:moveTo>
                    <a:pt x="1549023" y="3985091"/>
                  </a:moveTo>
                  <a:cubicBezTo>
                    <a:pt x="1607427" y="3985091"/>
                    <a:pt x="1652852" y="4019219"/>
                    <a:pt x="1652852" y="4063097"/>
                  </a:cubicBezTo>
                  <a:cubicBezTo>
                    <a:pt x="1652852" y="4063097"/>
                    <a:pt x="1652852" y="4063097"/>
                    <a:pt x="1652852" y="4115101"/>
                  </a:cubicBezTo>
                  <a:cubicBezTo>
                    <a:pt x="1652852" y="4129727"/>
                    <a:pt x="1641497" y="4141104"/>
                    <a:pt x="1626896" y="4141104"/>
                  </a:cubicBezTo>
                  <a:cubicBezTo>
                    <a:pt x="1626896" y="4141104"/>
                    <a:pt x="1626896" y="4141104"/>
                    <a:pt x="1600937" y="4141104"/>
                  </a:cubicBezTo>
                  <a:cubicBezTo>
                    <a:pt x="1600937" y="4141104"/>
                    <a:pt x="1600937" y="4141104"/>
                    <a:pt x="1600937" y="4245113"/>
                  </a:cubicBezTo>
                  <a:cubicBezTo>
                    <a:pt x="1600937" y="4259739"/>
                    <a:pt x="1589581" y="4271114"/>
                    <a:pt x="1574980" y="4271114"/>
                  </a:cubicBezTo>
                  <a:cubicBezTo>
                    <a:pt x="1574980" y="4271114"/>
                    <a:pt x="1574980" y="4271114"/>
                    <a:pt x="1523065" y="4271114"/>
                  </a:cubicBezTo>
                  <a:cubicBezTo>
                    <a:pt x="1508464" y="4271114"/>
                    <a:pt x="1497107" y="4259739"/>
                    <a:pt x="1497107" y="4245113"/>
                  </a:cubicBezTo>
                  <a:cubicBezTo>
                    <a:pt x="1497107" y="4245113"/>
                    <a:pt x="1497107" y="4245113"/>
                    <a:pt x="1497107" y="4141104"/>
                  </a:cubicBezTo>
                  <a:cubicBezTo>
                    <a:pt x="1497107" y="4141104"/>
                    <a:pt x="1497107" y="4141104"/>
                    <a:pt x="1471150" y="4141104"/>
                  </a:cubicBezTo>
                  <a:cubicBezTo>
                    <a:pt x="1456549" y="4141104"/>
                    <a:pt x="1445192" y="4129727"/>
                    <a:pt x="1445192" y="4115101"/>
                  </a:cubicBezTo>
                  <a:cubicBezTo>
                    <a:pt x="1445192" y="4115101"/>
                    <a:pt x="1445192" y="4115101"/>
                    <a:pt x="1445192" y="4063097"/>
                  </a:cubicBezTo>
                  <a:cubicBezTo>
                    <a:pt x="1445192" y="4019219"/>
                    <a:pt x="1490617" y="3985091"/>
                    <a:pt x="1549023" y="3985091"/>
                  </a:cubicBezTo>
                  <a:close/>
                  <a:moveTo>
                    <a:pt x="1067300" y="3985091"/>
                  </a:moveTo>
                  <a:cubicBezTo>
                    <a:pt x="1125704" y="3985091"/>
                    <a:pt x="1171130" y="4019219"/>
                    <a:pt x="1171130" y="4063097"/>
                  </a:cubicBezTo>
                  <a:cubicBezTo>
                    <a:pt x="1171130" y="4063097"/>
                    <a:pt x="1171130" y="4063097"/>
                    <a:pt x="1171130" y="4115101"/>
                  </a:cubicBezTo>
                  <a:cubicBezTo>
                    <a:pt x="1171130" y="4129727"/>
                    <a:pt x="1159774" y="4141104"/>
                    <a:pt x="1145173" y="4141104"/>
                  </a:cubicBezTo>
                  <a:cubicBezTo>
                    <a:pt x="1145173" y="4141104"/>
                    <a:pt x="1145173" y="4141104"/>
                    <a:pt x="1119214" y="4141104"/>
                  </a:cubicBezTo>
                  <a:cubicBezTo>
                    <a:pt x="1119214" y="4141104"/>
                    <a:pt x="1119214" y="4141104"/>
                    <a:pt x="1119214" y="4245113"/>
                  </a:cubicBezTo>
                  <a:cubicBezTo>
                    <a:pt x="1119214" y="4259739"/>
                    <a:pt x="1107859" y="4271114"/>
                    <a:pt x="1093257" y="4271114"/>
                  </a:cubicBezTo>
                  <a:cubicBezTo>
                    <a:pt x="1093257" y="4271114"/>
                    <a:pt x="1093257" y="4271114"/>
                    <a:pt x="1041342" y="4271114"/>
                  </a:cubicBezTo>
                  <a:cubicBezTo>
                    <a:pt x="1026741" y="4271114"/>
                    <a:pt x="1015385" y="4259739"/>
                    <a:pt x="1015385" y="4245113"/>
                  </a:cubicBezTo>
                  <a:cubicBezTo>
                    <a:pt x="1015385" y="4245113"/>
                    <a:pt x="1015385" y="4245113"/>
                    <a:pt x="1015385" y="4141104"/>
                  </a:cubicBezTo>
                  <a:cubicBezTo>
                    <a:pt x="1015385" y="4141104"/>
                    <a:pt x="1015385" y="4141104"/>
                    <a:pt x="989427" y="4141104"/>
                  </a:cubicBezTo>
                  <a:cubicBezTo>
                    <a:pt x="974826" y="4141104"/>
                    <a:pt x="963469" y="4129727"/>
                    <a:pt x="963469" y="4115101"/>
                  </a:cubicBezTo>
                  <a:cubicBezTo>
                    <a:pt x="963469" y="4115101"/>
                    <a:pt x="963469" y="4115101"/>
                    <a:pt x="963469" y="4063097"/>
                  </a:cubicBezTo>
                  <a:cubicBezTo>
                    <a:pt x="963469" y="4019219"/>
                    <a:pt x="1008895" y="3985091"/>
                    <a:pt x="1067300" y="3985091"/>
                  </a:cubicBezTo>
                  <a:close/>
                  <a:moveTo>
                    <a:pt x="585577" y="3985091"/>
                  </a:moveTo>
                  <a:cubicBezTo>
                    <a:pt x="643981" y="3985091"/>
                    <a:pt x="689407" y="4019219"/>
                    <a:pt x="689407" y="4063097"/>
                  </a:cubicBezTo>
                  <a:cubicBezTo>
                    <a:pt x="689407" y="4063097"/>
                    <a:pt x="689407" y="4063097"/>
                    <a:pt x="689407" y="4115101"/>
                  </a:cubicBezTo>
                  <a:cubicBezTo>
                    <a:pt x="689407" y="4129727"/>
                    <a:pt x="678051" y="4141104"/>
                    <a:pt x="663450" y="4141104"/>
                  </a:cubicBezTo>
                  <a:cubicBezTo>
                    <a:pt x="663450" y="4141104"/>
                    <a:pt x="663450" y="4141104"/>
                    <a:pt x="637492" y="4141104"/>
                  </a:cubicBezTo>
                  <a:cubicBezTo>
                    <a:pt x="637492" y="4141104"/>
                    <a:pt x="637492" y="4141104"/>
                    <a:pt x="637492" y="4245113"/>
                  </a:cubicBezTo>
                  <a:cubicBezTo>
                    <a:pt x="637492" y="4259739"/>
                    <a:pt x="626136" y="4271114"/>
                    <a:pt x="611534" y="4271114"/>
                  </a:cubicBezTo>
                  <a:cubicBezTo>
                    <a:pt x="611534" y="4271114"/>
                    <a:pt x="611534" y="4271114"/>
                    <a:pt x="559619" y="4271114"/>
                  </a:cubicBezTo>
                  <a:cubicBezTo>
                    <a:pt x="545019" y="4271114"/>
                    <a:pt x="533662" y="4259739"/>
                    <a:pt x="533662" y="4245113"/>
                  </a:cubicBezTo>
                  <a:cubicBezTo>
                    <a:pt x="533662" y="4245113"/>
                    <a:pt x="533662" y="4245113"/>
                    <a:pt x="533662" y="4141104"/>
                  </a:cubicBezTo>
                  <a:cubicBezTo>
                    <a:pt x="533662" y="4141104"/>
                    <a:pt x="533662" y="4141104"/>
                    <a:pt x="507705" y="4141104"/>
                  </a:cubicBezTo>
                  <a:cubicBezTo>
                    <a:pt x="493103" y="4141104"/>
                    <a:pt x="481746" y="4129727"/>
                    <a:pt x="481746" y="4115101"/>
                  </a:cubicBezTo>
                  <a:cubicBezTo>
                    <a:pt x="481746" y="4115101"/>
                    <a:pt x="481746" y="4115101"/>
                    <a:pt x="481746" y="4063097"/>
                  </a:cubicBezTo>
                  <a:cubicBezTo>
                    <a:pt x="481746" y="4019219"/>
                    <a:pt x="527172" y="3985091"/>
                    <a:pt x="585577" y="3985091"/>
                  </a:cubicBezTo>
                  <a:close/>
                  <a:moveTo>
                    <a:pt x="103855" y="3985091"/>
                  </a:moveTo>
                  <a:cubicBezTo>
                    <a:pt x="162259" y="3985091"/>
                    <a:pt x="207684" y="4019219"/>
                    <a:pt x="207684" y="4063097"/>
                  </a:cubicBezTo>
                  <a:cubicBezTo>
                    <a:pt x="207684" y="4063097"/>
                    <a:pt x="207684" y="4063097"/>
                    <a:pt x="207684" y="4115101"/>
                  </a:cubicBezTo>
                  <a:cubicBezTo>
                    <a:pt x="207684" y="4129727"/>
                    <a:pt x="196329" y="4141104"/>
                    <a:pt x="181727" y="4141104"/>
                  </a:cubicBezTo>
                  <a:cubicBezTo>
                    <a:pt x="181727" y="4141104"/>
                    <a:pt x="181727" y="4141104"/>
                    <a:pt x="155769" y="4141104"/>
                  </a:cubicBezTo>
                  <a:cubicBezTo>
                    <a:pt x="155769" y="4141104"/>
                    <a:pt x="155769" y="4141104"/>
                    <a:pt x="155769" y="4245113"/>
                  </a:cubicBezTo>
                  <a:cubicBezTo>
                    <a:pt x="155769" y="4259739"/>
                    <a:pt x="144413" y="4271114"/>
                    <a:pt x="129812" y="4271114"/>
                  </a:cubicBezTo>
                  <a:cubicBezTo>
                    <a:pt x="129812" y="4271114"/>
                    <a:pt x="129812" y="4271114"/>
                    <a:pt x="77896" y="4271114"/>
                  </a:cubicBezTo>
                  <a:cubicBezTo>
                    <a:pt x="63296" y="4271114"/>
                    <a:pt x="51939" y="4259739"/>
                    <a:pt x="51939" y="4245113"/>
                  </a:cubicBezTo>
                  <a:cubicBezTo>
                    <a:pt x="51939" y="4245113"/>
                    <a:pt x="51939" y="4245113"/>
                    <a:pt x="51939" y="4141104"/>
                  </a:cubicBezTo>
                  <a:cubicBezTo>
                    <a:pt x="51939" y="4141104"/>
                    <a:pt x="51939" y="4141104"/>
                    <a:pt x="25982" y="4141104"/>
                  </a:cubicBezTo>
                  <a:cubicBezTo>
                    <a:pt x="11380" y="4141104"/>
                    <a:pt x="23" y="4129727"/>
                    <a:pt x="23" y="4115101"/>
                  </a:cubicBezTo>
                  <a:cubicBezTo>
                    <a:pt x="23" y="4115101"/>
                    <a:pt x="23" y="4115101"/>
                    <a:pt x="23" y="4063097"/>
                  </a:cubicBezTo>
                  <a:cubicBezTo>
                    <a:pt x="23" y="4019219"/>
                    <a:pt x="45449" y="3985091"/>
                    <a:pt x="103855" y="3985091"/>
                  </a:cubicBezTo>
                  <a:close/>
                  <a:moveTo>
                    <a:pt x="12145950" y="3853833"/>
                  </a:moveTo>
                  <a:cubicBezTo>
                    <a:pt x="12174622" y="3853833"/>
                    <a:pt x="12197866" y="3877077"/>
                    <a:pt x="12197866" y="3905749"/>
                  </a:cubicBezTo>
                  <a:cubicBezTo>
                    <a:pt x="12197866" y="3934421"/>
                    <a:pt x="12174622" y="3957664"/>
                    <a:pt x="12145950" y="3957664"/>
                  </a:cubicBezTo>
                  <a:cubicBezTo>
                    <a:pt x="12117278" y="3957664"/>
                    <a:pt x="12094035" y="3934421"/>
                    <a:pt x="12094035" y="3905749"/>
                  </a:cubicBezTo>
                  <a:cubicBezTo>
                    <a:pt x="12094035" y="3877077"/>
                    <a:pt x="12117278" y="3853833"/>
                    <a:pt x="12145950" y="3853833"/>
                  </a:cubicBezTo>
                  <a:close/>
                  <a:moveTo>
                    <a:pt x="11664226" y="3853833"/>
                  </a:moveTo>
                  <a:cubicBezTo>
                    <a:pt x="11692898" y="3853833"/>
                    <a:pt x="11716142" y="3877077"/>
                    <a:pt x="11716142" y="3905749"/>
                  </a:cubicBezTo>
                  <a:cubicBezTo>
                    <a:pt x="11716142" y="3934421"/>
                    <a:pt x="11692898" y="3957664"/>
                    <a:pt x="11664226" y="3957664"/>
                  </a:cubicBezTo>
                  <a:cubicBezTo>
                    <a:pt x="11635554" y="3957664"/>
                    <a:pt x="11612311" y="3934421"/>
                    <a:pt x="11612311" y="3905749"/>
                  </a:cubicBezTo>
                  <a:cubicBezTo>
                    <a:pt x="11612311" y="3877077"/>
                    <a:pt x="11635554" y="3853833"/>
                    <a:pt x="11664226" y="3853833"/>
                  </a:cubicBezTo>
                  <a:close/>
                  <a:moveTo>
                    <a:pt x="11182501" y="3853833"/>
                  </a:moveTo>
                  <a:cubicBezTo>
                    <a:pt x="11211173" y="3853833"/>
                    <a:pt x="11234417" y="3877077"/>
                    <a:pt x="11234417" y="3905749"/>
                  </a:cubicBezTo>
                  <a:cubicBezTo>
                    <a:pt x="11234417" y="3934421"/>
                    <a:pt x="11211173" y="3957664"/>
                    <a:pt x="11182501" y="3957664"/>
                  </a:cubicBezTo>
                  <a:cubicBezTo>
                    <a:pt x="11153829" y="3957664"/>
                    <a:pt x="11130586" y="3934421"/>
                    <a:pt x="11130586" y="3905749"/>
                  </a:cubicBezTo>
                  <a:cubicBezTo>
                    <a:pt x="11130586" y="3877077"/>
                    <a:pt x="11153829" y="3853833"/>
                    <a:pt x="11182501" y="3853833"/>
                  </a:cubicBezTo>
                  <a:close/>
                  <a:moveTo>
                    <a:pt x="10700777" y="3853833"/>
                  </a:moveTo>
                  <a:cubicBezTo>
                    <a:pt x="10729449" y="3853833"/>
                    <a:pt x="10752693" y="3877077"/>
                    <a:pt x="10752693" y="3905749"/>
                  </a:cubicBezTo>
                  <a:cubicBezTo>
                    <a:pt x="10752693" y="3934421"/>
                    <a:pt x="10729449" y="3957664"/>
                    <a:pt x="10700777" y="3957664"/>
                  </a:cubicBezTo>
                  <a:cubicBezTo>
                    <a:pt x="10672105" y="3957664"/>
                    <a:pt x="10648862" y="3934421"/>
                    <a:pt x="10648862" y="3905749"/>
                  </a:cubicBezTo>
                  <a:cubicBezTo>
                    <a:pt x="10648862" y="3877077"/>
                    <a:pt x="10672105" y="3853833"/>
                    <a:pt x="10700777" y="3853833"/>
                  </a:cubicBezTo>
                  <a:close/>
                  <a:moveTo>
                    <a:pt x="10219053" y="3853833"/>
                  </a:moveTo>
                  <a:cubicBezTo>
                    <a:pt x="10247725" y="3853833"/>
                    <a:pt x="10270969" y="3877077"/>
                    <a:pt x="10270969" y="3905749"/>
                  </a:cubicBezTo>
                  <a:cubicBezTo>
                    <a:pt x="10270969" y="3934421"/>
                    <a:pt x="10247725" y="3957664"/>
                    <a:pt x="10219053" y="3957664"/>
                  </a:cubicBezTo>
                  <a:cubicBezTo>
                    <a:pt x="10190381" y="3957664"/>
                    <a:pt x="10167138" y="3934421"/>
                    <a:pt x="10167138" y="3905749"/>
                  </a:cubicBezTo>
                  <a:cubicBezTo>
                    <a:pt x="10167138" y="3877077"/>
                    <a:pt x="10190381" y="3853833"/>
                    <a:pt x="10219053" y="3853833"/>
                  </a:cubicBezTo>
                  <a:close/>
                  <a:moveTo>
                    <a:pt x="9737328" y="3853833"/>
                  </a:moveTo>
                  <a:cubicBezTo>
                    <a:pt x="9766000" y="3853833"/>
                    <a:pt x="9789244" y="3877077"/>
                    <a:pt x="9789244" y="3905749"/>
                  </a:cubicBezTo>
                  <a:cubicBezTo>
                    <a:pt x="9789244" y="3934421"/>
                    <a:pt x="9766000" y="3957664"/>
                    <a:pt x="9737328" y="3957664"/>
                  </a:cubicBezTo>
                  <a:cubicBezTo>
                    <a:pt x="9708656" y="3957664"/>
                    <a:pt x="9685413" y="3934421"/>
                    <a:pt x="9685413" y="3905749"/>
                  </a:cubicBezTo>
                  <a:cubicBezTo>
                    <a:pt x="9685413" y="3877077"/>
                    <a:pt x="9708656" y="3853833"/>
                    <a:pt x="9737328" y="3853833"/>
                  </a:cubicBezTo>
                  <a:close/>
                  <a:moveTo>
                    <a:pt x="9255604" y="3853833"/>
                  </a:moveTo>
                  <a:cubicBezTo>
                    <a:pt x="9284276" y="3853833"/>
                    <a:pt x="9307520" y="3877077"/>
                    <a:pt x="9307520" y="3905749"/>
                  </a:cubicBezTo>
                  <a:cubicBezTo>
                    <a:pt x="9307520" y="3934421"/>
                    <a:pt x="9284276" y="3957664"/>
                    <a:pt x="9255604" y="3957664"/>
                  </a:cubicBezTo>
                  <a:cubicBezTo>
                    <a:pt x="9226932" y="3957664"/>
                    <a:pt x="9203689" y="3934421"/>
                    <a:pt x="9203689" y="3905749"/>
                  </a:cubicBezTo>
                  <a:cubicBezTo>
                    <a:pt x="9203689" y="3877077"/>
                    <a:pt x="9226932" y="3853833"/>
                    <a:pt x="9255604" y="3853833"/>
                  </a:cubicBezTo>
                  <a:close/>
                  <a:moveTo>
                    <a:pt x="8773880" y="3853833"/>
                  </a:moveTo>
                  <a:cubicBezTo>
                    <a:pt x="8802552" y="3853833"/>
                    <a:pt x="8825796" y="3877077"/>
                    <a:pt x="8825796" y="3905749"/>
                  </a:cubicBezTo>
                  <a:cubicBezTo>
                    <a:pt x="8825796" y="3934421"/>
                    <a:pt x="8802552" y="3957664"/>
                    <a:pt x="8773880" y="3957664"/>
                  </a:cubicBezTo>
                  <a:cubicBezTo>
                    <a:pt x="8745208" y="3957664"/>
                    <a:pt x="8721965" y="3934421"/>
                    <a:pt x="8721965" y="3905749"/>
                  </a:cubicBezTo>
                  <a:cubicBezTo>
                    <a:pt x="8721965" y="3877077"/>
                    <a:pt x="8745208" y="3853833"/>
                    <a:pt x="8773880" y="3853833"/>
                  </a:cubicBezTo>
                  <a:close/>
                  <a:moveTo>
                    <a:pt x="8292157" y="3853833"/>
                  </a:moveTo>
                  <a:cubicBezTo>
                    <a:pt x="8320829" y="3853833"/>
                    <a:pt x="8344072" y="3877077"/>
                    <a:pt x="8344072" y="3905749"/>
                  </a:cubicBezTo>
                  <a:cubicBezTo>
                    <a:pt x="8344072" y="3934421"/>
                    <a:pt x="8320829" y="3957664"/>
                    <a:pt x="8292157" y="3957664"/>
                  </a:cubicBezTo>
                  <a:cubicBezTo>
                    <a:pt x="8263484" y="3957664"/>
                    <a:pt x="8240241" y="3934421"/>
                    <a:pt x="8240241" y="3905749"/>
                  </a:cubicBezTo>
                  <a:cubicBezTo>
                    <a:pt x="8240241" y="3877077"/>
                    <a:pt x="8263484" y="3853833"/>
                    <a:pt x="8292157" y="3853833"/>
                  </a:cubicBezTo>
                  <a:close/>
                  <a:moveTo>
                    <a:pt x="7810433" y="3853833"/>
                  </a:moveTo>
                  <a:cubicBezTo>
                    <a:pt x="7839105" y="3853833"/>
                    <a:pt x="7862348" y="3877077"/>
                    <a:pt x="7862348" y="3905749"/>
                  </a:cubicBezTo>
                  <a:cubicBezTo>
                    <a:pt x="7862348" y="3934421"/>
                    <a:pt x="7839105" y="3957664"/>
                    <a:pt x="7810433" y="3957664"/>
                  </a:cubicBezTo>
                  <a:cubicBezTo>
                    <a:pt x="7781760" y="3957664"/>
                    <a:pt x="7758517" y="3934421"/>
                    <a:pt x="7758517" y="3905749"/>
                  </a:cubicBezTo>
                  <a:cubicBezTo>
                    <a:pt x="7758517" y="3877077"/>
                    <a:pt x="7781760" y="3853833"/>
                    <a:pt x="7810433" y="3853833"/>
                  </a:cubicBezTo>
                  <a:close/>
                  <a:moveTo>
                    <a:pt x="7328709" y="3853833"/>
                  </a:moveTo>
                  <a:cubicBezTo>
                    <a:pt x="7357381" y="3853833"/>
                    <a:pt x="7380624" y="3877077"/>
                    <a:pt x="7380624" y="3905749"/>
                  </a:cubicBezTo>
                  <a:cubicBezTo>
                    <a:pt x="7380624" y="3934421"/>
                    <a:pt x="7357381" y="3957664"/>
                    <a:pt x="7328709" y="3957664"/>
                  </a:cubicBezTo>
                  <a:cubicBezTo>
                    <a:pt x="7300036" y="3957664"/>
                    <a:pt x="7276793" y="3934421"/>
                    <a:pt x="7276793" y="3905749"/>
                  </a:cubicBezTo>
                  <a:cubicBezTo>
                    <a:pt x="7276793" y="3877077"/>
                    <a:pt x="7300036" y="3853833"/>
                    <a:pt x="7328709" y="3853833"/>
                  </a:cubicBezTo>
                  <a:close/>
                  <a:moveTo>
                    <a:pt x="6846985" y="3853833"/>
                  </a:moveTo>
                  <a:cubicBezTo>
                    <a:pt x="6875657" y="3853833"/>
                    <a:pt x="6898900" y="3877077"/>
                    <a:pt x="6898900" y="3905749"/>
                  </a:cubicBezTo>
                  <a:cubicBezTo>
                    <a:pt x="6898900" y="3934421"/>
                    <a:pt x="6875657" y="3957664"/>
                    <a:pt x="6846985" y="3957664"/>
                  </a:cubicBezTo>
                  <a:cubicBezTo>
                    <a:pt x="6818312" y="3957664"/>
                    <a:pt x="6795069" y="3934421"/>
                    <a:pt x="6795069" y="3905749"/>
                  </a:cubicBezTo>
                  <a:cubicBezTo>
                    <a:pt x="6795069" y="3877077"/>
                    <a:pt x="6818312" y="3853833"/>
                    <a:pt x="6846985" y="3853833"/>
                  </a:cubicBezTo>
                  <a:close/>
                  <a:moveTo>
                    <a:pt x="6365261" y="3853833"/>
                  </a:moveTo>
                  <a:cubicBezTo>
                    <a:pt x="6393933" y="3853833"/>
                    <a:pt x="6417176" y="3877077"/>
                    <a:pt x="6417176" y="3905749"/>
                  </a:cubicBezTo>
                  <a:cubicBezTo>
                    <a:pt x="6417176" y="3934421"/>
                    <a:pt x="6393933" y="3957664"/>
                    <a:pt x="6365261" y="3957664"/>
                  </a:cubicBezTo>
                  <a:cubicBezTo>
                    <a:pt x="6336588" y="3957664"/>
                    <a:pt x="6313345" y="3934421"/>
                    <a:pt x="6313345" y="3905749"/>
                  </a:cubicBezTo>
                  <a:cubicBezTo>
                    <a:pt x="6313345" y="3877077"/>
                    <a:pt x="6336588" y="3853833"/>
                    <a:pt x="6365261" y="3853833"/>
                  </a:cubicBezTo>
                  <a:close/>
                  <a:moveTo>
                    <a:pt x="5883543" y="3853833"/>
                  </a:moveTo>
                  <a:cubicBezTo>
                    <a:pt x="5912215" y="3853833"/>
                    <a:pt x="5935458" y="3877077"/>
                    <a:pt x="5935458" y="3905749"/>
                  </a:cubicBezTo>
                  <a:cubicBezTo>
                    <a:pt x="5935458" y="3934421"/>
                    <a:pt x="5912215" y="3957664"/>
                    <a:pt x="5883543" y="3957664"/>
                  </a:cubicBezTo>
                  <a:cubicBezTo>
                    <a:pt x="5854872" y="3957664"/>
                    <a:pt x="5831628" y="3934421"/>
                    <a:pt x="5831628" y="3905749"/>
                  </a:cubicBezTo>
                  <a:cubicBezTo>
                    <a:pt x="5831628" y="3877077"/>
                    <a:pt x="5854872" y="3853833"/>
                    <a:pt x="5883543" y="3853833"/>
                  </a:cubicBezTo>
                  <a:close/>
                  <a:moveTo>
                    <a:pt x="5401829" y="3853833"/>
                  </a:moveTo>
                  <a:cubicBezTo>
                    <a:pt x="5430500" y="3853833"/>
                    <a:pt x="5453742" y="3877077"/>
                    <a:pt x="5453742" y="3905749"/>
                  </a:cubicBezTo>
                  <a:cubicBezTo>
                    <a:pt x="5453742" y="3934421"/>
                    <a:pt x="5430500" y="3957664"/>
                    <a:pt x="5401829" y="3957664"/>
                  </a:cubicBezTo>
                  <a:cubicBezTo>
                    <a:pt x="5373161" y="3957664"/>
                    <a:pt x="5349916" y="3934421"/>
                    <a:pt x="5349916" y="3905749"/>
                  </a:cubicBezTo>
                  <a:cubicBezTo>
                    <a:pt x="5349916" y="3877077"/>
                    <a:pt x="5373161" y="3853833"/>
                    <a:pt x="5401829" y="3853833"/>
                  </a:cubicBezTo>
                  <a:close/>
                  <a:moveTo>
                    <a:pt x="4920088" y="3853833"/>
                  </a:moveTo>
                  <a:cubicBezTo>
                    <a:pt x="4948766" y="3853833"/>
                    <a:pt x="4972013" y="3877077"/>
                    <a:pt x="4972013" y="3905749"/>
                  </a:cubicBezTo>
                  <a:cubicBezTo>
                    <a:pt x="4972013" y="3934421"/>
                    <a:pt x="4948766" y="3957664"/>
                    <a:pt x="4920088" y="3957664"/>
                  </a:cubicBezTo>
                  <a:cubicBezTo>
                    <a:pt x="4891417" y="3957664"/>
                    <a:pt x="4868180" y="3934421"/>
                    <a:pt x="4868180" y="3905749"/>
                  </a:cubicBezTo>
                  <a:cubicBezTo>
                    <a:pt x="4868180" y="3877077"/>
                    <a:pt x="4891417" y="3853833"/>
                    <a:pt x="4920088" y="3853833"/>
                  </a:cubicBezTo>
                  <a:close/>
                  <a:moveTo>
                    <a:pt x="4438380" y="3853833"/>
                  </a:moveTo>
                  <a:cubicBezTo>
                    <a:pt x="4467047" y="3853833"/>
                    <a:pt x="4490290" y="3877077"/>
                    <a:pt x="4490290" y="3905749"/>
                  </a:cubicBezTo>
                  <a:cubicBezTo>
                    <a:pt x="4490290" y="3934421"/>
                    <a:pt x="4467047" y="3957664"/>
                    <a:pt x="4438380" y="3957664"/>
                  </a:cubicBezTo>
                  <a:cubicBezTo>
                    <a:pt x="4409703" y="3957664"/>
                    <a:pt x="4386460" y="3934421"/>
                    <a:pt x="4386460" y="3905749"/>
                  </a:cubicBezTo>
                  <a:cubicBezTo>
                    <a:pt x="4386460" y="3877077"/>
                    <a:pt x="4409703" y="3853833"/>
                    <a:pt x="4438380" y="3853833"/>
                  </a:cubicBezTo>
                  <a:close/>
                  <a:moveTo>
                    <a:pt x="3956664" y="3853833"/>
                  </a:moveTo>
                  <a:cubicBezTo>
                    <a:pt x="3985334" y="3853833"/>
                    <a:pt x="4008581" y="3877077"/>
                    <a:pt x="4008581" y="3905749"/>
                  </a:cubicBezTo>
                  <a:cubicBezTo>
                    <a:pt x="4008581" y="3934421"/>
                    <a:pt x="3985334" y="3957664"/>
                    <a:pt x="3956664" y="3957664"/>
                  </a:cubicBezTo>
                  <a:cubicBezTo>
                    <a:pt x="3927990" y="3957664"/>
                    <a:pt x="3904749" y="3934421"/>
                    <a:pt x="3904749" y="3905749"/>
                  </a:cubicBezTo>
                  <a:cubicBezTo>
                    <a:pt x="3904749" y="3877077"/>
                    <a:pt x="3927990" y="3853833"/>
                    <a:pt x="3956664" y="3853833"/>
                  </a:cubicBezTo>
                  <a:close/>
                  <a:moveTo>
                    <a:pt x="3474943" y="3853833"/>
                  </a:moveTo>
                  <a:cubicBezTo>
                    <a:pt x="3503617" y="3853833"/>
                    <a:pt x="3526861" y="3877077"/>
                    <a:pt x="3526861" y="3905749"/>
                  </a:cubicBezTo>
                  <a:cubicBezTo>
                    <a:pt x="3526861" y="3934421"/>
                    <a:pt x="3503617" y="3957664"/>
                    <a:pt x="3474943" y="3957664"/>
                  </a:cubicBezTo>
                  <a:cubicBezTo>
                    <a:pt x="3446273" y="3957664"/>
                    <a:pt x="3423029" y="3934421"/>
                    <a:pt x="3423029" y="3905749"/>
                  </a:cubicBezTo>
                  <a:cubicBezTo>
                    <a:pt x="3423029" y="3877077"/>
                    <a:pt x="3446273" y="3853833"/>
                    <a:pt x="3474943" y="3853833"/>
                  </a:cubicBezTo>
                  <a:close/>
                  <a:moveTo>
                    <a:pt x="2993221" y="3853833"/>
                  </a:moveTo>
                  <a:cubicBezTo>
                    <a:pt x="3021893" y="3853833"/>
                    <a:pt x="3045136" y="3877077"/>
                    <a:pt x="3045136" y="3905749"/>
                  </a:cubicBezTo>
                  <a:cubicBezTo>
                    <a:pt x="3045136" y="3934421"/>
                    <a:pt x="3021893" y="3957664"/>
                    <a:pt x="2993221" y="3957664"/>
                  </a:cubicBezTo>
                  <a:cubicBezTo>
                    <a:pt x="2964548" y="3957664"/>
                    <a:pt x="2941305" y="3934421"/>
                    <a:pt x="2941305" y="3905749"/>
                  </a:cubicBezTo>
                  <a:cubicBezTo>
                    <a:pt x="2941305" y="3877077"/>
                    <a:pt x="2964548" y="3853833"/>
                    <a:pt x="2993221" y="3853833"/>
                  </a:cubicBezTo>
                  <a:close/>
                  <a:moveTo>
                    <a:pt x="2511496" y="3853833"/>
                  </a:moveTo>
                  <a:cubicBezTo>
                    <a:pt x="2540169" y="3853833"/>
                    <a:pt x="2563412" y="3877077"/>
                    <a:pt x="2563412" y="3905749"/>
                  </a:cubicBezTo>
                  <a:cubicBezTo>
                    <a:pt x="2563412" y="3934421"/>
                    <a:pt x="2540169" y="3957664"/>
                    <a:pt x="2511496" y="3957664"/>
                  </a:cubicBezTo>
                  <a:cubicBezTo>
                    <a:pt x="2482827" y="3957664"/>
                    <a:pt x="2459583" y="3934421"/>
                    <a:pt x="2459583" y="3905749"/>
                  </a:cubicBezTo>
                  <a:cubicBezTo>
                    <a:pt x="2459583" y="3877077"/>
                    <a:pt x="2482827" y="3853833"/>
                    <a:pt x="2511496" y="3853833"/>
                  </a:cubicBezTo>
                  <a:close/>
                  <a:moveTo>
                    <a:pt x="2029767" y="3853833"/>
                  </a:moveTo>
                  <a:cubicBezTo>
                    <a:pt x="2058439" y="3853833"/>
                    <a:pt x="2081683" y="3877077"/>
                    <a:pt x="2081683" y="3905749"/>
                  </a:cubicBezTo>
                  <a:cubicBezTo>
                    <a:pt x="2081683" y="3934421"/>
                    <a:pt x="2058439" y="3957664"/>
                    <a:pt x="2029767" y="3957664"/>
                  </a:cubicBezTo>
                  <a:cubicBezTo>
                    <a:pt x="2001095" y="3957664"/>
                    <a:pt x="1977851" y="3934421"/>
                    <a:pt x="1977851" y="3905749"/>
                  </a:cubicBezTo>
                  <a:cubicBezTo>
                    <a:pt x="1977851" y="3877077"/>
                    <a:pt x="2001095" y="3853833"/>
                    <a:pt x="2029767" y="3853833"/>
                  </a:cubicBezTo>
                  <a:close/>
                  <a:moveTo>
                    <a:pt x="1548043" y="3853833"/>
                  </a:moveTo>
                  <a:cubicBezTo>
                    <a:pt x="1576715" y="3853833"/>
                    <a:pt x="1599959" y="3877077"/>
                    <a:pt x="1599959" y="3905749"/>
                  </a:cubicBezTo>
                  <a:cubicBezTo>
                    <a:pt x="1599959" y="3934421"/>
                    <a:pt x="1576715" y="3957664"/>
                    <a:pt x="1548043" y="3957664"/>
                  </a:cubicBezTo>
                  <a:cubicBezTo>
                    <a:pt x="1519371" y="3957664"/>
                    <a:pt x="1496128" y="3934421"/>
                    <a:pt x="1496128" y="3905749"/>
                  </a:cubicBezTo>
                  <a:cubicBezTo>
                    <a:pt x="1496128" y="3877077"/>
                    <a:pt x="1519371" y="3853833"/>
                    <a:pt x="1548043" y="3853833"/>
                  </a:cubicBezTo>
                  <a:close/>
                  <a:moveTo>
                    <a:pt x="1066320" y="3853833"/>
                  </a:moveTo>
                  <a:cubicBezTo>
                    <a:pt x="1094992" y="3853833"/>
                    <a:pt x="1118236" y="3877077"/>
                    <a:pt x="1118236" y="3905749"/>
                  </a:cubicBezTo>
                  <a:cubicBezTo>
                    <a:pt x="1118236" y="3934421"/>
                    <a:pt x="1094992" y="3957664"/>
                    <a:pt x="1066320" y="3957664"/>
                  </a:cubicBezTo>
                  <a:cubicBezTo>
                    <a:pt x="1037648" y="3957664"/>
                    <a:pt x="1014405" y="3934421"/>
                    <a:pt x="1014405" y="3905749"/>
                  </a:cubicBezTo>
                  <a:cubicBezTo>
                    <a:pt x="1014405" y="3877077"/>
                    <a:pt x="1037648" y="3853833"/>
                    <a:pt x="1066320" y="3853833"/>
                  </a:cubicBezTo>
                  <a:close/>
                  <a:moveTo>
                    <a:pt x="584597" y="3853833"/>
                  </a:moveTo>
                  <a:cubicBezTo>
                    <a:pt x="613270" y="3853833"/>
                    <a:pt x="636513" y="3877077"/>
                    <a:pt x="636513" y="3905749"/>
                  </a:cubicBezTo>
                  <a:cubicBezTo>
                    <a:pt x="636513" y="3934421"/>
                    <a:pt x="613270" y="3957664"/>
                    <a:pt x="584597" y="3957664"/>
                  </a:cubicBezTo>
                  <a:cubicBezTo>
                    <a:pt x="555925" y="3957664"/>
                    <a:pt x="532682" y="3934421"/>
                    <a:pt x="532682" y="3905749"/>
                  </a:cubicBezTo>
                  <a:cubicBezTo>
                    <a:pt x="532682" y="3877077"/>
                    <a:pt x="555925" y="3853833"/>
                    <a:pt x="584597" y="3853833"/>
                  </a:cubicBezTo>
                  <a:close/>
                  <a:moveTo>
                    <a:pt x="102875" y="3853833"/>
                  </a:moveTo>
                  <a:cubicBezTo>
                    <a:pt x="131547" y="3853833"/>
                    <a:pt x="154790" y="3877077"/>
                    <a:pt x="154790" y="3905749"/>
                  </a:cubicBezTo>
                  <a:cubicBezTo>
                    <a:pt x="154790" y="3934421"/>
                    <a:pt x="131547" y="3957664"/>
                    <a:pt x="102875" y="3957664"/>
                  </a:cubicBezTo>
                  <a:cubicBezTo>
                    <a:pt x="74203" y="3957664"/>
                    <a:pt x="50959" y="3934421"/>
                    <a:pt x="50959" y="3905749"/>
                  </a:cubicBezTo>
                  <a:cubicBezTo>
                    <a:pt x="50959" y="3877077"/>
                    <a:pt x="74203" y="3853833"/>
                    <a:pt x="102875" y="3853833"/>
                  </a:cubicBezTo>
                  <a:close/>
                  <a:moveTo>
                    <a:pt x="12146930" y="3503367"/>
                  </a:moveTo>
                  <a:cubicBezTo>
                    <a:pt x="12205334" y="3503367"/>
                    <a:pt x="12250760" y="3537495"/>
                    <a:pt x="12250760" y="3581373"/>
                  </a:cubicBezTo>
                  <a:cubicBezTo>
                    <a:pt x="12250760" y="3581373"/>
                    <a:pt x="12250760" y="3581373"/>
                    <a:pt x="12250760" y="3633377"/>
                  </a:cubicBezTo>
                  <a:cubicBezTo>
                    <a:pt x="12250760" y="3648003"/>
                    <a:pt x="12239404" y="3659380"/>
                    <a:pt x="12224803" y="3659380"/>
                  </a:cubicBezTo>
                  <a:cubicBezTo>
                    <a:pt x="12224803" y="3659380"/>
                    <a:pt x="12224803" y="3659380"/>
                    <a:pt x="12198844" y="3659380"/>
                  </a:cubicBezTo>
                  <a:cubicBezTo>
                    <a:pt x="12198844" y="3659380"/>
                    <a:pt x="12198844" y="3659380"/>
                    <a:pt x="12198844" y="3763389"/>
                  </a:cubicBezTo>
                  <a:cubicBezTo>
                    <a:pt x="12198844" y="3778015"/>
                    <a:pt x="12187489" y="3789390"/>
                    <a:pt x="12172887" y="3789390"/>
                  </a:cubicBezTo>
                  <a:cubicBezTo>
                    <a:pt x="12172887" y="3789390"/>
                    <a:pt x="12172887" y="3789390"/>
                    <a:pt x="12120972" y="3789390"/>
                  </a:cubicBezTo>
                  <a:cubicBezTo>
                    <a:pt x="12106372" y="3789390"/>
                    <a:pt x="12095015" y="3778015"/>
                    <a:pt x="12095015" y="3763389"/>
                  </a:cubicBezTo>
                  <a:cubicBezTo>
                    <a:pt x="12095015" y="3763389"/>
                    <a:pt x="12095015" y="3763389"/>
                    <a:pt x="12095015" y="3659380"/>
                  </a:cubicBezTo>
                  <a:cubicBezTo>
                    <a:pt x="12095015" y="3659380"/>
                    <a:pt x="12095015" y="3659380"/>
                    <a:pt x="12069057" y="3659380"/>
                  </a:cubicBezTo>
                  <a:cubicBezTo>
                    <a:pt x="12054456" y="3659380"/>
                    <a:pt x="12043099" y="3648003"/>
                    <a:pt x="12043099" y="3633377"/>
                  </a:cubicBezTo>
                  <a:cubicBezTo>
                    <a:pt x="12043099" y="3633377"/>
                    <a:pt x="12043099" y="3633377"/>
                    <a:pt x="12043099" y="3581373"/>
                  </a:cubicBezTo>
                  <a:cubicBezTo>
                    <a:pt x="12043099" y="3537495"/>
                    <a:pt x="12088525" y="3503367"/>
                    <a:pt x="12146930" y="3503367"/>
                  </a:cubicBezTo>
                  <a:close/>
                  <a:moveTo>
                    <a:pt x="11665206" y="3503367"/>
                  </a:moveTo>
                  <a:cubicBezTo>
                    <a:pt x="11723610" y="3503367"/>
                    <a:pt x="11769036" y="3537495"/>
                    <a:pt x="11769036" y="3581373"/>
                  </a:cubicBezTo>
                  <a:cubicBezTo>
                    <a:pt x="11769036" y="3581373"/>
                    <a:pt x="11769036" y="3581373"/>
                    <a:pt x="11769036" y="3633377"/>
                  </a:cubicBezTo>
                  <a:cubicBezTo>
                    <a:pt x="11769036" y="3648003"/>
                    <a:pt x="11757680" y="3659380"/>
                    <a:pt x="11743079" y="3659380"/>
                  </a:cubicBezTo>
                  <a:cubicBezTo>
                    <a:pt x="11743079" y="3659380"/>
                    <a:pt x="11743079" y="3659380"/>
                    <a:pt x="11717120" y="3659380"/>
                  </a:cubicBezTo>
                  <a:cubicBezTo>
                    <a:pt x="11717120" y="3659380"/>
                    <a:pt x="11717120" y="3659380"/>
                    <a:pt x="11717120" y="3763389"/>
                  </a:cubicBezTo>
                  <a:cubicBezTo>
                    <a:pt x="11717120" y="3778015"/>
                    <a:pt x="11705765" y="3789390"/>
                    <a:pt x="11691163" y="3789390"/>
                  </a:cubicBezTo>
                  <a:cubicBezTo>
                    <a:pt x="11691163" y="3789390"/>
                    <a:pt x="11691163" y="3789390"/>
                    <a:pt x="11639248" y="3789390"/>
                  </a:cubicBezTo>
                  <a:cubicBezTo>
                    <a:pt x="11624648" y="3789390"/>
                    <a:pt x="11613291" y="3778015"/>
                    <a:pt x="11613291" y="3763389"/>
                  </a:cubicBezTo>
                  <a:cubicBezTo>
                    <a:pt x="11613291" y="3763389"/>
                    <a:pt x="11613291" y="3763389"/>
                    <a:pt x="11613291" y="3659380"/>
                  </a:cubicBezTo>
                  <a:cubicBezTo>
                    <a:pt x="11613291" y="3659380"/>
                    <a:pt x="11613291" y="3659380"/>
                    <a:pt x="11587333" y="3659380"/>
                  </a:cubicBezTo>
                  <a:cubicBezTo>
                    <a:pt x="11572732" y="3659380"/>
                    <a:pt x="11561375" y="3648003"/>
                    <a:pt x="11561375" y="3633377"/>
                  </a:cubicBezTo>
                  <a:cubicBezTo>
                    <a:pt x="11561375" y="3633377"/>
                    <a:pt x="11561375" y="3633377"/>
                    <a:pt x="11561375" y="3581373"/>
                  </a:cubicBezTo>
                  <a:cubicBezTo>
                    <a:pt x="11561375" y="3537495"/>
                    <a:pt x="11606801" y="3503367"/>
                    <a:pt x="11665206" y="3503367"/>
                  </a:cubicBezTo>
                  <a:close/>
                  <a:moveTo>
                    <a:pt x="11183481" y="3503367"/>
                  </a:moveTo>
                  <a:cubicBezTo>
                    <a:pt x="11241885" y="3503367"/>
                    <a:pt x="11287311" y="3537495"/>
                    <a:pt x="11287311" y="3581373"/>
                  </a:cubicBezTo>
                  <a:cubicBezTo>
                    <a:pt x="11287311" y="3581373"/>
                    <a:pt x="11287311" y="3581373"/>
                    <a:pt x="11287311" y="3633377"/>
                  </a:cubicBezTo>
                  <a:cubicBezTo>
                    <a:pt x="11287311" y="3648003"/>
                    <a:pt x="11275955" y="3659380"/>
                    <a:pt x="11261354" y="3659380"/>
                  </a:cubicBezTo>
                  <a:cubicBezTo>
                    <a:pt x="11261354" y="3659380"/>
                    <a:pt x="11261354" y="3659380"/>
                    <a:pt x="11235395" y="3659380"/>
                  </a:cubicBezTo>
                  <a:cubicBezTo>
                    <a:pt x="11235395" y="3659380"/>
                    <a:pt x="11235395" y="3659380"/>
                    <a:pt x="11235395" y="3763389"/>
                  </a:cubicBezTo>
                  <a:cubicBezTo>
                    <a:pt x="11235395" y="3778015"/>
                    <a:pt x="11224040" y="3789390"/>
                    <a:pt x="11209438" y="3789390"/>
                  </a:cubicBezTo>
                  <a:cubicBezTo>
                    <a:pt x="11209438" y="3789390"/>
                    <a:pt x="11209438" y="3789390"/>
                    <a:pt x="11157523" y="3789390"/>
                  </a:cubicBezTo>
                  <a:cubicBezTo>
                    <a:pt x="11142923" y="3789390"/>
                    <a:pt x="11131566" y="3778015"/>
                    <a:pt x="11131566" y="3763389"/>
                  </a:cubicBezTo>
                  <a:cubicBezTo>
                    <a:pt x="11131566" y="3763389"/>
                    <a:pt x="11131566" y="3763389"/>
                    <a:pt x="11131566" y="3659380"/>
                  </a:cubicBezTo>
                  <a:cubicBezTo>
                    <a:pt x="11131566" y="3659380"/>
                    <a:pt x="11131566" y="3659380"/>
                    <a:pt x="11105608" y="3659380"/>
                  </a:cubicBezTo>
                  <a:cubicBezTo>
                    <a:pt x="11091007" y="3659380"/>
                    <a:pt x="11079650" y="3648003"/>
                    <a:pt x="11079650" y="3633377"/>
                  </a:cubicBezTo>
                  <a:cubicBezTo>
                    <a:pt x="11079650" y="3633377"/>
                    <a:pt x="11079650" y="3633377"/>
                    <a:pt x="11079650" y="3581373"/>
                  </a:cubicBezTo>
                  <a:cubicBezTo>
                    <a:pt x="11079650" y="3537495"/>
                    <a:pt x="11125076" y="3503367"/>
                    <a:pt x="11183481" y="3503367"/>
                  </a:cubicBezTo>
                  <a:close/>
                  <a:moveTo>
                    <a:pt x="10701757" y="3503367"/>
                  </a:moveTo>
                  <a:cubicBezTo>
                    <a:pt x="10760161" y="3503367"/>
                    <a:pt x="10805587" y="3537495"/>
                    <a:pt x="10805587" y="3581373"/>
                  </a:cubicBezTo>
                  <a:cubicBezTo>
                    <a:pt x="10805587" y="3581373"/>
                    <a:pt x="10805587" y="3581373"/>
                    <a:pt x="10805587" y="3633377"/>
                  </a:cubicBezTo>
                  <a:cubicBezTo>
                    <a:pt x="10805587" y="3648003"/>
                    <a:pt x="10794231" y="3659380"/>
                    <a:pt x="10779630" y="3659380"/>
                  </a:cubicBezTo>
                  <a:cubicBezTo>
                    <a:pt x="10779630" y="3659380"/>
                    <a:pt x="10779630" y="3659380"/>
                    <a:pt x="10753671" y="3659380"/>
                  </a:cubicBezTo>
                  <a:cubicBezTo>
                    <a:pt x="10753671" y="3659380"/>
                    <a:pt x="10753671" y="3659380"/>
                    <a:pt x="10753671" y="3763389"/>
                  </a:cubicBezTo>
                  <a:cubicBezTo>
                    <a:pt x="10753671" y="3778015"/>
                    <a:pt x="10742316" y="3789390"/>
                    <a:pt x="10727714" y="3789390"/>
                  </a:cubicBezTo>
                  <a:cubicBezTo>
                    <a:pt x="10727714" y="3789390"/>
                    <a:pt x="10727714" y="3789390"/>
                    <a:pt x="10675799" y="3789390"/>
                  </a:cubicBezTo>
                  <a:cubicBezTo>
                    <a:pt x="10661199" y="3789390"/>
                    <a:pt x="10649842" y="3778015"/>
                    <a:pt x="10649842" y="3763389"/>
                  </a:cubicBezTo>
                  <a:cubicBezTo>
                    <a:pt x="10649842" y="3763389"/>
                    <a:pt x="10649842" y="3763389"/>
                    <a:pt x="10649842" y="3659380"/>
                  </a:cubicBezTo>
                  <a:cubicBezTo>
                    <a:pt x="10649842" y="3659380"/>
                    <a:pt x="10649842" y="3659380"/>
                    <a:pt x="10623884" y="3659380"/>
                  </a:cubicBezTo>
                  <a:cubicBezTo>
                    <a:pt x="10609283" y="3659380"/>
                    <a:pt x="10597926" y="3648003"/>
                    <a:pt x="10597926" y="3633377"/>
                  </a:cubicBezTo>
                  <a:cubicBezTo>
                    <a:pt x="10597926" y="3633377"/>
                    <a:pt x="10597926" y="3633377"/>
                    <a:pt x="10597926" y="3581373"/>
                  </a:cubicBezTo>
                  <a:cubicBezTo>
                    <a:pt x="10597926" y="3537495"/>
                    <a:pt x="10643352" y="3503367"/>
                    <a:pt x="10701757" y="3503367"/>
                  </a:cubicBezTo>
                  <a:close/>
                  <a:moveTo>
                    <a:pt x="10220033" y="3503367"/>
                  </a:moveTo>
                  <a:cubicBezTo>
                    <a:pt x="10278437" y="3503367"/>
                    <a:pt x="10323863" y="3537495"/>
                    <a:pt x="10323863" y="3581373"/>
                  </a:cubicBezTo>
                  <a:cubicBezTo>
                    <a:pt x="10323863" y="3581373"/>
                    <a:pt x="10323863" y="3581373"/>
                    <a:pt x="10323863" y="3633377"/>
                  </a:cubicBezTo>
                  <a:cubicBezTo>
                    <a:pt x="10323863" y="3648003"/>
                    <a:pt x="10312507" y="3659380"/>
                    <a:pt x="10297906" y="3659380"/>
                  </a:cubicBezTo>
                  <a:cubicBezTo>
                    <a:pt x="10297906" y="3659380"/>
                    <a:pt x="10297906" y="3659380"/>
                    <a:pt x="10271947" y="3659380"/>
                  </a:cubicBezTo>
                  <a:cubicBezTo>
                    <a:pt x="10271947" y="3659380"/>
                    <a:pt x="10271947" y="3659380"/>
                    <a:pt x="10271947" y="3763389"/>
                  </a:cubicBezTo>
                  <a:cubicBezTo>
                    <a:pt x="10271947" y="3778015"/>
                    <a:pt x="10260592" y="3789390"/>
                    <a:pt x="10245990" y="3789390"/>
                  </a:cubicBezTo>
                  <a:cubicBezTo>
                    <a:pt x="10245990" y="3789390"/>
                    <a:pt x="10245990" y="3789390"/>
                    <a:pt x="10194075" y="3789390"/>
                  </a:cubicBezTo>
                  <a:cubicBezTo>
                    <a:pt x="10179475" y="3789390"/>
                    <a:pt x="10168118" y="3778015"/>
                    <a:pt x="10168118" y="3763389"/>
                  </a:cubicBezTo>
                  <a:cubicBezTo>
                    <a:pt x="10168118" y="3763389"/>
                    <a:pt x="10168118" y="3763389"/>
                    <a:pt x="10168118" y="3659380"/>
                  </a:cubicBezTo>
                  <a:cubicBezTo>
                    <a:pt x="10168118" y="3659380"/>
                    <a:pt x="10168118" y="3659380"/>
                    <a:pt x="10142160" y="3659380"/>
                  </a:cubicBezTo>
                  <a:cubicBezTo>
                    <a:pt x="10127559" y="3659380"/>
                    <a:pt x="10116202" y="3648003"/>
                    <a:pt x="10116202" y="3633377"/>
                  </a:cubicBezTo>
                  <a:cubicBezTo>
                    <a:pt x="10116202" y="3633377"/>
                    <a:pt x="10116202" y="3633377"/>
                    <a:pt x="10116202" y="3581373"/>
                  </a:cubicBezTo>
                  <a:cubicBezTo>
                    <a:pt x="10116202" y="3537495"/>
                    <a:pt x="10161628" y="3503367"/>
                    <a:pt x="10220033" y="3503367"/>
                  </a:cubicBezTo>
                  <a:close/>
                  <a:moveTo>
                    <a:pt x="9738308" y="3503367"/>
                  </a:moveTo>
                  <a:cubicBezTo>
                    <a:pt x="9796712" y="3503367"/>
                    <a:pt x="9842138" y="3537495"/>
                    <a:pt x="9842138" y="3581373"/>
                  </a:cubicBezTo>
                  <a:cubicBezTo>
                    <a:pt x="9842138" y="3581373"/>
                    <a:pt x="9842138" y="3581373"/>
                    <a:pt x="9842138" y="3633377"/>
                  </a:cubicBezTo>
                  <a:cubicBezTo>
                    <a:pt x="9842138" y="3648003"/>
                    <a:pt x="9830782" y="3659380"/>
                    <a:pt x="9816181" y="3659380"/>
                  </a:cubicBezTo>
                  <a:cubicBezTo>
                    <a:pt x="9816181" y="3659380"/>
                    <a:pt x="9816181" y="3659380"/>
                    <a:pt x="9790222" y="3659380"/>
                  </a:cubicBezTo>
                  <a:cubicBezTo>
                    <a:pt x="9790222" y="3659380"/>
                    <a:pt x="9790222" y="3659380"/>
                    <a:pt x="9790222" y="3763389"/>
                  </a:cubicBezTo>
                  <a:cubicBezTo>
                    <a:pt x="9790222" y="3778015"/>
                    <a:pt x="9778867" y="3789390"/>
                    <a:pt x="9764265" y="3789390"/>
                  </a:cubicBezTo>
                  <a:cubicBezTo>
                    <a:pt x="9764265" y="3789390"/>
                    <a:pt x="9764265" y="3789390"/>
                    <a:pt x="9712350" y="3789390"/>
                  </a:cubicBezTo>
                  <a:cubicBezTo>
                    <a:pt x="9697750" y="3789390"/>
                    <a:pt x="9686393" y="3778015"/>
                    <a:pt x="9686393" y="3763389"/>
                  </a:cubicBezTo>
                  <a:cubicBezTo>
                    <a:pt x="9686393" y="3763389"/>
                    <a:pt x="9686393" y="3763389"/>
                    <a:pt x="9686393" y="3659380"/>
                  </a:cubicBezTo>
                  <a:cubicBezTo>
                    <a:pt x="9686393" y="3659380"/>
                    <a:pt x="9686393" y="3659380"/>
                    <a:pt x="9660435" y="3659380"/>
                  </a:cubicBezTo>
                  <a:cubicBezTo>
                    <a:pt x="9645834" y="3659380"/>
                    <a:pt x="9634477" y="3648003"/>
                    <a:pt x="9634477" y="3633377"/>
                  </a:cubicBezTo>
                  <a:cubicBezTo>
                    <a:pt x="9634477" y="3633377"/>
                    <a:pt x="9634477" y="3633377"/>
                    <a:pt x="9634477" y="3581373"/>
                  </a:cubicBezTo>
                  <a:cubicBezTo>
                    <a:pt x="9634477" y="3537495"/>
                    <a:pt x="9679903" y="3503367"/>
                    <a:pt x="9738308" y="3503367"/>
                  </a:cubicBezTo>
                  <a:close/>
                  <a:moveTo>
                    <a:pt x="9256584" y="3503367"/>
                  </a:moveTo>
                  <a:cubicBezTo>
                    <a:pt x="9314988" y="3503367"/>
                    <a:pt x="9360414" y="3537495"/>
                    <a:pt x="9360414" y="3581373"/>
                  </a:cubicBezTo>
                  <a:cubicBezTo>
                    <a:pt x="9360414" y="3581373"/>
                    <a:pt x="9360414" y="3581373"/>
                    <a:pt x="9360414" y="3633377"/>
                  </a:cubicBezTo>
                  <a:cubicBezTo>
                    <a:pt x="9360414" y="3648003"/>
                    <a:pt x="9349058" y="3659380"/>
                    <a:pt x="9334457" y="3659380"/>
                  </a:cubicBezTo>
                  <a:cubicBezTo>
                    <a:pt x="9334457" y="3659380"/>
                    <a:pt x="9334457" y="3659380"/>
                    <a:pt x="9308498" y="3659380"/>
                  </a:cubicBezTo>
                  <a:cubicBezTo>
                    <a:pt x="9308498" y="3659380"/>
                    <a:pt x="9308498" y="3659380"/>
                    <a:pt x="9308498" y="3763389"/>
                  </a:cubicBezTo>
                  <a:cubicBezTo>
                    <a:pt x="9308498" y="3778015"/>
                    <a:pt x="9297143" y="3789390"/>
                    <a:pt x="9282541" y="3789390"/>
                  </a:cubicBezTo>
                  <a:cubicBezTo>
                    <a:pt x="9282541" y="3789390"/>
                    <a:pt x="9282541" y="3789390"/>
                    <a:pt x="9230626" y="3789390"/>
                  </a:cubicBezTo>
                  <a:cubicBezTo>
                    <a:pt x="9216026" y="3789390"/>
                    <a:pt x="9204669" y="3778015"/>
                    <a:pt x="9204669" y="3763389"/>
                  </a:cubicBezTo>
                  <a:cubicBezTo>
                    <a:pt x="9204669" y="3763389"/>
                    <a:pt x="9204669" y="3763389"/>
                    <a:pt x="9204669" y="3659380"/>
                  </a:cubicBezTo>
                  <a:cubicBezTo>
                    <a:pt x="9204669" y="3659380"/>
                    <a:pt x="9204669" y="3659380"/>
                    <a:pt x="9178711" y="3659380"/>
                  </a:cubicBezTo>
                  <a:cubicBezTo>
                    <a:pt x="9164110" y="3659380"/>
                    <a:pt x="9152753" y="3648003"/>
                    <a:pt x="9152753" y="3633377"/>
                  </a:cubicBezTo>
                  <a:cubicBezTo>
                    <a:pt x="9152753" y="3633377"/>
                    <a:pt x="9152753" y="3633377"/>
                    <a:pt x="9152753" y="3581373"/>
                  </a:cubicBezTo>
                  <a:cubicBezTo>
                    <a:pt x="9152753" y="3537495"/>
                    <a:pt x="9198179" y="3503367"/>
                    <a:pt x="9256584" y="3503367"/>
                  </a:cubicBezTo>
                  <a:close/>
                  <a:moveTo>
                    <a:pt x="8774860" y="3503367"/>
                  </a:moveTo>
                  <a:cubicBezTo>
                    <a:pt x="8833264" y="3503367"/>
                    <a:pt x="8878690" y="3537495"/>
                    <a:pt x="8878690" y="3581373"/>
                  </a:cubicBezTo>
                  <a:cubicBezTo>
                    <a:pt x="8878690" y="3581373"/>
                    <a:pt x="8878690" y="3581373"/>
                    <a:pt x="8878690" y="3633377"/>
                  </a:cubicBezTo>
                  <a:cubicBezTo>
                    <a:pt x="8878690" y="3648003"/>
                    <a:pt x="8867334" y="3659380"/>
                    <a:pt x="8852733" y="3659380"/>
                  </a:cubicBezTo>
                  <a:cubicBezTo>
                    <a:pt x="8852733" y="3659380"/>
                    <a:pt x="8852733" y="3659380"/>
                    <a:pt x="8826774" y="3659380"/>
                  </a:cubicBezTo>
                  <a:cubicBezTo>
                    <a:pt x="8826774" y="3659380"/>
                    <a:pt x="8826774" y="3659380"/>
                    <a:pt x="8826774" y="3763389"/>
                  </a:cubicBezTo>
                  <a:cubicBezTo>
                    <a:pt x="8826774" y="3778015"/>
                    <a:pt x="8815419" y="3789390"/>
                    <a:pt x="8800817" y="3789390"/>
                  </a:cubicBezTo>
                  <a:cubicBezTo>
                    <a:pt x="8800817" y="3789390"/>
                    <a:pt x="8800817" y="3789390"/>
                    <a:pt x="8748902" y="3789390"/>
                  </a:cubicBezTo>
                  <a:cubicBezTo>
                    <a:pt x="8734302" y="3789390"/>
                    <a:pt x="8722945" y="3778015"/>
                    <a:pt x="8722945" y="3763389"/>
                  </a:cubicBezTo>
                  <a:cubicBezTo>
                    <a:pt x="8722945" y="3763389"/>
                    <a:pt x="8722945" y="3763389"/>
                    <a:pt x="8722945" y="3659380"/>
                  </a:cubicBezTo>
                  <a:cubicBezTo>
                    <a:pt x="8722945" y="3659380"/>
                    <a:pt x="8722945" y="3659380"/>
                    <a:pt x="8696987" y="3659380"/>
                  </a:cubicBezTo>
                  <a:cubicBezTo>
                    <a:pt x="8682386" y="3659380"/>
                    <a:pt x="8671029" y="3648003"/>
                    <a:pt x="8671029" y="3633377"/>
                  </a:cubicBezTo>
                  <a:cubicBezTo>
                    <a:pt x="8671029" y="3633377"/>
                    <a:pt x="8671029" y="3633377"/>
                    <a:pt x="8671029" y="3581373"/>
                  </a:cubicBezTo>
                  <a:cubicBezTo>
                    <a:pt x="8671029" y="3537495"/>
                    <a:pt x="8716455" y="3503367"/>
                    <a:pt x="8774860" y="3503367"/>
                  </a:cubicBezTo>
                  <a:close/>
                  <a:moveTo>
                    <a:pt x="8293136" y="3503367"/>
                  </a:moveTo>
                  <a:cubicBezTo>
                    <a:pt x="8351541" y="3503367"/>
                    <a:pt x="8396966" y="3537495"/>
                    <a:pt x="8396966" y="3581373"/>
                  </a:cubicBezTo>
                  <a:cubicBezTo>
                    <a:pt x="8396966" y="3581373"/>
                    <a:pt x="8396966" y="3581373"/>
                    <a:pt x="8396966" y="3633377"/>
                  </a:cubicBezTo>
                  <a:cubicBezTo>
                    <a:pt x="8396966" y="3648003"/>
                    <a:pt x="8385610" y="3659380"/>
                    <a:pt x="8371009" y="3659380"/>
                  </a:cubicBezTo>
                  <a:cubicBezTo>
                    <a:pt x="8371009" y="3659380"/>
                    <a:pt x="8371009" y="3659380"/>
                    <a:pt x="8345051" y="3659380"/>
                  </a:cubicBezTo>
                  <a:cubicBezTo>
                    <a:pt x="8345051" y="3659380"/>
                    <a:pt x="8345051" y="3659380"/>
                    <a:pt x="8345051" y="3763389"/>
                  </a:cubicBezTo>
                  <a:cubicBezTo>
                    <a:pt x="8345051" y="3778015"/>
                    <a:pt x="8333695" y="3789390"/>
                    <a:pt x="8319094" y="3789390"/>
                  </a:cubicBezTo>
                  <a:cubicBezTo>
                    <a:pt x="8319094" y="3789390"/>
                    <a:pt x="8319094" y="3789390"/>
                    <a:pt x="8267178" y="3789390"/>
                  </a:cubicBezTo>
                  <a:cubicBezTo>
                    <a:pt x="8252578" y="3789390"/>
                    <a:pt x="8241221" y="3778015"/>
                    <a:pt x="8241221" y="3763389"/>
                  </a:cubicBezTo>
                  <a:cubicBezTo>
                    <a:pt x="8241221" y="3763389"/>
                    <a:pt x="8241221" y="3763389"/>
                    <a:pt x="8241221" y="3659380"/>
                  </a:cubicBezTo>
                  <a:cubicBezTo>
                    <a:pt x="8241221" y="3659380"/>
                    <a:pt x="8241221" y="3659380"/>
                    <a:pt x="8215264" y="3659380"/>
                  </a:cubicBezTo>
                  <a:cubicBezTo>
                    <a:pt x="8200662" y="3659380"/>
                    <a:pt x="8189305" y="3648003"/>
                    <a:pt x="8189305" y="3633377"/>
                  </a:cubicBezTo>
                  <a:cubicBezTo>
                    <a:pt x="8189305" y="3633377"/>
                    <a:pt x="8189305" y="3633377"/>
                    <a:pt x="8189305" y="3581373"/>
                  </a:cubicBezTo>
                  <a:cubicBezTo>
                    <a:pt x="8189305" y="3537495"/>
                    <a:pt x="8234731" y="3503367"/>
                    <a:pt x="8293136" y="3503367"/>
                  </a:cubicBezTo>
                  <a:close/>
                  <a:moveTo>
                    <a:pt x="7811412" y="3503367"/>
                  </a:moveTo>
                  <a:cubicBezTo>
                    <a:pt x="7869817" y="3503367"/>
                    <a:pt x="7915242" y="3537495"/>
                    <a:pt x="7915242" y="3581373"/>
                  </a:cubicBezTo>
                  <a:cubicBezTo>
                    <a:pt x="7915242" y="3581373"/>
                    <a:pt x="7915242" y="3581373"/>
                    <a:pt x="7915242" y="3633377"/>
                  </a:cubicBezTo>
                  <a:cubicBezTo>
                    <a:pt x="7915242" y="3648003"/>
                    <a:pt x="7903886" y="3659380"/>
                    <a:pt x="7889285" y="3659380"/>
                  </a:cubicBezTo>
                  <a:cubicBezTo>
                    <a:pt x="7889285" y="3659380"/>
                    <a:pt x="7889285" y="3659380"/>
                    <a:pt x="7863327" y="3659380"/>
                  </a:cubicBezTo>
                  <a:cubicBezTo>
                    <a:pt x="7863327" y="3659380"/>
                    <a:pt x="7863327" y="3659380"/>
                    <a:pt x="7863327" y="3763389"/>
                  </a:cubicBezTo>
                  <a:cubicBezTo>
                    <a:pt x="7863327" y="3778015"/>
                    <a:pt x="7851971" y="3789390"/>
                    <a:pt x="7837370" y="3789390"/>
                  </a:cubicBezTo>
                  <a:cubicBezTo>
                    <a:pt x="7837370" y="3789390"/>
                    <a:pt x="7837370" y="3789390"/>
                    <a:pt x="7785454" y="3789390"/>
                  </a:cubicBezTo>
                  <a:cubicBezTo>
                    <a:pt x="7770854" y="3789390"/>
                    <a:pt x="7759497" y="3778015"/>
                    <a:pt x="7759497" y="3763389"/>
                  </a:cubicBezTo>
                  <a:cubicBezTo>
                    <a:pt x="7759497" y="3763389"/>
                    <a:pt x="7759497" y="3763389"/>
                    <a:pt x="7759497" y="3659380"/>
                  </a:cubicBezTo>
                  <a:cubicBezTo>
                    <a:pt x="7759497" y="3659380"/>
                    <a:pt x="7759497" y="3659380"/>
                    <a:pt x="7733540" y="3659380"/>
                  </a:cubicBezTo>
                  <a:cubicBezTo>
                    <a:pt x="7718938" y="3659380"/>
                    <a:pt x="7707581" y="3648003"/>
                    <a:pt x="7707581" y="3633377"/>
                  </a:cubicBezTo>
                  <a:cubicBezTo>
                    <a:pt x="7707581" y="3633377"/>
                    <a:pt x="7707581" y="3633377"/>
                    <a:pt x="7707581" y="3581373"/>
                  </a:cubicBezTo>
                  <a:cubicBezTo>
                    <a:pt x="7707581" y="3537495"/>
                    <a:pt x="7753007" y="3503367"/>
                    <a:pt x="7811412" y="3503367"/>
                  </a:cubicBezTo>
                  <a:close/>
                  <a:moveTo>
                    <a:pt x="7329688" y="3503367"/>
                  </a:moveTo>
                  <a:cubicBezTo>
                    <a:pt x="7388093" y="3503367"/>
                    <a:pt x="7433518" y="3537495"/>
                    <a:pt x="7433518" y="3581373"/>
                  </a:cubicBezTo>
                  <a:cubicBezTo>
                    <a:pt x="7433518" y="3581373"/>
                    <a:pt x="7433518" y="3581373"/>
                    <a:pt x="7433518" y="3633377"/>
                  </a:cubicBezTo>
                  <a:cubicBezTo>
                    <a:pt x="7433518" y="3648003"/>
                    <a:pt x="7422162" y="3659380"/>
                    <a:pt x="7407561" y="3659380"/>
                  </a:cubicBezTo>
                  <a:cubicBezTo>
                    <a:pt x="7407561" y="3659380"/>
                    <a:pt x="7407561" y="3659380"/>
                    <a:pt x="7381603" y="3659380"/>
                  </a:cubicBezTo>
                  <a:cubicBezTo>
                    <a:pt x="7381603" y="3659380"/>
                    <a:pt x="7381603" y="3659380"/>
                    <a:pt x="7381603" y="3763389"/>
                  </a:cubicBezTo>
                  <a:cubicBezTo>
                    <a:pt x="7381603" y="3778015"/>
                    <a:pt x="7370247" y="3789390"/>
                    <a:pt x="7355646" y="3789390"/>
                  </a:cubicBezTo>
                  <a:cubicBezTo>
                    <a:pt x="7355646" y="3789390"/>
                    <a:pt x="7355646" y="3789390"/>
                    <a:pt x="7303730" y="3789390"/>
                  </a:cubicBezTo>
                  <a:cubicBezTo>
                    <a:pt x="7289130" y="3789390"/>
                    <a:pt x="7277773" y="3778015"/>
                    <a:pt x="7277773" y="3763389"/>
                  </a:cubicBezTo>
                  <a:cubicBezTo>
                    <a:pt x="7277773" y="3763389"/>
                    <a:pt x="7277773" y="3763389"/>
                    <a:pt x="7277773" y="3659380"/>
                  </a:cubicBezTo>
                  <a:cubicBezTo>
                    <a:pt x="7277773" y="3659380"/>
                    <a:pt x="7277773" y="3659380"/>
                    <a:pt x="7251816" y="3659380"/>
                  </a:cubicBezTo>
                  <a:cubicBezTo>
                    <a:pt x="7237214" y="3659380"/>
                    <a:pt x="7225857" y="3648003"/>
                    <a:pt x="7225857" y="3633377"/>
                  </a:cubicBezTo>
                  <a:cubicBezTo>
                    <a:pt x="7225857" y="3633377"/>
                    <a:pt x="7225857" y="3633377"/>
                    <a:pt x="7225857" y="3581373"/>
                  </a:cubicBezTo>
                  <a:cubicBezTo>
                    <a:pt x="7225857" y="3537495"/>
                    <a:pt x="7271283" y="3503367"/>
                    <a:pt x="7329688" y="3503367"/>
                  </a:cubicBezTo>
                  <a:close/>
                  <a:moveTo>
                    <a:pt x="6847964" y="3503367"/>
                  </a:moveTo>
                  <a:cubicBezTo>
                    <a:pt x="6906369" y="3503367"/>
                    <a:pt x="6951794" y="3537495"/>
                    <a:pt x="6951794" y="3581373"/>
                  </a:cubicBezTo>
                  <a:cubicBezTo>
                    <a:pt x="6951794" y="3581373"/>
                    <a:pt x="6951794" y="3581373"/>
                    <a:pt x="6951794" y="3633377"/>
                  </a:cubicBezTo>
                  <a:cubicBezTo>
                    <a:pt x="6951794" y="3648003"/>
                    <a:pt x="6940438" y="3659380"/>
                    <a:pt x="6925837" y="3659380"/>
                  </a:cubicBezTo>
                  <a:cubicBezTo>
                    <a:pt x="6925837" y="3659380"/>
                    <a:pt x="6925837" y="3659380"/>
                    <a:pt x="6899879" y="3659380"/>
                  </a:cubicBezTo>
                  <a:cubicBezTo>
                    <a:pt x="6899879" y="3659380"/>
                    <a:pt x="6899879" y="3659380"/>
                    <a:pt x="6899879" y="3763389"/>
                  </a:cubicBezTo>
                  <a:cubicBezTo>
                    <a:pt x="6899879" y="3778015"/>
                    <a:pt x="6888523" y="3789390"/>
                    <a:pt x="6873922" y="3789390"/>
                  </a:cubicBezTo>
                  <a:cubicBezTo>
                    <a:pt x="6873922" y="3789390"/>
                    <a:pt x="6873922" y="3789390"/>
                    <a:pt x="6822006" y="3789390"/>
                  </a:cubicBezTo>
                  <a:cubicBezTo>
                    <a:pt x="6807406" y="3789390"/>
                    <a:pt x="6796049" y="3778015"/>
                    <a:pt x="6796049" y="3763389"/>
                  </a:cubicBezTo>
                  <a:cubicBezTo>
                    <a:pt x="6796049" y="3763389"/>
                    <a:pt x="6796049" y="3763389"/>
                    <a:pt x="6796049" y="3659380"/>
                  </a:cubicBezTo>
                  <a:cubicBezTo>
                    <a:pt x="6796049" y="3659380"/>
                    <a:pt x="6796049" y="3659380"/>
                    <a:pt x="6770092" y="3659380"/>
                  </a:cubicBezTo>
                  <a:cubicBezTo>
                    <a:pt x="6755490" y="3659380"/>
                    <a:pt x="6744133" y="3648003"/>
                    <a:pt x="6744133" y="3633377"/>
                  </a:cubicBezTo>
                  <a:cubicBezTo>
                    <a:pt x="6744133" y="3633377"/>
                    <a:pt x="6744133" y="3633377"/>
                    <a:pt x="6744133" y="3581373"/>
                  </a:cubicBezTo>
                  <a:cubicBezTo>
                    <a:pt x="6744133" y="3537495"/>
                    <a:pt x="6789559" y="3503367"/>
                    <a:pt x="6847964" y="3503367"/>
                  </a:cubicBezTo>
                  <a:close/>
                  <a:moveTo>
                    <a:pt x="6366240" y="3503367"/>
                  </a:moveTo>
                  <a:cubicBezTo>
                    <a:pt x="6424645" y="3503367"/>
                    <a:pt x="6470070" y="3537495"/>
                    <a:pt x="6470070" y="3581373"/>
                  </a:cubicBezTo>
                  <a:cubicBezTo>
                    <a:pt x="6470070" y="3581373"/>
                    <a:pt x="6470070" y="3581373"/>
                    <a:pt x="6470070" y="3633377"/>
                  </a:cubicBezTo>
                  <a:cubicBezTo>
                    <a:pt x="6470070" y="3648003"/>
                    <a:pt x="6458714" y="3659380"/>
                    <a:pt x="6444113" y="3659380"/>
                  </a:cubicBezTo>
                  <a:cubicBezTo>
                    <a:pt x="6444113" y="3659380"/>
                    <a:pt x="6444113" y="3659380"/>
                    <a:pt x="6418155" y="3659380"/>
                  </a:cubicBezTo>
                  <a:cubicBezTo>
                    <a:pt x="6418155" y="3659380"/>
                    <a:pt x="6418155" y="3659380"/>
                    <a:pt x="6418155" y="3763389"/>
                  </a:cubicBezTo>
                  <a:cubicBezTo>
                    <a:pt x="6418155" y="3778015"/>
                    <a:pt x="6406799" y="3789390"/>
                    <a:pt x="6392198" y="3789390"/>
                  </a:cubicBezTo>
                  <a:cubicBezTo>
                    <a:pt x="6392198" y="3789390"/>
                    <a:pt x="6392198" y="3789390"/>
                    <a:pt x="6340282" y="3789390"/>
                  </a:cubicBezTo>
                  <a:cubicBezTo>
                    <a:pt x="6325682" y="3789390"/>
                    <a:pt x="6314325" y="3778015"/>
                    <a:pt x="6314325" y="3763389"/>
                  </a:cubicBezTo>
                  <a:cubicBezTo>
                    <a:pt x="6314325" y="3763389"/>
                    <a:pt x="6314325" y="3763389"/>
                    <a:pt x="6314325" y="3659380"/>
                  </a:cubicBezTo>
                  <a:cubicBezTo>
                    <a:pt x="6314325" y="3659380"/>
                    <a:pt x="6314325" y="3659380"/>
                    <a:pt x="6288368" y="3659380"/>
                  </a:cubicBezTo>
                  <a:cubicBezTo>
                    <a:pt x="6273766" y="3659380"/>
                    <a:pt x="6262409" y="3648003"/>
                    <a:pt x="6262409" y="3633377"/>
                  </a:cubicBezTo>
                  <a:cubicBezTo>
                    <a:pt x="6262409" y="3633377"/>
                    <a:pt x="6262409" y="3633377"/>
                    <a:pt x="6262409" y="3581373"/>
                  </a:cubicBezTo>
                  <a:cubicBezTo>
                    <a:pt x="6262409" y="3537495"/>
                    <a:pt x="6307835" y="3503367"/>
                    <a:pt x="6366240" y="3503367"/>
                  </a:cubicBezTo>
                  <a:close/>
                  <a:moveTo>
                    <a:pt x="5884525" y="3503367"/>
                  </a:moveTo>
                  <a:cubicBezTo>
                    <a:pt x="5942927" y="3503367"/>
                    <a:pt x="5988353" y="3537495"/>
                    <a:pt x="5988353" y="3581373"/>
                  </a:cubicBezTo>
                  <a:cubicBezTo>
                    <a:pt x="5988353" y="3581373"/>
                    <a:pt x="5988353" y="3581373"/>
                    <a:pt x="5988353" y="3633377"/>
                  </a:cubicBezTo>
                  <a:cubicBezTo>
                    <a:pt x="5988353" y="3648003"/>
                    <a:pt x="5976990" y="3659380"/>
                    <a:pt x="5962396" y="3659380"/>
                  </a:cubicBezTo>
                  <a:cubicBezTo>
                    <a:pt x="5962396" y="3659380"/>
                    <a:pt x="5962396" y="3659380"/>
                    <a:pt x="5936438" y="3659380"/>
                  </a:cubicBezTo>
                  <a:cubicBezTo>
                    <a:pt x="5936438" y="3659380"/>
                    <a:pt x="5936438" y="3659380"/>
                    <a:pt x="5936438" y="3763389"/>
                  </a:cubicBezTo>
                  <a:cubicBezTo>
                    <a:pt x="5936438" y="3778015"/>
                    <a:pt x="5925082" y="3789390"/>
                    <a:pt x="5910481" y="3789390"/>
                  </a:cubicBezTo>
                  <a:cubicBezTo>
                    <a:pt x="5910481" y="3789390"/>
                    <a:pt x="5910481" y="3789390"/>
                    <a:pt x="5858567" y="3789390"/>
                  </a:cubicBezTo>
                  <a:cubicBezTo>
                    <a:pt x="5843967" y="3789390"/>
                    <a:pt x="5832609" y="3778015"/>
                    <a:pt x="5832609" y="3763389"/>
                  </a:cubicBezTo>
                  <a:cubicBezTo>
                    <a:pt x="5832609" y="3763389"/>
                    <a:pt x="5832609" y="3763389"/>
                    <a:pt x="5832609" y="3659380"/>
                  </a:cubicBezTo>
                  <a:cubicBezTo>
                    <a:pt x="5832609" y="3659380"/>
                    <a:pt x="5832609" y="3659380"/>
                    <a:pt x="5806652" y="3659380"/>
                  </a:cubicBezTo>
                  <a:cubicBezTo>
                    <a:pt x="5792051" y="3659380"/>
                    <a:pt x="5780697" y="3648003"/>
                    <a:pt x="5780697" y="3633377"/>
                  </a:cubicBezTo>
                  <a:cubicBezTo>
                    <a:pt x="5780697" y="3633377"/>
                    <a:pt x="5780697" y="3633377"/>
                    <a:pt x="5780697" y="3581373"/>
                  </a:cubicBezTo>
                  <a:cubicBezTo>
                    <a:pt x="5780697" y="3537495"/>
                    <a:pt x="5826119" y="3503367"/>
                    <a:pt x="5884525" y="3503367"/>
                  </a:cubicBezTo>
                  <a:close/>
                  <a:moveTo>
                    <a:pt x="5402812" y="3503367"/>
                  </a:moveTo>
                  <a:cubicBezTo>
                    <a:pt x="5461215" y="3503367"/>
                    <a:pt x="5506637" y="3537495"/>
                    <a:pt x="5506637" y="3581373"/>
                  </a:cubicBezTo>
                  <a:cubicBezTo>
                    <a:pt x="5506637" y="3581373"/>
                    <a:pt x="5506637" y="3581373"/>
                    <a:pt x="5506637" y="3633377"/>
                  </a:cubicBezTo>
                  <a:cubicBezTo>
                    <a:pt x="5506637" y="3648003"/>
                    <a:pt x="5495283" y="3659380"/>
                    <a:pt x="5480683" y="3659380"/>
                  </a:cubicBezTo>
                  <a:cubicBezTo>
                    <a:pt x="5480683" y="3659380"/>
                    <a:pt x="5480683" y="3659380"/>
                    <a:pt x="5454726" y="3659380"/>
                  </a:cubicBezTo>
                  <a:cubicBezTo>
                    <a:pt x="5454726" y="3659380"/>
                    <a:pt x="5454726" y="3659380"/>
                    <a:pt x="5454726" y="3763389"/>
                  </a:cubicBezTo>
                  <a:cubicBezTo>
                    <a:pt x="5454726" y="3778015"/>
                    <a:pt x="5443370" y="3789390"/>
                    <a:pt x="5428767" y="3789390"/>
                  </a:cubicBezTo>
                  <a:cubicBezTo>
                    <a:pt x="5428767" y="3789390"/>
                    <a:pt x="5428767" y="3789390"/>
                    <a:pt x="5376854" y="3789390"/>
                  </a:cubicBezTo>
                  <a:cubicBezTo>
                    <a:pt x="5362258" y="3789390"/>
                    <a:pt x="5350899" y="3778015"/>
                    <a:pt x="5350899" y="3763389"/>
                  </a:cubicBezTo>
                  <a:cubicBezTo>
                    <a:pt x="5350899" y="3763389"/>
                    <a:pt x="5350899" y="3763389"/>
                    <a:pt x="5350899" y="3659380"/>
                  </a:cubicBezTo>
                  <a:cubicBezTo>
                    <a:pt x="5350899" y="3659380"/>
                    <a:pt x="5350899" y="3659380"/>
                    <a:pt x="5324941" y="3659380"/>
                  </a:cubicBezTo>
                  <a:cubicBezTo>
                    <a:pt x="5310341" y="3659380"/>
                    <a:pt x="5298979" y="3648003"/>
                    <a:pt x="5298979" y="3633377"/>
                  </a:cubicBezTo>
                  <a:cubicBezTo>
                    <a:pt x="5298979" y="3633377"/>
                    <a:pt x="5298979" y="3633377"/>
                    <a:pt x="5298979" y="3581373"/>
                  </a:cubicBezTo>
                  <a:cubicBezTo>
                    <a:pt x="5298979" y="3537495"/>
                    <a:pt x="5344411" y="3503367"/>
                    <a:pt x="5402812" y="3503367"/>
                  </a:cubicBezTo>
                  <a:close/>
                  <a:moveTo>
                    <a:pt x="4921068" y="3503367"/>
                  </a:moveTo>
                  <a:cubicBezTo>
                    <a:pt x="4979483" y="3503367"/>
                    <a:pt x="5024911" y="3537495"/>
                    <a:pt x="5024911" y="3581373"/>
                  </a:cubicBezTo>
                  <a:cubicBezTo>
                    <a:pt x="5024911" y="3581373"/>
                    <a:pt x="5024911" y="3581373"/>
                    <a:pt x="5024911" y="3633377"/>
                  </a:cubicBezTo>
                  <a:cubicBezTo>
                    <a:pt x="5024911" y="3648003"/>
                    <a:pt x="5013554" y="3659380"/>
                    <a:pt x="4998951" y="3659380"/>
                  </a:cubicBezTo>
                  <a:cubicBezTo>
                    <a:pt x="4998951" y="3659380"/>
                    <a:pt x="4998951" y="3659380"/>
                    <a:pt x="4972993" y="3659380"/>
                  </a:cubicBezTo>
                  <a:cubicBezTo>
                    <a:pt x="4972993" y="3659380"/>
                    <a:pt x="4972993" y="3659380"/>
                    <a:pt x="4972993" y="3763389"/>
                  </a:cubicBezTo>
                  <a:cubicBezTo>
                    <a:pt x="4972993" y="3778015"/>
                    <a:pt x="4961637" y="3789390"/>
                    <a:pt x="4947033" y="3789390"/>
                  </a:cubicBezTo>
                  <a:cubicBezTo>
                    <a:pt x="4947033" y="3789390"/>
                    <a:pt x="4947033" y="3789390"/>
                    <a:pt x="4895110" y="3789390"/>
                  </a:cubicBezTo>
                  <a:cubicBezTo>
                    <a:pt x="4880513" y="3789390"/>
                    <a:pt x="4869162" y="3778015"/>
                    <a:pt x="4869162" y="3763389"/>
                  </a:cubicBezTo>
                  <a:cubicBezTo>
                    <a:pt x="4869162" y="3763389"/>
                    <a:pt x="4869162" y="3763389"/>
                    <a:pt x="4869162" y="3659380"/>
                  </a:cubicBezTo>
                  <a:cubicBezTo>
                    <a:pt x="4869162" y="3659380"/>
                    <a:pt x="4869162" y="3659380"/>
                    <a:pt x="4843205" y="3659380"/>
                  </a:cubicBezTo>
                  <a:cubicBezTo>
                    <a:pt x="4828612" y="3659380"/>
                    <a:pt x="4817251" y="3648003"/>
                    <a:pt x="4817251" y="3633377"/>
                  </a:cubicBezTo>
                  <a:cubicBezTo>
                    <a:pt x="4817251" y="3633377"/>
                    <a:pt x="4817251" y="3633377"/>
                    <a:pt x="4817251" y="3581373"/>
                  </a:cubicBezTo>
                  <a:cubicBezTo>
                    <a:pt x="4817251" y="3537495"/>
                    <a:pt x="4862672" y="3503367"/>
                    <a:pt x="4921068" y="3503367"/>
                  </a:cubicBezTo>
                  <a:close/>
                  <a:moveTo>
                    <a:pt x="4439368" y="3503367"/>
                  </a:moveTo>
                  <a:cubicBezTo>
                    <a:pt x="4497761" y="3503367"/>
                    <a:pt x="4543188" y="3537495"/>
                    <a:pt x="4543188" y="3581373"/>
                  </a:cubicBezTo>
                  <a:cubicBezTo>
                    <a:pt x="4543188" y="3581373"/>
                    <a:pt x="4543188" y="3581373"/>
                    <a:pt x="4543188" y="3633377"/>
                  </a:cubicBezTo>
                  <a:cubicBezTo>
                    <a:pt x="4543188" y="3648003"/>
                    <a:pt x="4531830" y="3659380"/>
                    <a:pt x="4517231" y="3659380"/>
                  </a:cubicBezTo>
                  <a:cubicBezTo>
                    <a:pt x="4517231" y="3659380"/>
                    <a:pt x="4517231" y="3659380"/>
                    <a:pt x="4491270" y="3659380"/>
                  </a:cubicBezTo>
                  <a:cubicBezTo>
                    <a:pt x="4491270" y="3659380"/>
                    <a:pt x="4491270" y="3659380"/>
                    <a:pt x="4491270" y="3763389"/>
                  </a:cubicBezTo>
                  <a:cubicBezTo>
                    <a:pt x="4491270" y="3778015"/>
                    <a:pt x="4479914" y="3789390"/>
                    <a:pt x="4465313" y="3789390"/>
                  </a:cubicBezTo>
                  <a:cubicBezTo>
                    <a:pt x="4465313" y="3789390"/>
                    <a:pt x="4465313" y="3789390"/>
                    <a:pt x="4413402" y="3789390"/>
                  </a:cubicBezTo>
                  <a:cubicBezTo>
                    <a:pt x="4398800" y="3789390"/>
                    <a:pt x="4387442" y="3778015"/>
                    <a:pt x="4387442" y="3763389"/>
                  </a:cubicBezTo>
                  <a:cubicBezTo>
                    <a:pt x="4387442" y="3763389"/>
                    <a:pt x="4387442" y="3763389"/>
                    <a:pt x="4387442" y="3659380"/>
                  </a:cubicBezTo>
                  <a:cubicBezTo>
                    <a:pt x="4387442" y="3659380"/>
                    <a:pt x="4387442" y="3659380"/>
                    <a:pt x="4361482" y="3659380"/>
                  </a:cubicBezTo>
                  <a:cubicBezTo>
                    <a:pt x="4346881" y="3659380"/>
                    <a:pt x="4335527" y="3648003"/>
                    <a:pt x="4335527" y="3633377"/>
                  </a:cubicBezTo>
                  <a:cubicBezTo>
                    <a:pt x="4335527" y="3633377"/>
                    <a:pt x="4335527" y="3633377"/>
                    <a:pt x="4335527" y="3581373"/>
                  </a:cubicBezTo>
                  <a:cubicBezTo>
                    <a:pt x="4335527" y="3537495"/>
                    <a:pt x="4380951" y="3503367"/>
                    <a:pt x="4439368" y="3503367"/>
                  </a:cubicBezTo>
                  <a:close/>
                  <a:moveTo>
                    <a:pt x="3957647" y="3503367"/>
                  </a:moveTo>
                  <a:cubicBezTo>
                    <a:pt x="4016052" y="3503367"/>
                    <a:pt x="4061479" y="3537495"/>
                    <a:pt x="4061479" y="3581373"/>
                  </a:cubicBezTo>
                  <a:cubicBezTo>
                    <a:pt x="4061479" y="3581373"/>
                    <a:pt x="4061479" y="3581373"/>
                    <a:pt x="4061479" y="3633377"/>
                  </a:cubicBezTo>
                  <a:cubicBezTo>
                    <a:pt x="4061479" y="3648003"/>
                    <a:pt x="4050123" y="3659380"/>
                    <a:pt x="4035522" y="3659380"/>
                  </a:cubicBezTo>
                  <a:cubicBezTo>
                    <a:pt x="4035522" y="3659380"/>
                    <a:pt x="4035522" y="3659380"/>
                    <a:pt x="4009564" y="3659380"/>
                  </a:cubicBezTo>
                  <a:cubicBezTo>
                    <a:pt x="4009564" y="3659380"/>
                    <a:pt x="4009564" y="3659380"/>
                    <a:pt x="4009564" y="3763389"/>
                  </a:cubicBezTo>
                  <a:cubicBezTo>
                    <a:pt x="4009564" y="3778015"/>
                    <a:pt x="3998206" y="3789390"/>
                    <a:pt x="3983604" y="3789390"/>
                  </a:cubicBezTo>
                  <a:cubicBezTo>
                    <a:pt x="3983604" y="3789390"/>
                    <a:pt x="3983604" y="3789390"/>
                    <a:pt x="3931688" y="3789390"/>
                  </a:cubicBezTo>
                  <a:cubicBezTo>
                    <a:pt x="3917088" y="3789390"/>
                    <a:pt x="3905733" y="3778015"/>
                    <a:pt x="3905733" y="3763389"/>
                  </a:cubicBezTo>
                  <a:cubicBezTo>
                    <a:pt x="3905733" y="3763389"/>
                    <a:pt x="3905733" y="3763389"/>
                    <a:pt x="3905733" y="3659380"/>
                  </a:cubicBezTo>
                  <a:cubicBezTo>
                    <a:pt x="3905733" y="3659380"/>
                    <a:pt x="3905733" y="3659380"/>
                    <a:pt x="3879775" y="3659380"/>
                  </a:cubicBezTo>
                  <a:cubicBezTo>
                    <a:pt x="3865175" y="3659380"/>
                    <a:pt x="3853817" y="3648003"/>
                    <a:pt x="3853817" y="3633377"/>
                  </a:cubicBezTo>
                  <a:cubicBezTo>
                    <a:pt x="3853817" y="3633377"/>
                    <a:pt x="3853817" y="3633377"/>
                    <a:pt x="3853817" y="3581373"/>
                  </a:cubicBezTo>
                  <a:cubicBezTo>
                    <a:pt x="3853817" y="3537495"/>
                    <a:pt x="3899244" y="3503367"/>
                    <a:pt x="3957647" y="3503367"/>
                  </a:cubicBezTo>
                  <a:close/>
                  <a:moveTo>
                    <a:pt x="3475928" y="3503367"/>
                  </a:moveTo>
                  <a:cubicBezTo>
                    <a:pt x="3534334" y="3503367"/>
                    <a:pt x="3579763" y="3537495"/>
                    <a:pt x="3579763" y="3581373"/>
                  </a:cubicBezTo>
                  <a:cubicBezTo>
                    <a:pt x="3579763" y="3581373"/>
                    <a:pt x="3579763" y="3581373"/>
                    <a:pt x="3579763" y="3633377"/>
                  </a:cubicBezTo>
                  <a:cubicBezTo>
                    <a:pt x="3579763" y="3648003"/>
                    <a:pt x="3568409" y="3659380"/>
                    <a:pt x="3553804" y="3659380"/>
                  </a:cubicBezTo>
                  <a:cubicBezTo>
                    <a:pt x="3553804" y="3659380"/>
                    <a:pt x="3553804" y="3659380"/>
                    <a:pt x="3527846" y="3659380"/>
                  </a:cubicBezTo>
                  <a:cubicBezTo>
                    <a:pt x="3527846" y="3659380"/>
                    <a:pt x="3527846" y="3659380"/>
                    <a:pt x="3527846" y="3763389"/>
                  </a:cubicBezTo>
                  <a:cubicBezTo>
                    <a:pt x="3527846" y="3778015"/>
                    <a:pt x="3516489" y="3789390"/>
                    <a:pt x="3501888" y="3789390"/>
                  </a:cubicBezTo>
                  <a:cubicBezTo>
                    <a:pt x="3501888" y="3789390"/>
                    <a:pt x="3501888" y="3789390"/>
                    <a:pt x="3449972" y="3789390"/>
                  </a:cubicBezTo>
                  <a:cubicBezTo>
                    <a:pt x="3435371" y="3789390"/>
                    <a:pt x="3424015" y="3778015"/>
                    <a:pt x="3424015" y="3763389"/>
                  </a:cubicBezTo>
                  <a:cubicBezTo>
                    <a:pt x="3424015" y="3763389"/>
                    <a:pt x="3424015" y="3763389"/>
                    <a:pt x="3424015" y="3659380"/>
                  </a:cubicBezTo>
                  <a:cubicBezTo>
                    <a:pt x="3424015" y="3659380"/>
                    <a:pt x="3424015" y="3659380"/>
                    <a:pt x="3398057" y="3659380"/>
                  </a:cubicBezTo>
                  <a:cubicBezTo>
                    <a:pt x="3383456" y="3659380"/>
                    <a:pt x="3372098" y="3648003"/>
                    <a:pt x="3372098" y="3633377"/>
                  </a:cubicBezTo>
                  <a:cubicBezTo>
                    <a:pt x="3372098" y="3633377"/>
                    <a:pt x="3372098" y="3633377"/>
                    <a:pt x="3372098" y="3581373"/>
                  </a:cubicBezTo>
                  <a:cubicBezTo>
                    <a:pt x="3372098" y="3537495"/>
                    <a:pt x="3417524" y="3503367"/>
                    <a:pt x="3475928" y="3503367"/>
                  </a:cubicBezTo>
                  <a:close/>
                  <a:moveTo>
                    <a:pt x="2994206" y="3503367"/>
                  </a:moveTo>
                  <a:cubicBezTo>
                    <a:pt x="3052608" y="3503367"/>
                    <a:pt x="3098036" y="3537495"/>
                    <a:pt x="3098036" y="3581373"/>
                  </a:cubicBezTo>
                  <a:cubicBezTo>
                    <a:pt x="3098036" y="3581373"/>
                    <a:pt x="3098036" y="3581373"/>
                    <a:pt x="3098036" y="3633377"/>
                  </a:cubicBezTo>
                  <a:cubicBezTo>
                    <a:pt x="3098036" y="3648003"/>
                    <a:pt x="3086679" y="3659380"/>
                    <a:pt x="3072077" y="3659380"/>
                  </a:cubicBezTo>
                  <a:cubicBezTo>
                    <a:pt x="3072077" y="3659380"/>
                    <a:pt x="3072077" y="3659380"/>
                    <a:pt x="3046120" y="3659380"/>
                  </a:cubicBezTo>
                  <a:cubicBezTo>
                    <a:pt x="3046120" y="3659380"/>
                    <a:pt x="3046120" y="3659380"/>
                    <a:pt x="3046120" y="3763389"/>
                  </a:cubicBezTo>
                  <a:cubicBezTo>
                    <a:pt x="3046120" y="3778015"/>
                    <a:pt x="3034764" y="3789390"/>
                    <a:pt x="3020163" y="3789390"/>
                  </a:cubicBezTo>
                  <a:cubicBezTo>
                    <a:pt x="3020163" y="3789390"/>
                    <a:pt x="3020163" y="3789390"/>
                    <a:pt x="2968246" y="3789390"/>
                  </a:cubicBezTo>
                  <a:cubicBezTo>
                    <a:pt x="2953646" y="3789390"/>
                    <a:pt x="2942289" y="3778015"/>
                    <a:pt x="2942289" y="3763389"/>
                  </a:cubicBezTo>
                  <a:cubicBezTo>
                    <a:pt x="2942289" y="3763389"/>
                    <a:pt x="2942289" y="3763389"/>
                    <a:pt x="2942289" y="3659380"/>
                  </a:cubicBezTo>
                  <a:cubicBezTo>
                    <a:pt x="2942289" y="3659380"/>
                    <a:pt x="2942289" y="3659380"/>
                    <a:pt x="2916331" y="3659380"/>
                  </a:cubicBezTo>
                  <a:cubicBezTo>
                    <a:pt x="2901731" y="3659380"/>
                    <a:pt x="2890374" y="3648003"/>
                    <a:pt x="2890374" y="3633377"/>
                  </a:cubicBezTo>
                  <a:cubicBezTo>
                    <a:pt x="2890374" y="3633377"/>
                    <a:pt x="2890374" y="3633377"/>
                    <a:pt x="2890374" y="3581373"/>
                  </a:cubicBezTo>
                  <a:cubicBezTo>
                    <a:pt x="2890374" y="3537495"/>
                    <a:pt x="2935800" y="3503367"/>
                    <a:pt x="2994206" y="3503367"/>
                  </a:cubicBezTo>
                  <a:close/>
                  <a:moveTo>
                    <a:pt x="2512481" y="3503367"/>
                  </a:moveTo>
                  <a:cubicBezTo>
                    <a:pt x="2570886" y="3503367"/>
                    <a:pt x="2616312" y="3537495"/>
                    <a:pt x="2616312" y="3581373"/>
                  </a:cubicBezTo>
                  <a:cubicBezTo>
                    <a:pt x="2616312" y="3581373"/>
                    <a:pt x="2616312" y="3581373"/>
                    <a:pt x="2616312" y="3633377"/>
                  </a:cubicBezTo>
                  <a:cubicBezTo>
                    <a:pt x="2616312" y="3648003"/>
                    <a:pt x="2604956" y="3659380"/>
                    <a:pt x="2590355" y="3659380"/>
                  </a:cubicBezTo>
                  <a:cubicBezTo>
                    <a:pt x="2590355" y="3659380"/>
                    <a:pt x="2590355" y="3659380"/>
                    <a:pt x="2564396" y="3659380"/>
                  </a:cubicBezTo>
                  <a:cubicBezTo>
                    <a:pt x="2564396" y="3659380"/>
                    <a:pt x="2564396" y="3659380"/>
                    <a:pt x="2564396" y="3763389"/>
                  </a:cubicBezTo>
                  <a:cubicBezTo>
                    <a:pt x="2564396" y="3778015"/>
                    <a:pt x="2553041" y="3789390"/>
                    <a:pt x="2538440" y="3789390"/>
                  </a:cubicBezTo>
                  <a:cubicBezTo>
                    <a:pt x="2538440" y="3789390"/>
                    <a:pt x="2538440" y="3789390"/>
                    <a:pt x="2486525" y="3789390"/>
                  </a:cubicBezTo>
                  <a:cubicBezTo>
                    <a:pt x="2471924" y="3789390"/>
                    <a:pt x="2460568" y="3778015"/>
                    <a:pt x="2460568" y="3763389"/>
                  </a:cubicBezTo>
                  <a:cubicBezTo>
                    <a:pt x="2460568" y="3763389"/>
                    <a:pt x="2460568" y="3763389"/>
                    <a:pt x="2460568" y="3659380"/>
                  </a:cubicBezTo>
                  <a:cubicBezTo>
                    <a:pt x="2460568" y="3659380"/>
                    <a:pt x="2460568" y="3659380"/>
                    <a:pt x="2434612" y="3659380"/>
                  </a:cubicBezTo>
                  <a:cubicBezTo>
                    <a:pt x="2420010" y="3659380"/>
                    <a:pt x="2408653" y="3648003"/>
                    <a:pt x="2408653" y="3633377"/>
                  </a:cubicBezTo>
                  <a:cubicBezTo>
                    <a:pt x="2408653" y="3633377"/>
                    <a:pt x="2408653" y="3633377"/>
                    <a:pt x="2408653" y="3581373"/>
                  </a:cubicBezTo>
                  <a:cubicBezTo>
                    <a:pt x="2408653" y="3537495"/>
                    <a:pt x="2454079" y="3503367"/>
                    <a:pt x="2512481" y="3503367"/>
                  </a:cubicBezTo>
                  <a:close/>
                  <a:moveTo>
                    <a:pt x="2030751" y="3503367"/>
                  </a:moveTo>
                  <a:cubicBezTo>
                    <a:pt x="2089155" y="3503367"/>
                    <a:pt x="2134592" y="3537495"/>
                    <a:pt x="2134592" y="3581373"/>
                  </a:cubicBezTo>
                  <a:cubicBezTo>
                    <a:pt x="2134592" y="3581373"/>
                    <a:pt x="2134592" y="3581373"/>
                    <a:pt x="2134592" y="3633377"/>
                  </a:cubicBezTo>
                  <a:cubicBezTo>
                    <a:pt x="2134592" y="3648003"/>
                    <a:pt x="2123226" y="3659380"/>
                    <a:pt x="2108624" y="3659380"/>
                  </a:cubicBezTo>
                  <a:cubicBezTo>
                    <a:pt x="2108624" y="3659380"/>
                    <a:pt x="2108624" y="3659380"/>
                    <a:pt x="2082666" y="3659380"/>
                  </a:cubicBezTo>
                  <a:cubicBezTo>
                    <a:pt x="2082666" y="3659380"/>
                    <a:pt x="2082666" y="3659380"/>
                    <a:pt x="2082666" y="3763389"/>
                  </a:cubicBezTo>
                  <a:cubicBezTo>
                    <a:pt x="2082666" y="3778015"/>
                    <a:pt x="2071310" y="3789390"/>
                    <a:pt x="2056708" y="3789390"/>
                  </a:cubicBezTo>
                  <a:cubicBezTo>
                    <a:pt x="2056708" y="3789390"/>
                    <a:pt x="2056708" y="3789390"/>
                    <a:pt x="2004793" y="3789390"/>
                  </a:cubicBezTo>
                  <a:cubicBezTo>
                    <a:pt x="1990192" y="3789390"/>
                    <a:pt x="1978835" y="3778015"/>
                    <a:pt x="1978835" y="3763389"/>
                  </a:cubicBezTo>
                  <a:cubicBezTo>
                    <a:pt x="1978835" y="3763389"/>
                    <a:pt x="1978835" y="3763389"/>
                    <a:pt x="1978835" y="3659380"/>
                  </a:cubicBezTo>
                  <a:cubicBezTo>
                    <a:pt x="1978835" y="3659380"/>
                    <a:pt x="1978835" y="3659380"/>
                    <a:pt x="1952878" y="3659380"/>
                  </a:cubicBezTo>
                  <a:cubicBezTo>
                    <a:pt x="1938277" y="3659380"/>
                    <a:pt x="1926920" y="3648003"/>
                    <a:pt x="1926920" y="3633377"/>
                  </a:cubicBezTo>
                  <a:cubicBezTo>
                    <a:pt x="1926920" y="3633377"/>
                    <a:pt x="1926920" y="3633377"/>
                    <a:pt x="1926920" y="3581373"/>
                  </a:cubicBezTo>
                  <a:cubicBezTo>
                    <a:pt x="1926920" y="3537495"/>
                    <a:pt x="1972345" y="3503367"/>
                    <a:pt x="2030751" y="3503367"/>
                  </a:cubicBezTo>
                  <a:close/>
                  <a:moveTo>
                    <a:pt x="1549027" y="3503367"/>
                  </a:moveTo>
                  <a:cubicBezTo>
                    <a:pt x="1607431" y="3503367"/>
                    <a:pt x="1652856" y="3537495"/>
                    <a:pt x="1652856" y="3581373"/>
                  </a:cubicBezTo>
                  <a:cubicBezTo>
                    <a:pt x="1652856" y="3581373"/>
                    <a:pt x="1652856" y="3581373"/>
                    <a:pt x="1652856" y="3633377"/>
                  </a:cubicBezTo>
                  <a:cubicBezTo>
                    <a:pt x="1652856" y="3648003"/>
                    <a:pt x="1641501" y="3659380"/>
                    <a:pt x="1626900" y="3659380"/>
                  </a:cubicBezTo>
                  <a:cubicBezTo>
                    <a:pt x="1626900" y="3659380"/>
                    <a:pt x="1626900" y="3659380"/>
                    <a:pt x="1600941" y="3659380"/>
                  </a:cubicBezTo>
                  <a:cubicBezTo>
                    <a:pt x="1600941" y="3659380"/>
                    <a:pt x="1600941" y="3659380"/>
                    <a:pt x="1600941" y="3763389"/>
                  </a:cubicBezTo>
                  <a:cubicBezTo>
                    <a:pt x="1600941" y="3778015"/>
                    <a:pt x="1589586" y="3789390"/>
                    <a:pt x="1574984" y="3789390"/>
                  </a:cubicBezTo>
                  <a:cubicBezTo>
                    <a:pt x="1574984" y="3789390"/>
                    <a:pt x="1574984" y="3789390"/>
                    <a:pt x="1523069" y="3789390"/>
                  </a:cubicBezTo>
                  <a:cubicBezTo>
                    <a:pt x="1508469" y="3789390"/>
                    <a:pt x="1497111" y="3778015"/>
                    <a:pt x="1497111" y="3763389"/>
                  </a:cubicBezTo>
                  <a:cubicBezTo>
                    <a:pt x="1497111" y="3763389"/>
                    <a:pt x="1497111" y="3763389"/>
                    <a:pt x="1497111" y="3659380"/>
                  </a:cubicBezTo>
                  <a:cubicBezTo>
                    <a:pt x="1497111" y="3659380"/>
                    <a:pt x="1497111" y="3659380"/>
                    <a:pt x="1471154" y="3659380"/>
                  </a:cubicBezTo>
                  <a:cubicBezTo>
                    <a:pt x="1456553" y="3659380"/>
                    <a:pt x="1445196" y="3648003"/>
                    <a:pt x="1445196" y="3633377"/>
                  </a:cubicBezTo>
                  <a:cubicBezTo>
                    <a:pt x="1445196" y="3633377"/>
                    <a:pt x="1445196" y="3633377"/>
                    <a:pt x="1445196" y="3581373"/>
                  </a:cubicBezTo>
                  <a:cubicBezTo>
                    <a:pt x="1445196" y="3537495"/>
                    <a:pt x="1490622" y="3503367"/>
                    <a:pt x="1549027" y="3503367"/>
                  </a:cubicBezTo>
                  <a:close/>
                  <a:moveTo>
                    <a:pt x="1067305" y="3503367"/>
                  </a:moveTo>
                  <a:cubicBezTo>
                    <a:pt x="1125709" y="3503367"/>
                    <a:pt x="1171134" y="3537495"/>
                    <a:pt x="1171134" y="3581373"/>
                  </a:cubicBezTo>
                  <a:cubicBezTo>
                    <a:pt x="1171134" y="3581373"/>
                    <a:pt x="1171134" y="3581373"/>
                    <a:pt x="1171134" y="3633377"/>
                  </a:cubicBezTo>
                  <a:cubicBezTo>
                    <a:pt x="1171134" y="3648003"/>
                    <a:pt x="1159779" y="3659380"/>
                    <a:pt x="1145177" y="3659380"/>
                  </a:cubicBezTo>
                  <a:cubicBezTo>
                    <a:pt x="1145177" y="3659380"/>
                    <a:pt x="1145177" y="3659380"/>
                    <a:pt x="1119219" y="3659380"/>
                  </a:cubicBezTo>
                  <a:cubicBezTo>
                    <a:pt x="1119219" y="3659380"/>
                    <a:pt x="1119219" y="3659380"/>
                    <a:pt x="1119219" y="3763389"/>
                  </a:cubicBezTo>
                  <a:cubicBezTo>
                    <a:pt x="1119219" y="3778015"/>
                    <a:pt x="1107863" y="3789390"/>
                    <a:pt x="1093262" y="3789390"/>
                  </a:cubicBezTo>
                  <a:cubicBezTo>
                    <a:pt x="1093262" y="3789390"/>
                    <a:pt x="1093262" y="3789390"/>
                    <a:pt x="1041346" y="3789390"/>
                  </a:cubicBezTo>
                  <a:cubicBezTo>
                    <a:pt x="1026746" y="3789390"/>
                    <a:pt x="1015389" y="3778015"/>
                    <a:pt x="1015389" y="3763389"/>
                  </a:cubicBezTo>
                  <a:cubicBezTo>
                    <a:pt x="1015389" y="3763389"/>
                    <a:pt x="1015389" y="3763389"/>
                    <a:pt x="1015389" y="3659380"/>
                  </a:cubicBezTo>
                  <a:cubicBezTo>
                    <a:pt x="1015389" y="3659380"/>
                    <a:pt x="1015389" y="3659380"/>
                    <a:pt x="989432" y="3659380"/>
                  </a:cubicBezTo>
                  <a:cubicBezTo>
                    <a:pt x="974830" y="3659380"/>
                    <a:pt x="963473" y="3648003"/>
                    <a:pt x="963473" y="3633377"/>
                  </a:cubicBezTo>
                  <a:cubicBezTo>
                    <a:pt x="963473" y="3633377"/>
                    <a:pt x="963473" y="3633377"/>
                    <a:pt x="963473" y="3581373"/>
                  </a:cubicBezTo>
                  <a:cubicBezTo>
                    <a:pt x="963473" y="3537495"/>
                    <a:pt x="1008899" y="3503367"/>
                    <a:pt x="1067305" y="3503367"/>
                  </a:cubicBezTo>
                  <a:close/>
                  <a:moveTo>
                    <a:pt x="585582" y="3503367"/>
                  </a:moveTo>
                  <a:cubicBezTo>
                    <a:pt x="643986" y="3503367"/>
                    <a:pt x="689412" y="3537495"/>
                    <a:pt x="689412" y="3581373"/>
                  </a:cubicBezTo>
                  <a:cubicBezTo>
                    <a:pt x="689412" y="3581373"/>
                    <a:pt x="689412" y="3581373"/>
                    <a:pt x="689412" y="3633377"/>
                  </a:cubicBezTo>
                  <a:cubicBezTo>
                    <a:pt x="689412" y="3648003"/>
                    <a:pt x="678056" y="3659380"/>
                    <a:pt x="663455" y="3659380"/>
                  </a:cubicBezTo>
                  <a:cubicBezTo>
                    <a:pt x="663455" y="3659380"/>
                    <a:pt x="663455" y="3659380"/>
                    <a:pt x="637496" y="3659380"/>
                  </a:cubicBezTo>
                  <a:cubicBezTo>
                    <a:pt x="637496" y="3659380"/>
                    <a:pt x="637496" y="3659380"/>
                    <a:pt x="637496" y="3763389"/>
                  </a:cubicBezTo>
                  <a:cubicBezTo>
                    <a:pt x="637496" y="3778015"/>
                    <a:pt x="626140" y="3789390"/>
                    <a:pt x="611539" y="3789390"/>
                  </a:cubicBezTo>
                  <a:cubicBezTo>
                    <a:pt x="611539" y="3789390"/>
                    <a:pt x="611539" y="3789390"/>
                    <a:pt x="559624" y="3789390"/>
                  </a:cubicBezTo>
                  <a:cubicBezTo>
                    <a:pt x="545023" y="3789390"/>
                    <a:pt x="533666" y="3778015"/>
                    <a:pt x="533666" y="3763389"/>
                  </a:cubicBezTo>
                  <a:cubicBezTo>
                    <a:pt x="533666" y="3763389"/>
                    <a:pt x="533666" y="3763389"/>
                    <a:pt x="533666" y="3659380"/>
                  </a:cubicBezTo>
                  <a:cubicBezTo>
                    <a:pt x="533666" y="3659380"/>
                    <a:pt x="533666" y="3659380"/>
                    <a:pt x="507709" y="3659380"/>
                  </a:cubicBezTo>
                  <a:cubicBezTo>
                    <a:pt x="493108" y="3659380"/>
                    <a:pt x="481751" y="3648003"/>
                    <a:pt x="481751" y="3633377"/>
                  </a:cubicBezTo>
                  <a:cubicBezTo>
                    <a:pt x="481751" y="3633377"/>
                    <a:pt x="481751" y="3633377"/>
                    <a:pt x="481751" y="3581373"/>
                  </a:cubicBezTo>
                  <a:cubicBezTo>
                    <a:pt x="481751" y="3537495"/>
                    <a:pt x="527177" y="3503367"/>
                    <a:pt x="585582" y="3503367"/>
                  </a:cubicBezTo>
                  <a:close/>
                  <a:moveTo>
                    <a:pt x="103859" y="3503367"/>
                  </a:moveTo>
                  <a:cubicBezTo>
                    <a:pt x="162264" y="3503367"/>
                    <a:pt x="207689" y="3537495"/>
                    <a:pt x="207689" y="3581373"/>
                  </a:cubicBezTo>
                  <a:cubicBezTo>
                    <a:pt x="207689" y="3581373"/>
                    <a:pt x="207689" y="3581373"/>
                    <a:pt x="207689" y="3633377"/>
                  </a:cubicBezTo>
                  <a:cubicBezTo>
                    <a:pt x="207689" y="3648003"/>
                    <a:pt x="196333" y="3659380"/>
                    <a:pt x="181732" y="3659380"/>
                  </a:cubicBezTo>
                  <a:cubicBezTo>
                    <a:pt x="181732" y="3659380"/>
                    <a:pt x="181732" y="3659380"/>
                    <a:pt x="155774" y="3659380"/>
                  </a:cubicBezTo>
                  <a:cubicBezTo>
                    <a:pt x="155774" y="3659380"/>
                    <a:pt x="155774" y="3659380"/>
                    <a:pt x="155774" y="3763389"/>
                  </a:cubicBezTo>
                  <a:cubicBezTo>
                    <a:pt x="155774" y="3778015"/>
                    <a:pt x="144418" y="3789390"/>
                    <a:pt x="129817" y="3789390"/>
                  </a:cubicBezTo>
                  <a:cubicBezTo>
                    <a:pt x="129817" y="3789390"/>
                    <a:pt x="129817" y="3789390"/>
                    <a:pt x="77901" y="3789390"/>
                  </a:cubicBezTo>
                  <a:cubicBezTo>
                    <a:pt x="63301" y="3789390"/>
                    <a:pt x="51944" y="3778015"/>
                    <a:pt x="51944" y="3763389"/>
                  </a:cubicBezTo>
                  <a:cubicBezTo>
                    <a:pt x="51944" y="3763389"/>
                    <a:pt x="51944" y="3763389"/>
                    <a:pt x="51944" y="3659380"/>
                  </a:cubicBezTo>
                  <a:cubicBezTo>
                    <a:pt x="51944" y="3659380"/>
                    <a:pt x="51944" y="3659380"/>
                    <a:pt x="25987" y="3659380"/>
                  </a:cubicBezTo>
                  <a:cubicBezTo>
                    <a:pt x="11385" y="3659380"/>
                    <a:pt x="28" y="3648003"/>
                    <a:pt x="28" y="3633377"/>
                  </a:cubicBezTo>
                  <a:cubicBezTo>
                    <a:pt x="28" y="3633377"/>
                    <a:pt x="28" y="3633377"/>
                    <a:pt x="28" y="3581373"/>
                  </a:cubicBezTo>
                  <a:cubicBezTo>
                    <a:pt x="28" y="3537495"/>
                    <a:pt x="45454" y="3503367"/>
                    <a:pt x="103859" y="3503367"/>
                  </a:cubicBezTo>
                  <a:close/>
                  <a:moveTo>
                    <a:pt x="12145950" y="3372109"/>
                  </a:moveTo>
                  <a:cubicBezTo>
                    <a:pt x="12174622" y="3372109"/>
                    <a:pt x="12197866" y="3395353"/>
                    <a:pt x="12197866" y="3424025"/>
                  </a:cubicBezTo>
                  <a:cubicBezTo>
                    <a:pt x="12197866" y="3452697"/>
                    <a:pt x="12174622" y="3475940"/>
                    <a:pt x="12145950" y="3475940"/>
                  </a:cubicBezTo>
                  <a:cubicBezTo>
                    <a:pt x="12117278" y="3475940"/>
                    <a:pt x="12094035" y="3452697"/>
                    <a:pt x="12094035" y="3424025"/>
                  </a:cubicBezTo>
                  <a:cubicBezTo>
                    <a:pt x="12094035" y="3395353"/>
                    <a:pt x="12117278" y="3372109"/>
                    <a:pt x="12145950" y="3372109"/>
                  </a:cubicBezTo>
                  <a:close/>
                  <a:moveTo>
                    <a:pt x="11664226" y="3372109"/>
                  </a:moveTo>
                  <a:cubicBezTo>
                    <a:pt x="11692898" y="3372109"/>
                    <a:pt x="11716142" y="3395353"/>
                    <a:pt x="11716142" y="3424025"/>
                  </a:cubicBezTo>
                  <a:cubicBezTo>
                    <a:pt x="11716142" y="3452697"/>
                    <a:pt x="11692898" y="3475940"/>
                    <a:pt x="11664226" y="3475940"/>
                  </a:cubicBezTo>
                  <a:cubicBezTo>
                    <a:pt x="11635554" y="3475940"/>
                    <a:pt x="11612311" y="3452697"/>
                    <a:pt x="11612311" y="3424025"/>
                  </a:cubicBezTo>
                  <a:cubicBezTo>
                    <a:pt x="11612311" y="3395353"/>
                    <a:pt x="11635554" y="3372109"/>
                    <a:pt x="11664226" y="3372109"/>
                  </a:cubicBezTo>
                  <a:close/>
                  <a:moveTo>
                    <a:pt x="11182501" y="3372109"/>
                  </a:moveTo>
                  <a:cubicBezTo>
                    <a:pt x="11211173" y="3372109"/>
                    <a:pt x="11234417" y="3395353"/>
                    <a:pt x="11234417" y="3424025"/>
                  </a:cubicBezTo>
                  <a:cubicBezTo>
                    <a:pt x="11234417" y="3452697"/>
                    <a:pt x="11211173" y="3475940"/>
                    <a:pt x="11182501" y="3475940"/>
                  </a:cubicBezTo>
                  <a:cubicBezTo>
                    <a:pt x="11153829" y="3475940"/>
                    <a:pt x="11130586" y="3452697"/>
                    <a:pt x="11130586" y="3424025"/>
                  </a:cubicBezTo>
                  <a:cubicBezTo>
                    <a:pt x="11130586" y="3395353"/>
                    <a:pt x="11153829" y="3372109"/>
                    <a:pt x="11182501" y="3372109"/>
                  </a:cubicBezTo>
                  <a:close/>
                  <a:moveTo>
                    <a:pt x="10700777" y="3372109"/>
                  </a:moveTo>
                  <a:cubicBezTo>
                    <a:pt x="10729449" y="3372109"/>
                    <a:pt x="10752693" y="3395353"/>
                    <a:pt x="10752693" y="3424025"/>
                  </a:cubicBezTo>
                  <a:cubicBezTo>
                    <a:pt x="10752693" y="3452697"/>
                    <a:pt x="10729449" y="3475940"/>
                    <a:pt x="10700777" y="3475940"/>
                  </a:cubicBezTo>
                  <a:cubicBezTo>
                    <a:pt x="10672105" y="3475940"/>
                    <a:pt x="10648862" y="3452697"/>
                    <a:pt x="10648862" y="3424025"/>
                  </a:cubicBezTo>
                  <a:cubicBezTo>
                    <a:pt x="10648862" y="3395353"/>
                    <a:pt x="10672105" y="3372109"/>
                    <a:pt x="10700777" y="3372109"/>
                  </a:cubicBezTo>
                  <a:close/>
                  <a:moveTo>
                    <a:pt x="10219053" y="3372109"/>
                  </a:moveTo>
                  <a:cubicBezTo>
                    <a:pt x="10247725" y="3372109"/>
                    <a:pt x="10270969" y="3395353"/>
                    <a:pt x="10270969" y="3424025"/>
                  </a:cubicBezTo>
                  <a:cubicBezTo>
                    <a:pt x="10270969" y="3452697"/>
                    <a:pt x="10247725" y="3475940"/>
                    <a:pt x="10219053" y="3475940"/>
                  </a:cubicBezTo>
                  <a:cubicBezTo>
                    <a:pt x="10190381" y="3475940"/>
                    <a:pt x="10167138" y="3452697"/>
                    <a:pt x="10167138" y="3424025"/>
                  </a:cubicBezTo>
                  <a:cubicBezTo>
                    <a:pt x="10167138" y="3395353"/>
                    <a:pt x="10190381" y="3372109"/>
                    <a:pt x="10219053" y="3372109"/>
                  </a:cubicBezTo>
                  <a:close/>
                  <a:moveTo>
                    <a:pt x="9737328" y="3372109"/>
                  </a:moveTo>
                  <a:cubicBezTo>
                    <a:pt x="9766000" y="3372109"/>
                    <a:pt x="9789244" y="3395353"/>
                    <a:pt x="9789244" y="3424025"/>
                  </a:cubicBezTo>
                  <a:cubicBezTo>
                    <a:pt x="9789244" y="3452697"/>
                    <a:pt x="9766000" y="3475940"/>
                    <a:pt x="9737328" y="3475940"/>
                  </a:cubicBezTo>
                  <a:cubicBezTo>
                    <a:pt x="9708656" y="3475940"/>
                    <a:pt x="9685413" y="3452697"/>
                    <a:pt x="9685413" y="3424025"/>
                  </a:cubicBezTo>
                  <a:cubicBezTo>
                    <a:pt x="9685413" y="3395353"/>
                    <a:pt x="9708656" y="3372109"/>
                    <a:pt x="9737328" y="3372109"/>
                  </a:cubicBezTo>
                  <a:close/>
                  <a:moveTo>
                    <a:pt x="9255604" y="3372109"/>
                  </a:moveTo>
                  <a:cubicBezTo>
                    <a:pt x="9284276" y="3372109"/>
                    <a:pt x="9307520" y="3395353"/>
                    <a:pt x="9307520" y="3424025"/>
                  </a:cubicBezTo>
                  <a:cubicBezTo>
                    <a:pt x="9307520" y="3452697"/>
                    <a:pt x="9284276" y="3475940"/>
                    <a:pt x="9255604" y="3475940"/>
                  </a:cubicBezTo>
                  <a:cubicBezTo>
                    <a:pt x="9226932" y="3475940"/>
                    <a:pt x="9203689" y="3452697"/>
                    <a:pt x="9203689" y="3424025"/>
                  </a:cubicBezTo>
                  <a:cubicBezTo>
                    <a:pt x="9203689" y="3395353"/>
                    <a:pt x="9226932" y="3372109"/>
                    <a:pt x="9255604" y="3372109"/>
                  </a:cubicBezTo>
                  <a:close/>
                  <a:moveTo>
                    <a:pt x="8773880" y="3372109"/>
                  </a:moveTo>
                  <a:cubicBezTo>
                    <a:pt x="8802552" y="3372109"/>
                    <a:pt x="8825796" y="3395353"/>
                    <a:pt x="8825796" y="3424025"/>
                  </a:cubicBezTo>
                  <a:cubicBezTo>
                    <a:pt x="8825796" y="3452697"/>
                    <a:pt x="8802552" y="3475940"/>
                    <a:pt x="8773880" y="3475940"/>
                  </a:cubicBezTo>
                  <a:cubicBezTo>
                    <a:pt x="8745208" y="3475940"/>
                    <a:pt x="8721965" y="3452697"/>
                    <a:pt x="8721965" y="3424025"/>
                  </a:cubicBezTo>
                  <a:cubicBezTo>
                    <a:pt x="8721965" y="3395353"/>
                    <a:pt x="8745208" y="3372109"/>
                    <a:pt x="8773880" y="3372109"/>
                  </a:cubicBezTo>
                  <a:close/>
                  <a:moveTo>
                    <a:pt x="8292157" y="3372109"/>
                  </a:moveTo>
                  <a:cubicBezTo>
                    <a:pt x="8320829" y="3372109"/>
                    <a:pt x="8344072" y="3395353"/>
                    <a:pt x="8344072" y="3424025"/>
                  </a:cubicBezTo>
                  <a:cubicBezTo>
                    <a:pt x="8344072" y="3452697"/>
                    <a:pt x="8320829" y="3475940"/>
                    <a:pt x="8292157" y="3475940"/>
                  </a:cubicBezTo>
                  <a:cubicBezTo>
                    <a:pt x="8263484" y="3475940"/>
                    <a:pt x="8240241" y="3452697"/>
                    <a:pt x="8240241" y="3424025"/>
                  </a:cubicBezTo>
                  <a:cubicBezTo>
                    <a:pt x="8240241" y="3395353"/>
                    <a:pt x="8263484" y="3372109"/>
                    <a:pt x="8292157" y="3372109"/>
                  </a:cubicBezTo>
                  <a:close/>
                  <a:moveTo>
                    <a:pt x="7810433" y="3372109"/>
                  </a:moveTo>
                  <a:cubicBezTo>
                    <a:pt x="7839105" y="3372109"/>
                    <a:pt x="7862348" y="3395353"/>
                    <a:pt x="7862348" y="3424025"/>
                  </a:cubicBezTo>
                  <a:cubicBezTo>
                    <a:pt x="7862348" y="3452697"/>
                    <a:pt x="7839105" y="3475940"/>
                    <a:pt x="7810433" y="3475940"/>
                  </a:cubicBezTo>
                  <a:cubicBezTo>
                    <a:pt x="7781760" y="3475940"/>
                    <a:pt x="7758517" y="3452697"/>
                    <a:pt x="7758517" y="3424025"/>
                  </a:cubicBezTo>
                  <a:cubicBezTo>
                    <a:pt x="7758517" y="3395353"/>
                    <a:pt x="7781760" y="3372109"/>
                    <a:pt x="7810433" y="3372109"/>
                  </a:cubicBezTo>
                  <a:close/>
                  <a:moveTo>
                    <a:pt x="7328709" y="3372109"/>
                  </a:moveTo>
                  <a:cubicBezTo>
                    <a:pt x="7357381" y="3372109"/>
                    <a:pt x="7380624" y="3395353"/>
                    <a:pt x="7380624" y="3424025"/>
                  </a:cubicBezTo>
                  <a:cubicBezTo>
                    <a:pt x="7380624" y="3452697"/>
                    <a:pt x="7357381" y="3475940"/>
                    <a:pt x="7328709" y="3475940"/>
                  </a:cubicBezTo>
                  <a:cubicBezTo>
                    <a:pt x="7300036" y="3475940"/>
                    <a:pt x="7276793" y="3452697"/>
                    <a:pt x="7276793" y="3424025"/>
                  </a:cubicBezTo>
                  <a:cubicBezTo>
                    <a:pt x="7276793" y="3395353"/>
                    <a:pt x="7300036" y="3372109"/>
                    <a:pt x="7328709" y="3372109"/>
                  </a:cubicBezTo>
                  <a:close/>
                  <a:moveTo>
                    <a:pt x="6846985" y="3372109"/>
                  </a:moveTo>
                  <a:cubicBezTo>
                    <a:pt x="6875657" y="3372109"/>
                    <a:pt x="6898900" y="3395353"/>
                    <a:pt x="6898900" y="3424025"/>
                  </a:cubicBezTo>
                  <a:cubicBezTo>
                    <a:pt x="6898900" y="3452697"/>
                    <a:pt x="6875657" y="3475940"/>
                    <a:pt x="6846985" y="3475940"/>
                  </a:cubicBezTo>
                  <a:cubicBezTo>
                    <a:pt x="6818312" y="3475940"/>
                    <a:pt x="6795069" y="3452697"/>
                    <a:pt x="6795069" y="3424025"/>
                  </a:cubicBezTo>
                  <a:cubicBezTo>
                    <a:pt x="6795069" y="3395353"/>
                    <a:pt x="6818312" y="3372109"/>
                    <a:pt x="6846985" y="3372109"/>
                  </a:cubicBezTo>
                  <a:close/>
                  <a:moveTo>
                    <a:pt x="6365261" y="3372109"/>
                  </a:moveTo>
                  <a:cubicBezTo>
                    <a:pt x="6393933" y="3372109"/>
                    <a:pt x="6417176" y="3395353"/>
                    <a:pt x="6417176" y="3424025"/>
                  </a:cubicBezTo>
                  <a:cubicBezTo>
                    <a:pt x="6417176" y="3452697"/>
                    <a:pt x="6393933" y="3475940"/>
                    <a:pt x="6365261" y="3475940"/>
                  </a:cubicBezTo>
                  <a:cubicBezTo>
                    <a:pt x="6336588" y="3475940"/>
                    <a:pt x="6313345" y="3452697"/>
                    <a:pt x="6313345" y="3424025"/>
                  </a:cubicBezTo>
                  <a:cubicBezTo>
                    <a:pt x="6313345" y="3395353"/>
                    <a:pt x="6336588" y="3372109"/>
                    <a:pt x="6365261" y="3372109"/>
                  </a:cubicBezTo>
                  <a:close/>
                  <a:moveTo>
                    <a:pt x="5883545" y="3372109"/>
                  </a:moveTo>
                  <a:cubicBezTo>
                    <a:pt x="5912216" y="3372109"/>
                    <a:pt x="5935459" y="3395353"/>
                    <a:pt x="5935459" y="3424025"/>
                  </a:cubicBezTo>
                  <a:cubicBezTo>
                    <a:pt x="5935459" y="3452697"/>
                    <a:pt x="5912216" y="3475940"/>
                    <a:pt x="5883545" y="3475940"/>
                  </a:cubicBezTo>
                  <a:cubicBezTo>
                    <a:pt x="5854874" y="3475940"/>
                    <a:pt x="5831630" y="3452697"/>
                    <a:pt x="5831630" y="3424025"/>
                  </a:cubicBezTo>
                  <a:cubicBezTo>
                    <a:pt x="5831630" y="3395353"/>
                    <a:pt x="5854874" y="3372109"/>
                    <a:pt x="5883545" y="3372109"/>
                  </a:cubicBezTo>
                  <a:close/>
                  <a:moveTo>
                    <a:pt x="5401833" y="3372109"/>
                  </a:moveTo>
                  <a:cubicBezTo>
                    <a:pt x="5430503" y="3372109"/>
                    <a:pt x="5453745" y="3395353"/>
                    <a:pt x="5453745" y="3424025"/>
                  </a:cubicBezTo>
                  <a:cubicBezTo>
                    <a:pt x="5453745" y="3452697"/>
                    <a:pt x="5430503" y="3475940"/>
                    <a:pt x="5401833" y="3475940"/>
                  </a:cubicBezTo>
                  <a:cubicBezTo>
                    <a:pt x="5373164" y="3475940"/>
                    <a:pt x="5349920" y="3452697"/>
                    <a:pt x="5349920" y="3424025"/>
                  </a:cubicBezTo>
                  <a:cubicBezTo>
                    <a:pt x="5349920" y="3395353"/>
                    <a:pt x="5373164" y="3372109"/>
                    <a:pt x="5401833" y="3372109"/>
                  </a:cubicBezTo>
                  <a:close/>
                  <a:moveTo>
                    <a:pt x="4920088" y="3372109"/>
                  </a:moveTo>
                  <a:cubicBezTo>
                    <a:pt x="4948766" y="3372109"/>
                    <a:pt x="4972015" y="3395353"/>
                    <a:pt x="4972015" y="3424025"/>
                  </a:cubicBezTo>
                  <a:cubicBezTo>
                    <a:pt x="4972015" y="3452697"/>
                    <a:pt x="4948766" y="3475940"/>
                    <a:pt x="4920088" y="3475940"/>
                  </a:cubicBezTo>
                  <a:cubicBezTo>
                    <a:pt x="4891417" y="3475940"/>
                    <a:pt x="4868182" y="3452697"/>
                    <a:pt x="4868182" y="3424025"/>
                  </a:cubicBezTo>
                  <a:cubicBezTo>
                    <a:pt x="4868182" y="3395353"/>
                    <a:pt x="4891417" y="3372109"/>
                    <a:pt x="4920088" y="3372109"/>
                  </a:cubicBezTo>
                  <a:close/>
                  <a:moveTo>
                    <a:pt x="4438384" y="3372109"/>
                  </a:moveTo>
                  <a:cubicBezTo>
                    <a:pt x="4467048" y="3372109"/>
                    <a:pt x="4490291" y="3395353"/>
                    <a:pt x="4490291" y="3424025"/>
                  </a:cubicBezTo>
                  <a:cubicBezTo>
                    <a:pt x="4490291" y="3452697"/>
                    <a:pt x="4467048" y="3475940"/>
                    <a:pt x="4438384" y="3475940"/>
                  </a:cubicBezTo>
                  <a:cubicBezTo>
                    <a:pt x="4409705" y="3475940"/>
                    <a:pt x="4386462" y="3452697"/>
                    <a:pt x="4386462" y="3424025"/>
                  </a:cubicBezTo>
                  <a:cubicBezTo>
                    <a:pt x="4386462" y="3395353"/>
                    <a:pt x="4409705" y="3372109"/>
                    <a:pt x="4438384" y="3372109"/>
                  </a:cubicBezTo>
                  <a:close/>
                  <a:moveTo>
                    <a:pt x="3956667" y="3372109"/>
                  </a:moveTo>
                  <a:cubicBezTo>
                    <a:pt x="3985339" y="3372109"/>
                    <a:pt x="4008586" y="3395353"/>
                    <a:pt x="4008586" y="3424025"/>
                  </a:cubicBezTo>
                  <a:cubicBezTo>
                    <a:pt x="4008586" y="3452697"/>
                    <a:pt x="3985339" y="3475940"/>
                    <a:pt x="3956667" y="3475940"/>
                  </a:cubicBezTo>
                  <a:cubicBezTo>
                    <a:pt x="3927994" y="3475940"/>
                    <a:pt x="3904753" y="3452697"/>
                    <a:pt x="3904753" y="3424025"/>
                  </a:cubicBezTo>
                  <a:cubicBezTo>
                    <a:pt x="3904753" y="3395353"/>
                    <a:pt x="3927994" y="3372109"/>
                    <a:pt x="3956667" y="3372109"/>
                  </a:cubicBezTo>
                  <a:close/>
                  <a:moveTo>
                    <a:pt x="3474949" y="3372109"/>
                  </a:moveTo>
                  <a:cubicBezTo>
                    <a:pt x="3503623" y="3372109"/>
                    <a:pt x="3526866" y="3395353"/>
                    <a:pt x="3526866" y="3424025"/>
                  </a:cubicBezTo>
                  <a:cubicBezTo>
                    <a:pt x="3526866" y="3452697"/>
                    <a:pt x="3503623" y="3475940"/>
                    <a:pt x="3474949" y="3475940"/>
                  </a:cubicBezTo>
                  <a:cubicBezTo>
                    <a:pt x="3446278" y="3475940"/>
                    <a:pt x="3423034" y="3452697"/>
                    <a:pt x="3423034" y="3424025"/>
                  </a:cubicBezTo>
                  <a:cubicBezTo>
                    <a:pt x="3423034" y="3395353"/>
                    <a:pt x="3446278" y="3372109"/>
                    <a:pt x="3474949" y="3372109"/>
                  </a:cubicBezTo>
                  <a:close/>
                  <a:moveTo>
                    <a:pt x="2993226" y="3372109"/>
                  </a:moveTo>
                  <a:cubicBezTo>
                    <a:pt x="3021897" y="3372109"/>
                    <a:pt x="3045141" y="3395353"/>
                    <a:pt x="3045141" y="3424025"/>
                  </a:cubicBezTo>
                  <a:cubicBezTo>
                    <a:pt x="3045141" y="3452697"/>
                    <a:pt x="3021897" y="3475940"/>
                    <a:pt x="2993226" y="3475940"/>
                  </a:cubicBezTo>
                  <a:cubicBezTo>
                    <a:pt x="2964553" y="3475940"/>
                    <a:pt x="2941309" y="3452697"/>
                    <a:pt x="2941309" y="3424025"/>
                  </a:cubicBezTo>
                  <a:cubicBezTo>
                    <a:pt x="2941309" y="3395353"/>
                    <a:pt x="2964553" y="3372109"/>
                    <a:pt x="2993226" y="3372109"/>
                  </a:cubicBezTo>
                  <a:close/>
                  <a:moveTo>
                    <a:pt x="2511501" y="3372109"/>
                  </a:moveTo>
                  <a:cubicBezTo>
                    <a:pt x="2540174" y="3372109"/>
                    <a:pt x="2563417" y="3395353"/>
                    <a:pt x="2563417" y="3424025"/>
                  </a:cubicBezTo>
                  <a:cubicBezTo>
                    <a:pt x="2563417" y="3452697"/>
                    <a:pt x="2540174" y="3475940"/>
                    <a:pt x="2511501" y="3475940"/>
                  </a:cubicBezTo>
                  <a:cubicBezTo>
                    <a:pt x="2482832" y="3475940"/>
                    <a:pt x="2459588" y="3452697"/>
                    <a:pt x="2459588" y="3424025"/>
                  </a:cubicBezTo>
                  <a:cubicBezTo>
                    <a:pt x="2459588" y="3395353"/>
                    <a:pt x="2482832" y="3372109"/>
                    <a:pt x="2511501" y="3372109"/>
                  </a:cubicBezTo>
                  <a:close/>
                  <a:moveTo>
                    <a:pt x="2029771" y="3372109"/>
                  </a:moveTo>
                  <a:cubicBezTo>
                    <a:pt x="2058443" y="3372109"/>
                    <a:pt x="2081687" y="3395353"/>
                    <a:pt x="2081687" y="3424025"/>
                  </a:cubicBezTo>
                  <a:cubicBezTo>
                    <a:pt x="2081687" y="3452697"/>
                    <a:pt x="2058443" y="3475940"/>
                    <a:pt x="2029771" y="3475940"/>
                  </a:cubicBezTo>
                  <a:cubicBezTo>
                    <a:pt x="2001099" y="3475940"/>
                    <a:pt x="1977855" y="3452697"/>
                    <a:pt x="1977855" y="3424025"/>
                  </a:cubicBezTo>
                  <a:cubicBezTo>
                    <a:pt x="1977855" y="3395353"/>
                    <a:pt x="2001099" y="3372109"/>
                    <a:pt x="2029771" y="3372109"/>
                  </a:cubicBezTo>
                  <a:close/>
                  <a:moveTo>
                    <a:pt x="1548047" y="3372109"/>
                  </a:moveTo>
                  <a:cubicBezTo>
                    <a:pt x="1576719" y="3372109"/>
                    <a:pt x="1599963" y="3395353"/>
                    <a:pt x="1599963" y="3424025"/>
                  </a:cubicBezTo>
                  <a:cubicBezTo>
                    <a:pt x="1599963" y="3452697"/>
                    <a:pt x="1576719" y="3475940"/>
                    <a:pt x="1548047" y="3475940"/>
                  </a:cubicBezTo>
                  <a:cubicBezTo>
                    <a:pt x="1519375" y="3475940"/>
                    <a:pt x="1496132" y="3452697"/>
                    <a:pt x="1496132" y="3424025"/>
                  </a:cubicBezTo>
                  <a:cubicBezTo>
                    <a:pt x="1496132" y="3395353"/>
                    <a:pt x="1519375" y="3372109"/>
                    <a:pt x="1548047" y="3372109"/>
                  </a:cubicBezTo>
                  <a:close/>
                  <a:moveTo>
                    <a:pt x="1066325" y="3372109"/>
                  </a:moveTo>
                  <a:cubicBezTo>
                    <a:pt x="1094997" y="3372109"/>
                    <a:pt x="1118240" y="3395353"/>
                    <a:pt x="1118240" y="3424025"/>
                  </a:cubicBezTo>
                  <a:cubicBezTo>
                    <a:pt x="1118240" y="3452697"/>
                    <a:pt x="1094997" y="3475940"/>
                    <a:pt x="1066325" y="3475940"/>
                  </a:cubicBezTo>
                  <a:cubicBezTo>
                    <a:pt x="1037652" y="3475940"/>
                    <a:pt x="1014409" y="3452697"/>
                    <a:pt x="1014409" y="3424025"/>
                  </a:cubicBezTo>
                  <a:cubicBezTo>
                    <a:pt x="1014409" y="3395353"/>
                    <a:pt x="1037652" y="3372109"/>
                    <a:pt x="1066325" y="3372109"/>
                  </a:cubicBezTo>
                  <a:close/>
                  <a:moveTo>
                    <a:pt x="584602" y="3372109"/>
                  </a:moveTo>
                  <a:cubicBezTo>
                    <a:pt x="613274" y="3372109"/>
                    <a:pt x="636518" y="3395353"/>
                    <a:pt x="636518" y="3424025"/>
                  </a:cubicBezTo>
                  <a:cubicBezTo>
                    <a:pt x="636518" y="3452697"/>
                    <a:pt x="613274" y="3475940"/>
                    <a:pt x="584602" y="3475940"/>
                  </a:cubicBezTo>
                  <a:cubicBezTo>
                    <a:pt x="555930" y="3475940"/>
                    <a:pt x="532686" y="3452697"/>
                    <a:pt x="532686" y="3424025"/>
                  </a:cubicBezTo>
                  <a:cubicBezTo>
                    <a:pt x="532686" y="3395353"/>
                    <a:pt x="555930" y="3372109"/>
                    <a:pt x="584602" y="3372109"/>
                  </a:cubicBezTo>
                  <a:close/>
                  <a:moveTo>
                    <a:pt x="102880" y="3372109"/>
                  </a:moveTo>
                  <a:cubicBezTo>
                    <a:pt x="131551" y="3372109"/>
                    <a:pt x="154795" y="3395353"/>
                    <a:pt x="154795" y="3424025"/>
                  </a:cubicBezTo>
                  <a:cubicBezTo>
                    <a:pt x="154795" y="3452697"/>
                    <a:pt x="131551" y="3475940"/>
                    <a:pt x="102880" y="3475940"/>
                  </a:cubicBezTo>
                  <a:cubicBezTo>
                    <a:pt x="74207" y="3475940"/>
                    <a:pt x="50964" y="3452697"/>
                    <a:pt x="50964" y="3424025"/>
                  </a:cubicBezTo>
                  <a:cubicBezTo>
                    <a:pt x="50964" y="3395353"/>
                    <a:pt x="74207" y="3372109"/>
                    <a:pt x="102880" y="3372109"/>
                  </a:cubicBezTo>
                  <a:close/>
                  <a:moveTo>
                    <a:pt x="12146930" y="3021646"/>
                  </a:moveTo>
                  <a:cubicBezTo>
                    <a:pt x="12205334" y="3021646"/>
                    <a:pt x="12250760" y="3055774"/>
                    <a:pt x="12250760" y="3099653"/>
                  </a:cubicBezTo>
                  <a:cubicBezTo>
                    <a:pt x="12250760" y="3099653"/>
                    <a:pt x="12250760" y="3099653"/>
                    <a:pt x="12250760" y="3151659"/>
                  </a:cubicBezTo>
                  <a:cubicBezTo>
                    <a:pt x="12250760" y="3166285"/>
                    <a:pt x="12239404" y="3177662"/>
                    <a:pt x="12224803" y="3177662"/>
                  </a:cubicBezTo>
                  <a:cubicBezTo>
                    <a:pt x="12224803" y="3177662"/>
                    <a:pt x="12224803" y="3177662"/>
                    <a:pt x="12198844" y="3177662"/>
                  </a:cubicBezTo>
                  <a:cubicBezTo>
                    <a:pt x="12198844" y="3177662"/>
                    <a:pt x="12198844" y="3177662"/>
                    <a:pt x="12198844" y="3281665"/>
                  </a:cubicBezTo>
                  <a:cubicBezTo>
                    <a:pt x="12198844" y="3296291"/>
                    <a:pt x="12187489" y="3307666"/>
                    <a:pt x="12172887" y="3307666"/>
                  </a:cubicBezTo>
                  <a:cubicBezTo>
                    <a:pt x="12172887" y="3307666"/>
                    <a:pt x="12172887" y="3307666"/>
                    <a:pt x="12120972" y="3307666"/>
                  </a:cubicBezTo>
                  <a:cubicBezTo>
                    <a:pt x="12106372" y="3307666"/>
                    <a:pt x="12095015" y="3296291"/>
                    <a:pt x="12095015" y="3281665"/>
                  </a:cubicBezTo>
                  <a:cubicBezTo>
                    <a:pt x="12095015" y="3281665"/>
                    <a:pt x="12095015" y="3281665"/>
                    <a:pt x="12095015" y="3177662"/>
                  </a:cubicBezTo>
                  <a:cubicBezTo>
                    <a:pt x="12095015" y="3177662"/>
                    <a:pt x="12095015" y="3177662"/>
                    <a:pt x="12069057" y="3177662"/>
                  </a:cubicBezTo>
                  <a:cubicBezTo>
                    <a:pt x="12054456" y="3177662"/>
                    <a:pt x="12043099" y="3166285"/>
                    <a:pt x="12043099" y="3151659"/>
                  </a:cubicBezTo>
                  <a:cubicBezTo>
                    <a:pt x="12043099" y="3151659"/>
                    <a:pt x="12043099" y="3151659"/>
                    <a:pt x="12043099" y="3099653"/>
                  </a:cubicBezTo>
                  <a:cubicBezTo>
                    <a:pt x="12043099" y="3055774"/>
                    <a:pt x="12088525" y="3021646"/>
                    <a:pt x="12146930" y="3021646"/>
                  </a:cubicBezTo>
                  <a:close/>
                  <a:moveTo>
                    <a:pt x="11665206" y="3021646"/>
                  </a:moveTo>
                  <a:cubicBezTo>
                    <a:pt x="11723610" y="3021646"/>
                    <a:pt x="11769036" y="3055774"/>
                    <a:pt x="11769036" y="3099653"/>
                  </a:cubicBezTo>
                  <a:cubicBezTo>
                    <a:pt x="11769036" y="3099653"/>
                    <a:pt x="11769036" y="3099653"/>
                    <a:pt x="11769036" y="3151659"/>
                  </a:cubicBezTo>
                  <a:cubicBezTo>
                    <a:pt x="11769036" y="3166285"/>
                    <a:pt x="11757680" y="3177662"/>
                    <a:pt x="11743079" y="3177662"/>
                  </a:cubicBezTo>
                  <a:cubicBezTo>
                    <a:pt x="11743079" y="3177662"/>
                    <a:pt x="11743079" y="3177662"/>
                    <a:pt x="11717120" y="3177662"/>
                  </a:cubicBezTo>
                  <a:cubicBezTo>
                    <a:pt x="11717120" y="3177662"/>
                    <a:pt x="11717120" y="3177662"/>
                    <a:pt x="11717120" y="3281665"/>
                  </a:cubicBezTo>
                  <a:cubicBezTo>
                    <a:pt x="11717120" y="3296291"/>
                    <a:pt x="11705765" y="3307666"/>
                    <a:pt x="11691163" y="3307666"/>
                  </a:cubicBezTo>
                  <a:cubicBezTo>
                    <a:pt x="11691163" y="3307666"/>
                    <a:pt x="11691163" y="3307666"/>
                    <a:pt x="11639248" y="3307666"/>
                  </a:cubicBezTo>
                  <a:cubicBezTo>
                    <a:pt x="11624648" y="3307666"/>
                    <a:pt x="11613291" y="3296291"/>
                    <a:pt x="11613291" y="3281665"/>
                  </a:cubicBezTo>
                  <a:cubicBezTo>
                    <a:pt x="11613291" y="3281665"/>
                    <a:pt x="11613291" y="3281665"/>
                    <a:pt x="11613291" y="3177662"/>
                  </a:cubicBezTo>
                  <a:cubicBezTo>
                    <a:pt x="11613291" y="3177662"/>
                    <a:pt x="11613291" y="3177662"/>
                    <a:pt x="11587333" y="3177662"/>
                  </a:cubicBezTo>
                  <a:cubicBezTo>
                    <a:pt x="11572732" y="3177662"/>
                    <a:pt x="11561375" y="3166285"/>
                    <a:pt x="11561375" y="3151659"/>
                  </a:cubicBezTo>
                  <a:cubicBezTo>
                    <a:pt x="11561375" y="3151659"/>
                    <a:pt x="11561375" y="3151659"/>
                    <a:pt x="11561375" y="3099653"/>
                  </a:cubicBezTo>
                  <a:cubicBezTo>
                    <a:pt x="11561375" y="3055774"/>
                    <a:pt x="11606801" y="3021646"/>
                    <a:pt x="11665206" y="3021646"/>
                  </a:cubicBezTo>
                  <a:close/>
                  <a:moveTo>
                    <a:pt x="11183481" y="3021646"/>
                  </a:moveTo>
                  <a:cubicBezTo>
                    <a:pt x="11241885" y="3021646"/>
                    <a:pt x="11287311" y="3055774"/>
                    <a:pt x="11287311" y="3099653"/>
                  </a:cubicBezTo>
                  <a:cubicBezTo>
                    <a:pt x="11287311" y="3099653"/>
                    <a:pt x="11287311" y="3099653"/>
                    <a:pt x="11287311" y="3151659"/>
                  </a:cubicBezTo>
                  <a:cubicBezTo>
                    <a:pt x="11287311" y="3166285"/>
                    <a:pt x="11275955" y="3177662"/>
                    <a:pt x="11261354" y="3177662"/>
                  </a:cubicBezTo>
                  <a:cubicBezTo>
                    <a:pt x="11261354" y="3177662"/>
                    <a:pt x="11261354" y="3177662"/>
                    <a:pt x="11235395" y="3177662"/>
                  </a:cubicBezTo>
                  <a:cubicBezTo>
                    <a:pt x="11235395" y="3177662"/>
                    <a:pt x="11235395" y="3177662"/>
                    <a:pt x="11235395" y="3281665"/>
                  </a:cubicBezTo>
                  <a:cubicBezTo>
                    <a:pt x="11235395" y="3296291"/>
                    <a:pt x="11224040" y="3307666"/>
                    <a:pt x="11209438" y="3307666"/>
                  </a:cubicBezTo>
                  <a:cubicBezTo>
                    <a:pt x="11209438" y="3307666"/>
                    <a:pt x="11209438" y="3307666"/>
                    <a:pt x="11157523" y="3307666"/>
                  </a:cubicBezTo>
                  <a:cubicBezTo>
                    <a:pt x="11142923" y="3307666"/>
                    <a:pt x="11131566" y="3296291"/>
                    <a:pt x="11131566" y="3281665"/>
                  </a:cubicBezTo>
                  <a:cubicBezTo>
                    <a:pt x="11131566" y="3281665"/>
                    <a:pt x="11131566" y="3281665"/>
                    <a:pt x="11131566" y="3177662"/>
                  </a:cubicBezTo>
                  <a:cubicBezTo>
                    <a:pt x="11131566" y="3177662"/>
                    <a:pt x="11131566" y="3177662"/>
                    <a:pt x="11105608" y="3177662"/>
                  </a:cubicBezTo>
                  <a:cubicBezTo>
                    <a:pt x="11091007" y="3177662"/>
                    <a:pt x="11079650" y="3166285"/>
                    <a:pt x="11079650" y="3151659"/>
                  </a:cubicBezTo>
                  <a:cubicBezTo>
                    <a:pt x="11079650" y="3151659"/>
                    <a:pt x="11079650" y="3151659"/>
                    <a:pt x="11079650" y="3099653"/>
                  </a:cubicBezTo>
                  <a:cubicBezTo>
                    <a:pt x="11079650" y="3055774"/>
                    <a:pt x="11125076" y="3021646"/>
                    <a:pt x="11183481" y="3021646"/>
                  </a:cubicBezTo>
                  <a:close/>
                  <a:moveTo>
                    <a:pt x="10701757" y="3021646"/>
                  </a:moveTo>
                  <a:cubicBezTo>
                    <a:pt x="10760161" y="3021646"/>
                    <a:pt x="10805587" y="3055774"/>
                    <a:pt x="10805587" y="3099653"/>
                  </a:cubicBezTo>
                  <a:cubicBezTo>
                    <a:pt x="10805587" y="3099653"/>
                    <a:pt x="10805587" y="3099653"/>
                    <a:pt x="10805587" y="3151659"/>
                  </a:cubicBezTo>
                  <a:cubicBezTo>
                    <a:pt x="10805587" y="3166285"/>
                    <a:pt x="10794231" y="3177662"/>
                    <a:pt x="10779630" y="3177662"/>
                  </a:cubicBezTo>
                  <a:cubicBezTo>
                    <a:pt x="10779630" y="3177662"/>
                    <a:pt x="10779630" y="3177662"/>
                    <a:pt x="10753671" y="3177662"/>
                  </a:cubicBezTo>
                  <a:cubicBezTo>
                    <a:pt x="10753671" y="3177662"/>
                    <a:pt x="10753671" y="3177662"/>
                    <a:pt x="10753671" y="3281665"/>
                  </a:cubicBezTo>
                  <a:cubicBezTo>
                    <a:pt x="10753671" y="3296291"/>
                    <a:pt x="10742316" y="3307666"/>
                    <a:pt x="10727714" y="3307666"/>
                  </a:cubicBezTo>
                  <a:cubicBezTo>
                    <a:pt x="10727714" y="3307666"/>
                    <a:pt x="10727714" y="3307666"/>
                    <a:pt x="10675799" y="3307666"/>
                  </a:cubicBezTo>
                  <a:cubicBezTo>
                    <a:pt x="10661199" y="3307666"/>
                    <a:pt x="10649842" y="3296291"/>
                    <a:pt x="10649842" y="3281665"/>
                  </a:cubicBezTo>
                  <a:cubicBezTo>
                    <a:pt x="10649842" y="3281665"/>
                    <a:pt x="10649842" y="3281665"/>
                    <a:pt x="10649842" y="3177662"/>
                  </a:cubicBezTo>
                  <a:cubicBezTo>
                    <a:pt x="10649842" y="3177662"/>
                    <a:pt x="10649842" y="3177662"/>
                    <a:pt x="10623884" y="3177662"/>
                  </a:cubicBezTo>
                  <a:cubicBezTo>
                    <a:pt x="10609283" y="3177662"/>
                    <a:pt x="10597926" y="3166285"/>
                    <a:pt x="10597926" y="3151659"/>
                  </a:cubicBezTo>
                  <a:cubicBezTo>
                    <a:pt x="10597926" y="3151659"/>
                    <a:pt x="10597926" y="3151659"/>
                    <a:pt x="10597926" y="3099653"/>
                  </a:cubicBezTo>
                  <a:cubicBezTo>
                    <a:pt x="10597926" y="3055774"/>
                    <a:pt x="10643352" y="3021646"/>
                    <a:pt x="10701757" y="3021646"/>
                  </a:cubicBezTo>
                  <a:close/>
                  <a:moveTo>
                    <a:pt x="10220033" y="3021646"/>
                  </a:moveTo>
                  <a:cubicBezTo>
                    <a:pt x="10278437" y="3021646"/>
                    <a:pt x="10323863" y="3055774"/>
                    <a:pt x="10323863" y="3099653"/>
                  </a:cubicBezTo>
                  <a:cubicBezTo>
                    <a:pt x="10323863" y="3099653"/>
                    <a:pt x="10323863" y="3099653"/>
                    <a:pt x="10323863" y="3151659"/>
                  </a:cubicBezTo>
                  <a:cubicBezTo>
                    <a:pt x="10323863" y="3166285"/>
                    <a:pt x="10312507" y="3177662"/>
                    <a:pt x="10297906" y="3177662"/>
                  </a:cubicBezTo>
                  <a:cubicBezTo>
                    <a:pt x="10297906" y="3177662"/>
                    <a:pt x="10297906" y="3177662"/>
                    <a:pt x="10271947" y="3177662"/>
                  </a:cubicBezTo>
                  <a:cubicBezTo>
                    <a:pt x="10271947" y="3177662"/>
                    <a:pt x="10271947" y="3177662"/>
                    <a:pt x="10271947" y="3281665"/>
                  </a:cubicBezTo>
                  <a:cubicBezTo>
                    <a:pt x="10271947" y="3296291"/>
                    <a:pt x="10260592" y="3307666"/>
                    <a:pt x="10245990" y="3307666"/>
                  </a:cubicBezTo>
                  <a:cubicBezTo>
                    <a:pt x="10245990" y="3307666"/>
                    <a:pt x="10245990" y="3307666"/>
                    <a:pt x="10194075" y="3307666"/>
                  </a:cubicBezTo>
                  <a:cubicBezTo>
                    <a:pt x="10179475" y="3307666"/>
                    <a:pt x="10168118" y="3296291"/>
                    <a:pt x="10168118" y="3281665"/>
                  </a:cubicBezTo>
                  <a:cubicBezTo>
                    <a:pt x="10168118" y="3281665"/>
                    <a:pt x="10168118" y="3281665"/>
                    <a:pt x="10168118" y="3177662"/>
                  </a:cubicBezTo>
                  <a:cubicBezTo>
                    <a:pt x="10168118" y="3177662"/>
                    <a:pt x="10168118" y="3177662"/>
                    <a:pt x="10142160" y="3177662"/>
                  </a:cubicBezTo>
                  <a:cubicBezTo>
                    <a:pt x="10127559" y="3177662"/>
                    <a:pt x="10116202" y="3166285"/>
                    <a:pt x="10116202" y="3151659"/>
                  </a:cubicBezTo>
                  <a:cubicBezTo>
                    <a:pt x="10116202" y="3151659"/>
                    <a:pt x="10116202" y="3151659"/>
                    <a:pt x="10116202" y="3099653"/>
                  </a:cubicBezTo>
                  <a:cubicBezTo>
                    <a:pt x="10116202" y="3055774"/>
                    <a:pt x="10161628" y="3021646"/>
                    <a:pt x="10220033" y="3021646"/>
                  </a:cubicBezTo>
                  <a:close/>
                  <a:moveTo>
                    <a:pt x="9738308" y="3021646"/>
                  </a:moveTo>
                  <a:cubicBezTo>
                    <a:pt x="9796712" y="3021646"/>
                    <a:pt x="9842138" y="3055774"/>
                    <a:pt x="9842138" y="3099653"/>
                  </a:cubicBezTo>
                  <a:cubicBezTo>
                    <a:pt x="9842138" y="3099653"/>
                    <a:pt x="9842138" y="3099653"/>
                    <a:pt x="9842138" y="3151659"/>
                  </a:cubicBezTo>
                  <a:cubicBezTo>
                    <a:pt x="9842138" y="3166285"/>
                    <a:pt x="9830782" y="3177662"/>
                    <a:pt x="9816181" y="3177662"/>
                  </a:cubicBezTo>
                  <a:cubicBezTo>
                    <a:pt x="9816181" y="3177662"/>
                    <a:pt x="9816181" y="3177662"/>
                    <a:pt x="9790222" y="3177662"/>
                  </a:cubicBezTo>
                  <a:cubicBezTo>
                    <a:pt x="9790222" y="3177662"/>
                    <a:pt x="9790222" y="3177662"/>
                    <a:pt x="9790222" y="3281665"/>
                  </a:cubicBezTo>
                  <a:cubicBezTo>
                    <a:pt x="9790222" y="3296291"/>
                    <a:pt x="9778867" y="3307666"/>
                    <a:pt x="9764265" y="3307666"/>
                  </a:cubicBezTo>
                  <a:cubicBezTo>
                    <a:pt x="9764265" y="3307666"/>
                    <a:pt x="9764265" y="3307666"/>
                    <a:pt x="9712350" y="3307666"/>
                  </a:cubicBezTo>
                  <a:cubicBezTo>
                    <a:pt x="9697750" y="3307666"/>
                    <a:pt x="9686393" y="3296291"/>
                    <a:pt x="9686393" y="3281665"/>
                  </a:cubicBezTo>
                  <a:cubicBezTo>
                    <a:pt x="9686393" y="3281665"/>
                    <a:pt x="9686393" y="3281665"/>
                    <a:pt x="9686393" y="3177662"/>
                  </a:cubicBezTo>
                  <a:cubicBezTo>
                    <a:pt x="9686393" y="3177662"/>
                    <a:pt x="9686393" y="3177662"/>
                    <a:pt x="9660435" y="3177662"/>
                  </a:cubicBezTo>
                  <a:cubicBezTo>
                    <a:pt x="9645834" y="3177662"/>
                    <a:pt x="9634477" y="3166285"/>
                    <a:pt x="9634477" y="3151659"/>
                  </a:cubicBezTo>
                  <a:cubicBezTo>
                    <a:pt x="9634477" y="3151659"/>
                    <a:pt x="9634477" y="3151659"/>
                    <a:pt x="9634477" y="3099653"/>
                  </a:cubicBezTo>
                  <a:cubicBezTo>
                    <a:pt x="9634477" y="3055774"/>
                    <a:pt x="9679903" y="3021646"/>
                    <a:pt x="9738308" y="3021646"/>
                  </a:cubicBezTo>
                  <a:close/>
                  <a:moveTo>
                    <a:pt x="9256584" y="3021646"/>
                  </a:moveTo>
                  <a:cubicBezTo>
                    <a:pt x="9314988" y="3021646"/>
                    <a:pt x="9360414" y="3055774"/>
                    <a:pt x="9360414" y="3099653"/>
                  </a:cubicBezTo>
                  <a:cubicBezTo>
                    <a:pt x="9360414" y="3099653"/>
                    <a:pt x="9360414" y="3099653"/>
                    <a:pt x="9360414" y="3151659"/>
                  </a:cubicBezTo>
                  <a:cubicBezTo>
                    <a:pt x="9360414" y="3166285"/>
                    <a:pt x="9349058" y="3177662"/>
                    <a:pt x="9334457" y="3177662"/>
                  </a:cubicBezTo>
                  <a:cubicBezTo>
                    <a:pt x="9334457" y="3177662"/>
                    <a:pt x="9334457" y="3177662"/>
                    <a:pt x="9308498" y="3177662"/>
                  </a:cubicBezTo>
                  <a:cubicBezTo>
                    <a:pt x="9308498" y="3177662"/>
                    <a:pt x="9308498" y="3177662"/>
                    <a:pt x="9308498" y="3281665"/>
                  </a:cubicBezTo>
                  <a:cubicBezTo>
                    <a:pt x="9308498" y="3296291"/>
                    <a:pt x="9297143" y="3307666"/>
                    <a:pt x="9282541" y="3307666"/>
                  </a:cubicBezTo>
                  <a:cubicBezTo>
                    <a:pt x="9282541" y="3307666"/>
                    <a:pt x="9282541" y="3307666"/>
                    <a:pt x="9230626" y="3307666"/>
                  </a:cubicBezTo>
                  <a:cubicBezTo>
                    <a:pt x="9216026" y="3307666"/>
                    <a:pt x="9204669" y="3296291"/>
                    <a:pt x="9204669" y="3281665"/>
                  </a:cubicBezTo>
                  <a:cubicBezTo>
                    <a:pt x="9204669" y="3281665"/>
                    <a:pt x="9204669" y="3281665"/>
                    <a:pt x="9204669" y="3177662"/>
                  </a:cubicBezTo>
                  <a:cubicBezTo>
                    <a:pt x="9204669" y="3177662"/>
                    <a:pt x="9204669" y="3177662"/>
                    <a:pt x="9178711" y="3177662"/>
                  </a:cubicBezTo>
                  <a:cubicBezTo>
                    <a:pt x="9164110" y="3177662"/>
                    <a:pt x="9152753" y="3166285"/>
                    <a:pt x="9152753" y="3151659"/>
                  </a:cubicBezTo>
                  <a:cubicBezTo>
                    <a:pt x="9152753" y="3151659"/>
                    <a:pt x="9152753" y="3151659"/>
                    <a:pt x="9152753" y="3099653"/>
                  </a:cubicBezTo>
                  <a:cubicBezTo>
                    <a:pt x="9152753" y="3055774"/>
                    <a:pt x="9198179" y="3021646"/>
                    <a:pt x="9256584" y="3021646"/>
                  </a:cubicBezTo>
                  <a:close/>
                  <a:moveTo>
                    <a:pt x="8774860" y="3021646"/>
                  </a:moveTo>
                  <a:cubicBezTo>
                    <a:pt x="8833264" y="3021646"/>
                    <a:pt x="8878690" y="3055774"/>
                    <a:pt x="8878690" y="3099653"/>
                  </a:cubicBezTo>
                  <a:cubicBezTo>
                    <a:pt x="8878690" y="3099653"/>
                    <a:pt x="8878690" y="3099653"/>
                    <a:pt x="8878690" y="3151659"/>
                  </a:cubicBezTo>
                  <a:cubicBezTo>
                    <a:pt x="8878690" y="3166285"/>
                    <a:pt x="8867334" y="3177662"/>
                    <a:pt x="8852733" y="3177662"/>
                  </a:cubicBezTo>
                  <a:cubicBezTo>
                    <a:pt x="8852733" y="3177662"/>
                    <a:pt x="8852733" y="3177662"/>
                    <a:pt x="8826774" y="3177662"/>
                  </a:cubicBezTo>
                  <a:cubicBezTo>
                    <a:pt x="8826774" y="3177662"/>
                    <a:pt x="8826774" y="3177662"/>
                    <a:pt x="8826774" y="3281665"/>
                  </a:cubicBezTo>
                  <a:cubicBezTo>
                    <a:pt x="8826774" y="3296291"/>
                    <a:pt x="8815419" y="3307666"/>
                    <a:pt x="8800817" y="3307666"/>
                  </a:cubicBezTo>
                  <a:cubicBezTo>
                    <a:pt x="8800817" y="3307666"/>
                    <a:pt x="8800817" y="3307666"/>
                    <a:pt x="8748902" y="3307666"/>
                  </a:cubicBezTo>
                  <a:cubicBezTo>
                    <a:pt x="8734302" y="3307666"/>
                    <a:pt x="8722945" y="3296291"/>
                    <a:pt x="8722945" y="3281665"/>
                  </a:cubicBezTo>
                  <a:cubicBezTo>
                    <a:pt x="8722945" y="3281665"/>
                    <a:pt x="8722945" y="3281665"/>
                    <a:pt x="8722945" y="3177662"/>
                  </a:cubicBezTo>
                  <a:cubicBezTo>
                    <a:pt x="8722945" y="3177662"/>
                    <a:pt x="8722945" y="3177662"/>
                    <a:pt x="8696987" y="3177662"/>
                  </a:cubicBezTo>
                  <a:cubicBezTo>
                    <a:pt x="8682386" y="3177662"/>
                    <a:pt x="8671029" y="3166285"/>
                    <a:pt x="8671029" y="3151659"/>
                  </a:cubicBezTo>
                  <a:cubicBezTo>
                    <a:pt x="8671029" y="3151659"/>
                    <a:pt x="8671029" y="3151659"/>
                    <a:pt x="8671029" y="3099653"/>
                  </a:cubicBezTo>
                  <a:cubicBezTo>
                    <a:pt x="8671029" y="3055774"/>
                    <a:pt x="8716455" y="3021646"/>
                    <a:pt x="8774860" y="3021646"/>
                  </a:cubicBezTo>
                  <a:close/>
                  <a:moveTo>
                    <a:pt x="8293136" y="3021646"/>
                  </a:moveTo>
                  <a:cubicBezTo>
                    <a:pt x="8351541" y="3021646"/>
                    <a:pt x="8396966" y="3055774"/>
                    <a:pt x="8396966" y="3099653"/>
                  </a:cubicBezTo>
                  <a:cubicBezTo>
                    <a:pt x="8396966" y="3099653"/>
                    <a:pt x="8396966" y="3099653"/>
                    <a:pt x="8396966" y="3151659"/>
                  </a:cubicBezTo>
                  <a:cubicBezTo>
                    <a:pt x="8396966" y="3166285"/>
                    <a:pt x="8385610" y="3177662"/>
                    <a:pt x="8371009" y="3177662"/>
                  </a:cubicBezTo>
                  <a:cubicBezTo>
                    <a:pt x="8371009" y="3177662"/>
                    <a:pt x="8371009" y="3177662"/>
                    <a:pt x="8345051" y="3177662"/>
                  </a:cubicBezTo>
                  <a:cubicBezTo>
                    <a:pt x="8345051" y="3177662"/>
                    <a:pt x="8345051" y="3177662"/>
                    <a:pt x="8345051" y="3281665"/>
                  </a:cubicBezTo>
                  <a:cubicBezTo>
                    <a:pt x="8345051" y="3296291"/>
                    <a:pt x="8333695" y="3307666"/>
                    <a:pt x="8319094" y="3307666"/>
                  </a:cubicBezTo>
                  <a:cubicBezTo>
                    <a:pt x="8319094" y="3307666"/>
                    <a:pt x="8319094" y="3307666"/>
                    <a:pt x="8267178" y="3307666"/>
                  </a:cubicBezTo>
                  <a:cubicBezTo>
                    <a:pt x="8252578" y="3307666"/>
                    <a:pt x="8241221" y="3296291"/>
                    <a:pt x="8241221" y="3281665"/>
                  </a:cubicBezTo>
                  <a:cubicBezTo>
                    <a:pt x="8241221" y="3281665"/>
                    <a:pt x="8241221" y="3281665"/>
                    <a:pt x="8241221" y="3177662"/>
                  </a:cubicBezTo>
                  <a:cubicBezTo>
                    <a:pt x="8241221" y="3177662"/>
                    <a:pt x="8241221" y="3177662"/>
                    <a:pt x="8215264" y="3177662"/>
                  </a:cubicBezTo>
                  <a:cubicBezTo>
                    <a:pt x="8200662" y="3177662"/>
                    <a:pt x="8189305" y="3166285"/>
                    <a:pt x="8189305" y="3151659"/>
                  </a:cubicBezTo>
                  <a:cubicBezTo>
                    <a:pt x="8189305" y="3151659"/>
                    <a:pt x="8189305" y="3151659"/>
                    <a:pt x="8189305" y="3099653"/>
                  </a:cubicBezTo>
                  <a:cubicBezTo>
                    <a:pt x="8189305" y="3055774"/>
                    <a:pt x="8234731" y="3021646"/>
                    <a:pt x="8293136" y="3021646"/>
                  </a:cubicBezTo>
                  <a:close/>
                  <a:moveTo>
                    <a:pt x="7811412" y="3021646"/>
                  </a:moveTo>
                  <a:cubicBezTo>
                    <a:pt x="7869817" y="3021646"/>
                    <a:pt x="7915242" y="3055774"/>
                    <a:pt x="7915242" y="3099653"/>
                  </a:cubicBezTo>
                  <a:cubicBezTo>
                    <a:pt x="7915242" y="3099653"/>
                    <a:pt x="7915242" y="3099653"/>
                    <a:pt x="7915242" y="3151659"/>
                  </a:cubicBezTo>
                  <a:cubicBezTo>
                    <a:pt x="7915242" y="3166285"/>
                    <a:pt x="7903886" y="3177662"/>
                    <a:pt x="7889285" y="3177662"/>
                  </a:cubicBezTo>
                  <a:cubicBezTo>
                    <a:pt x="7889285" y="3177662"/>
                    <a:pt x="7889285" y="3177662"/>
                    <a:pt x="7863327" y="3177662"/>
                  </a:cubicBezTo>
                  <a:cubicBezTo>
                    <a:pt x="7863327" y="3177662"/>
                    <a:pt x="7863327" y="3177662"/>
                    <a:pt x="7863327" y="3281665"/>
                  </a:cubicBezTo>
                  <a:cubicBezTo>
                    <a:pt x="7863327" y="3296291"/>
                    <a:pt x="7851971" y="3307666"/>
                    <a:pt x="7837370" y="3307666"/>
                  </a:cubicBezTo>
                  <a:cubicBezTo>
                    <a:pt x="7837370" y="3307666"/>
                    <a:pt x="7837370" y="3307666"/>
                    <a:pt x="7785454" y="3307666"/>
                  </a:cubicBezTo>
                  <a:cubicBezTo>
                    <a:pt x="7770854" y="3307666"/>
                    <a:pt x="7759497" y="3296291"/>
                    <a:pt x="7759497" y="3281665"/>
                  </a:cubicBezTo>
                  <a:cubicBezTo>
                    <a:pt x="7759497" y="3281665"/>
                    <a:pt x="7759497" y="3281665"/>
                    <a:pt x="7759497" y="3177662"/>
                  </a:cubicBezTo>
                  <a:cubicBezTo>
                    <a:pt x="7759497" y="3177662"/>
                    <a:pt x="7759497" y="3177662"/>
                    <a:pt x="7733540" y="3177662"/>
                  </a:cubicBezTo>
                  <a:cubicBezTo>
                    <a:pt x="7718938" y="3177662"/>
                    <a:pt x="7707581" y="3166285"/>
                    <a:pt x="7707581" y="3151659"/>
                  </a:cubicBezTo>
                  <a:cubicBezTo>
                    <a:pt x="7707581" y="3151659"/>
                    <a:pt x="7707581" y="3151659"/>
                    <a:pt x="7707581" y="3099653"/>
                  </a:cubicBezTo>
                  <a:cubicBezTo>
                    <a:pt x="7707581" y="3055774"/>
                    <a:pt x="7753007" y="3021646"/>
                    <a:pt x="7811412" y="3021646"/>
                  </a:cubicBezTo>
                  <a:close/>
                  <a:moveTo>
                    <a:pt x="7329688" y="3021646"/>
                  </a:moveTo>
                  <a:cubicBezTo>
                    <a:pt x="7388093" y="3021646"/>
                    <a:pt x="7433518" y="3055774"/>
                    <a:pt x="7433518" y="3099653"/>
                  </a:cubicBezTo>
                  <a:cubicBezTo>
                    <a:pt x="7433518" y="3099653"/>
                    <a:pt x="7433518" y="3099653"/>
                    <a:pt x="7433518" y="3151659"/>
                  </a:cubicBezTo>
                  <a:cubicBezTo>
                    <a:pt x="7433518" y="3166285"/>
                    <a:pt x="7422162" y="3177662"/>
                    <a:pt x="7407561" y="3177662"/>
                  </a:cubicBezTo>
                  <a:cubicBezTo>
                    <a:pt x="7407561" y="3177662"/>
                    <a:pt x="7407561" y="3177662"/>
                    <a:pt x="7381603" y="3177662"/>
                  </a:cubicBezTo>
                  <a:cubicBezTo>
                    <a:pt x="7381603" y="3177662"/>
                    <a:pt x="7381603" y="3177662"/>
                    <a:pt x="7381603" y="3281665"/>
                  </a:cubicBezTo>
                  <a:cubicBezTo>
                    <a:pt x="7381603" y="3296291"/>
                    <a:pt x="7370247" y="3307666"/>
                    <a:pt x="7355646" y="3307666"/>
                  </a:cubicBezTo>
                  <a:cubicBezTo>
                    <a:pt x="7355646" y="3307666"/>
                    <a:pt x="7355646" y="3307666"/>
                    <a:pt x="7303730" y="3307666"/>
                  </a:cubicBezTo>
                  <a:cubicBezTo>
                    <a:pt x="7289130" y="3307666"/>
                    <a:pt x="7277773" y="3296291"/>
                    <a:pt x="7277773" y="3281665"/>
                  </a:cubicBezTo>
                  <a:cubicBezTo>
                    <a:pt x="7277773" y="3281665"/>
                    <a:pt x="7277773" y="3281665"/>
                    <a:pt x="7277773" y="3177662"/>
                  </a:cubicBezTo>
                  <a:cubicBezTo>
                    <a:pt x="7277773" y="3177662"/>
                    <a:pt x="7277773" y="3177662"/>
                    <a:pt x="7251816" y="3177662"/>
                  </a:cubicBezTo>
                  <a:cubicBezTo>
                    <a:pt x="7237214" y="3177662"/>
                    <a:pt x="7225857" y="3166285"/>
                    <a:pt x="7225857" y="3151659"/>
                  </a:cubicBezTo>
                  <a:cubicBezTo>
                    <a:pt x="7225857" y="3151659"/>
                    <a:pt x="7225857" y="3151659"/>
                    <a:pt x="7225857" y="3099653"/>
                  </a:cubicBezTo>
                  <a:cubicBezTo>
                    <a:pt x="7225857" y="3055774"/>
                    <a:pt x="7271283" y="3021646"/>
                    <a:pt x="7329688" y="3021646"/>
                  </a:cubicBezTo>
                  <a:close/>
                  <a:moveTo>
                    <a:pt x="6847964" y="3021646"/>
                  </a:moveTo>
                  <a:cubicBezTo>
                    <a:pt x="6906369" y="3021646"/>
                    <a:pt x="6951794" y="3055774"/>
                    <a:pt x="6951794" y="3099653"/>
                  </a:cubicBezTo>
                  <a:cubicBezTo>
                    <a:pt x="6951794" y="3099653"/>
                    <a:pt x="6951794" y="3099653"/>
                    <a:pt x="6951794" y="3151659"/>
                  </a:cubicBezTo>
                  <a:cubicBezTo>
                    <a:pt x="6951794" y="3166285"/>
                    <a:pt x="6940438" y="3177662"/>
                    <a:pt x="6925837" y="3177662"/>
                  </a:cubicBezTo>
                  <a:cubicBezTo>
                    <a:pt x="6925837" y="3177662"/>
                    <a:pt x="6925837" y="3177662"/>
                    <a:pt x="6899879" y="3177662"/>
                  </a:cubicBezTo>
                  <a:cubicBezTo>
                    <a:pt x="6899879" y="3177662"/>
                    <a:pt x="6899879" y="3177662"/>
                    <a:pt x="6899879" y="3281665"/>
                  </a:cubicBezTo>
                  <a:cubicBezTo>
                    <a:pt x="6899879" y="3296291"/>
                    <a:pt x="6888523" y="3307666"/>
                    <a:pt x="6873922" y="3307666"/>
                  </a:cubicBezTo>
                  <a:cubicBezTo>
                    <a:pt x="6873922" y="3307666"/>
                    <a:pt x="6873922" y="3307666"/>
                    <a:pt x="6822006" y="3307666"/>
                  </a:cubicBezTo>
                  <a:cubicBezTo>
                    <a:pt x="6807406" y="3307666"/>
                    <a:pt x="6796049" y="3296291"/>
                    <a:pt x="6796049" y="3281665"/>
                  </a:cubicBezTo>
                  <a:cubicBezTo>
                    <a:pt x="6796049" y="3281665"/>
                    <a:pt x="6796049" y="3281665"/>
                    <a:pt x="6796049" y="3177662"/>
                  </a:cubicBezTo>
                  <a:cubicBezTo>
                    <a:pt x="6796049" y="3177662"/>
                    <a:pt x="6796049" y="3177662"/>
                    <a:pt x="6770092" y="3177662"/>
                  </a:cubicBezTo>
                  <a:cubicBezTo>
                    <a:pt x="6755490" y="3177662"/>
                    <a:pt x="6744133" y="3166285"/>
                    <a:pt x="6744133" y="3151659"/>
                  </a:cubicBezTo>
                  <a:cubicBezTo>
                    <a:pt x="6744133" y="3151659"/>
                    <a:pt x="6744133" y="3151659"/>
                    <a:pt x="6744133" y="3099653"/>
                  </a:cubicBezTo>
                  <a:cubicBezTo>
                    <a:pt x="6744133" y="3055774"/>
                    <a:pt x="6789559" y="3021646"/>
                    <a:pt x="6847964" y="3021646"/>
                  </a:cubicBezTo>
                  <a:close/>
                  <a:moveTo>
                    <a:pt x="6366240" y="3021646"/>
                  </a:moveTo>
                  <a:cubicBezTo>
                    <a:pt x="6424645" y="3021646"/>
                    <a:pt x="6470070" y="3055774"/>
                    <a:pt x="6470070" y="3099653"/>
                  </a:cubicBezTo>
                  <a:cubicBezTo>
                    <a:pt x="6470070" y="3099653"/>
                    <a:pt x="6470070" y="3099653"/>
                    <a:pt x="6470070" y="3151659"/>
                  </a:cubicBezTo>
                  <a:cubicBezTo>
                    <a:pt x="6470070" y="3166285"/>
                    <a:pt x="6458714" y="3177662"/>
                    <a:pt x="6444113" y="3177662"/>
                  </a:cubicBezTo>
                  <a:cubicBezTo>
                    <a:pt x="6444113" y="3177662"/>
                    <a:pt x="6444113" y="3177662"/>
                    <a:pt x="6418155" y="3177662"/>
                  </a:cubicBezTo>
                  <a:cubicBezTo>
                    <a:pt x="6418155" y="3177662"/>
                    <a:pt x="6418155" y="3177662"/>
                    <a:pt x="6418155" y="3281665"/>
                  </a:cubicBezTo>
                  <a:cubicBezTo>
                    <a:pt x="6418155" y="3296291"/>
                    <a:pt x="6406799" y="3307666"/>
                    <a:pt x="6392198" y="3307666"/>
                  </a:cubicBezTo>
                  <a:cubicBezTo>
                    <a:pt x="6392198" y="3307666"/>
                    <a:pt x="6392198" y="3307666"/>
                    <a:pt x="6340282" y="3307666"/>
                  </a:cubicBezTo>
                  <a:cubicBezTo>
                    <a:pt x="6325682" y="3307666"/>
                    <a:pt x="6314325" y="3296291"/>
                    <a:pt x="6314325" y="3281665"/>
                  </a:cubicBezTo>
                  <a:cubicBezTo>
                    <a:pt x="6314325" y="3281665"/>
                    <a:pt x="6314325" y="3281665"/>
                    <a:pt x="6314325" y="3177662"/>
                  </a:cubicBezTo>
                  <a:cubicBezTo>
                    <a:pt x="6314325" y="3177662"/>
                    <a:pt x="6314325" y="3177662"/>
                    <a:pt x="6288368" y="3177662"/>
                  </a:cubicBezTo>
                  <a:cubicBezTo>
                    <a:pt x="6273766" y="3177662"/>
                    <a:pt x="6262409" y="3166285"/>
                    <a:pt x="6262409" y="3151659"/>
                  </a:cubicBezTo>
                  <a:cubicBezTo>
                    <a:pt x="6262409" y="3151659"/>
                    <a:pt x="6262409" y="3151659"/>
                    <a:pt x="6262409" y="3099653"/>
                  </a:cubicBezTo>
                  <a:cubicBezTo>
                    <a:pt x="6262409" y="3055774"/>
                    <a:pt x="6307835" y="3021646"/>
                    <a:pt x="6366240" y="3021646"/>
                  </a:cubicBezTo>
                  <a:close/>
                  <a:moveTo>
                    <a:pt x="5884526" y="3021646"/>
                  </a:moveTo>
                  <a:cubicBezTo>
                    <a:pt x="5942928" y="3021646"/>
                    <a:pt x="5988353" y="3055774"/>
                    <a:pt x="5988353" y="3099653"/>
                  </a:cubicBezTo>
                  <a:cubicBezTo>
                    <a:pt x="5988353" y="3099653"/>
                    <a:pt x="5988353" y="3099653"/>
                    <a:pt x="5988353" y="3151659"/>
                  </a:cubicBezTo>
                  <a:cubicBezTo>
                    <a:pt x="5988353" y="3166285"/>
                    <a:pt x="5976990" y="3177662"/>
                    <a:pt x="5962397" y="3177662"/>
                  </a:cubicBezTo>
                  <a:cubicBezTo>
                    <a:pt x="5962397" y="3177662"/>
                    <a:pt x="5962397" y="3177662"/>
                    <a:pt x="5936439" y="3177662"/>
                  </a:cubicBezTo>
                  <a:cubicBezTo>
                    <a:pt x="5936439" y="3177662"/>
                    <a:pt x="5936439" y="3177662"/>
                    <a:pt x="5936439" y="3281665"/>
                  </a:cubicBezTo>
                  <a:cubicBezTo>
                    <a:pt x="5936439" y="3296291"/>
                    <a:pt x="5925083" y="3307666"/>
                    <a:pt x="5910482" y="3307666"/>
                  </a:cubicBezTo>
                  <a:cubicBezTo>
                    <a:pt x="5910482" y="3307666"/>
                    <a:pt x="5910482" y="3307666"/>
                    <a:pt x="5858568" y="3307666"/>
                  </a:cubicBezTo>
                  <a:cubicBezTo>
                    <a:pt x="5843968" y="3307666"/>
                    <a:pt x="5832611" y="3296291"/>
                    <a:pt x="5832611" y="3281665"/>
                  </a:cubicBezTo>
                  <a:cubicBezTo>
                    <a:pt x="5832611" y="3281665"/>
                    <a:pt x="5832611" y="3281665"/>
                    <a:pt x="5832611" y="3177662"/>
                  </a:cubicBezTo>
                  <a:cubicBezTo>
                    <a:pt x="5832611" y="3177662"/>
                    <a:pt x="5832611" y="3177662"/>
                    <a:pt x="5806654" y="3177662"/>
                  </a:cubicBezTo>
                  <a:cubicBezTo>
                    <a:pt x="5792053" y="3177662"/>
                    <a:pt x="5780698" y="3166285"/>
                    <a:pt x="5780698" y="3151659"/>
                  </a:cubicBezTo>
                  <a:cubicBezTo>
                    <a:pt x="5780698" y="3151659"/>
                    <a:pt x="5780698" y="3151659"/>
                    <a:pt x="5780698" y="3099653"/>
                  </a:cubicBezTo>
                  <a:cubicBezTo>
                    <a:pt x="5780698" y="3055774"/>
                    <a:pt x="5826121" y="3021646"/>
                    <a:pt x="5884526" y="3021646"/>
                  </a:cubicBezTo>
                  <a:close/>
                  <a:moveTo>
                    <a:pt x="5402816" y="3021646"/>
                  </a:moveTo>
                  <a:cubicBezTo>
                    <a:pt x="5461218" y="3021646"/>
                    <a:pt x="5506639" y="3055774"/>
                    <a:pt x="5506639" y="3099653"/>
                  </a:cubicBezTo>
                  <a:cubicBezTo>
                    <a:pt x="5506639" y="3099653"/>
                    <a:pt x="5506639" y="3099653"/>
                    <a:pt x="5506639" y="3151659"/>
                  </a:cubicBezTo>
                  <a:cubicBezTo>
                    <a:pt x="5506639" y="3166285"/>
                    <a:pt x="5495286" y="3177662"/>
                    <a:pt x="5480685" y="3177662"/>
                  </a:cubicBezTo>
                  <a:cubicBezTo>
                    <a:pt x="5480685" y="3177662"/>
                    <a:pt x="5480685" y="3177662"/>
                    <a:pt x="5454729" y="3177662"/>
                  </a:cubicBezTo>
                  <a:cubicBezTo>
                    <a:pt x="5454729" y="3177662"/>
                    <a:pt x="5454729" y="3177662"/>
                    <a:pt x="5454729" y="3281665"/>
                  </a:cubicBezTo>
                  <a:cubicBezTo>
                    <a:pt x="5454729" y="3296291"/>
                    <a:pt x="5443373" y="3307666"/>
                    <a:pt x="5428770" y="3307666"/>
                  </a:cubicBezTo>
                  <a:cubicBezTo>
                    <a:pt x="5428770" y="3307666"/>
                    <a:pt x="5428770" y="3307666"/>
                    <a:pt x="5376857" y="3307666"/>
                  </a:cubicBezTo>
                  <a:cubicBezTo>
                    <a:pt x="5362262" y="3307666"/>
                    <a:pt x="5350903" y="3296291"/>
                    <a:pt x="5350903" y="3281665"/>
                  </a:cubicBezTo>
                  <a:cubicBezTo>
                    <a:pt x="5350903" y="3281665"/>
                    <a:pt x="5350903" y="3281665"/>
                    <a:pt x="5350903" y="3177662"/>
                  </a:cubicBezTo>
                  <a:cubicBezTo>
                    <a:pt x="5350903" y="3177662"/>
                    <a:pt x="5350903" y="3177662"/>
                    <a:pt x="5324945" y="3177662"/>
                  </a:cubicBezTo>
                  <a:cubicBezTo>
                    <a:pt x="5310344" y="3177662"/>
                    <a:pt x="5298982" y="3166285"/>
                    <a:pt x="5298982" y="3151659"/>
                  </a:cubicBezTo>
                  <a:cubicBezTo>
                    <a:pt x="5298982" y="3151659"/>
                    <a:pt x="5298982" y="3151659"/>
                    <a:pt x="5298982" y="3099653"/>
                  </a:cubicBezTo>
                  <a:cubicBezTo>
                    <a:pt x="5298982" y="3055774"/>
                    <a:pt x="5344415" y="3021646"/>
                    <a:pt x="5402816" y="3021646"/>
                  </a:cubicBezTo>
                  <a:close/>
                  <a:moveTo>
                    <a:pt x="4921068" y="3021646"/>
                  </a:moveTo>
                  <a:cubicBezTo>
                    <a:pt x="4979484" y="3021646"/>
                    <a:pt x="5024912" y="3055774"/>
                    <a:pt x="5024912" y="3099653"/>
                  </a:cubicBezTo>
                  <a:cubicBezTo>
                    <a:pt x="5024912" y="3099653"/>
                    <a:pt x="5024912" y="3099653"/>
                    <a:pt x="5024912" y="3151659"/>
                  </a:cubicBezTo>
                  <a:cubicBezTo>
                    <a:pt x="5024912" y="3166285"/>
                    <a:pt x="5013556" y="3177662"/>
                    <a:pt x="4998953" y="3177662"/>
                  </a:cubicBezTo>
                  <a:cubicBezTo>
                    <a:pt x="4998953" y="3177662"/>
                    <a:pt x="4998953" y="3177662"/>
                    <a:pt x="4972994" y="3177662"/>
                  </a:cubicBezTo>
                  <a:cubicBezTo>
                    <a:pt x="4972994" y="3177662"/>
                    <a:pt x="4972994" y="3177662"/>
                    <a:pt x="4972994" y="3281665"/>
                  </a:cubicBezTo>
                  <a:cubicBezTo>
                    <a:pt x="4972994" y="3296291"/>
                    <a:pt x="4961638" y="3307666"/>
                    <a:pt x="4947033" y="3307666"/>
                  </a:cubicBezTo>
                  <a:cubicBezTo>
                    <a:pt x="4947033" y="3307666"/>
                    <a:pt x="4947033" y="3307666"/>
                    <a:pt x="4895110" y="3307666"/>
                  </a:cubicBezTo>
                  <a:cubicBezTo>
                    <a:pt x="4880513" y="3307666"/>
                    <a:pt x="4869163" y="3296291"/>
                    <a:pt x="4869163" y="3281665"/>
                  </a:cubicBezTo>
                  <a:cubicBezTo>
                    <a:pt x="4869163" y="3281665"/>
                    <a:pt x="4869163" y="3281665"/>
                    <a:pt x="4869163" y="3177662"/>
                  </a:cubicBezTo>
                  <a:cubicBezTo>
                    <a:pt x="4869163" y="3177662"/>
                    <a:pt x="4869163" y="3177662"/>
                    <a:pt x="4843208" y="3177662"/>
                  </a:cubicBezTo>
                  <a:cubicBezTo>
                    <a:pt x="4828615" y="3177662"/>
                    <a:pt x="4817252" y="3166285"/>
                    <a:pt x="4817252" y="3151659"/>
                  </a:cubicBezTo>
                  <a:cubicBezTo>
                    <a:pt x="4817252" y="3151659"/>
                    <a:pt x="4817252" y="3151659"/>
                    <a:pt x="4817252" y="3099653"/>
                  </a:cubicBezTo>
                  <a:cubicBezTo>
                    <a:pt x="4817252" y="3055774"/>
                    <a:pt x="4862673" y="3021646"/>
                    <a:pt x="4921068" y="3021646"/>
                  </a:cubicBezTo>
                  <a:close/>
                  <a:moveTo>
                    <a:pt x="4439371" y="3021646"/>
                  </a:moveTo>
                  <a:cubicBezTo>
                    <a:pt x="4497764" y="3021646"/>
                    <a:pt x="4543190" y="3055774"/>
                    <a:pt x="4543190" y="3099653"/>
                  </a:cubicBezTo>
                  <a:cubicBezTo>
                    <a:pt x="4543190" y="3099653"/>
                    <a:pt x="4543190" y="3099653"/>
                    <a:pt x="4543190" y="3151659"/>
                  </a:cubicBezTo>
                  <a:cubicBezTo>
                    <a:pt x="4543190" y="3166285"/>
                    <a:pt x="4531832" y="3177662"/>
                    <a:pt x="4517233" y="3177662"/>
                  </a:cubicBezTo>
                  <a:cubicBezTo>
                    <a:pt x="4517233" y="3177662"/>
                    <a:pt x="4517233" y="3177662"/>
                    <a:pt x="4491272" y="3177662"/>
                  </a:cubicBezTo>
                  <a:cubicBezTo>
                    <a:pt x="4491272" y="3177662"/>
                    <a:pt x="4491272" y="3177662"/>
                    <a:pt x="4491272" y="3281665"/>
                  </a:cubicBezTo>
                  <a:cubicBezTo>
                    <a:pt x="4491272" y="3296291"/>
                    <a:pt x="4479917" y="3307666"/>
                    <a:pt x="4465314" y="3307666"/>
                  </a:cubicBezTo>
                  <a:cubicBezTo>
                    <a:pt x="4465314" y="3307666"/>
                    <a:pt x="4465314" y="3307666"/>
                    <a:pt x="4413403" y="3307666"/>
                  </a:cubicBezTo>
                  <a:cubicBezTo>
                    <a:pt x="4398803" y="3307666"/>
                    <a:pt x="4387444" y="3296291"/>
                    <a:pt x="4387444" y="3281665"/>
                  </a:cubicBezTo>
                  <a:cubicBezTo>
                    <a:pt x="4387444" y="3281665"/>
                    <a:pt x="4387444" y="3281665"/>
                    <a:pt x="4387444" y="3177662"/>
                  </a:cubicBezTo>
                  <a:cubicBezTo>
                    <a:pt x="4387444" y="3177662"/>
                    <a:pt x="4387444" y="3177662"/>
                    <a:pt x="4361483" y="3177662"/>
                  </a:cubicBezTo>
                  <a:cubicBezTo>
                    <a:pt x="4346884" y="3177662"/>
                    <a:pt x="4335529" y="3166285"/>
                    <a:pt x="4335529" y="3151659"/>
                  </a:cubicBezTo>
                  <a:cubicBezTo>
                    <a:pt x="4335529" y="3151659"/>
                    <a:pt x="4335529" y="3151659"/>
                    <a:pt x="4335529" y="3099653"/>
                  </a:cubicBezTo>
                  <a:cubicBezTo>
                    <a:pt x="4335529" y="3055774"/>
                    <a:pt x="4380953" y="3021646"/>
                    <a:pt x="4439371" y="3021646"/>
                  </a:cubicBezTo>
                  <a:close/>
                  <a:moveTo>
                    <a:pt x="3957651" y="3021646"/>
                  </a:moveTo>
                  <a:cubicBezTo>
                    <a:pt x="4016057" y="3021646"/>
                    <a:pt x="4061484" y="3055774"/>
                    <a:pt x="4061484" y="3099653"/>
                  </a:cubicBezTo>
                  <a:cubicBezTo>
                    <a:pt x="4061484" y="3099653"/>
                    <a:pt x="4061484" y="3099653"/>
                    <a:pt x="4061484" y="3151659"/>
                  </a:cubicBezTo>
                  <a:cubicBezTo>
                    <a:pt x="4061484" y="3166285"/>
                    <a:pt x="4050128" y="3177662"/>
                    <a:pt x="4035527" y="3177662"/>
                  </a:cubicBezTo>
                  <a:cubicBezTo>
                    <a:pt x="4035527" y="3177662"/>
                    <a:pt x="4035527" y="3177662"/>
                    <a:pt x="4009568" y="3177662"/>
                  </a:cubicBezTo>
                  <a:cubicBezTo>
                    <a:pt x="4009568" y="3177662"/>
                    <a:pt x="4009568" y="3177662"/>
                    <a:pt x="4009568" y="3281665"/>
                  </a:cubicBezTo>
                  <a:cubicBezTo>
                    <a:pt x="4009568" y="3296291"/>
                    <a:pt x="3998210" y="3307666"/>
                    <a:pt x="3983608" y="3307666"/>
                  </a:cubicBezTo>
                  <a:cubicBezTo>
                    <a:pt x="3983608" y="3307666"/>
                    <a:pt x="3983608" y="3307666"/>
                    <a:pt x="3931692" y="3307666"/>
                  </a:cubicBezTo>
                  <a:cubicBezTo>
                    <a:pt x="3917093" y="3307666"/>
                    <a:pt x="3905738" y="3296291"/>
                    <a:pt x="3905738" y="3281665"/>
                  </a:cubicBezTo>
                  <a:cubicBezTo>
                    <a:pt x="3905738" y="3281665"/>
                    <a:pt x="3905738" y="3281665"/>
                    <a:pt x="3905738" y="3177662"/>
                  </a:cubicBezTo>
                  <a:cubicBezTo>
                    <a:pt x="3905738" y="3177662"/>
                    <a:pt x="3905738" y="3177662"/>
                    <a:pt x="3879779" y="3177662"/>
                  </a:cubicBezTo>
                  <a:cubicBezTo>
                    <a:pt x="3865180" y="3177662"/>
                    <a:pt x="3853822" y="3166285"/>
                    <a:pt x="3853822" y="3151659"/>
                  </a:cubicBezTo>
                  <a:cubicBezTo>
                    <a:pt x="3853822" y="3151659"/>
                    <a:pt x="3853822" y="3151659"/>
                    <a:pt x="3853822" y="3099653"/>
                  </a:cubicBezTo>
                  <a:cubicBezTo>
                    <a:pt x="3853822" y="3055774"/>
                    <a:pt x="3899248" y="3021646"/>
                    <a:pt x="3957651" y="3021646"/>
                  </a:cubicBezTo>
                  <a:close/>
                  <a:moveTo>
                    <a:pt x="3475934" y="3021646"/>
                  </a:moveTo>
                  <a:cubicBezTo>
                    <a:pt x="3534340" y="3021646"/>
                    <a:pt x="3579769" y="3055774"/>
                    <a:pt x="3579769" y="3099653"/>
                  </a:cubicBezTo>
                  <a:cubicBezTo>
                    <a:pt x="3579769" y="3099653"/>
                    <a:pt x="3579769" y="3099653"/>
                    <a:pt x="3579769" y="3151659"/>
                  </a:cubicBezTo>
                  <a:cubicBezTo>
                    <a:pt x="3579769" y="3166285"/>
                    <a:pt x="3568414" y="3177662"/>
                    <a:pt x="3553809" y="3177662"/>
                  </a:cubicBezTo>
                  <a:cubicBezTo>
                    <a:pt x="3553809" y="3177662"/>
                    <a:pt x="3553809" y="3177662"/>
                    <a:pt x="3527851" y="3177662"/>
                  </a:cubicBezTo>
                  <a:cubicBezTo>
                    <a:pt x="3527851" y="3177662"/>
                    <a:pt x="3527851" y="3177662"/>
                    <a:pt x="3527851" y="3281665"/>
                  </a:cubicBezTo>
                  <a:cubicBezTo>
                    <a:pt x="3527851" y="3296291"/>
                    <a:pt x="3516494" y="3307666"/>
                    <a:pt x="3501894" y="3307666"/>
                  </a:cubicBezTo>
                  <a:cubicBezTo>
                    <a:pt x="3501894" y="3307666"/>
                    <a:pt x="3501894" y="3307666"/>
                    <a:pt x="3449977" y="3307666"/>
                  </a:cubicBezTo>
                  <a:cubicBezTo>
                    <a:pt x="3435376" y="3307666"/>
                    <a:pt x="3424020" y="3296291"/>
                    <a:pt x="3424020" y="3281665"/>
                  </a:cubicBezTo>
                  <a:cubicBezTo>
                    <a:pt x="3424020" y="3281665"/>
                    <a:pt x="3424020" y="3281665"/>
                    <a:pt x="3424020" y="3177662"/>
                  </a:cubicBezTo>
                  <a:cubicBezTo>
                    <a:pt x="3424020" y="3177662"/>
                    <a:pt x="3424020" y="3177662"/>
                    <a:pt x="3398063" y="3177662"/>
                  </a:cubicBezTo>
                  <a:cubicBezTo>
                    <a:pt x="3383461" y="3177662"/>
                    <a:pt x="3372104" y="3166285"/>
                    <a:pt x="3372104" y="3151659"/>
                  </a:cubicBezTo>
                  <a:cubicBezTo>
                    <a:pt x="3372104" y="3151659"/>
                    <a:pt x="3372104" y="3151659"/>
                    <a:pt x="3372104" y="3099653"/>
                  </a:cubicBezTo>
                  <a:cubicBezTo>
                    <a:pt x="3372104" y="3055774"/>
                    <a:pt x="3417529" y="3021646"/>
                    <a:pt x="3475934" y="3021646"/>
                  </a:cubicBezTo>
                  <a:close/>
                  <a:moveTo>
                    <a:pt x="2994211" y="3021646"/>
                  </a:moveTo>
                  <a:cubicBezTo>
                    <a:pt x="3052613" y="3021646"/>
                    <a:pt x="3098041" y="3055774"/>
                    <a:pt x="3098041" y="3099653"/>
                  </a:cubicBezTo>
                  <a:cubicBezTo>
                    <a:pt x="3098041" y="3099653"/>
                    <a:pt x="3098041" y="3099653"/>
                    <a:pt x="3098041" y="3151659"/>
                  </a:cubicBezTo>
                  <a:cubicBezTo>
                    <a:pt x="3098041" y="3166285"/>
                    <a:pt x="3086684" y="3177662"/>
                    <a:pt x="3072082" y="3177662"/>
                  </a:cubicBezTo>
                  <a:cubicBezTo>
                    <a:pt x="3072082" y="3177662"/>
                    <a:pt x="3072082" y="3177662"/>
                    <a:pt x="3046125" y="3177662"/>
                  </a:cubicBezTo>
                  <a:cubicBezTo>
                    <a:pt x="3046125" y="3177662"/>
                    <a:pt x="3046125" y="3177662"/>
                    <a:pt x="3046125" y="3281665"/>
                  </a:cubicBezTo>
                  <a:cubicBezTo>
                    <a:pt x="3046125" y="3296291"/>
                    <a:pt x="3034769" y="3307666"/>
                    <a:pt x="3020168" y="3307666"/>
                  </a:cubicBezTo>
                  <a:cubicBezTo>
                    <a:pt x="3020168" y="3307666"/>
                    <a:pt x="3020168" y="3307666"/>
                    <a:pt x="2968251" y="3307666"/>
                  </a:cubicBezTo>
                  <a:cubicBezTo>
                    <a:pt x="2953651" y="3307666"/>
                    <a:pt x="2942294" y="3296291"/>
                    <a:pt x="2942294" y="3281665"/>
                  </a:cubicBezTo>
                  <a:cubicBezTo>
                    <a:pt x="2942294" y="3281665"/>
                    <a:pt x="2942294" y="3281665"/>
                    <a:pt x="2942294" y="3177662"/>
                  </a:cubicBezTo>
                  <a:cubicBezTo>
                    <a:pt x="2942294" y="3177662"/>
                    <a:pt x="2942294" y="3177662"/>
                    <a:pt x="2916337" y="3177662"/>
                  </a:cubicBezTo>
                  <a:cubicBezTo>
                    <a:pt x="2901736" y="3177662"/>
                    <a:pt x="2890379" y="3166285"/>
                    <a:pt x="2890379" y="3151659"/>
                  </a:cubicBezTo>
                  <a:cubicBezTo>
                    <a:pt x="2890379" y="3151659"/>
                    <a:pt x="2890379" y="3151659"/>
                    <a:pt x="2890379" y="3099653"/>
                  </a:cubicBezTo>
                  <a:cubicBezTo>
                    <a:pt x="2890379" y="3055774"/>
                    <a:pt x="2935805" y="3021646"/>
                    <a:pt x="2994211" y="3021646"/>
                  </a:cubicBezTo>
                  <a:close/>
                  <a:moveTo>
                    <a:pt x="2512486" y="3021646"/>
                  </a:moveTo>
                  <a:cubicBezTo>
                    <a:pt x="2570891" y="3021646"/>
                    <a:pt x="2616317" y="3055774"/>
                    <a:pt x="2616317" y="3099653"/>
                  </a:cubicBezTo>
                  <a:cubicBezTo>
                    <a:pt x="2616317" y="3099653"/>
                    <a:pt x="2616317" y="3099653"/>
                    <a:pt x="2616317" y="3151659"/>
                  </a:cubicBezTo>
                  <a:cubicBezTo>
                    <a:pt x="2616317" y="3166285"/>
                    <a:pt x="2604961" y="3177662"/>
                    <a:pt x="2590361" y="3177662"/>
                  </a:cubicBezTo>
                  <a:cubicBezTo>
                    <a:pt x="2590361" y="3177662"/>
                    <a:pt x="2590361" y="3177662"/>
                    <a:pt x="2564402" y="3177662"/>
                  </a:cubicBezTo>
                  <a:cubicBezTo>
                    <a:pt x="2564402" y="3177662"/>
                    <a:pt x="2564402" y="3177662"/>
                    <a:pt x="2564402" y="3281665"/>
                  </a:cubicBezTo>
                  <a:cubicBezTo>
                    <a:pt x="2564402" y="3296291"/>
                    <a:pt x="2553045" y="3307666"/>
                    <a:pt x="2538445" y="3307666"/>
                  </a:cubicBezTo>
                  <a:cubicBezTo>
                    <a:pt x="2538445" y="3307666"/>
                    <a:pt x="2538445" y="3307666"/>
                    <a:pt x="2486530" y="3307666"/>
                  </a:cubicBezTo>
                  <a:cubicBezTo>
                    <a:pt x="2471930" y="3307666"/>
                    <a:pt x="2460573" y="3296291"/>
                    <a:pt x="2460573" y="3281665"/>
                  </a:cubicBezTo>
                  <a:cubicBezTo>
                    <a:pt x="2460573" y="3281665"/>
                    <a:pt x="2460573" y="3281665"/>
                    <a:pt x="2460573" y="3177662"/>
                  </a:cubicBezTo>
                  <a:cubicBezTo>
                    <a:pt x="2460573" y="3177662"/>
                    <a:pt x="2460573" y="3177662"/>
                    <a:pt x="2434617" y="3177662"/>
                  </a:cubicBezTo>
                  <a:cubicBezTo>
                    <a:pt x="2420015" y="3177662"/>
                    <a:pt x="2408658" y="3166285"/>
                    <a:pt x="2408658" y="3151659"/>
                  </a:cubicBezTo>
                  <a:cubicBezTo>
                    <a:pt x="2408658" y="3151659"/>
                    <a:pt x="2408658" y="3151659"/>
                    <a:pt x="2408658" y="3099653"/>
                  </a:cubicBezTo>
                  <a:cubicBezTo>
                    <a:pt x="2408658" y="3055774"/>
                    <a:pt x="2454084" y="3021646"/>
                    <a:pt x="2512486" y="3021646"/>
                  </a:cubicBezTo>
                  <a:close/>
                  <a:moveTo>
                    <a:pt x="2030755" y="3021646"/>
                  </a:moveTo>
                  <a:cubicBezTo>
                    <a:pt x="2089159" y="3021646"/>
                    <a:pt x="2134597" y="3055774"/>
                    <a:pt x="2134597" y="3099653"/>
                  </a:cubicBezTo>
                  <a:cubicBezTo>
                    <a:pt x="2134597" y="3099653"/>
                    <a:pt x="2134597" y="3099653"/>
                    <a:pt x="2134597" y="3151659"/>
                  </a:cubicBezTo>
                  <a:cubicBezTo>
                    <a:pt x="2134597" y="3166285"/>
                    <a:pt x="2123230" y="3177662"/>
                    <a:pt x="2108628" y="3177662"/>
                  </a:cubicBezTo>
                  <a:cubicBezTo>
                    <a:pt x="2108628" y="3177662"/>
                    <a:pt x="2108628" y="3177662"/>
                    <a:pt x="2082670" y="3177662"/>
                  </a:cubicBezTo>
                  <a:cubicBezTo>
                    <a:pt x="2082670" y="3177662"/>
                    <a:pt x="2082670" y="3177662"/>
                    <a:pt x="2082670" y="3281665"/>
                  </a:cubicBezTo>
                  <a:cubicBezTo>
                    <a:pt x="2082670" y="3296291"/>
                    <a:pt x="2071314" y="3307666"/>
                    <a:pt x="2056712" y="3307666"/>
                  </a:cubicBezTo>
                  <a:cubicBezTo>
                    <a:pt x="2056712" y="3307666"/>
                    <a:pt x="2056712" y="3307666"/>
                    <a:pt x="2004797" y="3307666"/>
                  </a:cubicBezTo>
                  <a:cubicBezTo>
                    <a:pt x="1990196" y="3307666"/>
                    <a:pt x="1978839" y="3296291"/>
                    <a:pt x="1978839" y="3281665"/>
                  </a:cubicBezTo>
                  <a:cubicBezTo>
                    <a:pt x="1978839" y="3281665"/>
                    <a:pt x="1978839" y="3281665"/>
                    <a:pt x="1978839" y="3177662"/>
                  </a:cubicBezTo>
                  <a:cubicBezTo>
                    <a:pt x="1978839" y="3177662"/>
                    <a:pt x="1978839" y="3177662"/>
                    <a:pt x="1952882" y="3177662"/>
                  </a:cubicBezTo>
                  <a:cubicBezTo>
                    <a:pt x="1938281" y="3177662"/>
                    <a:pt x="1926924" y="3166285"/>
                    <a:pt x="1926924" y="3151659"/>
                  </a:cubicBezTo>
                  <a:cubicBezTo>
                    <a:pt x="1926924" y="3151659"/>
                    <a:pt x="1926924" y="3151659"/>
                    <a:pt x="1926924" y="3099653"/>
                  </a:cubicBezTo>
                  <a:cubicBezTo>
                    <a:pt x="1926924" y="3055774"/>
                    <a:pt x="1972349" y="3021646"/>
                    <a:pt x="2030755" y="3021646"/>
                  </a:cubicBezTo>
                  <a:close/>
                  <a:moveTo>
                    <a:pt x="1549031" y="3021646"/>
                  </a:moveTo>
                  <a:cubicBezTo>
                    <a:pt x="1607436" y="3021646"/>
                    <a:pt x="1652861" y="3055774"/>
                    <a:pt x="1652861" y="3099653"/>
                  </a:cubicBezTo>
                  <a:cubicBezTo>
                    <a:pt x="1652861" y="3099653"/>
                    <a:pt x="1652861" y="3099653"/>
                    <a:pt x="1652861" y="3151659"/>
                  </a:cubicBezTo>
                  <a:cubicBezTo>
                    <a:pt x="1652861" y="3166285"/>
                    <a:pt x="1641505" y="3177662"/>
                    <a:pt x="1626904" y="3177662"/>
                  </a:cubicBezTo>
                  <a:cubicBezTo>
                    <a:pt x="1626904" y="3177662"/>
                    <a:pt x="1626904" y="3177662"/>
                    <a:pt x="1600946" y="3177662"/>
                  </a:cubicBezTo>
                  <a:cubicBezTo>
                    <a:pt x="1600946" y="3177662"/>
                    <a:pt x="1600946" y="3177662"/>
                    <a:pt x="1600946" y="3281665"/>
                  </a:cubicBezTo>
                  <a:cubicBezTo>
                    <a:pt x="1600946" y="3296291"/>
                    <a:pt x="1589590" y="3307666"/>
                    <a:pt x="1574988" y="3307666"/>
                  </a:cubicBezTo>
                  <a:cubicBezTo>
                    <a:pt x="1574988" y="3307666"/>
                    <a:pt x="1574988" y="3307666"/>
                    <a:pt x="1523073" y="3307666"/>
                  </a:cubicBezTo>
                  <a:cubicBezTo>
                    <a:pt x="1508473" y="3307666"/>
                    <a:pt x="1497116" y="3296291"/>
                    <a:pt x="1497116" y="3281665"/>
                  </a:cubicBezTo>
                  <a:cubicBezTo>
                    <a:pt x="1497116" y="3281665"/>
                    <a:pt x="1497116" y="3281665"/>
                    <a:pt x="1497116" y="3177662"/>
                  </a:cubicBezTo>
                  <a:cubicBezTo>
                    <a:pt x="1497116" y="3177662"/>
                    <a:pt x="1497116" y="3177662"/>
                    <a:pt x="1471159" y="3177662"/>
                  </a:cubicBezTo>
                  <a:cubicBezTo>
                    <a:pt x="1456557" y="3177662"/>
                    <a:pt x="1445200" y="3166285"/>
                    <a:pt x="1445200" y="3151659"/>
                  </a:cubicBezTo>
                  <a:cubicBezTo>
                    <a:pt x="1445200" y="3151659"/>
                    <a:pt x="1445200" y="3151659"/>
                    <a:pt x="1445200" y="3099653"/>
                  </a:cubicBezTo>
                  <a:cubicBezTo>
                    <a:pt x="1445200" y="3055774"/>
                    <a:pt x="1490626" y="3021646"/>
                    <a:pt x="1549031" y="3021646"/>
                  </a:cubicBezTo>
                  <a:close/>
                  <a:moveTo>
                    <a:pt x="1067309" y="3021646"/>
                  </a:moveTo>
                  <a:cubicBezTo>
                    <a:pt x="1125713" y="3021646"/>
                    <a:pt x="1171138" y="3055774"/>
                    <a:pt x="1171138" y="3099653"/>
                  </a:cubicBezTo>
                  <a:cubicBezTo>
                    <a:pt x="1171138" y="3099653"/>
                    <a:pt x="1171138" y="3099653"/>
                    <a:pt x="1171138" y="3151659"/>
                  </a:cubicBezTo>
                  <a:cubicBezTo>
                    <a:pt x="1171138" y="3166285"/>
                    <a:pt x="1159783" y="3177662"/>
                    <a:pt x="1145182" y="3177662"/>
                  </a:cubicBezTo>
                  <a:cubicBezTo>
                    <a:pt x="1145182" y="3177662"/>
                    <a:pt x="1145182" y="3177662"/>
                    <a:pt x="1119223" y="3177662"/>
                  </a:cubicBezTo>
                  <a:cubicBezTo>
                    <a:pt x="1119223" y="3177662"/>
                    <a:pt x="1119223" y="3177662"/>
                    <a:pt x="1119223" y="3281665"/>
                  </a:cubicBezTo>
                  <a:cubicBezTo>
                    <a:pt x="1119223" y="3296291"/>
                    <a:pt x="1107867" y="3307666"/>
                    <a:pt x="1093266" y="3307666"/>
                  </a:cubicBezTo>
                  <a:cubicBezTo>
                    <a:pt x="1093266" y="3307666"/>
                    <a:pt x="1093266" y="3307666"/>
                    <a:pt x="1041350" y="3307666"/>
                  </a:cubicBezTo>
                  <a:cubicBezTo>
                    <a:pt x="1026750" y="3307666"/>
                    <a:pt x="1015393" y="3296291"/>
                    <a:pt x="1015393" y="3281665"/>
                  </a:cubicBezTo>
                  <a:cubicBezTo>
                    <a:pt x="1015393" y="3281665"/>
                    <a:pt x="1015393" y="3281665"/>
                    <a:pt x="1015393" y="3177662"/>
                  </a:cubicBezTo>
                  <a:cubicBezTo>
                    <a:pt x="1015393" y="3177662"/>
                    <a:pt x="1015393" y="3177662"/>
                    <a:pt x="989436" y="3177662"/>
                  </a:cubicBezTo>
                  <a:cubicBezTo>
                    <a:pt x="974835" y="3177662"/>
                    <a:pt x="963478" y="3166285"/>
                    <a:pt x="963478" y="3151659"/>
                  </a:cubicBezTo>
                  <a:cubicBezTo>
                    <a:pt x="963478" y="3151659"/>
                    <a:pt x="963478" y="3151659"/>
                    <a:pt x="963478" y="3099653"/>
                  </a:cubicBezTo>
                  <a:cubicBezTo>
                    <a:pt x="963478" y="3055774"/>
                    <a:pt x="1008903" y="3021646"/>
                    <a:pt x="1067309" y="3021646"/>
                  </a:cubicBezTo>
                  <a:close/>
                  <a:moveTo>
                    <a:pt x="585586" y="3021646"/>
                  </a:moveTo>
                  <a:cubicBezTo>
                    <a:pt x="643991" y="3021646"/>
                    <a:pt x="689416" y="3055774"/>
                    <a:pt x="689416" y="3099653"/>
                  </a:cubicBezTo>
                  <a:cubicBezTo>
                    <a:pt x="689416" y="3099653"/>
                    <a:pt x="689416" y="3099653"/>
                    <a:pt x="689416" y="3151659"/>
                  </a:cubicBezTo>
                  <a:cubicBezTo>
                    <a:pt x="689416" y="3166285"/>
                    <a:pt x="678061" y="3177662"/>
                    <a:pt x="663459" y="3177662"/>
                  </a:cubicBezTo>
                  <a:cubicBezTo>
                    <a:pt x="663459" y="3177662"/>
                    <a:pt x="663459" y="3177662"/>
                    <a:pt x="637501" y="3177662"/>
                  </a:cubicBezTo>
                  <a:cubicBezTo>
                    <a:pt x="637501" y="3177662"/>
                    <a:pt x="637501" y="3177662"/>
                    <a:pt x="637501" y="3281665"/>
                  </a:cubicBezTo>
                  <a:cubicBezTo>
                    <a:pt x="637501" y="3296291"/>
                    <a:pt x="626145" y="3307666"/>
                    <a:pt x="611544" y="3307666"/>
                  </a:cubicBezTo>
                  <a:cubicBezTo>
                    <a:pt x="611544" y="3307666"/>
                    <a:pt x="611544" y="3307666"/>
                    <a:pt x="559628" y="3307666"/>
                  </a:cubicBezTo>
                  <a:cubicBezTo>
                    <a:pt x="545028" y="3307666"/>
                    <a:pt x="533671" y="3296291"/>
                    <a:pt x="533671" y="3281665"/>
                  </a:cubicBezTo>
                  <a:cubicBezTo>
                    <a:pt x="533671" y="3281665"/>
                    <a:pt x="533671" y="3281665"/>
                    <a:pt x="533671" y="3177662"/>
                  </a:cubicBezTo>
                  <a:cubicBezTo>
                    <a:pt x="533671" y="3177662"/>
                    <a:pt x="533671" y="3177662"/>
                    <a:pt x="507714" y="3177662"/>
                  </a:cubicBezTo>
                  <a:cubicBezTo>
                    <a:pt x="493112" y="3177662"/>
                    <a:pt x="481755" y="3166285"/>
                    <a:pt x="481755" y="3151659"/>
                  </a:cubicBezTo>
                  <a:cubicBezTo>
                    <a:pt x="481755" y="3151659"/>
                    <a:pt x="481755" y="3151659"/>
                    <a:pt x="481755" y="3099653"/>
                  </a:cubicBezTo>
                  <a:cubicBezTo>
                    <a:pt x="481755" y="3055774"/>
                    <a:pt x="527181" y="3021646"/>
                    <a:pt x="585586" y="3021646"/>
                  </a:cubicBezTo>
                  <a:close/>
                  <a:moveTo>
                    <a:pt x="103864" y="3021646"/>
                  </a:moveTo>
                  <a:cubicBezTo>
                    <a:pt x="162268" y="3021646"/>
                    <a:pt x="207694" y="3055774"/>
                    <a:pt x="207694" y="3099653"/>
                  </a:cubicBezTo>
                  <a:cubicBezTo>
                    <a:pt x="207694" y="3099653"/>
                    <a:pt x="207694" y="3099653"/>
                    <a:pt x="207694" y="3151659"/>
                  </a:cubicBezTo>
                  <a:cubicBezTo>
                    <a:pt x="207694" y="3166285"/>
                    <a:pt x="196338" y="3177662"/>
                    <a:pt x="181737" y="3177662"/>
                  </a:cubicBezTo>
                  <a:cubicBezTo>
                    <a:pt x="181737" y="3177662"/>
                    <a:pt x="181737" y="3177662"/>
                    <a:pt x="155778" y="3177662"/>
                  </a:cubicBezTo>
                  <a:cubicBezTo>
                    <a:pt x="155778" y="3177662"/>
                    <a:pt x="155778" y="3177662"/>
                    <a:pt x="155778" y="3281665"/>
                  </a:cubicBezTo>
                  <a:cubicBezTo>
                    <a:pt x="155778" y="3296291"/>
                    <a:pt x="144423" y="3307666"/>
                    <a:pt x="129821" y="3307666"/>
                  </a:cubicBezTo>
                  <a:cubicBezTo>
                    <a:pt x="129821" y="3307666"/>
                    <a:pt x="129821" y="3307666"/>
                    <a:pt x="77906" y="3307666"/>
                  </a:cubicBezTo>
                  <a:cubicBezTo>
                    <a:pt x="63305" y="3307666"/>
                    <a:pt x="51948" y="3296291"/>
                    <a:pt x="51948" y="3281665"/>
                  </a:cubicBezTo>
                  <a:cubicBezTo>
                    <a:pt x="51948" y="3281665"/>
                    <a:pt x="51948" y="3281665"/>
                    <a:pt x="51948" y="3177662"/>
                  </a:cubicBezTo>
                  <a:cubicBezTo>
                    <a:pt x="51948" y="3177662"/>
                    <a:pt x="51948" y="3177662"/>
                    <a:pt x="25991" y="3177662"/>
                  </a:cubicBezTo>
                  <a:cubicBezTo>
                    <a:pt x="11390" y="3177662"/>
                    <a:pt x="33" y="3166285"/>
                    <a:pt x="33" y="3151659"/>
                  </a:cubicBezTo>
                  <a:cubicBezTo>
                    <a:pt x="33" y="3151659"/>
                    <a:pt x="33" y="3151659"/>
                    <a:pt x="33" y="3099653"/>
                  </a:cubicBezTo>
                  <a:cubicBezTo>
                    <a:pt x="33" y="3055774"/>
                    <a:pt x="45459" y="3021646"/>
                    <a:pt x="103864" y="3021646"/>
                  </a:cubicBezTo>
                  <a:close/>
                  <a:moveTo>
                    <a:pt x="12145950" y="2890389"/>
                  </a:moveTo>
                  <a:cubicBezTo>
                    <a:pt x="12174622" y="2890389"/>
                    <a:pt x="12197866" y="2913633"/>
                    <a:pt x="12197866" y="2942304"/>
                  </a:cubicBezTo>
                  <a:cubicBezTo>
                    <a:pt x="12197866" y="2970976"/>
                    <a:pt x="12174622" y="2994220"/>
                    <a:pt x="12145950" y="2994220"/>
                  </a:cubicBezTo>
                  <a:cubicBezTo>
                    <a:pt x="12117278" y="2994220"/>
                    <a:pt x="12094035" y="2970976"/>
                    <a:pt x="12094035" y="2942304"/>
                  </a:cubicBezTo>
                  <a:cubicBezTo>
                    <a:pt x="12094035" y="2913633"/>
                    <a:pt x="12117278" y="2890389"/>
                    <a:pt x="12145950" y="2890389"/>
                  </a:cubicBezTo>
                  <a:close/>
                  <a:moveTo>
                    <a:pt x="11664226" y="2890389"/>
                  </a:moveTo>
                  <a:cubicBezTo>
                    <a:pt x="11692898" y="2890389"/>
                    <a:pt x="11716142" y="2913633"/>
                    <a:pt x="11716142" y="2942304"/>
                  </a:cubicBezTo>
                  <a:cubicBezTo>
                    <a:pt x="11716142" y="2970976"/>
                    <a:pt x="11692898" y="2994220"/>
                    <a:pt x="11664226" y="2994220"/>
                  </a:cubicBezTo>
                  <a:cubicBezTo>
                    <a:pt x="11635554" y="2994220"/>
                    <a:pt x="11612311" y="2970976"/>
                    <a:pt x="11612311" y="2942304"/>
                  </a:cubicBezTo>
                  <a:cubicBezTo>
                    <a:pt x="11612311" y="2913633"/>
                    <a:pt x="11635554" y="2890389"/>
                    <a:pt x="11664226" y="2890389"/>
                  </a:cubicBezTo>
                  <a:close/>
                  <a:moveTo>
                    <a:pt x="11182501" y="2890389"/>
                  </a:moveTo>
                  <a:cubicBezTo>
                    <a:pt x="11211173" y="2890389"/>
                    <a:pt x="11234417" y="2913633"/>
                    <a:pt x="11234417" y="2942304"/>
                  </a:cubicBezTo>
                  <a:cubicBezTo>
                    <a:pt x="11234417" y="2970976"/>
                    <a:pt x="11211173" y="2994220"/>
                    <a:pt x="11182501" y="2994220"/>
                  </a:cubicBezTo>
                  <a:cubicBezTo>
                    <a:pt x="11153829" y="2994220"/>
                    <a:pt x="11130586" y="2970976"/>
                    <a:pt x="11130586" y="2942304"/>
                  </a:cubicBezTo>
                  <a:cubicBezTo>
                    <a:pt x="11130586" y="2913633"/>
                    <a:pt x="11153829" y="2890389"/>
                    <a:pt x="11182501" y="2890389"/>
                  </a:cubicBezTo>
                  <a:close/>
                  <a:moveTo>
                    <a:pt x="10700777" y="2890389"/>
                  </a:moveTo>
                  <a:cubicBezTo>
                    <a:pt x="10729449" y="2890389"/>
                    <a:pt x="10752693" y="2913633"/>
                    <a:pt x="10752693" y="2942304"/>
                  </a:cubicBezTo>
                  <a:cubicBezTo>
                    <a:pt x="10752693" y="2970976"/>
                    <a:pt x="10729449" y="2994220"/>
                    <a:pt x="10700777" y="2994220"/>
                  </a:cubicBezTo>
                  <a:cubicBezTo>
                    <a:pt x="10672105" y="2994220"/>
                    <a:pt x="10648862" y="2970976"/>
                    <a:pt x="10648862" y="2942304"/>
                  </a:cubicBezTo>
                  <a:cubicBezTo>
                    <a:pt x="10648862" y="2913633"/>
                    <a:pt x="10672105" y="2890389"/>
                    <a:pt x="10700777" y="2890389"/>
                  </a:cubicBezTo>
                  <a:close/>
                  <a:moveTo>
                    <a:pt x="10219053" y="2890389"/>
                  </a:moveTo>
                  <a:cubicBezTo>
                    <a:pt x="10247725" y="2890389"/>
                    <a:pt x="10270969" y="2913633"/>
                    <a:pt x="10270969" y="2942304"/>
                  </a:cubicBezTo>
                  <a:cubicBezTo>
                    <a:pt x="10270969" y="2970976"/>
                    <a:pt x="10247725" y="2994220"/>
                    <a:pt x="10219053" y="2994220"/>
                  </a:cubicBezTo>
                  <a:cubicBezTo>
                    <a:pt x="10190381" y="2994220"/>
                    <a:pt x="10167138" y="2970976"/>
                    <a:pt x="10167138" y="2942304"/>
                  </a:cubicBezTo>
                  <a:cubicBezTo>
                    <a:pt x="10167138" y="2913633"/>
                    <a:pt x="10190381" y="2890389"/>
                    <a:pt x="10219053" y="2890389"/>
                  </a:cubicBezTo>
                  <a:close/>
                  <a:moveTo>
                    <a:pt x="9737328" y="2890389"/>
                  </a:moveTo>
                  <a:cubicBezTo>
                    <a:pt x="9766000" y="2890389"/>
                    <a:pt x="9789244" y="2913633"/>
                    <a:pt x="9789244" y="2942304"/>
                  </a:cubicBezTo>
                  <a:cubicBezTo>
                    <a:pt x="9789244" y="2970976"/>
                    <a:pt x="9766000" y="2994220"/>
                    <a:pt x="9737328" y="2994220"/>
                  </a:cubicBezTo>
                  <a:cubicBezTo>
                    <a:pt x="9708656" y="2994220"/>
                    <a:pt x="9685413" y="2970976"/>
                    <a:pt x="9685413" y="2942304"/>
                  </a:cubicBezTo>
                  <a:cubicBezTo>
                    <a:pt x="9685413" y="2913633"/>
                    <a:pt x="9708656" y="2890389"/>
                    <a:pt x="9737328" y="2890389"/>
                  </a:cubicBezTo>
                  <a:close/>
                  <a:moveTo>
                    <a:pt x="9255604" y="2890389"/>
                  </a:moveTo>
                  <a:cubicBezTo>
                    <a:pt x="9284276" y="2890389"/>
                    <a:pt x="9307520" y="2913633"/>
                    <a:pt x="9307520" y="2942304"/>
                  </a:cubicBezTo>
                  <a:cubicBezTo>
                    <a:pt x="9307520" y="2970976"/>
                    <a:pt x="9284276" y="2994220"/>
                    <a:pt x="9255604" y="2994220"/>
                  </a:cubicBezTo>
                  <a:cubicBezTo>
                    <a:pt x="9226932" y="2994220"/>
                    <a:pt x="9203689" y="2970976"/>
                    <a:pt x="9203689" y="2942304"/>
                  </a:cubicBezTo>
                  <a:cubicBezTo>
                    <a:pt x="9203689" y="2913633"/>
                    <a:pt x="9226932" y="2890389"/>
                    <a:pt x="9255604" y="2890389"/>
                  </a:cubicBezTo>
                  <a:close/>
                  <a:moveTo>
                    <a:pt x="8773880" y="2890389"/>
                  </a:moveTo>
                  <a:cubicBezTo>
                    <a:pt x="8802552" y="2890389"/>
                    <a:pt x="8825796" y="2913633"/>
                    <a:pt x="8825796" y="2942304"/>
                  </a:cubicBezTo>
                  <a:cubicBezTo>
                    <a:pt x="8825796" y="2970976"/>
                    <a:pt x="8802552" y="2994220"/>
                    <a:pt x="8773880" y="2994220"/>
                  </a:cubicBezTo>
                  <a:cubicBezTo>
                    <a:pt x="8745208" y="2994220"/>
                    <a:pt x="8721965" y="2970976"/>
                    <a:pt x="8721965" y="2942304"/>
                  </a:cubicBezTo>
                  <a:cubicBezTo>
                    <a:pt x="8721965" y="2913633"/>
                    <a:pt x="8745208" y="2890389"/>
                    <a:pt x="8773880" y="2890389"/>
                  </a:cubicBezTo>
                  <a:close/>
                  <a:moveTo>
                    <a:pt x="8292157" y="2890389"/>
                  </a:moveTo>
                  <a:cubicBezTo>
                    <a:pt x="8320829" y="2890389"/>
                    <a:pt x="8344072" y="2913633"/>
                    <a:pt x="8344072" y="2942304"/>
                  </a:cubicBezTo>
                  <a:cubicBezTo>
                    <a:pt x="8344072" y="2970976"/>
                    <a:pt x="8320829" y="2994220"/>
                    <a:pt x="8292157" y="2994220"/>
                  </a:cubicBezTo>
                  <a:cubicBezTo>
                    <a:pt x="8263484" y="2994220"/>
                    <a:pt x="8240241" y="2970976"/>
                    <a:pt x="8240241" y="2942304"/>
                  </a:cubicBezTo>
                  <a:cubicBezTo>
                    <a:pt x="8240241" y="2913633"/>
                    <a:pt x="8263484" y="2890389"/>
                    <a:pt x="8292157" y="2890389"/>
                  </a:cubicBezTo>
                  <a:close/>
                  <a:moveTo>
                    <a:pt x="7810433" y="2890389"/>
                  </a:moveTo>
                  <a:cubicBezTo>
                    <a:pt x="7839105" y="2890389"/>
                    <a:pt x="7862348" y="2913633"/>
                    <a:pt x="7862348" y="2942304"/>
                  </a:cubicBezTo>
                  <a:cubicBezTo>
                    <a:pt x="7862348" y="2970976"/>
                    <a:pt x="7839105" y="2994220"/>
                    <a:pt x="7810433" y="2994220"/>
                  </a:cubicBezTo>
                  <a:cubicBezTo>
                    <a:pt x="7781760" y="2994220"/>
                    <a:pt x="7758517" y="2970976"/>
                    <a:pt x="7758517" y="2942304"/>
                  </a:cubicBezTo>
                  <a:cubicBezTo>
                    <a:pt x="7758517" y="2913633"/>
                    <a:pt x="7781760" y="2890389"/>
                    <a:pt x="7810433" y="2890389"/>
                  </a:cubicBezTo>
                  <a:close/>
                  <a:moveTo>
                    <a:pt x="7328709" y="2890389"/>
                  </a:moveTo>
                  <a:cubicBezTo>
                    <a:pt x="7357381" y="2890389"/>
                    <a:pt x="7380624" y="2913633"/>
                    <a:pt x="7380624" y="2942304"/>
                  </a:cubicBezTo>
                  <a:cubicBezTo>
                    <a:pt x="7380624" y="2970976"/>
                    <a:pt x="7357381" y="2994220"/>
                    <a:pt x="7328709" y="2994220"/>
                  </a:cubicBezTo>
                  <a:cubicBezTo>
                    <a:pt x="7300036" y="2994220"/>
                    <a:pt x="7276793" y="2970976"/>
                    <a:pt x="7276793" y="2942304"/>
                  </a:cubicBezTo>
                  <a:cubicBezTo>
                    <a:pt x="7276793" y="2913633"/>
                    <a:pt x="7300036" y="2890389"/>
                    <a:pt x="7328709" y="2890389"/>
                  </a:cubicBezTo>
                  <a:close/>
                  <a:moveTo>
                    <a:pt x="6846985" y="2890389"/>
                  </a:moveTo>
                  <a:cubicBezTo>
                    <a:pt x="6875657" y="2890389"/>
                    <a:pt x="6898900" y="2913633"/>
                    <a:pt x="6898900" y="2942304"/>
                  </a:cubicBezTo>
                  <a:cubicBezTo>
                    <a:pt x="6898900" y="2970976"/>
                    <a:pt x="6875657" y="2994220"/>
                    <a:pt x="6846985" y="2994220"/>
                  </a:cubicBezTo>
                  <a:cubicBezTo>
                    <a:pt x="6818312" y="2994220"/>
                    <a:pt x="6795069" y="2970976"/>
                    <a:pt x="6795069" y="2942304"/>
                  </a:cubicBezTo>
                  <a:cubicBezTo>
                    <a:pt x="6795069" y="2913633"/>
                    <a:pt x="6818312" y="2890389"/>
                    <a:pt x="6846985" y="2890389"/>
                  </a:cubicBezTo>
                  <a:close/>
                  <a:moveTo>
                    <a:pt x="6365261" y="2890389"/>
                  </a:moveTo>
                  <a:cubicBezTo>
                    <a:pt x="6393933" y="2890389"/>
                    <a:pt x="6417176" y="2913633"/>
                    <a:pt x="6417176" y="2942304"/>
                  </a:cubicBezTo>
                  <a:cubicBezTo>
                    <a:pt x="6417176" y="2970976"/>
                    <a:pt x="6393933" y="2994220"/>
                    <a:pt x="6365261" y="2994220"/>
                  </a:cubicBezTo>
                  <a:cubicBezTo>
                    <a:pt x="6336588" y="2994220"/>
                    <a:pt x="6313345" y="2970976"/>
                    <a:pt x="6313345" y="2942304"/>
                  </a:cubicBezTo>
                  <a:cubicBezTo>
                    <a:pt x="6313345" y="2913633"/>
                    <a:pt x="6336588" y="2890389"/>
                    <a:pt x="6365261" y="2890389"/>
                  </a:cubicBezTo>
                  <a:close/>
                  <a:moveTo>
                    <a:pt x="5883547" y="2890389"/>
                  </a:moveTo>
                  <a:cubicBezTo>
                    <a:pt x="5912217" y="2890389"/>
                    <a:pt x="5935460" y="2913633"/>
                    <a:pt x="5935460" y="2942304"/>
                  </a:cubicBezTo>
                  <a:cubicBezTo>
                    <a:pt x="5935460" y="2970976"/>
                    <a:pt x="5912217" y="2994220"/>
                    <a:pt x="5883547" y="2994220"/>
                  </a:cubicBezTo>
                  <a:cubicBezTo>
                    <a:pt x="5854875" y="2994220"/>
                    <a:pt x="5831631" y="2970976"/>
                    <a:pt x="5831631" y="2942304"/>
                  </a:cubicBezTo>
                  <a:cubicBezTo>
                    <a:pt x="5831631" y="2913633"/>
                    <a:pt x="5854875" y="2890389"/>
                    <a:pt x="5883547" y="2890389"/>
                  </a:cubicBezTo>
                  <a:close/>
                  <a:moveTo>
                    <a:pt x="5401836" y="2890389"/>
                  </a:moveTo>
                  <a:cubicBezTo>
                    <a:pt x="5430506" y="2890389"/>
                    <a:pt x="5453748" y="2913633"/>
                    <a:pt x="5453748" y="2942304"/>
                  </a:cubicBezTo>
                  <a:cubicBezTo>
                    <a:pt x="5453748" y="2970976"/>
                    <a:pt x="5430506" y="2994220"/>
                    <a:pt x="5401836" y="2994220"/>
                  </a:cubicBezTo>
                  <a:cubicBezTo>
                    <a:pt x="5373168" y="2994220"/>
                    <a:pt x="5349924" y="2970976"/>
                    <a:pt x="5349924" y="2942304"/>
                  </a:cubicBezTo>
                  <a:cubicBezTo>
                    <a:pt x="5349924" y="2913633"/>
                    <a:pt x="5373168" y="2890389"/>
                    <a:pt x="5401836" y="2890389"/>
                  </a:cubicBezTo>
                  <a:close/>
                  <a:moveTo>
                    <a:pt x="4920088" y="2890389"/>
                  </a:moveTo>
                  <a:cubicBezTo>
                    <a:pt x="4948766" y="2890389"/>
                    <a:pt x="4972016" y="2913633"/>
                    <a:pt x="4972016" y="2942304"/>
                  </a:cubicBezTo>
                  <a:cubicBezTo>
                    <a:pt x="4972016" y="2970976"/>
                    <a:pt x="4948766" y="2994220"/>
                    <a:pt x="4920088" y="2994220"/>
                  </a:cubicBezTo>
                  <a:cubicBezTo>
                    <a:pt x="4891417" y="2994220"/>
                    <a:pt x="4868184" y="2970976"/>
                    <a:pt x="4868184" y="2942304"/>
                  </a:cubicBezTo>
                  <a:cubicBezTo>
                    <a:pt x="4868184" y="2913633"/>
                    <a:pt x="4891417" y="2890389"/>
                    <a:pt x="4920088" y="2890389"/>
                  </a:cubicBezTo>
                  <a:close/>
                  <a:moveTo>
                    <a:pt x="4438385" y="2890389"/>
                  </a:moveTo>
                  <a:cubicBezTo>
                    <a:pt x="4467050" y="2890389"/>
                    <a:pt x="4490293" y="2913633"/>
                    <a:pt x="4490293" y="2942304"/>
                  </a:cubicBezTo>
                  <a:cubicBezTo>
                    <a:pt x="4490293" y="2970976"/>
                    <a:pt x="4467050" y="2994220"/>
                    <a:pt x="4438385" y="2994220"/>
                  </a:cubicBezTo>
                  <a:cubicBezTo>
                    <a:pt x="4409707" y="2994220"/>
                    <a:pt x="4386464" y="2970976"/>
                    <a:pt x="4386464" y="2942304"/>
                  </a:cubicBezTo>
                  <a:cubicBezTo>
                    <a:pt x="4386464" y="2913633"/>
                    <a:pt x="4409707" y="2890389"/>
                    <a:pt x="4438385" y="2890389"/>
                  </a:cubicBezTo>
                  <a:close/>
                  <a:moveTo>
                    <a:pt x="3956671" y="2890389"/>
                  </a:moveTo>
                  <a:cubicBezTo>
                    <a:pt x="3985343" y="2890389"/>
                    <a:pt x="4008591" y="2913633"/>
                    <a:pt x="4008591" y="2942304"/>
                  </a:cubicBezTo>
                  <a:cubicBezTo>
                    <a:pt x="4008591" y="2970976"/>
                    <a:pt x="3985343" y="2994220"/>
                    <a:pt x="3956671" y="2994220"/>
                  </a:cubicBezTo>
                  <a:cubicBezTo>
                    <a:pt x="3927999" y="2994220"/>
                    <a:pt x="3904758" y="2970976"/>
                    <a:pt x="3904758" y="2942304"/>
                  </a:cubicBezTo>
                  <a:cubicBezTo>
                    <a:pt x="3904758" y="2913633"/>
                    <a:pt x="3927999" y="2890389"/>
                    <a:pt x="3956671" y="2890389"/>
                  </a:cubicBezTo>
                  <a:close/>
                  <a:moveTo>
                    <a:pt x="3474954" y="2890389"/>
                  </a:moveTo>
                  <a:cubicBezTo>
                    <a:pt x="3503628" y="2890389"/>
                    <a:pt x="3526872" y="2913633"/>
                    <a:pt x="3526872" y="2942304"/>
                  </a:cubicBezTo>
                  <a:cubicBezTo>
                    <a:pt x="3526872" y="2970976"/>
                    <a:pt x="3503628" y="2994220"/>
                    <a:pt x="3474954" y="2994220"/>
                  </a:cubicBezTo>
                  <a:cubicBezTo>
                    <a:pt x="3446282" y="2994220"/>
                    <a:pt x="3423039" y="2970976"/>
                    <a:pt x="3423039" y="2942304"/>
                  </a:cubicBezTo>
                  <a:cubicBezTo>
                    <a:pt x="3423039" y="2913633"/>
                    <a:pt x="3446282" y="2890389"/>
                    <a:pt x="3474954" y="2890389"/>
                  </a:cubicBezTo>
                  <a:close/>
                  <a:moveTo>
                    <a:pt x="2993231" y="2890389"/>
                  </a:moveTo>
                  <a:cubicBezTo>
                    <a:pt x="3021902" y="2890389"/>
                    <a:pt x="3045145" y="2913633"/>
                    <a:pt x="3045145" y="2942304"/>
                  </a:cubicBezTo>
                  <a:cubicBezTo>
                    <a:pt x="3045145" y="2970976"/>
                    <a:pt x="3021902" y="2994220"/>
                    <a:pt x="2993231" y="2994220"/>
                  </a:cubicBezTo>
                  <a:cubicBezTo>
                    <a:pt x="2964558" y="2994220"/>
                    <a:pt x="2941314" y="2970976"/>
                    <a:pt x="2941314" y="2942304"/>
                  </a:cubicBezTo>
                  <a:cubicBezTo>
                    <a:pt x="2941314" y="2913633"/>
                    <a:pt x="2964558" y="2890389"/>
                    <a:pt x="2993231" y="2890389"/>
                  </a:cubicBezTo>
                  <a:close/>
                  <a:moveTo>
                    <a:pt x="2511507" y="2890389"/>
                  </a:moveTo>
                  <a:cubicBezTo>
                    <a:pt x="2540179" y="2890389"/>
                    <a:pt x="2563422" y="2913633"/>
                    <a:pt x="2563422" y="2942304"/>
                  </a:cubicBezTo>
                  <a:cubicBezTo>
                    <a:pt x="2563422" y="2970976"/>
                    <a:pt x="2540179" y="2994220"/>
                    <a:pt x="2511507" y="2994220"/>
                  </a:cubicBezTo>
                  <a:cubicBezTo>
                    <a:pt x="2482838" y="2994220"/>
                    <a:pt x="2459593" y="2970976"/>
                    <a:pt x="2459593" y="2942304"/>
                  </a:cubicBezTo>
                  <a:cubicBezTo>
                    <a:pt x="2459593" y="2913633"/>
                    <a:pt x="2482838" y="2890389"/>
                    <a:pt x="2511507" y="2890389"/>
                  </a:cubicBezTo>
                  <a:close/>
                  <a:moveTo>
                    <a:pt x="2029775" y="2890389"/>
                  </a:moveTo>
                  <a:cubicBezTo>
                    <a:pt x="2058447" y="2890389"/>
                    <a:pt x="2081691" y="2913633"/>
                    <a:pt x="2081691" y="2942304"/>
                  </a:cubicBezTo>
                  <a:cubicBezTo>
                    <a:pt x="2081691" y="2970976"/>
                    <a:pt x="2058447" y="2994220"/>
                    <a:pt x="2029775" y="2994220"/>
                  </a:cubicBezTo>
                  <a:cubicBezTo>
                    <a:pt x="2001103" y="2994220"/>
                    <a:pt x="1977859" y="2970976"/>
                    <a:pt x="1977859" y="2942304"/>
                  </a:cubicBezTo>
                  <a:cubicBezTo>
                    <a:pt x="1977859" y="2913633"/>
                    <a:pt x="2001103" y="2890389"/>
                    <a:pt x="2029775" y="2890389"/>
                  </a:cubicBezTo>
                  <a:close/>
                  <a:moveTo>
                    <a:pt x="1548051" y="2890389"/>
                  </a:moveTo>
                  <a:cubicBezTo>
                    <a:pt x="1576724" y="2890389"/>
                    <a:pt x="1599967" y="2913633"/>
                    <a:pt x="1599967" y="2942304"/>
                  </a:cubicBezTo>
                  <a:cubicBezTo>
                    <a:pt x="1599967" y="2970976"/>
                    <a:pt x="1576724" y="2994220"/>
                    <a:pt x="1548051" y="2994220"/>
                  </a:cubicBezTo>
                  <a:cubicBezTo>
                    <a:pt x="1519379" y="2994220"/>
                    <a:pt x="1496136" y="2970976"/>
                    <a:pt x="1496136" y="2942304"/>
                  </a:cubicBezTo>
                  <a:cubicBezTo>
                    <a:pt x="1496136" y="2913633"/>
                    <a:pt x="1519379" y="2890389"/>
                    <a:pt x="1548051" y="2890389"/>
                  </a:cubicBezTo>
                  <a:close/>
                  <a:moveTo>
                    <a:pt x="1066329" y="2890389"/>
                  </a:moveTo>
                  <a:cubicBezTo>
                    <a:pt x="1095001" y="2890389"/>
                    <a:pt x="1118245" y="2913633"/>
                    <a:pt x="1118245" y="2942304"/>
                  </a:cubicBezTo>
                  <a:cubicBezTo>
                    <a:pt x="1118245" y="2970976"/>
                    <a:pt x="1095001" y="2994220"/>
                    <a:pt x="1066329" y="2994220"/>
                  </a:cubicBezTo>
                  <a:cubicBezTo>
                    <a:pt x="1037657" y="2994220"/>
                    <a:pt x="1014413" y="2970976"/>
                    <a:pt x="1014413" y="2942304"/>
                  </a:cubicBezTo>
                  <a:cubicBezTo>
                    <a:pt x="1014413" y="2913633"/>
                    <a:pt x="1037657" y="2890389"/>
                    <a:pt x="1066329" y="2890389"/>
                  </a:cubicBezTo>
                  <a:close/>
                  <a:moveTo>
                    <a:pt x="584607" y="2890389"/>
                  </a:moveTo>
                  <a:cubicBezTo>
                    <a:pt x="613279" y="2890389"/>
                    <a:pt x="636522" y="2913633"/>
                    <a:pt x="636522" y="2942304"/>
                  </a:cubicBezTo>
                  <a:cubicBezTo>
                    <a:pt x="636522" y="2970976"/>
                    <a:pt x="613279" y="2994220"/>
                    <a:pt x="584607" y="2994220"/>
                  </a:cubicBezTo>
                  <a:cubicBezTo>
                    <a:pt x="555935" y="2994220"/>
                    <a:pt x="532691" y="2970976"/>
                    <a:pt x="532691" y="2942304"/>
                  </a:cubicBezTo>
                  <a:cubicBezTo>
                    <a:pt x="532691" y="2913633"/>
                    <a:pt x="555935" y="2890389"/>
                    <a:pt x="584607" y="2890389"/>
                  </a:cubicBezTo>
                  <a:close/>
                  <a:moveTo>
                    <a:pt x="102884" y="2890389"/>
                  </a:moveTo>
                  <a:cubicBezTo>
                    <a:pt x="131556" y="2890389"/>
                    <a:pt x="154800" y="2913633"/>
                    <a:pt x="154800" y="2942304"/>
                  </a:cubicBezTo>
                  <a:cubicBezTo>
                    <a:pt x="154800" y="2970976"/>
                    <a:pt x="131556" y="2994220"/>
                    <a:pt x="102884" y="2994220"/>
                  </a:cubicBezTo>
                  <a:cubicBezTo>
                    <a:pt x="74212" y="2994220"/>
                    <a:pt x="50969" y="2970976"/>
                    <a:pt x="50969" y="2942304"/>
                  </a:cubicBezTo>
                  <a:cubicBezTo>
                    <a:pt x="50969" y="2913633"/>
                    <a:pt x="74212" y="2890389"/>
                    <a:pt x="102884" y="2890389"/>
                  </a:cubicBezTo>
                  <a:close/>
                  <a:moveTo>
                    <a:pt x="12146930" y="2539923"/>
                  </a:moveTo>
                  <a:cubicBezTo>
                    <a:pt x="12205334" y="2539923"/>
                    <a:pt x="12250760" y="2574051"/>
                    <a:pt x="12250760" y="2617930"/>
                  </a:cubicBezTo>
                  <a:cubicBezTo>
                    <a:pt x="12250760" y="2617930"/>
                    <a:pt x="12250760" y="2617930"/>
                    <a:pt x="12250760" y="2669933"/>
                  </a:cubicBezTo>
                  <a:cubicBezTo>
                    <a:pt x="12250760" y="2684560"/>
                    <a:pt x="12239404" y="2695936"/>
                    <a:pt x="12224803" y="2695936"/>
                  </a:cubicBezTo>
                  <a:cubicBezTo>
                    <a:pt x="12224803" y="2695936"/>
                    <a:pt x="12224803" y="2695936"/>
                    <a:pt x="12198844" y="2695936"/>
                  </a:cubicBezTo>
                  <a:cubicBezTo>
                    <a:pt x="12198844" y="2695936"/>
                    <a:pt x="12198844" y="2695936"/>
                    <a:pt x="12198844" y="2799944"/>
                  </a:cubicBezTo>
                  <a:cubicBezTo>
                    <a:pt x="12198844" y="2814570"/>
                    <a:pt x="12187489" y="2825946"/>
                    <a:pt x="12172887" y="2825946"/>
                  </a:cubicBezTo>
                  <a:cubicBezTo>
                    <a:pt x="12172887" y="2825946"/>
                    <a:pt x="12172887" y="2825946"/>
                    <a:pt x="12120972" y="2825946"/>
                  </a:cubicBezTo>
                  <a:cubicBezTo>
                    <a:pt x="12106372" y="2825946"/>
                    <a:pt x="12095015" y="2814570"/>
                    <a:pt x="12095015" y="2799944"/>
                  </a:cubicBezTo>
                  <a:cubicBezTo>
                    <a:pt x="12095015" y="2799944"/>
                    <a:pt x="12095015" y="2799944"/>
                    <a:pt x="12095015" y="2695936"/>
                  </a:cubicBezTo>
                  <a:cubicBezTo>
                    <a:pt x="12095015" y="2695936"/>
                    <a:pt x="12095015" y="2695936"/>
                    <a:pt x="12069057" y="2695936"/>
                  </a:cubicBezTo>
                  <a:cubicBezTo>
                    <a:pt x="12054456" y="2695936"/>
                    <a:pt x="12043099" y="2684560"/>
                    <a:pt x="12043099" y="2669933"/>
                  </a:cubicBezTo>
                  <a:cubicBezTo>
                    <a:pt x="12043099" y="2669933"/>
                    <a:pt x="12043099" y="2669933"/>
                    <a:pt x="12043099" y="2617930"/>
                  </a:cubicBezTo>
                  <a:cubicBezTo>
                    <a:pt x="12043099" y="2574051"/>
                    <a:pt x="12088525" y="2539923"/>
                    <a:pt x="12146930" y="2539923"/>
                  </a:cubicBezTo>
                  <a:close/>
                  <a:moveTo>
                    <a:pt x="11665206" y="2539923"/>
                  </a:moveTo>
                  <a:cubicBezTo>
                    <a:pt x="11723610" y="2539923"/>
                    <a:pt x="11769036" y="2574051"/>
                    <a:pt x="11769036" y="2617930"/>
                  </a:cubicBezTo>
                  <a:cubicBezTo>
                    <a:pt x="11769036" y="2617930"/>
                    <a:pt x="11769036" y="2617930"/>
                    <a:pt x="11769036" y="2669933"/>
                  </a:cubicBezTo>
                  <a:cubicBezTo>
                    <a:pt x="11769036" y="2684560"/>
                    <a:pt x="11757680" y="2695936"/>
                    <a:pt x="11743079" y="2695936"/>
                  </a:cubicBezTo>
                  <a:cubicBezTo>
                    <a:pt x="11743079" y="2695936"/>
                    <a:pt x="11743079" y="2695936"/>
                    <a:pt x="11717120" y="2695936"/>
                  </a:cubicBezTo>
                  <a:cubicBezTo>
                    <a:pt x="11717120" y="2695936"/>
                    <a:pt x="11717120" y="2695936"/>
                    <a:pt x="11717120" y="2799944"/>
                  </a:cubicBezTo>
                  <a:cubicBezTo>
                    <a:pt x="11717120" y="2814570"/>
                    <a:pt x="11705765" y="2825946"/>
                    <a:pt x="11691163" y="2825946"/>
                  </a:cubicBezTo>
                  <a:cubicBezTo>
                    <a:pt x="11691163" y="2825946"/>
                    <a:pt x="11691163" y="2825946"/>
                    <a:pt x="11639248" y="2825946"/>
                  </a:cubicBezTo>
                  <a:cubicBezTo>
                    <a:pt x="11624648" y="2825946"/>
                    <a:pt x="11613291" y="2814570"/>
                    <a:pt x="11613291" y="2799944"/>
                  </a:cubicBezTo>
                  <a:cubicBezTo>
                    <a:pt x="11613291" y="2799944"/>
                    <a:pt x="11613291" y="2799944"/>
                    <a:pt x="11613291" y="2695936"/>
                  </a:cubicBezTo>
                  <a:cubicBezTo>
                    <a:pt x="11613291" y="2695936"/>
                    <a:pt x="11613291" y="2695936"/>
                    <a:pt x="11587333" y="2695936"/>
                  </a:cubicBezTo>
                  <a:cubicBezTo>
                    <a:pt x="11572732" y="2695936"/>
                    <a:pt x="11561375" y="2684560"/>
                    <a:pt x="11561375" y="2669933"/>
                  </a:cubicBezTo>
                  <a:cubicBezTo>
                    <a:pt x="11561375" y="2669933"/>
                    <a:pt x="11561375" y="2669933"/>
                    <a:pt x="11561375" y="2617930"/>
                  </a:cubicBezTo>
                  <a:cubicBezTo>
                    <a:pt x="11561375" y="2574051"/>
                    <a:pt x="11606801" y="2539923"/>
                    <a:pt x="11665206" y="2539923"/>
                  </a:cubicBezTo>
                  <a:close/>
                  <a:moveTo>
                    <a:pt x="11183481" y="2539923"/>
                  </a:moveTo>
                  <a:cubicBezTo>
                    <a:pt x="11241885" y="2539923"/>
                    <a:pt x="11287311" y="2574051"/>
                    <a:pt x="11287311" y="2617930"/>
                  </a:cubicBezTo>
                  <a:cubicBezTo>
                    <a:pt x="11287311" y="2617930"/>
                    <a:pt x="11287311" y="2617930"/>
                    <a:pt x="11287311" y="2669933"/>
                  </a:cubicBezTo>
                  <a:cubicBezTo>
                    <a:pt x="11287311" y="2684560"/>
                    <a:pt x="11275955" y="2695936"/>
                    <a:pt x="11261354" y="2695936"/>
                  </a:cubicBezTo>
                  <a:cubicBezTo>
                    <a:pt x="11261354" y="2695936"/>
                    <a:pt x="11261354" y="2695936"/>
                    <a:pt x="11235395" y="2695936"/>
                  </a:cubicBezTo>
                  <a:cubicBezTo>
                    <a:pt x="11235395" y="2695936"/>
                    <a:pt x="11235395" y="2695936"/>
                    <a:pt x="11235395" y="2799944"/>
                  </a:cubicBezTo>
                  <a:cubicBezTo>
                    <a:pt x="11235395" y="2814570"/>
                    <a:pt x="11224040" y="2825946"/>
                    <a:pt x="11209438" y="2825946"/>
                  </a:cubicBezTo>
                  <a:cubicBezTo>
                    <a:pt x="11209438" y="2825946"/>
                    <a:pt x="11209438" y="2825946"/>
                    <a:pt x="11157523" y="2825946"/>
                  </a:cubicBezTo>
                  <a:cubicBezTo>
                    <a:pt x="11142923" y="2825946"/>
                    <a:pt x="11131566" y="2814570"/>
                    <a:pt x="11131566" y="2799944"/>
                  </a:cubicBezTo>
                  <a:cubicBezTo>
                    <a:pt x="11131566" y="2799944"/>
                    <a:pt x="11131566" y="2799944"/>
                    <a:pt x="11131566" y="2695936"/>
                  </a:cubicBezTo>
                  <a:cubicBezTo>
                    <a:pt x="11131566" y="2695936"/>
                    <a:pt x="11131566" y="2695936"/>
                    <a:pt x="11105608" y="2695936"/>
                  </a:cubicBezTo>
                  <a:cubicBezTo>
                    <a:pt x="11091007" y="2695936"/>
                    <a:pt x="11079650" y="2684560"/>
                    <a:pt x="11079650" y="2669933"/>
                  </a:cubicBezTo>
                  <a:cubicBezTo>
                    <a:pt x="11079650" y="2669933"/>
                    <a:pt x="11079650" y="2669933"/>
                    <a:pt x="11079650" y="2617930"/>
                  </a:cubicBezTo>
                  <a:cubicBezTo>
                    <a:pt x="11079650" y="2574051"/>
                    <a:pt x="11125076" y="2539923"/>
                    <a:pt x="11183481" y="2539923"/>
                  </a:cubicBezTo>
                  <a:close/>
                  <a:moveTo>
                    <a:pt x="10701757" y="2539923"/>
                  </a:moveTo>
                  <a:cubicBezTo>
                    <a:pt x="10760161" y="2539923"/>
                    <a:pt x="10805587" y="2574051"/>
                    <a:pt x="10805587" y="2617930"/>
                  </a:cubicBezTo>
                  <a:cubicBezTo>
                    <a:pt x="10805587" y="2617930"/>
                    <a:pt x="10805587" y="2617930"/>
                    <a:pt x="10805587" y="2669933"/>
                  </a:cubicBezTo>
                  <a:cubicBezTo>
                    <a:pt x="10805587" y="2684560"/>
                    <a:pt x="10794231" y="2695936"/>
                    <a:pt x="10779630" y="2695936"/>
                  </a:cubicBezTo>
                  <a:cubicBezTo>
                    <a:pt x="10779630" y="2695936"/>
                    <a:pt x="10779630" y="2695936"/>
                    <a:pt x="10753671" y="2695936"/>
                  </a:cubicBezTo>
                  <a:cubicBezTo>
                    <a:pt x="10753671" y="2695936"/>
                    <a:pt x="10753671" y="2695936"/>
                    <a:pt x="10753671" y="2799944"/>
                  </a:cubicBezTo>
                  <a:cubicBezTo>
                    <a:pt x="10753671" y="2814570"/>
                    <a:pt x="10742316" y="2825946"/>
                    <a:pt x="10727714" y="2825946"/>
                  </a:cubicBezTo>
                  <a:cubicBezTo>
                    <a:pt x="10727714" y="2825946"/>
                    <a:pt x="10727714" y="2825946"/>
                    <a:pt x="10675799" y="2825946"/>
                  </a:cubicBezTo>
                  <a:cubicBezTo>
                    <a:pt x="10661199" y="2825946"/>
                    <a:pt x="10649842" y="2814570"/>
                    <a:pt x="10649842" y="2799944"/>
                  </a:cubicBezTo>
                  <a:cubicBezTo>
                    <a:pt x="10649842" y="2799944"/>
                    <a:pt x="10649842" y="2799944"/>
                    <a:pt x="10649842" y="2695936"/>
                  </a:cubicBezTo>
                  <a:cubicBezTo>
                    <a:pt x="10649842" y="2695936"/>
                    <a:pt x="10649842" y="2695936"/>
                    <a:pt x="10623884" y="2695936"/>
                  </a:cubicBezTo>
                  <a:cubicBezTo>
                    <a:pt x="10609283" y="2695936"/>
                    <a:pt x="10597926" y="2684560"/>
                    <a:pt x="10597926" y="2669933"/>
                  </a:cubicBezTo>
                  <a:cubicBezTo>
                    <a:pt x="10597926" y="2669933"/>
                    <a:pt x="10597926" y="2669933"/>
                    <a:pt x="10597926" y="2617930"/>
                  </a:cubicBezTo>
                  <a:cubicBezTo>
                    <a:pt x="10597926" y="2574051"/>
                    <a:pt x="10643352" y="2539923"/>
                    <a:pt x="10701757" y="2539923"/>
                  </a:cubicBezTo>
                  <a:close/>
                  <a:moveTo>
                    <a:pt x="10220033" y="2539923"/>
                  </a:moveTo>
                  <a:cubicBezTo>
                    <a:pt x="10278437" y="2539923"/>
                    <a:pt x="10323863" y="2574051"/>
                    <a:pt x="10323863" y="2617930"/>
                  </a:cubicBezTo>
                  <a:cubicBezTo>
                    <a:pt x="10323863" y="2617930"/>
                    <a:pt x="10323863" y="2617930"/>
                    <a:pt x="10323863" y="2669933"/>
                  </a:cubicBezTo>
                  <a:cubicBezTo>
                    <a:pt x="10323863" y="2684560"/>
                    <a:pt x="10312507" y="2695936"/>
                    <a:pt x="10297906" y="2695936"/>
                  </a:cubicBezTo>
                  <a:cubicBezTo>
                    <a:pt x="10297906" y="2695936"/>
                    <a:pt x="10297906" y="2695936"/>
                    <a:pt x="10271947" y="2695936"/>
                  </a:cubicBezTo>
                  <a:cubicBezTo>
                    <a:pt x="10271947" y="2695936"/>
                    <a:pt x="10271947" y="2695936"/>
                    <a:pt x="10271947" y="2799944"/>
                  </a:cubicBezTo>
                  <a:cubicBezTo>
                    <a:pt x="10271947" y="2814570"/>
                    <a:pt x="10260592" y="2825946"/>
                    <a:pt x="10245990" y="2825946"/>
                  </a:cubicBezTo>
                  <a:cubicBezTo>
                    <a:pt x="10245990" y="2825946"/>
                    <a:pt x="10245990" y="2825946"/>
                    <a:pt x="10194075" y="2825946"/>
                  </a:cubicBezTo>
                  <a:cubicBezTo>
                    <a:pt x="10179475" y="2825946"/>
                    <a:pt x="10168118" y="2814570"/>
                    <a:pt x="10168118" y="2799944"/>
                  </a:cubicBezTo>
                  <a:cubicBezTo>
                    <a:pt x="10168118" y="2799944"/>
                    <a:pt x="10168118" y="2799944"/>
                    <a:pt x="10168118" y="2695936"/>
                  </a:cubicBezTo>
                  <a:cubicBezTo>
                    <a:pt x="10168118" y="2695936"/>
                    <a:pt x="10168118" y="2695936"/>
                    <a:pt x="10142160" y="2695936"/>
                  </a:cubicBezTo>
                  <a:cubicBezTo>
                    <a:pt x="10127559" y="2695936"/>
                    <a:pt x="10116202" y="2684560"/>
                    <a:pt x="10116202" y="2669933"/>
                  </a:cubicBezTo>
                  <a:cubicBezTo>
                    <a:pt x="10116202" y="2669933"/>
                    <a:pt x="10116202" y="2669933"/>
                    <a:pt x="10116202" y="2617930"/>
                  </a:cubicBezTo>
                  <a:cubicBezTo>
                    <a:pt x="10116202" y="2574051"/>
                    <a:pt x="10161628" y="2539923"/>
                    <a:pt x="10220033" y="2539923"/>
                  </a:cubicBezTo>
                  <a:close/>
                  <a:moveTo>
                    <a:pt x="9738308" y="2539923"/>
                  </a:moveTo>
                  <a:cubicBezTo>
                    <a:pt x="9796712" y="2539923"/>
                    <a:pt x="9842138" y="2574051"/>
                    <a:pt x="9842138" y="2617930"/>
                  </a:cubicBezTo>
                  <a:cubicBezTo>
                    <a:pt x="9842138" y="2617930"/>
                    <a:pt x="9842138" y="2617930"/>
                    <a:pt x="9842138" y="2669933"/>
                  </a:cubicBezTo>
                  <a:cubicBezTo>
                    <a:pt x="9842138" y="2684560"/>
                    <a:pt x="9830782" y="2695936"/>
                    <a:pt x="9816181" y="2695936"/>
                  </a:cubicBezTo>
                  <a:cubicBezTo>
                    <a:pt x="9816181" y="2695936"/>
                    <a:pt x="9816181" y="2695936"/>
                    <a:pt x="9790222" y="2695936"/>
                  </a:cubicBezTo>
                  <a:cubicBezTo>
                    <a:pt x="9790222" y="2695936"/>
                    <a:pt x="9790222" y="2695936"/>
                    <a:pt x="9790222" y="2799944"/>
                  </a:cubicBezTo>
                  <a:cubicBezTo>
                    <a:pt x="9790222" y="2814570"/>
                    <a:pt x="9778867" y="2825946"/>
                    <a:pt x="9764265" y="2825946"/>
                  </a:cubicBezTo>
                  <a:cubicBezTo>
                    <a:pt x="9764265" y="2825946"/>
                    <a:pt x="9764265" y="2825946"/>
                    <a:pt x="9712350" y="2825946"/>
                  </a:cubicBezTo>
                  <a:cubicBezTo>
                    <a:pt x="9697750" y="2825946"/>
                    <a:pt x="9686393" y="2814570"/>
                    <a:pt x="9686393" y="2799944"/>
                  </a:cubicBezTo>
                  <a:cubicBezTo>
                    <a:pt x="9686393" y="2799944"/>
                    <a:pt x="9686393" y="2799944"/>
                    <a:pt x="9686393" y="2695936"/>
                  </a:cubicBezTo>
                  <a:cubicBezTo>
                    <a:pt x="9686393" y="2695936"/>
                    <a:pt x="9686393" y="2695936"/>
                    <a:pt x="9660435" y="2695936"/>
                  </a:cubicBezTo>
                  <a:cubicBezTo>
                    <a:pt x="9645834" y="2695936"/>
                    <a:pt x="9634477" y="2684560"/>
                    <a:pt x="9634477" y="2669933"/>
                  </a:cubicBezTo>
                  <a:cubicBezTo>
                    <a:pt x="9634477" y="2669933"/>
                    <a:pt x="9634477" y="2669933"/>
                    <a:pt x="9634477" y="2617930"/>
                  </a:cubicBezTo>
                  <a:cubicBezTo>
                    <a:pt x="9634477" y="2574051"/>
                    <a:pt x="9679903" y="2539923"/>
                    <a:pt x="9738308" y="2539923"/>
                  </a:cubicBezTo>
                  <a:close/>
                  <a:moveTo>
                    <a:pt x="9256584" y="2539923"/>
                  </a:moveTo>
                  <a:cubicBezTo>
                    <a:pt x="9314988" y="2539923"/>
                    <a:pt x="9360414" y="2574051"/>
                    <a:pt x="9360414" y="2617930"/>
                  </a:cubicBezTo>
                  <a:cubicBezTo>
                    <a:pt x="9360414" y="2617930"/>
                    <a:pt x="9360414" y="2617930"/>
                    <a:pt x="9360414" y="2669933"/>
                  </a:cubicBezTo>
                  <a:cubicBezTo>
                    <a:pt x="9360414" y="2684560"/>
                    <a:pt x="9349058" y="2695936"/>
                    <a:pt x="9334457" y="2695936"/>
                  </a:cubicBezTo>
                  <a:cubicBezTo>
                    <a:pt x="9334457" y="2695936"/>
                    <a:pt x="9334457" y="2695936"/>
                    <a:pt x="9308498" y="2695936"/>
                  </a:cubicBezTo>
                  <a:cubicBezTo>
                    <a:pt x="9308498" y="2695936"/>
                    <a:pt x="9308498" y="2695936"/>
                    <a:pt x="9308498" y="2799944"/>
                  </a:cubicBezTo>
                  <a:cubicBezTo>
                    <a:pt x="9308498" y="2814570"/>
                    <a:pt x="9297143" y="2825946"/>
                    <a:pt x="9282541" y="2825946"/>
                  </a:cubicBezTo>
                  <a:cubicBezTo>
                    <a:pt x="9282541" y="2825946"/>
                    <a:pt x="9282541" y="2825946"/>
                    <a:pt x="9230626" y="2825946"/>
                  </a:cubicBezTo>
                  <a:cubicBezTo>
                    <a:pt x="9216026" y="2825946"/>
                    <a:pt x="9204669" y="2814570"/>
                    <a:pt x="9204669" y="2799944"/>
                  </a:cubicBezTo>
                  <a:cubicBezTo>
                    <a:pt x="9204669" y="2799944"/>
                    <a:pt x="9204669" y="2799944"/>
                    <a:pt x="9204669" y="2695936"/>
                  </a:cubicBezTo>
                  <a:cubicBezTo>
                    <a:pt x="9204669" y="2695936"/>
                    <a:pt x="9204669" y="2695936"/>
                    <a:pt x="9178711" y="2695936"/>
                  </a:cubicBezTo>
                  <a:cubicBezTo>
                    <a:pt x="9164110" y="2695936"/>
                    <a:pt x="9152753" y="2684560"/>
                    <a:pt x="9152753" y="2669933"/>
                  </a:cubicBezTo>
                  <a:cubicBezTo>
                    <a:pt x="9152753" y="2669933"/>
                    <a:pt x="9152753" y="2669933"/>
                    <a:pt x="9152753" y="2617930"/>
                  </a:cubicBezTo>
                  <a:cubicBezTo>
                    <a:pt x="9152753" y="2574051"/>
                    <a:pt x="9198179" y="2539923"/>
                    <a:pt x="9256584" y="2539923"/>
                  </a:cubicBezTo>
                  <a:close/>
                  <a:moveTo>
                    <a:pt x="8774860" y="2539923"/>
                  </a:moveTo>
                  <a:cubicBezTo>
                    <a:pt x="8833264" y="2539923"/>
                    <a:pt x="8878690" y="2574051"/>
                    <a:pt x="8878690" y="2617930"/>
                  </a:cubicBezTo>
                  <a:cubicBezTo>
                    <a:pt x="8878690" y="2617930"/>
                    <a:pt x="8878690" y="2617930"/>
                    <a:pt x="8878690" y="2669933"/>
                  </a:cubicBezTo>
                  <a:cubicBezTo>
                    <a:pt x="8878690" y="2684560"/>
                    <a:pt x="8867334" y="2695936"/>
                    <a:pt x="8852733" y="2695936"/>
                  </a:cubicBezTo>
                  <a:cubicBezTo>
                    <a:pt x="8852733" y="2695936"/>
                    <a:pt x="8852733" y="2695936"/>
                    <a:pt x="8826774" y="2695936"/>
                  </a:cubicBezTo>
                  <a:cubicBezTo>
                    <a:pt x="8826774" y="2695936"/>
                    <a:pt x="8826774" y="2695936"/>
                    <a:pt x="8826774" y="2799944"/>
                  </a:cubicBezTo>
                  <a:cubicBezTo>
                    <a:pt x="8826774" y="2814570"/>
                    <a:pt x="8815419" y="2825946"/>
                    <a:pt x="8800817" y="2825946"/>
                  </a:cubicBezTo>
                  <a:cubicBezTo>
                    <a:pt x="8800817" y="2825946"/>
                    <a:pt x="8800817" y="2825946"/>
                    <a:pt x="8748902" y="2825946"/>
                  </a:cubicBezTo>
                  <a:cubicBezTo>
                    <a:pt x="8734302" y="2825946"/>
                    <a:pt x="8722945" y="2814570"/>
                    <a:pt x="8722945" y="2799944"/>
                  </a:cubicBezTo>
                  <a:cubicBezTo>
                    <a:pt x="8722945" y="2799944"/>
                    <a:pt x="8722945" y="2799944"/>
                    <a:pt x="8722945" y="2695936"/>
                  </a:cubicBezTo>
                  <a:cubicBezTo>
                    <a:pt x="8722945" y="2695936"/>
                    <a:pt x="8722945" y="2695936"/>
                    <a:pt x="8696987" y="2695936"/>
                  </a:cubicBezTo>
                  <a:cubicBezTo>
                    <a:pt x="8682386" y="2695936"/>
                    <a:pt x="8671029" y="2684560"/>
                    <a:pt x="8671029" y="2669933"/>
                  </a:cubicBezTo>
                  <a:cubicBezTo>
                    <a:pt x="8671029" y="2669933"/>
                    <a:pt x="8671029" y="2669933"/>
                    <a:pt x="8671029" y="2617930"/>
                  </a:cubicBezTo>
                  <a:cubicBezTo>
                    <a:pt x="8671029" y="2574051"/>
                    <a:pt x="8716455" y="2539923"/>
                    <a:pt x="8774860" y="2539923"/>
                  </a:cubicBezTo>
                  <a:close/>
                  <a:moveTo>
                    <a:pt x="8293136" y="2539923"/>
                  </a:moveTo>
                  <a:cubicBezTo>
                    <a:pt x="8351541" y="2539923"/>
                    <a:pt x="8396966" y="2574051"/>
                    <a:pt x="8396966" y="2617930"/>
                  </a:cubicBezTo>
                  <a:cubicBezTo>
                    <a:pt x="8396966" y="2617930"/>
                    <a:pt x="8396966" y="2617930"/>
                    <a:pt x="8396966" y="2669933"/>
                  </a:cubicBezTo>
                  <a:cubicBezTo>
                    <a:pt x="8396966" y="2684560"/>
                    <a:pt x="8385610" y="2695936"/>
                    <a:pt x="8371009" y="2695936"/>
                  </a:cubicBezTo>
                  <a:cubicBezTo>
                    <a:pt x="8371009" y="2695936"/>
                    <a:pt x="8371009" y="2695936"/>
                    <a:pt x="8345051" y="2695936"/>
                  </a:cubicBezTo>
                  <a:cubicBezTo>
                    <a:pt x="8345051" y="2695936"/>
                    <a:pt x="8345051" y="2695936"/>
                    <a:pt x="8345051" y="2799944"/>
                  </a:cubicBezTo>
                  <a:cubicBezTo>
                    <a:pt x="8345051" y="2814570"/>
                    <a:pt x="8333695" y="2825946"/>
                    <a:pt x="8319094" y="2825946"/>
                  </a:cubicBezTo>
                  <a:cubicBezTo>
                    <a:pt x="8319094" y="2825946"/>
                    <a:pt x="8319094" y="2825946"/>
                    <a:pt x="8267178" y="2825946"/>
                  </a:cubicBezTo>
                  <a:cubicBezTo>
                    <a:pt x="8252578" y="2825946"/>
                    <a:pt x="8241221" y="2814570"/>
                    <a:pt x="8241221" y="2799944"/>
                  </a:cubicBezTo>
                  <a:cubicBezTo>
                    <a:pt x="8241221" y="2799944"/>
                    <a:pt x="8241221" y="2799944"/>
                    <a:pt x="8241221" y="2695936"/>
                  </a:cubicBezTo>
                  <a:cubicBezTo>
                    <a:pt x="8241221" y="2695936"/>
                    <a:pt x="8241221" y="2695936"/>
                    <a:pt x="8215264" y="2695936"/>
                  </a:cubicBezTo>
                  <a:cubicBezTo>
                    <a:pt x="8200662" y="2695936"/>
                    <a:pt x="8189305" y="2684560"/>
                    <a:pt x="8189305" y="2669933"/>
                  </a:cubicBezTo>
                  <a:cubicBezTo>
                    <a:pt x="8189305" y="2669933"/>
                    <a:pt x="8189305" y="2669933"/>
                    <a:pt x="8189305" y="2617930"/>
                  </a:cubicBezTo>
                  <a:cubicBezTo>
                    <a:pt x="8189305" y="2574051"/>
                    <a:pt x="8234731" y="2539923"/>
                    <a:pt x="8293136" y="2539923"/>
                  </a:cubicBezTo>
                  <a:close/>
                  <a:moveTo>
                    <a:pt x="7811412" y="2539923"/>
                  </a:moveTo>
                  <a:cubicBezTo>
                    <a:pt x="7869817" y="2539923"/>
                    <a:pt x="7915242" y="2574051"/>
                    <a:pt x="7915242" y="2617930"/>
                  </a:cubicBezTo>
                  <a:cubicBezTo>
                    <a:pt x="7915242" y="2617930"/>
                    <a:pt x="7915242" y="2617930"/>
                    <a:pt x="7915242" y="2669933"/>
                  </a:cubicBezTo>
                  <a:cubicBezTo>
                    <a:pt x="7915242" y="2684560"/>
                    <a:pt x="7903886" y="2695936"/>
                    <a:pt x="7889285" y="2695936"/>
                  </a:cubicBezTo>
                  <a:cubicBezTo>
                    <a:pt x="7889285" y="2695936"/>
                    <a:pt x="7889285" y="2695936"/>
                    <a:pt x="7863327" y="2695936"/>
                  </a:cubicBezTo>
                  <a:cubicBezTo>
                    <a:pt x="7863327" y="2695936"/>
                    <a:pt x="7863327" y="2695936"/>
                    <a:pt x="7863327" y="2799944"/>
                  </a:cubicBezTo>
                  <a:cubicBezTo>
                    <a:pt x="7863327" y="2814570"/>
                    <a:pt x="7851971" y="2825946"/>
                    <a:pt x="7837370" y="2825946"/>
                  </a:cubicBezTo>
                  <a:cubicBezTo>
                    <a:pt x="7837370" y="2825946"/>
                    <a:pt x="7837370" y="2825946"/>
                    <a:pt x="7785454" y="2825946"/>
                  </a:cubicBezTo>
                  <a:cubicBezTo>
                    <a:pt x="7770854" y="2825946"/>
                    <a:pt x="7759497" y="2814570"/>
                    <a:pt x="7759497" y="2799944"/>
                  </a:cubicBezTo>
                  <a:cubicBezTo>
                    <a:pt x="7759497" y="2799944"/>
                    <a:pt x="7759497" y="2799944"/>
                    <a:pt x="7759497" y="2695936"/>
                  </a:cubicBezTo>
                  <a:cubicBezTo>
                    <a:pt x="7759497" y="2695936"/>
                    <a:pt x="7759497" y="2695936"/>
                    <a:pt x="7733540" y="2695936"/>
                  </a:cubicBezTo>
                  <a:cubicBezTo>
                    <a:pt x="7718938" y="2695936"/>
                    <a:pt x="7707581" y="2684560"/>
                    <a:pt x="7707581" y="2669933"/>
                  </a:cubicBezTo>
                  <a:cubicBezTo>
                    <a:pt x="7707581" y="2669933"/>
                    <a:pt x="7707581" y="2669933"/>
                    <a:pt x="7707581" y="2617930"/>
                  </a:cubicBezTo>
                  <a:cubicBezTo>
                    <a:pt x="7707581" y="2574051"/>
                    <a:pt x="7753007" y="2539923"/>
                    <a:pt x="7811412" y="2539923"/>
                  </a:cubicBezTo>
                  <a:close/>
                  <a:moveTo>
                    <a:pt x="7329688" y="2539923"/>
                  </a:moveTo>
                  <a:cubicBezTo>
                    <a:pt x="7388093" y="2539923"/>
                    <a:pt x="7433518" y="2574051"/>
                    <a:pt x="7433518" y="2617930"/>
                  </a:cubicBezTo>
                  <a:cubicBezTo>
                    <a:pt x="7433518" y="2617930"/>
                    <a:pt x="7433518" y="2617930"/>
                    <a:pt x="7433518" y="2669933"/>
                  </a:cubicBezTo>
                  <a:cubicBezTo>
                    <a:pt x="7433518" y="2684560"/>
                    <a:pt x="7422162" y="2695936"/>
                    <a:pt x="7407561" y="2695936"/>
                  </a:cubicBezTo>
                  <a:cubicBezTo>
                    <a:pt x="7407561" y="2695936"/>
                    <a:pt x="7407561" y="2695936"/>
                    <a:pt x="7381603" y="2695936"/>
                  </a:cubicBezTo>
                  <a:cubicBezTo>
                    <a:pt x="7381603" y="2695936"/>
                    <a:pt x="7381603" y="2695936"/>
                    <a:pt x="7381603" y="2799944"/>
                  </a:cubicBezTo>
                  <a:cubicBezTo>
                    <a:pt x="7381603" y="2814570"/>
                    <a:pt x="7370247" y="2825946"/>
                    <a:pt x="7355646" y="2825946"/>
                  </a:cubicBezTo>
                  <a:cubicBezTo>
                    <a:pt x="7355646" y="2825946"/>
                    <a:pt x="7355646" y="2825946"/>
                    <a:pt x="7303730" y="2825946"/>
                  </a:cubicBezTo>
                  <a:cubicBezTo>
                    <a:pt x="7289130" y="2825946"/>
                    <a:pt x="7277773" y="2814570"/>
                    <a:pt x="7277773" y="2799944"/>
                  </a:cubicBezTo>
                  <a:cubicBezTo>
                    <a:pt x="7277773" y="2799944"/>
                    <a:pt x="7277773" y="2799944"/>
                    <a:pt x="7277773" y="2695936"/>
                  </a:cubicBezTo>
                  <a:cubicBezTo>
                    <a:pt x="7277773" y="2695936"/>
                    <a:pt x="7277773" y="2695936"/>
                    <a:pt x="7251816" y="2695936"/>
                  </a:cubicBezTo>
                  <a:cubicBezTo>
                    <a:pt x="7237214" y="2695936"/>
                    <a:pt x="7225857" y="2684560"/>
                    <a:pt x="7225857" y="2669933"/>
                  </a:cubicBezTo>
                  <a:cubicBezTo>
                    <a:pt x="7225857" y="2669933"/>
                    <a:pt x="7225857" y="2669933"/>
                    <a:pt x="7225857" y="2617930"/>
                  </a:cubicBezTo>
                  <a:cubicBezTo>
                    <a:pt x="7225857" y="2574051"/>
                    <a:pt x="7271283" y="2539923"/>
                    <a:pt x="7329688" y="2539923"/>
                  </a:cubicBezTo>
                  <a:close/>
                  <a:moveTo>
                    <a:pt x="6847964" y="2539923"/>
                  </a:moveTo>
                  <a:cubicBezTo>
                    <a:pt x="6906369" y="2539923"/>
                    <a:pt x="6951794" y="2574051"/>
                    <a:pt x="6951794" y="2617930"/>
                  </a:cubicBezTo>
                  <a:cubicBezTo>
                    <a:pt x="6951794" y="2617930"/>
                    <a:pt x="6951794" y="2617930"/>
                    <a:pt x="6951794" y="2669933"/>
                  </a:cubicBezTo>
                  <a:cubicBezTo>
                    <a:pt x="6951794" y="2684560"/>
                    <a:pt x="6940438" y="2695936"/>
                    <a:pt x="6925837" y="2695936"/>
                  </a:cubicBezTo>
                  <a:cubicBezTo>
                    <a:pt x="6925837" y="2695936"/>
                    <a:pt x="6925837" y="2695936"/>
                    <a:pt x="6899879" y="2695936"/>
                  </a:cubicBezTo>
                  <a:cubicBezTo>
                    <a:pt x="6899879" y="2695936"/>
                    <a:pt x="6899879" y="2695936"/>
                    <a:pt x="6899879" y="2799944"/>
                  </a:cubicBezTo>
                  <a:cubicBezTo>
                    <a:pt x="6899879" y="2814570"/>
                    <a:pt x="6888523" y="2825946"/>
                    <a:pt x="6873922" y="2825946"/>
                  </a:cubicBezTo>
                  <a:cubicBezTo>
                    <a:pt x="6873922" y="2825946"/>
                    <a:pt x="6873922" y="2825946"/>
                    <a:pt x="6822006" y="2825946"/>
                  </a:cubicBezTo>
                  <a:cubicBezTo>
                    <a:pt x="6807406" y="2825946"/>
                    <a:pt x="6796049" y="2814570"/>
                    <a:pt x="6796049" y="2799944"/>
                  </a:cubicBezTo>
                  <a:cubicBezTo>
                    <a:pt x="6796049" y="2799944"/>
                    <a:pt x="6796049" y="2799944"/>
                    <a:pt x="6796049" y="2695936"/>
                  </a:cubicBezTo>
                  <a:cubicBezTo>
                    <a:pt x="6796049" y="2695936"/>
                    <a:pt x="6796049" y="2695936"/>
                    <a:pt x="6770092" y="2695936"/>
                  </a:cubicBezTo>
                  <a:cubicBezTo>
                    <a:pt x="6755490" y="2695936"/>
                    <a:pt x="6744133" y="2684560"/>
                    <a:pt x="6744133" y="2669933"/>
                  </a:cubicBezTo>
                  <a:cubicBezTo>
                    <a:pt x="6744133" y="2669933"/>
                    <a:pt x="6744133" y="2669933"/>
                    <a:pt x="6744133" y="2617930"/>
                  </a:cubicBezTo>
                  <a:cubicBezTo>
                    <a:pt x="6744133" y="2574051"/>
                    <a:pt x="6789559" y="2539923"/>
                    <a:pt x="6847964" y="2539923"/>
                  </a:cubicBezTo>
                  <a:close/>
                  <a:moveTo>
                    <a:pt x="6366240" y="2539923"/>
                  </a:moveTo>
                  <a:cubicBezTo>
                    <a:pt x="6424645" y="2539923"/>
                    <a:pt x="6470070" y="2574051"/>
                    <a:pt x="6470070" y="2617930"/>
                  </a:cubicBezTo>
                  <a:cubicBezTo>
                    <a:pt x="6470070" y="2617930"/>
                    <a:pt x="6470070" y="2617930"/>
                    <a:pt x="6470070" y="2669933"/>
                  </a:cubicBezTo>
                  <a:cubicBezTo>
                    <a:pt x="6470070" y="2684560"/>
                    <a:pt x="6458714" y="2695936"/>
                    <a:pt x="6444113" y="2695936"/>
                  </a:cubicBezTo>
                  <a:cubicBezTo>
                    <a:pt x="6444113" y="2695936"/>
                    <a:pt x="6444113" y="2695936"/>
                    <a:pt x="6418155" y="2695936"/>
                  </a:cubicBezTo>
                  <a:cubicBezTo>
                    <a:pt x="6418155" y="2695936"/>
                    <a:pt x="6418155" y="2695936"/>
                    <a:pt x="6418155" y="2799944"/>
                  </a:cubicBezTo>
                  <a:cubicBezTo>
                    <a:pt x="6418155" y="2814570"/>
                    <a:pt x="6406799" y="2825946"/>
                    <a:pt x="6392198" y="2825946"/>
                  </a:cubicBezTo>
                  <a:cubicBezTo>
                    <a:pt x="6392198" y="2825946"/>
                    <a:pt x="6392198" y="2825946"/>
                    <a:pt x="6340282" y="2825946"/>
                  </a:cubicBezTo>
                  <a:cubicBezTo>
                    <a:pt x="6325682" y="2825946"/>
                    <a:pt x="6314325" y="2814570"/>
                    <a:pt x="6314325" y="2799944"/>
                  </a:cubicBezTo>
                  <a:cubicBezTo>
                    <a:pt x="6314325" y="2799944"/>
                    <a:pt x="6314325" y="2799944"/>
                    <a:pt x="6314325" y="2695936"/>
                  </a:cubicBezTo>
                  <a:cubicBezTo>
                    <a:pt x="6314325" y="2695936"/>
                    <a:pt x="6314325" y="2695936"/>
                    <a:pt x="6288368" y="2695936"/>
                  </a:cubicBezTo>
                  <a:cubicBezTo>
                    <a:pt x="6273766" y="2695936"/>
                    <a:pt x="6262409" y="2684560"/>
                    <a:pt x="6262409" y="2669933"/>
                  </a:cubicBezTo>
                  <a:cubicBezTo>
                    <a:pt x="6262409" y="2669933"/>
                    <a:pt x="6262409" y="2669933"/>
                    <a:pt x="6262409" y="2617930"/>
                  </a:cubicBezTo>
                  <a:cubicBezTo>
                    <a:pt x="6262409" y="2574051"/>
                    <a:pt x="6307835" y="2539923"/>
                    <a:pt x="6366240" y="2539923"/>
                  </a:cubicBezTo>
                  <a:close/>
                  <a:moveTo>
                    <a:pt x="5884527" y="2539923"/>
                  </a:moveTo>
                  <a:cubicBezTo>
                    <a:pt x="5942929" y="2539923"/>
                    <a:pt x="5988353" y="2574051"/>
                    <a:pt x="5988353" y="2617930"/>
                  </a:cubicBezTo>
                  <a:cubicBezTo>
                    <a:pt x="5988353" y="2617930"/>
                    <a:pt x="5988353" y="2617930"/>
                    <a:pt x="5988353" y="2669933"/>
                  </a:cubicBezTo>
                  <a:cubicBezTo>
                    <a:pt x="5988353" y="2684560"/>
                    <a:pt x="5976990" y="2695936"/>
                    <a:pt x="5962398" y="2695936"/>
                  </a:cubicBezTo>
                  <a:cubicBezTo>
                    <a:pt x="5962398" y="2695936"/>
                    <a:pt x="5962398" y="2695936"/>
                    <a:pt x="5936440" y="2695936"/>
                  </a:cubicBezTo>
                  <a:cubicBezTo>
                    <a:pt x="5936440" y="2695936"/>
                    <a:pt x="5936440" y="2695936"/>
                    <a:pt x="5936440" y="2799944"/>
                  </a:cubicBezTo>
                  <a:cubicBezTo>
                    <a:pt x="5936440" y="2814570"/>
                    <a:pt x="5925084" y="2825946"/>
                    <a:pt x="5910483" y="2825946"/>
                  </a:cubicBezTo>
                  <a:cubicBezTo>
                    <a:pt x="5910483" y="2825946"/>
                    <a:pt x="5910483" y="2825946"/>
                    <a:pt x="5858569" y="2825946"/>
                  </a:cubicBezTo>
                  <a:cubicBezTo>
                    <a:pt x="5843969" y="2825946"/>
                    <a:pt x="5832613" y="2814570"/>
                    <a:pt x="5832613" y="2799944"/>
                  </a:cubicBezTo>
                  <a:cubicBezTo>
                    <a:pt x="5832613" y="2799944"/>
                    <a:pt x="5832613" y="2799944"/>
                    <a:pt x="5832613" y="2695936"/>
                  </a:cubicBezTo>
                  <a:cubicBezTo>
                    <a:pt x="5832613" y="2695936"/>
                    <a:pt x="5832613" y="2695936"/>
                    <a:pt x="5806656" y="2695936"/>
                  </a:cubicBezTo>
                  <a:cubicBezTo>
                    <a:pt x="5792055" y="2695936"/>
                    <a:pt x="5780700" y="2684560"/>
                    <a:pt x="5780700" y="2669933"/>
                  </a:cubicBezTo>
                  <a:cubicBezTo>
                    <a:pt x="5780700" y="2669933"/>
                    <a:pt x="5780700" y="2669933"/>
                    <a:pt x="5780700" y="2617930"/>
                  </a:cubicBezTo>
                  <a:cubicBezTo>
                    <a:pt x="5780700" y="2574051"/>
                    <a:pt x="5826123" y="2539923"/>
                    <a:pt x="5884527" y="2539923"/>
                  </a:cubicBezTo>
                  <a:close/>
                  <a:moveTo>
                    <a:pt x="5402820" y="2539923"/>
                  </a:moveTo>
                  <a:cubicBezTo>
                    <a:pt x="5461220" y="2539923"/>
                    <a:pt x="5506642" y="2574051"/>
                    <a:pt x="5506642" y="2617930"/>
                  </a:cubicBezTo>
                  <a:cubicBezTo>
                    <a:pt x="5506642" y="2617930"/>
                    <a:pt x="5506642" y="2617930"/>
                    <a:pt x="5506642" y="2669933"/>
                  </a:cubicBezTo>
                  <a:cubicBezTo>
                    <a:pt x="5506642" y="2684560"/>
                    <a:pt x="5495288" y="2695936"/>
                    <a:pt x="5480688" y="2695936"/>
                  </a:cubicBezTo>
                  <a:cubicBezTo>
                    <a:pt x="5480688" y="2695936"/>
                    <a:pt x="5480688" y="2695936"/>
                    <a:pt x="5454732" y="2695936"/>
                  </a:cubicBezTo>
                  <a:cubicBezTo>
                    <a:pt x="5454732" y="2695936"/>
                    <a:pt x="5454732" y="2695936"/>
                    <a:pt x="5454732" y="2799944"/>
                  </a:cubicBezTo>
                  <a:cubicBezTo>
                    <a:pt x="5454732" y="2814570"/>
                    <a:pt x="5443376" y="2825946"/>
                    <a:pt x="5428772" y="2825946"/>
                  </a:cubicBezTo>
                  <a:cubicBezTo>
                    <a:pt x="5428772" y="2825946"/>
                    <a:pt x="5428772" y="2825946"/>
                    <a:pt x="5376861" y="2825946"/>
                  </a:cubicBezTo>
                  <a:cubicBezTo>
                    <a:pt x="5362265" y="2825946"/>
                    <a:pt x="5350907" y="2814570"/>
                    <a:pt x="5350907" y="2799944"/>
                  </a:cubicBezTo>
                  <a:cubicBezTo>
                    <a:pt x="5350907" y="2799944"/>
                    <a:pt x="5350907" y="2799944"/>
                    <a:pt x="5350907" y="2695936"/>
                  </a:cubicBezTo>
                  <a:cubicBezTo>
                    <a:pt x="5350907" y="2695936"/>
                    <a:pt x="5350907" y="2695936"/>
                    <a:pt x="5324948" y="2695936"/>
                  </a:cubicBezTo>
                  <a:cubicBezTo>
                    <a:pt x="5310347" y="2695936"/>
                    <a:pt x="5298986" y="2684560"/>
                    <a:pt x="5298986" y="2669933"/>
                  </a:cubicBezTo>
                  <a:cubicBezTo>
                    <a:pt x="5298986" y="2669933"/>
                    <a:pt x="5298986" y="2669933"/>
                    <a:pt x="5298986" y="2617930"/>
                  </a:cubicBezTo>
                  <a:cubicBezTo>
                    <a:pt x="5298986" y="2574051"/>
                    <a:pt x="5344419" y="2539923"/>
                    <a:pt x="5402820" y="2539923"/>
                  </a:cubicBezTo>
                  <a:close/>
                  <a:moveTo>
                    <a:pt x="4921068" y="2539923"/>
                  </a:moveTo>
                  <a:cubicBezTo>
                    <a:pt x="4979486" y="2539923"/>
                    <a:pt x="5024914" y="2574051"/>
                    <a:pt x="5024914" y="2617930"/>
                  </a:cubicBezTo>
                  <a:cubicBezTo>
                    <a:pt x="5024914" y="2617930"/>
                    <a:pt x="5024914" y="2617930"/>
                    <a:pt x="5024914" y="2669933"/>
                  </a:cubicBezTo>
                  <a:cubicBezTo>
                    <a:pt x="5024914" y="2684560"/>
                    <a:pt x="5013558" y="2695936"/>
                    <a:pt x="4998954" y="2695936"/>
                  </a:cubicBezTo>
                  <a:cubicBezTo>
                    <a:pt x="4998954" y="2695936"/>
                    <a:pt x="4998954" y="2695936"/>
                    <a:pt x="4972996" y="2695936"/>
                  </a:cubicBezTo>
                  <a:cubicBezTo>
                    <a:pt x="4972996" y="2695936"/>
                    <a:pt x="4972996" y="2695936"/>
                    <a:pt x="4972996" y="2799944"/>
                  </a:cubicBezTo>
                  <a:cubicBezTo>
                    <a:pt x="4972996" y="2814570"/>
                    <a:pt x="4961640" y="2825946"/>
                    <a:pt x="4947033" y="2825946"/>
                  </a:cubicBezTo>
                  <a:cubicBezTo>
                    <a:pt x="4947033" y="2825946"/>
                    <a:pt x="4947033" y="2825946"/>
                    <a:pt x="4895110" y="2825946"/>
                  </a:cubicBezTo>
                  <a:cubicBezTo>
                    <a:pt x="4880513" y="2825946"/>
                    <a:pt x="4869165" y="2814570"/>
                    <a:pt x="4869165" y="2799944"/>
                  </a:cubicBezTo>
                  <a:cubicBezTo>
                    <a:pt x="4869165" y="2799944"/>
                    <a:pt x="4869165" y="2799944"/>
                    <a:pt x="4869165" y="2695936"/>
                  </a:cubicBezTo>
                  <a:cubicBezTo>
                    <a:pt x="4869165" y="2695936"/>
                    <a:pt x="4869165" y="2695936"/>
                    <a:pt x="4843210" y="2695936"/>
                  </a:cubicBezTo>
                  <a:cubicBezTo>
                    <a:pt x="4828618" y="2695936"/>
                    <a:pt x="4817254" y="2684560"/>
                    <a:pt x="4817254" y="2669933"/>
                  </a:cubicBezTo>
                  <a:cubicBezTo>
                    <a:pt x="4817254" y="2669933"/>
                    <a:pt x="4817254" y="2669933"/>
                    <a:pt x="4817254" y="2617930"/>
                  </a:cubicBezTo>
                  <a:cubicBezTo>
                    <a:pt x="4817254" y="2574051"/>
                    <a:pt x="4862675" y="2539923"/>
                    <a:pt x="4921068" y="2539923"/>
                  </a:cubicBezTo>
                  <a:close/>
                  <a:moveTo>
                    <a:pt x="4439376" y="2539923"/>
                  </a:moveTo>
                  <a:cubicBezTo>
                    <a:pt x="4497766" y="2539923"/>
                    <a:pt x="4543192" y="2574051"/>
                    <a:pt x="4543192" y="2617930"/>
                  </a:cubicBezTo>
                  <a:cubicBezTo>
                    <a:pt x="4543192" y="2617930"/>
                    <a:pt x="4543192" y="2617930"/>
                    <a:pt x="4543192" y="2669933"/>
                  </a:cubicBezTo>
                  <a:cubicBezTo>
                    <a:pt x="4543192" y="2684560"/>
                    <a:pt x="4531833" y="2695936"/>
                    <a:pt x="4517235" y="2695936"/>
                  </a:cubicBezTo>
                  <a:cubicBezTo>
                    <a:pt x="4517235" y="2695936"/>
                    <a:pt x="4517235" y="2695936"/>
                    <a:pt x="4491274" y="2695936"/>
                  </a:cubicBezTo>
                  <a:cubicBezTo>
                    <a:pt x="4491274" y="2695936"/>
                    <a:pt x="4491274" y="2695936"/>
                    <a:pt x="4491274" y="2799944"/>
                  </a:cubicBezTo>
                  <a:cubicBezTo>
                    <a:pt x="4491274" y="2814570"/>
                    <a:pt x="4479918" y="2825946"/>
                    <a:pt x="4465317" y="2825946"/>
                  </a:cubicBezTo>
                  <a:cubicBezTo>
                    <a:pt x="4465317" y="2825946"/>
                    <a:pt x="4465317" y="2825946"/>
                    <a:pt x="4413407" y="2825946"/>
                  </a:cubicBezTo>
                  <a:cubicBezTo>
                    <a:pt x="4398805" y="2825946"/>
                    <a:pt x="4387447" y="2814570"/>
                    <a:pt x="4387447" y="2799944"/>
                  </a:cubicBezTo>
                  <a:cubicBezTo>
                    <a:pt x="4387447" y="2799944"/>
                    <a:pt x="4387447" y="2799944"/>
                    <a:pt x="4387447" y="2695936"/>
                  </a:cubicBezTo>
                  <a:cubicBezTo>
                    <a:pt x="4387447" y="2695936"/>
                    <a:pt x="4387447" y="2695936"/>
                    <a:pt x="4361485" y="2695936"/>
                  </a:cubicBezTo>
                  <a:cubicBezTo>
                    <a:pt x="4346885" y="2695936"/>
                    <a:pt x="4335531" y="2684560"/>
                    <a:pt x="4335531" y="2669933"/>
                  </a:cubicBezTo>
                  <a:cubicBezTo>
                    <a:pt x="4335531" y="2669933"/>
                    <a:pt x="4335531" y="2669933"/>
                    <a:pt x="4335531" y="2617930"/>
                  </a:cubicBezTo>
                  <a:cubicBezTo>
                    <a:pt x="4335531" y="2574051"/>
                    <a:pt x="4380955" y="2539923"/>
                    <a:pt x="4439376" y="2539923"/>
                  </a:cubicBezTo>
                  <a:close/>
                  <a:moveTo>
                    <a:pt x="3957655" y="2539923"/>
                  </a:moveTo>
                  <a:cubicBezTo>
                    <a:pt x="4016062" y="2539923"/>
                    <a:pt x="4061488" y="2574051"/>
                    <a:pt x="4061488" y="2617930"/>
                  </a:cubicBezTo>
                  <a:cubicBezTo>
                    <a:pt x="4061488" y="2617930"/>
                    <a:pt x="4061488" y="2617930"/>
                    <a:pt x="4061488" y="2669933"/>
                  </a:cubicBezTo>
                  <a:cubicBezTo>
                    <a:pt x="4061488" y="2684560"/>
                    <a:pt x="4050133" y="2695936"/>
                    <a:pt x="4035532" y="2695936"/>
                  </a:cubicBezTo>
                  <a:cubicBezTo>
                    <a:pt x="4035532" y="2695936"/>
                    <a:pt x="4035532" y="2695936"/>
                    <a:pt x="4009572" y="2695936"/>
                  </a:cubicBezTo>
                  <a:cubicBezTo>
                    <a:pt x="4009572" y="2695936"/>
                    <a:pt x="4009572" y="2695936"/>
                    <a:pt x="4009572" y="2799944"/>
                  </a:cubicBezTo>
                  <a:cubicBezTo>
                    <a:pt x="4009572" y="2814570"/>
                    <a:pt x="3998214" y="2825946"/>
                    <a:pt x="3983612" y="2825946"/>
                  </a:cubicBezTo>
                  <a:cubicBezTo>
                    <a:pt x="3983612" y="2825946"/>
                    <a:pt x="3983612" y="2825946"/>
                    <a:pt x="3931696" y="2825946"/>
                  </a:cubicBezTo>
                  <a:cubicBezTo>
                    <a:pt x="3917096" y="2825946"/>
                    <a:pt x="3905742" y="2814570"/>
                    <a:pt x="3905742" y="2799944"/>
                  </a:cubicBezTo>
                  <a:cubicBezTo>
                    <a:pt x="3905742" y="2799944"/>
                    <a:pt x="3905742" y="2799944"/>
                    <a:pt x="3905742" y="2695936"/>
                  </a:cubicBezTo>
                  <a:cubicBezTo>
                    <a:pt x="3905742" y="2695936"/>
                    <a:pt x="3905742" y="2695936"/>
                    <a:pt x="3879783" y="2695936"/>
                  </a:cubicBezTo>
                  <a:cubicBezTo>
                    <a:pt x="3865184" y="2695936"/>
                    <a:pt x="3853827" y="2684560"/>
                    <a:pt x="3853827" y="2669933"/>
                  </a:cubicBezTo>
                  <a:cubicBezTo>
                    <a:pt x="3853827" y="2669933"/>
                    <a:pt x="3853827" y="2669933"/>
                    <a:pt x="3853827" y="2617930"/>
                  </a:cubicBezTo>
                  <a:cubicBezTo>
                    <a:pt x="3853827" y="2574051"/>
                    <a:pt x="3899253" y="2539923"/>
                    <a:pt x="3957655" y="2539923"/>
                  </a:cubicBezTo>
                  <a:close/>
                  <a:moveTo>
                    <a:pt x="3475939" y="2539923"/>
                  </a:moveTo>
                  <a:cubicBezTo>
                    <a:pt x="3534345" y="2539923"/>
                    <a:pt x="3579774" y="2574051"/>
                    <a:pt x="3579774" y="2617930"/>
                  </a:cubicBezTo>
                  <a:cubicBezTo>
                    <a:pt x="3579774" y="2617930"/>
                    <a:pt x="3579774" y="2617930"/>
                    <a:pt x="3579774" y="2669933"/>
                  </a:cubicBezTo>
                  <a:cubicBezTo>
                    <a:pt x="3579774" y="2684560"/>
                    <a:pt x="3568419" y="2695936"/>
                    <a:pt x="3553815" y="2695936"/>
                  </a:cubicBezTo>
                  <a:cubicBezTo>
                    <a:pt x="3553815" y="2695936"/>
                    <a:pt x="3553815" y="2695936"/>
                    <a:pt x="3527856" y="2695936"/>
                  </a:cubicBezTo>
                  <a:cubicBezTo>
                    <a:pt x="3527856" y="2695936"/>
                    <a:pt x="3527856" y="2695936"/>
                    <a:pt x="3527856" y="2799944"/>
                  </a:cubicBezTo>
                  <a:cubicBezTo>
                    <a:pt x="3527856" y="2814570"/>
                    <a:pt x="3516499" y="2825946"/>
                    <a:pt x="3501899" y="2825946"/>
                  </a:cubicBezTo>
                  <a:cubicBezTo>
                    <a:pt x="3501899" y="2825946"/>
                    <a:pt x="3501899" y="2825946"/>
                    <a:pt x="3449982" y="2825946"/>
                  </a:cubicBezTo>
                  <a:cubicBezTo>
                    <a:pt x="3435381" y="2825946"/>
                    <a:pt x="3424025" y="2814570"/>
                    <a:pt x="3424025" y="2799944"/>
                  </a:cubicBezTo>
                  <a:cubicBezTo>
                    <a:pt x="3424025" y="2799944"/>
                    <a:pt x="3424025" y="2799944"/>
                    <a:pt x="3424025" y="2695936"/>
                  </a:cubicBezTo>
                  <a:cubicBezTo>
                    <a:pt x="3424025" y="2695936"/>
                    <a:pt x="3424025" y="2695936"/>
                    <a:pt x="3398068" y="2695936"/>
                  </a:cubicBezTo>
                  <a:cubicBezTo>
                    <a:pt x="3383466" y="2695936"/>
                    <a:pt x="3372109" y="2684560"/>
                    <a:pt x="3372109" y="2669933"/>
                  </a:cubicBezTo>
                  <a:cubicBezTo>
                    <a:pt x="3372109" y="2669933"/>
                    <a:pt x="3372109" y="2669933"/>
                    <a:pt x="3372109" y="2617930"/>
                  </a:cubicBezTo>
                  <a:cubicBezTo>
                    <a:pt x="3372109" y="2574051"/>
                    <a:pt x="3417534" y="2539923"/>
                    <a:pt x="3475939" y="2539923"/>
                  </a:cubicBezTo>
                  <a:close/>
                  <a:moveTo>
                    <a:pt x="2994216" y="2539923"/>
                  </a:moveTo>
                  <a:cubicBezTo>
                    <a:pt x="3052618" y="2539923"/>
                    <a:pt x="3098046" y="2574051"/>
                    <a:pt x="3098046" y="2617930"/>
                  </a:cubicBezTo>
                  <a:cubicBezTo>
                    <a:pt x="3098046" y="2617930"/>
                    <a:pt x="3098046" y="2617930"/>
                    <a:pt x="3098046" y="2669933"/>
                  </a:cubicBezTo>
                  <a:cubicBezTo>
                    <a:pt x="3098046" y="2684560"/>
                    <a:pt x="3086689" y="2695936"/>
                    <a:pt x="3072086" y="2695936"/>
                  </a:cubicBezTo>
                  <a:cubicBezTo>
                    <a:pt x="3072086" y="2695936"/>
                    <a:pt x="3072086" y="2695936"/>
                    <a:pt x="3046130" y="2695936"/>
                  </a:cubicBezTo>
                  <a:cubicBezTo>
                    <a:pt x="3046130" y="2695936"/>
                    <a:pt x="3046130" y="2695936"/>
                    <a:pt x="3046130" y="2799944"/>
                  </a:cubicBezTo>
                  <a:cubicBezTo>
                    <a:pt x="3046130" y="2814570"/>
                    <a:pt x="3034774" y="2825946"/>
                    <a:pt x="3020173" y="2825946"/>
                  </a:cubicBezTo>
                  <a:cubicBezTo>
                    <a:pt x="3020173" y="2825946"/>
                    <a:pt x="3020173" y="2825946"/>
                    <a:pt x="2968256" y="2825946"/>
                  </a:cubicBezTo>
                  <a:cubicBezTo>
                    <a:pt x="2953656" y="2825946"/>
                    <a:pt x="2942299" y="2814570"/>
                    <a:pt x="2942299" y="2799944"/>
                  </a:cubicBezTo>
                  <a:cubicBezTo>
                    <a:pt x="2942299" y="2799944"/>
                    <a:pt x="2942299" y="2799944"/>
                    <a:pt x="2942299" y="2695936"/>
                  </a:cubicBezTo>
                  <a:cubicBezTo>
                    <a:pt x="2942299" y="2695936"/>
                    <a:pt x="2942299" y="2695936"/>
                    <a:pt x="2916341" y="2695936"/>
                  </a:cubicBezTo>
                  <a:cubicBezTo>
                    <a:pt x="2901741" y="2695936"/>
                    <a:pt x="2890384" y="2684560"/>
                    <a:pt x="2890384" y="2669933"/>
                  </a:cubicBezTo>
                  <a:cubicBezTo>
                    <a:pt x="2890384" y="2669933"/>
                    <a:pt x="2890384" y="2669933"/>
                    <a:pt x="2890384" y="2617930"/>
                  </a:cubicBezTo>
                  <a:cubicBezTo>
                    <a:pt x="2890384" y="2574051"/>
                    <a:pt x="2935810" y="2539923"/>
                    <a:pt x="2994216" y="2539923"/>
                  </a:cubicBezTo>
                  <a:close/>
                  <a:moveTo>
                    <a:pt x="2512492" y="2539923"/>
                  </a:moveTo>
                  <a:cubicBezTo>
                    <a:pt x="2570897" y="2539923"/>
                    <a:pt x="2616322" y="2574051"/>
                    <a:pt x="2616322" y="2617930"/>
                  </a:cubicBezTo>
                  <a:cubicBezTo>
                    <a:pt x="2616322" y="2617930"/>
                    <a:pt x="2616322" y="2617930"/>
                    <a:pt x="2616322" y="2669933"/>
                  </a:cubicBezTo>
                  <a:cubicBezTo>
                    <a:pt x="2616322" y="2684560"/>
                    <a:pt x="2604966" y="2695936"/>
                    <a:pt x="2590366" y="2695936"/>
                  </a:cubicBezTo>
                  <a:cubicBezTo>
                    <a:pt x="2590366" y="2695936"/>
                    <a:pt x="2590366" y="2695936"/>
                    <a:pt x="2564407" y="2695936"/>
                  </a:cubicBezTo>
                  <a:cubicBezTo>
                    <a:pt x="2564407" y="2695936"/>
                    <a:pt x="2564407" y="2695936"/>
                    <a:pt x="2564407" y="2799944"/>
                  </a:cubicBezTo>
                  <a:cubicBezTo>
                    <a:pt x="2564407" y="2814570"/>
                    <a:pt x="2553051" y="2825946"/>
                    <a:pt x="2538450" y="2825946"/>
                  </a:cubicBezTo>
                  <a:cubicBezTo>
                    <a:pt x="2538450" y="2825946"/>
                    <a:pt x="2538450" y="2825946"/>
                    <a:pt x="2486536" y="2825946"/>
                  </a:cubicBezTo>
                  <a:cubicBezTo>
                    <a:pt x="2471935" y="2825946"/>
                    <a:pt x="2460579" y="2814570"/>
                    <a:pt x="2460579" y="2799944"/>
                  </a:cubicBezTo>
                  <a:cubicBezTo>
                    <a:pt x="2460579" y="2799944"/>
                    <a:pt x="2460579" y="2799944"/>
                    <a:pt x="2460579" y="2695936"/>
                  </a:cubicBezTo>
                  <a:cubicBezTo>
                    <a:pt x="2460579" y="2695936"/>
                    <a:pt x="2460579" y="2695936"/>
                    <a:pt x="2434622" y="2695936"/>
                  </a:cubicBezTo>
                  <a:cubicBezTo>
                    <a:pt x="2420021" y="2695936"/>
                    <a:pt x="2408663" y="2684560"/>
                    <a:pt x="2408663" y="2669933"/>
                  </a:cubicBezTo>
                  <a:cubicBezTo>
                    <a:pt x="2408663" y="2669933"/>
                    <a:pt x="2408663" y="2669933"/>
                    <a:pt x="2408663" y="2617930"/>
                  </a:cubicBezTo>
                  <a:cubicBezTo>
                    <a:pt x="2408663" y="2574051"/>
                    <a:pt x="2454089" y="2539923"/>
                    <a:pt x="2512492" y="2539923"/>
                  </a:cubicBezTo>
                  <a:close/>
                  <a:moveTo>
                    <a:pt x="2030759" y="2539923"/>
                  </a:moveTo>
                  <a:cubicBezTo>
                    <a:pt x="2089163" y="2539923"/>
                    <a:pt x="2134603" y="2574051"/>
                    <a:pt x="2134603" y="2617930"/>
                  </a:cubicBezTo>
                  <a:cubicBezTo>
                    <a:pt x="2134603" y="2617930"/>
                    <a:pt x="2134603" y="2617930"/>
                    <a:pt x="2134603" y="2669933"/>
                  </a:cubicBezTo>
                  <a:cubicBezTo>
                    <a:pt x="2134603" y="2684560"/>
                    <a:pt x="2123234" y="2695936"/>
                    <a:pt x="2108632" y="2695936"/>
                  </a:cubicBezTo>
                  <a:cubicBezTo>
                    <a:pt x="2108632" y="2695936"/>
                    <a:pt x="2108632" y="2695936"/>
                    <a:pt x="2082674" y="2695936"/>
                  </a:cubicBezTo>
                  <a:cubicBezTo>
                    <a:pt x="2082674" y="2695936"/>
                    <a:pt x="2082674" y="2695936"/>
                    <a:pt x="2082674" y="2799944"/>
                  </a:cubicBezTo>
                  <a:cubicBezTo>
                    <a:pt x="2082674" y="2814570"/>
                    <a:pt x="2071318" y="2825946"/>
                    <a:pt x="2056716" y="2825946"/>
                  </a:cubicBezTo>
                  <a:cubicBezTo>
                    <a:pt x="2056716" y="2825946"/>
                    <a:pt x="2056716" y="2825946"/>
                    <a:pt x="2004801" y="2825946"/>
                  </a:cubicBezTo>
                  <a:cubicBezTo>
                    <a:pt x="1990200" y="2825946"/>
                    <a:pt x="1978843" y="2814570"/>
                    <a:pt x="1978843" y="2799944"/>
                  </a:cubicBezTo>
                  <a:cubicBezTo>
                    <a:pt x="1978843" y="2799944"/>
                    <a:pt x="1978843" y="2799944"/>
                    <a:pt x="1978843" y="2695936"/>
                  </a:cubicBezTo>
                  <a:cubicBezTo>
                    <a:pt x="1978843" y="2695936"/>
                    <a:pt x="1978843" y="2695936"/>
                    <a:pt x="1952886" y="2695936"/>
                  </a:cubicBezTo>
                  <a:cubicBezTo>
                    <a:pt x="1938285" y="2695936"/>
                    <a:pt x="1926928" y="2684560"/>
                    <a:pt x="1926928" y="2669933"/>
                  </a:cubicBezTo>
                  <a:cubicBezTo>
                    <a:pt x="1926928" y="2669933"/>
                    <a:pt x="1926928" y="2669933"/>
                    <a:pt x="1926928" y="2617930"/>
                  </a:cubicBezTo>
                  <a:cubicBezTo>
                    <a:pt x="1926928" y="2574051"/>
                    <a:pt x="1972353" y="2539923"/>
                    <a:pt x="2030759" y="2539923"/>
                  </a:cubicBezTo>
                  <a:close/>
                  <a:moveTo>
                    <a:pt x="1549035" y="2539923"/>
                  </a:moveTo>
                  <a:cubicBezTo>
                    <a:pt x="1607440" y="2539923"/>
                    <a:pt x="1652865" y="2574051"/>
                    <a:pt x="1652865" y="2617930"/>
                  </a:cubicBezTo>
                  <a:cubicBezTo>
                    <a:pt x="1652865" y="2617930"/>
                    <a:pt x="1652865" y="2617930"/>
                    <a:pt x="1652865" y="2669933"/>
                  </a:cubicBezTo>
                  <a:cubicBezTo>
                    <a:pt x="1652865" y="2684560"/>
                    <a:pt x="1641509" y="2695936"/>
                    <a:pt x="1626908" y="2695936"/>
                  </a:cubicBezTo>
                  <a:cubicBezTo>
                    <a:pt x="1626908" y="2695936"/>
                    <a:pt x="1626908" y="2695936"/>
                    <a:pt x="1600950" y="2695936"/>
                  </a:cubicBezTo>
                  <a:cubicBezTo>
                    <a:pt x="1600950" y="2695936"/>
                    <a:pt x="1600950" y="2695936"/>
                    <a:pt x="1600950" y="2799944"/>
                  </a:cubicBezTo>
                  <a:cubicBezTo>
                    <a:pt x="1600950" y="2814570"/>
                    <a:pt x="1589594" y="2825946"/>
                    <a:pt x="1574993" y="2825946"/>
                  </a:cubicBezTo>
                  <a:cubicBezTo>
                    <a:pt x="1574993" y="2825946"/>
                    <a:pt x="1574993" y="2825946"/>
                    <a:pt x="1523077" y="2825946"/>
                  </a:cubicBezTo>
                  <a:cubicBezTo>
                    <a:pt x="1508477" y="2825946"/>
                    <a:pt x="1497120" y="2814570"/>
                    <a:pt x="1497120" y="2799944"/>
                  </a:cubicBezTo>
                  <a:cubicBezTo>
                    <a:pt x="1497120" y="2799944"/>
                    <a:pt x="1497120" y="2799944"/>
                    <a:pt x="1497120" y="2695936"/>
                  </a:cubicBezTo>
                  <a:cubicBezTo>
                    <a:pt x="1497120" y="2695936"/>
                    <a:pt x="1497120" y="2695936"/>
                    <a:pt x="1471163" y="2695936"/>
                  </a:cubicBezTo>
                  <a:cubicBezTo>
                    <a:pt x="1456561" y="2695936"/>
                    <a:pt x="1445204" y="2684560"/>
                    <a:pt x="1445204" y="2669933"/>
                  </a:cubicBezTo>
                  <a:cubicBezTo>
                    <a:pt x="1445204" y="2669933"/>
                    <a:pt x="1445204" y="2669933"/>
                    <a:pt x="1445204" y="2617930"/>
                  </a:cubicBezTo>
                  <a:cubicBezTo>
                    <a:pt x="1445204" y="2574051"/>
                    <a:pt x="1490630" y="2539923"/>
                    <a:pt x="1549035" y="2539923"/>
                  </a:cubicBezTo>
                  <a:close/>
                  <a:moveTo>
                    <a:pt x="1067313" y="2539923"/>
                  </a:moveTo>
                  <a:cubicBezTo>
                    <a:pt x="1125717" y="2539923"/>
                    <a:pt x="1171143" y="2574051"/>
                    <a:pt x="1171143" y="2617930"/>
                  </a:cubicBezTo>
                  <a:cubicBezTo>
                    <a:pt x="1171143" y="2617930"/>
                    <a:pt x="1171143" y="2617930"/>
                    <a:pt x="1171143" y="2669933"/>
                  </a:cubicBezTo>
                  <a:cubicBezTo>
                    <a:pt x="1171143" y="2684560"/>
                    <a:pt x="1159787" y="2695936"/>
                    <a:pt x="1145186" y="2695936"/>
                  </a:cubicBezTo>
                  <a:cubicBezTo>
                    <a:pt x="1145186" y="2695936"/>
                    <a:pt x="1145186" y="2695936"/>
                    <a:pt x="1119228" y="2695936"/>
                  </a:cubicBezTo>
                  <a:cubicBezTo>
                    <a:pt x="1119228" y="2695936"/>
                    <a:pt x="1119228" y="2695936"/>
                    <a:pt x="1119228" y="2799944"/>
                  </a:cubicBezTo>
                  <a:cubicBezTo>
                    <a:pt x="1119228" y="2814570"/>
                    <a:pt x="1107872" y="2825946"/>
                    <a:pt x="1093270" y="2825946"/>
                  </a:cubicBezTo>
                  <a:cubicBezTo>
                    <a:pt x="1093270" y="2825946"/>
                    <a:pt x="1093270" y="2825946"/>
                    <a:pt x="1041355" y="2825946"/>
                  </a:cubicBezTo>
                  <a:cubicBezTo>
                    <a:pt x="1026755" y="2825946"/>
                    <a:pt x="1015398" y="2814570"/>
                    <a:pt x="1015398" y="2799944"/>
                  </a:cubicBezTo>
                  <a:cubicBezTo>
                    <a:pt x="1015398" y="2799944"/>
                    <a:pt x="1015398" y="2799944"/>
                    <a:pt x="1015398" y="2695936"/>
                  </a:cubicBezTo>
                  <a:cubicBezTo>
                    <a:pt x="1015398" y="2695936"/>
                    <a:pt x="1015398" y="2695936"/>
                    <a:pt x="989441" y="2695936"/>
                  </a:cubicBezTo>
                  <a:cubicBezTo>
                    <a:pt x="974839" y="2695936"/>
                    <a:pt x="963482" y="2684560"/>
                    <a:pt x="963482" y="2669933"/>
                  </a:cubicBezTo>
                  <a:cubicBezTo>
                    <a:pt x="963482" y="2669933"/>
                    <a:pt x="963482" y="2669933"/>
                    <a:pt x="963482" y="2617930"/>
                  </a:cubicBezTo>
                  <a:cubicBezTo>
                    <a:pt x="963482" y="2574051"/>
                    <a:pt x="1008908" y="2539923"/>
                    <a:pt x="1067313" y="2539923"/>
                  </a:cubicBezTo>
                  <a:close/>
                  <a:moveTo>
                    <a:pt x="585591" y="2539923"/>
                  </a:moveTo>
                  <a:cubicBezTo>
                    <a:pt x="643995" y="2539923"/>
                    <a:pt x="689421" y="2574051"/>
                    <a:pt x="689421" y="2617930"/>
                  </a:cubicBezTo>
                  <a:cubicBezTo>
                    <a:pt x="689421" y="2617930"/>
                    <a:pt x="689421" y="2617930"/>
                    <a:pt x="689421" y="2669933"/>
                  </a:cubicBezTo>
                  <a:cubicBezTo>
                    <a:pt x="689421" y="2684560"/>
                    <a:pt x="678065" y="2695936"/>
                    <a:pt x="663464" y="2695936"/>
                  </a:cubicBezTo>
                  <a:cubicBezTo>
                    <a:pt x="663464" y="2695936"/>
                    <a:pt x="663464" y="2695936"/>
                    <a:pt x="637505" y="2695936"/>
                  </a:cubicBezTo>
                  <a:cubicBezTo>
                    <a:pt x="637505" y="2695936"/>
                    <a:pt x="637505" y="2695936"/>
                    <a:pt x="637505" y="2799944"/>
                  </a:cubicBezTo>
                  <a:cubicBezTo>
                    <a:pt x="637505" y="2814570"/>
                    <a:pt x="626150" y="2825946"/>
                    <a:pt x="611548" y="2825946"/>
                  </a:cubicBezTo>
                  <a:cubicBezTo>
                    <a:pt x="611548" y="2825946"/>
                    <a:pt x="611548" y="2825946"/>
                    <a:pt x="559633" y="2825946"/>
                  </a:cubicBezTo>
                  <a:cubicBezTo>
                    <a:pt x="545033" y="2825946"/>
                    <a:pt x="533675" y="2814570"/>
                    <a:pt x="533675" y="2799944"/>
                  </a:cubicBezTo>
                  <a:cubicBezTo>
                    <a:pt x="533675" y="2799944"/>
                    <a:pt x="533675" y="2799944"/>
                    <a:pt x="533675" y="2695936"/>
                  </a:cubicBezTo>
                  <a:cubicBezTo>
                    <a:pt x="533675" y="2695936"/>
                    <a:pt x="533675" y="2695936"/>
                    <a:pt x="507718" y="2695936"/>
                  </a:cubicBezTo>
                  <a:cubicBezTo>
                    <a:pt x="493117" y="2695936"/>
                    <a:pt x="481760" y="2684560"/>
                    <a:pt x="481760" y="2669933"/>
                  </a:cubicBezTo>
                  <a:cubicBezTo>
                    <a:pt x="481760" y="2669933"/>
                    <a:pt x="481760" y="2669933"/>
                    <a:pt x="481760" y="2617930"/>
                  </a:cubicBezTo>
                  <a:cubicBezTo>
                    <a:pt x="481760" y="2574051"/>
                    <a:pt x="527186" y="2539923"/>
                    <a:pt x="585591" y="2539923"/>
                  </a:cubicBezTo>
                  <a:close/>
                  <a:moveTo>
                    <a:pt x="103869" y="2539923"/>
                  </a:moveTo>
                  <a:cubicBezTo>
                    <a:pt x="162273" y="2539923"/>
                    <a:pt x="207699" y="2574051"/>
                    <a:pt x="207699" y="2617930"/>
                  </a:cubicBezTo>
                  <a:cubicBezTo>
                    <a:pt x="207699" y="2617930"/>
                    <a:pt x="207699" y="2617930"/>
                    <a:pt x="207699" y="2669933"/>
                  </a:cubicBezTo>
                  <a:cubicBezTo>
                    <a:pt x="207699" y="2684560"/>
                    <a:pt x="196343" y="2695936"/>
                    <a:pt x="181742" y="2695936"/>
                  </a:cubicBezTo>
                  <a:cubicBezTo>
                    <a:pt x="181742" y="2695936"/>
                    <a:pt x="181742" y="2695936"/>
                    <a:pt x="155783" y="2695936"/>
                  </a:cubicBezTo>
                  <a:cubicBezTo>
                    <a:pt x="155783" y="2695936"/>
                    <a:pt x="155783" y="2695936"/>
                    <a:pt x="155783" y="2799944"/>
                  </a:cubicBezTo>
                  <a:cubicBezTo>
                    <a:pt x="155783" y="2814570"/>
                    <a:pt x="144427" y="2825946"/>
                    <a:pt x="129826" y="2825946"/>
                  </a:cubicBezTo>
                  <a:cubicBezTo>
                    <a:pt x="129826" y="2825946"/>
                    <a:pt x="129826" y="2825946"/>
                    <a:pt x="77910" y="2825946"/>
                  </a:cubicBezTo>
                  <a:cubicBezTo>
                    <a:pt x="63310" y="2825946"/>
                    <a:pt x="51953" y="2814570"/>
                    <a:pt x="51953" y="2799944"/>
                  </a:cubicBezTo>
                  <a:cubicBezTo>
                    <a:pt x="51953" y="2799944"/>
                    <a:pt x="51953" y="2799944"/>
                    <a:pt x="51953" y="2695936"/>
                  </a:cubicBezTo>
                  <a:cubicBezTo>
                    <a:pt x="51953" y="2695936"/>
                    <a:pt x="51953" y="2695936"/>
                    <a:pt x="25996" y="2695936"/>
                  </a:cubicBezTo>
                  <a:cubicBezTo>
                    <a:pt x="11395" y="2695936"/>
                    <a:pt x="38" y="2684560"/>
                    <a:pt x="38" y="2669933"/>
                  </a:cubicBezTo>
                  <a:cubicBezTo>
                    <a:pt x="38" y="2669933"/>
                    <a:pt x="38" y="2669933"/>
                    <a:pt x="38" y="2617930"/>
                  </a:cubicBezTo>
                  <a:cubicBezTo>
                    <a:pt x="38" y="2574051"/>
                    <a:pt x="45463" y="2539923"/>
                    <a:pt x="103869" y="2539923"/>
                  </a:cubicBezTo>
                  <a:close/>
                  <a:moveTo>
                    <a:pt x="12145950" y="2408663"/>
                  </a:moveTo>
                  <a:cubicBezTo>
                    <a:pt x="12174622" y="2408663"/>
                    <a:pt x="12197866" y="2431909"/>
                    <a:pt x="12197866" y="2460581"/>
                  </a:cubicBezTo>
                  <a:cubicBezTo>
                    <a:pt x="12197866" y="2489252"/>
                    <a:pt x="12174622" y="2512496"/>
                    <a:pt x="12145950" y="2512496"/>
                  </a:cubicBezTo>
                  <a:cubicBezTo>
                    <a:pt x="12117278" y="2512496"/>
                    <a:pt x="12094035" y="2489252"/>
                    <a:pt x="12094035" y="2460581"/>
                  </a:cubicBezTo>
                  <a:cubicBezTo>
                    <a:pt x="12094035" y="2431909"/>
                    <a:pt x="12117278" y="2408663"/>
                    <a:pt x="12145950" y="2408663"/>
                  </a:cubicBezTo>
                  <a:close/>
                  <a:moveTo>
                    <a:pt x="11664226" y="2408663"/>
                  </a:moveTo>
                  <a:cubicBezTo>
                    <a:pt x="11692898" y="2408663"/>
                    <a:pt x="11716142" y="2431909"/>
                    <a:pt x="11716142" y="2460581"/>
                  </a:cubicBezTo>
                  <a:cubicBezTo>
                    <a:pt x="11716142" y="2489252"/>
                    <a:pt x="11692898" y="2512496"/>
                    <a:pt x="11664226" y="2512496"/>
                  </a:cubicBezTo>
                  <a:cubicBezTo>
                    <a:pt x="11635554" y="2512496"/>
                    <a:pt x="11612311" y="2489252"/>
                    <a:pt x="11612311" y="2460581"/>
                  </a:cubicBezTo>
                  <a:cubicBezTo>
                    <a:pt x="11612311" y="2431909"/>
                    <a:pt x="11635554" y="2408663"/>
                    <a:pt x="11664226" y="2408663"/>
                  </a:cubicBezTo>
                  <a:close/>
                  <a:moveTo>
                    <a:pt x="11182501" y="2408663"/>
                  </a:moveTo>
                  <a:cubicBezTo>
                    <a:pt x="11211173" y="2408663"/>
                    <a:pt x="11234417" y="2431909"/>
                    <a:pt x="11234417" y="2460581"/>
                  </a:cubicBezTo>
                  <a:cubicBezTo>
                    <a:pt x="11234417" y="2489252"/>
                    <a:pt x="11211173" y="2512496"/>
                    <a:pt x="11182501" y="2512496"/>
                  </a:cubicBezTo>
                  <a:cubicBezTo>
                    <a:pt x="11153829" y="2512496"/>
                    <a:pt x="11130586" y="2489252"/>
                    <a:pt x="11130586" y="2460581"/>
                  </a:cubicBezTo>
                  <a:cubicBezTo>
                    <a:pt x="11130586" y="2431909"/>
                    <a:pt x="11153829" y="2408663"/>
                    <a:pt x="11182501" y="2408663"/>
                  </a:cubicBezTo>
                  <a:close/>
                  <a:moveTo>
                    <a:pt x="10700777" y="2408663"/>
                  </a:moveTo>
                  <a:cubicBezTo>
                    <a:pt x="10729449" y="2408663"/>
                    <a:pt x="10752693" y="2431909"/>
                    <a:pt x="10752693" y="2460581"/>
                  </a:cubicBezTo>
                  <a:cubicBezTo>
                    <a:pt x="10752693" y="2489252"/>
                    <a:pt x="10729449" y="2512496"/>
                    <a:pt x="10700777" y="2512496"/>
                  </a:cubicBezTo>
                  <a:cubicBezTo>
                    <a:pt x="10672105" y="2512496"/>
                    <a:pt x="10648862" y="2489252"/>
                    <a:pt x="10648862" y="2460581"/>
                  </a:cubicBezTo>
                  <a:cubicBezTo>
                    <a:pt x="10648862" y="2431909"/>
                    <a:pt x="10672105" y="2408663"/>
                    <a:pt x="10700777" y="2408663"/>
                  </a:cubicBezTo>
                  <a:close/>
                  <a:moveTo>
                    <a:pt x="10219053" y="2408663"/>
                  </a:moveTo>
                  <a:cubicBezTo>
                    <a:pt x="10247725" y="2408663"/>
                    <a:pt x="10270969" y="2431909"/>
                    <a:pt x="10270969" y="2460581"/>
                  </a:cubicBezTo>
                  <a:cubicBezTo>
                    <a:pt x="10270969" y="2489252"/>
                    <a:pt x="10247725" y="2512496"/>
                    <a:pt x="10219053" y="2512496"/>
                  </a:cubicBezTo>
                  <a:cubicBezTo>
                    <a:pt x="10190381" y="2512496"/>
                    <a:pt x="10167138" y="2489252"/>
                    <a:pt x="10167138" y="2460581"/>
                  </a:cubicBezTo>
                  <a:cubicBezTo>
                    <a:pt x="10167138" y="2431909"/>
                    <a:pt x="10190381" y="2408663"/>
                    <a:pt x="10219053" y="2408663"/>
                  </a:cubicBezTo>
                  <a:close/>
                  <a:moveTo>
                    <a:pt x="9737328" y="2408663"/>
                  </a:moveTo>
                  <a:cubicBezTo>
                    <a:pt x="9766000" y="2408663"/>
                    <a:pt x="9789244" y="2431909"/>
                    <a:pt x="9789244" y="2460581"/>
                  </a:cubicBezTo>
                  <a:cubicBezTo>
                    <a:pt x="9789244" y="2489252"/>
                    <a:pt x="9766000" y="2512496"/>
                    <a:pt x="9737328" y="2512496"/>
                  </a:cubicBezTo>
                  <a:cubicBezTo>
                    <a:pt x="9708656" y="2512496"/>
                    <a:pt x="9685413" y="2489252"/>
                    <a:pt x="9685413" y="2460581"/>
                  </a:cubicBezTo>
                  <a:cubicBezTo>
                    <a:pt x="9685413" y="2431909"/>
                    <a:pt x="9708656" y="2408663"/>
                    <a:pt x="9737328" y="2408663"/>
                  </a:cubicBezTo>
                  <a:close/>
                  <a:moveTo>
                    <a:pt x="9255604" y="2408663"/>
                  </a:moveTo>
                  <a:cubicBezTo>
                    <a:pt x="9284276" y="2408663"/>
                    <a:pt x="9307520" y="2431909"/>
                    <a:pt x="9307520" y="2460581"/>
                  </a:cubicBezTo>
                  <a:cubicBezTo>
                    <a:pt x="9307520" y="2489252"/>
                    <a:pt x="9284276" y="2512496"/>
                    <a:pt x="9255604" y="2512496"/>
                  </a:cubicBezTo>
                  <a:cubicBezTo>
                    <a:pt x="9226932" y="2512496"/>
                    <a:pt x="9203689" y="2489252"/>
                    <a:pt x="9203689" y="2460581"/>
                  </a:cubicBezTo>
                  <a:cubicBezTo>
                    <a:pt x="9203689" y="2431909"/>
                    <a:pt x="9226932" y="2408663"/>
                    <a:pt x="9255604" y="2408663"/>
                  </a:cubicBezTo>
                  <a:close/>
                  <a:moveTo>
                    <a:pt x="8773880" y="2408663"/>
                  </a:moveTo>
                  <a:cubicBezTo>
                    <a:pt x="8802552" y="2408663"/>
                    <a:pt x="8825796" y="2431909"/>
                    <a:pt x="8825796" y="2460581"/>
                  </a:cubicBezTo>
                  <a:cubicBezTo>
                    <a:pt x="8825796" y="2489252"/>
                    <a:pt x="8802552" y="2512496"/>
                    <a:pt x="8773880" y="2512496"/>
                  </a:cubicBezTo>
                  <a:cubicBezTo>
                    <a:pt x="8745208" y="2512496"/>
                    <a:pt x="8721965" y="2489252"/>
                    <a:pt x="8721965" y="2460581"/>
                  </a:cubicBezTo>
                  <a:cubicBezTo>
                    <a:pt x="8721965" y="2431909"/>
                    <a:pt x="8745208" y="2408663"/>
                    <a:pt x="8773880" y="2408663"/>
                  </a:cubicBezTo>
                  <a:close/>
                  <a:moveTo>
                    <a:pt x="8292157" y="2408663"/>
                  </a:moveTo>
                  <a:cubicBezTo>
                    <a:pt x="8320829" y="2408663"/>
                    <a:pt x="8344072" y="2431909"/>
                    <a:pt x="8344072" y="2460581"/>
                  </a:cubicBezTo>
                  <a:cubicBezTo>
                    <a:pt x="8344072" y="2489252"/>
                    <a:pt x="8320829" y="2512496"/>
                    <a:pt x="8292157" y="2512496"/>
                  </a:cubicBezTo>
                  <a:cubicBezTo>
                    <a:pt x="8263484" y="2512496"/>
                    <a:pt x="8240241" y="2489252"/>
                    <a:pt x="8240241" y="2460581"/>
                  </a:cubicBezTo>
                  <a:cubicBezTo>
                    <a:pt x="8240241" y="2431909"/>
                    <a:pt x="8263484" y="2408663"/>
                    <a:pt x="8292157" y="2408663"/>
                  </a:cubicBezTo>
                  <a:close/>
                  <a:moveTo>
                    <a:pt x="7810433" y="2408663"/>
                  </a:moveTo>
                  <a:cubicBezTo>
                    <a:pt x="7839105" y="2408663"/>
                    <a:pt x="7862348" y="2431909"/>
                    <a:pt x="7862348" y="2460581"/>
                  </a:cubicBezTo>
                  <a:cubicBezTo>
                    <a:pt x="7862348" y="2489252"/>
                    <a:pt x="7839105" y="2512496"/>
                    <a:pt x="7810433" y="2512496"/>
                  </a:cubicBezTo>
                  <a:cubicBezTo>
                    <a:pt x="7781760" y="2512496"/>
                    <a:pt x="7758517" y="2489252"/>
                    <a:pt x="7758517" y="2460581"/>
                  </a:cubicBezTo>
                  <a:cubicBezTo>
                    <a:pt x="7758517" y="2431909"/>
                    <a:pt x="7781760" y="2408663"/>
                    <a:pt x="7810433" y="2408663"/>
                  </a:cubicBezTo>
                  <a:close/>
                  <a:moveTo>
                    <a:pt x="7328709" y="2408663"/>
                  </a:moveTo>
                  <a:cubicBezTo>
                    <a:pt x="7357381" y="2408663"/>
                    <a:pt x="7380624" y="2431909"/>
                    <a:pt x="7380624" y="2460581"/>
                  </a:cubicBezTo>
                  <a:cubicBezTo>
                    <a:pt x="7380624" y="2489252"/>
                    <a:pt x="7357381" y="2512496"/>
                    <a:pt x="7328709" y="2512496"/>
                  </a:cubicBezTo>
                  <a:cubicBezTo>
                    <a:pt x="7300036" y="2512496"/>
                    <a:pt x="7276793" y="2489252"/>
                    <a:pt x="7276793" y="2460581"/>
                  </a:cubicBezTo>
                  <a:cubicBezTo>
                    <a:pt x="7276793" y="2431909"/>
                    <a:pt x="7300036" y="2408663"/>
                    <a:pt x="7328709" y="2408663"/>
                  </a:cubicBezTo>
                  <a:close/>
                  <a:moveTo>
                    <a:pt x="6846985" y="2408663"/>
                  </a:moveTo>
                  <a:cubicBezTo>
                    <a:pt x="6875657" y="2408663"/>
                    <a:pt x="6898900" y="2431909"/>
                    <a:pt x="6898900" y="2460581"/>
                  </a:cubicBezTo>
                  <a:cubicBezTo>
                    <a:pt x="6898900" y="2489252"/>
                    <a:pt x="6875657" y="2512496"/>
                    <a:pt x="6846985" y="2512496"/>
                  </a:cubicBezTo>
                  <a:cubicBezTo>
                    <a:pt x="6818312" y="2512496"/>
                    <a:pt x="6795069" y="2489252"/>
                    <a:pt x="6795069" y="2460581"/>
                  </a:cubicBezTo>
                  <a:cubicBezTo>
                    <a:pt x="6795069" y="2431909"/>
                    <a:pt x="6818312" y="2408663"/>
                    <a:pt x="6846985" y="2408663"/>
                  </a:cubicBezTo>
                  <a:close/>
                  <a:moveTo>
                    <a:pt x="6365261" y="2408663"/>
                  </a:moveTo>
                  <a:cubicBezTo>
                    <a:pt x="6393933" y="2408663"/>
                    <a:pt x="6417176" y="2431909"/>
                    <a:pt x="6417176" y="2460581"/>
                  </a:cubicBezTo>
                  <a:cubicBezTo>
                    <a:pt x="6417176" y="2489252"/>
                    <a:pt x="6393933" y="2512496"/>
                    <a:pt x="6365261" y="2512496"/>
                  </a:cubicBezTo>
                  <a:cubicBezTo>
                    <a:pt x="6336588" y="2512496"/>
                    <a:pt x="6313345" y="2489252"/>
                    <a:pt x="6313345" y="2460581"/>
                  </a:cubicBezTo>
                  <a:cubicBezTo>
                    <a:pt x="6313345" y="2431909"/>
                    <a:pt x="6336588" y="2408663"/>
                    <a:pt x="6365261" y="2408663"/>
                  </a:cubicBezTo>
                  <a:close/>
                  <a:moveTo>
                    <a:pt x="5883548" y="2408663"/>
                  </a:moveTo>
                  <a:cubicBezTo>
                    <a:pt x="5912218" y="2408663"/>
                    <a:pt x="5935461" y="2431909"/>
                    <a:pt x="5935461" y="2460581"/>
                  </a:cubicBezTo>
                  <a:cubicBezTo>
                    <a:pt x="5935461" y="2489252"/>
                    <a:pt x="5912218" y="2512496"/>
                    <a:pt x="5883548" y="2512496"/>
                  </a:cubicBezTo>
                  <a:cubicBezTo>
                    <a:pt x="5854876" y="2512496"/>
                    <a:pt x="5831632" y="2489252"/>
                    <a:pt x="5831632" y="2460581"/>
                  </a:cubicBezTo>
                  <a:cubicBezTo>
                    <a:pt x="5831632" y="2431909"/>
                    <a:pt x="5854876" y="2408663"/>
                    <a:pt x="5883548" y="2408663"/>
                  </a:cubicBezTo>
                  <a:close/>
                  <a:moveTo>
                    <a:pt x="5401839" y="2408663"/>
                  </a:moveTo>
                  <a:cubicBezTo>
                    <a:pt x="5430509" y="2408663"/>
                    <a:pt x="5453751" y="2431909"/>
                    <a:pt x="5453751" y="2460581"/>
                  </a:cubicBezTo>
                  <a:cubicBezTo>
                    <a:pt x="5453751" y="2489252"/>
                    <a:pt x="5430509" y="2512496"/>
                    <a:pt x="5401839" y="2512496"/>
                  </a:cubicBezTo>
                  <a:cubicBezTo>
                    <a:pt x="5373172" y="2512496"/>
                    <a:pt x="5349928" y="2489252"/>
                    <a:pt x="5349928" y="2460581"/>
                  </a:cubicBezTo>
                  <a:cubicBezTo>
                    <a:pt x="5349928" y="2431909"/>
                    <a:pt x="5373172" y="2408663"/>
                    <a:pt x="5401839" y="2408663"/>
                  </a:cubicBezTo>
                  <a:close/>
                  <a:moveTo>
                    <a:pt x="4920088" y="2408663"/>
                  </a:moveTo>
                  <a:cubicBezTo>
                    <a:pt x="4948766" y="2408663"/>
                    <a:pt x="4972018" y="2431909"/>
                    <a:pt x="4972018" y="2460581"/>
                  </a:cubicBezTo>
                  <a:cubicBezTo>
                    <a:pt x="4972018" y="2489252"/>
                    <a:pt x="4948766" y="2512496"/>
                    <a:pt x="4920088" y="2512496"/>
                  </a:cubicBezTo>
                  <a:cubicBezTo>
                    <a:pt x="4891417" y="2512496"/>
                    <a:pt x="4868185" y="2489252"/>
                    <a:pt x="4868185" y="2460581"/>
                  </a:cubicBezTo>
                  <a:cubicBezTo>
                    <a:pt x="4868185" y="2431909"/>
                    <a:pt x="4891417" y="2408663"/>
                    <a:pt x="4920088" y="2408663"/>
                  </a:cubicBezTo>
                  <a:close/>
                  <a:moveTo>
                    <a:pt x="4438389" y="2408663"/>
                  </a:moveTo>
                  <a:cubicBezTo>
                    <a:pt x="4467052" y="2408663"/>
                    <a:pt x="4490295" y="2431909"/>
                    <a:pt x="4490295" y="2460581"/>
                  </a:cubicBezTo>
                  <a:cubicBezTo>
                    <a:pt x="4490295" y="2489252"/>
                    <a:pt x="4467052" y="2512496"/>
                    <a:pt x="4438389" y="2512496"/>
                  </a:cubicBezTo>
                  <a:cubicBezTo>
                    <a:pt x="4409708" y="2512496"/>
                    <a:pt x="4386467" y="2489252"/>
                    <a:pt x="4386467" y="2460581"/>
                  </a:cubicBezTo>
                  <a:cubicBezTo>
                    <a:pt x="4386467" y="2431909"/>
                    <a:pt x="4409708" y="2408663"/>
                    <a:pt x="4438389" y="2408663"/>
                  </a:cubicBezTo>
                  <a:close/>
                  <a:moveTo>
                    <a:pt x="3956676" y="2408663"/>
                  </a:moveTo>
                  <a:cubicBezTo>
                    <a:pt x="3985346" y="2408663"/>
                    <a:pt x="4008595" y="2431909"/>
                    <a:pt x="4008595" y="2460581"/>
                  </a:cubicBezTo>
                  <a:cubicBezTo>
                    <a:pt x="4008595" y="2489252"/>
                    <a:pt x="3985346" y="2512496"/>
                    <a:pt x="3956676" y="2512496"/>
                  </a:cubicBezTo>
                  <a:cubicBezTo>
                    <a:pt x="3928003" y="2512496"/>
                    <a:pt x="3904763" y="2489252"/>
                    <a:pt x="3904763" y="2460581"/>
                  </a:cubicBezTo>
                  <a:cubicBezTo>
                    <a:pt x="3904763" y="2431909"/>
                    <a:pt x="3928003" y="2408663"/>
                    <a:pt x="3956676" y="2408663"/>
                  </a:cubicBezTo>
                  <a:close/>
                  <a:moveTo>
                    <a:pt x="3474959" y="2408663"/>
                  </a:moveTo>
                  <a:cubicBezTo>
                    <a:pt x="3503633" y="2408663"/>
                    <a:pt x="3526877" y="2431909"/>
                    <a:pt x="3526877" y="2460581"/>
                  </a:cubicBezTo>
                  <a:cubicBezTo>
                    <a:pt x="3526877" y="2489252"/>
                    <a:pt x="3503633" y="2512496"/>
                    <a:pt x="3474959" y="2512496"/>
                  </a:cubicBezTo>
                  <a:cubicBezTo>
                    <a:pt x="3446288" y="2512496"/>
                    <a:pt x="3423044" y="2489252"/>
                    <a:pt x="3423044" y="2460581"/>
                  </a:cubicBezTo>
                  <a:cubicBezTo>
                    <a:pt x="3423044" y="2431909"/>
                    <a:pt x="3446288" y="2408663"/>
                    <a:pt x="3474959" y="2408663"/>
                  </a:cubicBezTo>
                  <a:close/>
                  <a:moveTo>
                    <a:pt x="2993236" y="2408663"/>
                  </a:moveTo>
                  <a:cubicBezTo>
                    <a:pt x="3021907" y="2408663"/>
                    <a:pt x="3045150" y="2431909"/>
                    <a:pt x="3045150" y="2460581"/>
                  </a:cubicBezTo>
                  <a:cubicBezTo>
                    <a:pt x="3045150" y="2489252"/>
                    <a:pt x="3021907" y="2512496"/>
                    <a:pt x="2993236" y="2512496"/>
                  </a:cubicBezTo>
                  <a:cubicBezTo>
                    <a:pt x="2964563" y="2512496"/>
                    <a:pt x="2941319" y="2489252"/>
                    <a:pt x="2941319" y="2460581"/>
                  </a:cubicBezTo>
                  <a:cubicBezTo>
                    <a:pt x="2941319" y="2431909"/>
                    <a:pt x="2964563" y="2408663"/>
                    <a:pt x="2993236" y="2408663"/>
                  </a:cubicBezTo>
                  <a:close/>
                  <a:moveTo>
                    <a:pt x="2511512" y="2408663"/>
                  </a:moveTo>
                  <a:cubicBezTo>
                    <a:pt x="2540185" y="2408663"/>
                    <a:pt x="2563427" y="2431909"/>
                    <a:pt x="2563427" y="2460581"/>
                  </a:cubicBezTo>
                  <a:cubicBezTo>
                    <a:pt x="2563427" y="2489252"/>
                    <a:pt x="2540185" y="2512496"/>
                    <a:pt x="2511512" y="2512496"/>
                  </a:cubicBezTo>
                  <a:cubicBezTo>
                    <a:pt x="2482843" y="2512496"/>
                    <a:pt x="2459599" y="2489252"/>
                    <a:pt x="2459599" y="2460581"/>
                  </a:cubicBezTo>
                  <a:cubicBezTo>
                    <a:pt x="2459599" y="2431909"/>
                    <a:pt x="2482843" y="2408663"/>
                    <a:pt x="2511512" y="2408663"/>
                  </a:cubicBezTo>
                  <a:close/>
                  <a:moveTo>
                    <a:pt x="2029779" y="2408663"/>
                  </a:moveTo>
                  <a:cubicBezTo>
                    <a:pt x="2058451" y="2408663"/>
                    <a:pt x="2081695" y="2431909"/>
                    <a:pt x="2081695" y="2460581"/>
                  </a:cubicBezTo>
                  <a:cubicBezTo>
                    <a:pt x="2081695" y="2489252"/>
                    <a:pt x="2058451" y="2512496"/>
                    <a:pt x="2029779" y="2512496"/>
                  </a:cubicBezTo>
                  <a:cubicBezTo>
                    <a:pt x="2001107" y="2512496"/>
                    <a:pt x="1977863" y="2489252"/>
                    <a:pt x="1977863" y="2460581"/>
                  </a:cubicBezTo>
                  <a:cubicBezTo>
                    <a:pt x="1977863" y="2431909"/>
                    <a:pt x="2001107" y="2408663"/>
                    <a:pt x="2029779" y="2408663"/>
                  </a:cubicBezTo>
                  <a:close/>
                  <a:moveTo>
                    <a:pt x="1548056" y="2408663"/>
                  </a:moveTo>
                  <a:cubicBezTo>
                    <a:pt x="1576728" y="2408663"/>
                    <a:pt x="1599971" y="2431909"/>
                    <a:pt x="1599971" y="2460581"/>
                  </a:cubicBezTo>
                  <a:cubicBezTo>
                    <a:pt x="1599971" y="2489252"/>
                    <a:pt x="1576728" y="2512496"/>
                    <a:pt x="1548056" y="2512496"/>
                  </a:cubicBezTo>
                  <a:cubicBezTo>
                    <a:pt x="1519384" y="2512496"/>
                    <a:pt x="1496140" y="2489252"/>
                    <a:pt x="1496140" y="2460581"/>
                  </a:cubicBezTo>
                  <a:cubicBezTo>
                    <a:pt x="1496140" y="2431909"/>
                    <a:pt x="1519384" y="2408663"/>
                    <a:pt x="1548056" y="2408663"/>
                  </a:cubicBezTo>
                  <a:close/>
                  <a:moveTo>
                    <a:pt x="1066333" y="2408663"/>
                  </a:moveTo>
                  <a:cubicBezTo>
                    <a:pt x="1095006" y="2408663"/>
                    <a:pt x="1118249" y="2431909"/>
                    <a:pt x="1118249" y="2460581"/>
                  </a:cubicBezTo>
                  <a:cubicBezTo>
                    <a:pt x="1118249" y="2489252"/>
                    <a:pt x="1095006" y="2512496"/>
                    <a:pt x="1066333" y="2512496"/>
                  </a:cubicBezTo>
                  <a:cubicBezTo>
                    <a:pt x="1037661" y="2512496"/>
                    <a:pt x="1014418" y="2489252"/>
                    <a:pt x="1014418" y="2460581"/>
                  </a:cubicBezTo>
                  <a:cubicBezTo>
                    <a:pt x="1014418" y="2431909"/>
                    <a:pt x="1037661" y="2408663"/>
                    <a:pt x="1066333" y="2408663"/>
                  </a:cubicBezTo>
                  <a:close/>
                  <a:moveTo>
                    <a:pt x="584611" y="2408663"/>
                  </a:moveTo>
                  <a:cubicBezTo>
                    <a:pt x="613283" y="2408663"/>
                    <a:pt x="636527" y="2431909"/>
                    <a:pt x="636527" y="2460581"/>
                  </a:cubicBezTo>
                  <a:cubicBezTo>
                    <a:pt x="636527" y="2489252"/>
                    <a:pt x="613283" y="2512496"/>
                    <a:pt x="584611" y="2512496"/>
                  </a:cubicBezTo>
                  <a:cubicBezTo>
                    <a:pt x="555939" y="2512496"/>
                    <a:pt x="532696" y="2489252"/>
                    <a:pt x="532696" y="2460581"/>
                  </a:cubicBezTo>
                  <a:cubicBezTo>
                    <a:pt x="532696" y="2431909"/>
                    <a:pt x="555939" y="2408663"/>
                    <a:pt x="584611" y="2408663"/>
                  </a:cubicBezTo>
                  <a:close/>
                  <a:moveTo>
                    <a:pt x="102889" y="2408663"/>
                  </a:moveTo>
                  <a:cubicBezTo>
                    <a:pt x="131561" y="2408663"/>
                    <a:pt x="154805" y="2431909"/>
                    <a:pt x="154805" y="2460581"/>
                  </a:cubicBezTo>
                  <a:cubicBezTo>
                    <a:pt x="154805" y="2489252"/>
                    <a:pt x="131561" y="2512496"/>
                    <a:pt x="102889" y="2512496"/>
                  </a:cubicBezTo>
                  <a:cubicBezTo>
                    <a:pt x="74217" y="2512496"/>
                    <a:pt x="50973" y="2489252"/>
                    <a:pt x="50973" y="2460581"/>
                  </a:cubicBezTo>
                  <a:cubicBezTo>
                    <a:pt x="50973" y="2431909"/>
                    <a:pt x="74217" y="2408663"/>
                    <a:pt x="102889" y="2408663"/>
                  </a:cubicBezTo>
                  <a:close/>
                  <a:moveTo>
                    <a:pt x="12146930" y="2058198"/>
                  </a:moveTo>
                  <a:cubicBezTo>
                    <a:pt x="12205334" y="2058198"/>
                    <a:pt x="12250760" y="2092328"/>
                    <a:pt x="12250760" y="2136206"/>
                  </a:cubicBezTo>
                  <a:cubicBezTo>
                    <a:pt x="12250760" y="2136206"/>
                    <a:pt x="12250760" y="2136206"/>
                    <a:pt x="12250760" y="2188207"/>
                  </a:cubicBezTo>
                  <a:cubicBezTo>
                    <a:pt x="12250760" y="2202834"/>
                    <a:pt x="12239404" y="2214210"/>
                    <a:pt x="12224803" y="2214210"/>
                  </a:cubicBezTo>
                  <a:cubicBezTo>
                    <a:pt x="12224803" y="2214210"/>
                    <a:pt x="12224803" y="2214210"/>
                    <a:pt x="12198844" y="2214210"/>
                  </a:cubicBezTo>
                  <a:cubicBezTo>
                    <a:pt x="12198844" y="2214210"/>
                    <a:pt x="12198844" y="2214210"/>
                    <a:pt x="12198844" y="2318219"/>
                  </a:cubicBezTo>
                  <a:cubicBezTo>
                    <a:pt x="12198844" y="2332845"/>
                    <a:pt x="12187489" y="2344220"/>
                    <a:pt x="12172887" y="2344220"/>
                  </a:cubicBezTo>
                  <a:cubicBezTo>
                    <a:pt x="12172887" y="2344220"/>
                    <a:pt x="12172887" y="2344220"/>
                    <a:pt x="12120972" y="2344220"/>
                  </a:cubicBezTo>
                  <a:cubicBezTo>
                    <a:pt x="12106372" y="2344220"/>
                    <a:pt x="12095015" y="2332845"/>
                    <a:pt x="12095015" y="2318219"/>
                  </a:cubicBezTo>
                  <a:cubicBezTo>
                    <a:pt x="12095015" y="2318219"/>
                    <a:pt x="12095015" y="2318219"/>
                    <a:pt x="12095015" y="2214210"/>
                  </a:cubicBezTo>
                  <a:cubicBezTo>
                    <a:pt x="12095015" y="2214210"/>
                    <a:pt x="12095015" y="2214210"/>
                    <a:pt x="12069057" y="2214210"/>
                  </a:cubicBezTo>
                  <a:cubicBezTo>
                    <a:pt x="12054456" y="2214210"/>
                    <a:pt x="12043099" y="2202834"/>
                    <a:pt x="12043099" y="2188207"/>
                  </a:cubicBezTo>
                  <a:cubicBezTo>
                    <a:pt x="12043099" y="2188207"/>
                    <a:pt x="12043099" y="2188207"/>
                    <a:pt x="12043099" y="2136206"/>
                  </a:cubicBezTo>
                  <a:cubicBezTo>
                    <a:pt x="12043099" y="2092328"/>
                    <a:pt x="12088525" y="2058198"/>
                    <a:pt x="12146930" y="2058198"/>
                  </a:cubicBezTo>
                  <a:close/>
                  <a:moveTo>
                    <a:pt x="11665206" y="2058198"/>
                  </a:moveTo>
                  <a:cubicBezTo>
                    <a:pt x="11723610" y="2058198"/>
                    <a:pt x="11769036" y="2092328"/>
                    <a:pt x="11769036" y="2136206"/>
                  </a:cubicBezTo>
                  <a:cubicBezTo>
                    <a:pt x="11769036" y="2136206"/>
                    <a:pt x="11769036" y="2136206"/>
                    <a:pt x="11769036" y="2188207"/>
                  </a:cubicBezTo>
                  <a:cubicBezTo>
                    <a:pt x="11769036" y="2202834"/>
                    <a:pt x="11757680" y="2214210"/>
                    <a:pt x="11743079" y="2214210"/>
                  </a:cubicBezTo>
                  <a:cubicBezTo>
                    <a:pt x="11743079" y="2214210"/>
                    <a:pt x="11743079" y="2214210"/>
                    <a:pt x="11717120" y="2214210"/>
                  </a:cubicBezTo>
                  <a:cubicBezTo>
                    <a:pt x="11717120" y="2214210"/>
                    <a:pt x="11717120" y="2214210"/>
                    <a:pt x="11717120" y="2318219"/>
                  </a:cubicBezTo>
                  <a:cubicBezTo>
                    <a:pt x="11717120" y="2332845"/>
                    <a:pt x="11705765" y="2344220"/>
                    <a:pt x="11691163" y="2344220"/>
                  </a:cubicBezTo>
                  <a:cubicBezTo>
                    <a:pt x="11691163" y="2344220"/>
                    <a:pt x="11691163" y="2344220"/>
                    <a:pt x="11639248" y="2344220"/>
                  </a:cubicBezTo>
                  <a:cubicBezTo>
                    <a:pt x="11624648" y="2344220"/>
                    <a:pt x="11613291" y="2332845"/>
                    <a:pt x="11613291" y="2318219"/>
                  </a:cubicBezTo>
                  <a:cubicBezTo>
                    <a:pt x="11613291" y="2318219"/>
                    <a:pt x="11613291" y="2318219"/>
                    <a:pt x="11613291" y="2214210"/>
                  </a:cubicBezTo>
                  <a:cubicBezTo>
                    <a:pt x="11613291" y="2214210"/>
                    <a:pt x="11613291" y="2214210"/>
                    <a:pt x="11587333" y="2214210"/>
                  </a:cubicBezTo>
                  <a:cubicBezTo>
                    <a:pt x="11572732" y="2214210"/>
                    <a:pt x="11561375" y="2202834"/>
                    <a:pt x="11561375" y="2188207"/>
                  </a:cubicBezTo>
                  <a:cubicBezTo>
                    <a:pt x="11561375" y="2188207"/>
                    <a:pt x="11561375" y="2188207"/>
                    <a:pt x="11561375" y="2136206"/>
                  </a:cubicBezTo>
                  <a:cubicBezTo>
                    <a:pt x="11561375" y="2092328"/>
                    <a:pt x="11606801" y="2058198"/>
                    <a:pt x="11665206" y="2058198"/>
                  </a:cubicBezTo>
                  <a:close/>
                  <a:moveTo>
                    <a:pt x="11183481" y="2058198"/>
                  </a:moveTo>
                  <a:cubicBezTo>
                    <a:pt x="11241885" y="2058198"/>
                    <a:pt x="11287311" y="2092328"/>
                    <a:pt x="11287311" y="2136206"/>
                  </a:cubicBezTo>
                  <a:cubicBezTo>
                    <a:pt x="11287311" y="2136206"/>
                    <a:pt x="11287311" y="2136206"/>
                    <a:pt x="11287311" y="2188207"/>
                  </a:cubicBezTo>
                  <a:cubicBezTo>
                    <a:pt x="11287311" y="2202834"/>
                    <a:pt x="11275955" y="2214210"/>
                    <a:pt x="11261354" y="2214210"/>
                  </a:cubicBezTo>
                  <a:cubicBezTo>
                    <a:pt x="11261354" y="2214210"/>
                    <a:pt x="11261354" y="2214210"/>
                    <a:pt x="11235395" y="2214210"/>
                  </a:cubicBezTo>
                  <a:cubicBezTo>
                    <a:pt x="11235395" y="2214210"/>
                    <a:pt x="11235395" y="2214210"/>
                    <a:pt x="11235395" y="2318219"/>
                  </a:cubicBezTo>
                  <a:cubicBezTo>
                    <a:pt x="11235395" y="2332845"/>
                    <a:pt x="11224040" y="2344220"/>
                    <a:pt x="11209438" y="2344220"/>
                  </a:cubicBezTo>
                  <a:cubicBezTo>
                    <a:pt x="11209438" y="2344220"/>
                    <a:pt x="11209438" y="2344220"/>
                    <a:pt x="11157523" y="2344220"/>
                  </a:cubicBezTo>
                  <a:cubicBezTo>
                    <a:pt x="11142923" y="2344220"/>
                    <a:pt x="11131566" y="2332845"/>
                    <a:pt x="11131566" y="2318219"/>
                  </a:cubicBezTo>
                  <a:cubicBezTo>
                    <a:pt x="11131566" y="2318219"/>
                    <a:pt x="11131566" y="2318219"/>
                    <a:pt x="11131566" y="2214210"/>
                  </a:cubicBezTo>
                  <a:cubicBezTo>
                    <a:pt x="11131566" y="2214210"/>
                    <a:pt x="11131566" y="2214210"/>
                    <a:pt x="11105608" y="2214210"/>
                  </a:cubicBezTo>
                  <a:cubicBezTo>
                    <a:pt x="11091007" y="2214210"/>
                    <a:pt x="11079650" y="2202834"/>
                    <a:pt x="11079650" y="2188207"/>
                  </a:cubicBezTo>
                  <a:cubicBezTo>
                    <a:pt x="11079650" y="2188207"/>
                    <a:pt x="11079650" y="2188207"/>
                    <a:pt x="11079650" y="2136206"/>
                  </a:cubicBezTo>
                  <a:cubicBezTo>
                    <a:pt x="11079650" y="2092328"/>
                    <a:pt x="11125076" y="2058198"/>
                    <a:pt x="11183481" y="2058198"/>
                  </a:cubicBezTo>
                  <a:close/>
                  <a:moveTo>
                    <a:pt x="10701757" y="2058198"/>
                  </a:moveTo>
                  <a:cubicBezTo>
                    <a:pt x="10760161" y="2058198"/>
                    <a:pt x="10805587" y="2092328"/>
                    <a:pt x="10805587" y="2136206"/>
                  </a:cubicBezTo>
                  <a:cubicBezTo>
                    <a:pt x="10805587" y="2136206"/>
                    <a:pt x="10805587" y="2136206"/>
                    <a:pt x="10805587" y="2188207"/>
                  </a:cubicBezTo>
                  <a:cubicBezTo>
                    <a:pt x="10805587" y="2202834"/>
                    <a:pt x="10794231" y="2214210"/>
                    <a:pt x="10779630" y="2214210"/>
                  </a:cubicBezTo>
                  <a:cubicBezTo>
                    <a:pt x="10779630" y="2214210"/>
                    <a:pt x="10779630" y="2214210"/>
                    <a:pt x="10753671" y="2214210"/>
                  </a:cubicBezTo>
                  <a:cubicBezTo>
                    <a:pt x="10753671" y="2214210"/>
                    <a:pt x="10753671" y="2214210"/>
                    <a:pt x="10753671" y="2318219"/>
                  </a:cubicBezTo>
                  <a:cubicBezTo>
                    <a:pt x="10753671" y="2332845"/>
                    <a:pt x="10742316" y="2344220"/>
                    <a:pt x="10727714" y="2344220"/>
                  </a:cubicBezTo>
                  <a:cubicBezTo>
                    <a:pt x="10727714" y="2344220"/>
                    <a:pt x="10727714" y="2344220"/>
                    <a:pt x="10675799" y="2344220"/>
                  </a:cubicBezTo>
                  <a:cubicBezTo>
                    <a:pt x="10661199" y="2344220"/>
                    <a:pt x="10649842" y="2332845"/>
                    <a:pt x="10649842" y="2318219"/>
                  </a:cubicBezTo>
                  <a:cubicBezTo>
                    <a:pt x="10649842" y="2318219"/>
                    <a:pt x="10649842" y="2318219"/>
                    <a:pt x="10649842" y="2214210"/>
                  </a:cubicBezTo>
                  <a:cubicBezTo>
                    <a:pt x="10649842" y="2214210"/>
                    <a:pt x="10649842" y="2214210"/>
                    <a:pt x="10623884" y="2214210"/>
                  </a:cubicBezTo>
                  <a:cubicBezTo>
                    <a:pt x="10609283" y="2214210"/>
                    <a:pt x="10597926" y="2202834"/>
                    <a:pt x="10597926" y="2188207"/>
                  </a:cubicBezTo>
                  <a:cubicBezTo>
                    <a:pt x="10597926" y="2188207"/>
                    <a:pt x="10597926" y="2188207"/>
                    <a:pt x="10597926" y="2136206"/>
                  </a:cubicBezTo>
                  <a:cubicBezTo>
                    <a:pt x="10597926" y="2092328"/>
                    <a:pt x="10643352" y="2058198"/>
                    <a:pt x="10701757" y="2058198"/>
                  </a:cubicBezTo>
                  <a:close/>
                  <a:moveTo>
                    <a:pt x="10220033" y="2058198"/>
                  </a:moveTo>
                  <a:cubicBezTo>
                    <a:pt x="10278437" y="2058198"/>
                    <a:pt x="10323863" y="2092328"/>
                    <a:pt x="10323863" y="2136206"/>
                  </a:cubicBezTo>
                  <a:cubicBezTo>
                    <a:pt x="10323863" y="2136206"/>
                    <a:pt x="10323863" y="2136206"/>
                    <a:pt x="10323863" y="2188207"/>
                  </a:cubicBezTo>
                  <a:cubicBezTo>
                    <a:pt x="10323863" y="2202834"/>
                    <a:pt x="10312507" y="2214210"/>
                    <a:pt x="10297906" y="2214210"/>
                  </a:cubicBezTo>
                  <a:cubicBezTo>
                    <a:pt x="10297906" y="2214210"/>
                    <a:pt x="10297906" y="2214210"/>
                    <a:pt x="10271947" y="2214210"/>
                  </a:cubicBezTo>
                  <a:cubicBezTo>
                    <a:pt x="10271947" y="2214210"/>
                    <a:pt x="10271947" y="2214210"/>
                    <a:pt x="10271947" y="2318219"/>
                  </a:cubicBezTo>
                  <a:cubicBezTo>
                    <a:pt x="10271947" y="2332845"/>
                    <a:pt x="10260592" y="2344220"/>
                    <a:pt x="10245990" y="2344220"/>
                  </a:cubicBezTo>
                  <a:cubicBezTo>
                    <a:pt x="10245990" y="2344220"/>
                    <a:pt x="10245990" y="2344220"/>
                    <a:pt x="10194075" y="2344220"/>
                  </a:cubicBezTo>
                  <a:cubicBezTo>
                    <a:pt x="10179475" y="2344220"/>
                    <a:pt x="10168118" y="2332845"/>
                    <a:pt x="10168118" y="2318219"/>
                  </a:cubicBezTo>
                  <a:cubicBezTo>
                    <a:pt x="10168118" y="2318219"/>
                    <a:pt x="10168118" y="2318219"/>
                    <a:pt x="10168118" y="2214210"/>
                  </a:cubicBezTo>
                  <a:cubicBezTo>
                    <a:pt x="10168118" y="2214210"/>
                    <a:pt x="10168118" y="2214210"/>
                    <a:pt x="10142160" y="2214210"/>
                  </a:cubicBezTo>
                  <a:cubicBezTo>
                    <a:pt x="10127559" y="2214210"/>
                    <a:pt x="10116202" y="2202834"/>
                    <a:pt x="10116202" y="2188207"/>
                  </a:cubicBezTo>
                  <a:cubicBezTo>
                    <a:pt x="10116202" y="2188207"/>
                    <a:pt x="10116202" y="2188207"/>
                    <a:pt x="10116202" y="2136206"/>
                  </a:cubicBezTo>
                  <a:cubicBezTo>
                    <a:pt x="10116202" y="2092328"/>
                    <a:pt x="10161628" y="2058198"/>
                    <a:pt x="10220033" y="2058198"/>
                  </a:cubicBezTo>
                  <a:close/>
                  <a:moveTo>
                    <a:pt x="9738308" y="2058198"/>
                  </a:moveTo>
                  <a:cubicBezTo>
                    <a:pt x="9796712" y="2058198"/>
                    <a:pt x="9842138" y="2092328"/>
                    <a:pt x="9842138" y="2136206"/>
                  </a:cubicBezTo>
                  <a:cubicBezTo>
                    <a:pt x="9842138" y="2136206"/>
                    <a:pt x="9842138" y="2136206"/>
                    <a:pt x="9842138" y="2188207"/>
                  </a:cubicBezTo>
                  <a:cubicBezTo>
                    <a:pt x="9842138" y="2202834"/>
                    <a:pt x="9830782" y="2214210"/>
                    <a:pt x="9816181" y="2214210"/>
                  </a:cubicBezTo>
                  <a:cubicBezTo>
                    <a:pt x="9816181" y="2214210"/>
                    <a:pt x="9816181" y="2214210"/>
                    <a:pt x="9790222" y="2214210"/>
                  </a:cubicBezTo>
                  <a:cubicBezTo>
                    <a:pt x="9790222" y="2214210"/>
                    <a:pt x="9790222" y="2214210"/>
                    <a:pt x="9790222" y="2318219"/>
                  </a:cubicBezTo>
                  <a:cubicBezTo>
                    <a:pt x="9790222" y="2332845"/>
                    <a:pt x="9778867" y="2344220"/>
                    <a:pt x="9764265" y="2344220"/>
                  </a:cubicBezTo>
                  <a:cubicBezTo>
                    <a:pt x="9764265" y="2344220"/>
                    <a:pt x="9764265" y="2344220"/>
                    <a:pt x="9712350" y="2344220"/>
                  </a:cubicBezTo>
                  <a:cubicBezTo>
                    <a:pt x="9697750" y="2344220"/>
                    <a:pt x="9686393" y="2332845"/>
                    <a:pt x="9686393" y="2318219"/>
                  </a:cubicBezTo>
                  <a:cubicBezTo>
                    <a:pt x="9686393" y="2318219"/>
                    <a:pt x="9686393" y="2318219"/>
                    <a:pt x="9686393" y="2214210"/>
                  </a:cubicBezTo>
                  <a:cubicBezTo>
                    <a:pt x="9686393" y="2214210"/>
                    <a:pt x="9686393" y="2214210"/>
                    <a:pt x="9660435" y="2214210"/>
                  </a:cubicBezTo>
                  <a:cubicBezTo>
                    <a:pt x="9645834" y="2214210"/>
                    <a:pt x="9634477" y="2202834"/>
                    <a:pt x="9634477" y="2188207"/>
                  </a:cubicBezTo>
                  <a:cubicBezTo>
                    <a:pt x="9634477" y="2188207"/>
                    <a:pt x="9634477" y="2188207"/>
                    <a:pt x="9634477" y="2136206"/>
                  </a:cubicBezTo>
                  <a:cubicBezTo>
                    <a:pt x="9634477" y="2092328"/>
                    <a:pt x="9679903" y="2058198"/>
                    <a:pt x="9738308" y="2058198"/>
                  </a:cubicBezTo>
                  <a:close/>
                  <a:moveTo>
                    <a:pt x="9256584" y="2058198"/>
                  </a:moveTo>
                  <a:cubicBezTo>
                    <a:pt x="9314988" y="2058198"/>
                    <a:pt x="9360414" y="2092328"/>
                    <a:pt x="9360414" y="2136206"/>
                  </a:cubicBezTo>
                  <a:cubicBezTo>
                    <a:pt x="9360414" y="2136206"/>
                    <a:pt x="9360414" y="2136206"/>
                    <a:pt x="9360414" y="2188207"/>
                  </a:cubicBezTo>
                  <a:cubicBezTo>
                    <a:pt x="9360414" y="2202834"/>
                    <a:pt x="9349058" y="2214210"/>
                    <a:pt x="9334457" y="2214210"/>
                  </a:cubicBezTo>
                  <a:cubicBezTo>
                    <a:pt x="9334457" y="2214210"/>
                    <a:pt x="9334457" y="2214210"/>
                    <a:pt x="9308498" y="2214210"/>
                  </a:cubicBezTo>
                  <a:cubicBezTo>
                    <a:pt x="9308498" y="2214210"/>
                    <a:pt x="9308498" y="2214210"/>
                    <a:pt x="9308498" y="2318219"/>
                  </a:cubicBezTo>
                  <a:cubicBezTo>
                    <a:pt x="9308498" y="2332845"/>
                    <a:pt x="9297143" y="2344220"/>
                    <a:pt x="9282541" y="2344220"/>
                  </a:cubicBezTo>
                  <a:cubicBezTo>
                    <a:pt x="9282541" y="2344220"/>
                    <a:pt x="9282541" y="2344220"/>
                    <a:pt x="9230626" y="2344220"/>
                  </a:cubicBezTo>
                  <a:cubicBezTo>
                    <a:pt x="9216026" y="2344220"/>
                    <a:pt x="9204669" y="2332845"/>
                    <a:pt x="9204669" y="2318219"/>
                  </a:cubicBezTo>
                  <a:cubicBezTo>
                    <a:pt x="9204669" y="2318219"/>
                    <a:pt x="9204669" y="2318219"/>
                    <a:pt x="9204669" y="2214210"/>
                  </a:cubicBezTo>
                  <a:cubicBezTo>
                    <a:pt x="9204669" y="2214210"/>
                    <a:pt x="9204669" y="2214210"/>
                    <a:pt x="9178711" y="2214210"/>
                  </a:cubicBezTo>
                  <a:cubicBezTo>
                    <a:pt x="9164110" y="2214210"/>
                    <a:pt x="9152753" y="2202834"/>
                    <a:pt x="9152753" y="2188207"/>
                  </a:cubicBezTo>
                  <a:cubicBezTo>
                    <a:pt x="9152753" y="2188207"/>
                    <a:pt x="9152753" y="2188207"/>
                    <a:pt x="9152753" y="2136206"/>
                  </a:cubicBezTo>
                  <a:cubicBezTo>
                    <a:pt x="9152753" y="2092328"/>
                    <a:pt x="9198179" y="2058198"/>
                    <a:pt x="9256584" y="2058198"/>
                  </a:cubicBezTo>
                  <a:close/>
                  <a:moveTo>
                    <a:pt x="8774860" y="2058198"/>
                  </a:moveTo>
                  <a:cubicBezTo>
                    <a:pt x="8833264" y="2058198"/>
                    <a:pt x="8878690" y="2092328"/>
                    <a:pt x="8878690" y="2136206"/>
                  </a:cubicBezTo>
                  <a:cubicBezTo>
                    <a:pt x="8878690" y="2136206"/>
                    <a:pt x="8878690" y="2136206"/>
                    <a:pt x="8878690" y="2188207"/>
                  </a:cubicBezTo>
                  <a:cubicBezTo>
                    <a:pt x="8878690" y="2202834"/>
                    <a:pt x="8867334" y="2214210"/>
                    <a:pt x="8852733" y="2214210"/>
                  </a:cubicBezTo>
                  <a:cubicBezTo>
                    <a:pt x="8852733" y="2214210"/>
                    <a:pt x="8852733" y="2214210"/>
                    <a:pt x="8826774" y="2214210"/>
                  </a:cubicBezTo>
                  <a:cubicBezTo>
                    <a:pt x="8826774" y="2214210"/>
                    <a:pt x="8826774" y="2214210"/>
                    <a:pt x="8826774" y="2318219"/>
                  </a:cubicBezTo>
                  <a:cubicBezTo>
                    <a:pt x="8826774" y="2332845"/>
                    <a:pt x="8815419" y="2344220"/>
                    <a:pt x="8800817" y="2344220"/>
                  </a:cubicBezTo>
                  <a:cubicBezTo>
                    <a:pt x="8800817" y="2344220"/>
                    <a:pt x="8800817" y="2344220"/>
                    <a:pt x="8748902" y="2344220"/>
                  </a:cubicBezTo>
                  <a:cubicBezTo>
                    <a:pt x="8734302" y="2344220"/>
                    <a:pt x="8722945" y="2332845"/>
                    <a:pt x="8722945" y="2318219"/>
                  </a:cubicBezTo>
                  <a:cubicBezTo>
                    <a:pt x="8722945" y="2318219"/>
                    <a:pt x="8722945" y="2318219"/>
                    <a:pt x="8722945" y="2214210"/>
                  </a:cubicBezTo>
                  <a:cubicBezTo>
                    <a:pt x="8722945" y="2214210"/>
                    <a:pt x="8722945" y="2214210"/>
                    <a:pt x="8696987" y="2214210"/>
                  </a:cubicBezTo>
                  <a:cubicBezTo>
                    <a:pt x="8682386" y="2214210"/>
                    <a:pt x="8671029" y="2202834"/>
                    <a:pt x="8671029" y="2188207"/>
                  </a:cubicBezTo>
                  <a:cubicBezTo>
                    <a:pt x="8671029" y="2188207"/>
                    <a:pt x="8671029" y="2188207"/>
                    <a:pt x="8671029" y="2136206"/>
                  </a:cubicBezTo>
                  <a:cubicBezTo>
                    <a:pt x="8671029" y="2092328"/>
                    <a:pt x="8716455" y="2058198"/>
                    <a:pt x="8774860" y="2058198"/>
                  </a:cubicBezTo>
                  <a:close/>
                  <a:moveTo>
                    <a:pt x="8293136" y="2058198"/>
                  </a:moveTo>
                  <a:cubicBezTo>
                    <a:pt x="8351541" y="2058198"/>
                    <a:pt x="8396966" y="2092328"/>
                    <a:pt x="8396966" y="2136206"/>
                  </a:cubicBezTo>
                  <a:cubicBezTo>
                    <a:pt x="8396966" y="2136206"/>
                    <a:pt x="8396966" y="2136206"/>
                    <a:pt x="8396966" y="2188207"/>
                  </a:cubicBezTo>
                  <a:cubicBezTo>
                    <a:pt x="8396966" y="2202834"/>
                    <a:pt x="8385610" y="2214210"/>
                    <a:pt x="8371009" y="2214210"/>
                  </a:cubicBezTo>
                  <a:cubicBezTo>
                    <a:pt x="8371009" y="2214210"/>
                    <a:pt x="8371009" y="2214210"/>
                    <a:pt x="8345051" y="2214210"/>
                  </a:cubicBezTo>
                  <a:cubicBezTo>
                    <a:pt x="8345051" y="2214210"/>
                    <a:pt x="8345051" y="2214210"/>
                    <a:pt x="8345051" y="2318219"/>
                  </a:cubicBezTo>
                  <a:cubicBezTo>
                    <a:pt x="8345051" y="2332845"/>
                    <a:pt x="8333695" y="2344220"/>
                    <a:pt x="8319094" y="2344220"/>
                  </a:cubicBezTo>
                  <a:cubicBezTo>
                    <a:pt x="8319094" y="2344220"/>
                    <a:pt x="8319094" y="2344220"/>
                    <a:pt x="8267178" y="2344220"/>
                  </a:cubicBezTo>
                  <a:cubicBezTo>
                    <a:pt x="8252578" y="2344220"/>
                    <a:pt x="8241221" y="2332845"/>
                    <a:pt x="8241221" y="2318219"/>
                  </a:cubicBezTo>
                  <a:cubicBezTo>
                    <a:pt x="8241221" y="2318219"/>
                    <a:pt x="8241221" y="2318219"/>
                    <a:pt x="8241221" y="2214210"/>
                  </a:cubicBezTo>
                  <a:cubicBezTo>
                    <a:pt x="8241221" y="2214210"/>
                    <a:pt x="8241221" y="2214210"/>
                    <a:pt x="8215264" y="2214210"/>
                  </a:cubicBezTo>
                  <a:cubicBezTo>
                    <a:pt x="8200662" y="2214210"/>
                    <a:pt x="8189305" y="2202834"/>
                    <a:pt x="8189305" y="2188207"/>
                  </a:cubicBezTo>
                  <a:cubicBezTo>
                    <a:pt x="8189305" y="2188207"/>
                    <a:pt x="8189305" y="2188207"/>
                    <a:pt x="8189305" y="2136206"/>
                  </a:cubicBezTo>
                  <a:cubicBezTo>
                    <a:pt x="8189305" y="2092328"/>
                    <a:pt x="8234731" y="2058198"/>
                    <a:pt x="8293136" y="2058198"/>
                  </a:cubicBezTo>
                  <a:close/>
                  <a:moveTo>
                    <a:pt x="7811412" y="2058198"/>
                  </a:moveTo>
                  <a:cubicBezTo>
                    <a:pt x="7869817" y="2058198"/>
                    <a:pt x="7915242" y="2092328"/>
                    <a:pt x="7915242" y="2136206"/>
                  </a:cubicBezTo>
                  <a:cubicBezTo>
                    <a:pt x="7915242" y="2136206"/>
                    <a:pt x="7915242" y="2136206"/>
                    <a:pt x="7915242" y="2188207"/>
                  </a:cubicBezTo>
                  <a:cubicBezTo>
                    <a:pt x="7915242" y="2202834"/>
                    <a:pt x="7903886" y="2214210"/>
                    <a:pt x="7889285" y="2214210"/>
                  </a:cubicBezTo>
                  <a:cubicBezTo>
                    <a:pt x="7889285" y="2214210"/>
                    <a:pt x="7889285" y="2214210"/>
                    <a:pt x="7863327" y="2214210"/>
                  </a:cubicBezTo>
                  <a:cubicBezTo>
                    <a:pt x="7863327" y="2214210"/>
                    <a:pt x="7863327" y="2214210"/>
                    <a:pt x="7863327" y="2318219"/>
                  </a:cubicBezTo>
                  <a:cubicBezTo>
                    <a:pt x="7863327" y="2332845"/>
                    <a:pt x="7851971" y="2344220"/>
                    <a:pt x="7837370" y="2344220"/>
                  </a:cubicBezTo>
                  <a:cubicBezTo>
                    <a:pt x="7837370" y="2344220"/>
                    <a:pt x="7837370" y="2344220"/>
                    <a:pt x="7785454" y="2344220"/>
                  </a:cubicBezTo>
                  <a:cubicBezTo>
                    <a:pt x="7770854" y="2344220"/>
                    <a:pt x="7759497" y="2332845"/>
                    <a:pt x="7759497" y="2318219"/>
                  </a:cubicBezTo>
                  <a:cubicBezTo>
                    <a:pt x="7759497" y="2318219"/>
                    <a:pt x="7759497" y="2318219"/>
                    <a:pt x="7759497" y="2214210"/>
                  </a:cubicBezTo>
                  <a:cubicBezTo>
                    <a:pt x="7759497" y="2214210"/>
                    <a:pt x="7759497" y="2214210"/>
                    <a:pt x="7733540" y="2214210"/>
                  </a:cubicBezTo>
                  <a:cubicBezTo>
                    <a:pt x="7718938" y="2214210"/>
                    <a:pt x="7707581" y="2202834"/>
                    <a:pt x="7707581" y="2188207"/>
                  </a:cubicBezTo>
                  <a:cubicBezTo>
                    <a:pt x="7707581" y="2188207"/>
                    <a:pt x="7707581" y="2188207"/>
                    <a:pt x="7707581" y="2136206"/>
                  </a:cubicBezTo>
                  <a:cubicBezTo>
                    <a:pt x="7707581" y="2092328"/>
                    <a:pt x="7753007" y="2058198"/>
                    <a:pt x="7811412" y="2058198"/>
                  </a:cubicBezTo>
                  <a:close/>
                  <a:moveTo>
                    <a:pt x="7329688" y="2058198"/>
                  </a:moveTo>
                  <a:cubicBezTo>
                    <a:pt x="7388093" y="2058198"/>
                    <a:pt x="7433518" y="2092328"/>
                    <a:pt x="7433518" y="2136206"/>
                  </a:cubicBezTo>
                  <a:cubicBezTo>
                    <a:pt x="7433518" y="2136206"/>
                    <a:pt x="7433518" y="2136206"/>
                    <a:pt x="7433518" y="2188207"/>
                  </a:cubicBezTo>
                  <a:cubicBezTo>
                    <a:pt x="7433518" y="2202834"/>
                    <a:pt x="7422162" y="2214210"/>
                    <a:pt x="7407561" y="2214210"/>
                  </a:cubicBezTo>
                  <a:cubicBezTo>
                    <a:pt x="7407561" y="2214210"/>
                    <a:pt x="7407561" y="2214210"/>
                    <a:pt x="7381603" y="2214210"/>
                  </a:cubicBezTo>
                  <a:cubicBezTo>
                    <a:pt x="7381603" y="2214210"/>
                    <a:pt x="7381603" y="2214210"/>
                    <a:pt x="7381603" y="2318219"/>
                  </a:cubicBezTo>
                  <a:cubicBezTo>
                    <a:pt x="7381603" y="2332845"/>
                    <a:pt x="7370247" y="2344220"/>
                    <a:pt x="7355646" y="2344220"/>
                  </a:cubicBezTo>
                  <a:cubicBezTo>
                    <a:pt x="7355646" y="2344220"/>
                    <a:pt x="7355646" y="2344220"/>
                    <a:pt x="7303730" y="2344220"/>
                  </a:cubicBezTo>
                  <a:cubicBezTo>
                    <a:pt x="7289130" y="2344220"/>
                    <a:pt x="7277773" y="2332845"/>
                    <a:pt x="7277773" y="2318219"/>
                  </a:cubicBezTo>
                  <a:cubicBezTo>
                    <a:pt x="7277773" y="2318219"/>
                    <a:pt x="7277773" y="2318219"/>
                    <a:pt x="7277773" y="2214210"/>
                  </a:cubicBezTo>
                  <a:cubicBezTo>
                    <a:pt x="7277773" y="2214210"/>
                    <a:pt x="7277773" y="2214210"/>
                    <a:pt x="7251816" y="2214210"/>
                  </a:cubicBezTo>
                  <a:cubicBezTo>
                    <a:pt x="7237214" y="2214210"/>
                    <a:pt x="7225857" y="2202834"/>
                    <a:pt x="7225857" y="2188207"/>
                  </a:cubicBezTo>
                  <a:cubicBezTo>
                    <a:pt x="7225857" y="2188207"/>
                    <a:pt x="7225857" y="2188207"/>
                    <a:pt x="7225857" y="2136206"/>
                  </a:cubicBezTo>
                  <a:cubicBezTo>
                    <a:pt x="7225857" y="2092328"/>
                    <a:pt x="7271283" y="2058198"/>
                    <a:pt x="7329688" y="2058198"/>
                  </a:cubicBezTo>
                  <a:close/>
                  <a:moveTo>
                    <a:pt x="6847964" y="2058198"/>
                  </a:moveTo>
                  <a:cubicBezTo>
                    <a:pt x="6906369" y="2058198"/>
                    <a:pt x="6951794" y="2092328"/>
                    <a:pt x="6951794" y="2136206"/>
                  </a:cubicBezTo>
                  <a:cubicBezTo>
                    <a:pt x="6951794" y="2136206"/>
                    <a:pt x="6951794" y="2136206"/>
                    <a:pt x="6951794" y="2188207"/>
                  </a:cubicBezTo>
                  <a:cubicBezTo>
                    <a:pt x="6951794" y="2202834"/>
                    <a:pt x="6940438" y="2214210"/>
                    <a:pt x="6925837" y="2214210"/>
                  </a:cubicBezTo>
                  <a:cubicBezTo>
                    <a:pt x="6925837" y="2214210"/>
                    <a:pt x="6925837" y="2214210"/>
                    <a:pt x="6899879" y="2214210"/>
                  </a:cubicBezTo>
                  <a:cubicBezTo>
                    <a:pt x="6899879" y="2214210"/>
                    <a:pt x="6899879" y="2214210"/>
                    <a:pt x="6899879" y="2318219"/>
                  </a:cubicBezTo>
                  <a:cubicBezTo>
                    <a:pt x="6899879" y="2332845"/>
                    <a:pt x="6888523" y="2344220"/>
                    <a:pt x="6873922" y="2344220"/>
                  </a:cubicBezTo>
                  <a:cubicBezTo>
                    <a:pt x="6873922" y="2344220"/>
                    <a:pt x="6873922" y="2344220"/>
                    <a:pt x="6822006" y="2344220"/>
                  </a:cubicBezTo>
                  <a:cubicBezTo>
                    <a:pt x="6807406" y="2344220"/>
                    <a:pt x="6796049" y="2332845"/>
                    <a:pt x="6796049" y="2318219"/>
                  </a:cubicBezTo>
                  <a:cubicBezTo>
                    <a:pt x="6796049" y="2318219"/>
                    <a:pt x="6796049" y="2318219"/>
                    <a:pt x="6796049" y="2214210"/>
                  </a:cubicBezTo>
                  <a:cubicBezTo>
                    <a:pt x="6796049" y="2214210"/>
                    <a:pt x="6796049" y="2214210"/>
                    <a:pt x="6770092" y="2214210"/>
                  </a:cubicBezTo>
                  <a:cubicBezTo>
                    <a:pt x="6755490" y="2214210"/>
                    <a:pt x="6744133" y="2202834"/>
                    <a:pt x="6744133" y="2188207"/>
                  </a:cubicBezTo>
                  <a:cubicBezTo>
                    <a:pt x="6744133" y="2188207"/>
                    <a:pt x="6744133" y="2188207"/>
                    <a:pt x="6744133" y="2136206"/>
                  </a:cubicBezTo>
                  <a:cubicBezTo>
                    <a:pt x="6744133" y="2092328"/>
                    <a:pt x="6789559" y="2058198"/>
                    <a:pt x="6847964" y="2058198"/>
                  </a:cubicBezTo>
                  <a:close/>
                  <a:moveTo>
                    <a:pt x="6366240" y="2058198"/>
                  </a:moveTo>
                  <a:cubicBezTo>
                    <a:pt x="6424645" y="2058198"/>
                    <a:pt x="6470070" y="2092328"/>
                    <a:pt x="6470070" y="2136206"/>
                  </a:cubicBezTo>
                  <a:cubicBezTo>
                    <a:pt x="6470070" y="2136206"/>
                    <a:pt x="6470070" y="2136206"/>
                    <a:pt x="6470070" y="2188207"/>
                  </a:cubicBezTo>
                  <a:cubicBezTo>
                    <a:pt x="6470070" y="2202834"/>
                    <a:pt x="6458714" y="2214210"/>
                    <a:pt x="6444113" y="2214210"/>
                  </a:cubicBezTo>
                  <a:cubicBezTo>
                    <a:pt x="6444113" y="2214210"/>
                    <a:pt x="6444113" y="2214210"/>
                    <a:pt x="6418155" y="2214210"/>
                  </a:cubicBezTo>
                  <a:cubicBezTo>
                    <a:pt x="6418155" y="2214210"/>
                    <a:pt x="6418155" y="2214210"/>
                    <a:pt x="6418155" y="2318219"/>
                  </a:cubicBezTo>
                  <a:cubicBezTo>
                    <a:pt x="6418155" y="2332845"/>
                    <a:pt x="6406799" y="2344220"/>
                    <a:pt x="6392198" y="2344220"/>
                  </a:cubicBezTo>
                  <a:cubicBezTo>
                    <a:pt x="6392198" y="2344220"/>
                    <a:pt x="6392198" y="2344220"/>
                    <a:pt x="6340282" y="2344220"/>
                  </a:cubicBezTo>
                  <a:cubicBezTo>
                    <a:pt x="6325682" y="2344220"/>
                    <a:pt x="6314325" y="2332845"/>
                    <a:pt x="6314325" y="2318219"/>
                  </a:cubicBezTo>
                  <a:cubicBezTo>
                    <a:pt x="6314325" y="2318219"/>
                    <a:pt x="6314325" y="2318219"/>
                    <a:pt x="6314325" y="2214210"/>
                  </a:cubicBezTo>
                  <a:cubicBezTo>
                    <a:pt x="6314325" y="2214210"/>
                    <a:pt x="6314325" y="2214210"/>
                    <a:pt x="6288368" y="2214210"/>
                  </a:cubicBezTo>
                  <a:cubicBezTo>
                    <a:pt x="6273766" y="2214210"/>
                    <a:pt x="6262409" y="2202834"/>
                    <a:pt x="6262409" y="2188207"/>
                  </a:cubicBezTo>
                  <a:cubicBezTo>
                    <a:pt x="6262409" y="2188207"/>
                    <a:pt x="6262409" y="2188207"/>
                    <a:pt x="6262409" y="2136206"/>
                  </a:cubicBezTo>
                  <a:cubicBezTo>
                    <a:pt x="6262409" y="2092328"/>
                    <a:pt x="6307835" y="2058198"/>
                    <a:pt x="6366240" y="2058198"/>
                  </a:cubicBezTo>
                  <a:close/>
                  <a:moveTo>
                    <a:pt x="5884528" y="2058198"/>
                  </a:moveTo>
                  <a:cubicBezTo>
                    <a:pt x="5942930" y="2058198"/>
                    <a:pt x="5988353" y="2092328"/>
                    <a:pt x="5988353" y="2136206"/>
                  </a:cubicBezTo>
                  <a:cubicBezTo>
                    <a:pt x="5988353" y="2136206"/>
                    <a:pt x="5988353" y="2136206"/>
                    <a:pt x="5988353" y="2188207"/>
                  </a:cubicBezTo>
                  <a:cubicBezTo>
                    <a:pt x="5988353" y="2202834"/>
                    <a:pt x="5976990" y="2214210"/>
                    <a:pt x="5962398" y="2214210"/>
                  </a:cubicBezTo>
                  <a:cubicBezTo>
                    <a:pt x="5962398" y="2214210"/>
                    <a:pt x="5962398" y="2214210"/>
                    <a:pt x="5936441" y="2214210"/>
                  </a:cubicBezTo>
                  <a:cubicBezTo>
                    <a:pt x="5936441" y="2214210"/>
                    <a:pt x="5936441" y="2214210"/>
                    <a:pt x="5936441" y="2318219"/>
                  </a:cubicBezTo>
                  <a:cubicBezTo>
                    <a:pt x="5936441" y="2332845"/>
                    <a:pt x="5925085" y="2344220"/>
                    <a:pt x="5910484" y="2344220"/>
                  </a:cubicBezTo>
                  <a:cubicBezTo>
                    <a:pt x="5910484" y="2344220"/>
                    <a:pt x="5910484" y="2344220"/>
                    <a:pt x="5858570" y="2344220"/>
                  </a:cubicBezTo>
                  <a:cubicBezTo>
                    <a:pt x="5843971" y="2344220"/>
                    <a:pt x="5832614" y="2332845"/>
                    <a:pt x="5832614" y="2318219"/>
                  </a:cubicBezTo>
                  <a:cubicBezTo>
                    <a:pt x="5832614" y="2318219"/>
                    <a:pt x="5832614" y="2318219"/>
                    <a:pt x="5832614" y="2214210"/>
                  </a:cubicBezTo>
                  <a:cubicBezTo>
                    <a:pt x="5832614" y="2214210"/>
                    <a:pt x="5832614" y="2214210"/>
                    <a:pt x="5806658" y="2214210"/>
                  </a:cubicBezTo>
                  <a:cubicBezTo>
                    <a:pt x="5792057" y="2214210"/>
                    <a:pt x="5780702" y="2202834"/>
                    <a:pt x="5780702" y="2188207"/>
                  </a:cubicBezTo>
                  <a:cubicBezTo>
                    <a:pt x="5780702" y="2188207"/>
                    <a:pt x="5780702" y="2188207"/>
                    <a:pt x="5780702" y="2136206"/>
                  </a:cubicBezTo>
                  <a:cubicBezTo>
                    <a:pt x="5780702" y="2092328"/>
                    <a:pt x="5826124" y="2058198"/>
                    <a:pt x="5884528" y="2058198"/>
                  </a:cubicBezTo>
                  <a:close/>
                  <a:moveTo>
                    <a:pt x="5402823" y="2058198"/>
                  </a:moveTo>
                  <a:cubicBezTo>
                    <a:pt x="5461223" y="2058198"/>
                    <a:pt x="5506645" y="2092328"/>
                    <a:pt x="5506645" y="2136206"/>
                  </a:cubicBezTo>
                  <a:cubicBezTo>
                    <a:pt x="5506645" y="2136206"/>
                    <a:pt x="5506645" y="2136206"/>
                    <a:pt x="5506645" y="2188207"/>
                  </a:cubicBezTo>
                  <a:cubicBezTo>
                    <a:pt x="5506645" y="2202834"/>
                    <a:pt x="5495292" y="2214210"/>
                    <a:pt x="5480691" y="2214210"/>
                  </a:cubicBezTo>
                  <a:cubicBezTo>
                    <a:pt x="5480691" y="2214210"/>
                    <a:pt x="5480691" y="2214210"/>
                    <a:pt x="5454735" y="2214210"/>
                  </a:cubicBezTo>
                  <a:cubicBezTo>
                    <a:pt x="5454735" y="2214210"/>
                    <a:pt x="5454735" y="2214210"/>
                    <a:pt x="5454735" y="2318219"/>
                  </a:cubicBezTo>
                  <a:cubicBezTo>
                    <a:pt x="5454735" y="2332845"/>
                    <a:pt x="5443379" y="2344220"/>
                    <a:pt x="5428775" y="2344220"/>
                  </a:cubicBezTo>
                  <a:cubicBezTo>
                    <a:pt x="5428775" y="2344220"/>
                    <a:pt x="5428775" y="2344220"/>
                    <a:pt x="5376865" y="2344220"/>
                  </a:cubicBezTo>
                  <a:cubicBezTo>
                    <a:pt x="5362269" y="2344220"/>
                    <a:pt x="5350911" y="2332845"/>
                    <a:pt x="5350911" y="2318219"/>
                  </a:cubicBezTo>
                  <a:cubicBezTo>
                    <a:pt x="5350911" y="2318219"/>
                    <a:pt x="5350911" y="2318219"/>
                    <a:pt x="5350911" y="2214210"/>
                  </a:cubicBezTo>
                  <a:cubicBezTo>
                    <a:pt x="5350911" y="2214210"/>
                    <a:pt x="5350911" y="2214210"/>
                    <a:pt x="5324952" y="2214210"/>
                  </a:cubicBezTo>
                  <a:cubicBezTo>
                    <a:pt x="5310351" y="2214210"/>
                    <a:pt x="5298991" y="2202834"/>
                    <a:pt x="5298991" y="2188207"/>
                  </a:cubicBezTo>
                  <a:cubicBezTo>
                    <a:pt x="5298991" y="2188207"/>
                    <a:pt x="5298991" y="2188207"/>
                    <a:pt x="5298991" y="2136206"/>
                  </a:cubicBezTo>
                  <a:cubicBezTo>
                    <a:pt x="5298991" y="2092328"/>
                    <a:pt x="5344423" y="2058198"/>
                    <a:pt x="5402823" y="2058198"/>
                  </a:cubicBezTo>
                  <a:close/>
                  <a:moveTo>
                    <a:pt x="4921068" y="2058198"/>
                  </a:moveTo>
                  <a:cubicBezTo>
                    <a:pt x="4979488" y="2058198"/>
                    <a:pt x="5024917" y="2092328"/>
                    <a:pt x="5024917" y="2136206"/>
                  </a:cubicBezTo>
                  <a:cubicBezTo>
                    <a:pt x="5024917" y="2136206"/>
                    <a:pt x="5024917" y="2136206"/>
                    <a:pt x="5024917" y="2188207"/>
                  </a:cubicBezTo>
                  <a:cubicBezTo>
                    <a:pt x="5024917" y="2202834"/>
                    <a:pt x="5013559" y="2214210"/>
                    <a:pt x="4998956" y="2214210"/>
                  </a:cubicBezTo>
                  <a:cubicBezTo>
                    <a:pt x="4998956" y="2214210"/>
                    <a:pt x="4998956" y="2214210"/>
                    <a:pt x="4972998" y="2214210"/>
                  </a:cubicBezTo>
                  <a:cubicBezTo>
                    <a:pt x="4972998" y="2214210"/>
                    <a:pt x="4972998" y="2214210"/>
                    <a:pt x="4972998" y="2318219"/>
                  </a:cubicBezTo>
                  <a:cubicBezTo>
                    <a:pt x="4972998" y="2332845"/>
                    <a:pt x="4961641" y="2344220"/>
                    <a:pt x="4947033" y="2344220"/>
                  </a:cubicBezTo>
                  <a:cubicBezTo>
                    <a:pt x="4947033" y="2344220"/>
                    <a:pt x="4947033" y="2344220"/>
                    <a:pt x="4895110" y="2344220"/>
                  </a:cubicBezTo>
                  <a:cubicBezTo>
                    <a:pt x="4880513" y="2344220"/>
                    <a:pt x="4869167" y="2332845"/>
                    <a:pt x="4869167" y="2318219"/>
                  </a:cubicBezTo>
                  <a:cubicBezTo>
                    <a:pt x="4869167" y="2318219"/>
                    <a:pt x="4869167" y="2318219"/>
                    <a:pt x="4869167" y="2214210"/>
                  </a:cubicBezTo>
                  <a:cubicBezTo>
                    <a:pt x="4869167" y="2214210"/>
                    <a:pt x="4869167" y="2214210"/>
                    <a:pt x="4843213" y="2214210"/>
                  </a:cubicBezTo>
                  <a:cubicBezTo>
                    <a:pt x="4828621" y="2214210"/>
                    <a:pt x="4817256" y="2202834"/>
                    <a:pt x="4817256" y="2188207"/>
                  </a:cubicBezTo>
                  <a:cubicBezTo>
                    <a:pt x="4817256" y="2188207"/>
                    <a:pt x="4817256" y="2188207"/>
                    <a:pt x="4817256" y="2136206"/>
                  </a:cubicBezTo>
                  <a:cubicBezTo>
                    <a:pt x="4817256" y="2092328"/>
                    <a:pt x="4862677" y="2058198"/>
                    <a:pt x="4921068" y="2058198"/>
                  </a:cubicBezTo>
                  <a:close/>
                  <a:moveTo>
                    <a:pt x="4439379" y="2058198"/>
                  </a:moveTo>
                  <a:cubicBezTo>
                    <a:pt x="4497767" y="2058198"/>
                    <a:pt x="4543194" y="2092328"/>
                    <a:pt x="4543194" y="2136206"/>
                  </a:cubicBezTo>
                  <a:cubicBezTo>
                    <a:pt x="4543194" y="2136206"/>
                    <a:pt x="4543194" y="2136206"/>
                    <a:pt x="4543194" y="2188207"/>
                  </a:cubicBezTo>
                  <a:cubicBezTo>
                    <a:pt x="4543194" y="2202834"/>
                    <a:pt x="4531835" y="2214210"/>
                    <a:pt x="4517238" y="2214210"/>
                  </a:cubicBezTo>
                  <a:cubicBezTo>
                    <a:pt x="4517238" y="2214210"/>
                    <a:pt x="4517238" y="2214210"/>
                    <a:pt x="4491275" y="2214210"/>
                  </a:cubicBezTo>
                  <a:cubicBezTo>
                    <a:pt x="4491275" y="2214210"/>
                    <a:pt x="4491275" y="2214210"/>
                    <a:pt x="4491275" y="2318219"/>
                  </a:cubicBezTo>
                  <a:cubicBezTo>
                    <a:pt x="4491275" y="2332845"/>
                    <a:pt x="4479920" y="2344220"/>
                    <a:pt x="4465318" y="2344220"/>
                  </a:cubicBezTo>
                  <a:cubicBezTo>
                    <a:pt x="4465318" y="2344220"/>
                    <a:pt x="4465318" y="2344220"/>
                    <a:pt x="4413410" y="2344220"/>
                  </a:cubicBezTo>
                  <a:cubicBezTo>
                    <a:pt x="4398807" y="2344220"/>
                    <a:pt x="4387449" y="2332845"/>
                    <a:pt x="4387449" y="2318219"/>
                  </a:cubicBezTo>
                  <a:cubicBezTo>
                    <a:pt x="4387449" y="2318219"/>
                    <a:pt x="4387449" y="2318219"/>
                    <a:pt x="4387449" y="2214210"/>
                  </a:cubicBezTo>
                  <a:cubicBezTo>
                    <a:pt x="4387449" y="2214210"/>
                    <a:pt x="4387449" y="2214210"/>
                    <a:pt x="4361488" y="2214210"/>
                  </a:cubicBezTo>
                  <a:cubicBezTo>
                    <a:pt x="4346887" y="2214210"/>
                    <a:pt x="4335534" y="2202834"/>
                    <a:pt x="4335534" y="2188207"/>
                  </a:cubicBezTo>
                  <a:cubicBezTo>
                    <a:pt x="4335534" y="2188207"/>
                    <a:pt x="4335534" y="2188207"/>
                    <a:pt x="4335534" y="2136206"/>
                  </a:cubicBezTo>
                  <a:cubicBezTo>
                    <a:pt x="4335534" y="2092328"/>
                    <a:pt x="4380957" y="2058198"/>
                    <a:pt x="4439379" y="2058198"/>
                  </a:cubicBezTo>
                  <a:close/>
                  <a:moveTo>
                    <a:pt x="3957660" y="2058198"/>
                  </a:moveTo>
                  <a:cubicBezTo>
                    <a:pt x="4016067" y="2058198"/>
                    <a:pt x="4061492" y="2092328"/>
                    <a:pt x="4061492" y="2136206"/>
                  </a:cubicBezTo>
                  <a:cubicBezTo>
                    <a:pt x="4061492" y="2136206"/>
                    <a:pt x="4061492" y="2136206"/>
                    <a:pt x="4061492" y="2188207"/>
                  </a:cubicBezTo>
                  <a:cubicBezTo>
                    <a:pt x="4061492" y="2202834"/>
                    <a:pt x="4050137" y="2214210"/>
                    <a:pt x="4035536" y="2214210"/>
                  </a:cubicBezTo>
                  <a:cubicBezTo>
                    <a:pt x="4035536" y="2214210"/>
                    <a:pt x="4035536" y="2214210"/>
                    <a:pt x="4009577" y="2214210"/>
                  </a:cubicBezTo>
                  <a:cubicBezTo>
                    <a:pt x="4009577" y="2214210"/>
                    <a:pt x="4009577" y="2214210"/>
                    <a:pt x="4009577" y="2318219"/>
                  </a:cubicBezTo>
                  <a:cubicBezTo>
                    <a:pt x="4009577" y="2332845"/>
                    <a:pt x="3998219" y="2344220"/>
                    <a:pt x="3983617" y="2344220"/>
                  </a:cubicBezTo>
                  <a:cubicBezTo>
                    <a:pt x="3983617" y="2344220"/>
                    <a:pt x="3983617" y="2344220"/>
                    <a:pt x="3931701" y="2344220"/>
                  </a:cubicBezTo>
                  <a:cubicBezTo>
                    <a:pt x="3917100" y="2344220"/>
                    <a:pt x="3905747" y="2332845"/>
                    <a:pt x="3905747" y="2318219"/>
                  </a:cubicBezTo>
                  <a:cubicBezTo>
                    <a:pt x="3905747" y="2318219"/>
                    <a:pt x="3905747" y="2318219"/>
                    <a:pt x="3905747" y="2214210"/>
                  </a:cubicBezTo>
                  <a:cubicBezTo>
                    <a:pt x="3905747" y="2214210"/>
                    <a:pt x="3905747" y="2214210"/>
                    <a:pt x="3879788" y="2214210"/>
                  </a:cubicBezTo>
                  <a:cubicBezTo>
                    <a:pt x="3865189" y="2214210"/>
                    <a:pt x="3853831" y="2202834"/>
                    <a:pt x="3853831" y="2188207"/>
                  </a:cubicBezTo>
                  <a:cubicBezTo>
                    <a:pt x="3853831" y="2188207"/>
                    <a:pt x="3853831" y="2188207"/>
                    <a:pt x="3853831" y="2136206"/>
                  </a:cubicBezTo>
                  <a:cubicBezTo>
                    <a:pt x="3853831" y="2092328"/>
                    <a:pt x="3899258" y="2058198"/>
                    <a:pt x="3957660" y="2058198"/>
                  </a:cubicBezTo>
                  <a:close/>
                  <a:moveTo>
                    <a:pt x="3475944" y="2058198"/>
                  </a:moveTo>
                  <a:cubicBezTo>
                    <a:pt x="3534351" y="2058198"/>
                    <a:pt x="3579780" y="2092328"/>
                    <a:pt x="3579780" y="2136206"/>
                  </a:cubicBezTo>
                  <a:cubicBezTo>
                    <a:pt x="3579780" y="2136206"/>
                    <a:pt x="3579780" y="2136206"/>
                    <a:pt x="3579780" y="2188207"/>
                  </a:cubicBezTo>
                  <a:cubicBezTo>
                    <a:pt x="3579780" y="2202834"/>
                    <a:pt x="3568424" y="2214210"/>
                    <a:pt x="3553820" y="2214210"/>
                  </a:cubicBezTo>
                  <a:cubicBezTo>
                    <a:pt x="3553820" y="2214210"/>
                    <a:pt x="3553820" y="2214210"/>
                    <a:pt x="3527861" y="2214210"/>
                  </a:cubicBezTo>
                  <a:cubicBezTo>
                    <a:pt x="3527861" y="2214210"/>
                    <a:pt x="3527861" y="2214210"/>
                    <a:pt x="3527861" y="2318219"/>
                  </a:cubicBezTo>
                  <a:cubicBezTo>
                    <a:pt x="3527861" y="2332845"/>
                    <a:pt x="3516505" y="2344220"/>
                    <a:pt x="3501905" y="2344220"/>
                  </a:cubicBezTo>
                  <a:cubicBezTo>
                    <a:pt x="3501905" y="2344220"/>
                    <a:pt x="3501905" y="2344220"/>
                    <a:pt x="3449988" y="2344220"/>
                  </a:cubicBezTo>
                  <a:cubicBezTo>
                    <a:pt x="3435386" y="2344220"/>
                    <a:pt x="3424030" y="2332845"/>
                    <a:pt x="3424030" y="2318219"/>
                  </a:cubicBezTo>
                  <a:cubicBezTo>
                    <a:pt x="3424030" y="2318219"/>
                    <a:pt x="3424030" y="2318219"/>
                    <a:pt x="3424030" y="2214210"/>
                  </a:cubicBezTo>
                  <a:cubicBezTo>
                    <a:pt x="3424030" y="2214210"/>
                    <a:pt x="3424030" y="2214210"/>
                    <a:pt x="3398073" y="2214210"/>
                  </a:cubicBezTo>
                  <a:cubicBezTo>
                    <a:pt x="3383472" y="2214210"/>
                    <a:pt x="3372114" y="2202834"/>
                    <a:pt x="3372114" y="2188207"/>
                  </a:cubicBezTo>
                  <a:cubicBezTo>
                    <a:pt x="3372114" y="2188207"/>
                    <a:pt x="3372114" y="2188207"/>
                    <a:pt x="3372114" y="2136206"/>
                  </a:cubicBezTo>
                  <a:cubicBezTo>
                    <a:pt x="3372114" y="2092328"/>
                    <a:pt x="3417539" y="2058198"/>
                    <a:pt x="3475944" y="2058198"/>
                  </a:cubicBezTo>
                  <a:close/>
                  <a:moveTo>
                    <a:pt x="2994221" y="2058198"/>
                  </a:moveTo>
                  <a:cubicBezTo>
                    <a:pt x="3052623" y="2058198"/>
                    <a:pt x="3098050" y="2092328"/>
                    <a:pt x="3098050" y="2136206"/>
                  </a:cubicBezTo>
                  <a:cubicBezTo>
                    <a:pt x="3098050" y="2136206"/>
                    <a:pt x="3098050" y="2136206"/>
                    <a:pt x="3098050" y="2188207"/>
                  </a:cubicBezTo>
                  <a:cubicBezTo>
                    <a:pt x="3098050" y="2202834"/>
                    <a:pt x="3086695" y="2214210"/>
                    <a:pt x="3072091" y="2214210"/>
                  </a:cubicBezTo>
                  <a:cubicBezTo>
                    <a:pt x="3072091" y="2214210"/>
                    <a:pt x="3072091" y="2214210"/>
                    <a:pt x="3046135" y="2214210"/>
                  </a:cubicBezTo>
                  <a:cubicBezTo>
                    <a:pt x="3046135" y="2214210"/>
                    <a:pt x="3046135" y="2214210"/>
                    <a:pt x="3046135" y="2318219"/>
                  </a:cubicBezTo>
                  <a:cubicBezTo>
                    <a:pt x="3046135" y="2332845"/>
                    <a:pt x="3034779" y="2344220"/>
                    <a:pt x="3020178" y="2344220"/>
                  </a:cubicBezTo>
                  <a:cubicBezTo>
                    <a:pt x="3020178" y="2344220"/>
                    <a:pt x="3020178" y="2344220"/>
                    <a:pt x="2968261" y="2344220"/>
                  </a:cubicBezTo>
                  <a:cubicBezTo>
                    <a:pt x="2953661" y="2344220"/>
                    <a:pt x="2942305" y="2332845"/>
                    <a:pt x="2942305" y="2318219"/>
                  </a:cubicBezTo>
                  <a:cubicBezTo>
                    <a:pt x="2942305" y="2318219"/>
                    <a:pt x="2942305" y="2318219"/>
                    <a:pt x="2942305" y="2214210"/>
                  </a:cubicBezTo>
                  <a:cubicBezTo>
                    <a:pt x="2942305" y="2214210"/>
                    <a:pt x="2942305" y="2214210"/>
                    <a:pt x="2916346" y="2214210"/>
                  </a:cubicBezTo>
                  <a:cubicBezTo>
                    <a:pt x="2901746" y="2214210"/>
                    <a:pt x="2890390" y="2202834"/>
                    <a:pt x="2890390" y="2188207"/>
                  </a:cubicBezTo>
                  <a:cubicBezTo>
                    <a:pt x="2890390" y="2188207"/>
                    <a:pt x="2890390" y="2188207"/>
                    <a:pt x="2890390" y="2136206"/>
                  </a:cubicBezTo>
                  <a:cubicBezTo>
                    <a:pt x="2890390" y="2092328"/>
                    <a:pt x="2935815" y="2058198"/>
                    <a:pt x="2994221" y="2058198"/>
                  </a:cubicBezTo>
                  <a:close/>
                  <a:moveTo>
                    <a:pt x="2512497" y="2058198"/>
                  </a:moveTo>
                  <a:cubicBezTo>
                    <a:pt x="2570901" y="2058198"/>
                    <a:pt x="2616327" y="2092328"/>
                    <a:pt x="2616327" y="2136206"/>
                  </a:cubicBezTo>
                  <a:cubicBezTo>
                    <a:pt x="2616327" y="2136206"/>
                    <a:pt x="2616327" y="2136206"/>
                    <a:pt x="2616327" y="2188207"/>
                  </a:cubicBezTo>
                  <a:cubicBezTo>
                    <a:pt x="2616327" y="2202834"/>
                    <a:pt x="2604971" y="2214210"/>
                    <a:pt x="2590371" y="2214210"/>
                  </a:cubicBezTo>
                  <a:cubicBezTo>
                    <a:pt x="2590371" y="2214210"/>
                    <a:pt x="2590371" y="2214210"/>
                    <a:pt x="2564412" y="2214210"/>
                  </a:cubicBezTo>
                  <a:cubicBezTo>
                    <a:pt x="2564412" y="2214210"/>
                    <a:pt x="2564412" y="2214210"/>
                    <a:pt x="2564412" y="2318219"/>
                  </a:cubicBezTo>
                  <a:cubicBezTo>
                    <a:pt x="2564412" y="2332845"/>
                    <a:pt x="2553056" y="2344220"/>
                    <a:pt x="2538455" y="2344220"/>
                  </a:cubicBezTo>
                  <a:cubicBezTo>
                    <a:pt x="2538455" y="2344220"/>
                    <a:pt x="2538455" y="2344220"/>
                    <a:pt x="2486541" y="2344220"/>
                  </a:cubicBezTo>
                  <a:cubicBezTo>
                    <a:pt x="2471941" y="2344220"/>
                    <a:pt x="2460584" y="2332845"/>
                    <a:pt x="2460584" y="2318219"/>
                  </a:cubicBezTo>
                  <a:cubicBezTo>
                    <a:pt x="2460584" y="2318219"/>
                    <a:pt x="2460584" y="2318219"/>
                    <a:pt x="2460584" y="2214210"/>
                  </a:cubicBezTo>
                  <a:cubicBezTo>
                    <a:pt x="2460584" y="2214210"/>
                    <a:pt x="2460584" y="2214210"/>
                    <a:pt x="2434628" y="2214210"/>
                  </a:cubicBezTo>
                  <a:cubicBezTo>
                    <a:pt x="2420026" y="2214210"/>
                    <a:pt x="2408669" y="2202834"/>
                    <a:pt x="2408669" y="2188207"/>
                  </a:cubicBezTo>
                  <a:cubicBezTo>
                    <a:pt x="2408669" y="2188207"/>
                    <a:pt x="2408669" y="2188207"/>
                    <a:pt x="2408669" y="2136206"/>
                  </a:cubicBezTo>
                  <a:cubicBezTo>
                    <a:pt x="2408669" y="2092328"/>
                    <a:pt x="2454094" y="2058198"/>
                    <a:pt x="2512497" y="2058198"/>
                  </a:cubicBezTo>
                  <a:close/>
                  <a:moveTo>
                    <a:pt x="2030763" y="2058198"/>
                  </a:moveTo>
                  <a:cubicBezTo>
                    <a:pt x="2089167" y="2058198"/>
                    <a:pt x="2134608" y="2092328"/>
                    <a:pt x="2134608" y="2136206"/>
                  </a:cubicBezTo>
                  <a:cubicBezTo>
                    <a:pt x="2134608" y="2136206"/>
                    <a:pt x="2134608" y="2136206"/>
                    <a:pt x="2134608" y="2188207"/>
                  </a:cubicBezTo>
                  <a:cubicBezTo>
                    <a:pt x="2134608" y="2202834"/>
                    <a:pt x="2123238" y="2214210"/>
                    <a:pt x="2108636" y="2214210"/>
                  </a:cubicBezTo>
                  <a:cubicBezTo>
                    <a:pt x="2108636" y="2214210"/>
                    <a:pt x="2108636" y="2214210"/>
                    <a:pt x="2082678" y="2214210"/>
                  </a:cubicBezTo>
                  <a:cubicBezTo>
                    <a:pt x="2082678" y="2214210"/>
                    <a:pt x="2082678" y="2214210"/>
                    <a:pt x="2082678" y="2318219"/>
                  </a:cubicBezTo>
                  <a:cubicBezTo>
                    <a:pt x="2082678" y="2332845"/>
                    <a:pt x="2071322" y="2344220"/>
                    <a:pt x="2056720" y="2344220"/>
                  </a:cubicBezTo>
                  <a:cubicBezTo>
                    <a:pt x="2056720" y="2344220"/>
                    <a:pt x="2056720" y="2344220"/>
                    <a:pt x="2004805" y="2344220"/>
                  </a:cubicBezTo>
                  <a:cubicBezTo>
                    <a:pt x="1990204" y="2344220"/>
                    <a:pt x="1978847" y="2332845"/>
                    <a:pt x="1978847" y="2318219"/>
                  </a:cubicBezTo>
                  <a:cubicBezTo>
                    <a:pt x="1978847" y="2318219"/>
                    <a:pt x="1978847" y="2318219"/>
                    <a:pt x="1978847" y="2214210"/>
                  </a:cubicBezTo>
                  <a:cubicBezTo>
                    <a:pt x="1978847" y="2214210"/>
                    <a:pt x="1978847" y="2214210"/>
                    <a:pt x="1952890" y="2214210"/>
                  </a:cubicBezTo>
                  <a:cubicBezTo>
                    <a:pt x="1938289" y="2214210"/>
                    <a:pt x="1926932" y="2202834"/>
                    <a:pt x="1926932" y="2188207"/>
                  </a:cubicBezTo>
                  <a:cubicBezTo>
                    <a:pt x="1926932" y="2188207"/>
                    <a:pt x="1926932" y="2188207"/>
                    <a:pt x="1926932" y="2136206"/>
                  </a:cubicBezTo>
                  <a:cubicBezTo>
                    <a:pt x="1926932" y="2092328"/>
                    <a:pt x="1972357" y="2058198"/>
                    <a:pt x="2030763" y="2058198"/>
                  </a:cubicBezTo>
                  <a:close/>
                  <a:moveTo>
                    <a:pt x="1549040" y="2058198"/>
                  </a:moveTo>
                  <a:cubicBezTo>
                    <a:pt x="1607444" y="2058198"/>
                    <a:pt x="1652869" y="2092328"/>
                    <a:pt x="1652869" y="2136206"/>
                  </a:cubicBezTo>
                  <a:cubicBezTo>
                    <a:pt x="1652869" y="2136206"/>
                    <a:pt x="1652869" y="2136206"/>
                    <a:pt x="1652869" y="2188207"/>
                  </a:cubicBezTo>
                  <a:cubicBezTo>
                    <a:pt x="1652869" y="2202834"/>
                    <a:pt x="1641514" y="2214210"/>
                    <a:pt x="1626912" y="2214210"/>
                  </a:cubicBezTo>
                  <a:cubicBezTo>
                    <a:pt x="1626912" y="2214210"/>
                    <a:pt x="1626912" y="2214210"/>
                    <a:pt x="1600954" y="2214210"/>
                  </a:cubicBezTo>
                  <a:cubicBezTo>
                    <a:pt x="1600954" y="2214210"/>
                    <a:pt x="1600954" y="2214210"/>
                    <a:pt x="1600954" y="2318219"/>
                  </a:cubicBezTo>
                  <a:cubicBezTo>
                    <a:pt x="1600954" y="2332845"/>
                    <a:pt x="1589598" y="2344220"/>
                    <a:pt x="1574997" y="2344220"/>
                  </a:cubicBezTo>
                  <a:cubicBezTo>
                    <a:pt x="1574997" y="2344220"/>
                    <a:pt x="1574997" y="2344220"/>
                    <a:pt x="1523081" y="2344220"/>
                  </a:cubicBezTo>
                  <a:cubicBezTo>
                    <a:pt x="1508481" y="2344220"/>
                    <a:pt x="1497124" y="2332845"/>
                    <a:pt x="1497124" y="2318219"/>
                  </a:cubicBezTo>
                  <a:cubicBezTo>
                    <a:pt x="1497124" y="2318219"/>
                    <a:pt x="1497124" y="2318219"/>
                    <a:pt x="1497124" y="2214210"/>
                  </a:cubicBezTo>
                  <a:cubicBezTo>
                    <a:pt x="1497124" y="2214210"/>
                    <a:pt x="1497124" y="2214210"/>
                    <a:pt x="1471167" y="2214210"/>
                  </a:cubicBezTo>
                  <a:cubicBezTo>
                    <a:pt x="1456566" y="2214210"/>
                    <a:pt x="1445209" y="2202834"/>
                    <a:pt x="1445209" y="2188207"/>
                  </a:cubicBezTo>
                  <a:cubicBezTo>
                    <a:pt x="1445209" y="2188207"/>
                    <a:pt x="1445209" y="2188207"/>
                    <a:pt x="1445209" y="2136206"/>
                  </a:cubicBezTo>
                  <a:cubicBezTo>
                    <a:pt x="1445209" y="2092328"/>
                    <a:pt x="1490634" y="2058198"/>
                    <a:pt x="1549040" y="2058198"/>
                  </a:cubicBezTo>
                  <a:close/>
                  <a:moveTo>
                    <a:pt x="1067318" y="2058198"/>
                  </a:moveTo>
                  <a:cubicBezTo>
                    <a:pt x="1125722" y="2058198"/>
                    <a:pt x="1171147" y="2092328"/>
                    <a:pt x="1171147" y="2136206"/>
                  </a:cubicBezTo>
                  <a:cubicBezTo>
                    <a:pt x="1171147" y="2136206"/>
                    <a:pt x="1171147" y="2136206"/>
                    <a:pt x="1171147" y="2188207"/>
                  </a:cubicBezTo>
                  <a:cubicBezTo>
                    <a:pt x="1171147" y="2202834"/>
                    <a:pt x="1159792" y="2214210"/>
                    <a:pt x="1145190" y="2214210"/>
                  </a:cubicBezTo>
                  <a:cubicBezTo>
                    <a:pt x="1145190" y="2214210"/>
                    <a:pt x="1145190" y="2214210"/>
                    <a:pt x="1119232" y="2214210"/>
                  </a:cubicBezTo>
                  <a:cubicBezTo>
                    <a:pt x="1119232" y="2214210"/>
                    <a:pt x="1119232" y="2214210"/>
                    <a:pt x="1119232" y="2318219"/>
                  </a:cubicBezTo>
                  <a:cubicBezTo>
                    <a:pt x="1119232" y="2332845"/>
                    <a:pt x="1107876" y="2344220"/>
                    <a:pt x="1093275" y="2344220"/>
                  </a:cubicBezTo>
                  <a:cubicBezTo>
                    <a:pt x="1093275" y="2344220"/>
                    <a:pt x="1093275" y="2344220"/>
                    <a:pt x="1041359" y="2344220"/>
                  </a:cubicBezTo>
                  <a:cubicBezTo>
                    <a:pt x="1026759" y="2344220"/>
                    <a:pt x="1015402" y="2332845"/>
                    <a:pt x="1015402" y="2318219"/>
                  </a:cubicBezTo>
                  <a:cubicBezTo>
                    <a:pt x="1015402" y="2318219"/>
                    <a:pt x="1015402" y="2318219"/>
                    <a:pt x="1015402" y="2214210"/>
                  </a:cubicBezTo>
                  <a:cubicBezTo>
                    <a:pt x="1015402" y="2214210"/>
                    <a:pt x="1015402" y="2214210"/>
                    <a:pt x="989445" y="2214210"/>
                  </a:cubicBezTo>
                  <a:cubicBezTo>
                    <a:pt x="974844" y="2214210"/>
                    <a:pt x="963487" y="2202834"/>
                    <a:pt x="963487" y="2188207"/>
                  </a:cubicBezTo>
                  <a:cubicBezTo>
                    <a:pt x="963487" y="2188207"/>
                    <a:pt x="963487" y="2188207"/>
                    <a:pt x="963487" y="2136206"/>
                  </a:cubicBezTo>
                  <a:cubicBezTo>
                    <a:pt x="963487" y="2092328"/>
                    <a:pt x="1008912" y="2058198"/>
                    <a:pt x="1067318" y="2058198"/>
                  </a:cubicBezTo>
                  <a:close/>
                  <a:moveTo>
                    <a:pt x="585596" y="2058198"/>
                  </a:moveTo>
                  <a:cubicBezTo>
                    <a:pt x="644000" y="2058198"/>
                    <a:pt x="689425" y="2092328"/>
                    <a:pt x="689425" y="2136206"/>
                  </a:cubicBezTo>
                  <a:cubicBezTo>
                    <a:pt x="689425" y="2136206"/>
                    <a:pt x="689425" y="2136206"/>
                    <a:pt x="689425" y="2188207"/>
                  </a:cubicBezTo>
                  <a:cubicBezTo>
                    <a:pt x="689425" y="2202834"/>
                    <a:pt x="678070" y="2214210"/>
                    <a:pt x="663468" y="2214210"/>
                  </a:cubicBezTo>
                  <a:cubicBezTo>
                    <a:pt x="663468" y="2214210"/>
                    <a:pt x="663468" y="2214210"/>
                    <a:pt x="637510" y="2214210"/>
                  </a:cubicBezTo>
                  <a:cubicBezTo>
                    <a:pt x="637510" y="2214210"/>
                    <a:pt x="637510" y="2214210"/>
                    <a:pt x="637510" y="2318219"/>
                  </a:cubicBezTo>
                  <a:cubicBezTo>
                    <a:pt x="637510" y="2332845"/>
                    <a:pt x="626154" y="2344220"/>
                    <a:pt x="611553" y="2344220"/>
                  </a:cubicBezTo>
                  <a:cubicBezTo>
                    <a:pt x="611553" y="2344220"/>
                    <a:pt x="611553" y="2344220"/>
                    <a:pt x="559637" y="2344220"/>
                  </a:cubicBezTo>
                  <a:cubicBezTo>
                    <a:pt x="545037" y="2344220"/>
                    <a:pt x="533680" y="2332845"/>
                    <a:pt x="533680" y="2318219"/>
                  </a:cubicBezTo>
                  <a:cubicBezTo>
                    <a:pt x="533680" y="2318219"/>
                    <a:pt x="533680" y="2318219"/>
                    <a:pt x="533680" y="2214210"/>
                  </a:cubicBezTo>
                  <a:cubicBezTo>
                    <a:pt x="533680" y="2214210"/>
                    <a:pt x="533680" y="2214210"/>
                    <a:pt x="507723" y="2214210"/>
                  </a:cubicBezTo>
                  <a:cubicBezTo>
                    <a:pt x="493122" y="2214210"/>
                    <a:pt x="481764" y="2202834"/>
                    <a:pt x="481764" y="2188207"/>
                  </a:cubicBezTo>
                  <a:cubicBezTo>
                    <a:pt x="481764" y="2188207"/>
                    <a:pt x="481764" y="2188207"/>
                    <a:pt x="481764" y="2136206"/>
                  </a:cubicBezTo>
                  <a:cubicBezTo>
                    <a:pt x="481764" y="2092328"/>
                    <a:pt x="527190" y="2058198"/>
                    <a:pt x="585596" y="2058198"/>
                  </a:cubicBezTo>
                  <a:close/>
                  <a:moveTo>
                    <a:pt x="103874" y="2058198"/>
                  </a:moveTo>
                  <a:cubicBezTo>
                    <a:pt x="162278" y="2058198"/>
                    <a:pt x="207703" y="2092328"/>
                    <a:pt x="207703" y="2136206"/>
                  </a:cubicBezTo>
                  <a:cubicBezTo>
                    <a:pt x="207703" y="2136206"/>
                    <a:pt x="207703" y="2136206"/>
                    <a:pt x="207703" y="2188207"/>
                  </a:cubicBezTo>
                  <a:cubicBezTo>
                    <a:pt x="207703" y="2202834"/>
                    <a:pt x="196348" y="2214210"/>
                    <a:pt x="181746" y="2214210"/>
                  </a:cubicBezTo>
                  <a:cubicBezTo>
                    <a:pt x="181746" y="2214210"/>
                    <a:pt x="181746" y="2214210"/>
                    <a:pt x="155788" y="2214210"/>
                  </a:cubicBezTo>
                  <a:cubicBezTo>
                    <a:pt x="155788" y="2214210"/>
                    <a:pt x="155788" y="2214210"/>
                    <a:pt x="155788" y="2318219"/>
                  </a:cubicBezTo>
                  <a:cubicBezTo>
                    <a:pt x="155788" y="2332845"/>
                    <a:pt x="144432" y="2344220"/>
                    <a:pt x="129831" y="2344220"/>
                  </a:cubicBezTo>
                  <a:cubicBezTo>
                    <a:pt x="129831" y="2344220"/>
                    <a:pt x="129831" y="2344220"/>
                    <a:pt x="77915" y="2344220"/>
                  </a:cubicBezTo>
                  <a:cubicBezTo>
                    <a:pt x="63315" y="2344220"/>
                    <a:pt x="51958" y="2332845"/>
                    <a:pt x="51958" y="2318219"/>
                  </a:cubicBezTo>
                  <a:cubicBezTo>
                    <a:pt x="51958" y="2318219"/>
                    <a:pt x="51958" y="2318219"/>
                    <a:pt x="51958" y="2214210"/>
                  </a:cubicBezTo>
                  <a:cubicBezTo>
                    <a:pt x="51958" y="2214210"/>
                    <a:pt x="51958" y="2214210"/>
                    <a:pt x="26001" y="2214210"/>
                  </a:cubicBezTo>
                  <a:cubicBezTo>
                    <a:pt x="11399" y="2214210"/>
                    <a:pt x="42" y="2202834"/>
                    <a:pt x="42" y="2188207"/>
                  </a:cubicBezTo>
                  <a:cubicBezTo>
                    <a:pt x="42" y="2188207"/>
                    <a:pt x="42" y="2188207"/>
                    <a:pt x="42" y="2136206"/>
                  </a:cubicBezTo>
                  <a:cubicBezTo>
                    <a:pt x="42" y="2092328"/>
                    <a:pt x="45468" y="2058198"/>
                    <a:pt x="103874" y="2058198"/>
                  </a:cubicBezTo>
                  <a:close/>
                  <a:moveTo>
                    <a:pt x="12145950" y="1926952"/>
                  </a:moveTo>
                  <a:cubicBezTo>
                    <a:pt x="12174622" y="1926952"/>
                    <a:pt x="12197866" y="1950195"/>
                    <a:pt x="12197866" y="1978866"/>
                  </a:cubicBezTo>
                  <a:cubicBezTo>
                    <a:pt x="12197866" y="2007539"/>
                    <a:pt x="12174622" y="2030771"/>
                    <a:pt x="12145950" y="2030771"/>
                  </a:cubicBezTo>
                  <a:cubicBezTo>
                    <a:pt x="12117278" y="2030771"/>
                    <a:pt x="12094035" y="2007539"/>
                    <a:pt x="12094035" y="1978866"/>
                  </a:cubicBezTo>
                  <a:cubicBezTo>
                    <a:pt x="12094035" y="1950195"/>
                    <a:pt x="12117278" y="1926952"/>
                    <a:pt x="12145950" y="1926952"/>
                  </a:cubicBezTo>
                  <a:close/>
                  <a:moveTo>
                    <a:pt x="11664226" y="1926952"/>
                  </a:moveTo>
                  <a:cubicBezTo>
                    <a:pt x="11692898" y="1926952"/>
                    <a:pt x="11716142" y="1950195"/>
                    <a:pt x="11716142" y="1978866"/>
                  </a:cubicBezTo>
                  <a:cubicBezTo>
                    <a:pt x="11716142" y="2007539"/>
                    <a:pt x="11692898" y="2030771"/>
                    <a:pt x="11664226" y="2030771"/>
                  </a:cubicBezTo>
                  <a:cubicBezTo>
                    <a:pt x="11635554" y="2030771"/>
                    <a:pt x="11612311" y="2007539"/>
                    <a:pt x="11612311" y="1978866"/>
                  </a:cubicBezTo>
                  <a:cubicBezTo>
                    <a:pt x="11612311" y="1950195"/>
                    <a:pt x="11635554" y="1926952"/>
                    <a:pt x="11664226" y="1926952"/>
                  </a:cubicBezTo>
                  <a:close/>
                  <a:moveTo>
                    <a:pt x="11182501" y="1926952"/>
                  </a:moveTo>
                  <a:cubicBezTo>
                    <a:pt x="11211173" y="1926952"/>
                    <a:pt x="11234417" y="1950195"/>
                    <a:pt x="11234417" y="1978866"/>
                  </a:cubicBezTo>
                  <a:cubicBezTo>
                    <a:pt x="11234417" y="2007539"/>
                    <a:pt x="11211173" y="2030771"/>
                    <a:pt x="11182501" y="2030771"/>
                  </a:cubicBezTo>
                  <a:cubicBezTo>
                    <a:pt x="11153829" y="2030771"/>
                    <a:pt x="11130586" y="2007539"/>
                    <a:pt x="11130586" y="1978866"/>
                  </a:cubicBezTo>
                  <a:cubicBezTo>
                    <a:pt x="11130586" y="1950195"/>
                    <a:pt x="11153829" y="1926952"/>
                    <a:pt x="11182501" y="1926952"/>
                  </a:cubicBezTo>
                  <a:close/>
                  <a:moveTo>
                    <a:pt x="10700777" y="1926952"/>
                  </a:moveTo>
                  <a:cubicBezTo>
                    <a:pt x="10729449" y="1926952"/>
                    <a:pt x="10752693" y="1950195"/>
                    <a:pt x="10752693" y="1978866"/>
                  </a:cubicBezTo>
                  <a:cubicBezTo>
                    <a:pt x="10752693" y="2007539"/>
                    <a:pt x="10729449" y="2030771"/>
                    <a:pt x="10700777" y="2030771"/>
                  </a:cubicBezTo>
                  <a:cubicBezTo>
                    <a:pt x="10672105" y="2030771"/>
                    <a:pt x="10648862" y="2007539"/>
                    <a:pt x="10648862" y="1978866"/>
                  </a:cubicBezTo>
                  <a:cubicBezTo>
                    <a:pt x="10648862" y="1950195"/>
                    <a:pt x="10672105" y="1926952"/>
                    <a:pt x="10700777" y="1926952"/>
                  </a:cubicBezTo>
                  <a:close/>
                  <a:moveTo>
                    <a:pt x="10219053" y="1926952"/>
                  </a:moveTo>
                  <a:cubicBezTo>
                    <a:pt x="10247725" y="1926952"/>
                    <a:pt x="10270969" y="1950195"/>
                    <a:pt x="10270969" y="1978866"/>
                  </a:cubicBezTo>
                  <a:cubicBezTo>
                    <a:pt x="10270969" y="2007539"/>
                    <a:pt x="10247725" y="2030771"/>
                    <a:pt x="10219053" y="2030771"/>
                  </a:cubicBezTo>
                  <a:cubicBezTo>
                    <a:pt x="10190381" y="2030771"/>
                    <a:pt x="10167138" y="2007539"/>
                    <a:pt x="10167138" y="1978866"/>
                  </a:cubicBezTo>
                  <a:cubicBezTo>
                    <a:pt x="10167138" y="1950195"/>
                    <a:pt x="10190381" y="1926952"/>
                    <a:pt x="10219053" y="1926952"/>
                  </a:cubicBezTo>
                  <a:close/>
                  <a:moveTo>
                    <a:pt x="9737328" y="1926952"/>
                  </a:moveTo>
                  <a:cubicBezTo>
                    <a:pt x="9766000" y="1926952"/>
                    <a:pt x="9789244" y="1950195"/>
                    <a:pt x="9789244" y="1978866"/>
                  </a:cubicBezTo>
                  <a:cubicBezTo>
                    <a:pt x="9789244" y="2007539"/>
                    <a:pt x="9766000" y="2030771"/>
                    <a:pt x="9737328" y="2030771"/>
                  </a:cubicBezTo>
                  <a:cubicBezTo>
                    <a:pt x="9708656" y="2030771"/>
                    <a:pt x="9685413" y="2007539"/>
                    <a:pt x="9685413" y="1978866"/>
                  </a:cubicBezTo>
                  <a:cubicBezTo>
                    <a:pt x="9685413" y="1950195"/>
                    <a:pt x="9708656" y="1926952"/>
                    <a:pt x="9737328" y="1926952"/>
                  </a:cubicBezTo>
                  <a:close/>
                  <a:moveTo>
                    <a:pt x="9255604" y="1926952"/>
                  </a:moveTo>
                  <a:cubicBezTo>
                    <a:pt x="9284276" y="1926952"/>
                    <a:pt x="9307520" y="1950195"/>
                    <a:pt x="9307520" y="1978866"/>
                  </a:cubicBezTo>
                  <a:cubicBezTo>
                    <a:pt x="9307520" y="2007539"/>
                    <a:pt x="9284276" y="2030771"/>
                    <a:pt x="9255604" y="2030771"/>
                  </a:cubicBezTo>
                  <a:cubicBezTo>
                    <a:pt x="9226932" y="2030771"/>
                    <a:pt x="9203689" y="2007539"/>
                    <a:pt x="9203689" y="1978866"/>
                  </a:cubicBezTo>
                  <a:cubicBezTo>
                    <a:pt x="9203689" y="1950195"/>
                    <a:pt x="9226932" y="1926952"/>
                    <a:pt x="9255604" y="1926952"/>
                  </a:cubicBezTo>
                  <a:close/>
                  <a:moveTo>
                    <a:pt x="8773880" y="1926952"/>
                  </a:moveTo>
                  <a:cubicBezTo>
                    <a:pt x="8802552" y="1926952"/>
                    <a:pt x="8825796" y="1950195"/>
                    <a:pt x="8825796" y="1978866"/>
                  </a:cubicBezTo>
                  <a:cubicBezTo>
                    <a:pt x="8825796" y="2007539"/>
                    <a:pt x="8802552" y="2030771"/>
                    <a:pt x="8773880" y="2030771"/>
                  </a:cubicBezTo>
                  <a:cubicBezTo>
                    <a:pt x="8745208" y="2030771"/>
                    <a:pt x="8721965" y="2007539"/>
                    <a:pt x="8721965" y="1978866"/>
                  </a:cubicBezTo>
                  <a:cubicBezTo>
                    <a:pt x="8721965" y="1950195"/>
                    <a:pt x="8745208" y="1926952"/>
                    <a:pt x="8773880" y="1926952"/>
                  </a:cubicBezTo>
                  <a:close/>
                  <a:moveTo>
                    <a:pt x="8292157" y="1926952"/>
                  </a:moveTo>
                  <a:cubicBezTo>
                    <a:pt x="8320829" y="1926952"/>
                    <a:pt x="8344072" y="1950195"/>
                    <a:pt x="8344072" y="1978866"/>
                  </a:cubicBezTo>
                  <a:cubicBezTo>
                    <a:pt x="8344072" y="2007539"/>
                    <a:pt x="8320829" y="2030771"/>
                    <a:pt x="8292157" y="2030771"/>
                  </a:cubicBezTo>
                  <a:cubicBezTo>
                    <a:pt x="8263484" y="2030771"/>
                    <a:pt x="8240241" y="2007539"/>
                    <a:pt x="8240241" y="1978866"/>
                  </a:cubicBezTo>
                  <a:cubicBezTo>
                    <a:pt x="8240241" y="1950195"/>
                    <a:pt x="8263484" y="1926952"/>
                    <a:pt x="8292157" y="1926952"/>
                  </a:cubicBezTo>
                  <a:close/>
                  <a:moveTo>
                    <a:pt x="7810433" y="1926952"/>
                  </a:moveTo>
                  <a:cubicBezTo>
                    <a:pt x="7839105" y="1926952"/>
                    <a:pt x="7862348" y="1950195"/>
                    <a:pt x="7862348" y="1978866"/>
                  </a:cubicBezTo>
                  <a:cubicBezTo>
                    <a:pt x="7862348" y="2007539"/>
                    <a:pt x="7839105" y="2030771"/>
                    <a:pt x="7810433" y="2030771"/>
                  </a:cubicBezTo>
                  <a:cubicBezTo>
                    <a:pt x="7781760" y="2030771"/>
                    <a:pt x="7758517" y="2007539"/>
                    <a:pt x="7758517" y="1978866"/>
                  </a:cubicBezTo>
                  <a:cubicBezTo>
                    <a:pt x="7758517" y="1950195"/>
                    <a:pt x="7781760" y="1926952"/>
                    <a:pt x="7810433" y="1926952"/>
                  </a:cubicBezTo>
                  <a:close/>
                  <a:moveTo>
                    <a:pt x="7328709" y="1926952"/>
                  </a:moveTo>
                  <a:cubicBezTo>
                    <a:pt x="7357381" y="1926952"/>
                    <a:pt x="7380624" y="1950195"/>
                    <a:pt x="7380624" y="1978866"/>
                  </a:cubicBezTo>
                  <a:cubicBezTo>
                    <a:pt x="7380624" y="2007539"/>
                    <a:pt x="7357381" y="2030771"/>
                    <a:pt x="7328709" y="2030771"/>
                  </a:cubicBezTo>
                  <a:cubicBezTo>
                    <a:pt x="7300036" y="2030771"/>
                    <a:pt x="7276793" y="2007539"/>
                    <a:pt x="7276793" y="1978866"/>
                  </a:cubicBezTo>
                  <a:cubicBezTo>
                    <a:pt x="7276793" y="1950195"/>
                    <a:pt x="7300036" y="1926952"/>
                    <a:pt x="7328709" y="1926952"/>
                  </a:cubicBezTo>
                  <a:close/>
                  <a:moveTo>
                    <a:pt x="6846985" y="1926952"/>
                  </a:moveTo>
                  <a:cubicBezTo>
                    <a:pt x="6875657" y="1926952"/>
                    <a:pt x="6898900" y="1950195"/>
                    <a:pt x="6898900" y="1978866"/>
                  </a:cubicBezTo>
                  <a:cubicBezTo>
                    <a:pt x="6898900" y="2007539"/>
                    <a:pt x="6875657" y="2030771"/>
                    <a:pt x="6846985" y="2030771"/>
                  </a:cubicBezTo>
                  <a:cubicBezTo>
                    <a:pt x="6818312" y="2030771"/>
                    <a:pt x="6795069" y="2007539"/>
                    <a:pt x="6795069" y="1978866"/>
                  </a:cubicBezTo>
                  <a:cubicBezTo>
                    <a:pt x="6795069" y="1950195"/>
                    <a:pt x="6818312" y="1926952"/>
                    <a:pt x="6846985" y="1926952"/>
                  </a:cubicBezTo>
                  <a:close/>
                  <a:moveTo>
                    <a:pt x="6365261" y="1926952"/>
                  </a:moveTo>
                  <a:cubicBezTo>
                    <a:pt x="6393933" y="1926952"/>
                    <a:pt x="6417176" y="1950195"/>
                    <a:pt x="6417176" y="1978866"/>
                  </a:cubicBezTo>
                  <a:cubicBezTo>
                    <a:pt x="6417176" y="2007539"/>
                    <a:pt x="6393933" y="2030771"/>
                    <a:pt x="6365261" y="2030771"/>
                  </a:cubicBezTo>
                  <a:cubicBezTo>
                    <a:pt x="6336588" y="2030771"/>
                    <a:pt x="6313345" y="2007539"/>
                    <a:pt x="6313345" y="1978866"/>
                  </a:cubicBezTo>
                  <a:cubicBezTo>
                    <a:pt x="6313345" y="1950195"/>
                    <a:pt x="6336588" y="1926952"/>
                    <a:pt x="6365261" y="1926952"/>
                  </a:cubicBezTo>
                  <a:close/>
                  <a:moveTo>
                    <a:pt x="5883549" y="1926952"/>
                  </a:moveTo>
                  <a:cubicBezTo>
                    <a:pt x="5912219" y="1926952"/>
                    <a:pt x="5935462" y="1950195"/>
                    <a:pt x="5935462" y="1978866"/>
                  </a:cubicBezTo>
                  <a:cubicBezTo>
                    <a:pt x="5935462" y="2007539"/>
                    <a:pt x="5912219" y="2030771"/>
                    <a:pt x="5883549" y="2030771"/>
                  </a:cubicBezTo>
                  <a:cubicBezTo>
                    <a:pt x="5854877" y="2030771"/>
                    <a:pt x="5831634" y="2007539"/>
                    <a:pt x="5831634" y="1978866"/>
                  </a:cubicBezTo>
                  <a:cubicBezTo>
                    <a:pt x="5831634" y="1950195"/>
                    <a:pt x="5854877" y="1926952"/>
                    <a:pt x="5883549" y="1926952"/>
                  </a:cubicBezTo>
                  <a:close/>
                  <a:moveTo>
                    <a:pt x="5401843" y="1926952"/>
                  </a:moveTo>
                  <a:cubicBezTo>
                    <a:pt x="5430512" y="1926952"/>
                    <a:pt x="5453754" y="1950195"/>
                    <a:pt x="5453754" y="1978866"/>
                  </a:cubicBezTo>
                  <a:cubicBezTo>
                    <a:pt x="5453754" y="2007539"/>
                    <a:pt x="5430512" y="2030771"/>
                    <a:pt x="5401843" y="2030771"/>
                  </a:cubicBezTo>
                  <a:cubicBezTo>
                    <a:pt x="5373176" y="2030771"/>
                    <a:pt x="5349932" y="2007539"/>
                    <a:pt x="5349932" y="1978866"/>
                  </a:cubicBezTo>
                  <a:cubicBezTo>
                    <a:pt x="5349932" y="1950195"/>
                    <a:pt x="5373176" y="1926952"/>
                    <a:pt x="5401843" y="1926952"/>
                  </a:cubicBezTo>
                  <a:close/>
                  <a:moveTo>
                    <a:pt x="4920088" y="1926952"/>
                  </a:moveTo>
                  <a:cubicBezTo>
                    <a:pt x="4948766" y="1926952"/>
                    <a:pt x="4972019" y="1950195"/>
                    <a:pt x="4972019" y="1978866"/>
                  </a:cubicBezTo>
                  <a:cubicBezTo>
                    <a:pt x="4972019" y="2007539"/>
                    <a:pt x="4948766" y="2030771"/>
                    <a:pt x="4920088" y="2030771"/>
                  </a:cubicBezTo>
                  <a:cubicBezTo>
                    <a:pt x="4891417" y="2030771"/>
                    <a:pt x="4868187" y="2007539"/>
                    <a:pt x="4868187" y="1978866"/>
                  </a:cubicBezTo>
                  <a:cubicBezTo>
                    <a:pt x="4868187" y="1950195"/>
                    <a:pt x="4891417" y="1926952"/>
                    <a:pt x="4920088" y="1926952"/>
                  </a:cubicBezTo>
                  <a:close/>
                  <a:moveTo>
                    <a:pt x="4438392" y="1926952"/>
                  </a:moveTo>
                  <a:cubicBezTo>
                    <a:pt x="4467054" y="1926952"/>
                    <a:pt x="4490297" y="1950195"/>
                    <a:pt x="4490297" y="1978866"/>
                  </a:cubicBezTo>
                  <a:cubicBezTo>
                    <a:pt x="4490297" y="2007539"/>
                    <a:pt x="4467054" y="2030771"/>
                    <a:pt x="4438392" y="2030771"/>
                  </a:cubicBezTo>
                  <a:cubicBezTo>
                    <a:pt x="4409710" y="2030771"/>
                    <a:pt x="4386470" y="2007539"/>
                    <a:pt x="4386470" y="1978866"/>
                  </a:cubicBezTo>
                  <a:cubicBezTo>
                    <a:pt x="4386470" y="1950195"/>
                    <a:pt x="4409710" y="1926952"/>
                    <a:pt x="4438392" y="1926952"/>
                  </a:cubicBezTo>
                  <a:close/>
                  <a:moveTo>
                    <a:pt x="3956680" y="1926952"/>
                  </a:moveTo>
                  <a:cubicBezTo>
                    <a:pt x="3985350" y="1926952"/>
                    <a:pt x="4008600" y="1950195"/>
                    <a:pt x="4008600" y="1978866"/>
                  </a:cubicBezTo>
                  <a:cubicBezTo>
                    <a:pt x="4008600" y="2007539"/>
                    <a:pt x="3985350" y="2030771"/>
                    <a:pt x="3956680" y="2030771"/>
                  </a:cubicBezTo>
                  <a:cubicBezTo>
                    <a:pt x="3928007" y="2030771"/>
                    <a:pt x="3904767" y="2007539"/>
                    <a:pt x="3904767" y="1978866"/>
                  </a:cubicBezTo>
                  <a:cubicBezTo>
                    <a:pt x="3904767" y="1950195"/>
                    <a:pt x="3928007" y="1926952"/>
                    <a:pt x="3956680" y="1926952"/>
                  </a:cubicBezTo>
                  <a:close/>
                  <a:moveTo>
                    <a:pt x="3474964" y="1926952"/>
                  </a:moveTo>
                  <a:cubicBezTo>
                    <a:pt x="3503639" y="1926952"/>
                    <a:pt x="3526883" y="1950195"/>
                    <a:pt x="3526883" y="1978866"/>
                  </a:cubicBezTo>
                  <a:cubicBezTo>
                    <a:pt x="3526883" y="2007539"/>
                    <a:pt x="3503639" y="2030771"/>
                    <a:pt x="3474964" y="2030771"/>
                  </a:cubicBezTo>
                  <a:cubicBezTo>
                    <a:pt x="3446293" y="2030771"/>
                    <a:pt x="3423049" y="2007539"/>
                    <a:pt x="3423049" y="1978866"/>
                  </a:cubicBezTo>
                  <a:cubicBezTo>
                    <a:pt x="3423049" y="1950195"/>
                    <a:pt x="3446293" y="1926952"/>
                    <a:pt x="3474964" y="1926952"/>
                  </a:cubicBezTo>
                  <a:close/>
                  <a:moveTo>
                    <a:pt x="2993241" y="1926952"/>
                  </a:moveTo>
                  <a:cubicBezTo>
                    <a:pt x="3021912" y="1926952"/>
                    <a:pt x="3045155" y="1950195"/>
                    <a:pt x="3045155" y="1978866"/>
                  </a:cubicBezTo>
                  <a:cubicBezTo>
                    <a:pt x="3045155" y="2007539"/>
                    <a:pt x="3021912" y="2030771"/>
                    <a:pt x="2993241" y="2030771"/>
                  </a:cubicBezTo>
                  <a:cubicBezTo>
                    <a:pt x="2964568" y="2030771"/>
                    <a:pt x="2941324" y="2007539"/>
                    <a:pt x="2941324" y="1978866"/>
                  </a:cubicBezTo>
                  <a:cubicBezTo>
                    <a:pt x="2941324" y="1950195"/>
                    <a:pt x="2964568" y="1926952"/>
                    <a:pt x="2993241" y="1926952"/>
                  </a:cubicBezTo>
                  <a:close/>
                  <a:moveTo>
                    <a:pt x="2511517" y="1926952"/>
                  </a:moveTo>
                  <a:cubicBezTo>
                    <a:pt x="2540190" y="1926952"/>
                    <a:pt x="2563432" y="1950195"/>
                    <a:pt x="2563432" y="1978866"/>
                  </a:cubicBezTo>
                  <a:cubicBezTo>
                    <a:pt x="2563432" y="2007539"/>
                    <a:pt x="2540190" y="2030771"/>
                    <a:pt x="2511517" y="2030771"/>
                  </a:cubicBezTo>
                  <a:cubicBezTo>
                    <a:pt x="2482848" y="2030771"/>
                    <a:pt x="2459604" y="2007539"/>
                    <a:pt x="2459604" y="1978866"/>
                  </a:cubicBezTo>
                  <a:cubicBezTo>
                    <a:pt x="2459604" y="1950195"/>
                    <a:pt x="2482848" y="1926952"/>
                    <a:pt x="2511517" y="1926952"/>
                  </a:cubicBezTo>
                  <a:close/>
                  <a:moveTo>
                    <a:pt x="2029783" y="1926952"/>
                  </a:moveTo>
                  <a:cubicBezTo>
                    <a:pt x="2058455" y="1926952"/>
                    <a:pt x="2081699" y="1950195"/>
                    <a:pt x="2081699" y="1978866"/>
                  </a:cubicBezTo>
                  <a:cubicBezTo>
                    <a:pt x="2081699" y="2007539"/>
                    <a:pt x="2058455" y="2030771"/>
                    <a:pt x="2029783" y="2030771"/>
                  </a:cubicBezTo>
                  <a:cubicBezTo>
                    <a:pt x="2001111" y="2030771"/>
                    <a:pt x="1977867" y="2007539"/>
                    <a:pt x="1977867" y="1978866"/>
                  </a:cubicBezTo>
                  <a:cubicBezTo>
                    <a:pt x="1977867" y="1950195"/>
                    <a:pt x="2001111" y="1926952"/>
                    <a:pt x="2029783" y="1926952"/>
                  </a:cubicBezTo>
                  <a:close/>
                  <a:moveTo>
                    <a:pt x="1548060" y="1926952"/>
                  </a:moveTo>
                  <a:cubicBezTo>
                    <a:pt x="1576732" y="1926952"/>
                    <a:pt x="1599975" y="1950195"/>
                    <a:pt x="1599975" y="1978866"/>
                  </a:cubicBezTo>
                  <a:cubicBezTo>
                    <a:pt x="1599975" y="2007539"/>
                    <a:pt x="1576732" y="2030771"/>
                    <a:pt x="1548060" y="2030771"/>
                  </a:cubicBezTo>
                  <a:cubicBezTo>
                    <a:pt x="1519388" y="2030771"/>
                    <a:pt x="1496144" y="2007539"/>
                    <a:pt x="1496144" y="1978866"/>
                  </a:cubicBezTo>
                  <a:cubicBezTo>
                    <a:pt x="1496144" y="1950195"/>
                    <a:pt x="1519388" y="1926952"/>
                    <a:pt x="1548060" y="1926952"/>
                  </a:cubicBezTo>
                  <a:close/>
                  <a:moveTo>
                    <a:pt x="1066338" y="1926952"/>
                  </a:moveTo>
                  <a:cubicBezTo>
                    <a:pt x="1095010" y="1926952"/>
                    <a:pt x="1118253" y="1950195"/>
                    <a:pt x="1118253" y="1978866"/>
                  </a:cubicBezTo>
                  <a:cubicBezTo>
                    <a:pt x="1118253" y="2007539"/>
                    <a:pt x="1095010" y="2030771"/>
                    <a:pt x="1066338" y="2030771"/>
                  </a:cubicBezTo>
                  <a:cubicBezTo>
                    <a:pt x="1037666" y="2030771"/>
                    <a:pt x="1014422" y="2007539"/>
                    <a:pt x="1014422" y="1978866"/>
                  </a:cubicBezTo>
                  <a:cubicBezTo>
                    <a:pt x="1014422" y="1950195"/>
                    <a:pt x="1037666" y="1926952"/>
                    <a:pt x="1066338" y="1926952"/>
                  </a:cubicBezTo>
                  <a:close/>
                  <a:moveTo>
                    <a:pt x="584616" y="1926952"/>
                  </a:moveTo>
                  <a:cubicBezTo>
                    <a:pt x="613288" y="1926952"/>
                    <a:pt x="636531" y="1950195"/>
                    <a:pt x="636531" y="1978866"/>
                  </a:cubicBezTo>
                  <a:cubicBezTo>
                    <a:pt x="636531" y="2007539"/>
                    <a:pt x="613288" y="2030771"/>
                    <a:pt x="584616" y="2030771"/>
                  </a:cubicBezTo>
                  <a:cubicBezTo>
                    <a:pt x="555944" y="2030771"/>
                    <a:pt x="532700" y="2007539"/>
                    <a:pt x="532700" y="1978866"/>
                  </a:cubicBezTo>
                  <a:cubicBezTo>
                    <a:pt x="532700" y="1950195"/>
                    <a:pt x="555944" y="1926952"/>
                    <a:pt x="584616" y="1926952"/>
                  </a:cubicBezTo>
                  <a:close/>
                  <a:moveTo>
                    <a:pt x="102894" y="1926952"/>
                  </a:moveTo>
                  <a:cubicBezTo>
                    <a:pt x="131566" y="1926952"/>
                    <a:pt x="154809" y="1950195"/>
                    <a:pt x="154809" y="1978866"/>
                  </a:cubicBezTo>
                  <a:cubicBezTo>
                    <a:pt x="154809" y="2007539"/>
                    <a:pt x="131566" y="2030771"/>
                    <a:pt x="102894" y="2030771"/>
                  </a:cubicBezTo>
                  <a:cubicBezTo>
                    <a:pt x="74222" y="2030771"/>
                    <a:pt x="50978" y="2007539"/>
                    <a:pt x="50978" y="1978866"/>
                  </a:cubicBezTo>
                  <a:cubicBezTo>
                    <a:pt x="50978" y="1950195"/>
                    <a:pt x="74222" y="1926952"/>
                    <a:pt x="102894" y="1926952"/>
                  </a:cubicBezTo>
                  <a:close/>
                  <a:moveTo>
                    <a:pt x="12146930" y="1576487"/>
                  </a:moveTo>
                  <a:cubicBezTo>
                    <a:pt x="12205334" y="1576487"/>
                    <a:pt x="12250760" y="1610614"/>
                    <a:pt x="12250760" y="1654492"/>
                  </a:cubicBezTo>
                  <a:cubicBezTo>
                    <a:pt x="12250760" y="1654492"/>
                    <a:pt x="12250760" y="1654492"/>
                    <a:pt x="12250760" y="1706495"/>
                  </a:cubicBezTo>
                  <a:cubicBezTo>
                    <a:pt x="12250760" y="1721122"/>
                    <a:pt x="12239404" y="1732499"/>
                    <a:pt x="12224803" y="1732499"/>
                  </a:cubicBezTo>
                  <a:cubicBezTo>
                    <a:pt x="12224803" y="1732499"/>
                    <a:pt x="12224803" y="1732499"/>
                    <a:pt x="12198844" y="1732499"/>
                  </a:cubicBezTo>
                  <a:cubicBezTo>
                    <a:pt x="12198844" y="1732499"/>
                    <a:pt x="12198844" y="1732499"/>
                    <a:pt x="12198844" y="1836507"/>
                  </a:cubicBezTo>
                  <a:cubicBezTo>
                    <a:pt x="12198844" y="1851133"/>
                    <a:pt x="12187489" y="1862508"/>
                    <a:pt x="12172887" y="1862508"/>
                  </a:cubicBezTo>
                  <a:cubicBezTo>
                    <a:pt x="12172887" y="1862508"/>
                    <a:pt x="12172887" y="1862508"/>
                    <a:pt x="12120972" y="1862508"/>
                  </a:cubicBezTo>
                  <a:cubicBezTo>
                    <a:pt x="12106372" y="1862508"/>
                    <a:pt x="12095015" y="1851133"/>
                    <a:pt x="12095015" y="1836507"/>
                  </a:cubicBezTo>
                  <a:cubicBezTo>
                    <a:pt x="12095015" y="1836507"/>
                    <a:pt x="12095015" y="1836507"/>
                    <a:pt x="12095015" y="1732499"/>
                  </a:cubicBezTo>
                  <a:cubicBezTo>
                    <a:pt x="12095015" y="1732499"/>
                    <a:pt x="12095015" y="1732499"/>
                    <a:pt x="12069057" y="1732499"/>
                  </a:cubicBezTo>
                  <a:cubicBezTo>
                    <a:pt x="12054456" y="1732499"/>
                    <a:pt x="12043099" y="1721122"/>
                    <a:pt x="12043099" y="1706495"/>
                  </a:cubicBezTo>
                  <a:cubicBezTo>
                    <a:pt x="12043099" y="1706495"/>
                    <a:pt x="12043099" y="1706495"/>
                    <a:pt x="12043099" y="1654492"/>
                  </a:cubicBezTo>
                  <a:cubicBezTo>
                    <a:pt x="12043099" y="1610614"/>
                    <a:pt x="12088525" y="1576487"/>
                    <a:pt x="12146930" y="1576487"/>
                  </a:cubicBezTo>
                  <a:close/>
                  <a:moveTo>
                    <a:pt x="11665206" y="1576487"/>
                  </a:moveTo>
                  <a:cubicBezTo>
                    <a:pt x="11723610" y="1576487"/>
                    <a:pt x="11769036" y="1610614"/>
                    <a:pt x="11769036" y="1654492"/>
                  </a:cubicBezTo>
                  <a:cubicBezTo>
                    <a:pt x="11769036" y="1654492"/>
                    <a:pt x="11769036" y="1654492"/>
                    <a:pt x="11769036" y="1706495"/>
                  </a:cubicBezTo>
                  <a:cubicBezTo>
                    <a:pt x="11769036" y="1721122"/>
                    <a:pt x="11757680" y="1732499"/>
                    <a:pt x="11743079" y="1732499"/>
                  </a:cubicBezTo>
                  <a:cubicBezTo>
                    <a:pt x="11743079" y="1732499"/>
                    <a:pt x="11743079" y="1732499"/>
                    <a:pt x="11717120" y="1732499"/>
                  </a:cubicBezTo>
                  <a:cubicBezTo>
                    <a:pt x="11717120" y="1732499"/>
                    <a:pt x="11717120" y="1732499"/>
                    <a:pt x="11717120" y="1836507"/>
                  </a:cubicBezTo>
                  <a:cubicBezTo>
                    <a:pt x="11717120" y="1851133"/>
                    <a:pt x="11705765" y="1862508"/>
                    <a:pt x="11691163" y="1862508"/>
                  </a:cubicBezTo>
                  <a:cubicBezTo>
                    <a:pt x="11691163" y="1862508"/>
                    <a:pt x="11691163" y="1862508"/>
                    <a:pt x="11639248" y="1862508"/>
                  </a:cubicBezTo>
                  <a:cubicBezTo>
                    <a:pt x="11624648" y="1862508"/>
                    <a:pt x="11613291" y="1851133"/>
                    <a:pt x="11613291" y="1836507"/>
                  </a:cubicBezTo>
                  <a:cubicBezTo>
                    <a:pt x="11613291" y="1836507"/>
                    <a:pt x="11613291" y="1836507"/>
                    <a:pt x="11613291" y="1732499"/>
                  </a:cubicBezTo>
                  <a:cubicBezTo>
                    <a:pt x="11613291" y="1732499"/>
                    <a:pt x="11613291" y="1732499"/>
                    <a:pt x="11587333" y="1732499"/>
                  </a:cubicBezTo>
                  <a:cubicBezTo>
                    <a:pt x="11572732" y="1732499"/>
                    <a:pt x="11561375" y="1721122"/>
                    <a:pt x="11561375" y="1706495"/>
                  </a:cubicBezTo>
                  <a:cubicBezTo>
                    <a:pt x="11561375" y="1706495"/>
                    <a:pt x="11561375" y="1706495"/>
                    <a:pt x="11561375" y="1654492"/>
                  </a:cubicBezTo>
                  <a:cubicBezTo>
                    <a:pt x="11561375" y="1610614"/>
                    <a:pt x="11606801" y="1576487"/>
                    <a:pt x="11665206" y="1576487"/>
                  </a:cubicBezTo>
                  <a:close/>
                  <a:moveTo>
                    <a:pt x="11183481" y="1576487"/>
                  </a:moveTo>
                  <a:cubicBezTo>
                    <a:pt x="11241885" y="1576487"/>
                    <a:pt x="11287311" y="1610614"/>
                    <a:pt x="11287311" y="1654492"/>
                  </a:cubicBezTo>
                  <a:cubicBezTo>
                    <a:pt x="11287311" y="1654492"/>
                    <a:pt x="11287311" y="1654492"/>
                    <a:pt x="11287311" y="1706495"/>
                  </a:cubicBezTo>
                  <a:cubicBezTo>
                    <a:pt x="11287311" y="1721122"/>
                    <a:pt x="11275955" y="1732499"/>
                    <a:pt x="11261354" y="1732499"/>
                  </a:cubicBezTo>
                  <a:cubicBezTo>
                    <a:pt x="11261354" y="1732499"/>
                    <a:pt x="11261354" y="1732499"/>
                    <a:pt x="11235395" y="1732499"/>
                  </a:cubicBezTo>
                  <a:cubicBezTo>
                    <a:pt x="11235395" y="1732499"/>
                    <a:pt x="11235395" y="1732499"/>
                    <a:pt x="11235395" y="1836507"/>
                  </a:cubicBezTo>
                  <a:cubicBezTo>
                    <a:pt x="11235395" y="1851133"/>
                    <a:pt x="11224040" y="1862508"/>
                    <a:pt x="11209438" y="1862508"/>
                  </a:cubicBezTo>
                  <a:cubicBezTo>
                    <a:pt x="11209438" y="1862508"/>
                    <a:pt x="11209438" y="1862508"/>
                    <a:pt x="11157523" y="1862508"/>
                  </a:cubicBezTo>
                  <a:cubicBezTo>
                    <a:pt x="11142923" y="1862508"/>
                    <a:pt x="11131566" y="1851133"/>
                    <a:pt x="11131566" y="1836507"/>
                  </a:cubicBezTo>
                  <a:cubicBezTo>
                    <a:pt x="11131566" y="1836507"/>
                    <a:pt x="11131566" y="1836507"/>
                    <a:pt x="11131566" y="1732499"/>
                  </a:cubicBezTo>
                  <a:cubicBezTo>
                    <a:pt x="11131566" y="1732499"/>
                    <a:pt x="11131566" y="1732499"/>
                    <a:pt x="11105608" y="1732499"/>
                  </a:cubicBezTo>
                  <a:cubicBezTo>
                    <a:pt x="11091007" y="1732499"/>
                    <a:pt x="11079650" y="1721122"/>
                    <a:pt x="11079650" y="1706495"/>
                  </a:cubicBezTo>
                  <a:cubicBezTo>
                    <a:pt x="11079650" y="1706495"/>
                    <a:pt x="11079650" y="1706495"/>
                    <a:pt x="11079650" y="1654492"/>
                  </a:cubicBezTo>
                  <a:cubicBezTo>
                    <a:pt x="11079650" y="1610614"/>
                    <a:pt x="11125076" y="1576487"/>
                    <a:pt x="11183481" y="1576487"/>
                  </a:cubicBezTo>
                  <a:close/>
                  <a:moveTo>
                    <a:pt x="10701757" y="1576487"/>
                  </a:moveTo>
                  <a:cubicBezTo>
                    <a:pt x="10760161" y="1576487"/>
                    <a:pt x="10805587" y="1610614"/>
                    <a:pt x="10805587" y="1654492"/>
                  </a:cubicBezTo>
                  <a:cubicBezTo>
                    <a:pt x="10805587" y="1654492"/>
                    <a:pt x="10805587" y="1654492"/>
                    <a:pt x="10805587" y="1706495"/>
                  </a:cubicBezTo>
                  <a:cubicBezTo>
                    <a:pt x="10805587" y="1721122"/>
                    <a:pt x="10794231" y="1732499"/>
                    <a:pt x="10779630" y="1732499"/>
                  </a:cubicBezTo>
                  <a:cubicBezTo>
                    <a:pt x="10779630" y="1732499"/>
                    <a:pt x="10779630" y="1732499"/>
                    <a:pt x="10753671" y="1732499"/>
                  </a:cubicBezTo>
                  <a:cubicBezTo>
                    <a:pt x="10753671" y="1732499"/>
                    <a:pt x="10753671" y="1732499"/>
                    <a:pt x="10753671" y="1836507"/>
                  </a:cubicBezTo>
                  <a:cubicBezTo>
                    <a:pt x="10753671" y="1851133"/>
                    <a:pt x="10742316" y="1862508"/>
                    <a:pt x="10727714" y="1862508"/>
                  </a:cubicBezTo>
                  <a:cubicBezTo>
                    <a:pt x="10727714" y="1862508"/>
                    <a:pt x="10727714" y="1862508"/>
                    <a:pt x="10675799" y="1862508"/>
                  </a:cubicBezTo>
                  <a:cubicBezTo>
                    <a:pt x="10661199" y="1862508"/>
                    <a:pt x="10649842" y="1851133"/>
                    <a:pt x="10649842" y="1836507"/>
                  </a:cubicBezTo>
                  <a:cubicBezTo>
                    <a:pt x="10649842" y="1836507"/>
                    <a:pt x="10649842" y="1836507"/>
                    <a:pt x="10649842" y="1732499"/>
                  </a:cubicBezTo>
                  <a:cubicBezTo>
                    <a:pt x="10649842" y="1732499"/>
                    <a:pt x="10649842" y="1732499"/>
                    <a:pt x="10623884" y="1732499"/>
                  </a:cubicBezTo>
                  <a:cubicBezTo>
                    <a:pt x="10609283" y="1732499"/>
                    <a:pt x="10597926" y="1721122"/>
                    <a:pt x="10597926" y="1706495"/>
                  </a:cubicBezTo>
                  <a:cubicBezTo>
                    <a:pt x="10597926" y="1706495"/>
                    <a:pt x="10597926" y="1706495"/>
                    <a:pt x="10597926" y="1654492"/>
                  </a:cubicBezTo>
                  <a:cubicBezTo>
                    <a:pt x="10597926" y="1610614"/>
                    <a:pt x="10643352" y="1576487"/>
                    <a:pt x="10701757" y="1576487"/>
                  </a:cubicBezTo>
                  <a:close/>
                  <a:moveTo>
                    <a:pt x="10220033" y="1576487"/>
                  </a:moveTo>
                  <a:cubicBezTo>
                    <a:pt x="10278437" y="1576487"/>
                    <a:pt x="10323863" y="1610614"/>
                    <a:pt x="10323863" y="1654492"/>
                  </a:cubicBezTo>
                  <a:cubicBezTo>
                    <a:pt x="10323863" y="1654492"/>
                    <a:pt x="10323863" y="1654492"/>
                    <a:pt x="10323863" y="1706495"/>
                  </a:cubicBezTo>
                  <a:cubicBezTo>
                    <a:pt x="10323863" y="1721122"/>
                    <a:pt x="10312507" y="1732499"/>
                    <a:pt x="10297906" y="1732499"/>
                  </a:cubicBezTo>
                  <a:cubicBezTo>
                    <a:pt x="10297906" y="1732499"/>
                    <a:pt x="10297906" y="1732499"/>
                    <a:pt x="10271947" y="1732499"/>
                  </a:cubicBezTo>
                  <a:cubicBezTo>
                    <a:pt x="10271947" y="1732499"/>
                    <a:pt x="10271947" y="1732499"/>
                    <a:pt x="10271947" y="1836507"/>
                  </a:cubicBezTo>
                  <a:cubicBezTo>
                    <a:pt x="10271947" y="1851133"/>
                    <a:pt x="10260592" y="1862508"/>
                    <a:pt x="10245990" y="1862508"/>
                  </a:cubicBezTo>
                  <a:cubicBezTo>
                    <a:pt x="10245990" y="1862508"/>
                    <a:pt x="10245990" y="1862508"/>
                    <a:pt x="10194075" y="1862508"/>
                  </a:cubicBezTo>
                  <a:cubicBezTo>
                    <a:pt x="10179475" y="1862508"/>
                    <a:pt x="10168118" y="1851133"/>
                    <a:pt x="10168118" y="1836507"/>
                  </a:cubicBezTo>
                  <a:cubicBezTo>
                    <a:pt x="10168118" y="1836507"/>
                    <a:pt x="10168118" y="1836507"/>
                    <a:pt x="10168118" y="1732499"/>
                  </a:cubicBezTo>
                  <a:cubicBezTo>
                    <a:pt x="10168118" y="1732499"/>
                    <a:pt x="10168118" y="1732499"/>
                    <a:pt x="10142160" y="1732499"/>
                  </a:cubicBezTo>
                  <a:cubicBezTo>
                    <a:pt x="10127559" y="1732499"/>
                    <a:pt x="10116202" y="1721122"/>
                    <a:pt x="10116202" y="1706495"/>
                  </a:cubicBezTo>
                  <a:cubicBezTo>
                    <a:pt x="10116202" y="1706495"/>
                    <a:pt x="10116202" y="1706495"/>
                    <a:pt x="10116202" y="1654492"/>
                  </a:cubicBezTo>
                  <a:cubicBezTo>
                    <a:pt x="10116202" y="1610614"/>
                    <a:pt x="10161628" y="1576487"/>
                    <a:pt x="10220033" y="1576487"/>
                  </a:cubicBezTo>
                  <a:close/>
                  <a:moveTo>
                    <a:pt x="9738308" y="1576487"/>
                  </a:moveTo>
                  <a:cubicBezTo>
                    <a:pt x="9796712" y="1576487"/>
                    <a:pt x="9842138" y="1610614"/>
                    <a:pt x="9842138" y="1654492"/>
                  </a:cubicBezTo>
                  <a:cubicBezTo>
                    <a:pt x="9842138" y="1654492"/>
                    <a:pt x="9842138" y="1654492"/>
                    <a:pt x="9842138" y="1706495"/>
                  </a:cubicBezTo>
                  <a:cubicBezTo>
                    <a:pt x="9842138" y="1721122"/>
                    <a:pt x="9830782" y="1732499"/>
                    <a:pt x="9816181" y="1732499"/>
                  </a:cubicBezTo>
                  <a:cubicBezTo>
                    <a:pt x="9816181" y="1732499"/>
                    <a:pt x="9816181" y="1732499"/>
                    <a:pt x="9790222" y="1732499"/>
                  </a:cubicBezTo>
                  <a:cubicBezTo>
                    <a:pt x="9790222" y="1732499"/>
                    <a:pt x="9790222" y="1732499"/>
                    <a:pt x="9790222" y="1836507"/>
                  </a:cubicBezTo>
                  <a:cubicBezTo>
                    <a:pt x="9790222" y="1851133"/>
                    <a:pt x="9778867" y="1862508"/>
                    <a:pt x="9764265" y="1862508"/>
                  </a:cubicBezTo>
                  <a:cubicBezTo>
                    <a:pt x="9764265" y="1862508"/>
                    <a:pt x="9764265" y="1862508"/>
                    <a:pt x="9712350" y="1862508"/>
                  </a:cubicBezTo>
                  <a:cubicBezTo>
                    <a:pt x="9697750" y="1862508"/>
                    <a:pt x="9686393" y="1851133"/>
                    <a:pt x="9686393" y="1836507"/>
                  </a:cubicBezTo>
                  <a:cubicBezTo>
                    <a:pt x="9686393" y="1836507"/>
                    <a:pt x="9686393" y="1836507"/>
                    <a:pt x="9686393" y="1732499"/>
                  </a:cubicBezTo>
                  <a:cubicBezTo>
                    <a:pt x="9686393" y="1732499"/>
                    <a:pt x="9686393" y="1732499"/>
                    <a:pt x="9660435" y="1732499"/>
                  </a:cubicBezTo>
                  <a:cubicBezTo>
                    <a:pt x="9645834" y="1732499"/>
                    <a:pt x="9634477" y="1721122"/>
                    <a:pt x="9634477" y="1706495"/>
                  </a:cubicBezTo>
                  <a:cubicBezTo>
                    <a:pt x="9634477" y="1706495"/>
                    <a:pt x="9634477" y="1706495"/>
                    <a:pt x="9634477" y="1654492"/>
                  </a:cubicBezTo>
                  <a:cubicBezTo>
                    <a:pt x="9634477" y="1610614"/>
                    <a:pt x="9679903" y="1576487"/>
                    <a:pt x="9738308" y="1576487"/>
                  </a:cubicBezTo>
                  <a:close/>
                  <a:moveTo>
                    <a:pt x="9256584" y="1576487"/>
                  </a:moveTo>
                  <a:cubicBezTo>
                    <a:pt x="9314988" y="1576487"/>
                    <a:pt x="9360414" y="1610614"/>
                    <a:pt x="9360414" y="1654492"/>
                  </a:cubicBezTo>
                  <a:cubicBezTo>
                    <a:pt x="9360414" y="1654492"/>
                    <a:pt x="9360414" y="1654492"/>
                    <a:pt x="9360414" y="1706495"/>
                  </a:cubicBezTo>
                  <a:cubicBezTo>
                    <a:pt x="9360414" y="1721122"/>
                    <a:pt x="9349058" y="1732499"/>
                    <a:pt x="9334457" y="1732499"/>
                  </a:cubicBezTo>
                  <a:cubicBezTo>
                    <a:pt x="9334457" y="1732499"/>
                    <a:pt x="9334457" y="1732499"/>
                    <a:pt x="9308498" y="1732499"/>
                  </a:cubicBezTo>
                  <a:cubicBezTo>
                    <a:pt x="9308498" y="1732499"/>
                    <a:pt x="9308498" y="1732499"/>
                    <a:pt x="9308498" y="1836507"/>
                  </a:cubicBezTo>
                  <a:cubicBezTo>
                    <a:pt x="9308498" y="1851133"/>
                    <a:pt x="9297143" y="1862508"/>
                    <a:pt x="9282541" y="1862508"/>
                  </a:cubicBezTo>
                  <a:cubicBezTo>
                    <a:pt x="9282541" y="1862508"/>
                    <a:pt x="9282541" y="1862508"/>
                    <a:pt x="9230626" y="1862508"/>
                  </a:cubicBezTo>
                  <a:cubicBezTo>
                    <a:pt x="9216026" y="1862508"/>
                    <a:pt x="9204669" y="1851133"/>
                    <a:pt x="9204669" y="1836507"/>
                  </a:cubicBezTo>
                  <a:cubicBezTo>
                    <a:pt x="9204669" y="1836507"/>
                    <a:pt x="9204669" y="1836507"/>
                    <a:pt x="9204669" y="1732499"/>
                  </a:cubicBezTo>
                  <a:cubicBezTo>
                    <a:pt x="9204669" y="1732499"/>
                    <a:pt x="9204669" y="1732499"/>
                    <a:pt x="9178711" y="1732499"/>
                  </a:cubicBezTo>
                  <a:cubicBezTo>
                    <a:pt x="9164110" y="1732499"/>
                    <a:pt x="9152753" y="1721122"/>
                    <a:pt x="9152753" y="1706495"/>
                  </a:cubicBezTo>
                  <a:cubicBezTo>
                    <a:pt x="9152753" y="1706495"/>
                    <a:pt x="9152753" y="1706495"/>
                    <a:pt x="9152753" y="1654492"/>
                  </a:cubicBezTo>
                  <a:cubicBezTo>
                    <a:pt x="9152753" y="1610614"/>
                    <a:pt x="9198179" y="1576487"/>
                    <a:pt x="9256584" y="1576487"/>
                  </a:cubicBezTo>
                  <a:close/>
                  <a:moveTo>
                    <a:pt x="8774860" y="1576487"/>
                  </a:moveTo>
                  <a:cubicBezTo>
                    <a:pt x="8833264" y="1576487"/>
                    <a:pt x="8878690" y="1610614"/>
                    <a:pt x="8878690" y="1654492"/>
                  </a:cubicBezTo>
                  <a:cubicBezTo>
                    <a:pt x="8878690" y="1654492"/>
                    <a:pt x="8878690" y="1654492"/>
                    <a:pt x="8878690" y="1706495"/>
                  </a:cubicBezTo>
                  <a:cubicBezTo>
                    <a:pt x="8878690" y="1721122"/>
                    <a:pt x="8867334" y="1732499"/>
                    <a:pt x="8852733" y="1732499"/>
                  </a:cubicBezTo>
                  <a:cubicBezTo>
                    <a:pt x="8852733" y="1732499"/>
                    <a:pt x="8852733" y="1732499"/>
                    <a:pt x="8826774" y="1732499"/>
                  </a:cubicBezTo>
                  <a:cubicBezTo>
                    <a:pt x="8826774" y="1732499"/>
                    <a:pt x="8826774" y="1732499"/>
                    <a:pt x="8826774" y="1836507"/>
                  </a:cubicBezTo>
                  <a:cubicBezTo>
                    <a:pt x="8826774" y="1851133"/>
                    <a:pt x="8815419" y="1862508"/>
                    <a:pt x="8800817" y="1862508"/>
                  </a:cubicBezTo>
                  <a:cubicBezTo>
                    <a:pt x="8800817" y="1862508"/>
                    <a:pt x="8800817" y="1862508"/>
                    <a:pt x="8748902" y="1862508"/>
                  </a:cubicBezTo>
                  <a:cubicBezTo>
                    <a:pt x="8734302" y="1862508"/>
                    <a:pt x="8722945" y="1851133"/>
                    <a:pt x="8722945" y="1836507"/>
                  </a:cubicBezTo>
                  <a:cubicBezTo>
                    <a:pt x="8722945" y="1836507"/>
                    <a:pt x="8722945" y="1836507"/>
                    <a:pt x="8722945" y="1732499"/>
                  </a:cubicBezTo>
                  <a:cubicBezTo>
                    <a:pt x="8722945" y="1732499"/>
                    <a:pt x="8722945" y="1732499"/>
                    <a:pt x="8696987" y="1732499"/>
                  </a:cubicBezTo>
                  <a:cubicBezTo>
                    <a:pt x="8682386" y="1732499"/>
                    <a:pt x="8671029" y="1721122"/>
                    <a:pt x="8671029" y="1706495"/>
                  </a:cubicBezTo>
                  <a:cubicBezTo>
                    <a:pt x="8671029" y="1706495"/>
                    <a:pt x="8671029" y="1706495"/>
                    <a:pt x="8671029" y="1654492"/>
                  </a:cubicBezTo>
                  <a:cubicBezTo>
                    <a:pt x="8671029" y="1610614"/>
                    <a:pt x="8716455" y="1576487"/>
                    <a:pt x="8774860" y="1576487"/>
                  </a:cubicBezTo>
                  <a:close/>
                  <a:moveTo>
                    <a:pt x="8293136" y="1576487"/>
                  </a:moveTo>
                  <a:cubicBezTo>
                    <a:pt x="8351541" y="1576487"/>
                    <a:pt x="8396966" y="1610614"/>
                    <a:pt x="8396966" y="1654492"/>
                  </a:cubicBezTo>
                  <a:cubicBezTo>
                    <a:pt x="8396966" y="1654492"/>
                    <a:pt x="8396966" y="1654492"/>
                    <a:pt x="8396966" y="1706495"/>
                  </a:cubicBezTo>
                  <a:cubicBezTo>
                    <a:pt x="8396966" y="1721122"/>
                    <a:pt x="8385610" y="1732499"/>
                    <a:pt x="8371009" y="1732499"/>
                  </a:cubicBezTo>
                  <a:cubicBezTo>
                    <a:pt x="8371009" y="1732499"/>
                    <a:pt x="8371009" y="1732499"/>
                    <a:pt x="8345051" y="1732499"/>
                  </a:cubicBezTo>
                  <a:cubicBezTo>
                    <a:pt x="8345051" y="1732499"/>
                    <a:pt x="8345051" y="1732499"/>
                    <a:pt x="8345051" y="1836507"/>
                  </a:cubicBezTo>
                  <a:cubicBezTo>
                    <a:pt x="8345051" y="1851133"/>
                    <a:pt x="8333695" y="1862508"/>
                    <a:pt x="8319094" y="1862508"/>
                  </a:cubicBezTo>
                  <a:cubicBezTo>
                    <a:pt x="8319094" y="1862508"/>
                    <a:pt x="8319094" y="1862508"/>
                    <a:pt x="8267178" y="1862508"/>
                  </a:cubicBezTo>
                  <a:cubicBezTo>
                    <a:pt x="8252578" y="1862508"/>
                    <a:pt x="8241221" y="1851133"/>
                    <a:pt x="8241221" y="1836507"/>
                  </a:cubicBezTo>
                  <a:cubicBezTo>
                    <a:pt x="8241221" y="1836507"/>
                    <a:pt x="8241221" y="1836507"/>
                    <a:pt x="8241221" y="1732499"/>
                  </a:cubicBezTo>
                  <a:cubicBezTo>
                    <a:pt x="8241221" y="1732499"/>
                    <a:pt x="8241221" y="1732499"/>
                    <a:pt x="8215264" y="1732499"/>
                  </a:cubicBezTo>
                  <a:cubicBezTo>
                    <a:pt x="8200662" y="1732499"/>
                    <a:pt x="8189305" y="1721122"/>
                    <a:pt x="8189305" y="1706495"/>
                  </a:cubicBezTo>
                  <a:cubicBezTo>
                    <a:pt x="8189305" y="1706495"/>
                    <a:pt x="8189305" y="1706495"/>
                    <a:pt x="8189305" y="1654492"/>
                  </a:cubicBezTo>
                  <a:cubicBezTo>
                    <a:pt x="8189305" y="1610614"/>
                    <a:pt x="8234731" y="1576487"/>
                    <a:pt x="8293136" y="1576487"/>
                  </a:cubicBezTo>
                  <a:close/>
                  <a:moveTo>
                    <a:pt x="7811412" y="1576487"/>
                  </a:moveTo>
                  <a:cubicBezTo>
                    <a:pt x="7869817" y="1576487"/>
                    <a:pt x="7915242" y="1610614"/>
                    <a:pt x="7915242" y="1654492"/>
                  </a:cubicBezTo>
                  <a:cubicBezTo>
                    <a:pt x="7915242" y="1654492"/>
                    <a:pt x="7915242" y="1654492"/>
                    <a:pt x="7915242" y="1706495"/>
                  </a:cubicBezTo>
                  <a:cubicBezTo>
                    <a:pt x="7915242" y="1721122"/>
                    <a:pt x="7903886" y="1732499"/>
                    <a:pt x="7889285" y="1732499"/>
                  </a:cubicBezTo>
                  <a:cubicBezTo>
                    <a:pt x="7889285" y="1732499"/>
                    <a:pt x="7889285" y="1732499"/>
                    <a:pt x="7863327" y="1732499"/>
                  </a:cubicBezTo>
                  <a:cubicBezTo>
                    <a:pt x="7863327" y="1732499"/>
                    <a:pt x="7863327" y="1732499"/>
                    <a:pt x="7863327" y="1836507"/>
                  </a:cubicBezTo>
                  <a:cubicBezTo>
                    <a:pt x="7863327" y="1851133"/>
                    <a:pt x="7851971" y="1862508"/>
                    <a:pt x="7837370" y="1862508"/>
                  </a:cubicBezTo>
                  <a:cubicBezTo>
                    <a:pt x="7837370" y="1862508"/>
                    <a:pt x="7837370" y="1862508"/>
                    <a:pt x="7785454" y="1862508"/>
                  </a:cubicBezTo>
                  <a:cubicBezTo>
                    <a:pt x="7770854" y="1862508"/>
                    <a:pt x="7759497" y="1851133"/>
                    <a:pt x="7759497" y="1836507"/>
                  </a:cubicBezTo>
                  <a:cubicBezTo>
                    <a:pt x="7759497" y="1836507"/>
                    <a:pt x="7759497" y="1836507"/>
                    <a:pt x="7759497" y="1732499"/>
                  </a:cubicBezTo>
                  <a:cubicBezTo>
                    <a:pt x="7759497" y="1732499"/>
                    <a:pt x="7759497" y="1732499"/>
                    <a:pt x="7733540" y="1732499"/>
                  </a:cubicBezTo>
                  <a:cubicBezTo>
                    <a:pt x="7718938" y="1732499"/>
                    <a:pt x="7707581" y="1721122"/>
                    <a:pt x="7707581" y="1706495"/>
                  </a:cubicBezTo>
                  <a:cubicBezTo>
                    <a:pt x="7707581" y="1706495"/>
                    <a:pt x="7707581" y="1706495"/>
                    <a:pt x="7707581" y="1654492"/>
                  </a:cubicBezTo>
                  <a:cubicBezTo>
                    <a:pt x="7707581" y="1610614"/>
                    <a:pt x="7753007" y="1576487"/>
                    <a:pt x="7811412" y="1576487"/>
                  </a:cubicBezTo>
                  <a:close/>
                  <a:moveTo>
                    <a:pt x="7329688" y="1576487"/>
                  </a:moveTo>
                  <a:cubicBezTo>
                    <a:pt x="7388093" y="1576487"/>
                    <a:pt x="7433518" y="1610614"/>
                    <a:pt x="7433518" y="1654492"/>
                  </a:cubicBezTo>
                  <a:cubicBezTo>
                    <a:pt x="7433518" y="1654492"/>
                    <a:pt x="7433518" y="1654492"/>
                    <a:pt x="7433518" y="1706495"/>
                  </a:cubicBezTo>
                  <a:cubicBezTo>
                    <a:pt x="7433518" y="1721122"/>
                    <a:pt x="7422162" y="1732499"/>
                    <a:pt x="7407561" y="1732499"/>
                  </a:cubicBezTo>
                  <a:cubicBezTo>
                    <a:pt x="7407561" y="1732499"/>
                    <a:pt x="7407561" y="1732499"/>
                    <a:pt x="7381603" y="1732499"/>
                  </a:cubicBezTo>
                  <a:cubicBezTo>
                    <a:pt x="7381603" y="1732499"/>
                    <a:pt x="7381603" y="1732499"/>
                    <a:pt x="7381603" y="1836507"/>
                  </a:cubicBezTo>
                  <a:cubicBezTo>
                    <a:pt x="7381603" y="1851133"/>
                    <a:pt x="7370247" y="1862508"/>
                    <a:pt x="7355646" y="1862508"/>
                  </a:cubicBezTo>
                  <a:cubicBezTo>
                    <a:pt x="7355646" y="1862508"/>
                    <a:pt x="7355646" y="1862508"/>
                    <a:pt x="7303730" y="1862508"/>
                  </a:cubicBezTo>
                  <a:cubicBezTo>
                    <a:pt x="7289130" y="1862508"/>
                    <a:pt x="7277773" y="1851133"/>
                    <a:pt x="7277773" y="1836507"/>
                  </a:cubicBezTo>
                  <a:cubicBezTo>
                    <a:pt x="7277773" y="1836507"/>
                    <a:pt x="7277773" y="1836507"/>
                    <a:pt x="7277773" y="1732499"/>
                  </a:cubicBezTo>
                  <a:cubicBezTo>
                    <a:pt x="7277773" y="1732499"/>
                    <a:pt x="7277773" y="1732499"/>
                    <a:pt x="7251816" y="1732499"/>
                  </a:cubicBezTo>
                  <a:cubicBezTo>
                    <a:pt x="7237214" y="1732499"/>
                    <a:pt x="7225857" y="1721122"/>
                    <a:pt x="7225857" y="1706495"/>
                  </a:cubicBezTo>
                  <a:cubicBezTo>
                    <a:pt x="7225857" y="1706495"/>
                    <a:pt x="7225857" y="1706495"/>
                    <a:pt x="7225857" y="1654492"/>
                  </a:cubicBezTo>
                  <a:cubicBezTo>
                    <a:pt x="7225857" y="1610614"/>
                    <a:pt x="7271283" y="1576487"/>
                    <a:pt x="7329688" y="1576487"/>
                  </a:cubicBezTo>
                  <a:close/>
                  <a:moveTo>
                    <a:pt x="6847964" y="1576487"/>
                  </a:moveTo>
                  <a:cubicBezTo>
                    <a:pt x="6906369" y="1576487"/>
                    <a:pt x="6951794" y="1610614"/>
                    <a:pt x="6951794" y="1654492"/>
                  </a:cubicBezTo>
                  <a:cubicBezTo>
                    <a:pt x="6951794" y="1654492"/>
                    <a:pt x="6951794" y="1654492"/>
                    <a:pt x="6951794" y="1706495"/>
                  </a:cubicBezTo>
                  <a:cubicBezTo>
                    <a:pt x="6951794" y="1721122"/>
                    <a:pt x="6940438" y="1732499"/>
                    <a:pt x="6925837" y="1732499"/>
                  </a:cubicBezTo>
                  <a:cubicBezTo>
                    <a:pt x="6925837" y="1732499"/>
                    <a:pt x="6925837" y="1732499"/>
                    <a:pt x="6899879" y="1732499"/>
                  </a:cubicBezTo>
                  <a:cubicBezTo>
                    <a:pt x="6899879" y="1732499"/>
                    <a:pt x="6899879" y="1732499"/>
                    <a:pt x="6899879" y="1836507"/>
                  </a:cubicBezTo>
                  <a:cubicBezTo>
                    <a:pt x="6899879" y="1851133"/>
                    <a:pt x="6888523" y="1862508"/>
                    <a:pt x="6873922" y="1862508"/>
                  </a:cubicBezTo>
                  <a:cubicBezTo>
                    <a:pt x="6873922" y="1862508"/>
                    <a:pt x="6873922" y="1862508"/>
                    <a:pt x="6822006" y="1862508"/>
                  </a:cubicBezTo>
                  <a:cubicBezTo>
                    <a:pt x="6807406" y="1862508"/>
                    <a:pt x="6796049" y="1851133"/>
                    <a:pt x="6796049" y="1836507"/>
                  </a:cubicBezTo>
                  <a:cubicBezTo>
                    <a:pt x="6796049" y="1836507"/>
                    <a:pt x="6796049" y="1836507"/>
                    <a:pt x="6796049" y="1732499"/>
                  </a:cubicBezTo>
                  <a:cubicBezTo>
                    <a:pt x="6796049" y="1732499"/>
                    <a:pt x="6796049" y="1732499"/>
                    <a:pt x="6770092" y="1732499"/>
                  </a:cubicBezTo>
                  <a:cubicBezTo>
                    <a:pt x="6755490" y="1732499"/>
                    <a:pt x="6744133" y="1721122"/>
                    <a:pt x="6744133" y="1706495"/>
                  </a:cubicBezTo>
                  <a:cubicBezTo>
                    <a:pt x="6744133" y="1706495"/>
                    <a:pt x="6744133" y="1706495"/>
                    <a:pt x="6744133" y="1654492"/>
                  </a:cubicBezTo>
                  <a:cubicBezTo>
                    <a:pt x="6744133" y="1610614"/>
                    <a:pt x="6789559" y="1576487"/>
                    <a:pt x="6847964" y="1576487"/>
                  </a:cubicBezTo>
                  <a:close/>
                  <a:moveTo>
                    <a:pt x="6366240" y="1576487"/>
                  </a:moveTo>
                  <a:cubicBezTo>
                    <a:pt x="6424645" y="1576487"/>
                    <a:pt x="6470070" y="1610614"/>
                    <a:pt x="6470070" y="1654492"/>
                  </a:cubicBezTo>
                  <a:cubicBezTo>
                    <a:pt x="6470070" y="1654492"/>
                    <a:pt x="6470070" y="1654492"/>
                    <a:pt x="6470070" y="1706495"/>
                  </a:cubicBezTo>
                  <a:cubicBezTo>
                    <a:pt x="6470070" y="1721122"/>
                    <a:pt x="6458714" y="1732499"/>
                    <a:pt x="6444113" y="1732499"/>
                  </a:cubicBezTo>
                  <a:cubicBezTo>
                    <a:pt x="6444113" y="1732499"/>
                    <a:pt x="6444113" y="1732499"/>
                    <a:pt x="6418155" y="1732499"/>
                  </a:cubicBezTo>
                  <a:cubicBezTo>
                    <a:pt x="6418155" y="1732499"/>
                    <a:pt x="6418155" y="1732499"/>
                    <a:pt x="6418155" y="1836507"/>
                  </a:cubicBezTo>
                  <a:cubicBezTo>
                    <a:pt x="6418155" y="1851133"/>
                    <a:pt x="6406799" y="1862508"/>
                    <a:pt x="6392198" y="1862508"/>
                  </a:cubicBezTo>
                  <a:cubicBezTo>
                    <a:pt x="6392198" y="1862508"/>
                    <a:pt x="6392198" y="1862508"/>
                    <a:pt x="6340282" y="1862508"/>
                  </a:cubicBezTo>
                  <a:cubicBezTo>
                    <a:pt x="6325682" y="1862508"/>
                    <a:pt x="6314325" y="1851133"/>
                    <a:pt x="6314325" y="1836507"/>
                  </a:cubicBezTo>
                  <a:cubicBezTo>
                    <a:pt x="6314325" y="1836507"/>
                    <a:pt x="6314325" y="1836507"/>
                    <a:pt x="6314325" y="1732499"/>
                  </a:cubicBezTo>
                  <a:cubicBezTo>
                    <a:pt x="6314325" y="1732499"/>
                    <a:pt x="6314325" y="1732499"/>
                    <a:pt x="6288368" y="1732499"/>
                  </a:cubicBezTo>
                  <a:cubicBezTo>
                    <a:pt x="6273766" y="1732499"/>
                    <a:pt x="6262409" y="1721122"/>
                    <a:pt x="6262409" y="1706495"/>
                  </a:cubicBezTo>
                  <a:cubicBezTo>
                    <a:pt x="6262409" y="1706495"/>
                    <a:pt x="6262409" y="1706495"/>
                    <a:pt x="6262409" y="1654492"/>
                  </a:cubicBezTo>
                  <a:cubicBezTo>
                    <a:pt x="6262409" y="1610614"/>
                    <a:pt x="6307835" y="1576487"/>
                    <a:pt x="6366240" y="1576487"/>
                  </a:cubicBezTo>
                  <a:close/>
                  <a:moveTo>
                    <a:pt x="5884529" y="1576487"/>
                  </a:moveTo>
                  <a:cubicBezTo>
                    <a:pt x="5942931" y="1576487"/>
                    <a:pt x="5988353" y="1610614"/>
                    <a:pt x="5988353" y="1654492"/>
                  </a:cubicBezTo>
                  <a:cubicBezTo>
                    <a:pt x="5988353" y="1654492"/>
                    <a:pt x="5988353" y="1654492"/>
                    <a:pt x="5988353" y="1706495"/>
                  </a:cubicBezTo>
                  <a:cubicBezTo>
                    <a:pt x="5988353" y="1721122"/>
                    <a:pt x="5976990" y="1732499"/>
                    <a:pt x="5962398" y="1732499"/>
                  </a:cubicBezTo>
                  <a:cubicBezTo>
                    <a:pt x="5962398" y="1732499"/>
                    <a:pt x="5962398" y="1732499"/>
                    <a:pt x="5936442" y="1732499"/>
                  </a:cubicBezTo>
                  <a:cubicBezTo>
                    <a:pt x="5936442" y="1732499"/>
                    <a:pt x="5936442" y="1732499"/>
                    <a:pt x="5936442" y="1836507"/>
                  </a:cubicBezTo>
                  <a:cubicBezTo>
                    <a:pt x="5936442" y="1851133"/>
                    <a:pt x="5925086" y="1862508"/>
                    <a:pt x="5910486" y="1862508"/>
                  </a:cubicBezTo>
                  <a:cubicBezTo>
                    <a:pt x="5910486" y="1862508"/>
                    <a:pt x="5910486" y="1862508"/>
                    <a:pt x="5858571" y="1862508"/>
                  </a:cubicBezTo>
                  <a:cubicBezTo>
                    <a:pt x="5843973" y="1862508"/>
                    <a:pt x="5832615" y="1851133"/>
                    <a:pt x="5832615" y="1836507"/>
                  </a:cubicBezTo>
                  <a:cubicBezTo>
                    <a:pt x="5832615" y="1836507"/>
                    <a:pt x="5832615" y="1836507"/>
                    <a:pt x="5832615" y="1732499"/>
                  </a:cubicBezTo>
                  <a:cubicBezTo>
                    <a:pt x="5832615" y="1732499"/>
                    <a:pt x="5832615" y="1732499"/>
                    <a:pt x="5806660" y="1732499"/>
                  </a:cubicBezTo>
                  <a:cubicBezTo>
                    <a:pt x="5792058" y="1732499"/>
                    <a:pt x="5780704" y="1721122"/>
                    <a:pt x="5780704" y="1706495"/>
                  </a:cubicBezTo>
                  <a:cubicBezTo>
                    <a:pt x="5780704" y="1706495"/>
                    <a:pt x="5780704" y="1706495"/>
                    <a:pt x="5780704" y="1654492"/>
                  </a:cubicBezTo>
                  <a:cubicBezTo>
                    <a:pt x="5780704" y="1610614"/>
                    <a:pt x="5826125" y="1576487"/>
                    <a:pt x="5884529" y="1576487"/>
                  </a:cubicBezTo>
                  <a:close/>
                  <a:moveTo>
                    <a:pt x="5402826" y="1576487"/>
                  </a:moveTo>
                  <a:cubicBezTo>
                    <a:pt x="5461226" y="1576487"/>
                    <a:pt x="5506647" y="1610614"/>
                    <a:pt x="5506647" y="1654492"/>
                  </a:cubicBezTo>
                  <a:cubicBezTo>
                    <a:pt x="5506647" y="1654492"/>
                    <a:pt x="5506647" y="1654492"/>
                    <a:pt x="5506647" y="1706495"/>
                  </a:cubicBezTo>
                  <a:cubicBezTo>
                    <a:pt x="5506647" y="1721122"/>
                    <a:pt x="5495295" y="1732499"/>
                    <a:pt x="5480694" y="1732499"/>
                  </a:cubicBezTo>
                  <a:cubicBezTo>
                    <a:pt x="5480694" y="1732499"/>
                    <a:pt x="5480694" y="1732499"/>
                    <a:pt x="5454738" y="1732499"/>
                  </a:cubicBezTo>
                  <a:cubicBezTo>
                    <a:pt x="5454738" y="1732499"/>
                    <a:pt x="5454738" y="1732499"/>
                    <a:pt x="5454738" y="1836507"/>
                  </a:cubicBezTo>
                  <a:cubicBezTo>
                    <a:pt x="5454738" y="1851133"/>
                    <a:pt x="5443382" y="1862508"/>
                    <a:pt x="5428778" y="1862508"/>
                  </a:cubicBezTo>
                  <a:cubicBezTo>
                    <a:pt x="5428778" y="1862508"/>
                    <a:pt x="5428778" y="1862508"/>
                    <a:pt x="5376869" y="1862508"/>
                  </a:cubicBezTo>
                  <a:cubicBezTo>
                    <a:pt x="5362273" y="1862508"/>
                    <a:pt x="5350914" y="1851133"/>
                    <a:pt x="5350914" y="1836507"/>
                  </a:cubicBezTo>
                  <a:cubicBezTo>
                    <a:pt x="5350914" y="1836507"/>
                    <a:pt x="5350914" y="1836507"/>
                    <a:pt x="5350914" y="1732499"/>
                  </a:cubicBezTo>
                  <a:cubicBezTo>
                    <a:pt x="5350914" y="1732499"/>
                    <a:pt x="5350914" y="1732499"/>
                    <a:pt x="5324956" y="1732499"/>
                  </a:cubicBezTo>
                  <a:cubicBezTo>
                    <a:pt x="5310354" y="1732499"/>
                    <a:pt x="5298994" y="1721122"/>
                    <a:pt x="5298994" y="1706495"/>
                  </a:cubicBezTo>
                  <a:cubicBezTo>
                    <a:pt x="5298994" y="1706495"/>
                    <a:pt x="5298994" y="1706495"/>
                    <a:pt x="5298994" y="1654492"/>
                  </a:cubicBezTo>
                  <a:cubicBezTo>
                    <a:pt x="5298994" y="1610614"/>
                    <a:pt x="5344427" y="1576487"/>
                    <a:pt x="5402826" y="1576487"/>
                  </a:cubicBezTo>
                  <a:close/>
                  <a:moveTo>
                    <a:pt x="4921068" y="1576487"/>
                  </a:moveTo>
                  <a:cubicBezTo>
                    <a:pt x="4979489" y="1576487"/>
                    <a:pt x="5024919" y="1610614"/>
                    <a:pt x="5024919" y="1654492"/>
                  </a:cubicBezTo>
                  <a:cubicBezTo>
                    <a:pt x="5024919" y="1654492"/>
                    <a:pt x="5024919" y="1654492"/>
                    <a:pt x="5024919" y="1706495"/>
                  </a:cubicBezTo>
                  <a:cubicBezTo>
                    <a:pt x="5024919" y="1721122"/>
                    <a:pt x="5013561" y="1732499"/>
                    <a:pt x="4998957" y="1732499"/>
                  </a:cubicBezTo>
                  <a:cubicBezTo>
                    <a:pt x="4998957" y="1732499"/>
                    <a:pt x="4998957" y="1732499"/>
                    <a:pt x="4972999" y="1732499"/>
                  </a:cubicBezTo>
                  <a:cubicBezTo>
                    <a:pt x="4972999" y="1732499"/>
                    <a:pt x="4972999" y="1732499"/>
                    <a:pt x="4972999" y="1836507"/>
                  </a:cubicBezTo>
                  <a:cubicBezTo>
                    <a:pt x="4972999" y="1851133"/>
                    <a:pt x="4961643" y="1862508"/>
                    <a:pt x="4947033" y="1862508"/>
                  </a:cubicBezTo>
                  <a:cubicBezTo>
                    <a:pt x="4947033" y="1862508"/>
                    <a:pt x="4947033" y="1862508"/>
                    <a:pt x="4895110" y="1862508"/>
                  </a:cubicBezTo>
                  <a:cubicBezTo>
                    <a:pt x="4880513" y="1862508"/>
                    <a:pt x="4869168" y="1851133"/>
                    <a:pt x="4869168" y="1836507"/>
                  </a:cubicBezTo>
                  <a:cubicBezTo>
                    <a:pt x="4869168" y="1836507"/>
                    <a:pt x="4869168" y="1836507"/>
                    <a:pt x="4869168" y="1732499"/>
                  </a:cubicBezTo>
                  <a:cubicBezTo>
                    <a:pt x="4869168" y="1732499"/>
                    <a:pt x="4869168" y="1732499"/>
                    <a:pt x="4843215" y="1732499"/>
                  </a:cubicBezTo>
                  <a:cubicBezTo>
                    <a:pt x="4828624" y="1732499"/>
                    <a:pt x="4817257" y="1721122"/>
                    <a:pt x="4817257" y="1706495"/>
                  </a:cubicBezTo>
                  <a:cubicBezTo>
                    <a:pt x="4817257" y="1706495"/>
                    <a:pt x="4817257" y="1706495"/>
                    <a:pt x="4817257" y="1654492"/>
                  </a:cubicBezTo>
                  <a:cubicBezTo>
                    <a:pt x="4817257" y="1610614"/>
                    <a:pt x="4862678" y="1576487"/>
                    <a:pt x="4921068" y="1576487"/>
                  </a:cubicBezTo>
                  <a:close/>
                  <a:moveTo>
                    <a:pt x="4439381" y="1576487"/>
                  </a:moveTo>
                  <a:cubicBezTo>
                    <a:pt x="4497769" y="1576487"/>
                    <a:pt x="4543197" y="1610614"/>
                    <a:pt x="4543197" y="1654492"/>
                  </a:cubicBezTo>
                  <a:cubicBezTo>
                    <a:pt x="4543197" y="1654492"/>
                    <a:pt x="4543197" y="1654492"/>
                    <a:pt x="4543197" y="1706495"/>
                  </a:cubicBezTo>
                  <a:cubicBezTo>
                    <a:pt x="4543197" y="1721122"/>
                    <a:pt x="4531837" y="1732499"/>
                    <a:pt x="4517241" y="1732499"/>
                  </a:cubicBezTo>
                  <a:cubicBezTo>
                    <a:pt x="4517241" y="1732499"/>
                    <a:pt x="4517241" y="1732499"/>
                    <a:pt x="4491277" y="1732499"/>
                  </a:cubicBezTo>
                  <a:cubicBezTo>
                    <a:pt x="4491277" y="1732499"/>
                    <a:pt x="4491277" y="1732499"/>
                    <a:pt x="4491277" y="1836507"/>
                  </a:cubicBezTo>
                  <a:cubicBezTo>
                    <a:pt x="4491277" y="1851133"/>
                    <a:pt x="4479922" y="1862508"/>
                    <a:pt x="4465321" y="1862508"/>
                  </a:cubicBezTo>
                  <a:cubicBezTo>
                    <a:pt x="4465321" y="1862508"/>
                    <a:pt x="4465321" y="1862508"/>
                    <a:pt x="4413411" y="1862508"/>
                  </a:cubicBezTo>
                  <a:cubicBezTo>
                    <a:pt x="4398809" y="1862508"/>
                    <a:pt x="4387451" y="1851133"/>
                    <a:pt x="4387451" y="1836507"/>
                  </a:cubicBezTo>
                  <a:cubicBezTo>
                    <a:pt x="4387451" y="1836507"/>
                    <a:pt x="4387451" y="1836507"/>
                    <a:pt x="4387451" y="1732499"/>
                  </a:cubicBezTo>
                  <a:cubicBezTo>
                    <a:pt x="4387451" y="1732499"/>
                    <a:pt x="4387451" y="1732499"/>
                    <a:pt x="4361489" y="1732499"/>
                  </a:cubicBezTo>
                  <a:cubicBezTo>
                    <a:pt x="4346889" y="1732499"/>
                    <a:pt x="4335536" y="1721122"/>
                    <a:pt x="4335536" y="1706495"/>
                  </a:cubicBezTo>
                  <a:cubicBezTo>
                    <a:pt x="4335536" y="1706495"/>
                    <a:pt x="4335536" y="1706495"/>
                    <a:pt x="4335536" y="1654492"/>
                  </a:cubicBezTo>
                  <a:cubicBezTo>
                    <a:pt x="4335536" y="1610614"/>
                    <a:pt x="4380960" y="1576487"/>
                    <a:pt x="4439381" y="1576487"/>
                  </a:cubicBezTo>
                  <a:close/>
                  <a:moveTo>
                    <a:pt x="3957663" y="1576487"/>
                  </a:moveTo>
                  <a:cubicBezTo>
                    <a:pt x="4016071" y="1576487"/>
                    <a:pt x="4061497" y="1610614"/>
                    <a:pt x="4061497" y="1654492"/>
                  </a:cubicBezTo>
                  <a:cubicBezTo>
                    <a:pt x="4061497" y="1654492"/>
                    <a:pt x="4061497" y="1654492"/>
                    <a:pt x="4061497" y="1706495"/>
                  </a:cubicBezTo>
                  <a:cubicBezTo>
                    <a:pt x="4061497" y="1721122"/>
                    <a:pt x="4050142" y="1732499"/>
                    <a:pt x="4035541" y="1732499"/>
                  </a:cubicBezTo>
                  <a:cubicBezTo>
                    <a:pt x="4035541" y="1732499"/>
                    <a:pt x="4035541" y="1732499"/>
                    <a:pt x="4009582" y="1732499"/>
                  </a:cubicBezTo>
                  <a:cubicBezTo>
                    <a:pt x="4009582" y="1732499"/>
                    <a:pt x="4009582" y="1732499"/>
                    <a:pt x="4009582" y="1836507"/>
                  </a:cubicBezTo>
                  <a:cubicBezTo>
                    <a:pt x="4009582" y="1851133"/>
                    <a:pt x="3998224" y="1862508"/>
                    <a:pt x="3983621" y="1862508"/>
                  </a:cubicBezTo>
                  <a:cubicBezTo>
                    <a:pt x="3983621" y="1862508"/>
                    <a:pt x="3983621" y="1862508"/>
                    <a:pt x="3931705" y="1862508"/>
                  </a:cubicBezTo>
                  <a:cubicBezTo>
                    <a:pt x="3917104" y="1862508"/>
                    <a:pt x="3905751" y="1851133"/>
                    <a:pt x="3905751" y="1836507"/>
                  </a:cubicBezTo>
                  <a:cubicBezTo>
                    <a:pt x="3905751" y="1836507"/>
                    <a:pt x="3905751" y="1836507"/>
                    <a:pt x="3905751" y="1732499"/>
                  </a:cubicBezTo>
                  <a:cubicBezTo>
                    <a:pt x="3905751" y="1732499"/>
                    <a:pt x="3905751" y="1732499"/>
                    <a:pt x="3879793" y="1732499"/>
                  </a:cubicBezTo>
                  <a:cubicBezTo>
                    <a:pt x="3865194" y="1732499"/>
                    <a:pt x="3853836" y="1721122"/>
                    <a:pt x="3853836" y="1706495"/>
                  </a:cubicBezTo>
                  <a:cubicBezTo>
                    <a:pt x="3853836" y="1706495"/>
                    <a:pt x="3853836" y="1706495"/>
                    <a:pt x="3853836" y="1654492"/>
                  </a:cubicBezTo>
                  <a:cubicBezTo>
                    <a:pt x="3853836" y="1610614"/>
                    <a:pt x="3899262" y="1576487"/>
                    <a:pt x="3957663" y="1576487"/>
                  </a:cubicBezTo>
                  <a:close/>
                  <a:moveTo>
                    <a:pt x="3475950" y="1576487"/>
                  </a:moveTo>
                  <a:cubicBezTo>
                    <a:pt x="3534355" y="1576487"/>
                    <a:pt x="3579786" y="1610614"/>
                    <a:pt x="3579786" y="1654492"/>
                  </a:cubicBezTo>
                  <a:cubicBezTo>
                    <a:pt x="3579786" y="1654492"/>
                    <a:pt x="3579786" y="1654492"/>
                    <a:pt x="3579786" y="1706495"/>
                  </a:cubicBezTo>
                  <a:cubicBezTo>
                    <a:pt x="3579786" y="1721122"/>
                    <a:pt x="3568430" y="1732499"/>
                    <a:pt x="3553826" y="1732499"/>
                  </a:cubicBezTo>
                  <a:cubicBezTo>
                    <a:pt x="3553826" y="1732499"/>
                    <a:pt x="3553826" y="1732499"/>
                    <a:pt x="3527866" y="1732499"/>
                  </a:cubicBezTo>
                  <a:cubicBezTo>
                    <a:pt x="3527866" y="1732499"/>
                    <a:pt x="3527866" y="1732499"/>
                    <a:pt x="3527866" y="1836507"/>
                  </a:cubicBezTo>
                  <a:cubicBezTo>
                    <a:pt x="3527866" y="1851133"/>
                    <a:pt x="3516510" y="1862508"/>
                    <a:pt x="3501909" y="1862508"/>
                  </a:cubicBezTo>
                  <a:cubicBezTo>
                    <a:pt x="3501909" y="1862508"/>
                    <a:pt x="3501909" y="1862508"/>
                    <a:pt x="3449992" y="1862508"/>
                  </a:cubicBezTo>
                  <a:cubicBezTo>
                    <a:pt x="3435391" y="1862508"/>
                    <a:pt x="3424035" y="1851133"/>
                    <a:pt x="3424035" y="1836507"/>
                  </a:cubicBezTo>
                  <a:cubicBezTo>
                    <a:pt x="3424035" y="1836507"/>
                    <a:pt x="3424035" y="1836507"/>
                    <a:pt x="3424035" y="1732499"/>
                  </a:cubicBezTo>
                  <a:cubicBezTo>
                    <a:pt x="3424035" y="1732499"/>
                    <a:pt x="3424035" y="1732499"/>
                    <a:pt x="3398079" y="1732499"/>
                  </a:cubicBezTo>
                  <a:cubicBezTo>
                    <a:pt x="3383476" y="1732499"/>
                    <a:pt x="3372119" y="1721122"/>
                    <a:pt x="3372119" y="1706495"/>
                  </a:cubicBezTo>
                  <a:cubicBezTo>
                    <a:pt x="3372119" y="1706495"/>
                    <a:pt x="3372119" y="1706495"/>
                    <a:pt x="3372119" y="1654492"/>
                  </a:cubicBezTo>
                  <a:cubicBezTo>
                    <a:pt x="3372119" y="1610614"/>
                    <a:pt x="3417544" y="1576487"/>
                    <a:pt x="3475950" y="1576487"/>
                  </a:cubicBezTo>
                  <a:close/>
                  <a:moveTo>
                    <a:pt x="2994226" y="1576487"/>
                  </a:moveTo>
                  <a:cubicBezTo>
                    <a:pt x="3052628" y="1576487"/>
                    <a:pt x="3098055" y="1610614"/>
                    <a:pt x="3098055" y="1654492"/>
                  </a:cubicBezTo>
                  <a:cubicBezTo>
                    <a:pt x="3098055" y="1654492"/>
                    <a:pt x="3098055" y="1654492"/>
                    <a:pt x="3098055" y="1706495"/>
                  </a:cubicBezTo>
                  <a:cubicBezTo>
                    <a:pt x="3098055" y="1721122"/>
                    <a:pt x="3086700" y="1732499"/>
                    <a:pt x="3072096" y="1732499"/>
                  </a:cubicBezTo>
                  <a:cubicBezTo>
                    <a:pt x="3072096" y="1732499"/>
                    <a:pt x="3072096" y="1732499"/>
                    <a:pt x="3046140" y="1732499"/>
                  </a:cubicBezTo>
                  <a:cubicBezTo>
                    <a:pt x="3046140" y="1732499"/>
                    <a:pt x="3046140" y="1732499"/>
                    <a:pt x="3046140" y="1836507"/>
                  </a:cubicBezTo>
                  <a:cubicBezTo>
                    <a:pt x="3046140" y="1851133"/>
                    <a:pt x="3034784" y="1862508"/>
                    <a:pt x="3020184" y="1862508"/>
                  </a:cubicBezTo>
                  <a:cubicBezTo>
                    <a:pt x="3020184" y="1862508"/>
                    <a:pt x="3020184" y="1862508"/>
                    <a:pt x="2968265" y="1862508"/>
                  </a:cubicBezTo>
                  <a:cubicBezTo>
                    <a:pt x="2953666" y="1862508"/>
                    <a:pt x="2942310" y="1851133"/>
                    <a:pt x="2942310" y="1836507"/>
                  </a:cubicBezTo>
                  <a:cubicBezTo>
                    <a:pt x="2942310" y="1836507"/>
                    <a:pt x="2942310" y="1836507"/>
                    <a:pt x="2942310" y="1732499"/>
                  </a:cubicBezTo>
                  <a:cubicBezTo>
                    <a:pt x="2942310" y="1732499"/>
                    <a:pt x="2942310" y="1732499"/>
                    <a:pt x="2916351" y="1732499"/>
                  </a:cubicBezTo>
                  <a:cubicBezTo>
                    <a:pt x="2901751" y="1732499"/>
                    <a:pt x="2890395" y="1721122"/>
                    <a:pt x="2890395" y="1706495"/>
                  </a:cubicBezTo>
                  <a:cubicBezTo>
                    <a:pt x="2890395" y="1706495"/>
                    <a:pt x="2890395" y="1706495"/>
                    <a:pt x="2890395" y="1654492"/>
                  </a:cubicBezTo>
                  <a:cubicBezTo>
                    <a:pt x="2890395" y="1610614"/>
                    <a:pt x="2935820" y="1576487"/>
                    <a:pt x="2994226" y="1576487"/>
                  </a:cubicBezTo>
                  <a:close/>
                  <a:moveTo>
                    <a:pt x="2512502" y="1576487"/>
                  </a:moveTo>
                  <a:cubicBezTo>
                    <a:pt x="2570906" y="1576487"/>
                    <a:pt x="2616332" y="1610614"/>
                    <a:pt x="2616332" y="1654492"/>
                  </a:cubicBezTo>
                  <a:cubicBezTo>
                    <a:pt x="2616332" y="1654492"/>
                    <a:pt x="2616332" y="1654492"/>
                    <a:pt x="2616332" y="1706495"/>
                  </a:cubicBezTo>
                  <a:cubicBezTo>
                    <a:pt x="2616332" y="1721122"/>
                    <a:pt x="2604976" y="1732499"/>
                    <a:pt x="2590376" y="1732499"/>
                  </a:cubicBezTo>
                  <a:cubicBezTo>
                    <a:pt x="2590376" y="1732499"/>
                    <a:pt x="2590376" y="1732499"/>
                    <a:pt x="2564417" y="1732499"/>
                  </a:cubicBezTo>
                  <a:cubicBezTo>
                    <a:pt x="2564417" y="1732499"/>
                    <a:pt x="2564417" y="1732499"/>
                    <a:pt x="2564417" y="1836507"/>
                  </a:cubicBezTo>
                  <a:cubicBezTo>
                    <a:pt x="2564417" y="1851133"/>
                    <a:pt x="2553061" y="1862508"/>
                    <a:pt x="2538460" y="1862508"/>
                  </a:cubicBezTo>
                  <a:cubicBezTo>
                    <a:pt x="2538460" y="1862508"/>
                    <a:pt x="2538460" y="1862508"/>
                    <a:pt x="2486546" y="1862508"/>
                  </a:cubicBezTo>
                  <a:cubicBezTo>
                    <a:pt x="2471946" y="1862508"/>
                    <a:pt x="2460589" y="1851133"/>
                    <a:pt x="2460589" y="1836507"/>
                  </a:cubicBezTo>
                  <a:cubicBezTo>
                    <a:pt x="2460589" y="1836507"/>
                    <a:pt x="2460589" y="1836507"/>
                    <a:pt x="2460589" y="1732499"/>
                  </a:cubicBezTo>
                  <a:cubicBezTo>
                    <a:pt x="2460589" y="1732499"/>
                    <a:pt x="2460589" y="1732499"/>
                    <a:pt x="2434633" y="1732499"/>
                  </a:cubicBezTo>
                  <a:cubicBezTo>
                    <a:pt x="2420031" y="1732499"/>
                    <a:pt x="2408674" y="1721122"/>
                    <a:pt x="2408674" y="1706495"/>
                  </a:cubicBezTo>
                  <a:cubicBezTo>
                    <a:pt x="2408674" y="1706495"/>
                    <a:pt x="2408674" y="1706495"/>
                    <a:pt x="2408674" y="1654492"/>
                  </a:cubicBezTo>
                  <a:cubicBezTo>
                    <a:pt x="2408674" y="1610614"/>
                    <a:pt x="2454100" y="1576487"/>
                    <a:pt x="2512502" y="1576487"/>
                  </a:cubicBezTo>
                  <a:close/>
                  <a:moveTo>
                    <a:pt x="2030767" y="1576487"/>
                  </a:moveTo>
                  <a:cubicBezTo>
                    <a:pt x="2089171" y="1576487"/>
                    <a:pt x="2134614" y="1610614"/>
                    <a:pt x="2134614" y="1654492"/>
                  </a:cubicBezTo>
                  <a:cubicBezTo>
                    <a:pt x="2134614" y="1654492"/>
                    <a:pt x="2134614" y="1654492"/>
                    <a:pt x="2134614" y="1706495"/>
                  </a:cubicBezTo>
                  <a:cubicBezTo>
                    <a:pt x="2134614" y="1721122"/>
                    <a:pt x="2123242" y="1732499"/>
                    <a:pt x="2108640" y="1732499"/>
                  </a:cubicBezTo>
                  <a:cubicBezTo>
                    <a:pt x="2108640" y="1732499"/>
                    <a:pt x="2108640" y="1732499"/>
                    <a:pt x="2082682" y="1732499"/>
                  </a:cubicBezTo>
                  <a:cubicBezTo>
                    <a:pt x="2082682" y="1732499"/>
                    <a:pt x="2082682" y="1732499"/>
                    <a:pt x="2082682" y="1836507"/>
                  </a:cubicBezTo>
                  <a:cubicBezTo>
                    <a:pt x="2082682" y="1851133"/>
                    <a:pt x="2071326" y="1862508"/>
                    <a:pt x="2056724" y="1862508"/>
                  </a:cubicBezTo>
                  <a:cubicBezTo>
                    <a:pt x="2056724" y="1862508"/>
                    <a:pt x="2056724" y="1862508"/>
                    <a:pt x="2004809" y="1862508"/>
                  </a:cubicBezTo>
                  <a:cubicBezTo>
                    <a:pt x="1990208" y="1862508"/>
                    <a:pt x="1978851" y="1851133"/>
                    <a:pt x="1978851" y="1836507"/>
                  </a:cubicBezTo>
                  <a:cubicBezTo>
                    <a:pt x="1978851" y="1836507"/>
                    <a:pt x="1978851" y="1836507"/>
                    <a:pt x="1978851" y="1732499"/>
                  </a:cubicBezTo>
                  <a:cubicBezTo>
                    <a:pt x="1978851" y="1732499"/>
                    <a:pt x="1978851" y="1732499"/>
                    <a:pt x="1952894" y="1732499"/>
                  </a:cubicBezTo>
                  <a:cubicBezTo>
                    <a:pt x="1938293" y="1732499"/>
                    <a:pt x="1926936" y="1721122"/>
                    <a:pt x="1926936" y="1706495"/>
                  </a:cubicBezTo>
                  <a:cubicBezTo>
                    <a:pt x="1926936" y="1706495"/>
                    <a:pt x="1926936" y="1706495"/>
                    <a:pt x="1926936" y="1654492"/>
                  </a:cubicBezTo>
                  <a:cubicBezTo>
                    <a:pt x="1926936" y="1610614"/>
                    <a:pt x="1972362" y="1576487"/>
                    <a:pt x="2030767" y="1576487"/>
                  </a:cubicBezTo>
                  <a:close/>
                  <a:moveTo>
                    <a:pt x="1549044" y="1576487"/>
                  </a:moveTo>
                  <a:cubicBezTo>
                    <a:pt x="1607448" y="1576487"/>
                    <a:pt x="1652873" y="1610614"/>
                    <a:pt x="1652873" y="1654492"/>
                  </a:cubicBezTo>
                  <a:cubicBezTo>
                    <a:pt x="1652873" y="1654492"/>
                    <a:pt x="1652873" y="1654492"/>
                    <a:pt x="1652873" y="1706495"/>
                  </a:cubicBezTo>
                  <a:cubicBezTo>
                    <a:pt x="1652873" y="1721122"/>
                    <a:pt x="1641518" y="1732499"/>
                    <a:pt x="1626917" y="1732499"/>
                  </a:cubicBezTo>
                  <a:cubicBezTo>
                    <a:pt x="1626917" y="1732499"/>
                    <a:pt x="1626917" y="1732499"/>
                    <a:pt x="1600958" y="1732499"/>
                  </a:cubicBezTo>
                  <a:cubicBezTo>
                    <a:pt x="1600958" y="1732499"/>
                    <a:pt x="1600958" y="1732499"/>
                    <a:pt x="1600958" y="1836507"/>
                  </a:cubicBezTo>
                  <a:cubicBezTo>
                    <a:pt x="1600958" y="1851133"/>
                    <a:pt x="1589602" y="1862508"/>
                    <a:pt x="1575001" y="1862508"/>
                  </a:cubicBezTo>
                  <a:cubicBezTo>
                    <a:pt x="1575001" y="1862508"/>
                    <a:pt x="1575001" y="1862508"/>
                    <a:pt x="1523085" y="1862508"/>
                  </a:cubicBezTo>
                  <a:cubicBezTo>
                    <a:pt x="1508485" y="1862508"/>
                    <a:pt x="1497128" y="1851133"/>
                    <a:pt x="1497128" y="1836507"/>
                  </a:cubicBezTo>
                  <a:cubicBezTo>
                    <a:pt x="1497128" y="1836507"/>
                    <a:pt x="1497128" y="1836507"/>
                    <a:pt x="1497128" y="1732499"/>
                  </a:cubicBezTo>
                  <a:cubicBezTo>
                    <a:pt x="1497128" y="1732499"/>
                    <a:pt x="1497128" y="1732499"/>
                    <a:pt x="1471171" y="1732499"/>
                  </a:cubicBezTo>
                  <a:cubicBezTo>
                    <a:pt x="1456570" y="1732499"/>
                    <a:pt x="1445213" y="1721122"/>
                    <a:pt x="1445213" y="1706495"/>
                  </a:cubicBezTo>
                  <a:cubicBezTo>
                    <a:pt x="1445213" y="1706495"/>
                    <a:pt x="1445213" y="1706495"/>
                    <a:pt x="1445213" y="1654492"/>
                  </a:cubicBezTo>
                  <a:cubicBezTo>
                    <a:pt x="1445213" y="1610614"/>
                    <a:pt x="1490638" y="1576487"/>
                    <a:pt x="1549044" y="1576487"/>
                  </a:cubicBezTo>
                  <a:close/>
                  <a:moveTo>
                    <a:pt x="1067322" y="1576487"/>
                  </a:moveTo>
                  <a:cubicBezTo>
                    <a:pt x="1125726" y="1576487"/>
                    <a:pt x="1171152" y="1610614"/>
                    <a:pt x="1171152" y="1654492"/>
                  </a:cubicBezTo>
                  <a:cubicBezTo>
                    <a:pt x="1171152" y="1654492"/>
                    <a:pt x="1171152" y="1654492"/>
                    <a:pt x="1171152" y="1706495"/>
                  </a:cubicBezTo>
                  <a:cubicBezTo>
                    <a:pt x="1171152" y="1721122"/>
                    <a:pt x="1159796" y="1732499"/>
                    <a:pt x="1145195" y="1732499"/>
                  </a:cubicBezTo>
                  <a:cubicBezTo>
                    <a:pt x="1145195" y="1732499"/>
                    <a:pt x="1145195" y="1732499"/>
                    <a:pt x="1119236" y="1732499"/>
                  </a:cubicBezTo>
                  <a:cubicBezTo>
                    <a:pt x="1119236" y="1732499"/>
                    <a:pt x="1119236" y="1732499"/>
                    <a:pt x="1119236" y="1836507"/>
                  </a:cubicBezTo>
                  <a:cubicBezTo>
                    <a:pt x="1119236" y="1851133"/>
                    <a:pt x="1107880" y="1862508"/>
                    <a:pt x="1093279" y="1862508"/>
                  </a:cubicBezTo>
                  <a:cubicBezTo>
                    <a:pt x="1093279" y="1862508"/>
                    <a:pt x="1093279" y="1862508"/>
                    <a:pt x="1041364" y="1862508"/>
                  </a:cubicBezTo>
                  <a:cubicBezTo>
                    <a:pt x="1026763" y="1862508"/>
                    <a:pt x="1015407" y="1851133"/>
                    <a:pt x="1015407" y="1836507"/>
                  </a:cubicBezTo>
                  <a:cubicBezTo>
                    <a:pt x="1015407" y="1836507"/>
                    <a:pt x="1015407" y="1836507"/>
                    <a:pt x="1015407" y="1732499"/>
                  </a:cubicBezTo>
                  <a:cubicBezTo>
                    <a:pt x="1015407" y="1732499"/>
                    <a:pt x="1015407" y="1732499"/>
                    <a:pt x="989449" y="1732499"/>
                  </a:cubicBezTo>
                  <a:cubicBezTo>
                    <a:pt x="974848" y="1732499"/>
                    <a:pt x="963491" y="1721122"/>
                    <a:pt x="963491" y="1706495"/>
                  </a:cubicBezTo>
                  <a:cubicBezTo>
                    <a:pt x="963491" y="1706495"/>
                    <a:pt x="963491" y="1706495"/>
                    <a:pt x="963491" y="1654492"/>
                  </a:cubicBezTo>
                  <a:cubicBezTo>
                    <a:pt x="963491" y="1610614"/>
                    <a:pt x="1008916" y="1576487"/>
                    <a:pt x="1067322" y="1576487"/>
                  </a:cubicBezTo>
                  <a:close/>
                  <a:moveTo>
                    <a:pt x="585600" y="1576487"/>
                  </a:moveTo>
                  <a:cubicBezTo>
                    <a:pt x="644004" y="1576487"/>
                    <a:pt x="689430" y="1610614"/>
                    <a:pt x="689430" y="1654492"/>
                  </a:cubicBezTo>
                  <a:cubicBezTo>
                    <a:pt x="689430" y="1654492"/>
                    <a:pt x="689430" y="1654492"/>
                    <a:pt x="689430" y="1706495"/>
                  </a:cubicBezTo>
                  <a:cubicBezTo>
                    <a:pt x="689430" y="1721122"/>
                    <a:pt x="678074" y="1732499"/>
                    <a:pt x="663473" y="1732499"/>
                  </a:cubicBezTo>
                  <a:cubicBezTo>
                    <a:pt x="663473" y="1732499"/>
                    <a:pt x="663473" y="1732499"/>
                    <a:pt x="637514" y="1732499"/>
                  </a:cubicBezTo>
                  <a:cubicBezTo>
                    <a:pt x="637514" y="1732499"/>
                    <a:pt x="637514" y="1732499"/>
                    <a:pt x="637514" y="1836507"/>
                  </a:cubicBezTo>
                  <a:cubicBezTo>
                    <a:pt x="637514" y="1851133"/>
                    <a:pt x="626159" y="1862508"/>
                    <a:pt x="611557" y="1862508"/>
                  </a:cubicBezTo>
                  <a:cubicBezTo>
                    <a:pt x="611557" y="1862508"/>
                    <a:pt x="611557" y="1862508"/>
                    <a:pt x="559642" y="1862508"/>
                  </a:cubicBezTo>
                  <a:cubicBezTo>
                    <a:pt x="545042" y="1862508"/>
                    <a:pt x="533685" y="1851133"/>
                    <a:pt x="533685" y="1836507"/>
                  </a:cubicBezTo>
                  <a:cubicBezTo>
                    <a:pt x="533685" y="1836507"/>
                    <a:pt x="533685" y="1836507"/>
                    <a:pt x="533685" y="1732499"/>
                  </a:cubicBezTo>
                  <a:cubicBezTo>
                    <a:pt x="533685" y="1732499"/>
                    <a:pt x="533685" y="1732499"/>
                    <a:pt x="507727" y="1732499"/>
                  </a:cubicBezTo>
                  <a:cubicBezTo>
                    <a:pt x="493126" y="1732499"/>
                    <a:pt x="481769" y="1721122"/>
                    <a:pt x="481769" y="1706495"/>
                  </a:cubicBezTo>
                  <a:cubicBezTo>
                    <a:pt x="481769" y="1706495"/>
                    <a:pt x="481769" y="1706495"/>
                    <a:pt x="481769" y="1654492"/>
                  </a:cubicBezTo>
                  <a:cubicBezTo>
                    <a:pt x="481769" y="1610614"/>
                    <a:pt x="527195" y="1576487"/>
                    <a:pt x="585600" y="1576487"/>
                  </a:cubicBezTo>
                  <a:close/>
                  <a:moveTo>
                    <a:pt x="103878" y="1576487"/>
                  </a:moveTo>
                  <a:cubicBezTo>
                    <a:pt x="162283" y="1576487"/>
                    <a:pt x="207708" y="1610614"/>
                    <a:pt x="207708" y="1654492"/>
                  </a:cubicBezTo>
                  <a:cubicBezTo>
                    <a:pt x="207708" y="1654492"/>
                    <a:pt x="207708" y="1654492"/>
                    <a:pt x="207708" y="1706495"/>
                  </a:cubicBezTo>
                  <a:cubicBezTo>
                    <a:pt x="207708" y="1721122"/>
                    <a:pt x="196352" y="1732499"/>
                    <a:pt x="181751" y="1732499"/>
                  </a:cubicBezTo>
                  <a:cubicBezTo>
                    <a:pt x="181751" y="1732499"/>
                    <a:pt x="181751" y="1732499"/>
                    <a:pt x="155793" y="1732499"/>
                  </a:cubicBezTo>
                  <a:cubicBezTo>
                    <a:pt x="155793" y="1732499"/>
                    <a:pt x="155793" y="1732499"/>
                    <a:pt x="155793" y="1836507"/>
                  </a:cubicBezTo>
                  <a:cubicBezTo>
                    <a:pt x="155793" y="1851133"/>
                    <a:pt x="144437" y="1862508"/>
                    <a:pt x="129835" y="1862508"/>
                  </a:cubicBezTo>
                  <a:cubicBezTo>
                    <a:pt x="129835" y="1862508"/>
                    <a:pt x="129835" y="1862508"/>
                    <a:pt x="77920" y="1862508"/>
                  </a:cubicBezTo>
                  <a:cubicBezTo>
                    <a:pt x="63320" y="1862508"/>
                    <a:pt x="51963" y="1851133"/>
                    <a:pt x="51963" y="1836507"/>
                  </a:cubicBezTo>
                  <a:cubicBezTo>
                    <a:pt x="51963" y="1836507"/>
                    <a:pt x="51963" y="1836507"/>
                    <a:pt x="51963" y="1732499"/>
                  </a:cubicBezTo>
                  <a:cubicBezTo>
                    <a:pt x="51963" y="1732499"/>
                    <a:pt x="51963" y="1732499"/>
                    <a:pt x="26006" y="1732499"/>
                  </a:cubicBezTo>
                  <a:cubicBezTo>
                    <a:pt x="11404" y="1732499"/>
                    <a:pt x="47" y="1721122"/>
                    <a:pt x="47" y="1706495"/>
                  </a:cubicBezTo>
                  <a:cubicBezTo>
                    <a:pt x="47" y="1706495"/>
                    <a:pt x="47" y="1706495"/>
                    <a:pt x="47" y="1654492"/>
                  </a:cubicBezTo>
                  <a:cubicBezTo>
                    <a:pt x="47" y="1610614"/>
                    <a:pt x="45473" y="1576487"/>
                    <a:pt x="103878" y="1576487"/>
                  </a:cubicBezTo>
                  <a:close/>
                  <a:moveTo>
                    <a:pt x="12145950" y="1445230"/>
                  </a:moveTo>
                  <a:cubicBezTo>
                    <a:pt x="12174622" y="1445230"/>
                    <a:pt x="12197866" y="1468474"/>
                    <a:pt x="12197866" y="1497145"/>
                  </a:cubicBezTo>
                  <a:cubicBezTo>
                    <a:pt x="12197866" y="1525818"/>
                    <a:pt x="12174622" y="1549060"/>
                    <a:pt x="12145950" y="1549060"/>
                  </a:cubicBezTo>
                  <a:cubicBezTo>
                    <a:pt x="12117278" y="1549060"/>
                    <a:pt x="12094035" y="1525818"/>
                    <a:pt x="12094035" y="1497145"/>
                  </a:cubicBezTo>
                  <a:cubicBezTo>
                    <a:pt x="12094035" y="1468474"/>
                    <a:pt x="12117278" y="1445230"/>
                    <a:pt x="12145950" y="1445230"/>
                  </a:cubicBezTo>
                  <a:close/>
                  <a:moveTo>
                    <a:pt x="11664226" y="1445230"/>
                  </a:moveTo>
                  <a:cubicBezTo>
                    <a:pt x="11692898" y="1445230"/>
                    <a:pt x="11716142" y="1468474"/>
                    <a:pt x="11716142" y="1497145"/>
                  </a:cubicBezTo>
                  <a:cubicBezTo>
                    <a:pt x="11716142" y="1525818"/>
                    <a:pt x="11692898" y="1549060"/>
                    <a:pt x="11664226" y="1549060"/>
                  </a:cubicBezTo>
                  <a:cubicBezTo>
                    <a:pt x="11635554" y="1549060"/>
                    <a:pt x="11612311" y="1525818"/>
                    <a:pt x="11612311" y="1497145"/>
                  </a:cubicBezTo>
                  <a:cubicBezTo>
                    <a:pt x="11612311" y="1468474"/>
                    <a:pt x="11635554" y="1445230"/>
                    <a:pt x="11664226" y="1445230"/>
                  </a:cubicBezTo>
                  <a:close/>
                  <a:moveTo>
                    <a:pt x="11182501" y="1445230"/>
                  </a:moveTo>
                  <a:cubicBezTo>
                    <a:pt x="11211173" y="1445230"/>
                    <a:pt x="11234417" y="1468474"/>
                    <a:pt x="11234417" y="1497145"/>
                  </a:cubicBezTo>
                  <a:cubicBezTo>
                    <a:pt x="11234417" y="1525818"/>
                    <a:pt x="11211173" y="1549060"/>
                    <a:pt x="11182501" y="1549060"/>
                  </a:cubicBezTo>
                  <a:cubicBezTo>
                    <a:pt x="11153829" y="1549060"/>
                    <a:pt x="11130586" y="1525818"/>
                    <a:pt x="11130586" y="1497145"/>
                  </a:cubicBezTo>
                  <a:cubicBezTo>
                    <a:pt x="11130586" y="1468474"/>
                    <a:pt x="11153829" y="1445230"/>
                    <a:pt x="11182501" y="1445230"/>
                  </a:cubicBezTo>
                  <a:close/>
                  <a:moveTo>
                    <a:pt x="10700777" y="1445230"/>
                  </a:moveTo>
                  <a:cubicBezTo>
                    <a:pt x="10729449" y="1445230"/>
                    <a:pt x="10752693" y="1468474"/>
                    <a:pt x="10752693" y="1497145"/>
                  </a:cubicBezTo>
                  <a:cubicBezTo>
                    <a:pt x="10752693" y="1525818"/>
                    <a:pt x="10729449" y="1549060"/>
                    <a:pt x="10700777" y="1549060"/>
                  </a:cubicBezTo>
                  <a:cubicBezTo>
                    <a:pt x="10672105" y="1549060"/>
                    <a:pt x="10648862" y="1525818"/>
                    <a:pt x="10648862" y="1497145"/>
                  </a:cubicBezTo>
                  <a:cubicBezTo>
                    <a:pt x="10648862" y="1468474"/>
                    <a:pt x="10672105" y="1445230"/>
                    <a:pt x="10700777" y="1445230"/>
                  </a:cubicBezTo>
                  <a:close/>
                  <a:moveTo>
                    <a:pt x="10219053" y="1445230"/>
                  </a:moveTo>
                  <a:cubicBezTo>
                    <a:pt x="10247725" y="1445230"/>
                    <a:pt x="10270969" y="1468474"/>
                    <a:pt x="10270969" y="1497145"/>
                  </a:cubicBezTo>
                  <a:cubicBezTo>
                    <a:pt x="10270969" y="1525818"/>
                    <a:pt x="10247725" y="1549060"/>
                    <a:pt x="10219053" y="1549060"/>
                  </a:cubicBezTo>
                  <a:cubicBezTo>
                    <a:pt x="10190381" y="1549060"/>
                    <a:pt x="10167138" y="1525818"/>
                    <a:pt x="10167138" y="1497145"/>
                  </a:cubicBezTo>
                  <a:cubicBezTo>
                    <a:pt x="10167138" y="1468474"/>
                    <a:pt x="10190381" y="1445230"/>
                    <a:pt x="10219053" y="1445230"/>
                  </a:cubicBezTo>
                  <a:close/>
                  <a:moveTo>
                    <a:pt x="9737328" y="1445230"/>
                  </a:moveTo>
                  <a:cubicBezTo>
                    <a:pt x="9766000" y="1445230"/>
                    <a:pt x="9789244" y="1468474"/>
                    <a:pt x="9789244" y="1497145"/>
                  </a:cubicBezTo>
                  <a:cubicBezTo>
                    <a:pt x="9789244" y="1525818"/>
                    <a:pt x="9766000" y="1549060"/>
                    <a:pt x="9737328" y="1549060"/>
                  </a:cubicBezTo>
                  <a:cubicBezTo>
                    <a:pt x="9708656" y="1549060"/>
                    <a:pt x="9685413" y="1525818"/>
                    <a:pt x="9685413" y="1497145"/>
                  </a:cubicBezTo>
                  <a:cubicBezTo>
                    <a:pt x="9685413" y="1468474"/>
                    <a:pt x="9708656" y="1445230"/>
                    <a:pt x="9737328" y="1445230"/>
                  </a:cubicBezTo>
                  <a:close/>
                  <a:moveTo>
                    <a:pt x="9255604" y="1445230"/>
                  </a:moveTo>
                  <a:cubicBezTo>
                    <a:pt x="9284276" y="1445230"/>
                    <a:pt x="9307520" y="1468474"/>
                    <a:pt x="9307520" y="1497145"/>
                  </a:cubicBezTo>
                  <a:cubicBezTo>
                    <a:pt x="9307520" y="1525818"/>
                    <a:pt x="9284276" y="1549060"/>
                    <a:pt x="9255604" y="1549060"/>
                  </a:cubicBezTo>
                  <a:cubicBezTo>
                    <a:pt x="9226932" y="1549060"/>
                    <a:pt x="9203689" y="1525818"/>
                    <a:pt x="9203689" y="1497145"/>
                  </a:cubicBezTo>
                  <a:cubicBezTo>
                    <a:pt x="9203689" y="1468474"/>
                    <a:pt x="9226932" y="1445230"/>
                    <a:pt x="9255604" y="1445230"/>
                  </a:cubicBezTo>
                  <a:close/>
                  <a:moveTo>
                    <a:pt x="8773880" y="1445230"/>
                  </a:moveTo>
                  <a:cubicBezTo>
                    <a:pt x="8802552" y="1445230"/>
                    <a:pt x="8825796" y="1468474"/>
                    <a:pt x="8825796" y="1497145"/>
                  </a:cubicBezTo>
                  <a:cubicBezTo>
                    <a:pt x="8825796" y="1525818"/>
                    <a:pt x="8802552" y="1549060"/>
                    <a:pt x="8773880" y="1549060"/>
                  </a:cubicBezTo>
                  <a:cubicBezTo>
                    <a:pt x="8745208" y="1549060"/>
                    <a:pt x="8721965" y="1525818"/>
                    <a:pt x="8721965" y="1497145"/>
                  </a:cubicBezTo>
                  <a:cubicBezTo>
                    <a:pt x="8721965" y="1468474"/>
                    <a:pt x="8745208" y="1445230"/>
                    <a:pt x="8773880" y="1445230"/>
                  </a:cubicBezTo>
                  <a:close/>
                  <a:moveTo>
                    <a:pt x="8292157" y="1445230"/>
                  </a:moveTo>
                  <a:cubicBezTo>
                    <a:pt x="8320829" y="1445230"/>
                    <a:pt x="8344072" y="1468474"/>
                    <a:pt x="8344072" y="1497145"/>
                  </a:cubicBezTo>
                  <a:cubicBezTo>
                    <a:pt x="8344072" y="1525818"/>
                    <a:pt x="8320829" y="1549060"/>
                    <a:pt x="8292157" y="1549060"/>
                  </a:cubicBezTo>
                  <a:cubicBezTo>
                    <a:pt x="8263484" y="1549060"/>
                    <a:pt x="8240241" y="1525818"/>
                    <a:pt x="8240241" y="1497145"/>
                  </a:cubicBezTo>
                  <a:cubicBezTo>
                    <a:pt x="8240241" y="1468474"/>
                    <a:pt x="8263484" y="1445230"/>
                    <a:pt x="8292157" y="1445230"/>
                  </a:cubicBezTo>
                  <a:close/>
                  <a:moveTo>
                    <a:pt x="7810433" y="1445230"/>
                  </a:moveTo>
                  <a:cubicBezTo>
                    <a:pt x="7839105" y="1445230"/>
                    <a:pt x="7862348" y="1468474"/>
                    <a:pt x="7862348" y="1497145"/>
                  </a:cubicBezTo>
                  <a:cubicBezTo>
                    <a:pt x="7862348" y="1525818"/>
                    <a:pt x="7839105" y="1549060"/>
                    <a:pt x="7810433" y="1549060"/>
                  </a:cubicBezTo>
                  <a:cubicBezTo>
                    <a:pt x="7781760" y="1549060"/>
                    <a:pt x="7758517" y="1525818"/>
                    <a:pt x="7758517" y="1497145"/>
                  </a:cubicBezTo>
                  <a:cubicBezTo>
                    <a:pt x="7758517" y="1468474"/>
                    <a:pt x="7781760" y="1445230"/>
                    <a:pt x="7810433" y="1445230"/>
                  </a:cubicBezTo>
                  <a:close/>
                  <a:moveTo>
                    <a:pt x="7328709" y="1445230"/>
                  </a:moveTo>
                  <a:cubicBezTo>
                    <a:pt x="7357381" y="1445230"/>
                    <a:pt x="7380624" y="1468474"/>
                    <a:pt x="7380624" y="1497145"/>
                  </a:cubicBezTo>
                  <a:cubicBezTo>
                    <a:pt x="7380624" y="1525818"/>
                    <a:pt x="7357381" y="1549060"/>
                    <a:pt x="7328709" y="1549060"/>
                  </a:cubicBezTo>
                  <a:cubicBezTo>
                    <a:pt x="7300036" y="1549060"/>
                    <a:pt x="7276793" y="1525818"/>
                    <a:pt x="7276793" y="1497145"/>
                  </a:cubicBezTo>
                  <a:cubicBezTo>
                    <a:pt x="7276793" y="1468474"/>
                    <a:pt x="7300036" y="1445230"/>
                    <a:pt x="7328709" y="1445230"/>
                  </a:cubicBezTo>
                  <a:close/>
                  <a:moveTo>
                    <a:pt x="6846985" y="1445230"/>
                  </a:moveTo>
                  <a:cubicBezTo>
                    <a:pt x="6875657" y="1445230"/>
                    <a:pt x="6898900" y="1468474"/>
                    <a:pt x="6898900" y="1497145"/>
                  </a:cubicBezTo>
                  <a:cubicBezTo>
                    <a:pt x="6898900" y="1525818"/>
                    <a:pt x="6875657" y="1549060"/>
                    <a:pt x="6846985" y="1549060"/>
                  </a:cubicBezTo>
                  <a:cubicBezTo>
                    <a:pt x="6818312" y="1549060"/>
                    <a:pt x="6795069" y="1525818"/>
                    <a:pt x="6795069" y="1497145"/>
                  </a:cubicBezTo>
                  <a:cubicBezTo>
                    <a:pt x="6795069" y="1468474"/>
                    <a:pt x="6818312" y="1445230"/>
                    <a:pt x="6846985" y="1445230"/>
                  </a:cubicBezTo>
                  <a:close/>
                  <a:moveTo>
                    <a:pt x="6365261" y="1445230"/>
                  </a:moveTo>
                  <a:cubicBezTo>
                    <a:pt x="6393933" y="1445230"/>
                    <a:pt x="6417176" y="1468474"/>
                    <a:pt x="6417176" y="1497145"/>
                  </a:cubicBezTo>
                  <a:cubicBezTo>
                    <a:pt x="6417176" y="1525818"/>
                    <a:pt x="6393933" y="1549060"/>
                    <a:pt x="6365261" y="1549060"/>
                  </a:cubicBezTo>
                  <a:cubicBezTo>
                    <a:pt x="6336588" y="1549060"/>
                    <a:pt x="6313345" y="1525818"/>
                    <a:pt x="6313345" y="1497145"/>
                  </a:cubicBezTo>
                  <a:cubicBezTo>
                    <a:pt x="6313345" y="1468474"/>
                    <a:pt x="6336588" y="1445230"/>
                    <a:pt x="6365261" y="1445230"/>
                  </a:cubicBezTo>
                  <a:close/>
                  <a:moveTo>
                    <a:pt x="5883550" y="1445230"/>
                  </a:moveTo>
                  <a:cubicBezTo>
                    <a:pt x="5912221" y="1445230"/>
                    <a:pt x="5935463" y="1468474"/>
                    <a:pt x="5935463" y="1497145"/>
                  </a:cubicBezTo>
                  <a:cubicBezTo>
                    <a:pt x="5935463" y="1525818"/>
                    <a:pt x="5912221" y="1549060"/>
                    <a:pt x="5883550" y="1549060"/>
                  </a:cubicBezTo>
                  <a:cubicBezTo>
                    <a:pt x="5854878" y="1549060"/>
                    <a:pt x="5831636" y="1525818"/>
                    <a:pt x="5831636" y="1497145"/>
                  </a:cubicBezTo>
                  <a:cubicBezTo>
                    <a:pt x="5831636" y="1468474"/>
                    <a:pt x="5854878" y="1445230"/>
                    <a:pt x="5883550" y="1445230"/>
                  </a:cubicBezTo>
                  <a:close/>
                  <a:moveTo>
                    <a:pt x="5401846" y="1445230"/>
                  </a:moveTo>
                  <a:cubicBezTo>
                    <a:pt x="5430515" y="1445230"/>
                    <a:pt x="5453757" y="1468474"/>
                    <a:pt x="5453757" y="1497145"/>
                  </a:cubicBezTo>
                  <a:cubicBezTo>
                    <a:pt x="5453757" y="1525818"/>
                    <a:pt x="5430515" y="1549060"/>
                    <a:pt x="5401846" y="1549060"/>
                  </a:cubicBezTo>
                  <a:cubicBezTo>
                    <a:pt x="5373180" y="1549060"/>
                    <a:pt x="5349936" y="1525818"/>
                    <a:pt x="5349936" y="1497145"/>
                  </a:cubicBezTo>
                  <a:cubicBezTo>
                    <a:pt x="5349936" y="1468474"/>
                    <a:pt x="5373180" y="1445230"/>
                    <a:pt x="5401846" y="1445230"/>
                  </a:cubicBezTo>
                  <a:close/>
                  <a:moveTo>
                    <a:pt x="4920088" y="1445230"/>
                  </a:moveTo>
                  <a:cubicBezTo>
                    <a:pt x="4948766" y="1445230"/>
                    <a:pt x="4972021" y="1468474"/>
                    <a:pt x="4972021" y="1497145"/>
                  </a:cubicBezTo>
                  <a:cubicBezTo>
                    <a:pt x="4972021" y="1525818"/>
                    <a:pt x="4948766" y="1549060"/>
                    <a:pt x="4920088" y="1549060"/>
                  </a:cubicBezTo>
                  <a:cubicBezTo>
                    <a:pt x="4891417" y="1549060"/>
                    <a:pt x="4868188" y="1525818"/>
                    <a:pt x="4868188" y="1497145"/>
                  </a:cubicBezTo>
                  <a:cubicBezTo>
                    <a:pt x="4868188" y="1468474"/>
                    <a:pt x="4891417" y="1445230"/>
                    <a:pt x="4920088" y="1445230"/>
                  </a:cubicBezTo>
                  <a:close/>
                  <a:moveTo>
                    <a:pt x="4438393" y="1445230"/>
                  </a:moveTo>
                  <a:cubicBezTo>
                    <a:pt x="4467056" y="1445230"/>
                    <a:pt x="4490299" y="1468474"/>
                    <a:pt x="4490299" y="1497145"/>
                  </a:cubicBezTo>
                  <a:cubicBezTo>
                    <a:pt x="4490299" y="1525818"/>
                    <a:pt x="4467056" y="1549060"/>
                    <a:pt x="4438393" y="1549060"/>
                  </a:cubicBezTo>
                  <a:cubicBezTo>
                    <a:pt x="4409713" y="1549060"/>
                    <a:pt x="4386471" y="1525818"/>
                    <a:pt x="4386471" y="1497145"/>
                  </a:cubicBezTo>
                  <a:cubicBezTo>
                    <a:pt x="4386471" y="1468474"/>
                    <a:pt x="4409713" y="1445230"/>
                    <a:pt x="4438393" y="1445230"/>
                  </a:cubicBezTo>
                  <a:close/>
                  <a:moveTo>
                    <a:pt x="3956683" y="1445230"/>
                  </a:moveTo>
                  <a:cubicBezTo>
                    <a:pt x="3985355" y="1445230"/>
                    <a:pt x="4008604" y="1468474"/>
                    <a:pt x="4008604" y="1497145"/>
                  </a:cubicBezTo>
                  <a:cubicBezTo>
                    <a:pt x="4008604" y="1525818"/>
                    <a:pt x="3985355" y="1549060"/>
                    <a:pt x="3956683" y="1549060"/>
                  </a:cubicBezTo>
                  <a:cubicBezTo>
                    <a:pt x="3928011" y="1549060"/>
                    <a:pt x="3904772" y="1525818"/>
                    <a:pt x="3904772" y="1497145"/>
                  </a:cubicBezTo>
                  <a:cubicBezTo>
                    <a:pt x="3904772" y="1468474"/>
                    <a:pt x="3928011" y="1445230"/>
                    <a:pt x="3956683" y="1445230"/>
                  </a:cubicBezTo>
                  <a:close/>
                  <a:moveTo>
                    <a:pt x="3474970" y="1445230"/>
                  </a:moveTo>
                  <a:cubicBezTo>
                    <a:pt x="3503644" y="1445230"/>
                    <a:pt x="3526888" y="1468474"/>
                    <a:pt x="3526888" y="1497145"/>
                  </a:cubicBezTo>
                  <a:cubicBezTo>
                    <a:pt x="3526888" y="1525818"/>
                    <a:pt x="3503644" y="1549060"/>
                    <a:pt x="3474970" y="1549060"/>
                  </a:cubicBezTo>
                  <a:cubicBezTo>
                    <a:pt x="3446298" y="1549060"/>
                    <a:pt x="3423054" y="1525818"/>
                    <a:pt x="3423054" y="1497145"/>
                  </a:cubicBezTo>
                  <a:cubicBezTo>
                    <a:pt x="3423054" y="1468474"/>
                    <a:pt x="3446298" y="1445230"/>
                    <a:pt x="3474970" y="1445230"/>
                  </a:cubicBezTo>
                  <a:close/>
                  <a:moveTo>
                    <a:pt x="2993246" y="1445230"/>
                  </a:moveTo>
                  <a:cubicBezTo>
                    <a:pt x="3021917" y="1445230"/>
                    <a:pt x="3045160" y="1468474"/>
                    <a:pt x="3045160" y="1497145"/>
                  </a:cubicBezTo>
                  <a:cubicBezTo>
                    <a:pt x="3045160" y="1525818"/>
                    <a:pt x="3021917" y="1549060"/>
                    <a:pt x="2993246" y="1549060"/>
                  </a:cubicBezTo>
                  <a:cubicBezTo>
                    <a:pt x="2964572" y="1549060"/>
                    <a:pt x="2941330" y="1525818"/>
                    <a:pt x="2941330" y="1497145"/>
                  </a:cubicBezTo>
                  <a:cubicBezTo>
                    <a:pt x="2941330" y="1468474"/>
                    <a:pt x="2964572" y="1445230"/>
                    <a:pt x="2993246" y="1445230"/>
                  </a:cubicBezTo>
                  <a:close/>
                  <a:moveTo>
                    <a:pt x="2511522" y="1445230"/>
                  </a:moveTo>
                  <a:cubicBezTo>
                    <a:pt x="2540195" y="1445230"/>
                    <a:pt x="2563437" y="1468474"/>
                    <a:pt x="2563437" y="1497145"/>
                  </a:cubicBezTo>
                  <a:cubicBezTo>
                    <a:pt x="2563437" y="1525818"/>
                    <a:pt x="2540195" y="1549060"/>
                    <a:pt x="2511522" y="1549060"/>
                  </a:cubicBezTo>
                  <a:cubicBezTo>
                    <a:pt x="2482854" y="1549060"/>
                    <a:pt x="2459610" y="1525818"/>
                    <a:pt x="2459610" y="1497145"/>
                  </a:cubicBezTo>
                  <a:cubicBezTo>
                    <a:pt x="2459610" y="1468474"/>
                    <a:pt x="2482854" y="1445230"/>
                    <a:pt x="2511522" y="1445230"/>
                  </a:cubicBezTo>
                  <a:close/>
                  <a:moveTo>
                    <a:pt x="2029787" y="1445230"/>
                  </a:moveTo>
                  <a:cubicBezTo>
                    <a:pt x="2058459" y="1445230"/>
                    <a:pt x="2081703" y="1468474"/>
                    <a:pt x="2081703" y="1497145"/>
                  </a:cubicBezTo>
                  <a:cubicBezTo>
                    <a:pt x="2081703" y="1525818"/>
                    <a:pt x="2058459" y="1549060"/>
                    <a:pt x="2029787" y="1549060"/>
                  </a:cubicBezTo>
                  <a:cubicBezTo>
                    <a:pt x="2001115" y="1549060"/>
                    <a:pt x="1977872" y="1525818"/>
                    <a:pt x="1977872" y="1497145"/>
                  </a:cubicBezTo>
                  <a:cubicBezTo>
                    <a:pt x="1977872" y="1468474"/>
                    <a:pt x="2001115" y="1445230"/>
                    <a:pt x="2029787" y="1445230"/>
                  </a:cubicBezTo>
                  <a:close/>
                  <a:moveTo>
                    <a:pt x="1548064" y="1445230"/>
                  </a:moveTo>
                  <a:cubicBezTo>
                    <a:pt x="1576736" y="1445230"/>
                    <a:pt x="1599980" y="1468474"/>
                    <a:pt x="1599980" y="1497145"/>
                  </a:cubicBezTo>
                  <a:cubicBezTo>
                    <a:pt x="1599980" y="1525818"/>
                    <a:pt x="1576736" y="1549060"/>
                    <a:pt x="1548064" y="1549060"/>
                  </a:cubicBezTo>
                  <a:cubicBezTo>
                    <a:pt x="1519392" y="1549060"/>
                    <a:pt x="1496149" y="1525818"/>
                    <a:pt x="1496149" y="1497145"/>
                  </a:cubicBezTo>
                  <a:cubicBezTo>
                    <a:pt x="1496149" y="1468474"/>
                    <a:pt x="1519392" y="1445230"/>
                    <a:pt x="1548064" y="1445230"/>
                  </a:cubicBezTo>
                  <a:close/>
                  <a:moveTo>
                    <a:pt x="1066342" y="1445230"/>
                  </a:moveTo>
                  <a:cubicBezTo>
                    <a:pt x="1095014" y="1445230"/>
                    <a:pt x="1118258" y="1468474"/>
                    <a:pt x="1118258" y="1497145"/>
                  </a:cubicBezTo>
                  <a:cubicBezTo>
                    <a:pt x="1118258" y="1525818"/>
                    <a:pt x="1095014" y="1549060"/>
                    <a:pt x="1066342" y="1549060"/>
                  </a:cubicBezTo>
                  <a:cubicBezTo>
                    <a:pt x="1037670" y="1549060"/>
                    <a:pt x="1014427" y="1525818"/>
                    <a:pt x="1014427" y="1497145"/>
                  </a:cubicBezTo>
                  <a:cubicBezTo>
                    <a:pt x="1014427" y="1468474"/>
                    <a:pt x="1037670" y="1445230"/>
                    <a:pt x="1066342" y="1445230"/>
                  </a:cubicBezTo>
                  <a:close/>
                  <a:moveTo>
                    <a:pt x="584620" y="1445230"/>
                  </a:moveTo>
                  <a:cubicBezTo>
                    <a:pt x="613292" y="1445230"/>
                    <a:pt x="636536" y="1468474"/>
                    <a:pt x="636536" y="1497145"/>
                  </a:cubicBezTo>
                  <a:cubicBezTo>
                    <a:pt x="636536" y="1525818"/>
                    <a:pt x="613292" y="1549060"/>
                    <a:pt x="584620" y="1549060"/>
                  </a:cubicBezTo>
                  <a:cubicBezTo>
                    <a:pt x="555948" y="1549060"/>
                    <a:pt x="532705" y="1525818"/>
                    <a:pt x="532705" y="1497145"/>
                  </a:cubicBezTo>
                  <a:cubicBezTo>
                    <a:pt x="532705" y="1468474"/>
                    <a:pt x="555948" y="1445230"/>
                    <a:pt x="584620" y="1445230"/>
                  </a:cubicBezTo>
                  <a:close/>
                  <a:moveTo>
                    <a:pt x="102899" y="1445230"/>
                  </a:moveTo>
                  <a:cubicBezTo>
                    <a:pt x="131570" y="1445230"/>
                    <a:pt x="154814" y="1468474"/>
                    <a:pt x="154814" y="1497145"/>
                  </a:cubicBezTo>
                  <a:cubicBezTo>
                    <a:pt x="154814" y="1525818"/>
                    <a:pt x="131570" y="1549060"/>
                    <a:pt x="102899" y="1549060"/>
                  </a:cubicBezTo>
                  <a:cubicBezTo>
                    <a:pt x="74226" y="1549060"/>
                    <a:pt x="50983" y="1525818"/>
                    <a:pt x="50983" y="1497145"/>
                  </a:cubicBezTo>
                  <a:cubicBezTo>
                    <a:pt x="50983" y="1468474"/>
                    <a:pt x="74226" y="1445230"/>
                    <a:pt x="102899" y="1445230"/>
                  </a:cubicBezTo>
                  <a:close/>
                  <a:moveTo>
                    <a:pt x="12146930" y="1094763"/>
                  </a:moveTo>
                  <a:cubicBezTo>
                    <a:pt x="12205334" y="1094763"/>
                    <a:pt x="12250760" y="1128889"/>
                    <a:pt x="12250760" y="1172768"/>
                  </a:cubicBezTo>
                  <a:cubicBezTo>
                    <a:pt x="12250760" y="1172768"/>
                    <a:pt x="12250760" y="1172768"/>
                    <a:pt x="12250760" y="1224773"/>
                  </a:cubicBezTo>
                  <a:cubicBezTo>
                    <a:pt x="12250760" y="1239399"/>
                    <a:pt x="12239404" y="1250775"/>
                    <a:pt x="12224803" y="1250775"/>
                  </a:cubicBezTo>
                  <a:cubicBezTo>
                    <a:pt x="12224803" y="1250775"/>
                    <a:pt x="12224803" y="1250775"/>
                    <a:pt x="12198844" y="1250775"/>
                  </a:cubicBezTo>
                  <a:cubicBezTo>
                    <a:pt x="12198844" y="1250775"/>
                    <a:pt x="12198844" y="1250775"/>
                    <a:pt x="12198844" y="1354785"/>
                  </a:cubicBezTo>
                  <a:cubicBezTo>
                    <a:pt x="12198844" y="1369411"/>
                    <a:pt x="12187489" y="1380786"/>
                    <a:pt x="12172887" y="1380786"/>
                  </a:cubicBezTo>
                  <a:cubicBezTo>
                    <a:pt x="12172887" y="1380786"/>
                    <a:pt x="12172887" y="1380786"/>
                    <a:pt x="12120972" y="1380786"/>
                  </a:cubicBezTo>
                  <a:cubicBezTo>
                    <a:pt x="12106372" y="1380786"/>
                    <a:pt x="12095015" y="1369411"/>
                    <a:pt x="12095015" y="1354785"/>
                  </a:cubicBezTo>
                  <a:cubicBezTo>
                    <a:pt x="12095015" y="1354785"/>
                    <a:pt x="12095015" y="1354785"/>
                    <a:pt x="12095015" y="1250775"/>
                  </a:cubicBezTo>
                  <a:cubicBezTo>
                    <a:pt x="12095015" y="1250775"/>
                    <a:pt x="12095015" y="1250775"/>
                    <a:pt x="12069057" y="1250775"/>
                  </a:cubicBezTo>
                  <a:cubicBezTo>
                    <a:pt x="12054456" y="1250775"/>
                    <a:pt x="12043099" y="1239399"/>
                    <a:pt x="12043099" y="1224773"/>
                  </a:cubicBezTo>
                  <a:cubicBezTo>
                    <a:pt x="12043099" y="1224773"/>
                    <a:pt x="12043099" y="1224773"/>
                    <a:pt x="12043099" y="1172768"/>
                  </a:cubicBezTo>
                  <a:cubicBezTo>
                    <a:pt x="12043099" y="1128889"/>
                    <a:pt x="12088525" y="1094763"/>
                    <a:pt x="12146930" y="1094763"/>
                  </a:cubicBezTo>
                  <a:close/>
                  <a:moveTo>
                    <a:pt x="11665206" y="1094763"/>
                  </a:moveTo>
                  <a:cubicBezTo>
                    <a:pt x="11723610" y="1094763"/>
                    <a:pt x="11769036" y="1128889"/>
                    <a:pt x="11769036" y="1172768"/>
                  </a:cubicBezTo>
                  <a:cubicBezTo>
                    <a:pt x="11769036" y="1172768"/>
                    <a:pt x="11769036" y="1172768"/>
                    <a:pt x="11769036" y="1224773"/>
                  </a:cubicBezTo>
                  <a:cubicBezTo>
                    <a:pt x="11769036" y="1239399"/>
                    <a:pt x="11757680" y="1250775"/>
                    <a:pt x="11743079" y="1250775"/>
                  </a:cubicBezTo>
                  <a:cubicBezTo>
                    <a:pt x="11743079" y="1250775"/>
                    <a:pt x="11743079" y="1250775"/>
                    <a:pt x="11717120" y="1250775"/>
                  </a:cubicBezTo>
                  <a:cubicBezTo>
                    <a:pt x="11717120" y="1250775"/>
                    <a:pt x="11717120" y="1250775"/>
                    <a:pt x="11717120" y="1354785"/>
                  </a:cubicBezTo>
                  <a:cubicBezTo>
                    <a:pt x="11717120" y="1369411"/>
                    <a:pt x="11705765" y="1380786"/>
                    <a:pt x="11691163" y="1380786"/>
                  </a:cubicBezTo>
                  <a:cubicBezTo>
                    <a:pt x="11691163" y="1380786"/>
                    <a:pt x="11691163" y="1380786"/>
                    <a:pt x="11639248" y="1380786"/>
                  </a:cubicBezTo>
                  <a:cubicBezTo>
                    <a:pt x="11624648" y="1380786"/>
                    <a:pt x="11613291" y="1369411"/>
                    <a:pt x="11613291" y="1354785"/>
                  </a:cubicBezTo>
                  <a:cubicBezTo>
                    <a:pt x="11613291" y="1354785"/>
                    <a:pt x="11613291" y="1354785"/>
                    <a:pt x="11613291" y="1250775"/>
                  </a:cubicBezTo>
                  <a:cubicBezTo>
                    <a:pt x="11613291" y="1250775"/>
                    <a:pt x="11613291" y="1250775"/>
                    <a:pt x="11587333" y="1250775"/>
                  </a:cubicBezTo>
                  <a:cubicBezTo>
                    <a:pt x="11572732" y="1250775"/>
                    <a:pt x="11561375" y="1239399"/>
                    <a:pt x="11561375" y="1224773"/>
                  </a:cubicBezTo>
                  <a:cubicBezTo>
                    <a:pt x="11561375" y="1224773"/>
                    <a:pt x="11561375" y="1224773"/>
                    <a:pt x="11561375" y="1172768"/>
                  </a:cubicBezTo>
                  <a:cubicBezTo>
                    <a:pt x="11561375" y="1128889"/>
                    <a:pt x="11606801" y="1094763"/>
                    <a:pt x="11665206" y="1094763"/>
                  </a:cubicBezTo>
                  <a:close/>
                  <a:moveTo>
                    <a:pt x="11183481" y="1094763"/>
                  </a:moveTo>
                  <a:cubicBezTo>
                    <a:pt x="11241885" y="1094763"/>
                    <a:pt x="11287311" y="1128889"/>
                    <a:pt x="11287311" y="1172768"/>
                  </a:cubicBezTo>
                  <a:cubicBezTo>
                    <a:pt x="11287311" y="1172768"/>
                    <a:pt x="11287311" y="1172768"/>
                    <a:pt x="11287311" y="1224773"/>
                  </a:cubicBezTo>
                  <a:cubicBezTo>
                    <a:pt x="11287311" y="1239399"/>
                    <a:pt x="11275955" y="1250775"/>
                    <a:pt x="11261354" y="1250775"/>
                  </a:cubicBezTo>
                  <a:cubicBezTo>
                    <a:pt x="11261354" y="1250775"/>
                    <a:pt x="11261354" y="1250775"/>
                    <a:pt x="11235395" y="1250775"/>
                  </a:cubicBezTo>
                  <a:cubicBezTo>
                    <a:pt x="11235395" y="1250775"/>
                    <a:pt x="11235395" y="1250775"/>
                    <a:pt x="11235395" y="1354785"/>
                  </a:cubicBezTo>
                  <a:cubicBezTo>
                    <a:pt x="11235395" y="1369411"/>
                    <a:pt x="11224040" y="1380786"/>
                    <a:pt x="11209438" y="1380786"/>
                  </a:cubicBezTo>
                  <a:cubicBezTo>
                    <a:pt x="11209438" y="1380786"/>
                    <a:pt x="11209438" y="1380786"/>
                    <a:pt x="11157523" y="1380786"/>
                  </a:cubicBezTo>
                  <a:cubicBezTo>
                    <a:pt x="11142923" y="1380786"/>
                    <a:pt x="11131566" y="1369411"/>
                    <a:pt x="11131566" y="1354785"/>
                  </a:cubicBezTo>
                  <a:cubicBezTo>
                    <a:pt x="11131566" y="1354785"/>
                    <a:pt x="11131566" y="1354785"/>
                    <a:pt x="11131566" y="1250775"/>
                  </a:cubicBezTo>
                  <a:cubicBezTo>
                    <a:pt x="11131566" y="1250775"/>
                    <a:pt x="11131566" y="1250775"/>
                    <a:pt x="11105608" y="1250775"/>
                  </a:cubicBezTo>
                  <a:cubicBezTo>
                    <a:pt x="11091007" y="1250775"/>
                    <a:pt x="11079650" y="1239399"/>
                    <a:pt x="11079650" y="1224773"/>
                  </a:cubicBezTo>
                  <a:cubicBezTo>
                    <a:pt x="11079650" y="1224773"/>
                    <a:pt x="11079650" y="1224773"/>
                    <a:pt x="11079650" y="1172768"/>
                  </a:cubicBezTo>
                  <a:cubicBezTo>
                    <a:pt x="11079650" y="1128889"/>
                    <a:pt x="11125076" y="1094763"/>
                    <a:pt x="11183481" y="1094763"/>
                  </a:cubicBezTo>
                  <a:close/>
                  <a:moveTo>
                    <a:pt x="10701757" y="1094763"/>
                  </a:moveTo>
                  <a:cubicBezTo>
                    <a:pt x="10760161" y="1094763"/>
                    <a:pt x="10805587" y="1128889"/>
                    <a:pt x="10805587" y="1172768"/>
                  </a:cubicBezTo>
                  <a:cubicBezTo>
                    <a:pt x="10805587" y="1172768"/>
                    <a:pt x="10805587" y="1172768"/>
                    <a:pt x="10805587" y="1224773"/>
                  </a:cubicBezTo>
                  <a:cubicBezTo>
                    <a:pt x="10805587" y="1239399"/>
                    <a:pt x="10794231" y="1250775"/>
                    <a:pt x="10779630" y="1250775"/>
                  </a:cubicBezTo>
                  <a:cubicBezTo>
                    <a:pt x="10779630" y="1250775"/>
                    <a:pt x="10779630" y="1250775"/>
                    <a:pt x="10753671" y="1250775"/>
                  </a:cubicBezTo>
                  <a:cubicBezTo>
                    <a:pt x="10753671" y="1250775"/>
                    <a:pt x="10753671" y="1250775"/>
                    <a:pt x="10753671" y="1354785"/>
                  </a:cubicBezTo>
                  <a:cubicBezTo>
                    <a:pt x="10753671" y="1369411"/>
                    <a:pt x="10742316" y="1380786"/>
                    <a:pt x="10727714" y="1380786"/>
                  </a:cubicBezTo>
                  <a:cubicBezTo>
                    <a:pt x="10727714" y="1380786"/>
                    <a:pt x="10727714" y="1380786"/>
                    <a:pt x="10675799" y="1380786"/>
                  </a:cubicBezTo>
                  <a:cubicBezTo>
                    <a:pt x="10661199" y="1380786"/>
                    <a:pt x="10649842" y="1369411"/>
                    <a:pt x="10649842" y="1354785"/>
                  </a:cubicBezTo>
                  <a:cubicBezTo>
                    <a:pt x="10649842" y="1354785"/>
                    <a:pt x="10649842" y="1354785"/>
                    <a:pt x="10649842" y="1250775"/>
                  </a:cubicBezTo>
                  <a:cubicBezTo>
                    <a:pt x="10649842" y="1250775"/>
                    <a:pt x="10649842" y="1250775"/>
                    <a:pt x="10623884" y="1250775"/>
                  </a:cubicBezTo>
                  <a:cubicBezTo>
                    <a:pt x="10609283" y="1250775"/>
                    <a:pt x="10597926" y="1239399"/>
                    <a:pt x="10597926" y="1224773"/>
                  </a:cubicBezTo>
                  <a:cubicBezTo>
                    <a:pt x="10597926" y="1224773"/>
                    <a:pt x="10597926" y="1224773"/>
                    <a:pt x="10597926" y="1172768"/>
                  </a:cubicBezTo>
                  <a:cubicBezTo>
                    <a:pt x="10597926" y="1128889"/>
                    <a:pt x="10643352" y="1094763"/>
                    <a:pt x="10701757" y="1094763"/>
                  </a:cubicBezTo>
                  <a:close/>
                  <a:moveTo>
                    <a:pt x="10220033" y="1094763"/>
                  </a:moveTo>
                  <a:cubicBezTo>
                    <a:pt x="10278437" y="1094763"/>
                    <a:pt x="10323863" y="1128889"/>
                    <a:pt x="10323863" y="1172768"/>
                  </a:cubicBezTo>
                  <a:cubicBezTo>
                    <a:pt x="10323863" y="1172768"/>
                    <a:pt x="10323863" y="1172768"/>
                    <a:pt x="10323863" y="1224773"/>
                  </a:cubicBezTo>
                  <a:cubicBezTo>
                    <a:pt x="10323863" y="1239399"/>
                    <a:pt x="10312507" y="1250775"/>
                    <a:pt x="10297906" y="1250775"/>
                  </a:cubicBezTo>
                  <a:cubicBezTo>
                    <a:pt x="10297906" y="1250775"/>
                    <a:pt x="10297906" y="1250775"/>
                    <a:pt x="10271947" y="1250775"/>
                  </a:cubicBezTo>
                  <a:cubicBezTo>
                    <a:pt x="10271947" y="1250775"/>
                    <a:pt x="10271947" y="1250775"/>
                    <a:pt x="10271947" y="1354785"/>
                  </a:cubicBezTo>
                  <a:cubicBezTo>
                    <a:pt x="10271947" y="1369411"/>
                    <a:pt x="10260592" y="1380786"/>
                    <a:pt x="10245990" y="1380786"/>
                  </a:cubicBezTo>
                  <a:cubicBezTo>
                    <a:pt x="10245990" y="1380786"/>
                    <a:pt x="10245990" y="1380786"/>
                    <a:pt x="10194075" y="1380786"/>
                  </a:cubicBezTo>
                  <a:cubicBezTo>
                    <a:pt x="10179475" y="1380786"/>
                    <a:pt x="10168118" y="1369411"/>
                    <a:pt x="10168118" y="1354785"/>
                  </a:cubicBezTo>
                  <a:cubicBezTo>
                    <a:pt x="10168118" y="1354785"/>
                    <a:pt x="10168118" y="1354785"/>
                    <a:pt x="10168118" y="1250775"/>
                  </a:cubicBezTo>
                  <a:cubicBezTo>
                    <a:pt x="10168118" y="1250775"/>
                    <a:pt x="10168118" y="1250775"/>
                    <a:pt x="10142160" y="1250775"/>
                  </a:cubicBezTo>
                  <a:cubicBezTo>
                    <a:pt x="10127559" y="1250775"/>
                    <a:pt x="10116202" y="1239399"/>
                    <a:pt x="10116202" y="1224773"/>
                  </a:cubicBezTo>
                  <a:cubicBezTo>
                    <a:pt x="10116202" y="1224773"/>
                    <a:pt x="10116202" y="1224773"/>
                    <a:pt x="10116202" y="1172768"/>
                  </a:cubicBezTo>
                  <a:cubicBezTo>
                    <a:pt x="10116202" y="1128889"/>
                    <a:pt x="10161628" y="1094763"/>
                    <a:pt x="10220033" y="1094763"/>
                  </a:cubicBezTo>
                  <a:close/>
                  <a:moveTo>
                    <a:pt x="9738308" y="1094763"/>
                  </a:moveTo>
                  <a:cubicBezTo>
                    <a:pt x="9796712" y="1094763"/>
                    <a:pt x="9842138" y="1128889"/>
                    <a:pt x="9842138" y="1172768"/>
                  </a:cubicBezTo>
                  <a:cubicBezTo>
                    <a:pt x="9842138" y="1172768"/>
                    <a:pt x="9842138" y="1172768"/>
                    <a:pt x="9842138" y="1224773"/>
                  </a:cubicBezTo>
                  <a:cubicBezTo>
                    <a:pt x="9842138" y="1239399"/>
                    <a:pt x="9830782" y="1250775"/>
                    <a:pt x="9816181" y="1250775"/>
                  </a:cubicBezTo>
                  <a:cubicBezTo>
                    <a:pt x="9816181" y="1250775"/>
                    <a:pt x="9816181" y="1250775"/>
                    <a:pt x="9790222" y="1250775"/>
                  </a:cubicBezTo>
                  <a:cubicBezTo>
                    <a:pt x="9790222" y="1250775"/>
                    <a:pt x="9790222" y="1250775"/>
                    <a:pt x="9790222" y="1354785"/>
                  </a:cubicBezTo>
                  <a:cubicBezTo>
                    <a:pt x="9790222" y="1369411"/>
                    <a:pt x="9778867" y="1380786"/>
                    <a:pt x="9764265" y="1380786"/>
                  </a:cubicBezTo>
                  <a:cubicBezTo>
                    <a:pt x="9764265" y="1380786"/>
                    <a:pt x="9764265" y="1380786"/>
                    <a:pt x="9712350" y="1380786"/>
                  </a:cubicBezTo>
                  <a:cubicBezTo>
                    <a:pt x="9697750" y="1380786"/>
                    <a:pt x="9686393" y="1369411"/>
                    <a:pt x="9686393" y="1354785"/>
                  </a:cubicBezTo>
                  <a:cubicBezTo>
                    <a:pt x="9686393" y="1354785"/>
                    <a:pt x="9686393" y="1354785"/>
                    <a:pt x="9686393" y="1250775"/>
                  </a:cubicBezTo>
                  <a:cubicBezTo>
                    <a:pt x="9686393" y="1250775"/>
                    <a:pt x="9686393" y="1250775"/>
                    <a:pt x="9660435" y="1250775"/>
                  </a:cubicBezTo>
                  <a:cubicBezTo>
                    <a:pt x="9645834" y="1250775"/>
                    <a:pt x="9634477" y="1239399"/>
                    <a:pt x="9634477" y="1224773"/>
                  </a:cubicBezTo>
                  <a:cubicBezTo>
                    <a:pt x="9634477" y="1224773"/>
                    <a:pt x="9634477" y="1224773"/>
                    <a:pt x="9634477" y="1172768"/>
                  </a:cubicBezTo>
                  <a:cubicBezTo>
                    <a:pt x="9634477" y="1128889"/>
                    <a:pt x="9679903" y="1094763"/>
                    <a:pt x="9738308" y="1094763"/>
                  </a:cubicBezTo>
                  <a:close/>
                  <a:moveTo>
                    <a:pt x="9256584" y="1094763"/>
                  </a:moveTo>
                  <a:cubicBezTo>
                    <a:pt x="9314988" y="1094763"/>
                    <a:pt x="9360414" y="1128889"/>
                    <a:pt x="9360414" y="1172768"/>
                  </a:cubicBezTo>
                  <a:cubicBezTo>
                    <a:pt x="9360414" y="1172768"/>
                    <a:pt x="9360414" y="1172768"/>
                    <a:pt x="9360414" y="1224773"/>
                  </a:cubicBezTo>
                  <a:cubicBezTo>
                    <a:pt x="9360414" y="1239399"/>
                    <a:pt x="9349058" y="1250775"/>
                    <a:pt x="9334457" y="1250775"/>
                  </a:cubicBezTo>
                  <a:cubicBezTo>
                    <a:pt x="9334457" y="1250775"/>
                    <a:pt x="9334457" y="1250775"/>
                    <a:pt x="9308498" y="1250775"/>
                  </a:cubicBezTo>
                  <a:cubicBezTo>
                    <a:pt x="9308498" y="1250775"/>
                    <a:pt x="9308498" y="1250775"/>
                    <a:pt x="9308498" y="1354785"/>
                  </a:cubicBezTo>
                  <a:cubicBezTo>
                    <a:pt x="9308498" y="1369411"/>
                    <a:pt x="9297143" y="1380786"/>
                    <a:pt x="9282541" y="1380786"/>
                  </a:cubicBezTo>
                  <a:cubicBezTo>
                    <a:pt x="9282541" y="1380786"/>
                    <a:pt x="9282541" y="1380786"/>
                    <a:pt x="9230626" y="1380786"/>
                  </a:cubicBezTo>
                  <a:cubicBezTo>
                    <a:pt x="9216026" y="1380786"/>
                    <a:pt x="9204669" y="1369411"/>
                    <a:pt x="9204669" y="1354785"/>
                  </a:cubicBezTo>
                  <a:cubicBezTo>
                    <a:pt x="9204669" y="1354785"/>
                    <a:pt x="9204669" y="1354785"/>
                    <a:pt x="9204669" y="1250775"/>
                  </a:cubicBezTo>
                  <a:cubicBezTo>
                    <a:pt x="9204669" y="1250775"/>
                    <a:pt x="9204669" y="1250775"/>
                    <a:pt x="9178711" y="1250775"/>
                  </a:cubicBezTo>
                  <a:cubicBezTo>
                    <a:pt x="9164110" y="1250775"/>
                    <a:pt x="9152753" y="1239399"/>
                    <a:pt x="9152753" y="1224773"/>
                  </a:cubicBezTo>
                  <a:cubicBezTo>
                    <a:pt x="9152753" y="1224773"/>
                    <a:pt x="9152753" y="1224773"/>
                    <a:pt x="9152753" y="1172768"/>
                  </a:cubicBezTo>
                  <a:cubicBezTo>
                    <a:pt x="9152753" y="1128889"/>
                    <a:pt x="9198179" y="1094763"/>
                    <a:pt x="9256584" y="1094763"/>
                  </a:cubicBezTo>
                  <a:close/>
                  <a:moveTo>
                    <a:pt x="8774860" y="1094763"/>
                  </a:moveTo>
                  <a:cubicBezTo>
                    <a:pt x="8833264" y="1094763"/>
                    <a:pt x="8878690" y="1128889"/>
                    <a:pt x="8878690" y="1172768"/>
                  </a:cubicBezTo>
                  <a:cubicBezTo>
                    <a:pt x="8878690" y="1172768"/>
                    <a:pt x="8878690" y="1172768"/>
                    <a:pt x="8878690" y="1224773"/>
                  </a:cubicBezTo>
                  <a:cubicBezTo>
                    <a:pt x="8878690" y="1239399"/>
                    <a:pt x="8867334" y="1250775"/>
                    <a:pt x="8852733" y="1250775"/>
                  </a:cubicBezTo>
                  <a:cubicBezTo>
                    <a:pt x="8852733" y="1250775"/>
                    <a:pt x="8852733" y="1250775"/>
                    <a:pt x="8826774" y="1250775"/>
                  </a:cubicBezTo>
                  <a:cubicBezTo>
                    <a:pt x="8826774" y="1250775"/>
                    <a:pt x="8826774" y="1250775"/>
                    <a:pt x="8826774" y="1354785"/>
                  </a:cubicBezTo>
                  <a:cubicBezTo>
                    <a:pt x="8826774" y="1369411"/>
                    <a:pt x="8815419" y="1380786"/>
                    <a:pt x="8800817" y="1380786"/>
                  </a:cubicBezTo>
                  <a:cubicBezTo>
                    <a:pt x="8800817" y="1380786"/>
                    <a:pt x="8800817" y="1380786"/>
                    <a:pt x="8748902" y="1380786"/>
                  </a:cubicBezTo>
                  <a:cubicBezTo>
                    <a:pt x="8734302" y="1380786"/>
                    <a:pt x="8722945" y="1369411"/>
                    <a:pt x="8722945" y="1354785"/>
                  </a:cubicBezTo>
                  <a:cubicBezTo>
                    <a:pt x="8722945" y="1354785"/>
                    <a:pt x="8722945" y="1354785"/>
                    <a:pt x="8722945" y="1250775"/>
                  </a:cubicBezTo>
                  <a:cubicBezTo>
                    <a:pt x="8722945" y="1250775"/>
                    <a:pt x="8722945" y="1250775"/>
                    <a:pt x="8696987" y="1250775"/>
                  </a:cubicBezTo>
                  <a:cubicBezTo>
                    <a:pt x="8682386" y="1250775"/>
                    <a:pt x="8671029" y="1239399"/>
                    <a:pt x="8671029" y="1224773"/>
                  </a:cubicBezTo>
                  <a:cubicBezTo>
                    <a:pt x="8671029" y="1224773"/>
                    <a:pt x="8671029" y="1224773"/>
                    <a:pt x="8671029" y="1172768"/>
                  </a:cubicBezTo>
                  <a:cubicBezTo>
                    <a:pt x="8671029" y="1128889"/>
                    <a:pt x="8716455" y="1094763"/>
                    <a:pt x="8774860" y="1094763"/>
                  </a:cubicBezTo>
                  <a:close/>
                  <a:moveTo>
                    <a:pt x="8293136" y="1094763"/>
                  </a:moveTo>
                  <a:cubicBezTo>
                    <a:pt x="8351541" y="1094763"/>
                    <a:pt x="8396966" y="1128889"/>
                    <a:pt x="8396966" y="1172768"/>
                  </a:cubicBezTo>
                  <a:cubicBezTo>
                    <a:pt x="8396966" y="1172768"/>
                    <a:pt x="8396966" y="1172768"/>
                    <a:pt x="8396966" y="1224773"/>
                  </a:cubicBezTo>
                  <a:cubicBezTo>
                    <a:pt x="8396966" y="1239399"/>
                    <a:pt x="8385610" y="1250775"/>
                    <a:pt x="8371009" y="1250775"/>
                  </a:cubicBezTo>
                  <a:cubicBezTo>
                    <a:pt x="8371009" y="1250775"/>
                    <a:pt x="8371009" y="1250775"/>
                    <a:pt x="8345051" y="1250775"/>
                  </a:cubicBezTo>
                  <a:cubicBezTo>
                    <a:pt x="8345051" y="1250775"/>
                    <a:pt x="8345051" y="1250775"/>
                    <a:pt x="8345051" y="1354785"/>
                  </a:cubicBezTo>
                  <a:cubicBezTo>
                    <a:pt x="8345051" y="1369411"/>
                    <a:pt x="8333695" y="1380786"/>
                    <a:pt x="8319094" y="1380786"/>
                  </a:cubicBezTo>
                  <a:cubicBezTo>
                    <a:pt x="8319094" y="1380786"/>
                    <a:pt x="8319094" y="1380786"/>
                    <a:pt x="8267178" y="1380786"/>
                  </a:cubicBezTo>
                  <a:cubicBezTo>
                    <a:pt x="8252578" y="1380786"/>
                    <a:pt x="8241221" y="1369411"/>
                    <a:pt x="8241221" y="1354785"/>
                  </a:cubicBezTo>
                  <a:cubicBezTo>
                    <a:pt x="8241221" y="1354785"/>
                    <a:pt x="8241221" y="1354785"/>
                    <a:pt x="8241221" y="1250775"/>
                  </a:cubicBezTo>
                  <a:cubicBezTo>
                    <a:pt x="8241221" y="1250775"/>
                    <a:pt x="8241221" y="1250775"/>
                    <a:pt x="8215264" y="1250775"/>
                  </a:cubicBezTo>
                  <a:cubicBezTo>
                    <a:pt x="8200662" y="1250775"/>
                    <a:pt x="8189305" y="1239399"/>
                    <a:pt x="8189305" y="1224773"/>
                  </a:cubicBezTo>
                  <a:cubicBezTo>
                    <a:pt x="8189305" y="1224773"/>
                    <a:pt x="8189305" y="1224773"/>
                    <a:pt x="8189305" y="1172768"/>
                  </a:cubicBezTo>
                  <a:cubicBezTo>
                    <a:pt x="8189305" y="1128889"/>
                    <a:pt x="8234731" y="1094763"/>
                    <a:pt x="8293136" y="1094763"/>
                  </a:cubicBezTo>
                  <a:close/>
                  <a:moveTo>
                    <a:pt x="7811412" y="1094763"/>
                  </a:moveTo>
                  <a:cubicBezTo>
                    <a:pt x="7869817" y="1094763"/>
                    <a:pt x="7915242" y="1128889"/>
                    <a:pt x="7915242" y="1172768"/>
                  </a:cubicBezTo>
                  <a:cubicBezTo>
                    <a:pt x="7915242" y="1172768"/>
                    <a:pt x="7915242" y="1172768"/>
                    <a:pt x="7915242" y="1224773"/>
                  </a:cubicBezTo>
                  <a:cubicBezTo>
                    <a:pt x="7915242" y="1239399"/>
                    <a:pt x="7903886" y="1250775"/>
                    <a:pt x="7889285" y="1250775"/>
                  </a:cubicBezTo>
                  <a:cubicBezTo>
                    <a:pt x="7889285" y="1250775"/>
                    <a:pt x="7889285" y="1250775"/>
                    <a:pt x="7863327" y="1250775"/>
                  </a:cubicBezTo>
                  <a:cubicBezTo>
                    <a:pt x="7863327" y="1250775"/>
                    <a:pt x="7863327" y="1250775"/>
                    <a:pt x="7863327" y="1354785"/>
                  </a:cubicBezTo>
                  <a:cubicBezTo>
                    <a:pt x="7863327" y="1369411"/>
                    <a:pt x="7851971" y="1380786"/>
                    <a:pt x="7837370" y="1380786"/>
                  </a:cubicBezTo>
                  <a:cubicBezTo>
                    <a:pt x="7837370" y="1380786"/>
                    <a:pt x="7837370" y="1380786"/>
                    <a:pt x="7785454" y="1380786"/>
                  </a:cubicBezTo>
                  <a:cubicBezTo>
                    <a:pt x="7770854" y="1380786"/>
                    <a:pt x="7759497" y="1369411"/>
                    <a:pt x="7759497" y="1354785"/>
                  </a:cubicBezTo>
                  <a:cubicBezTo>
                    <a:pt x="7759497" y="1354785"/>
                    <a:pt x="7759497" y="1354785"/>
                    <a:pt x="7759497" y="1250775"/>
                  </a:cubicBezTo>
                  <a:cubicBezTo>
                    <a:pt x="7759497" y="1250775"/>
                    <a:pt x="7759497" y="1250775"/>
                    <a:pt x="7733540" y="1250775"/>
                  </a:cubicBezTo>
                  <a:cubicBezTo>
                    <a:pt x="7718938" y="1250775"/>
                    <a:pt x="7707581" y="1239399"/>
                    <a:pt x="7707581" y="1224773"/>
                  </a:cubicBezTo>
                  <a:cubicBezTo>
                    <a:pt x="7707581" y="1224773"/>
                    <a:pt x="7707581" y="1224773"/>
                    <a:pt x="7707581" y="1172768"/>
                  </a:cubicBezTo>
                  <a:cubicBezTo>
                    <a:pt x="7707581" y="1128889"/>
                    <a:pt x="7753007" y="1094763"/>
                    <a:pt x="7811412" y="1094763"/>
                  </a:cubicBezTo>
                  <a:close/>
                  <a:moveTo>
                    <a:pt x="7329688" y="1094763"/>
                  </a:moveTo>
                  <a:cubicBezTo>
                    <a:pt x="7388093" y="1094763"/>
                    <a:pt x="7433518" y="1128889"/>
                    <a:pt x="7433518" y="1172768"/>
                  </a:cubicBezTo>
                  <a:cubicBezTo>
                    <a:pt x="7433518" y="1172768"/>
                    <a:pt x="7433518" y="1172768"/>
                    <a:pt x="7433518" y="1224773"/>
                  </a:cubicBezTo>
                  <a:cubicBezTo>
                    <a:pt x="7433518" y="1239399"/>
                    <a:pt x="7422162" y="1250775"/>
                    <a:pt x="7407561" y="1250775"/>
                  </a:cubicBezTo>
                  <a:cubicBezTo>
                    <a:pt x="7407561" y="1250775"/>
                    <a:pt x="7407561" y="1250775"/>
                    <a:pt x="7381603" y="1250775"/>
                  </a:cubicBezTo>
                  <a:cubicBezTo>
                    <a:pt x="7381603" y="1250775"/>
                    <a:pt x="7381603" y="1250775"/>
                    <a:pt x="7381603" y="1354785"/>
                  </a:cubicBezTo>
                  <a:cubicBezTo>
                    <a:pt x="7381603" y="1369411"/>
                    <a:pt x="7370247" y="1380786"/>
                    <a:pt x="7355646" y="1380786"/>
                  </a:cubicBezTo>
                  <a:cubicBezTo>
                    <a:pt x="7355646" y="1380786"/>
                    <a:pt x="7355646" y="1380786"/>
                    <a:pt x="7303730" y="1380786"/>
                  </a:cubicBezTo>
                  <a:cubicBezTo>
                    <a:pt x="7289130" y="1380786"/>
                    <a:pt x="7277773" y="1369411"/>
                    <a:pt x="7277773" y="1354785"/>
                  </a:cubicBezTo>
                  <a:cubicBezTo>
                    <a:pt x="7277773" y="1354785"/>
                    <a:pt x="7277773" y="1354785"/>
                    <a:pt x="7277773" y="1250775"/>
                  </a:cubicBezTo>
                  <a:cubicBezTo>
                    <a:pt x="7277773" y="1250775"/>
                    <a:pt x="7277773" y="1250775"/>
                    <a:pt x="7251816" y="1250775"/>
                  </a:cubicBezTo>
                  <a:cubicBezTo>
                    <a:pt x="7237214" y="1250775"/>
                    <a:pt x="7225857" y="1239399"/>
                    <a:pt x="7225857" y="1224773"/>
                  </a:cubicBezTo>
                  <a:cubicBezTo>
                    <a:pt x="7225857" y="1224773"/>
                    <a:pt x="7225857" y="1224773"/>
                    <a:pt x="7225857" y="1172768"/>
                  </a:cubicBezTo>
                  <a:cubicBezTo>
                    <a:pt x="7225857" y="1128889"/>
                    <a:pt x="7271283" y="1094763"/>
                    <a:pt x="7329688" y="1094763"/>
                  </a:cubicBezTo>
                  <a:close/>
                  <a:moveTo>
                    <a:pt x="6847964" y="1094763"/>
                  </a:moveTo>
                  <a:cubicBezTo>
                    <a:pt x="6906369" y="1094763"/>
                    <a:pt x="6951794" y="1128889"/>
                    <a:pt x="6951794" y="1172768"/>
                  </a:cubicBezTo>
                  <a:cubicBezTo>
                    <a:pt x="6951794" y="1172768"/>
                    <a:pt x="6951794" y="1172768"/>
                    <a:pt x="6951794" y="1224773"/>
                  </a:cubicBezTo>
                  <a:cubicBezTo>
                    <a:pt x="6951794" y="1239399"/>
                    <a:pt x="6940438" y="1250775"/>
                    <a:pt x="6925837" y="1250775"/>
                  </a:cubicBezTo>
                  <a:cubicBezTo>
                    <a:pt x="6925837" y="1250775"/>
                    <a:pt x="6925837" y="1250775"/>
                    <a:pt x="6899879" y="1250775"/>
                  </a:cubicBezTo>
                  <a:cubicBezTo>
                    <a:pt x="6899879" y="1250775"/>
                    <a:pt x="6899879" y="1250775"/>
                    <a:pt x="6899879" y="1354785"/>
                  </a:cubicBezTo>
                  <a:cubicBezTo>
                    <a:pt x="6899879" y="1369411"/>
                    <a:pt x="6888523" y="1380786"/>
                    <a:pt x="6873922" y="1380786"/>
                  </a:cubicBezTo>
                  <a:cubicBezTo>
                    <a:pt x="6873922" y="1380786"/>
                    <a:pt x="6873922" y="1380786"/>
                    <a:pt x="6822006" y="1380786"/>
                  </a:cubicBezTo>
                  <a:cubicBezTo>
                    <a:pt x="6807406" y="1380786"/>
                    <a:pt x="6796049" y="1369411"/>
                    <a:pt x="6796049" y="1354785"/>
                  </a:cubicBezTo>
                  <a:cubicBezTo>
                    <a:pt x="6796049" y="1354785"/>
                    <a:pt x="6796049" y="1354785"/>
                    <a:pt x="6796049" y="1250775"/>
                  </a:cubicBezTo>
                  <a:cubicBezTo>
                    <a:pt x="6796049" y="1250775"/>
                    <a:pt x="6796049" y="1250775"/>
                    <a:pt x="6770092" y="1250775"/>
                  </a:cubicBezTo>
                  <a:cubicBezTo>
                    <a:pt x="6755490" y="1250775"/>
                    <a:pt x="6744133" y="1239399"/>
                    <a:pt x="6744133" y="1224773"/>
                  </a:cubicBezTo>
                  <a:cubicBezTo>
                    <a:pt x="6744133" y="1224773"/>
                    <a:pt x="6744133" y="1224773"/>
                    <a:pt x="6744133" y="1172768"/>
                  </a:cubicBezTo>
                  <a:cubicBezTo>
                    <a:pt x="6744133" y="1128889"/>
                    <a:pt x="6789559" y="1094763"/>
                    <a:pt x="6847964" y="1094763"/>
                  </a:cubicBezTo>
                  <a:close/>
                  <a:moveTo>
                    <a:pt x="6366240" y="1094763"/>
                  </a:moveTo>
                  <a:cubicBezTo>
                    <a:pt x="6424645" y="1094763"/>
                    <a:pt x="6470070" y="1128889"/>
                    <a:pt x="6470070" y="1172768"/>
                  </a:cubicBezTo>
                  <a:cubicBezTo>
                    <a:pt x="6470070" y="1172768"/>
                    <a:pt x="6470070" y="1172768"/>
                    <a:pt x="6470070" y="1224773"/>
                  </a:cubicBezTo>
                  <a:cubicBezTo>
                    <a:pt x="6470070" y="1239399"/>
                    <a:pt x="6458714" y="1250775"/>
                    <a:pt x="6444113" y="1250775"/>
                  </a:cubicBezTo>
                  <a:cubicBezTo>
                    <a:pt x="6444113" y="1250775"/>
                    <a:pt x="6444113" y="1250775"/>
                    <a:pt x="6418155" y="1250775"/>
                  </a:cubicBezTo>
                  <a:cubicBezTo>
                    <a:pt x="6418155" y="1250775"/>
                    <a:pt x="6418155" y="1250775"/>
                    <a:pt x="6418155" y="1354785"/>
                  </a:cubicBezTo>
                  <a:cubicBezTo>
                    <a:pt x="6418155" y="1369411"/>
                    <a:pt x="6406799" y="1380786"/>
                    <a:pt x="6392198" y="1380786"/>
                  </a:cubicBezTo>
                  <a:cubicBezTo>
                    <a:pt x="6392198" y="1380786"/>
                    <a:pt x="6392198" y="1380786"/>
                    <a:pt x="6340282" y="1380786"/>
                  </a:cubicBezTo>
                  <a:cubicBezTo>
                    <a:pt x="6325682" y="1380786"/>
                    <a:pt x="6314325" y="1369411"/>
                    <a:pt x="6314325" y="1354785"/>
                  </a:cubicBezTo>
                  <a:cubicBezTo>
                    <a:pt x="6314325" y="1354785"/>
                    <a:pt x="6314325" y="1354785"/>
                    <a:pt x="6314325" y="1250775"/>
                  </a:cubicBezTo>
                  <a:cubicBezTo>
                    <a:pt x="6314325" y="1250775"/>
                    <a:pt x="6314325" y="1250775"/>
                    <a:pt x="6288368" y="1250775"/>
                  </a:cubicBezTo>
                  <a:cubicBezTo>
                    <a:pt x="6273766" y="1250775"/>
                    <a:pt x="6262409" y="1239399"/>
                    <a:pt x="6262409" y="1224773"/>
                  </a:cubicBezTo>
                  <a:cubicBezTo>
                    <a:pt x="6262409" y="1224773"/>
                    <a:pt x="6262409" y="1224773"/>
                    <a:pt x="6262409" y="1172768"/>
                  </a:cubicBezTo>
                  <a:cubicBezTo>
                    <a:pt x="6262409" y="1128889"/>
                    <a:pt x="6307835" y="1094763"/>
                    <a:pt x="6366240" y="1094763"/>
                  </a:cubicBezTo>
                  <a:close/>
                  <a:moveTo>
                    <a:pt x="5884531" y="1094763"/>
                  </a:moveTo>
                  <a:cubicBezTo>
                    <a:pt x="5942932" y="1094763"/>
                    <a:pt x="5988353" y="1128889"/>
                    <a:pt x="5988353" y="1172768"/>
                  </a:cubicBezTo>
                  <a:cubicBezTo>
                    <a:pt x="5988353" y="1172768"/>
                    <a:pt x="5988353" y="1172768"/>
                    <a:pt x="5988353" y="1224773"/>
                  </a:cubicBezTo>
                  <a:cubicBezTo>
                    <a:pt x="5988353" y="1239399"/>
                    <a:pt x="5976990" y="1250775"/>
                    <a:pt x="5962398" y="1250775"/>
                  </a:cubicBezTo>
                  <a:cubicBezTo>
                    <a:pt x="5962398" y="1250775"/>
                    <a:pt x="5962398" y="1250775"/>
                    <a:pt x="5936443" y="1250775"/>
                  </a:cubicBezTo>
                  <a:cubicBezTo>
                    <a:pt x="5936443" y="1250775"/>
                    <a:pt x="5936443" y="1250775"/>
                    <a:pt x="5936443" y="1354785"/>
                  </a:cubicBezTo>
                  <a:cubicBezTo>
                    <a:pt x="5936443" y="1369411"/>
                    <a:pt x="5925087" y="1380786"/>
                    <a:pt x="5910488" y="1380786"/>
                  </a:cubicBezTo>
                  <a:cubicBezTo>
                    <a:pt x="5910488" y="1380786"/>
                    <a:pt x="5910488" y="1380786"/>
                    <a:pt x="5858573" y="1380786"/>
                  </a:cubicBezTo>
                  <a:cubicBezTo>
                    <a:pt x="5843975" y="1380786"/>
                    <a:pt x="5832616" y="1369411"/>
                    <a:pt x="5832616" y="1354785"/>
                  </a:cubicBezTo>
                  <a:cubicBezTo>
                    <a:pt x="5832616" y="1354785"/>
                    <a:pt x="5832616" y="1354785"/>
                    <a:pt x="5832616" y="1250775"/>
                  </a:cubicBezTo>
                  <a:cubicBezTo>
                    <a:pt x="5832616" y="1250775"/>
                    <a:pt x="5832616" y="1250775"/>
                    <a:pt x="5806661" y="1250775"/>
                  </a:cubicBezTo>
                  <a:cubicBezTo>
                    <a:pt x="5792059" y="1250775"/>
                    <a:pt x="5780705" y="1239399"/>
                    <a:pt x="5780705" y="1224773"/>
                  </a:cubicBezTo>
                  <a:cubicBezTo>
                    <a:pt x="5780705" y="1224773"/>
                    <a:pt x="5780705" y="1224773"/>
                    <a:pt x="5780705" y="1172768"/>
                  </a:cubicBezTo>
                  <a:cubicBezTo>
                    <a:pt x="5780705" y="1128889"/>
                    <a:pt x="5826126" y="1094763"/>
                    <a:pt x="5884531" y="1094763"/>
                  </a:cubicBezTo>
                  <a:close/>
                  <a:moveTo>
                    <a:pt x="5402829" y="1094763"/>
                  </a:moveTo>
                  <a:cubicBezTo>
                    <a:pt x="5461229" y="1094763"/>
                    <a:pt x="5506649" y="1128889"/>
                    <a:pt x="5506649" y="1172768"/>
                  </a:cubicBezTo>
                  <a:cubicBezTo>
                    <a:pt x="5506649" y="1172768"/>
                    <a:pt x="5506649" y="1172768"/>
                    <a:pt x="5506649" y="1224773"/>
                  </a:cubicBezTo>
                  <a:cubicBezTo>
                    <a:pt x="5506649" y="1239399"/>
                    <a:pt x="5495298" y="1250775"/>
                    <a:pt x="5480697" y="1250775"/>
                  </a:cubicBezTo>
                  <a:cubicBezTo>
                    <a:pt x="5480697" y="1250775"/>
                    <a:pt x="5480697" y="1250775"/>
                    <a:pt x="5454740" y="1250775"/>
                  </a:cubicBezTo>
                  <a:cubicBezTo>
                    <a:pt x="5454740" y="1250775"/>
                    <a:pt x="5454740" y="1250775"/>
                    <a:pt x="5454740" y="1354785"/>
                  </a:cubicBezTo>
                  <a:cubicBezTo>
                    <a:pt x="5454740" y="1369411"/>
                    <a:pt x="5443385" y="1380786"/>
                    <a:pt x="5428781" y="1380786"/>
                  </a:cubicBezTo>
                  <a:cubicBezTo>
                    <a:pt x="5428781" y="1380786"/>
                    <a:pt x="5428781" y="1380786"/>
                    <a:pt x="5376873" y="1380786"/>
                  </a:cubicBezTo>
                  <a:cubicBezTo>
                    <a:pt x="5362277" y="1380786"/>
                    <a:pt x="5350918" y="1369411"/>
                    <a:pt x="5350918" y="1354785"/>
                  </a:cubicBezTo>
                  <a:cubicBezTo>
                    <a:pt x="5350918" y="1354785"/>
                    <a:pt x="5350918" y="1354785"/>
                    <a:pt x="5350918" y="1250775"/>
                  </a:cubicBezTo>
                  <a:cubicBezTo>
                    <a:pt x="5350918" y="1250775"/>
                    <a:pt x="5350918" y="1250775"/>
                    <a:pt x="5324959" y="1250775"/>
                  </a:cubicBezTo>
                  <a:cubicBezTo>
                    <a:pt x="5310357" y="1250775"/>
                    <a:pt x="5298997" y="1239399"/>
                    <a:pt x="5298997" y="1224773"/>
                  </a:cubicBezTo>
                  <a:cubicBezTo>
                    <a:pt x="5298997" y="1224773"/>
                    <a:pt x="5298997" y="1224773"/>
                    <a:pt x="5298997" y="1172768"/>
                  </a:cubicBezTo>
                  <a:cubicBezTo>
                    <a:pt x="5298997" y="1128889"/>
                    <a:pt x="5344431" y="1094763"/>
                    <a:pt x="5402829" y="1094763"/>
                  </a:cubicBezTo>
                  <a:close/>
                  <a:moveTo>
                    <a:pt x="4921068" y="1094763"/>
                  </a:moveTo>
                  <a:cubicBezTo>
                    <a:pt x="4979491" y="1094763"/>
                    <a:pt x="5024921" y="1128889"/>
                    <a:pt x="5024921" y="1172768"/>
                  </a:cubicBezTo>
                  <a:cubicBezTo>
                    <a:pt x="5024921" y="1172768"/>
                    <a:pt x="5024921" y="1172768"/>
                    <a:pt x="5024921" y="1224773"/>
                  </a:cubicBezTo>
                  <a:cubicBezTo>
                    <a:pt x="5024921" y="1239399"/>
                    <a:pt x="5013564" y="1250775"/>
                    <a:pt x="4998959" y="1250775"/>
                  </a:cubicBezTo>
                  <a:cubicBezTo>
                    <a:pt x="4998959" y="1250775"/>
                    <a:pt x="4998959" y="1250775"/>
                    <a:pt x="4973001" y="1250775"/>
                  </a:cubicBezTo>
                  <a:cubicBezTo>
                    <a:pt x="4973001" y="1250775"/>
                    <a:pt x="4973001" y="1250775"/>
                    <a:pt x="4973001" y="1354785"/>
                  </a:cubicBezTo>
                  <a:cubicBezTo>
                    <a:pt x="4973001" y="1369411"/>
                    <a:pt x="4961645" y="1380786"/>
                    <a:pt x="4947033" y="1380786"/>
                  </a:cubicBezTo>
                  <a:cubicBezTo>
                    <a:pt x="4947033" y="1380786"/>
                    <a:pt x="4947033" y="1380786"/>
                    <a:pt x="4895110" y="1380786"/>
                  </a:cubicBezTo>
                  <a:cubicBezTo>
                    <a:pt x="4880513" y="1380786"/>
                    <a:pt x="4869170" y="1369411"/>
                    <a:pt x="4869170" y="1354785"/>
                  </a:cubicBezTo>
                  <a:cubicBezTo>
                    <a:pt x="4869170" y="1354785"/>
                    <a:pt x="4869170" y="1354785"/>
                    <a:pt x="4869170" y="1250775"/>
                  </a:cubicBezTo>
                  <a:cubicBezTo>
                    <a:pt x="4869170" y="1250775"/>
                    <a:pt x="4869170" y="1250775"/>
                    <a:pt x="4843217" y="1250775"/>
                  </a:cubicBezTo>
                  <a:cubicBezTo>
                    <a:pt x="4828626" y="1250775"/>
                    <a:pt x="4817260" y="1239399"/>
                    <a:pt x="4817260" y="1224773"/>
                  </a:cubicBezTo>
                  <a:cubicBezTo>
                    <a:pt x="4817260" y="1224773"/>
                    <a:pt x="4817260" y="1224773"/>
                    <a:pt x="4817260" y="1172768"/>
                  </a:cubicBezTo>
                  <a:cubicBezTo>
                    <a:pt x="4817260" y="1128889"/>
                    <a:pt x="4862680" y="1094763"/>
                    <a:pt x="4921068" y="1094763"/>
                  </a:cubicBezTo>
                  <a:close/>
                  <a:moveTo>
                    <a:pt x="4439383" y="1094763"/>
                  </a:moveTo>
                  <a:cubicBezTo>
                    <a:pt x="4497770" y="1094763"/>
                    <a:pt x="4543199" y="1128889"/>
                    <a:pt x="4543199" y="1172768"/>
                  </a:cubicBezTo>
                  <a:cubicBezTo>
                    <a:pt x="4543199" y="1172768"/>
                    <a:pt x="4543199" y="1172768"/>
                    <a:pt x="4543199" y="1224773"/>
                  </a:cubicBezTo>
                  <a:cubicBezTo>
                    <a:pt x="4543199" y="1239399"/>
                    <a:pt x="4531839" y="1250775"/>
                    <a:pt x="4517243" y="1250775"/>
                  </a:cubicBezTo>
                  <a:cubicBezTo>
                    <a:pt x="4517243" y="1250775"/>
                    <a:pt x="4517243" y="1250775"/>
                    <a:pt x="4491279" y="1250775"/>
                  </a:cubicBezTo>
                  <a:cubicBezTo>
                    <a:pt x="4491279" y="1250775"/>
                    <a:pt x="4491279" y="1250775"/>
                    <a:pt x="4491279" y="1354785"/>
                  </a:cubicBezTo>
                  <a:cubicBezTo>
                    <a:pt x="4491279" y="1369411"/>
                    <a:pt x="4479924" y="1380786"/>
                    <a:pt x="4465322" y="1380786"/>
                  </a:cubicBezTo>
                  <a:cubicBezTo>
                    <a:pt x="4465322" y="1380786"/>
                    <a:pt x="4465322" y="1380786"/>
                    <a:pt x="4413413" y="1380786"/>
                  </a:cubicBezTo>
                  <a:cubicBezTo>
                    <a:pt x="4398811" y="1380786"/>
                    <a:pt x="4387454" y="1369411"/>
                    <a:pt x="4387454" y="1354785"/>
                  </a:cubicBezTo>
                  <a:cubicBezTo>
                    <a:pt x="4387454" y="1354785"/>
                    <a:pt x="4387454" y="1354785"/>
                    <a:pt x="4387454" y="1250775"/>
                  </a:cubicBezTo>
                  <a:cubicBezTo>
                    <a:pt x="4387454" y="1250775"/>
                    <a:pt x="4387454" y="1250775"/>
                    <a:pt x="4361490" y="1250775"/>
                  </a:cubicBezTo>
                  <a:cubicBezTo>
                    <a:pt x="4346890" y="1250775"/>
                    <a:pt x="4335538" y="1239399"/>
                    <a:pt x="4335538" y="1224773"/>
                  </a:cubicBezTo>
                  <a:cubicBezTo>
                    <a:pt x="4335538" y="1224773"/>
                    <a:pt x="4335538" y="1224773"/>
                    <a:pt x="4335538" y="1172768"/>
                  </a:cubicBezTo>
                  <a:cubicBezTo>
                    <a:pt x="4335538" y="1128889"/>
                    <a:pt x="4380962" y="1094763"/>
                    <a:pt x="4439383" y="1094763"/>
                  </a:cubicBezTo>
                  <a:close/>
                  <a:moveTo>
                    <a:pt x="3957667" y="1094763"/>
                  </a:moveTo>
                  <a:cubicBezTo>
                    <a:pt x="4016075" y="1094763"/>
                    <a:pt x="4061502" y="1128889"/>
                    <a:pt x="4061502" y="1172768"/>
                  </a:cubicBezTo>
                  <a:cubicBezTo>
                    <a:pt x="4061502" y="1172768"/>
                    <a:pt x="4061502" y="1172768"/>
                    <a:pt x="4061502" y="1224773"/>
                  </a:cubicBezTo>
                  <a:cubicBezTo>
                    <a:pt x="4061502" y="1239399"/>
                    <a:pt x="4050147" y="1250775"/>
                    <a:pt x="4035545" y="1250775"/>
                  </a:cubicBezTo>
                  <a:cubicBezTo>
                    <a:pt x="4035545" y="1250775"/>
                    <a:pt x="4035545" y="1250775"/>
                    <a:pt x="4009587" y="1250775"/>
                  </a:cubicBezTo>
                  <a:cubicBezTo>
                    <a:pt x="4009587" y="1250775"/>
                    <a:pt x="4009587" y="1250775"/>
                    <a:pt x="4009587" y="1354785"/>
                  </a:cubicBezTo>
                  <a:cubicBezTo>
                    <a:pt x="4009587" y="1369411"/>
                    <a:pt x="3998229" y="1380786"/>
                    <a:pt x="3983624" y="1380786"/>
                  </a:cubicBezTo>
                  <a:cubicBezTo>
                    <a:pt x="3983624" y="1380786"/>
                    <a:pt x="3983624" y="1380786"/>
                    <a:pt x="3931708" y="1380786"/>
                  </a:cubicBezTo>
                  <a:cubicBezTo>
                    <a:pt x="3917109" y="1380786"/>
                    <a:pt x="3905756" y="1369411"/>
                    <a:pt x="3905756" y="1354785"/>
                  </a:cubicBezTo>
                  <a:cubicBezTo>
                    <a:pt x="3905756" y="1354785"/>
                    <a:pt x="3905756" y="1354785"/>
                    <a:pt x="3905756" y="1250775"/>
                  </a:cubicBezTo>
                  <a:cubicBezTo>
                    <a:pt x="3905756" y="1250775"/>
                    <a:pt x="3905756" y="1250775"/>
                    <a:pt x="3879797" y="1250775"/>
                  </a:cubicBezTo>
                  <a:cubicBezTo>
                    <a:pt x="3865198" y="1250775"/>
                    <a:pt x="3853841" y="1239399"/>
                    <a:pt x="3853841" y="1224773"/>
                  </a:cubicBezTo>
                  <a:cubicBezTo>
                    <a:pt x="3853841" y="1224773"/>
                    <a:pt x="3853841" y="1224773"/>
                    <a:pt x="3853841" y="1172768"/>
                  </a:cubicBezTo>
                  <a:cubicBezTo>
                    <a:pt x="3853841" y="1128889"/>
                    <a:pt x="3899267" y="1094763"/>
                    <a:pt x="3957667" y="1094763"/>
                  </a:cubicBezTo>
                  <a:close/>
                  <a:moveTo>
                    <a:pt x="3475955" y="1094763"/>
                  </a:moveTo>
                  <a:cubicBezTo>
                    <a:pt x="3534361" y="1094763"/>
                    <a:pt x="3579792" y="1128889"/>
                    <a:pt x="3579792" y="1172768"/>
                  </a:cubicBezTo>
                  <a:cubicBezTo>
                    <a:pt x="3579792" y="1172768"/>
                    <a:pt x="3579792" y="1172768"/>
                    <a:pt x="3579792" y="1224773"/>
                  </a:cubicBezTo>
                  <a:cubicBezTo>
                    <a:pt x="3579792" y="1239399"/>
                    <a:pt x="3568436" y="1250775"/>
                    <a:pt x="3553831" y="1250775"/>
                  </a:cubicBezTo>
                  <a:cubicBezTo>
                    <a:pt x="3553831" y="1250775"/>
                    <a:pt x="3553831" y="1250775"/>
                    <a:pt x="3527872" y="1250775"/>
                  </a:cubicBezTo>
                  <a:cubicBezTo>
                    <a:pt x="3527872" y="1250775"/>
                    <a:pt x="3527872" y="1250775"/>
                    <a:pt x="3527872" y="1354785"/>
                  </a:cubicBezTo>
                  <a:cubicBezTo>
                    <a:pt x="3527872" y="1369411"/>
                    <a:pt x="3516516" y="1380786"/>
                    <a:pt x="3501914" y="1380786"/>
                  </a:cubicBezTo>
                  <a:cubicBezTo>
                    <a:pt x="3501914" y="1380786"/>
                    <a:pt x="3501914" y="1380786"/>
                    <a:pt x="3449998" y="1380786"/>
                  </a:cubicBezTo>
                  <a:cubicBezTo>
                    <a:pt x="3435396" y="1380786"/>
                    <a:pt x="3424040" y="1369411"/>
                    <a:pt x="3424040" y="1354785"/>
                  </a:cubicBezTo>
                  <a:cubicBezTo>
                    <a:pt x="3424040" y="1354785"/>
                    <a:pt x="3424040" y="1354785"/>
                    <a:pt x="3424040" y="1250775"/>
                  </a:cubicBezTo>
                  <a:cubicBezTo>
                    <a:pt x="3424040" y="1250775"/>
                    <a:pt x="3424040" y="1250775"/>
                    <a:pt x="3398084" y="1250775"/>
                  </a:cubicBezTo>
                  <a:cubicBezTo>
                    <a:pt x="3383482" y="1250775"/>
                    <a:pt x="3372124" y="1239399"/>
                    <a:pt x="3372124" y="1224773"/>
                  </a:cubicBezTo>
                  <a:cubicBezTo>
                    <a:pt x="3372124" y="1224773"/>
                    <a:pt x="3372124" y="1224773"/>
                    <a:pt x="3372124" y="1172768"/>
                  </a:cubicBezTo>
                  <a:cubicBezTo>
                    <a:pt x="3372124" y="1128889"/>
                    <a:pt x="3417549" y="1094763"/>
                    <a:pt x="3475955" y="1094763"/>
                  </a:cubicBezTo>
                  <a:close/>
                  <a:moveTo>
                    <a:pt x="2994231" y="1094763"/>
                  </a:moveTo>
                  <a:cubicBezTo>
                    <a:pt x="3052633" y="1094763"/>
                    <a:pt x="3098060" y="1128889"/>
                    <a:pt x="3098060" y="1172768"/>
                  </a:cubicBezTo>
                  <a:cubicBezTo>
                    <a:pt x="3098060" y="1172768"/>
                    <a:pt x="3098060" y="1172768"/>
                    <a:pt x="3098060" y="1224773"/>
                  </a:cubicBezTo>
                  <a:cubicBezTo>
                    <a:pt x="3098060" y="1239399"/>
                    <a:pt x="3086704" y="1250775"/>
                    <a:pt x="3072101" y="1250775"/>
                  </a:cubicBezTo>
                  <a:cubicBezTo>
                    <a:pt x="3072101" y="1250775"/>
                    <a:pt x="3072101" y="1250775"/>
                    <a:pt x="3046145" y="1250775"/>
                  </a:cubicBezTo>
                  <a:cubicBezTo>
                    <a:pt x="3046145" y="1250775"/>
                    <a:pt x="3046145" y="1250775"/>
                    <a:pt x="3046145" y="1354785"/>
                  </a:cubicBezTo>
                  <a:cubicBezTo>
                    <a:pt x="3046145" y="1369411"/>
                    <a:pt x="3034789" y="1380786"/>
                    <a:pt x="3020189" y="1380786"/>
                  </a:cubicBezTo>
                  <a:cubicBezTo>
                    <a:pt x="3020189" y="1380786"/>
                    <a:pt x="3020189" y="1380786"/>
                    <a:pt x="2968270" y="1380786"/>
                  </a:cubicBezTo>
                  <a:cubicBezTo>
                    <a:pt x="2953671" y="1380786"/>
                    <a:pt x="2942315" y="1369411"/>
                    <a:pt x="2942315" y="1354785"/>
                  </a:cubicBezTo>
                  <a:cubicBezTo>
                    <a:pt x="2942315" y="1354785"/>
                    <a:pt x="2942315" y="1354785"/>
                    <a:pt x="2942315" y="1250775"/>
                  </a:cubicBezTo>
                  <a:cubicBezTo>
                    <a:pt x="2942315" y="1250775"/>
                    <a:pt x="2942315" y="1250775"/>
                    <a:pt x="2916356" y="1250775"/>
                  </a:cubicBezTo>
                  <a:cubicBezTo>
                    <a:pt x="2901756" y="1250775"/>
                    <a:pt x="2890399" y="1239399"/>
                    <a:pt x="2890399" y="1224773"/>
                  </a:cubicBezTo>
                  <a:cubicBezTo>
                    <a:pt x="2890399" y="1224773"/>
                    <a:pt x="2890399" y="1224773"/>
                    <a:pt x="2890399" y="1172768"/>
                  </a:cubicBezTo>
                  <a:cubicBezTo>
                    <a:pt x="2890399" y="1128889"/>
                    <a:pt x="2935825" y="1094763"/>
                    <a:pt x="2994231" y="1094763"/>
                  </a:cubicBezTo>
                  <a:close/>
                  <a:moveTo>
                    <a:pt x="2512507" y="1094763"/>
                  </a:moveTo>
                  <a:cubicBezTo>
                    <a:pt x="2570911" y="1094763"/>
                    <a:pt x="2616337" y="1128889"/>
                    <a:pt x="2616337" y="1172768"/>
                  </a:cubicBezTo>
                  <a:cubicBezTo>
                    <a:pt x="2616337" y="1172768"/>
                    <a:pt x="2616337" y="1172768"/>
                    <a:pt x="2616337" y="1224773"/>
                  </a:cubicBezTo>
                  <a:cubicBezTo>
                    <a:pt x="2616337" y="1239399"/>
                    <a:pt x="2604981" y="1250775"/>
                    <a:pt x="2590381" y="1250775"/>
                  </a:cubicBezTo>
                  <a:cubicBezTo>
                    <a:pt x="2590381" y="1250775"/>
                    <a:pt x="2590381" y="1250775"/>
                    <a:pt x="2564422" y="1250775"/>
                  </a:cubicBezTo>
                  <a:cubicBezTo>
                    <a:pt x="2564422" y="1250775"/>
                    <a:pt x="2564422" y="1250775"/>
                    <a:pt x="2564422" y="1354785"/>
                  </a:cubicBezTo>
                  <a:cubicBezTo>
                    <a:pt x="2564422" y="1369411"/>
                    <a:pt x="2553066" y="1380786"/>
                    <a:pt x="2538465" y="1380786"/>
                  </a:cubicBezTo>
                  <a:cubicBezTo>
                    <a:pt x="2538465" y="1380786"/>
                    <a:pt x="2538465" y="1380786"/>
                    <a:pt x="2486551" y="1380786"/>
                  </a:cubicBezTo>
                  <a:cubicBezTo>
                    <a:pt x="2471952" y="1380786"/>
                    <a:pt x="2460595" y="1369411"/>
                    <a:pt x="2460595" y="1354785"/>
                  </a:cubicBezTo>
                  <a:cubicBezTo>
                    <a:pt x="2460595" y="1354785"/>
                    <a:pt x="2460595" y="1354785"/>
                    <a:pt x="2460595" y="1250775"/>
                  </a:cubicBezTo>
                  <a:cubicBezTo>
                    <a:pt x="2460595" y="1250775"/>
                    <a:pt x="2460595" y="1250775"/>
                    <a:pt x="2434639" y="1250775"/>
                  </a:cubicBezTo>
                  <a:cubicBezTo>
                    <a:pt x="2420037" y="1250775"/>
                    <a:pt x="2408680" y="1239399"/>
                    <a:pt x="2408680" y="1224773"/>
                  </a:cubicBezTo>
                  <a:cubicBezTo>
                    <a:pt x="2408680" y="1224773"/>
                    <a:pt x="2408680" y="1224773"/>
                    <a:pt x="2408680" y="1172768"/>
                  </a:cubicBezTo>
                  <a:cubicBezTo>
                    <a:pt x="2408680" y="1128889"/>
                    <a:pt x="2454105" y="1094763"/>
                    <a:pt x="2512507" y="1094763"/>
                  </a:cubicBezTo>
                  <a:close/>
                  <a:moveTo>
                    <a:pt x="2030771" y="1094763"/>
                  </a:moveTo>
                  <a:cubicBezTo>
                    <a:pt x="2089176" y="1094763"/>
                    <a:pt x="2134620" y="1128889"/>
                    <a:pt x="2134620" y="1172768"/>
                  </a:cubicBezTo>
                  <a:cubicBezTo>
                    <a:pt x="2134620" y="1172768"/>
                    <a:pt x="2134620" y="1172768"/>
                    <a:pt x="2134620" y="1224773"/>
                  </a:cubicBezTo>
                  <a:cubicBezTo>
                    <a:pt x="2134620" y="1239399"/>
                    <a:pt x="2123246" y="1250775"/>
                    <a:pt x="2108644" y="1250775"/>
                  </a:cubicBezTo>
                  <a:cubicBezTo>
                    <a:pt x="2108644" y="1250775"/>
                    <a:pt x="2108644" y="1250775"/>
                    <a:pt x="2082686" y="1250775"/>
                  </a:cubicBezTo>
                  <a:cubicBezTo>
                    <a:pt x="2082686" y="1250775"/>
                    <a:pt x="2082686" y="1250775"/>
                    <a:pt x="2082686" y="1354785"/>
                  </a:cubicBezTo>
                  <a:cubicBezTo>
                    <a:pt x="2082686" y="1369411"/>
                    <a:pt x="2071330" y="1380786"/>
                    <a:pt x="2056728" y="1380786"/>
                  </a:cubicBezTo>
                  <a:cubicBezTo>
                    <a:pt x="2056728" y="1380786"/>
                    <a:pt x="2056728" y="1380786"/>
                    <a:pt x="2004813" y="1380786"/>
                  </a:cubicBezTo>
                  <a:cubicBezTo>
                    <a:pt x="1990212" y="1380786"/>
                    <a:pt x="1978855" y="1369411"/>
                    <a:pt x="1978855" y="1354785"/>
                  </a:cubicBezTo>
                  <a:cubicBezTo>
                    <a:pt x="1978855" y="1354785"/>
                    <a:pt x="1978855" y="1354785"/>
                    <a:pt x="1978855" y="1250775"/>
                  </a:cubicBezTo>
                  <a:cubicBezTo>
                    <a:pt x="1978855" y="1250775"/>
                    <a:pt x="1978855" y="1250775"/>
                    <a:pt x="1952898" y="1250775"/>
                  </a:cubicBezTo>
                  <a:cubicBezTo>
                    <a:pt x="1938297" y="1250775"/>
                    <a:pt x="1926940" y="1239399"/>
                    <a:pt x="1926940" y="1224773"/>
                  </a:cubicBezTo>
                  <a:cubicBezTo>
                    <a:pt x="1926940" y="1224773"/>
                    <a:pt x="1926940" y="1224773"/>
                    <a:pt x="1926940" y="1172768"/>
                  </a:cubicBezTo>
                  <a:cubicBezTo>
                    <a:pt x="1926940" y="1128889"/>
                    <a:pt x="1972366" y="1094763"/>
                    <a:pt x="2030771" y="1094763"/>
                  </a:cubicBezTo>
                  <a:close/>
                  <a:moveTo>
                    <a:pt x="1549048" y="1094763"/>
                  </a:moveTo>
                  <a:cubicBezTo>
                    <a:pt x="1607452" y="1094763"/>
                    <a:pt x="1652877" y="1128889"/>
                    <a:pt x="1652877" y="1172768"/>
                  </a:cubicBezTo>
                  <a:cubicBezTo>
                    <a:pt x="1652877" y="1172768"/>
                    <a:pt x="1652877" y="1172768"/>
                    <a:pt x="1652877" y="1224773"/>
                  </a:cubicBezTo>
                  <a:cubicBezTo>
                    <a:pt x="1652877" y="1239399"/>
                    <a:pt x="1641522" y="1250775"/>
                    <a:pt x="1626921" y="1250775"/>
                  </a:cubicBezTo>
                  <a:cubicBezTo>
                    <a:pt x="1626921" y="1250775"/>
                    <a:pt x="1626921" y="1250775"/>
                    <a:pt x="1600962" y="1250775"/>
                  </a:cubicBezTo>
                  <a:cubicBezTo>
                    <a:pt x="1600962" y="1250775"/>
                    <a:pt x="1600962" y="1250775"/>
                    <a:pt x="1600962" y="1354785"/>
                  </a:cubicBezTo>
                  <a:cubicBezTo>
                    <a:pt x="1600962" y="1369411"/>
                    <a:pt x="1589607" y="1380786"/>
                    <a:pt x="1575005" y="1380786"/>
                  </a:cubicBezTo>
                  <a:cubicBezTo>
                    <a:pt x="1575005" y="1380786"/>
                    <a:pt x="1575005" y="1380786"/>
                    <a:pt x="1523090" y="1380786"/>
                  </a:cubicBezTo>
                  <a:cubicBezTo>
                    <a:pt x="1508490" y="1380786"/>
                    <a:pt x="1497132" y="1369411"/>
                    <a:pt x="1497132" y="1354785"/>
                  </a:cubicBezTo>
                  <a:cubicBezTo>
                    <a:pt x="1497132" y="1354785"/>
                    <a:pt x="1497132" y="1354785"/>
                    <a:pt x="1497132" y="1250775"/>
                  </a:cubicBezTo>
                  <a:cubicBezTo>
                    <a:pt x="1497132" y="1250775"/>
                    <a:pt x="1497132" y="1250775"/>
                    <a:pt x="1471175" y="1250775"/>
                  </a:cubicBezTo>
                  <a:cubicBezTo>
                    <a:pt x="1456574" y="1250775"/>
                    <a:pt x="1445217" y="1239399"/>
                    <a:pt x="1445217" y="1224773"/>
                  </a:cubicBezTo>
                  <a:cubicBezTo>
                    <a:pt x="1445217" y="1224773"/>
                    <a:pt x="1445217" y="1224773"/>
                    <a:pt x="1445217" y="1172768"/>
                  </a:cubicBezTo>
                  <a:cubicBezTo>
                    <a:pt x="1445217" y="1128889"/>
                    <a:pt x="1490643" y="1094763"/>
                    <a:pt x="1549048" y="1094763"/>
                  </a:cubicBezTo>
                  <a:close/>
                  <a:moveTo>
                    <a:pt x="1067326" y="1094763"/>
                  </a:moveTo>
                  <a:cubicBezTo>
                    <a:pt x="1125731" y="1094763"/>
                    <a:pt x="1171156" y="1128889"/>
                    <a:pt x="1171156" y="1172768"/>
                  </a:cubicBezTo>
                  <a:cubicBezTo>
                    <a:pt x="1171156" y="1172768"/>
                    <a:pt x="1171156" y="1172768"/>
                    <a:pt x="1171156" y="1224773"/>
                  </a:cubicBezTo>
                  <a:cubicBezTo>
                    <a:pt x="1171156" y="1239399"/>
                    <a:pt x="1159801" y="1250775"/>
                    <a:pt x="1145199" y="1250775"/>
                  </a:cubicBezTo>
                  <a:cubicBezTo>
                    <a:pt x="1145199" y="1250775"/>
                    <a:pt x="1145199" y="1250775"/>
                    <a:pt x="1119241" y="1250775"/>
                  </a:cubicBezTo>
                  <a:cubicBezTo>
                    <a:pt x="1119241" y="1250775"/>
                    <a:pt x="1119241" y="1250775"/>
                    <a:pt x="1119241" y="1354785"/>
                  </a:cubicBezTo>
                  <a:cubicBezTo>
                    <a:pt x="1119241" y="1369411"/>
                    <a:pt x="1107885" y="1380786"/>
                    <a:pt x="1093284" y="1380786"/>
                  </a:cubicBezTo>
                  <a:cubicBezTo>
                    <a:pt x="1093284" y="1380786"/>
                    <a:pt x="1093284" y="1380786"/>
                    <a:pt x="1041368" y="1380786"/>
                  </a:cubicBezTo>
                  <a:cubicBezTo>
                    <a:pt x="1026768" y="1380786"/>
                    <a:pt x="1015411" y="1369411"/>
                    <a:pt x="1015411" y="1354785"/>
                  </a:cubicBezTo>
                  <a:cubicBezTo>
                    <a:pt x="1015411" y="1354785"/>
                    <a:pt x="1015411" y="1354785"/>
                    <a:pt x="1015411" y="1250775"/>
                  </a:cubicBezTo>
                  <a:cubicBezTo>
                    <a:pt x="1015411" y="1250775"/>
                    <a:pt x="1015411" y="1250775"/>
                    <a:pt x="989454" y="1250775"/>
                  </a:cubicBezTo>
                  <a:cubicBezTo>
                    <a:pt x="974852" y="1250775"/>
                    <a:pt x="963495" y="1239399"/>
                    <a:pt x="963495" y="1224773"/>
                  </a:cubicBezTo>
                  <a:cubicBezTo>
                    <a:pt x="963495" y="1224773"/>
                    <a:pt x="963495" y="1224773"/>
                    <a:pt x="963495" y="1172768"/>
                  </a:cubicBezTo>
                  <a:cubicBezTo>
                    <a:pt x="963495" y="1128889"/>
                    <a:pt x="1008921" y="1094763"/>
                    <a:pt x="1067326" y="1094763"/>
                  </a:cubicBezTo>
                  <a:close/>
                  <a:moveTo>
                    <a:pt x="585605" y="1094763"/>
                  </a:moveTo>
                  <a:cubicBezTo>
                    <a:pt x="644009" y="1094763"/>
                    <a:pt x="689435" y="1128889"/>
                    <a:pt x="689435" y="1172768"/>
                  </a:cubicBezTo>
                  <a:cubicBezTo>
                    <a:pt x="689435" y="1172768"/>
                    <a:pt x="689435" y="1172768"/>
                    <a:pt x="689435" y="1224773"/>
                  </a:cubicBezTo>
                  <a:cubicBezTo>
                    <a:pt x="689435" y="1239399"/>
                    <a:pt x="678079" y="1250775"/>
                    <a:pt x="663478" y="1250775"/>
                  </a:cubicBezTo>
                  <a:cubicBezTo>
                    <a:pt x="663478" y="1250775"/>
                    <a:pt x="663478" y="1250775"/>
                    <a:pt x="637519" y="1250775"/>
                  </a:cubicBezTo>
                  <a:cubicBezTo>
                    <a:pt x="637519" y="1250775"/>
                    <a:pt x="637519" y="1250775"/>
                    <a:pt x="637519" y="1354785"/>
                  </a:cubicBezTo>
                  <a:cubicBezTo>
                    <a:pt x="637519" y="1369411"/>
                    <a:pt x="626163" y="1380786"/>
                    <a:pt x="611562" y="1380786"/>
                  </a:cubicBezTo>
                  <a:cubicBezTo>
                    <a:pt x="611562" y="1380786"/>
                    <a:pt x="611562" y="1380786"/>
                    <a:pt x="559646" y="1380786"/>
                  </a:cubicBezTo>
                  <a:cubicBezTo>
                    <a:pt x="545046" y="1380786"/>
                    <a:pt x="533689" y="1369411"/>
                    <a:pt x="533689" y="1354785"/>
                  </a:cubicBezTo>
                  <a:cubicBezTo>
                    <a:pt x="533689" y="1354785"/>
                    <a:pt x="533689" y="1354785"/>
                    <a:pt x="533689" y="1250775"/>
                  </a:cubicBezTo>
                  <a:cubicBezTo>
                    <a:pt x="533689" y="1250775"/>
                    <a:pt x="533689" y="1250775"/>
                    <a:pt x="507732" y="1250775"/>
                  </a:cubicBezTo>
                  <a:cubicBezTo>
                    <a:pt x="493131" y="1250775"/>
                    <a:pt x="481774" y="1239399"/>
                    <a:pt x="481774" y="1224773"/>
                  </a:cubicBezTo>
                  <a:cubicBezTo>
                    <a:pt x="481774" y="1224773"/>
                    <a:pt x="481774" y="1224773"/>
                    <a:pt x="481774" y="1172768"/>
                  </a:cubicBezTo>
                  <a:cubicBezTo>
                    <a:pt x="481774" y="1128889"/>
                    <a:pt x="527199" y="1094763"/>
                    <a:pt x="585605" y="1094763"/>
                  </a:cubicBezTo>
                  <a:close/>
                  <a:moveTo>
                    <a:pt x="103883" y="1094763"/>
                  </a:moveTo>
                  <a:cubicBezTo>
                    <a:pt x="162287" y="1094763"/>
                    <a:pt x="207713" y="1128889"/>
                    <a:pt x="207713" y="1172768"/>
                  </a:cubicBezTo>
                  <a:cubicBezTo>
                    <a:pt x="207713" y="1172768"/>
                    <a:pt x="207713" y="1172768"/>
                    <a:pt x="207713" y="1224773"/>
                  </a:cubicBezTo>
                  <a:cubicBezTo>
                    <a:pt x="207713" y="1239399"/>
                    <a:pt x="196357" y="1250775"/>
                    <a:pt x="181756" y="1250775"/>
                  </a:cubicBezTo>
                  <a:cubicBezTo>
                    <a:pt x="181756" y="1250775"/>
                    <a:pt x="181756" y="1250775"/>
                    <a:pt x="155797" y="1250775"/>
                  </a:cubicBezTo>
                  <a:cubicBezTo>
                    <a:pt x="155797" y="1250775"/>
                    <a:pt x="155797" y="1250775"/>
                    <a:pt x="155797" y="1354785"/>
                  </a:cubicBezTo>
                  <a:cubicBezTo>
                    <a:pt x="155797" y="1369411"/>
                    <a:pt x="144442" y="1380786"/>
                    <a:pt x="129840" y="1380786"/>
                  </a:cubicBezTo>
                  <a:cubicBezTo>
                    <a:pt x="129840" y="1380786"/>
                    <a:pt x="129840" y="1380786"/>
                    <a:pt x="77925" y="1380786"/>
                  </a:cubicBezTo>
                  <a:cubicBezTo>
                    <a:pt x="63324" y="1380786"/>
                    <a:pt x="51967" y="1369411"/>
                    <a:pt x="51967" y="1354785"/>
                  </a:cubicBezTo>
                  <a:cubicBezTo>
                    <a:pt x="51967" y="1354785"/>
                    <a:pt x="51967" y="1354785"/>
                    <a:pt x="51967" y="1250775"/>
                  </a:cubicBezTo>
                  <a:cubicBezTo>
                    <a:pt x="51967" y="1250775"/>
                    <a:pt x="51967" y="1250775"/>
                    <a:pt x="26010" y="1250775"/>
                  </a:cubicBezTo>
                  <a:cubicBezTo>
                    <a:pt x="11409" y="1250775"/>
                    <a:pt x="52" y="1239399"/>
                    <a:pt x="52" y="1224773"/>
                  </a:cubicBezTo>
                  <a:cubicBezTo>
                    <a:pt x="52" y="1224773"/>
                    <a:pt x="52" y="1224773"/>
                    <a:pt x="52" y="1172768"/>
                  </a:cubicBezTo>
                  <a:cubicBezTo>
                    <a:pt x="52" y="1128889"/>
                    <a:pt x="45478" y="1094763"/>
                    <a:pt x="103883" y="1094763"/>
                  </a:cubicBezTo>
                  <a:close/>
                  <a:moveTo>
                    <a:pt x="12145950" y="963505"/>
                  </a:moveTo>
                  <a:cubicBezTo>
                    <a:pt x="12174622" y="963505"/>
                    <a:pt x="12197866" y="986748"/>
                    <a:pt x="12197866" y="1015420"/>
                  </a:cubicBezTo>
                  <a:cubicBezTo>
                    <a:pt x="12197866" y="1044092"/>
                    <a:pt x="12174622" y="1067337"/>
                    <a:pt x="12145950" y="1067337"/>
                  </a:cubicBezTo>
                  <a:cubicBezTo>
                    <a:pt x="12117278" y="1067337"/>
                    <a:pt x="12094035" y="1044092"/>
                    <a:pt x="12094035" y="1015420"/>
                  </a:cubicBezTo>
                  <a:cubicBezTo>
                    <a:pt x="12094035" y="986748"/>
                    <a:pt x="12117278" y="963505"/>
                    <a:pt x="12145950" y="963505"/>
                  </a:cubicBezTo>
                  <a:close/>
                  <a:moveTo>
                    <a:pt x="11664226" y="963505"/>
                  </a:moveTo>
                  <a:cubicBezTo>
                    <a:pt x="11692898" y="963505"/>
                    <a:pt x="11716142" y="986748"/>
                    <a:pt x="11716142" y="1015420"/>
                  </a:cubicBezTo>
                  <a:cubicBezTo>
                    <a:pt x="11716142" y="1044092"/>
                    <a:pt x="11692898" y="1067337"/>
                    <a:pt x="11664226" y="1067337"/>
                  </a:cubicBezTo>
                  <a:cubicBezTo>
                    <a:pt x="11635554" y="1067337"/>
                    <a:pt x="11612311" y="1044092"/>
                    <a:pt x="11612311" y="1015420"/>
                  </a:cubicBezTo>
                  <a:cubicBezTo>
                    <a:pt x="11612311" y="986748"/>
                    <a:pt x="11635554" y="963505"/>
                    <a:pt x="11664226" y="963505"/>
                  </a:cubicBezTo>
                  <a:close/>
                  <a:moveTo>
                    <a:pt x="11182501" y="963505"/>
                  </a:moveTo>
                  <a:cubicBezTo>
                    <a:pt x="11211173" y="963505"/>
                    <a:pt x="11234417" y="986748"/>
                    <a:pt x="11234417" y="1015420"/>
                  </a:cubicBezTo>
                  <a:cubicBezTo>
                    <a:pt x="11234417" y="1044092"/>
                    <a:pt x="11211173" y="1067337"/>
                    <a:pt x="11182501" y="1067337"/>
                  </a:cubicBezTo>
                  <a:cubicBezTo>
                    <a:pt x="11153829" y="1067337"/>
                    <a:pt x="11130586" y="1044092"/>
                    <a:pt x="11130586" y="1015420"/>
                  </a:cubicBezTo>
                  <a:cubicBezTo>
                    <a:pt x="11130586" y="986748"/>
                    <a:pt x="11153829" y="963505"/>
                    <a:pt x="11182501" y="963505"/>
                  </a:cubicBezTo>
                  <a:close/>
                  <a:moveTo>
                    <a:pt x="10700777" y="963505"/>
                  </a:moveTo>
                  <a:cubicBezTo>
                    <a:pt x="10729449" y="963505"/>
                    <a:pt x="10752693" y="986748"/>
                    <a:pt x="10752693" y="1015420"/>
                  </a:cubicBezTo>
                  <a:cubicBezTo>
                    <a:pt x="10752693" y="1044092"/>
                    <a:pt x="10729449" y="1067337"/>
                    <a:pt x="10700777" y="1067337"/>
                  </a:cubicBezTo>
                  <a:cubicBezTo>
                    <a:pt x="10672105" y="1067337"/>
                    <a:pt x="10648862" y="1044092"/>
                    <a:pt x="10648862" y="1015420"/>
                  </a:cubicBezTo>
                  <a:cubicBezTo>
                    <a:pt x="10648862" y="986748"/>
                    <a:pt x="10672105" y="963505"/>
                    <a:pt x="10700777" y="963505"/>
                  </a:cubicBezTo>
                  <a:close/>
                  <a:moveTo>
                    <a:pt x="10219053" y="963505"/>
                  </a:moveTo>
                  <a:cubicBezTo>
                    <a:pt x="10247725" y="963505"/>
                    <a:pt x="10270969" y="986748"/>
                    <a:pt x="10270969" y="1015420"/>
                  </a:cubicBezTo>
                  <a:cubicBezTo>
                    <a:pt x="10270969" y="1044092"/>
                    <a:pt x="10247725" y="1067337"/>
                    <a:pt x="10219053" y="1067337"/>
                  </a:cubicBezTo>
                  <a:cubicBezTo>
                    <a:pt x="10190381" y="1067337"/>
                    <a:pt x="10167138" y="1044092"/>
                    <a:pt x="10167138" y="1015420"/>
                  </a:cubicBezTo>
                  <a:cubicBezTo>
                    <a:pt x="10167138" y="986748"/>
                    <a:pt x="10190381" y="963505"/>
                    <a:pt x="10219053" y="963505"/>
                  </a:cubicBezTo>
                  <a:close/>
                  <a:moveTo>
                    <a:pt x="9737328" y="963505"/>
                  </a:moveTo>
                  <a:cubicBezTo>
                    <a:pt x="9766000" y="963505"/>
                    <a:pt x="9789244" y="986748"/>
                    <a:pt x="9789244" y="1015420"/>
                  </a:cubicBezTo>
                  <a:cubicBezTo>
                    <a:pt x="9789244" y="1044092"/>
                    <a:pt x="9766000" y="1067337"/>
                    <a:pt x="9737328" y="1067337"/>
                  </a:cubicBezTo>
                  <a:cubicBezTo>
                    <a:pt x="9708656" y="1067337"/>
                    <a:pt x="9685413" y="1044092"/>
                    <a:pt x="9685413" y="1015420"/>
                  </a:cubicBezTo>
                  <a:cubicBezTo>
                    <a:pt x="9685413" y="986748"/>
                    <a:pt x="9708656" y="963505"/>
                    <a:pt x="9737328" y="963505"/>
                  </a:cubicBezTo>
                  <a:close/>
                  <a:moveTo>
                    <a:pt x="9255604" y="963505"/>
                  </a:moveTo>
                  <a:cubicBezTo>
                    <a:pt x="9284276" y="963505"/>
                    <a:pt x="9307520" y="986748"/>
                    <a:pt x="9307520" y="1015420"/>
                  </a:cubicBezTo>
                  <a:cubicBezTo>
                    <a:pt x="9307520" y="1044092"/>
                    <a:pt x="9284276" y="1067337"/>
                    <a:pt x="9255604" y="1067337"/>
                  </a:cubicBezTo>
                  <a:cubicBezTo>
                    <a:pt x="9226932" y="1067337"/>
                    <a:pt x="9203689" y="1044092"/>
                    <a:pt x="9203689" y="1015420"/>
                  </a:cubicBezTo>
                  <a:cubicBezTo>
                    <a:pt x="9203689" y="986748"/>
                    <a:pt x="9226932" y="963505"/>
                    <a:pt x="9255604" y="963505"/>
                  </a:cubicBezTo>
                  <a:close/>
                  <a:moveTo>
                    <a:pt x="8773880" y="963505"/>
                  </a:moveTo>
                  <a:cubicBezTo>
                    <a:pt x="8802552" y="963505"/>
                    <a:pt x="8825796" y="986748"/>
                    <a:pt x="8825796" y="1015420"/>
                  </a:cubicBezTo>
                  <a:cubicBezTo>
                    <a:pt x="8825796" y="1044092"/>
                    <a:pt x="8802552" y="1067337"/>
                    <a:pt x="8773880" y="1067337"/>
                  </a:cubicBezTo>
                  <a:cubicBezTo>
                    <a:pt x="8745208" y="1067337"/>
                    <a:pt x="8721965" y="1044092"/>
                    <a:pt x="8721965" y="1015420"/>
                  </a:cubicBezTo>
                  <a:cubicBezTo>
                    <a:pt x="8721965" y="986748"/>
                    <a:pt x="8745208" y="963505"/>
                    <a:pt x="8773880" y="963505"/>
                  </a:cubicBezTo>
                  <a:close/>
                  <a:moveTo>
                    <a:pt x="8292157" y="963505"/>
                  </a:moveTo>
                  <a:cubicBezTo>
                    <a:pt x="8320829" y="963505"/>
                    <a:pt x="8344072" y="986748"/>
                    <a:pt x="8344072" y="1015420"/>
                  </a:cubicBezTo>
                  <a:cubicBezTo>
                    <a:pt x="8344072" y="1044092"/>
                    <a:pt x="8320829" y="1067337"/>
                    <a:pt x="8292157" y="1067337"/>
                  </a:cubicBezTo>
                  <a:cubicBezTo>
                    <a:pt x="8263484" y="1067337"/>
                    <a:pt x="8240241" y="1044092"/>
                    <a:pt x="8240241" y="1015420"/>
                  </a:cubicBezTo>
                  <a:cubicBezTo>
                    <a:pt x="8240241" y="986748"/>
                    <a:pt x="8263484" y="963505"/>
                    <a:pt x="8292157" y="963505"/>
                  </a:cubicBezTo>
                  <a:close/>
                  <a:moveTo>
                    <a:pt x="7810433" y="963505"/>
                  </a:moveTo>
                  <a:cubicBezTo>
                    <a:pt x="7839105" y="963505"/>
                    <a:pt x="7862348" y="986748"/>
                    <a:pt x="7862348" y="1015420"/>
                  </a:cubicBezTo>
                  <a:cubicBezTo>
                    <a:pt x="7862348" y="1044092"/>
                    <a:pt x="7839105" y="1067337"/>
                    <a:pt x="7810433" y="1067337"/>
                  </a:cubicBezTo>
                  <a:cubicBezTo>
                    <a:pt x="7781760" y="1067337"/>
                    <a:pt x="7758517" y="1044092"/>
                    <a:pt x="7758517" y="1015420"/>
                  </a:cubicBezTo>
                  <a:cubicBezTo>
                    <a:pt x="7758517" y="986748"/>
                    <a:pt x="7781760" y="963505"/>
                    <a:pt x="7810433" y="963505"/>
                  </a:cubicBezTo>
                  <a:close/>
                  <a:moveTo>
                    <a:pt x="7328709" y="963505"/>
                  </a:moveTo>
                  <a:cubicBezTo>
                    <a:pt x="7357381" y="963505"/>
                    <a:pt x="7380624" y="986748"/>
                    <a:pt x="7380624" y="1015420"/>
                  </a:cubicBezTo>
                  <a:cubicBezTo>
                    <a:pt x="7380624" y="1044092"/>
                    <a:pt x="7357381" y="1067337"/>
                    <a:pt x="7328709" y="1067337"/>
                  </a:cubicBezTo>
                  <a:cubicBezTo>
                    <a:pt x="7300036" y="1067337"/>
                    <a:pt x="7276793" y="1044092"/>
                    <a:pt x="7276793" y="1015420"/>
                  </a:cubicBezTo>
                  <a:cubicBezTo>
                    <a:pt x="7276793" y="986748"/>
                    <a:pt x="7300036" y="963505"/>
                    <a:pt x="7328709" y="963505"/>
                  </a:cubicBezTo>
                  <a:close/>
                  <a:moveTo>
                    <a:pt x="6846985" y="963505"/>
                  </a:moveTo>
                  <a:cubicBezTo>
                    <a:pt x="6875657" y="963505"/>
                    <a:pt x="6898900" y="986748"/>
                    <a:pt x="6898900" y="1015420"/>
                  </a:cubicBezTo>
                  <a:cubicBezTo>
                    <a:pt x="6898900" y="1044092"/>
                    <a:pt x="6875657" y="1067337"/>
                    <a:pt x="6846985" y="1067337"/>
                  </a:cubicBezTo>
                  <a:cubicBezTo>
                    <a:pt x="6818312" y="1067337"/>
                    <a:pt x="6795069" y="1044092"/>
                    <a:pt x="6795069" y="1015420"/>
                  </a:cubicBezTo>
                  <a:cubicBezTo>
                    <a:pt x="6795069" y="986748"/>
                    <a:pt x="6818312" y="963505"/>
                    <a:pt x="6846985" y="963505"/>
                  </a:cubicBezTo>
                  <a:close/>
                  <a:moveTo>
                    <a:pt x="6365261" y="963505"/>
                  </a:moveTo>
                  <a:cubicBezTo>
                    <a:pt x="6393933" y="963505"/>
                    <a:pt x="6417176" y="986748"/>
                    <a:pt x="6417176" y="1015420"/>
                  </a:cubicBezTo>
                  <a:cubicBezTo>
                    <a:pt x="6417176" y="1044092"/>
                    <a:pt x="6393933" y="1067337"/>
                    <a:pt x="6365261" y="1067337"/>
                  </a:cubicBezTo>
                  <a:cubicBezTo>
                    <a:pt x="6336588" y="1067337"/>
                    <a:pt x="6313345" y="1044092"/>
                    <a:pt x="6313345" y="1015420"/>
                  </a:cubicBezTo>
                  <a:cubicBezTo>
                    <a:pt x="6313345" y="986748"/>
                    <a:pt x="6336588" y="963505"/>
                    <a:pt x="6365261" y="963505"/>
                  </a:cubicBezTo>
                  <a:close/>
                  <a:moveTo>
                    <a:pt x="5883551" y="963505"/>
                  </a:moveTo>
                  <a:cubicBezTo>
                    <a:pt x="5912222" y="963505"/>
                    <a:pt x="5935464" y="986748"/>
                    <a:pt x="5935464" y="1015420"/>
                  </a:cubicBezTo>
                  <a:cubicBezTo>
                    <a:pt x="5935464" y="1044092"/>
                    <a:pt x="5912222" y="1067337"/>
                    <a:pt x="5883551" y="1067337"/>
                  </a:cubicBezTo>
                  <a:cubicBezTo>
                    <a:pt x="5854880" y="1067337"/>
                    <a:pt x="5831638" y="1044092"/>
                    <a:pt x="5831638" y="1015420"/>
                  </a:cubicBezTo>
                  <a:cubicBezTo>
                    <a:pt x="5831638" y="986748"/>
                    <a:pt x="5854880" y="963505"/>
                    <a:pt x="5883551" y="963505"/>
                  </a:cubicBezTo>
                  <a:close/>
                  <a:moveTo>
                    <a:pt x="5401849" y="963505"/>
                  </a:moveTo>
                  <a:cubicBezTo>
                    <a:pt x="5430517" y="963505"/>
                    <a:pt x="5453760" y="986748"/>
                    <a:pt x="5453760" y="1015420"/>
                  </a:cubicBezTo>
                  <a:cubicBezTo>
                    <a:pt x="5453760" y="1044092"/>
                    <a:pt x="5430517" y="1067337"/>
                    <a:pt x="5401849" y="1067337"/>
                  </a:cubicBezTo>
                  <a:cubicBezTo>
                    <a:pt x="5373184" y="1067337"/>
                    <a:pt x="5349939" y="1044092"/>
                    <a:pt x="5349939" y="1015420"/>
                  </a:cubicBezTo>
                  <a:cubicBezTo>
                    <a:pt x="5349939" y="986748"/>
                    <a:pt x="5373184" y="963505"/>
                    <a:pt x="5401849" y="963505"/>
                  </a:cubicBezTo>
                  <a:close/>
                  <a:moveTo>
                    <a:pt x="4920088" y="963505"/>
                  </a:moveTo>
                  <a:cubicBezTo>
                    <a:pt x="4948766" y="963505"/>
                    <a:pt x="4972023" y="986748"/>
                    <a:pt x="4972023" y="1015420"/>
                  </a:cubicBezTo>
                  <a:cubicBezTo>
                    <a:pt x="4972023" y="1044092"/>
                    <a:pt x="4948766" y="1067337"/>
                    <a:pt x="4920088" y="1067337"/>
                  </a:cubicBezTo>
                  <a:cubicBezTo>
                    <a:pt x="4891417" y="1067337"/>
                    <a:pt x="4868189" y="1044092"/>
                    <a:pt x="4868189" y="1015420"/>
                  </a:cubicBezTo>
                  <a:cubicBezTo>
                    <a:pt x="4868189" y="986748"/>
                    <a:pt x="4891417" y="963505"/>
                    <a:pt x="4920088" y="963505"/>
                  </a:cubicBezTo>
                  <a:close/>
                  <a:moveTo>
                    <a:pt x="4438396" y="963505"/>
                  </a:moveTo>
                  <a:cubicBezTo>
                    <a:pt x="4467058" y="963505"/>
                    <a:pt x="4490300" y="986748"/>
                    <a:pt x="4490300" y="1015420"/>
                  </a:cubicBezTo>
                  <a:cubicBezTo>
                    <a:pt x="4490300" y="1044092"/>
                    <a:pt x="4467058" y="1067337"/>
                    <a:pt x="4438396" y="1067337"/>
                  </a:cubicBezTo>
                  <a:cubicBezTo>
                    <a:pt x="4409715" y="1067337"/>
                    <a:pt x="4386473" y="1044092"/>
                    <a:pt x="4386473" y="1015420"/>
                  </a:cubicBezTo>
                  <a:cubicBezTo>
                    <a:pt x="4386473" y="986748"/>
                    <a:pt x="4409715" y="963505"/>
                    <a:pt x="4438396" y="963505"/>
                  </a:cubicBezTo>
                  <a:close/>
                  <a:moveTo>
                    <a:pt x="3956687" y="963505"/>
                  </a:moveTo>
                  <a:cubicBezTo>
                    <a:pt x="3985359" y="963505"/>
                    <a:pt x="4008609" y="986748"/>
                    <a:pt x="4008609" y="1015420"/>
                  </a:cubicBezTo>
                  <a:cubicBezTo>
                    <a:pt x="4008609" y="1044092"/>
                    <a:pt x="3985359" y="1067337"/>
                    <a:pt x="3956687" y="1067337"/>
                  </a:cubicBezTo>
                  <a:cubicBezTo>
                    <a:pt x="3928015" y="1067337"/>
                    <a:pt x="3904776" y="1044092"/>
                    <a:pt x="3904776" y="1015420"/>
                  </a:cubicBezTo>
                  <a:cubicBezTo>
                    <a:pt x="3904776" y="986748"/>
                    <a:pt x="3928015" y="963505"/>
                    <a:pt x="3956687" y="963505"/>
                  </a:cubicBezTo>
                  <a:close/>
                  <a:moveTo>
                    <a:pt x="3474975" y="963505"/>
                  </a:moveTo>
                  <a:cubicBezTo>
                    <a:pt x="3503650" y="963505"/>
                    <a:pt x="3526893" y="986748"/>
                    <a:pt x="3526893" y="1015420"/>
                  </a:cubicBezTo>
                  <a:cubicBezTo>
                    <a:pt x="3526893" y="1044092"/>
                    <a:pt x="3503650" y="1067337"/>
                    <a:pt x="3474975" y="1067337"/>
                  </a:cubicBezTo>
                  <a:cubicBezTo>
                    <a:pt x="3446304" y="1067337"/>
                    <a:pt x="3423059" y="1044092"/>
                    <a:pt x="3423059" y="1015420"/>
                  </a:cubicBezTo>
                  <a:cubicBezTo>
                    <a:pt x="3423059" y="986748"/>
                    <a:pt x="3446304" y="963505"/>
                    <a:pt x="3474975" y="963505"/>
                  </a:cubicBezTo>
                  <a:close/>
                  <a:moveTo>
                    <a:pt x="2993251" y="963505"/>
                  </a:moveTo>
                  <a:cubicBezTo>
                    <a:pt x="3021922" y="963505"/>
                    <a:pt x="3045165" y="986748"/>
                    <a:pt x="3045165" y="1015420"/>
                  </a:cubicBezTo>
                  <a:cubicBezTo>
                    <a:pt x="3045165" y="1044092"/>
                    <a:pt x="3021922" y="1067337"/>
                    <a:pt x="2993251" y="1067337"/>
                  </a:cubicBezTo>
                  <a:cubicBezTo>
                    <a:pt x="2964578" y="1067337"/>
                    <a:pt x="2941335" y="1044092"/>
                    <a:pt x="2941335" y="1015420"/>
                  </a:cubicBezTo>
                  <a:cubicBezTo>
                    <a:pt x="2941335" y="986748"/>
                    <a:pt x="2964578" y="963505"/>
                    <a:pt x="2993251" y="963505"/>
                  </a:cubicBezTo>
                  <a:close/>
                  <a:moveTo>
                    <a:pt x="2511528" y="963505"/>
                  </a:moveTo>
                  <a:cubicBezTo>
                    <a:pt x="2540200" y="963505"/>
                    <a:pt x="2563443" y="986748"/>
                    <a:pt x="2563443" y="1015420"/>
                  </a:cubicBezTo>
                  <a:cubicBezTo>
                    <a:pt x="2563443" y="1044092"/>
                    <a:pt x="2540200" y="1067337"/>
                    <a:pt x="2511528" y="1067337"/>
                  </a:cubicBezTo>
                  <a:cubicBezTo>
                    <a:pt x="2482859" y="1067337"/>
                    <a:pt x="2459615" y="1044092"/>
                    <a:pt x="2459615" y="1015420"/>
                  </a:cubicBezTo>
                  <a:cubicBezTo>
                    <a:pt x="2459615" y="986748"/>
                    <a:pt x="2482859" y="963505"/>
                    <a:pt x="2511528" y="963505"/>
                  </a:cubicBezTo>
                  <a:close/>
                  <a:moveTo>
                    <a:pt x="2029791" y="963505"/>
                  </a:moveTo>
                  <a:cubicBezTo>
                    <a:pt x="2058463" y="963505"/>
                    <a:pt x="2081707" y="986748"/>
                    <a:pt x="2081707" y="1015420"/>
                  </a:cubicBezTo>
                  <a:cubicBezTo>
                    <a:pt x="2081707" y="1044092"/>
                    <a:pt x="2058463" y="1067337"/>
                    <a:pt x="2029791" y="1067337"/>
                  </a:cubicBezTo>
                  <a:cubicBezTo>
                    <a:pt x="2001119" y="1067337"/>
                    <a:pt x="1977876" y="1044092"/>
                    <a:pt x="1977876" y="1015420"/>
                  </a:cubicBezTo>
                  <a:cubicBezTo>
                    <a:pt x="1977876" y="986748"/>
                    <a:pt x="2001119" y="963505"/>
                    <a:pt x="2029791" y="963505"/>
                  </a:cubicBezTo>
                  <a:close/>
                  <a:moveTo>
                    <a:pt x="1548068" y="963505"/>
                  </a:moveTo>
                  <a:cubicBezTo>
                    <a:pt x="1576740" y="963505"/>
                    <a:pt x="1599984" y="986748"/>
                    <a:pt x="1599984" y="1015420"/>
                  </a:cubicBezTo>
                  <a:cubicBezTo>
                    <a:pt x="1599984" y="1044092"/>
                    <a:pt x="1576740" y="1067337"/>
                    <a:pt x="1548068" y="1067337"/>
                  </a:cubicBezTo>
                  <a:cubicBezTo>
                    <a:pt x="1519396" y="1067337"/>
                    <a:pt x="1496153" y="1044092"/>
                    <a:pt x="1496153" y="1015420"/>
                  </a:cubicBezTo>
                  <a:cubicBezTo>
                    <a:pt x="1496153" y="986748"/>
                    <a:pt x="1519396" y="963505"/>
                    <a:pt x="1548068" y="963505"/>
                  </a:cubicBezTo>
                  <a:close/>
                  <a:moveTo>
                    <a:pt x="1066347" y="963505"/>
                  </a:moveTo>
                  <a:cubicBezTo>
                    <a:pt x="1095019" y="963505"/>
                    <a:pt x="1118262" y="986748"/>
                    <a:pt x="1118262" y="1015420"/>
                  </a:cubicBezTo>
                  <a:cubicBezTo>
                    <a:pt x="1118262" y="1044092"/>
                    <a:pt x="1095019" y="1067337"/>
                    <a:pt x="1066347" y="1067337"/>
                  </a:cubicBezTo>
                  <a:cubicBezTo>
                    <a:pt x="1037674" y="1067337"/>
                    <a:pt x="1014431" y="1044092"/>
                    <a:pt x="1014431" y="1015420"/>
                  </a:cubicBezTo>
                  <a:cubicBezTo>
                    <a:pt x="1014431" y="986748"/>
                    <a:pt x="1037674" y="963505"/>
                    <a:pt x="1066347" y="963505"/>
                  </a:cubicBezTo>
                  <a:close/>
                  <a:moveTo>
                    <a:pt x="584625" y="963505"/>
                  </a:moveTo>
                  <a:cubicBezTo>
                    <a:pt x="613297" y="963505"/>
                    <a:pt x="636540" y="986748"/>
                    <a:pt x="636540" y="1015420"/>
                  </a:cubicBezTo>
                  <a:cubicBezTo>
                    <a:pt x="636540" y="1044092"/>
                    <a:pt x="613297" y="1067337"/>
                    <a:pt x="584625" y="1067337"/>
                  </a:cubicBezTo>
                  <a:cubicBezTo>
                    <a:pt x="555953" y="1067337"/>
                    <a:pt x="532709" y="1044092"/>
                    <a:pt x="532709" y="1015420"/>
                  </a:cubicBezTo>
                  <a:cubicBezTo>
                    <a:pt x="532709" y="986748"/>
                    <a:pt x="555953" y="963505"/>
                    <a:pt x="584625" y="963505"/>
                  </a:cubicBezTo>
                  <a:close/>
                  <a:moveTo>
                    <a:pt x="102903" y="963505"/>
                  </a:moveTo>
                  <a:cubicBezTo>
                    <a:pt x="131575" y="963505"/>
                    <a:pt x="154819" y="986748"/>
                    <a:pt x="154819" y="1015420"/>
                  </a:cubicBezTo>
                  <a:cubicBezTo>
                    <a:pt x="154819" y="1044092"/>
                    <a:pt x="131575" y="1067337"/>
                    <a:pt x="102903" y="1067337"/>
                  </a:cubicBezTo>
                  <a:cubicBezTo>
                    <a:pt x="74231" y="1067337"/>
                    <a:pt x="50988" y="1044092"/>
                    <a:pt x="50988" y="1015420"/>
                  </a:cubicBezTo>
                  <a:cubicBezTo>
                    <a:pt x="50988" y="986748"/>
                    <a:pt x="74231" y="963505"/>
                    <a:pt x="102903" y="963505"/>
                  </a:cubicBezTo>
                  <a:close/>
                  <a:moveTo>
                    <a:pt x="12146930" y="613039"/>
                  </a:moveTo>
                  <a:cubicBezTo>
                    <a:pt x="12205334" y="613039"/>
                    <a:pt x="12250760" y="647167"/>
                    <a:pt x="12250760" y="691046"/>
                  </a:cubicBezTo>
                  <a:cubicBezTo>
                    <a:pt x="12250760" y="691046"/>
                    <a:pt x="12250760" y="691046"/>
                    <a:pt x="12250760" y="743050"/>
                  </a:cubicBezTo>
                  <a:cubicBezTo>
                    <a:pt x="12250760" y="757676"/>
                    <a:pt x="12239404" y="769053"/>
                    <a:pt x="12224803" y="769053"/>
                  </a:cubicBezTo>
                  <a:cubicBezTo>
                    <a:pt x="12224803" y="769053"/>
                    <a:pt x="12224803" y="769053"/>
                    <a:pt x="12198844" y="769053"/>
                  </a:cubicBezTo>
                  <a:cubicBezTo>
                    <a:pt x="12198844" y="769053"/>
                    <a:pt x="12198844" y="769053"/>
                    <a:pt x="12198844" y="873061"/>
                  </a:cubicBezTo>
                  <a:cubicBezTo>
                    <a:pt x="12198844" y="887688"/>
                    <a:pt x="12187489" y="899063"/>
                    <a:pt x="12172887" y="899063"/>
                  </a:cubicBezTo>
                  <a:cubicBezTo>
                    <a:pt x="12172887" y="899063"/>
                    <a:pt x="12172887" y="899063"/>
                    <a:pt x="12120972" y="899063"/>
                  </a:cubicBezTo>
                  <a:cubicBezTo>
                    <a:pt x="12106372" y="899063"/>
                    <a:pt x="12095015" y="887688"/>
                    <a:pt x="12095015" y="873061"/>
                  </a:cubicBezTo>
                  <a:cubicBezTo>
                    <a:pt x="12095015" y="873061"/>
                    <a:pt x="12095015" y="873061"/>
                    <a:pt x="12095015" y="769053"/>
                  </a:cubicBezTo>
                  <a:cubicBezTo>
                    <a:pt x="12095015" y="769053"/>
                    <a:pt x="12095015" y="769053"/>
                    <a:pt x="12069057" y="769053"/>
                  </a:cubicBezTo>
                  <a:cubicBezTo>
                    <a:pt x="12054456" y="769053"/>
                    <a:pt x="12043099" y="757676"/>
                    <a:pt x="12043099" y="743050"/>
                  </a:cubicBezTo>
                  <a:cubicBezTo>
                    <a:pt x="12043099" y="743050"/>
                    <a:pt x="12043099" y="743050"/>
                    <a:pt x="12043099" y="691046"/>
                  </a:cubicBezTo>
                  <a:cubicBezTo>
                    <a:pt x="12043099" y="647167"/>
                    <a:pt x="12088525" y="613039"/>
                    <a:pt x="12146930" y="613039"/>
                  </a:cubicBezTo>
                  <a:close/>
                  <a:moveTo>
                    <a:pt x="11665206" y="613039"/>
                  </a:moveTo>
                  <a:cubicBezTo>
                    <a:pt x="11723610" y="613039"/>
                    <a:pt x="11769036" y="647167"/>
                    <a:pt x="11769036" y="691046"/>
                  </a:cubicBezTo>
                  <a:cubicBezTo>
                    <a:pt x="11769036" y="691046"/>
                    <a:pt x="11769036" y="691046"/>
                    <a:pt x="11769036" y="743050"/>
                  </a:cubicBezTo>
                  <a:cubicBezTo>
                    <a:pt x="11769036" y="757676"/>
                    <a:pt x="11757680" y="769053"/>
                    <a:pt x="11743079" y="769053"/>
                  </a:cubicBezTo>
                  <a:cubicBezTo>
                    <a:pt x="11743079" y="769053"/>
                    <a:pt x="11743079" y="769053"/>
                    <a:pt x="11717120" y="769053"/>
                  </a:cubicBezTo>
                  <a:cubicBezTo>
                    <a:pt x="11717120" y="769053"/>
                    <a:pt x="11717120" y="769053"/>
                    <a:pt x="11717120" y="873061"/>
                  </a:cubicBezTo>
                  <a:cubicBezTo>
                    <a:pt x="11717120" y="887688"/>
                    <a:pt x="11705765" y="899063"/>
                    <a:pt x="11691163" y="899063"/>
                  </a:cubicBezTo>
                  <a:cubicBezTo>
                    <a:pt x="11691163" y="899063"/>
                    <a:pt x="11691163" y="899063"/>
                    <a:pt x="11639248" y="899063"/>
                  </a:cubicBezTo>
                  <a:cubicBezTo>
                    <a:pt x="11624648" y="899063"/>
                    <a:pt x="11613291" y="887688"/>
                    <a:pt x="11613291" y="873061"/>
                  </a:cubicBezTo>
                  <a:cubicBezTo>
                    <a:pt x="11613291" y="873061"/>
                    <a:pt x="11613291" y="873061"/>
                    <a:pt x="11613291" y="769053"/>
                  </a:cubicBezTo>
                  <a:cubicBezTo>
                    <a:pt x="11613291" y="769053"/>
                    <a:pt x="11613291" y="769053"/>
                    <a:pt x="11587333" y="769053"/>
                  </a:cubicBezTo>
                  <a:cubicBezTo>
                    <a:pt x="11572732" y="769053"/>
                    <a:pt x="11561375" y="757676"/>
                    <a:pt x="11561375" y="743050"/>
                  </a:cubicBezTo>
                  <a:cubicBezTo>
                    <a:pt x="11561375" y="743050"/>
                    <a:pt x="11561375" y="743050"/>
                    <a:pt x="11561375" y="691046"/>
                  </a:cubicBezTo>
                  <a:cubicBezTo>
                    <a:pt x="11561375" y="647167"/>
                    <a:pt x="11606801" y="613039"/>
                    <a:pt x="11665206" y="613039"/>
                  </a:cubicBezTo>
                  <a:close/>
                  <a:moveTo>
                    <a:pt x="11183481" y="613039"/>
                  </a:moveTo>
                  <a:cubicBezTo>
                    <a:pt x="11241885" y="613039"/>
                    <a:pt x="11287311" y="647167"/>
                    <a:pt x="11287311" y="691046"/>
                  </a:cubicBezTo>
                  <a:cubicBezTo>
                    <a:pt x="11287311" y="691046"/>
                    <a:pt x="11287311" y="691046"/>
                    <a:pt x="11287311" y="743050"/>
                  </a:cubicBezTo>
                  <a:cubicBezTo>
                    <a:pt x="11287311" y="757676"/>
                    <a:pt x="11275955" y="769053"/>
                    <a:pt x="11261354" y="769053"/>
                  </a:cubicBezTo>
                  <a:cubicBezTo>
                    <a:pt x="11261354" y="769053"/>
                    <a:pt x="11261354" y="769053"/>
                    <a:pt x="11235395" y="769053"/>
                  </a:cubicBezTo>
                  <a:cubicBezTo>
                    <a:pt x="11235395" y="769053"/>
                    <a:pt x="11235395" y="769053"/>
                    <a:pt x="11235395" y="873061"/>
                  </a:cubicBezTo>
                  <a:cubicBezTo>
                    <a:pt x="11235395" y="887688"/>
                    <a:pt x="11224040" y="899063"/>
                    <a:pt x="11209438" y="899063"/>
                  </a:cubicBezTo>
                  <a:cubicBezTo>
                    <a:pt x="11209438" y="899063"/>
                    <a:pt x="11209438" y="899063"/>
                    <a:pt x="11157523" y="899063"/>
                  </a:cubicBezTo>
                  <a:cubicBezTo>
                    <a:pt x="11142923" y="899063"/>
                    <a:pt x="11131566" y="887688"/>
                    <a:pt x="11131566" y="873061"/>
                  </a:cubicBezTo>
                  <a:cubicBezTo>
                    <a:pt x="11131566" y="873061"/>
                    <a:pt x="11131566" y="873061"/>
                    <a:pt x="11131566" y="769053"/>
                  </a:cubicBezTo>
                  <a:cubicBezTo>
                    <a:pt x="11131566" y="769053"/>
                    <a:pt x="11131566" y="769053"/>
                    <a:pt x="11105608" y="769053"/>
                  </a:cubicBezTo>
                  <a:cubicBezTo>
                    <a:pt x="11091007" y="769053"/>
                    <a:pt x="11079650" y="757676"/>
                    <a:pt x="11079650" y="743050"/>
                  </a:cubicBezTo>
                  <a:cubicBezTo>
                    <a:pt x="11079650" y="743050"/>
                    <a:pt x="11079650" y="743050"/>
                    <a:pt x="11079650" y="691046"/>
                  </a:cubicBezTo>
                  <a:cubicBezTo>
                    <a:pt x="11079650" y="647167"/>
                    <a:pt x="11125076" y="613039"/>
                    <a:pt x="11183481" y="613039"/>
                  </a:cubicBezTo>
                  <a:close/>
                  <a:moveTo>
                    <a:pt x="10701757" y="613039"/>
                  </a:moveTo>
                  <a:cubicBezTo>
                    <a:pt x="10760161" y="613039"/>
                    <a:pt x="10805587" y="647167"/>
                    <a:pt x="10805587" y="691046"/>
                  </a:cubicBezTo>
                  <a:cubicBezTo>
                    <a:pt x="10805587" y="691046"/>
                    <a:pt x="10805587" y="691046"/>
                    <a:pt x="10805587" y="743050"/>
                  </a:cubicBezTo>
                  <a:cubicBezTo>
                    <a:pt x="10805587" y="757676"/>
                    <a:pt x="10794231" y="769053"/>
                    <a:pt x="10779630" y="769053"/>
                  </a:cubicBezTo>
                  <a:cubicBezTo>
                    <a:pt x="10779630" y="769053"/>
                    <a:pt x="10779630" y="769053"/>
                    <a:pt x="10753671" y="769053"/>
                  </a:cubicBezTo>
                  <a:cubicBezTo>
                    <a:pt x="10753671" y="769053"/>
                    <a:pt x="10753671" y="769053"/>
                    <a:pt x="10753671" y="873061"/>
                  </a:cubicBezTo>
                  <a:cubicBezTo>
                    <a:pt x="10753671" y="887688"/>
                    <a:pt x="10742316" y="899063"/>
                    <a:pt x="10727714" y="899063"/>
                  </a:cubicBezTo>
                  <a:cubicBezTo>
                    <a:pt x="10727714" y="899063"/>
                    <a:pt x="10727714" y="899063"/>
                    <a:pt x="10675799" y="899063"/>
                  </a:cubicBezTo>
                  <a:cubicBezTo>
                    <a:pt x="10661199" y="899063"/>
                    <a:pt x="10649842" y="887688"/>
                    <a:pt x="10649842" y="873061"/>
                  </a:cubicBezTo>
                  <a:cubicBezTo>
                    <a:pt x="10649842" y="873061"/>
                    <a:pt x="10649842" y="873061"/>
                    <a:pt x="10649842" y="769053"/>
                  </a:cubicBezTo>
                  <a:cubicBezTo>
                    <a:pt x="10649842" y="769053"/>
                    <a:pt x="10649842" y="769053"/>
                    <a:pt x="10623884" y="769053"/>
                  </a:cubicBezTo>
                  <a:cubicBezTo>
                    <a:pt x="10609283" y="769053"/>
                    <a:pt x="10597926" y="757676"/>
                    <a:pt x="10597926" y="743050"/>
                  </a:cubicBezTo>
                  <a:cubicBezTo>
                    <a:pt x="10597926" y="743050"/>
                    <a:pt x="10597926" y="743050"/>
                    <a:pt x="10597926" y="691046"/>
                  </a:cubicBezTo>
                  <a:cubicBezTo>
                    <a:pt x="10597926" y="647167"/>
                    <a:pt x="10643352" y="613039"/>
                    <a:pt x="10701757" y="613039"/>
                  </a:cubicBezTo>
                  <a:close/>
                  <a:moveTo>
                    <a:pt x="10220033" y="613039"/>
                  </a:moveTo>
                  <a:cubicBezTo>
                    <a:pt x="10278437" y="613039"/>
                    <a:pt x="10323863" y="647167"/>
                    <a:pt x="10323863" y="691046"/>
                  </a:cubicBezTo>
                  <a:cubicBezTo>
                    <a:pt x="10323863" y="691046"/>
                    <a:pt x="10323863" y="691046"/>
                    <a:pt x="10323863" y="743050"/>
                  </a:cubicBezTo>
                  <a:cubicBezTo>
                    <a:pt x="10323863" y="757676"/>
                    <a:pt x="10312507" y="769053"/>
                    <a:pt x="10297906" y="769053"/>
                  </a:cubicBezTo>
                  <a:cubicBezTo>
                    <a:pt x="10297906" y="769053"/>
                    <a:pt x="10297906" y="769053"/>
                    <a:pt x="10271947" y="769053"/>
                  </a:cubicBezTo>
                  <a:cubicBezTo>
                    <a:pt x="10271947" y="769053"/>
                    <a:pt x="10271947" y="769053"/>
                    <a:pt x="10271947" y="873061"/>
                  </a:cubicBezTo>
                  <a:cubicBezTo>
                    <a:pt x="10271947" y="887688"/>
                    <a:pt x="10260592" y="899063"/>
                    <a:pt x="10245990" y="899063"/>
                  </a:cubicBezTo>
                  <a:cubicBezTo>
                    <a:pt x="10245990" y="899063"/>
                    <a:pt x="10245990" y="899063"/>
                    <a:pt x="10194075" y="899063"/>
                  </a:cubicBezTo>
                  <a:cubicBezTo>
                    <a:pt x="10179475" y="899063"/>
                    <a:pt x="10168118" y="887688"/>
                    <a:pt x="10168118" y="873061"/>
                  </a:cubicBezTo>
                  <a:cubicBezTo>
                    <a:pt x="10168118" y="873061"/>
                    <a:pt x="10168118" y="873061"/>
                    <a:pt x="10168118" y="769053"/>
                  </a:cubicBezTo>
                  <a:cubicBezTo>
                    <a:pt x="10168118" y="769053"/>
                    <a:pt x="10168118" y="769053"/>
                    <a:pt x="10142160" y="769053"/>
                  </a:cubicBezTo>
                  <a:cubicBezTo>
                    <a:pt x="10127559" y="769053"/>
                    <a:pt x="10116202" y="757676"/>
                    <a:pt x="10116202" y="743050"/>
                  </a:cubicBezTo>
                  <a:cubicBezTo>
                    <a:pt x="10116202" y="743050"/>
                    <a:pt x="10116202" y="743050"/>
                    <a:pt x="10116202" y="691046"/>
                  </a:cubicBezTo>
                  <a:cubicBezTo>
                    <a:pt x="10116202" y="647167"/>
                    <a:pt x="10161628" y="613039"/>
                    <a:pt x="10220033" y="613039"/>
                  </a:cubicBezTo>
                  <a:close/>
                  <a:moveTo>
                    <a:pt x="9738308" y="613039"/>
                  </a:moveTo>
                  <a:cubicBezTo>
                    <a:pt x="9796712" y="613039"/>
                    <a:pt x="9842138" y="647167"/>
                    <a:pt x="9842138" y="691046"/>
                  </a:cubicBezTo>
                  <a:cubicBezTo>
                    <a:pt x="9842138" y="691046"/>
                    <a:pt x="9842138" y="691046"/>
                    <a:pt x="9842138" y="743050"/>
                  </a:cubicBezTo>
                  <a:cubicBezTo>
                    <a:pt x="9842138" y="757676"/>
                    <a:pt x="9830782" y="769053"/>
                    <a:pt x="9816181" y="769053"/>
                  </a:cubicBezTo>
                  <a:cubicBezTo>
                    <a:pt x="9816181" y="769053"/>
                    <a:pt x="9816181" y="769053"/>
                    <a:pt x="9790222" y="769053"/>
                  </a:cubicBezTo>
                  <a:cubicBezTo>
                    <a:pt x="9790222" y="769053"/>
                    <a:pt x="9790222" y="769053"/>
                    <a:pt x="9790222" y="873061"/>
                  </a:cubicBezTo>
                  <a:cubicBezTo>
                    <a:pt x="9790222" y="887688"/>
                    <a:pt x="9778867" y="899063"/>
                    <a:pt x="9764265" y="899063"/>
                  </a:cubicBezTo>
                  <a:cubicBezTo>
                    <a:pt x="9764265" y="899063"/>
                    <a:pt x="9764265" y="899063"/>
                    <a:pt x="9712350" y="899063"/>
                  </a:cubicBezTo>
                  <a:cubicBezTo>
                    <a:pt x="9697750" y="899063"/>
                    <a:pt x="9686393" y="887688"/>
                    <a:pt x="9686393" y="873061"/>
                  </a:cubicBezTo>
                  <a:cubicBezTo>
                    <a:pt x="9686393" y="873061"/>
                    <a:pt x="9686393" y="873061"/>
                    <a:pt x="9686393" y="769053"/>
                  </a:cubicBezTo>
                  <a:cubicBezTo>
                    <a:pt x="9686393" y="769053"/>
                    <a:pt x="9686393" y="769053"/>
                    <a:pt x="9660435" y="769053"/>
                  </a:cubicBezTo>
                  <a:cubicBezTo>
                    <a:pt x="9645834" y="769053"/>
                    <a:pt x="9634477" y="757676"/>
                    <a:pt x="9634477" y="743050"/>
                  </a:cubicBezTo>
                  <a:cubicBezTo>
                    <a:pt x="9634477" y="743050"/>
                    <a:pt x="9634477" y="743050"/>
                    <a:pt x="9634477" y="691046"/>
                  </a:cubicBezTo>
                  <a:cubicBezTo>
                    <a:pt x="9634477" y="647167"/>
                    <a:pt x="9679903" y="613039"/>
                    <a:pt x="9738308" y="613039"/>
                  </a:cubicBezTo>
                  <a:close/>
                  <a:moveTo>
                    <a:pt x="9256584" y="613039"/>
                  </a:moveTo>
                  <a:cubicBezTo>
                    <a:pt x="9314988" y="613039"/>
                    <a:pt x="9360414" y="647167"/>
                    <a:pt x="9360414" y="691046"/>
                  </a:cubicBezTo>
                  <a:cubicBezTo>
                    <a:pt x="9360414" y="691046"/>
                    <a:pt x="9360414" y="691046"/>
                    <a:pt x="9360414" y="743050"/>
                  </a:cubicBezTo>
                  <a:cubicBezTo>
                    <a:pt x="9360414" y="757676"/>
                    <a:pt x="9349058" y="769053"/>
                    <a:pt x="9334457" y="769053"/>
                  </a:cubicBezTo>
                  <a:cubicBezTo>
                    <a:pt x="9334457" y="769053"/>
                    <a:pt x="9334457" y="769053"/>
                    <a:pt x="9308498" y="769053"/>
                  </a:cubicBezTo>
                  <a:cubicBezTo>
                    <a:pt x="9308498" y="769053"/>
                    <a:pt x="9308498" y="769053"/>
                    <a:pt x="9308498" y="873061"/>
                  </a:cubicBezTo>
                  <a:cubicBezTo>
                    <a:pt x="9308498" y="887688"/>
                    <a:pt x="9297143" y="899063"/>
                    <a:pt x="9282541" y="899063"/>
                  </a:cubicBezTo>
                  <a:cubicBezTo>
                    <a:pt x="9282541" y="899063"/>
                    <a:pt x="9282541" y="899063"/>
                    <a:pt x="9230626" y="899063"/>
                  </a:cubicBezTo>
                  <a:cubicBezTo>
                    <a:pt x="9216026" y="899063"/>
                    <a:pt x="9204669" y="887688"/>
                    <a:pt x="9204669" y="873061"/>
                  </a:cubicBezTo>
                  <a:cubicBezTo>
                    <a:pt x="9204669" y="873061"/>
                    <a:pt x="9204669" y="873061"/>
                    <a:pt x="9204669" y="769053"/>
                  </a:cubicBezTo>
                  <a:cubicBezTo>
                    <a:pt x="9204669" y="769053"/>
                    <a:pt x="9204669" y="769053"/>
                    <a:pt x="9178711" y="769053"/>
                  </a:cubicBezTo>
                  <a:cubicBezTo>
                    <a:pt x="9164110" y="769053"/>
                    <a:pt x="9152753" y="757676"/>
                    <a:pt x="9152753" y="743050"/>
                  </a:cubicBezTo>
                  <a:cubicBezTo>
                    <a:pt x="9152753" y="743050"/>
                    <a:pt x="9152753" y="743050"/>
                    <a:pt x="9152753" y="691046"/>
                  </a:cubicBezTo>
                  <a:cubicBezTo>
                    <a:pt x="9152753" y="647167"/>
                    <a:pt x="9198179" y="613039"/>
                    <a:pt x="9256584" y="613039"/>
                  </a:cubicBezTo>
                  <a:close/>
                  <a:moveTo>
                    <a:pt x="8774860" y="613039"/>
                  </a:moveTo>
                  <a:cubicBezTo>
                    <a:pt x="8833264" y="613039"/>
                    <a:pt x="8878690" y="647167"/>
                    <a:pt x="8878690" y="691046"/>
                  </a:cubicBezTo>
                  <a:cubicBezTo>
                    <a:pt x="8878690" y="691046"/>
                    <a:pt x="8878690" y="691046"/>
                    <a:pt x="8878690" y="743050"/>
                  </a:cubicBezTo>
                  <a:cubicBezTo>
                    <a:pt x="8878690" y="757676"/>
                    <a:pt x="8867334" y="769053"/>
                    <a:pt x="8852733" y="769053"/>
                  </a:cubicBezTo>
                  <a:cubicBezTo>
                    <a:pt x="8852733" y="769053"/>
                    <a:pt x="8852733" y="769053"/>
                    <a:pt x="8826774" y="769053"/>
                  </a:cubicBezTo>
                  <a:cubicBezTo>
                    <a:pt x="8826774" y="769053"/>
                    <a:pt x="8826774" y="769053"/>
                    <a:pt x="8826774" y="873061"/>
                  </a:cubicBezTo>
                  <a:cubicBezTo>
                    <a:pt x="8826774" y="887688"/>
                    <a:pt x="8815419" y="899063"/>
                    <a:pt x="8800817" y="899063"/>
                  </a:cubicBezTo>
                  <a:cubicBezTo>
                    <a:pt x="8800817" y="899063"/>
                    <a:pt x="8800817" y="899063"/>
                    <a:pt x="8748902" y="899063"/>
                  </a:cubicBezTo>
                  <a:cubicBezTo>
                    <a:pt x="8734302" y="899063"/>
                    <a:pt x="8722945" y="887688"/>
                    <a:pt x="8722945" y="873061"/>
                  </a:cubicBezTo>
                  <a:cubicBezTo>
                    <a:pt x="8722945" y="873061"/>
                    <a:pt x="8722945" y="873061"/>
                    <a:pt x="8722945" y="769053"/>
                  </a:cubicBezTo>
                  <a:cubicBezTo>
                    <a:pt x="8722945" y="769053"/>
                    <a:pt x="8722945" y="769053"/>
                    <a:pt x="8696987" y="769053"/>
                  </a:cubicBezTo>
                  <a:cubicBezTo>
                    <a:pt x="8682386" y="769053"/>
                    <a:pt x="8671029" y="757676"/>
                    <a:pt x="8671029" y="743050"/>
                  </a:cubicBezTo>
                  <a:cubicBezTo>
                    <a:pt x="8671029" y="743050"/>
                    <a:pt x="8671029" y="743050"/>
                    <a:pt x="8671029" y="691046"/>
                  </a:cubicBezTo>
                  <a:cubicBezTo>
                    <a:pt x="8671029" y="647167"/>
                    <a:pt x="8716455" y="613039"/>
                    <a:pt x="8774860" y="613039"/>
                  </a:cubicBezTo>
                  <a:close/>
                  <a:moveTo>
                    <a:pt x="8293136" y="613039"/>
                  </a:moveTo>
                  <a:cubicBezTo>
                    <a:pt x="8351541" y="613039"/>
                    <a:pt x="8396966" y="647167"/>
                    <a:pt x="8396966" y="691046"/>
                  </a:cubicBezTo>
                  <a:cubicBezTo>
                    <a:pt x="8396966" y="691046"/>
                    <a:pt x="8396966" y="691046"/>
                    <a:pt x="8396966" y="743050"/>
                  </a:cubicBezTo>
                  <a:cubicBezTo>
                    <a:pt x="8396966" y="757676"/>
                    <a:pt x="8385610" y="769053"/>
                    <a:pt x="8371009" y="769053"/>
                  </a:cubicBezTo>
                  <a:cubicBezTo>
                    <a:pt x="8371009" y="769053"/>
                    <a:pt x="8371009" y="769053"/>
                    <a:pt x="8345051" y="769053"/>
                  </a:cubicBezTo>
                  <a:cubicBezTo>
                    <a:pt x="8345051" y="769053"/>
                    <a:pt x="8345051" y="769053"/>
                    <a:pt x="8345051" y="873061"/>
                  </a:cubicBezTo>
                  <a:cubicBezTo>
                    <a:pt x="8345051" y="887688"/>
                    <a:pt x="8333695" y="899063"/>
                    <a:pt x="8319094" y="899063"/>
                  </a:cubicBezTo>
                  <a:cubicBezTo>
                    <a:pt x="8319094" y="899063"/>
                    <a:pt x="8319094" y="899063"/>
                    <a:pt x="8267178" y="899063"/>
                  </a:cubicBezTo>
                  <a:cubicBezTo>
                    <a:pt x="8252578" y="899063"/>
                    <a:pt x="8241221" y="887688"/>
                    <a:pt x="8241221" y="873061"/>
                  </a:cubicBezTo>
                  <a:cubicBezTo>
                    <a:pt x="8241221" y="873061"/>
                    <a:pt x="8241221" y="873061"/>
                    <a:pt x="8241221" y="769053"/>
                  </a:cubicBezTo>
                  <a:cubicBezTo>
                    <a:pt x="8241221" y="769053"/>
                    <a:pt x="8241221" y="769053"/>
                    <a:pt x="8215264" y="769053"/>
                  </a:cubicBezTo>
                  <a:cubicBezTo>
                    <a:pt x="8200662" y="769053"/>
                    <a:pt x="8189305" y="757676"/>
                    <a:pt x="8189305" y="743050"/>
                  </a:cubicBezTo>
                  <a:cubicBezTo>
                    <a:pt x="8189305" y="743050"/>
                    <a:pt x="8189305" y="743050"/>
                    <a:pt x="8189305" y="691046"/>
                  </a:cubicBezTo>
                  <a:cubicBezTo>
                    <a:pt x="8189305" y="647167"/>
                    <a:pt x="8234731" y="613039"/>
                    <a:pt x="8293136" y="613039"/>
                  </a:cubicBezTo>
                  <a:close/>
                  <a:moveTo>
                    <a:pt x="7811412" y="613039"/>
                  </a:moveTo>
                  <a:cubicBezTo>
                    <a:pt x="7869817" y="613039"/>
                    <a:pt x="7915242" y="647167"/>
                    <a:pt x="7915242" y="691046"/>
                  </a:cubicBezTo>
                  <a:cubicBezTo>
                    <a:pt x="7915242" y="691046"/>
                    <a:pt x="7915242" y="691046"/>
                    <a:pt x="7915242" y="743050"/>
                  </a:cubicBezTo>
                  <a:cubicBezTo>
                    <a:pt x="7915242" y="757676"/>
                    <a:pt x="7903886" y="769053"/>
                    <a:pt x="7889285" y="769053"/>
                  </a:cubicBezTo>
                  <a:cubicBezTo>
                    <a:pt x="7889285" y="769053"/>
                    <a:pt x="7889285" y="769053"/>
                    <a:pt x="7863327" y="769053"/>
                  </a:cubicBezTo>
                  <a:cubicBezTo>
                    <a:pt x="7863327" y="769053"/>
                    <a:pt x="7863327" y="769053"/>
                    <a:pt x="7863327" y="873061"/>
                  </a:cubicBezTo>
                  <a:cubicBezTo>
                    <a:pt x="7863327" y="887688"/>
                    <a:pt x="7851971" y="899063"/>
                    <a:pt x="7837370" y="899063"/>
                  </a:cubicBezTo>
                  <a:cubicBezTo>
                    <a:pt x="7837370" y="899063"/>
                    <a:pt x="7837370" y="899063"/>
                    <a:pt x="7785454" y="899063"/>
                  </a:cubicBezTo>
                  <a:cubicBezTo>
                    <a:pt x="7770854" y="899063"/>
                    <a:pt x="7759497" y="887688"/>
                    <a:pt x="7759497" y="873061"/>
                  </a:cubicBezTo>
                  <a:cubicBezTo>
                    <a:pt x="7759497" y="873061"/>
                    <a:pt x="7759497" y="873061"/>
                    <a:pt x="7759497" y="769053"/>
                  </a:cubicBezTo>
                  <a:cubicBezTo>
                    <a:pt x="7759497" y="769053"/>
                    <a:pt x="7759497" y="769053"/>
                    <a:pt x="7733540" y="769053"/>
                  </a:cubicBezTo>
                  <a:cubicBezTo>
                    <a:pt x="7718938" y="769053"/>
                    <a:pt x="7707581" y="757676"/>
                    <a:pt x="7707581" y="743050"/>
                  </a:cubicBezTo>
                  <a:cubicBezTo>
                    <a:pt x="7707581" y="743050"/>
                    <a:pt x="7707581" y="743050"/>
                    <a:pt x="7707581" y="691046"/>
                  </a:cubicBezTo>
                  <a:cubicBezTo>
                    <a:pt x="7707581" y="647167"/>
                    <a:pt x="7753007" y="613039"/>
                    <a:pt x="7811412" y="613039"/>
                  </a:cubicBezTo>
                  <a:close/>
                  <a:moveTo>
                    <a:pt x="7329688" y="613039"/>
                  </a:moveTo>
                  <a:cubicBezTo>
                    <a:pt x="7388093" y="613039"/>
                    <a:pt x="7433518" y="647167"/>
                    <a:pt x="7433518" y="691046"/>
                  </a:cubicBezTo>
                  <a:cubicBezTo>
                    <a:pt x="7433518" y="691046"/>
                    <a:pt x="7433518" y="691046"/>
                    <a:pt x="7433518" y="743050"/>
                  </a:cubicBezTo>
                  <a:cubicBezTo>
                    <a:pt x="7433518" y="757676"/>
                    <a:pt x="7422162" y="769053"/>
                    <a:pt x="7407561" y="769053"/>
                  </a:cubicBezTo>
                  <a:cubicBezTo>
                    <a:pt x="7407561" y="769053"/>
                    <a:pt x="7407561" y="769053"/>
                    <a:pt x="7381603" y="769053"/>
                  </a:cubicBezTo>
                  <a:cubicBezTo>
                    <a:pt x="7381603" y="769053"/>
                    <a:pt x="7381603" y="769053"/>
                    <a:pt x="7381603" y="873061"/>
                  </a:cubicBezTo>
                  <a:cubicBezTo>
                    <a:pt x="7381603" y="887688"/>
                    <a:pt x="7370247" y="899063"/>
                    <a:pt x="7355646" y="899063"/>
                  </a:cubicBezTo>
                  <a:cubicBezTo>
                    <a:pt x="7355646" y="899063"/>
                    <a:pt x="7355646" y="899063"/>
                    <a:pt x="7303730" y="899063"/>
                  </a:cubicBezTo>
                  <a:cubicBezTo>
                    <a:pt x="7289130" y="899063"/>
                    <a:pt x="7277773" y="887688"/>
                    <a:pt x="7277773" y="873061"/>
                  </a:cubicBezTo>
                  <a:cubicBezTo>
                    <a:pt x="7277773" y="873061"/>
                    <a:pt x="7277773" y="873061"/>
                    <a:pt x="7277773" y="769053"/>
                  </a:cubicBezTo>
                  <a:cubicBezTo>
                    <a:pt x="7277773" y="769053"/>
                    <a:pt x="7277773" y="769053"/>
                    <a:pt x="7251816" y="769053"/>
                  </a:cubicBezTo>
                  <a:cubicBezTo>
                    <a:pt x="7237214" y="769053"/>
                    <a:pt x="7225857" y="757676"/>
                    <a:pt x="7225857" y="743050"/>
                  </a:cubicBezTo>
                  <a:cubicBezTo>
                    <a:pt x="7225857" y="743050"/>
                    <a:pt x="7225857" y="743050"/>
                    <a:pt x="7225857" y="691046"/>
                  </a:cubicBezTo>
                  <a:cubicBezTo>
                    <a:pt x="7225857" y="647167"/>
                    <a:pt x="7271283" y="613039"/>
                    <a:pt x="7329688" y="613039"/>
                  </a:cubicBezTo>
                  <a:close/>
                  <a:moveTo>
                    <a:pt x="6847964" y="613039"/>
                  </a:moveTo>
                  <a:cubicBezTo>
                    <a:pt x="6906369" y="613039"/>
                    <a:pt x="6951794" y="647167"/>
                    <a:pt x="6951794" y="691046"/>
                  </a:cubicBezTo>
                  <a:cubicBezTo>
                    <a:pt x="6951794" y="691046"/>
                    <a:pt x="6951794" y="691046"/>
                    <a:pt x="6951794" y="743050"/>
                  </a:cubicBezTo>
                  <a:cubicBezTo>
                    <a:pt x="6951794" y="757676"/>
                    <a:pt x="6940438" y="769053"/>
                    <a:pt x="6925837" y="769053"/>
                  </a:cubicBezTo>
                  <a:cubicBezTo>
                    <a:pt x="6925837" y="769053"/>
                    <a:pt x="6925837" y="769053"/>
                    <a:pt x="6899879" y="769053"/>
                  </a:cubicBezTo>
                  <a:cubicBezTo>
                    <a:pt x="6899879" y="769053"/>
                    <a:pt x="6899879" y="769053"/>
                    <a:pt x="6899879" y="873061"/>
                  </a:cubicBezTo>
                  <a:cubicBezTo>
                    <a:pt x="6899879" y="887688"/>
                    <a:pt x="6888523" y="899063"/>
                    <a:pt x="6873922" y="899063"/>
                  </a:cubicBezTo>
                  <a:cubicBezTo>
                    <a:pt x="6873922" y="899063"/>
                    <a:pt x="6873922" y="899063"/>
                    <a:pt x="6822006" y="899063"/>
                  </a:cubicBezTo>
                  <a:cubicBezTo>
                    <a:pt x="6807406" y="899063"/>
                    <a:pt x="6796049" y="887688"/>
                    <a:pt x="6796049" y="873061"/>
                  </a:cubicBezTo>
                  <a:cubicBezTo>
                    <a:pt x="6796049" y="873061"/>
                    <a:pt x="6796049" y="873061"/>
                    <a:pt x="6796049" y="769053"/>
                  </a:cubicBezTo>
                  <a:cubicBezTo>
                    <a:pt x="6796049" y="769053"/>
                    <a:pt x="6796049" y="769053"/>
                    <a:pt x="6770092" y="769053"/>
                  </a:cubicBezTo>
                  <a:cubicBezTo>
                    <a:pt x="6755490" y="769053"/>
                    <a:pt x="6744133" y="757676"/>
                    <a:pt x="6744133" y="743050"/>
                  </a:cubicBezTo>
                  <a:cubicBezTo>
                    <a:pt x="6744133" y="743050"/>
                    <a:pt x="6744133" y="743050"/>
                    <a:pt x="6744133" y="691046"/>
                  </a:cubicBezTo>
                  <a:cubicBezTo>
                    <a:pt x="6744133" y="647167"/>
                    <a:pt x="6789559" y="613039"/>
                    <a:pt x="6847964" y="613039"/>
                  </a:cubicBezTo>
                  <a:close/>
                  <a:moveTo>
                    <a:pt x="6366240" y="613039"/>
                  </a:moveTo>
                  <a:cubicBezTo>
                    <a:pt x="6424645" y="613039"/>
                    <a:pt x="6470070" y="647167"/>
                    <a:pt x="6470070" y="691046"/>
                  </a:cubicBezTo>
                  <a:cubicBezTo>
                    <a:pt x="6470070" y="691046"/>
                    <a:pt x="6470070" y="691046"/>
                    <a:pt x="6470070" y="743050"/>
                  </a:cubicBezTo>
                  <a:cubicBezTo>
                    <a:pt x="6470070" y="757676"/>
                    <a:pt x="6458714" y="769053"/>
                    <a:pt x="6444113" y="769053"/>
                  </a:cubicBezTo>
                  <a:cubicBezTo>
                    <a:pt x="6444113" y="769053"/>
                    <a:pt x="6444113" y="769053"/>
                    <a:pt x="6418155" y="769053"/>
                  </a:cubicBezTo>
                  <a:cubicBezTo>
                    <a:pt x="6418155" y="769053"/>
                    <a:pt x="6418155" y="769053"/>
                    <a:pt x="6418155" y="873061"/>
                  </a:cubicBezTo>
                  <a:cubicBezTo>
                    <a:pt x="6418155" y="887688"/>
                    <a:pt x="6406799" y="899063"/>
                    <a:pt x="6392198" y="899063"/>
                  </a:cubicBezTo>
                  <a:cubicBezTo>
                    <a:pt x="6392198" y="899063"/>
                    <a:pt x="6392198" y="899063"/>
                    <a:pt x="6340282" y="899063"/>
                  </a:cubicBezTo>
                  <a:cubicBezTo>
                    <a:pt x="6325682" y="899063"/>
                    <a:pt x="6314325" y="887688"/>
                    <a:pt x="6314325" y="873061"/>
                  </a:cubicBezTo>
                  <a:cubicBezTo>
                    <a:pt x="6314325" y="873061"/>
                    <a:pt x="6314325" y="873061"/>
                    <a:pt x="6314325" y="769053"/>
                  </a:cubicBezTo>
                  <a:cubicBezTo>
                    <a:pt x="6314325" y="769053"/>
                    <a:pt x="6314325" y="769053"/>
                    <a:pt x="6288368" y="769053"/>
                  </a:cubicBezTo>
                  <a:cubicBezTo>
                    <a:pt x="6273766" y="769053"/>
                    <a:pt x="6262409" y="757676"/>
                    <a:pt x="6262409" y="743050"/>
                  </a:cubicBezTo>
                  <a:cubicBezTo>
                    <a:pt x="6262409" y="743050"/>
                    <a:pt x="6262409" y="743050"/>
                    <a:pt x="6262409" y="691046"/>
                  </a:cubicBezTo>
                  <a:cubicBezTo>
                    <a:pt x="6262409" y="647167"/>
                    <a:pt x="6307835" y="613039"/>
                    <a:pt x="6366240" y="613039"/>
                  </a:cubicBezTo>
                  <a:close/>
                  <a:moveTo>
                    <a:pt x="5884533" y="613039"/>
                  </a:moveTo>
                  <a:cubicBezTo>
                    <a:pt x="5942933" y="613039"/>
                    <a:pt x="5988353" y="647167"/>
                    <a:pt x="5988353" y="691046"/>
                  </a:cubicBezTo>
                  <a:cubicBezTo>
                    <a:pt x="5988353" y="691046"/>
                    <a:pt x="5988353" y="691046"/>
                    <a:pt x="5988353" y="743050"/>
                  </a:cubicBezTo>
                  <a:cubicBezTo>
                    <a:pt x="5988353" y="757676"/>
                    <a:pt x="5976990" y="769053"/>
                    <a:pt x="5962398" y="769053"/>
                  </a:cubicBezTo>
                  <a:cubicBezTo>
                    <a:pt x="5962398" y="769053"/>
                    <a:pt x="5962398" y="769053"/>
                    <a:pt x="5936444" y="769053"/>
                  </a:cubicBezTo>
                  <a:cubicBezTo>
                    <a:pt x="5936444" y="769053"/>
                    <a:pt x="5936444" y="769053"/>
                    <a:pt x="5936444" y="873061"/>
                  </a:cubicBezTo>
                  <a:cubicBezTo>
                    <a:pt x="5936444" y="887688"/>
                    <a:pt x="5925088" y="899063"/>
                    <a:pt x="5910489" y="899063"/>
                  </a:cubicBezTo>
                  <a:cubicBezTo>
                    <a:pt x="5910489" y="899063"/>
                    <a:pt x="5910489" y="899063"/>
                    <a:pt x="5858575" y="899063"/>
                  </a:cubicBezTo>
                  <a:cubicBezTo>
                    <a:pt x="5843976" y="899063"/>
                    <a:pt x="5832617" y="887688"/>
                    <a:pt x="5832617" y="873061"/>
                  </a:cubicBezTo>
                  <a:cubicBezTo>
                    <a:pt x="5832617" y="873061"/>
                    <a:pt x="5832617" y="873061"/>
                    <a:pt x="5832617" y="769053"/>
                  </a:cubicBezTo>
                  <a:cubicBezTo>
                    <a:pt x="5832617" y="769053"/>
                    <a:pt x="5832617" y="769053"/>
                    <a:pt x="5806662" y="769053"/>
                  </a:cubicBezTo>
                  <a:cubicBezTo>
                    <a:pt x="5792060" y="769053"/>
                    <a:pt x="5780706" y="757676"/>
                    <a:pt x="5780706" y="743050"/>
                  </a:cubicBezTo>
                  <a:cubicBezTo>
                    <a:pt x="5780706" y="743050"/>
                    <a:pt x="5780706" y="743050"/>
                    <a:pt x="5780706" y="691046"/>
                  </a:cubicBezTo>
                  <a:cubicBezTo>
                    <a:pt x="5780706" y="647167"/>
                    <a:pt x="5826127" y="613039"/>
                    <a:pt x="5884533" y="613039"/>
                  </a:cubicBezTo>
                  <a:close/>
                  <a:moveTo>
                    <a:pt x="5402832" y="613039"/>
                  </a:moveTo>
                  <a:cubicBezTo>
                    <a:pt x="5461232" y="613039"/>
                    <a:pt x="5506651" y="647167"/>
                    <a:pt x="5506651" y="691046"/>
                  </a:cubicBezTo>
                  <a:cubicBezTo>
                    <a:pt x="5506651" y="691046"/>
                    <a:pt x="5506651" y="691046"/>
                    <a:pt x="5506651" y="743050"/>
                  </a:cubicBezTo>
                  <a:cubicBezTo>
                    <a:pt x="5506651" y="757676"/>
                    <a:pt x="5495300" y="769053"/>
                    <a:pt x="5480700" y="769053"/>
                  </a:cubicBezTo>
                  <a:cubicBezTo>
                    <a:pt x="5480700" y="769053"/>
                    <a:pt x="5480700" y="769053"/>
                    <a:pt x="5454743" y="769053"/>
                  </a:cubicBezTo>
                  <a:cubicBezTo>
                    <a:pt x="5454743" y="769053"/>
                    <a:pt x="5454743" y="769053"/>
                    <a:pt x="5454743" y="873061"/>
                  </a:cubicBezTo>
                  <a:cubicBezTo>
                    <a:pt x="5454743" y="887688"/>
                    <a:pt x="5443387" y="899063"/>
                    <a:pt x="5428784" y="899063"/>
                  </a:cubicBezTo>
                  <a:cubicBezTo>
                    <a:pt x="5428784" y="899063"/>
                    <a:pt x="5428784" y="899063"/>
                    <a:pt x="5376877" y="899063"/>
                  </a:cubicBezTo>
                  <a:cubicBezTo>
                    <a:pt x="5362281" y="899063"/>
                    <a:pt x="5350922" y="887688"/>
                    <a:pt x="5350922" y="873061"/>
                  </a:cubicBezTo>
                  <a:cubicBezTo>
                    <a:pt x="5350922" y="873061"/>
                    <a:pt x="5350922" y="873061"/>
                    <a:pt x="5350922" y="769053"/>
                  </a:cubicBezTo>
                  <a:cubicBezTo>
                    <a:pt x="5350922" y="769053"/>
                    <a:pt x="5350922" y="769053"/>
                    <a:pt x="5324962" y="769053"/>
                  </a:cubicBezTo>
                  <a:cubicBezTo>
                    <a:pt x="5310360" y="769053"/>
                    <a:pt x="5299000" y="757676"/>
                    <a:pt x="5299000" y="743050"/>
                  </a:cubicBezTo>
                  <a:cubicBezTo>
                    <a:pt x="5299000" y="743050"/>
                    <a:pt x="5299000" y="743050"/>
                    <a:pt x="5299000" y="691046"/>
                  </a:cubicBezTo>
                  <a:cubicBezTo>
                    <a:pt x="5299000" y="647167"/>
                    <a:pt x="5344434" y="613039"/>
                    <a:pt x="5402832" y="613039"/>
                  </a:cubicBezTo>
                  <a:close/>
                  <a:moveTo>
                    <a:pt x="4921068" y="613039"/>
                  </a:moveTo>
                  <a:cubicBezTo>
                    <a:pt x="4979493" y="613039"/>
                    <a:pt x="5024922" y="647167"/>
                    <a:pt x="5024922" y="691046"/>
                  </a:cubicBezTo>
                  <a:cubicBezTo>
                    <a:pt x="5024922" y="691046"/>
                    <a:pt x="5024922" y="691046"/>
                    <a:pt x="5024922" y="743050"/>
                  </a:cubicBezTo>
                  <a:cubicBezTo>
                    <a:pt x="5024922" y="757676"/>
                    <a:pt x="5013566" y="769053"/>
                    <a:pt x="4998961" y="769053"/>
                  </a:cubicBezTo>
                  <a:cubicBezTo>
                    <a:pt x="4998961" y="769053"/>
                    <a:pt x="4998961" y="769053"/>
                    <a:pt x="4973002" y="769053"/>
                  </a:cubicBezTo>
                  <a:cubicBezTo>
                    <a:pt x="4973002" y="769053"/>
                    <a:pt x="4973002" y="769053"/>
                    <a:pt x="4973002" y="873061"/>
                  </a:cubicBezTo>
                  <a:cubicBezTo>
                    <a:pt x="4973002" y="887688"/>
                    <a:pt x="4961646" y="899063"/>
                    <a:pt x="4947033" y="899063"/>
                  </a:cubicBezTo>
                  <a:cubicBezTo>
                    <a:pt x="4947033" y="899063"/>
                    <a:pt x="4947033" y="899063"/>
                    <a:pt x="4895110" y="899063"/>
                  </a:cubicBezTo>
                  <a:cubicBezTo>
                    <a:pt x="4880513" y="899063"/>
                    <a:pt x="4869170" y="887688"/>
                    <a:pt x="4869170" y="873061"/>
                  </a:cubicBezTo>
                  <a:cubicBezTo>
                    <a:pt x="4869170" y="873061"/>
                    <a:pt x="4869170" y="873061"/>
                    <a:pt x="4869170" y="769053"/>
                  </a:cubicBezTo>
                  <a:cubicBezTo>
                    <a:pt x="4869170" y="769053"/>
                    <a:pt x="4869170" y="769053"/>
                    <a:pt x="4843220" y="769053"/>
                  </a:cubicBezTo>
                  <a:cubicBezTo>
                    <a:pt x="4828629" y="769053"/>
                    <a:pt x="4817263" y="757676"/>
                    <a:pt x="4817263" y="743050"/>
                  </a:cubicBezTo>
                  <a:cubicBezTo>
                    <a:pt x="4817263" y="743050"/>
                    <a:pt x="4817263" y="743050"/>
                    <a:pt x="4817263" y="691046"/>
                  </a:cubicBezTo>
                  <a:cubicBezTo>
                    <a:pt x="4817263" y="647167"/>
                    <a:pt x="4862682" y="613039"/>
                    <a:pt x="4921068" y="613039"/>
                  </a:cubicBezTo>
                  <a:close/>
                  <a:moveTo>
                    <a:pt x="4439387" y="613039"/>
                  </a:moveTo>
                  <a:cubicBezTo>
                    <a:pt x="4497773" y="613039"/>
                    <a:pt x="4543202" y="647167"/>
                    <a:pt x="4543202" y="691046"/>
                  </a:cubicBezTo>
                  <a:cubicBezTo>
                    <a:pt x="4543202" y="691046"/>
                    <a:pt x="4543202" y="691046"/>
                    <a:pt x="4543202" y="743050"/>
                  </a:cubicBezTo>
                  <a:cubicBezTo>
                    <a:pt x="4543202" y="757676"/>
                    <a:pt x="4531841" y="769053"/>
                    <a:pt x="4517245" y="769053"/>
                  </a:cubicBezTo>
                  <a:cubicBezTo>
                    <a:pt x="4517245" y="769053"/>
                    <a:pt x="4517245" y="769053"/>
                    <a:pt x="4491281" y="769053"/>
                  </a:cubicBezTo>
                  <a:cubicBezTo>
                    <a:pt x="4491281" y="769053"/>
                    <a:pt x="4491281" y="769053"/>
                    <a:pt x="4491281" y="873061"/>
                  </a:cubicBezTo>
                  <a:cubicBezTo>
                    <a:pt x="4491281" y="887688"/>
                    <a:pt x="4479926" y="899063"/>
                    <a:pt x="4465325" y="899063"/>
                  </a:cubicBezTo>
                  <a:cubicBezTo>
                    <a:pt x="4465325" y="899063"/>
                    <a:pt x="4465325" y="899063"/>
                    <a:pt x="4413415" y="899063"/>
                  </a:cubicBezTo>
                  <a:cubicBezTo>
                    <a:pt x="4398813" y="899063"/>
                    <a:pt x="4387456" y="887688"/>
                    <a:pt x="4387456" y="873061"/>
                  </a:cubicBezTo>
                  <a:cubicBezTo>
                    <a:pt x="4387456" y="873061"/>
                    <a:pt x="4387456" y="873061"/>
                    <a:pt x="4387456" y="769053"/>
                  </a:cubicBezTo>
                  <a:cubicBezTo>
                    <a:pt x="4387456" y="769053"/>
                    <a:pt x="4387456" y="769053"/>
                    <a:pt x="4361492" y="769053"/>
                  </a:cubicBezTo>
                  <a:cubicBezTo>
                    <a:pt x="4346891" y="769053"/>
                    <a:pt x="4335541" y="757676"/>
                    <a:pt x="4335541" y="743050"/>
                  </a:cubicBezTo>
                  <a:cubicBezTo>
                    <a:pt x="4335541" y="743050"/>
                    <a:pt x="4335541" y="743050"/>
                    <a:pt x="4335541" y="691046"/>
                  </a:cubicBezTo>
                  <a:cubicBezTo>
                    <a:pt x="4335541" y="647167"/>
                    <a:pt x="4380963" y="613039"/>
                    <a:pt x="4439387" y="613039"/>
                  </a:cubicBezTo>
                  <a:close/>
                  <a:moveTo>
                    <a:pt x="3957672" y="613039"/>
                  </a:moveTo>
                  <a:cubicBezTo>
                    <a:pt x="4016080" y="613039"/>
                    <a:pt x="4061506" y="647167"/>
                    <a:pt x="4061506" y="691046"/>
                  </a:cubicBezTo>
                  <a:cubicBezTo>
                    <a:pt x="4061506" y="691046"/>
                    <a:pt x="4061506" y="691046"/>
                    <a:pt x="4061506" y="743050"/>
                  </a:cubicBezTo>
                  <a:cubicBezTo>
                    <a:pt x="4061506" y="757676"/>
                    <a:pt x="4050151" y="769053"/>
                    <a:pt x="4035550" y="769053"/>
                  </a:cubicBezTo>
                  <a:cubicBezTo>
                    <a:pt x="4035550" y="769053"/>
                    <a:pt x="4035550" y="769053"/>
                    <a:pt x="4009591" y="769053"/>
                  </a:cubicBezTo>
                  <a:cubicBezTo>
                    <a:pt x="4009591" y="769053"/>
                    <a:pt x="4009591" y="769053"/>
                    <a:pt x="4009591" y="873061"/>
                  </a:cubicBezTo>
                  <a:cubicBezTo>
                    <a:pt x="4009591" y="887688"/>
                    <a:pt x="3998233" y="899063"/>
                    <a:pt x="3983628" y="899063"/>
                  </a:cubicBezTo>
                  <a:cubicBezTo>
                    <a:pt x="3983628" y="899063"/>
                    <a:pt x="3983628" y="899063"/>
                    <a:pt x="3931713" y="899063"/>
                  </a:cubicBezTo>
                  <a:cubicBezTo>
                    <a:pt x="3917114" y="899063"/>
                    <a:pt x="3905761" y="887688"/>
                    <a:pt x="3905761" y="873061"/>
                  </a:cubicBezTo>
                  <a:cubicBezTo>
                    <a:pt x="3905761" y="873061"/>
                    <a:pt x="3905761" y="873061"/>
                    <a:pt x="3905761" y="769053"/>
                  </a:cubicBezTo>
                  <a:cubicBezTo>
                    <a:pt x="3905761" y="769053"/>
                    <a:pt x="3905761" y="769053"/>
                    <a:pt x="3879802" y="769053"/>
                  </a:cubicBezTo>
                  <a:cubicBezTo>
                    <a:pt x="3865203" y="769053"/>
                    <a:pt x="3853845" y="757676"/>
                    <a:pt x="3853845" y="743050"/>
                  </a:cubicBezTo>
                  <a:cubicBezTo>
                    <a:pt x="3853845" y="743050"/>
                    <a:pt x="3853845" y="743050"/>
                    <a:pt x="3853845" y="691046"/>
                  </a:cubicBezTo>
                  <a:cubicBezTo>
                    <a:pt x="3853845" y="647167"/>
                    <a:pt x="3899271" y="613039"/>
                    <a:pt x="3957672" y="613039"/>
                  </a:cubicBezTo>
                  <a:close/>
                  <a:moveTo>
                    <a:pt x="3475960" y="613039"/>
                  </a:moveTo>
                  <a:cubicBezTo>
                    <a:pt x="3534366" y="613039"/>
                    <a:pt x="3579797" y="647167"/>
                    <a:pt x="3579797" y="691046"/>
                  </a:cubicBezTo>
                  <a:cubicBezTo>
                    <a:pt x="3579797" y="691046"/>
                    <a:pt x="3579797" y="691046"/>
                    <a:pt x="3579797" y="743050"/>
                  </a:cubicBezTo>
                  <a:cubicBezTo>
                    <a:pt x="3579797" y="757676"/>
                    <a:pt x="3568441" y="769053"/>
                    <a:pt x="3553836" y="769053"/>
                  </a:cubicBezTo>
                  <a:cubicBezTo>
                    <a:pt x="3553836" y="769053"/>
                    <a:pt x="3553836" y="769053"/>
                    <a:pt x="3527877" y="769053"/>
                  </a:cubicBezTo>
                  <a:cubicBezTo>
                    <a:pt x="3527877" y="769053"/>
                    <a:pt x="3527877" y="769053"/>
                    <a:pt x="3527877" y="873061"/>
                  </a:cubicBezTo>
                  <a:cubicBezTo>
                    <a:pt x="3527877" y="887688"/>
                    <a:pt x="3516520" y="899063"/>
                    <a:pt x="3501919" y="899063"/>
                  </a:cubicBezTo>
                  <a:cubicBezTo>
                    <a:pt x="3501919" y="899063"/>
                    <a:pt x="3501919" y="899063"/>
                    <a:pt x="3450003" y="899063"/>
                  </a:cubicBezTo>
                  <a:cubicBezTo>
                    <a:pt x="3435401" y="899063"/>
                    <a:pt x="3424045" y="887688"/>
                    <a:pt x="3424045" y="873061"/>
                  </a:cubicBezTo>
                  <a:cubicBezTo>
                    <a:pt x="3424045" y="873061"/>
                    <a:pt x="3424045" y="873061"/>
                    <a:pt x="3424045" y="769053"/>
                  </a:cubicBezTo>
                  <a:cubicBezTo>
                    <a:pt x="3424045" y="769053"/>
                    <a:pt x="3424045" y="769053"/>
                    <a:pt x="3398088" y="769053"/>
                  </a:cubicBezTo>
                  <a:cubicBezTo>
                    <a:pt x="3383487" y="769053"/>
                    <a:pt x="3372129" y="757676"/>
                    <a:pt x="3372129" y="743050"/>
                  </a:cubicBezTo>
                  <a:cubicBezTo>
                    <a:pt x="3372129" y="743050"/>
                    <a:pt x="3372129" y="743050"/>
                    <a:pt x="3372129" y="691046"/>
                  </a:cubicBezTo>
                  <a:cubicBezTo>
                    <a:pt x="3372129" y="647167"/>
                    <a:pt x="3417554" y="613039"/>
                    <a:pt x="3475960" y="613039"/>
                  </a:cubicBezTo>
                  <a:close/>
                  <a:moveTo>
                    <a:pt x="2994236" y="613039"/>
                  </a:moveTo>
                  <a:cubicBezTo>
                    <a:pt x="3052638" y="613039"/>
                    <a:pt x="3098065" y="647167"/>
                    <a:pt x="3098065" y="691046"/>
                  </a:cubicBezTo>
                  <a:cubicBezTo>
                    <a:pt x="3098065" y="691046"/>
                    <a:pt x="3098065" y="691046"/>
                    <a:pt x="3098065" y="743050"/>
                  </a:cubicBezTo>
                  <a:cubicBezTo>
                    <a:pt x="3098065" y="757676"/>
                    <a:pt x="3086709" y="769053"/>
                    <a:pt x="3072106" y="769053"/>
                  </a:cubicBezTo>
                  <a:cubicBezTo>
                    <a:pt x="3072106" y="769053"/>
                    <a:pt x="3072106" y="769053"/>
                    <a:pt x="3046150" y="769053"/>
                  </a:cubicBezTo>
                  <a:cubicBezTo>
                    <a:pt x="3046150" y="769053"/>
                    <a:pt x="3046150" y="769053"/>
                    <a:pt x="3046150" y="873061"/>
                  </a:cubicBezTo>
                  <a:cubicBezTo>
                    <a:pt x="3046150" y="887688"/>
                    <a:pt x="3034793" y="899063"/>
                    <a:pt x="3020194" y="899063"/>
                  </a:cubicBezTo>
                  <a:cubicBezTo>
                    <a:pt x="3020194" y="899063"/>
                    <a:pt x="3020194" y="899063"/>
                    <a:pt x="2968275" y="899063"/>
                  </a:cubicBezTo>
                  <a:cubicBezTo>
                    <a:pt x="2953676" y="899063"/>
                    <a:pt x="2942320" y="887688"/>
                    <a:pt x="2942320" y="873061"/>
                  </a:cubicBezTo>
                  <a:cubicBezTo>
                    <a:pt x="2942320" y="873061"/>
                    <a:pt x="2942320" y="873061"/>
                    <a:pt x="2942320" y="769053"/>
                  </a:cubicBezTo>
                  <a:cubicBezTo>
                    <a:pt x="2942320" y="769053"/>
                    <a:pt x="2942320" y="769053"/>
                    <a:pt x="2916361" y="769053"/>
                  </a:cubicBezTo>
                  <a:cubicBezTo>
                    <a:pt x="2901761" y="769053"/>
                    <a:pt x="2890404" y="757676"/>
                    <a:pt x="2890404" y="743050"/>
                  </a:cubicBezTo>
                  <a:cubicBezTo>
                    <a:pt x="2890404" y="743050"/>
                    <a:pt x="2890404" y="743050"/>
                    <a:pt x="2890404" y="691046"/>
                  </a:cubicBezTo>
                  <a:cubicBezTo>
                    <a:pt x="2890404" y="647167"/>
                    <a:pt x="2935830" y="613039"/>
                    <a:pt x="2994236" y="613039"/>
                  </a:cubicBezTo>
                  <a:close/>
                  <a:moveTo>
                    <a:pt x="2512512" y="613039"/>
                  </a:moveTo>
                  <a:cubicBezTo>
                    <a:pt x="2570916" y="613039"/>
                    <a:pt x="2616342" y="647167"/>
                    <a:pt x="2616342" y="691046"/>
                  </a:cubicBezTo>
                  <a:cubicBezTo>
                    <a:pt x="2616342" y="691046"/>
                    <a:pt x="2616342" y="691046"/>
                    <a:pt x="2616342" y="743050"/>
                  </a:cubicBezTo>
                  <a:cubicBezTo>
                    <a:pt x="2616342" y="757676"/>
                    <a:pt x="2604986" y="769053"/>
                    <a:pt x="2590385" y="769053"/>
                  </a:cubicBezTo>
                  <a:cubicBezTo>
                    <a:pt x="2590385" y="769053"/>
                    <a:pt x="2590385" y="769053"/>
                    <a:pt x="2564428" y="769053"/>
                  </a:cubicBezTo>
                  <a:cubicBezTo>
                    <a:pt x="2564428" y="769053"/>
                    <a:pt x="2564428" y="769053"/>
                    <a:pt x="2564428" y="873061"/>
                  </a:cubicBezTo>
                  <a:cubicBezTo>
                    <a:pt x="2564428" y="887688"/>
                    <a:pt x="2553072" y="899063"/>
                    <a:pt x="2538470" y="899063"/>
                  </a:cubicBezTo>
                  <a:cubicBezTo>
                    <a:pt x="2538470" y="899063"/>
                    <a:pt x="2538470" y="899063"/>
                    <a:pt x="2486557" y="899063"/>
                  </a:cubicBezTo>
                  <a:cubicBezTo>
                    <a:pt x="2471957" y="899063"/>
                    <a:pt x="2460600" y="887688"/>
                    <a:pt x="2460600" y="873061"/>
                  </a:cubicBezTo>
                  <a:cubicBezTo>
                    <a:pt x="2460600" y="873061"/>
                    <a:pt x="2460600" y="873061"/>
                    <a:pt x="2460600" y="769053"/>
                  </a:cubicBezTo>
                  <a:cubicBezTo>
                    <a:pt x="2460600" y="769053"/>
                    <a:pt x="2460600" y="769053"/>
                    <a:pt x="2434644" y="769053"/>
                  </a:cubicBezTo>
                  <a:cubicBezTo>
                    <a:pt x="2420042" y="769053"/>
                    <a:pt x="2408685" y="757676"/>
                    <a:pt x="2408685" y="743050"/>
                  </a:cubicBezTo>
                  <a:cubicBezTo>
                    <a:pt x="2408685" y="743050"/>
                    <a:pt x="2408685" y="743050"/>
                    <a:pt x="2408685" y="691046"/>
                  </a:cubicBezTo>
                  <a:cubicBezTo>
                    <a:pt x="2408685" y="647167"/>
                    <a:pt x="2454110" y="613039"/>
                    <a:pt x="2512512" y="613039"/>
                  </a:cubicBezTo>
                  <a:close/>
                  <a:moveTo>
                    <a:pt x="2030775" y="613039"/>
                  </a:moveTo>
                  <a:cubicBezTo>
                    <a:pt x="2089180" y="613039"/>
                    <a:pt x="2134625" y="647167"/>
                    <a:pt x="2134625" y="691046"/>
                  </a:cubicBezTo>
                  <a:cubicBezTo>
                    <a:pt x="2134625" y="691046"/>
                    <a:pt x="2134625" y="691046"/>
                    <a:pt x="2134625" y="743050"/>
                  </a:cubicBezTo>
                  <a:cubicBezTo>
                    <a:pt x="2134625" y="757676"/>
                    <a:pt x="2123251" y="769053"/>
                    <a:pt x="2108648" y="769053"/>
                  </a:cubicBezTo>
                  <a:cubicBezTo>
                    <a:pt x="2108648" y="769053"/>
                    <a:pt x="2108648" y="769053"/>
                    <a:pt x="2082690" y="769053"/>
                  </a:cubicBezTo>
                  <a:cubicBezTo>
                    <a:pt x="2082690" y="769053"/>
                    <a:pt x="2082690" y="769053"/>
                    <a:pt x="2082690" y="873061"/>
                  </a:cubicBezTo>
                  <a:cubicBezTo>
                    <a:pt x="2082690" y="887688"/>
                    <a:pt x="2071334" y="899063"/>
                    <a:pt x="2056732" y="899063"/>
                  </a:cubicBezTo>
                  <a:cubicBezTo>
                    <a:pt x="2056732" y="899063"/>
                    <a:pt x="2056732" y="899063"/>
                    <a:pt x="2004817" y="899063"/>
                  </a:cubicBezTo>
                  <a:cubicBezTo>
                    <a:pt x="1990216" y="899063"/>
                    <a:pt x="1978859" y="887688"/>
                    <a:pt x="1978859" y="873061"/>
                  </a:cubicBezTo>
                  <a:cubicBezTo>
                    <a:pt x="1978859" y="873061"/>
                    <a:pt x="1978859" y="873061"/>
                    <a:pt x="1978859" y="769053"/>
                  </a:cubicBezTo>
                  <a:cubicBezTo>
                    <a:pt x="1978859" y="769053"/>
                    <a:pt x="1978859" y="769053"/>
                    <a:pt x="1952902" y="769053"/>
                  </a:cubicBezTo>
                  <a:cubicBezTo>
                    <a:pt x="1938301" y="769053"/>
                    <a:pt x="1926944" y="757676"/>
                    <a:pt x="1926944" y="743050"/>
                  </a:cubicBezTo>
                  <a:cubicBezTo>
                    <a:pt x="1926944" y="743050"/>
                    <a:pt x="1926944" y="743050"/>
                    <a:pt x="1926944" y="691046"/>
                  </a:cubicBezTo>
                  <a:cubicBezTo>
                    <a:pt x="1926944" y="647167"/>
                    <a:pt x="1972370" y="613039"/>
                    <a:pt x="2030775" y="613039"/>
                  </a:cubicBezTo>
                  <a:close/>
                  <a:moveTo>
                    <a:pt x="1549052" y="613039"/>
                  </a:moveTo>
                  <a:cubicBezTo>
                    <a:pt x="1607457" y="613039"/>
                    <a:pt x="1652881" y="647167"/>
                    <a:pt x="1652881" y="691046"/>
                  </a:cubicBezTo>
                  <a:cubicBezTo>
                    <a:pt x="1652881" y="691046"/>
                    <a:pt x="1652881" y="691046"/>
                    <a:pt x="1652881" y="743050"/>
                  </a:cubicBezTo>
                  <a:cubicBezTo>
                    <a:pt x="1652881" y="757676"/>
                    <a:pt x="1641526" y="769053"/>
                    <a:pt x="1626925" y="769053"/>
                  </a:cubicBezTo>
                  <a:cubicBezTo>
                    <a:pt x="1626925" y="769053"/>
                    <a:pt x="1626925" y="769053"/>
                    <a:pt x="1600967" y="769053"/>
                  </a:cubicBezTo>
                  <a:cubicBezTo>
                    <a:pt x="1600967" y="769053"/>
                    <a:pt x="1600967" y="769053"/>
                    <a:pt x="1600967" y="873061"/>
                  </a:cubicBezTo>
                  <a:cubicBezTo>
                    <a:pt x="1600967" y="887688"/>
                    <a:pt x="1589611" y="899063"/>
                    <a:pt x="1575009" y="899063"/>
                  </a:cubicBezTo>
                  <a:cubicBezTo>
                    <a:pt x="1575009" y="899063"/>
                    <a:pt x="1575009" y="899063"/>
                    <a:pt x="1523094" y="899063"/>
                  </a:cubicBezTo>
                  <a:cubicBezTo>
                    <a:pt x="1508494" y="899063"/>
                    <a:pt x="1497137" y="887688"/>
                    <a:pt x="1497137" y="873061"/>
                  </a:cubicBezTo>
                  <a:cubicBezTo>
                    <a:pt x="1497137" y="873061"/>
                    <a:pt x="1497137" y="873061"/>
                    <a:pt x="1497137" y="769053"/>
                  </a:cubicBezTo>
                  <a:cubicBezTo>
                    <a:pt x="1497137" y="769053"/>
                    <a:pt x="1497137" y="769053"/>
                    <a:pt x="1471180" y="769053"/>
                  </a:cubicBezTo>
                  <a:cubicBezTo>
                    <a:pt x="1456578" y="769053"/>
                    <a:pt x="1445221" y="757676"/>
                    <a:pt x="1445221" y="743050"/>
                  </a:cubicBezTo>
                  <a:cubicBezTo>
                    <a:pt x="1445221" y="743050"/>
                    <a:pt x="1445221" y="743050"/>
                    <a:pt x="1445221" y="691046"/>
                  </a:cubicBezTo>
                  <a:cubicBezTo>
                    <a:pt x="1445221" y="647167"/>
                    <a:pt x="1490647" y="613039"/>
                    <a:pt x="1549052" y="613039"/>
                  </a:cubicBezTo>
                  <a:close/>
                  <a:moveTo>
                    <a:pt x="1067331" y="613039"/>
                  </a:moveTo>
                  <a:cubicBezTo>
                    <a:pt x="1125735" y="613039"/>
                    <a:pt x="1171160" y="647167"/>
                    <a:pt x="1171160" y="691046"/>
                  </a:cubicBezTo>
                  <a:cubicBezTo>
                    <a:pt x="1171160" y="691046"/>
                    <a:pt x="1171160" y="691046"/>
                    <a:pt x="1171160" y="743050"/>
                  </a:cubicBezTo>
                  <a:cubicBezTo>
                    <a:pt x="1171160" y="757676"/>
                    <a:pt x="1159805" y="769053"/>
                    <a:pt x="1145203" y="769053"/>
                  </a:cubicBezTo>
                  <a:cubicBezTo>
                    <a:pt x="1145203" y="769053"/>
                    <a:pt x="1145203" y="769053"/>
                    <a:pt x="1119245" y="769053"/>
                  </a:cubicBezTo>
                  <a:cubicBezTo>
                    <a:pt x="1119245" y="769053"/>
                    <a:pt x="1119245" y="769053"/>
                    <a:pt x="1119245" y="873061"/>
                  </a:cubicBezTo>
                  <a:cubicBezTo>
                    <a:pt x="1119245" y="887688"/>
                    <a:pt x="1107889" y="899063"/>
                    <a:pt x="1093288" y="899063"/>
                  </a:cubicBezTo>
                  <a:cubicBezTo>
                    <a:pt x="1093288" y="899063"/>
                    <a:pt x="1093288" y="899063"/>
                    <a:pt x="1041372" y="899063"/>
                  </a:cubicBezTo>
                  <a:cubicBezTo>
                    <a:pt x="1026772" y="899063"/>
                    <a:pt x="1015415" y="887688"/>
                    <a:pt x="1015415" y="873061"/>
                  </a:cubicBezTo>
                  <a:cubicBezTo>
                    <a:pt x="1015415" y="873061"/>
                    <a:pt x="1015415" y="873061"/>
                    <a:pt x="1015415" y="769053"/>
                  </a:cubicBezTo>
                  <a:cubicBezTo>
                    <a:pt x="1015415" y="769053"/>
                    <a:pt x="1015415" y="769053"/>
                    <a:pt x="989458" y="769053"/>
                  </a:cubicBezTo>
                  <a:cubicBezTo>
                    <a:pt x="974857" y="769053"/>
                    <a:pt x="963500" y="757676"/>
                    <a:pt x="963500" y="743050"/>
                  </a:cubicBezTo>
                  <a:cubicBezTo>
                    <a:pt x="963500" y="743050"/>
                    <a:pt x="963500" y="743050"/>
                    <a:pt x="963500" y="691046"/>
                  </a:cubicBezTo>
                  <a:cubicBezTo>
                    <a:pt x="963500" y="647167"/>
                    <a:pt x="1008925" y="613039"/>
                    <a:pt x="1067331" y="613039"/>
                  </a:cubicBezTo>
                  <a:close/>
                  <a:moveTo>
                    <a:pt x="585609" y="613039"/>
                  </a:moveTo>
                  <a:cubicBezTo>
                    <a:pt x="644013" y="613039"/>
                    <a:pt x="689439" y="647167"/>
                    <a:pt x="689439" y="691046"/>
                  </a:cubicBezTo>
                  <a:cubicBezTo>
                    <a:pt x="689439" y="691046"/>
                    <a:pt x="689439" y="691046"/>
                    <a:pt x="689439" y="743050"/>
                  </a:cubicBezTo>
                  <a:cubicBezTo>
                    <a:pt x="689439" y="757676"/>
                    <a:pt x="678083" y="769053"/>
                    <a:pt x="663482" y="769053"/>
                  </a:cubicBezTo>
                  <a:cubicBezTo>
                    <a:pt x="663482" y="769053"/>
                    <a:pt x="663482" y="769053"/>
                    <a:pt x="637524" y="769053"/>
                  </a:cubicBezTo>
                  <a:cubicBezTo>
                    <a:pt x="637524" y="769053"/>
                    <a:pt x="637524" y="769053"/>
                    <a:pt x="637524" y="873061"/>
                  </a:cubicBezTo>
                  <a:cubicBezTo>
                    <a:pt x="637524" y="887688"/>
                    <a:pt x="626168" y="899063"/>
                    <a:pt x="611566" y="899063"/>
                  </a:cubicBezTo>
                  <a:cubicBezTo>
                    <a:pt x="611566" y="899063"/>
                    <a:pt x="611566" y="899063"/>
                    <a:pt x="559651" y="899063"/>
                  </a:cubicBezTo>
                  <a:cubicBezTo>
                    <a:pt x="545051" y="899063"/>
                    <a:pt x="533694" y="887688"/>
                    <a:pt x="533694" y="873061"/>
                  </a:cubicBezTo>
                  <a:cubicBezTo>
                    <a:pt x="533694" y="873061"/>
                    <a:pt x="533694" y="873061"/>
                    <a:pt x="533694" y="769053"/>
                  </a:cubicBezTo>
                  <a:cubicBezTo>
                    <a:pt x="533694" y="769053"/>
                    <a:pt x="533694" y="769053"/>
                    <a:pt x="507737" y="769053"/>
                  </a:cubicBezTo>
                  <a:cubicBezTo>
                    <a:pt x="493135" y="769053"/>
                    <a:pt x="481778" y="757676"/>
                    <a:pt x="481778" y="743050"/>
                  </a:cubicBezTo>
                  <a:cubicBezTo>
                    <a:pt x="481778" y="743050"/>
                    <a:pt x="481778" y="743050"/>
                    <a:pt x="481778" y="691046"/>
                  </a:cubicBezTo>
                  <a:cubicBezTo>
                    <a:pt x="481778" y="647167"/>
                    <a:pt x="527204" y="613039"/>
                    <a:pt x="585609" y="613039"/>
                  </a:cubicBezTo>
                  <a:close/>
                  <a:moveTo>
                    <a:pt x="103888" y="613039"/>
                  </a:moveTo>
                  <a:cubicBezTo>
                    <a:pt x="162292" y="613039"/>
                    <a:pt x="207718" y="647167"/>
                    <a:pt x="207718" y="691046"/>
                  </a:cubicBezTo>
                  <a:cubicBezTo>
                    <a:pt x="207718" y="691046"/>
                    <a:pt x="207718" y="691046"/>
                    <a:pt x="207718" y="743050"/>
                  </a:cubicBezTo>
                  <a:cubicBezTo>
                    <a:pt x="207718" y="757676"/>
                    <a:pt x="196362" y="769053"/>
                    <a:pt x="181761" y="769053"/>
                  </a:cubicBezTo>
                  <a:cubicBezTo>
                    <a:pt x="181761" y="769053"/>
                    <a:pt x="181761" y="769053"/>
                    <a:pt x="155802" y="769053"/>
                  </a:cubicBezTo>
                  <a:cubicBezTo>
                    <a:pt x="155802" y="769053"/>
                    <a:pt x="155802" y="769053"/>
                    <a:pt x="155802" y="873061"/>
                  </a:cubicBezTo>
                  <a:cubicBezTo>
                    <a:pt x="155802" y="887688"/>
                    <a:pt x="144446" y="899063"/>
                    <a:pt x="129845" y="899063"/>
                  </a:cubicBezTo>
                  <a:cubicBezTo>
                    <a:pt x="129845" y="899063"/>
                    <a:pt x="129845" y="899063"/>
                    <a:pt x="77929" y="899063"/>
                  </a:cubicBezTo>
                  <a:cubicBezTo>
                    <a:pt x="63329" y="899063"/>
                    <a:pt x="51972" y="887688"/>
                    <a:pt x="51972" y="873061"/>
                  </a:cubicBezTo>
                  <a:cubicBezTo>
                    <a:pt x="51972" y="873061"/>
                    <a:pt x="51972" y="873061"/>
                    <a:pt x="51972" y="769053"/>
                  </a:cubicBezTo>
                  <a:cubicBezTo>
                    <a:pt x="51972" y="769053"/>
                    <a:pt x="51972" y="769053"/>
                    <a:pt x="26015" y="769053"/>
                  </a:cubicBezTo>
                  <a:cubicBezTo>
                    <a:pt x="11414" y="769053"/>
                    <a:pt x="57" y="757676"/>
                    <a:pt x="57" y="743050"/>
                  </a:cubicBezTo>
                  <a:cubicBezTo>
                    <a:pt x="57" y="743050"/>
                    <a:pt x="57" y="743050"/>
                    <a:pt x="57" y="691046"/>
                  </a:cubicBezTo>
                  <a:cubicBezTo>
                    <a:pt x="57" y="647167"/>
                    <a:pt x="45482" y="613039"/>
                    <a:pt x="103888" y="613039"/>
                  </a:cubicBezTo>
                  <a:close/>
                  <a:moveTo>
                    <a:pt x="12145950" y="481782"/>
                  </a:moveTo>
                  <a:cubicBezTo>
                    <a:pt x="12174622" y="481782"/>
                    <a:pt x="12197866" y="505025"/>
                    <a:pt x="12197866" y="533698"/>
                  </a:cubicBezTo>
                  <a:cubicBezTo>
                    <a:pt x="12197866" y="562369"/>
                    <a:pt x="12174622" y="585612"/>
                    <a:pt x="12145950" y="585612"/>
                  </a:cubicBezTo>
                  <a:cubicBezTo>
                    <a:pt x="12117278" y="585612"/>
                    <a:pt x="12094035" y="562369"/>
                    <a:pt x="12094035" y="533698"/>
                  </a:cubicBezTo>
                  <a:cubicBezTo>
                    <a:pt x="12094035" y="505025"/>
                    <a:pt x="12117278" y="481782"/>
                    <a:pt x="12145950" y="481782"/>
                  </a:cubicBezTo>
                  <a:close/>
                  <a:moveTo>
                    <a:pt x="11664226" y="481782"/>
                  </a:moveTo>
                  <a:cubicBezTo>
                    <a:pt x="11692898" y="481782"/>
                    <a:pt x="11716142" y="505025"/>
                    <a:pt x="11716142" y="533698"/>
                  </a:cubicBezTo>
                  <a:cubicBezTo>
                    <a:pt x="11716142" y="562369"/>
                    <a:pt x="11692898" y="585612"/>
                    <a:pt x="11664226" y="585612"/>
                  </a:cubicBezTo>
                  <a:cubicBezTo>
                    <a:pt x="11635554" y="585612"/>
                    <a:pt x="11612311" y="562369"/>
                    <a:pt x="11612311" y="533698"/>
                  </a:cubicBezTo>
                  <a:cubicBezTo>
                    <a:pt x="11612311" y="505025"/>
                    <a:pt x="11635554" y="481782"/>
                    <a:pt x="11664226" y="481782"/>
                  </a:cubicBezTo>
                  <a:close/>
                  <a:moveTo>
                    <a:pt x="11182501" y="481782"/>
                  </a:moveTo>
                  <a:cubicBezTo>
                    <a:pt x="11211173" y="481782"/>
                    <a:pt x="11234417" y="505025"/>
                    <a:pt x="11234417" y="533698"/>
                  </a:cubicBezTo>
                  <a:cubicBezTo>
                    <a:pt x="11234417" y="562369"/>
                    <a:pt x="11211173" y="585612"/>
                    <a:pt x="11182501" y="585612"/>
                  </a:cubicBezTo>
                  <a:cubicBezTo>
                    <a:pt x="11153829" y="585612"/>
                    <a:pt x="11130586" y="562369"/>
                    <a:pt x="11130586" y="533698"/>
                  </a:cubicBezTo>
                  <a:cubicBezTo>
                    <a:pt x="11130586" y="505025"/>
                    <a:pt x="11153829" y="481782"/>
                    <a:pt x="11182501" y="481782"/>
                  </a:cubicBezTo>
                  <a:close/>
                  <a:moveTo>
                    <a:pt x="10700777" y="481782"/>
                  </a:moveTo>
                  <a:cubicBezTo>
                    <a:pt x="10729449" y="481782"/>
                    <a:pt x="10752693" y="505025"/>
                    <a:pt x="10752693" y="533698"/>
                  </a:cubicBezTo>
                  <a:cubicBezTo>
                    <a:pt x="10752693" y="562369"/>
                    <a:pt x="10729449" y="585612"/>
                    <a:pt x="10700777" y="585612"/>
                  </a:cubicBezTo>
                  <a:cubicBezTo>
                    <a:pt x="10672105" y="585612"/>
                    <a:pt x="10648862" y="562369"/>
                    <a:pt x="10648862" y="533698"/>
                  </a:cubicBezTo>
                  <a:cubicBezTo>
                    <a:pt x="10648862" y="505025"/>
                    <a:pt x="10672105" y="481782"/>
                    <a:pt x="10700777" y="481782"/>
                  </a:cubicBezTo>
                  <a:close/>
                  <a:moveTo>
                    <a:pt x="10219053" y="481782"/>
                  </a:moveTo>
                  <a:cubicBezTo>
                    <a:pt x="10247725" y="481782"/>
                    <a:pt x="10270969" y="505025"/>
                    <a:pt x="10270969" y="533698"/>
                  </a:cubicBezTo>
                  <a:cubicBezTo>
                    <a:pt x="10270969" y="562369"/>
                    <a:pt x="10247725" y="585612"/>
                    <a:pt x="10219053" y="585612"/>
                  </a:cubicBezTo>
                  <a:cubicBezTo>
                    <a:pt x="10190381" y="585612"/>
                    <a:pt x="10167138" y="562369"/>
                    <a:pt x="10167138" y="533698"/>
                  </a:cubicBezTo>
                  <a:cubicBezTo>
                    <a:pt x="10167138" y="505025"/>
                    <a:pt x="10190381" y="481782"/>
                    <a:pt x="10219053" y="481782"/>
                  </a:cubicBezTo>
                  <a:close/>
                  <a:moveTo>
                    <a:pt x="9737328" y="481782"/>
                  </a:moveTo>
                  <a:cubicBezTo>
                    <a:pt x="9766000" y="481782"/>
                    <a:pt x="9789244" y="505025"/>
                    <a:pt x="9789244" y="533698"/>
                  </a:cubicBezTo>
                  <a:cubicBezTo>
                    <a:pt x="9789244" y="562369"/>
                    <a:pt x="9766000" y="585612"/>
                    <a:pt x="9737328" y="585612"/>
                  </a:cubicBezTo>
                  <a:cubicBezTo>
                    <a:pt x="9708656" y="585612"/>
                    <a:pt x="9685413" y="562369"/>
                    <a:pt x="9685413" y="533698"/>
                  </a:cubicBezTo>
                  <a:cubicBezTo>
                    <a:pt x="9685413" y="505025"/>
                    <a:pt x="9708656" y="481782"/>
                    <a:pt x="9737328" y="481782"/>
                  </a:cubicBezTo>
                  <a:close/>
                  <a:moveTo>
                    <a:pt x="9255604" y="481782"/>
                  </a:moveTo>
                  <a:cubicBezTo>
                    <a:pt x="9284276" y="481782"/>
                    <a:pt x="9307520" y="505025"/>
                    <a:pt x="9307520" y="533698"/>
                  </a:cubicBezTo>
                  <a:cubicBezTo>
                    <a:pt x="9307520" y="562369"/>
                    <a:pt x="9284276" y="585612"/>
                    <a:pt x="9255604" y="585612"/>
                  </a:cubicBezTo>
                  <a:cubicBezTo>
                    <a:pt x="9226932" y="585612"/>
                    <a:pt x="9203689" y="562369"/>
                    <a:pt x="9203689" y="533698"/>
                  </a:cubicBezTo>
                  <a:cubicBezTo>
                    <a:pt x="9203689" y="505025"/>
                    <a:pt x="9226932" y="481782"/>
                    <a:pt x="9255604" y="481782"/>
                  </a:cubicBezTo>
                  <a:close/>
                  <a:moveTo>
                    <a:pt x="8773880" y="481782"/>
                  </a:moveTo>
                  <a:cubicBezTo>
                    <a:pt x="8802552" y="481782"/>
                    <a:pt x="8825796" y="505025"/>
                    <a:pt x="8825796" y="533698"/>
                  </a:cubicBezTo>
                  <a:cubicBezTo>
                    <a:pt x="8825796" y="562369"/>
                    <a:pt x="8802552" y="585612"/>
                    <a:pt x="8773880" y="585612"/>
                  </a:cubicBezTo>
                  <a:cubicBezTo>
                    <a:pt x="8745208" y="585612"/>
                    <a:pt x="8721965" y="562369"/>
                    <a:pt x="8721965" y="533698"/>
                  </a:cubicBezTo>
                  <a:cubicBezTo>
                    <a:pt x="8721965" y="505025"/>
                    <a:pt x="8745208" y="481782"/>
                    <a:pt x="8773880" y="481782"/>
                  </a:cubicBezTo>
                  <a:close/>
                  <a:moveTo>
                    <a:pt x="8292157" y="481782"/>
                  </a:moveTo>
                  <a:cubicBezTo>
                    <a:pt x="8320829" y="481782"/>
                    <a:pt x="8344072" y="505025"/>
                    <a:pt x="8344072" y="533698"/>
                  </a:cubicBezTo>
                  <a:cubicBezTo>
                    <a:pt x="8344072" y="562369"/>
                    <a:pt x="8320829" y="585612"/>
                    <a:pt x="8292157" y="585612"/>
                  </a:cubicBezTo>
                  <a:cubicBezTo>
                    <a:pt x="8263484" y="585612"/>
                    <a:pt x="8240241" y="562369"/>
                    <a:pt x="8240241" y="533698"/>
                  </a:cubicBezTo>
                  <a:cubicBezTo>
                    <a:pt x="8240241" y="505025"/>
                    <a:pt x="8263484" y="481782"/>
                    <a:pt x="8292157" y="481782"/>
                  </a:cubicBezTo>
                  <a:close/>
                  <a:moveTo>
                    <a:pt x="7810433" y="481782"/>
                  </a:moveTo>
                  <a:cubicBezTo>
                    <a:pt x="7839105" y="481782"/>
                    <a:pt x="7862348" y="505025"/>
                    <a:pt x="7862348" y="533698"/>
                  </a:cubicBezTo>
                  <a:cubicBezTo>
                    <a:pt x="7862348" y="562369"/>
                    <a:pt x="7839105" y="585612"/>
                    <a:pt x="7810433" y="585612"/>
                  </a:cubicBezTo>
                  <a:cubicBezTo>
                    <a:pt x="7781760" y="585612"/>
                    <a:pt x="7758517" y="562369"/>
                    <a:pt x="7758517" y="533698"/>
                  </a:cubicBezTo>
                  <a:cubicBezTo>
                    <a:pt x="7758517" y="505025"/>
                    <a:pt x="7781760" y="481782"/>
                    <a:pt x="7810433" y="481782"/>
                  </a:cubicBezTo>
                  <a:close/>
                  <a:moveTo>
                    <a:pt x="7328709" y="481782"/>
                  </a:moveTo>
                  <a:cubicBezTo>
                    <a:pt x="7357381" y="481782"/>
                    <a:pt x="7380624" y="505025"/>
                    <a:pt x="7380624" y="533698"/>
                  </a:cubicBezTo>
                  <a:cubicBezTo>
                    <a:pt x="7380624" y="562369"/>
                    <a:pt x="7357381" y="585612"/>
                    <a:pt x="7328709" y="585612"/>
                  </a:cubicBezTo>
                  <a:cubicBezTo>
                    <a:pt x="7300036" y="585612"/>
                    <a:pt x="7276793" y="562369"/>
                    <a:pt x="7276793" y="533698"/>
                  </a:cubicBezTo>
                  <a:cubicBezTo>
                    <a:pt x="7276793" y="505025"/>
                    <a:pt x="7300036" y="481782"/>
                    <a:pt x="7328709" y="481782"/>
                  </a:cubicBezTo>
                  <a:close/>
                  <a:moveTo>
                    <a:pt x="6846985" y="481782"/>
                  </a:moveTo>
                  <a:cubicBezTo>
                    <a:pt x="6875657" y="481782"/>
                    <a:pt x="6898900" y="505025"/>
                    <a:pt x="6898900" y="533698"/>
                  </a:cubicBezTo>
                  <a:cubicBezTo>
                    <a:pt x="6898900" y="562369"/>
                    <a:pt x="6875657" y="585612"/>
                    <a:pt x="6846985" y="585612"/>
                  </a:cubicBezTo>
                  <a:cubicBezTo>
                    <a:pt x="6818312" y="585612"/>
                    <a:pt x="6795069" y="562369"/>
                    <a:pt x="6795069" y="533698"/>
                  </a:cubicBezTo>
                  <a:cubicBezTo>
                    <a:pt x="6795069" y="505025"/>
                    <a:pt x="6818312" y="481782"/>
                    <a:pt x="6846985" y="481782"/>
                  </a:cubicBezTo>
                  <a:close/>
                  <a:moveTo>
                    <a:pt x="6365261" y="481782"/>
                  </a:moveTo>
                  <a:cubicBezTo>
                    <a:pt x="6393933" y="481782"/>
                    <a:pt x="6417176" y="505025"/>
                    <a:pt x="6417176" y="533698"/>
                  </a:cubicBezTo>
                  <a:cubicBezTo>
                    <a:pt x="6417176" y="562369"/>
                    <a:pt x="6393933" y="585612"/>
                    <a:pt x="6365261" y="585612"/>
                  </a:cubicBezTo>
                  <a:cubicBezTo>
                    <a:pt x="6336588" y="585612"/>
                    <a:pt x="6313345" y="562369"/>
                    <a:pt x="6313345" y="533698"/>
                  </a:cubicBezTo>
                  <a:cubicBezTo>
                    <a:pt x="6313345" y="505025"/>
                    <a:pt x="6336588" y="481782"/>
                    <a:pt x="6365261" y="481782"/>
                  </a:cubicBezTo>
                  <a:close/>
                  <a:moveTo>
                    <a:pt x="5883552" y="481782"/>
                  </a:moveTo>
                  <a:cubicBezTo>
                    <a:pt x="5912223" y="481782"/>
                    <a:pt x="5935465" y="505025"/>
                    <a:pt x="5935465" y="533698"/>
                  </a:cubicBezTo>
                  <a:cubicBezTo>
                    <a:pt x="5935465" y="562369"/>
                    <a:pt x="5912223" y="585612"/>
                    <a:pt x="5883552" y="585612"/>
                  </a:cubicBezTo>
                  <a:cubicBezTo>
                    <a:pt x="5854882" y="585612"/>
                    <a:pt x="5831639" y="562369"/>
                    <a:pt x="5831639" y="533698"/>
                  </a:cubicBezTo>
                  <a:cubicBezTo>
                    <a:pt x="5831639" y="505025"/>
                    <a:pt x="5854882" y="481782"/>
                    <a:pt x="5883552" y="481782"/>
                  </a:cubicBezTo>
                  <a:close/>
                  <a:moveTo>
                    <a:pt x="5401852" y="481782"/>
                  </a:moveTo>
                  <a:cubicBezTo>
                    <a:pt x="5430520" y="481782"/>
                    <a:pt x="5453763" y="505025"/>
                    <a:pt x="5453763" y="533698"/>
                  </a:cubicBezTo>
                  <a:cubicBezTo>
                    <a:pt x="5453763" y="562369"/>
                    <a:pt x="5430520" y="585612"/>
                    <a:pt x="5401852" y="585612"/>
                  </a:cubicBezTo>
                  <a:cubicBezTo>
                    <a:pt x="5373187" y="585612"/>
                    <a:pt x="5349943" y="562369"/>
                    <a:pt x="5349943" y="533698"/>
                  </a:cubicBezTo>
                  <a:cubicBezTo>
                    <a:pt x="5349943" y="505025"/>
                    <a:pt x="5373187" y="481782"/>
                    <a:pt x="5401852" y="481782"/>
                  </a:cubicBezTo>
                  <a:close/>
                  <a:moveTo>
                    <a:pt x="4920088" y="481782"/>
                  </a:moveTo>
                  <a:cubicBezTo>
                    <a:pt x="4948766" y="481782"/>
                    <a:pt x="4972024" y="505025"/>
                    <a:pt x="4972024" y="533698"/>
                  </a:cubicBezTo>
                  <a:cubicBezTo>
                    <a:pt x="4972024" y="562369"/>
                    <a:pt x="4948766" y="585612"/>
                    <a:pt x="4920088" y="585612"/>
                  </a:cubicBezTo>
                  <a:cubicBezTo>
                    <a:pt x="4891417" y="585612"/>
                    <a:pt x="4868192" y="562369"/>
                    <a:pt x="4868192" y="533698"/>
                  </a:cubicBezTo>
                  <a:cubicBezTo>
                    <a:pt x="4868192" y="505025"/>
                    <a:pt x="4891417" y="481782"/>
                    <a:pt x="4920088" y="481782"/>
                  </a:cubicBezTo>
                  <a:close/>
                  <a:moveTo>
                    <a:pt x="4438400" y="481782"/>
                  </a:moveTo>
                  <a:cubicBezTo>
                    <a:pt x="4467059" y="481782"/>
                    <a:pt x="4490302" y="505025"/>
                    <a:pt x="4490302" y="533698"/>
                  </a:cubicBezTo>
                  <a:cubicBezTo>
                    <a:pt x="4490302" y="562369"/>
                    <a:pt x="4467059" y="585612"/>
                    <a:pt x="4438400" y="585612"/>
                  </a:cubicBezTo>
                  <a:cubicBezTo>
                    <a:pt x="4409717" y="585612"/>
                    <a:pt x="4386476" y="562369"/>
                    <a:pt x="4386476" y="533698"/>
                  </a:cubicBezTo>
                  <a:cubicBezTo>
                    <a:pt x="4386476" y="505025"/>
                    <a:pt x="4409717" y="481782"/>
                    <a:pt x="4438400" y="481782"/>
                  </a:cubicBezTo>
                  <a:close/>
                  <a:moveTo>
                    <a:pt x="3956692" y="481782"/>
                  </a:moveTo>
                  <a:cubicBezTo>
                    <a:pt x="3985363" y="481782"/>
                    <a:pt x="4008614" y="505025"/>
                    <a:pt x="4008614" y="533698"/>
                  </a:cubicBezTo>
                  <a:cubicBezTo>
                    <a:pt x="4008614" y="562369"/>
                    <a:pt x="3985363" y="585612"/>
                    <a:pt x="3956692" y="585612"/>
                  </a:cubicBezTo>
                  <a:cubicBezTo>
                    <a:pt x="3928019" y="585612"/>
                    <a:pt x="3904781" y="562369"/>
                    <a:pt x="3904781" y="533698"/>
                  </a:cubicBezTo>
                  <a:cubicBezTo>
                    <a:pt x="3904781" y="505025"/>
                    <a:pt x="3928019" y="481782"/>
                    <a:pt x="3956692" y="481782"/>
                  </a:cubicBezTo>
                  <a:close/>
                  <a:moveTo>
                    <a:pt x="3474980" y="481782"/>
                  </a:moveTo>
                  <a:cubicBezTo>
                    <a:pt x="3503655" y="481782"/>
                    <a:pt x="3526898" y="505025"/>
                    <a:pt x="3526898" y="533698"/>
                  </a:cubicBezTo>
                  <a:cubicBezTo>
                    <a:pt x="3526898" y="562369"/>
                    <a:pt x="3503655" y="585612"/>
                    <a:pt x="3474980" y="585612"/>
                  </a:cubicBezTo>
                  <a:cubicBezTo>
                    <a:pt x="3446309" y="585612"/>
                    <a:pt x="3423064" y="562369"/>
                    <a:pt x="3423064" y="533698"/>
                  </a:cubicBezTo>
                  <a:cubicBezTo>
                    <a:pt x="3423064" y="505025"/>
                    <a:pt x="3446309" y="481782"/>
                    <a:pt x="3474980" y="481782"/>
                  </a:cubicBezTo>
                  <a:close/>
                  <a:moveTo>
                    <a:pt x="2993257" y="481782"/>
                  </a:moveTo>
                  <a:cubicBezTo>
                    <a:pt x="3021927" y="481782"/>
                    <a:pt x="3045170" y="505025"/>
                    <a:pt x="3045170" y="533698"/>
                  </a:cubicBezTo>
                  <a:cubicBezTo>
                    <a:pt x="3045170" y="562369"/>
                    <a:pt x="3021927" y="585612"/>
                    <a:pt x="2993257" y="585612"/>
                  </a:cubicBezTo>
                  <a:cubicBezTo>
                    <a:pt x="2964583" y="585612"/>
                    <a:pt x="2941340" y="562369"/>
                    <a:pt x="2941340" y="533698"/>
                  </a:cubicBezTo>
                  <a:cubicBezTo>
                    <a:pt x="2941340" y="505025"/>
                    <a:pt x="2964583" y="481782"/>
                    <a:pt x="2993257" y="481782"/>
                  </a:cubicBezTo>
                  <a:close/>
                  <a:moveTo>
                    <a:pt x="2511533" y="481782"/>
                  </a:moveTo>
                  <a:cubicBezTo>
                    <a:pt x="2540205" y="481782"/>
                    <a:pt x="2563448" y="505025"/>
                    <a:pt x="2563448" y="533698"/>
                  </a:cubicBezTo>
                  <a:cubicBezTo>
                    <a:pt x="2563448" y="562369"/>
                    <a:pt x="2540205" y="585612"/>
                    <a:pt x="2511533" y="585612"/>
                  </a:cubicBezTo>
                  <a:cubicBezTo>
                    <a:pt x="2482864" y="585612"/>
                    <a:pt x="2459620" y="562369"/>
                    <a:pt x="2459620" y="533698"/>
                  </a:cubicBezTo>
                  <a:cubicBezTo>
                    <a:pt x="2459620" y="505025"/>
                    <a:pt x="2482864" y="481782"/>
                    <a:pt x="2511533" y="481782"/>
                  </a:cubicBezTo>
                  <a:close/>
                  <a:moveTo>
                    <a:pt x="2029795" y="481782"/>
                  </a:moveTo>
                  <a:cubicBezTo>
                    <a:pt x="2058467" y="481782"/>
                    <a:pt x="2081711" y="505025"/>
                    <a:pt x="2081711" y="533698"/>
                  </a:cubicBezTo>
                  <a:cubicBezTo>
                    <a:pt x="2081711" y="562369"/>
                    <a:pt x="2058467" y="585612"/>
                    <a:pt x="2029795" y="585612"/>
                  </a:cubicBezTo>
                  <a:cubicBezTo>
                    <a:pt x="2001123" y="585612"/>
                    <a:pt x="1977880" y="562369"/>
                    <a:pt x="1977880" y="533698"/>
                  </a:cubicBezTo>
                  <a:cubicBezTo>
                    <a:pt x="1977880" y="505025"/>
                    <a:pt x="2001123" y="481782"/>
                    <a:pt x="2029795" y="481782"/>
                  </a:cubicBezTo>
                  <a:close/>
                  <a:moveTo>
                    <a:pt x="1548072" y="481782"/>
                  </a:moveTo>
                  <a:cubicBezTo>
                    <a:pt x="1576745" y="481782"/>
                    <a:pt x="1599988" y="505025"/>
                    <a:pt x="1599988" y="533698"/>
                  </a:cubicBezTo>
                  <a:cubicBezTo>
                    <a:pt x="1599988" y="562369"/>
                    <a:pt x="1576745" y="585612"/>
                    <a:pt x="1548072" y="585612"/>
                  </a:cubicBezTo>
                  <a:cubicBezTo>
                    <a:pt x="1519400" y="585612"/>
                    <a:pt x="1496157" y="562369"/>
                    <a:pt x="1496157" y="533698"/>
                  </a:cubicBezTo>
                  <a:cubicBezTo>
                    <a:pt x="1496157" y="505025"/>
                    <a:pt x="1519400" y="481782"/>
                    <a:pt x="1548072" y="481782"/>
                  </a:cubicBezTo>
                  <a:close/>
                  <a:moveTo>
                    <a:pt x="1066351" y="481782"/>
                  </a:moveTo>
                  <a:cubicBezTo>
                    <a:pt x="1095023" y="481782"/>
                    <a:pt x="1118266" y="505025"/>
                    <a:pt x="1118266" y="533698"/>
                  </a:cubicBezTo>
                  <a:cubicBezTo>
                    <a:pt x="1118266" y="562369"/>
                    <a:pt x="1095023" y="585612"/>
                    <a:pt x="1066351" y="585612"/>
                  </a:cubicBezTo>
                  <a:cubicBezTo>
                    <a:pt x="1037679" y="585612"/>
                    <a:pt x="1014435" y="562369"/>
                    <a:pt x="1014435" y="533698"/>
                  </a:cubicBezTo>
                  <a:cubicBezTo>
                    <a:pt x="1014435" y="505025"/>
                    <a:pt x="1037679" y="481782"/>
                    <a:pt x="1066351" y="481782"/>
                  </a:cubicBezTo>
                  <a:close/>
                  <a:moveTo>
                    <a:pt x="584629" y="481782"/>
                  </a:moveTo>
                  <a:cubicBezTo>
                    <a:pt x="613301" y="481782"/>
                    <a:pt x="636545" y="505025"/>
                    <a:pt x="636545" y="533698"/>
                  </a:cubicBezTo>
                  <a:cubicBezTo>
                    <a:pt x="636545" y="562369"/>
                    <a:pt x="613301" y="585612"/>
                    <a:pt x="584629" y="585612"/>
                  </a:cubicBezTo>
                  <a:cubicBezTo>
                    <a:pt x="555957" y="585612"/>
                    <a:pt x="532714" y="562369"/>
                    <a:pt x="532714" y="533698"/>
                  </a:cubicBezTo>
                  <a:cubicBezTo>
                    <a:pt x="532714" y="505025"/>
                    <a:pt x="555957" y="481782"/>
                    <a:pt x="584629" y="481782"/>
                  </a:cubicBezTo>
                  <a:close/>
                  <a:moveTo>
                    <a:pt x="102908" y="481782"/>
                  </a:moveTo>
                  <a:cubicBezTo>
                    <a:pt x="131580" y="481782"/>
                    <a:pt x="154824" y="505025"/>
                    <a:pt x="154824" y="533698"/>
                  </a:cubicBezTo>
                  <a:cubicBezTo>
                    <a:pt x="154824" y="562369"/>
                    <a:pt x="131580" y="585612"/>
                    <a:pt x="102908" y="585612"/>
                  </a:cubicBezTo>
                  <a:cubicBezTo>
                    <a:pt x="74236" y="585612"/>
                    <a:pt x="50992" y="562369"/>
                    <a:pt x="50992" y="533698"/>
                  </a:cubicBezTo>
                  <a:cubicBezTo>
                    <a:pt x="50992" y="505025"/>
                    <a:pt x="74236" y="481782"/>
                    <a:pt x="102908" y="481782"/>
                  </a:cubicBezTo>
                  <a:close/>
                  <a:moveTo>
                    <a:pt x="12146930" y="131316"/>
                  </a:moveTo>
                  <a:cubicBezTo>
                    <a:pt x="12205334" y="131316"/>
                    <a:pt x="12250760" y="165444"/>
                    <a:pt x="12250760" y="209322"/>
                  </a:cubicBezTo>
                  <a:cubicBezTo>
                    <a:pt x="12250760" y="209322"/>
                    <a:pt x="12250760" y="209322"/>
                    <a:pt x="12250760" y="261326"/>
                  </a:cubicBezTo>
                  <a:cubicBezTo>
                    <a:pt x="12250760" y="275952"/>
                    <a:pt x="12239404" y="287329"/>
                    <a:pt x="12224803" y="287329"/>
                  </a:cubicBezTo>
                  <a:cubicBezTo>
                    <a:pt x="12224803" y="287329"/>
                    <a:pt x="12224803" y="287329"/>
                    <a:pt x="12198844" y="287329"/>
                  </a:cubicBezTo>
                  <a:cubicBezTo>
                    <a:pt x="12198844" y="287329"/>
                    <a:pt x="12198844" y="287329"/>
                    <a:pt x="12198844" y="391337"/>
                  </a:cubicBezTo>
                  <a:cubicBezTo>
                    <a:pt x="12198844" y="405963"/>
                    <a:pt x="12187489" y="417339"/>
                    <a:pt x="12172887" y="417339"/>
                  </a:cubicBezTo>
                  <a:cubicBezTo>
                    <a:pt x="12172887" y="417339"/>
                    <a:pt x="12172887" y="417339"/>
                    <a:pt x="12120972" y="417339"/>
                  </a:cubicBezTo>
                  <a:cubicBezTo>
                    <a:pt x="12106372" y="417339"/>
                    <a:pt x="12095015" y="405963"/>
                    <a:pt x="12095015" y="391337"/>
                  </a:cubicBezTo>
                  <a:cubicBezTo>
                    <a:pt x="12095015" y="391337"/>
                    <a:pt x="12095015" y="391337"/>
                    <a:pt x="12095015" y="287329"/>
                  </a:cubicBezTo>
                  <a:cubicBezTo>
                    <a:pt x="12095015" y="287329"/>
                    <a:pt x="12095015" y="287329"/>
                    <a:pt x="12069057" y="287329"/>
                  </a:cubicBezTo>
                  <a:cubicBezTo>
                    <a:pt x="12054456" y="287329"/>
                    <a:pt x="12043099" y="275952"/>
                    <a:pt x="12043099" y="261326"/>
                  </a:cubicBezTo>
                  <a:cubicBezTo>
                    <a:pt x="12043099" y="261326"/>
                    <a:pt x="12043099" y="261326"/>
                    <a:pt x="12043099" y="209322"/>
                  </a:cubicBezTo>
                  <a:cubicBezTo>
                    <a:pt x="12043099" y="165444"/>
                    <a:pt x="12088525" y="131316"/>
                    <a:pt x="12146930" y="131316"/>
                  </a:cubicBezTo>
                  <a:close/>
                  <a:moveTo>
                    <a:pt x="11665206" y="131316"/>
                  </a:moveTo>
                  <a:cubicBezTo>
                    <a:pt x="11723610" y="131316"/>
                    <a:pt x="11769036" y="165444"/>
                    <a:pt x="11769036" y="209322"/>
                  </a:cubicBezTo>
                  <a:cubicBezTo>
                    <a:pt x="11769036" y="209322"/>
                    <a:pt x="11769036" y="209322"/>
                    <a:pt x="11769036" y="261326"/>
                  </a:cubicBezTo>
                  <a:cubicBezTo>
                    <a:pt x="11769036" y="275952"/>
                    <a:pt x="11757680" y="287329"/>
                    <a:pt x="11743079" y="287329"/>
                  </a:cubicBezTo>
                  <a:cubicBezTo>
                    <a:pt x="11743079" y="287329"/>
                    <a:pt x="11743079" y="287329"/>
                    <a:pt x="11717120" y="287329"/>
                  </a:cubicBezTo>
                  <a:cubicBezTo>
                    <a:pt x="11717120" y="287329"/>
                    <a:pt x="11717120" y="287329"/>
                    <a:pt x="11717120" y="391337"/>
                  </a:cubicBezTo>
                  <a:cubicBezTo>
                    <a:pt x="11717120" y="405963"/>
                    <a:pt x="11705765" y="417339"/>
                    <a:pt x="11691163" y="417339"/>
                  </a:cubicBezTo>
                  <a:cubicBezTo>
                    <a:pt x="11691163" y="417339"/>
                    <a:pt x="11691163" y="417339"/>
                    <a:pt x="11639248" y="417339"/>
                  </a:cubicBezTo>
                  <a:cubicBezTo>
                    <a:pt x="11624648" y="417339"/>
                    <a:pt x="11613291" y="405963"/>
                    <a:pt x="11613291" y="391337"/>
                  </a:cubicBezTo>
                  <a:cubicBezTo>
                    <a:pt x="11613291" y="391337"/>
                    <a:pt x="11613291" y="391337"/>
                    <a:pt x="11613291" y="287329"/>
                  </a:cubicBezTo>
                  <a:cubicBezTo>
                    <a:pt x="11613291" y="287329"/>
                    <a:pt x="11613291" y="287329"/>
                    <a:pt x="11587333" y="287329"/>
                  </a:cubicBezTo>
                  <a:cubicBezTo>
                    <a:pt x="11572732" y="287329"/>
                    <a:pt x="11561375" y="275952"/>
                    <a:pt x="11561375" y="261326"/>
                  </a:cubicBezTo>
                  <a:cubicBezTo>
                    <a:pt x="11561375" y="261326"/>
                    <a:pt x="11561375" y="261326"/>
                    <a:pt x="11561375" y="209322"/>
                  </a:cubicBezTo>
                  <a:cubicBezTo>
                    <a:pt x="11561375" y="165444"/>
                    <a:pt x="11606801" y="131316"/>
                    <a:pt x="11665206" y="131316"/>
                  </a:cubicBezTo>
                  <a:close/>
                  <a:moveTo>
                    <a:pt x="11183481" y="131316"/>
                  </a:moveTo>
                  <a:cubicBezTo>
                    <a:pt x="11241885" y="131316"/>
                    <a:pt x="11287311" y="165444"/>
                    <a:pt x="11287311" y="209322"/>
                  </a:cubicBezTo>
                  <a:cubicBezTo>
                    <a:pt x="11287311" y="209322"/>
                    <a:pt x="11287311" y="209322"/>
                    <a:pt x="11287311" y="261326"/>
                  </a:cubicBezTo>
                  <a:cubicBezTo>
                    <a:pt x="11287311" y="275952"/>
                    <a:pt x="11275955" y="287329"/>
                    <a:pt x="11261354" y="287329"/>
                  </a:cubicBezTo>
                  <a:cubicBezTo>
                    <a:pt x="11261354" y="287329"/>
                    <a:pt x="11261354" y="287329"/>
                    <a:pt x="11235395" y="287329"/>
                  </a:cubicBezTo>
                  <a:cubicBezTo>
                    <a:pt x="11235395" y="287329"/>
                    <a:pt x="11235395" y="287329"/>
                    <a:pt x="11235395" y="391337"/>
                  </a:cubicBezTo>
                  <a:cubicBezTo>
                    <a:pt x="11235395" y="405963"/>
                    <a:pt x="11224040" y="417339"/>
                    <a:pt x="11209438" y="417339"/>
                  </a:cubicBezTo>
                  <a:cubicBezTo>
                    <a:pt x="11209438" y="417339"/>
                    <a:pt x="11209438" y="417339"/>
                    <a:pt x="11157523" y="417339"/>
                  </a:cubicBezTo>
                  <a:cubicBezTo>
                    <a:pt x="11142923" y="417339"/>
                    <a:pt x="11131566" y="405963"/>
                    <a:pt x="11131566" y="391337"/>
                  </a:cubicBezTo>
                  <a:cubicBezTo>
                    <a:pt x="11131566" y="391337"/>
                    <a:pt x="11131566" y="391337"/>
                    <a:pt x="11131566" y="287329"/>
                  </a:cubicBezTo>
                  <a:cubicBezTo>
                    <a:pt x="11131566" y="287329"/>
                    <a:pt x="11131566" y="287329"/>
                    <a:pt x="11105608" y="287329"/>
                  </a:cubicBezTo>
                  <a:cubicBezTo>
                    <a:pt x="11091007" y="287329"/>
                    <a:pt x="11079650" y="275952"/>
                    <a:pt x="11079650" y="261326"/>
                  </a:cubicBezTo>
                  <a:cubicBezTo>
                    <a:pt x="11079650" y="261326"/>
                    <a:pt x="11079650" y="261326"/>
                    <a:pt x="11079650" y="209322"/>
                  </a:cubicBezTo>
                  <a:cubicBezTo>
                    <a:pt x="11079650" y="165444"/>
                    <a:pt x="11125076" y="131316"/>
                    <a:pt x="11183481" y="131316"/>
                  </a:cubicBezTo>
                  <a:close/>
                  <a:moveTo>
                    <a:pt x="10701757" y="131316"/>
                  </a:moveTo>
                  <a:cubicBezTo>
                    <a:pt x="10760161" y="131316"/>
                    <a:pt x="10805587" y="165444"/>
                    <a:pt x="10805587" y="209322"/>
                  </a:cubicBezTo>
                  <a:cubicBezTo>
                    <a:pt x="10805587" y="209322"/>
                    <a:pt x="10805587" y="209322"/>
                    <a:pt x="10805587" y="261326"/>
                  </a:cubicBezTo>
                  <a:cubicBezTo>
                    <a:pt x="10805587" y="275952"/>
                    <a:pt x="10794231" y="287329"/>
                    <a:pt x="10779630" y="287329"/>
                  </a:cubicBezTo>
                  <a:cubicBezTo>
                    <a:pt x="10779630" y="287329"/>
                    <a:pt x="10779630" y="287329"/>
                    <a:pt x="10753671" y="287329"/>
                  </a:cubicBezTo>
                  <a:cubicBezTo>
                    <a:pt x="10753671" y="287329"/>
                    <a:pt x="10753671" y="287329"/>
                    <a:pt x="10753671" y="391337"/>
                  </a:cubicBezTo>
                  <a:cubicBezTo>
                    <a:pt x="10753671" y="405963"/>
                    <a:pt x="10742316" y="417339"/>
                    <a:pt x="10727714" y="417339"/>
                  </a:cubicBezTo>
                  <a:cubicBezTo>
                    <a:pt x="10727714" y="417339"/>
                    <a:pt x="10727714" y="417339"/>
                    <a:pt x="10675799" y="417339"/>
                  </a:cubicBezTo>
                  <a:cubicBezTo>
                    <a:pt x="10661199" y="417339"/>
                    <a:pt x="10649842" y="405963"/>
                    <a:pt x="10649842" y="391337"/>
                  </a:cubicBezTo>
                  <a:cubicBezTo>
                    <a:pt x="10649842" y="391337"/>
                    <a:pt x="10649842" y="391337"/>
                    <a:pt x="10649842" y="287329"/>
                  </a:cubicBezTo>
                  <a:cubicBezTo>
                    <a:pt x="10649842" y="287329"/>
                    <a:pt x="10649842" y="287329"/>
                    <a:pt x="10623884" y="287329"/>
                  </a:cubicBezTo>
                  <a:cubicBezTo>
                    <a:pt x="10609283" y="287329"/>
                    <a:pt x="10597926" y="275952"/>
                    <a:pt x="10597926" y="261326"/>
                  </a:cubicBezTo>
                  <a:cubicBezTo>
                    <a:pt x="10597926" y="261326"/>
                    <a:pt x="10597926" y="261326"/>
                    <a:pt x="10597926" y="209322"/>
                  </a:cubicBezTo>
                  <a:cubicBezTo>
                    <a:pt x="10597926" y="165444"/>
                    <a:pt x="10643352" y="131316"/>
                    <a:pt x="10701757" y="131316"/>
                  </a:cubicBezTo>
                  <a:close/>
                  <a:moveTo>
                    <a:pt x="10220033" y="131316"/>
                  </a:moveTo>
                  <a:cubicBezTo>
                    <a:pt x="10278437" y="131316"/>
                    <a:pt x="10323863" y="165444"/>
                    <a:pt x="10323863" y="209322"/>
                  </a:cubicBezTo>
                  <a:cubicBezTo>
                    <a:pt x="10323863" y="209322"/>
                    <a:pt x="10323863" y="209322"/>
                    <a:pt x="10323863" y="261326"/>
                  </a:cubicBezTo>
                  <a:cubicBezTo>
                    <a:pt x="10323863" y="275952"/>
                    <a:pt x="10312507" y="287329"/>
                    <a:pt x="10297906" y="287329"/>
                  </a:cubicBezTo>
                  <a:cubicBezTo>
                    <a:pt x="10297906" y="287329"/>
                    <a:pt x="10297906" y="287329"/>
                    <a:pt x="10271947" y="287329"/>
                  </a:cubicBezTo>
                  <a:cubicBezTo>
                    <a:pt x="10271947" y="287329"/>
                    <a:pt x="10271947" y="287329"/>
                    <a:pt x="10271947" y="391337"/>
                  </a:cubicBezTo>
                  <a:cubicBezTo>
                    <a:pt x="10271947" y="405963"/>
                    <a:pt x="10260592" y="417339"/>
                    <a:pt x="10245990" y="417339"/>
                  </a:cubicBezTo>
                  <a:cubicBezTo>
                    <a:pt x="10245990" y="417339"/>
                    <a:pt x="10245990" y="417339"/>
                    <a:pt x="10194075" y="417339"/>
                  </a:cubicBezTo>
                  <a:cubicBezTo>
                    <a:pt x="10179475" y="417339"/>
                    <a:pt x="10168118" y="405963"/>
                    <a:pt x="10168118" y="391337"/>
                  </a:cubicBezTo>
                  <a:cubicBezTo>
                    <a:pt x="10168118" y="391337"/>
                    <a:pt x="10168118" y="391337"/>
                    <a:pt x="10168118" y="287329"/>
                  </a:cubicBezTo>
                  <a:cubicBezTo>
                    <a:pt x="10168118" y="287329"/>
                    <a:pt x="10168118" y="287329"/>
                    <a:pt x="10142160" y="287329"/>
                  </a:cubicBezTo>
                  <a:cubicBezTo>
                    <a:pt x="10127559" y="287329"/>
                    <a:pt x="10116202" y="275952"/>
                    <a:pt x="10116202" y="261326"/>
                  </a:cubicBezTo>
                  <a:cubicBezTo>
                    <a:pt x="10116202" y="261326"/>
                    <a:pt x="10116202" y="261326"/>
                    <a:pt x="10116202" y="209322"/>
                  </a:cubicBezTo>
                  <a:cubicBezTo>
                    <a:pt x="10116202" y="165444"/>
                    <a:pt x="10161628" y="131316"/>
                    <a:pt x="10220033" y="131316"/>
                  </a:cubicBezTo>
                  <a:close/>
                  <a:moveTo>
                    <a:pt x="9738308" y="131316"/>
                  </a:moveTo>
                  <a:cubicBezTo>
                    <a:pt x="9796712" y="131316"/>
                    <a:pt x="9842138" y="165444"/>
                    <a:pt x="9842138" y="209322"/>
                  </a:cubicBezTo>
                  <a:cubicBezTo>
                    <a:pt x="9842138" y="209322"/>
                    <a:pt x="9842138" y="209322"/>
                    <a:pt x="9842138" y="261326"/>
                  </a:cubicBezTo>
                  <a:cubicBezTo>
                    <a:pt x="9842138" y="275952"/>
                    <a:pt x="9830782" y="287329"/>
                    <a:pt x="9816181" y="287329"/>
                  </a:cubicBezTo>
                  <a:cubicBezTo>
                    <a:pt x="9816181" y="287329"/>
                    <a:pt x="9816181" y="287329"/>
                    <a:pt x="9790222" y="287329"/>
                  </a:cubicBezTo>
                  <a:cubicBezTo>
                    <a:pt x="9790222" y="287329"/>
                    <a:pt x="9790222" y="287329"/>
                    <a:pt x="9790222" y="391337"/>
                  </a:cubicBezTo>
                  <a:cubicBezTo>
                    <a:pt x="9790222" y="405963"/>
                    <a:pt x="9778867" y="417339"/>
                    <a:pt x="9764265" y="417339"/>
                  </a:cubicBezTo>
                  <a:cubicBezTo>
                    <a:pt x="9764265" y="417339"/>
                    <a:pt x="9764265" y="417339"/>
                    <a:pt x="9712350" y="417339"/>
                  </a:cubicBezTo>
                  <a:cubicBezTo>
                    <a:pt x="9697750" y="417339"/>
                    <a:pt x="9686393" y="405963"/>
                    <a:pt x="9686393" y="391337"/>
                  </a:cubicBezTo>
                  <a:cubicBezTo>
                    <a:pt x="9686393" y="391337"/>
                    <a:pt x="9686393" y="391337"/>
                    <a:pt x="9686393" y="287329"/>
                  </a:cubicBezTo>
                  <a:cubicBezTo>
                    <a:pt x="9686393" y="287329"/>
                    <a:pt x="9686393" y="287329"/>
                    <a:pt x="9660435" y="287329"/>
                  </a:cubicBezTo>
                  <a:cubicBezTo>
                    <a:pt x="9645834" y="287329"/>
                    <a:pt x="9634477" y="275952"/>
                    <a:pt x="9634477" y="261326"/>
                  </a:cubicBezTo>
                  <a:cubicBezTo>
                    <a:pt x="9634477" y="261326"/>
                    <a:pt x="9634477" y="261326"/>
                    <a:pt x="9634477" y="209322"/>
                  </a:cubicBezTo>
                  <a:cubicBezTo>
                    <a:pt x="9634477" y="165444"/>
                    <a:pt x="9679903" y="131316"/>
                    <a:pt x="9738308" y="131316"/>
                  </a:cubicBezTo>
                  <a:close/>
                  <a:moveTo>
                    <a:pt x="9256584" y="131316"/>
                  </a:moveTo>
                  <a:cubicBezTo>
                    <a:pt x="9314988" y="131316"/>
                    <a:pt x="9360414" y="165444"/>
                    <a:pt x="9360414" y="209322"/>
                  </a:cubicBezTo>
                  <a:cubicBezTo>
                    <a:pt x="9360414" y="209322"/>
                    <a:pt x="9360414" y="209322"/>
                    <a:pt x="9360414" y="261326"/>
                  </a:cubicBezTo>
                  <a:cubicBezTo>
                    <a:pt x="9360414" y="275952"/>
                    <a:pt x="9349058" y="287329"/>
                    <a:pt x="9334457" y="287329"/>
                  </a:cubicBezTo>
                  <a:cubicBezTo>
                    <a:pt x="9334457" y="287329"/>
                    <a:pt x="9334457" y="287329"/>
                    <a:pt x="9308498" y="287329"/>
                  </a:cubicBezTo>
                  <a:cubicBezTo>
                    <a:pt x="9308498" y="287329"/>
                    <a:pt x="9308498" y="287329"/>
                    <a:pt x="9308498" y="391337"/>
                  </a:cubicBezTo>
                  <a:cubicBezTo>
                    <a:pt x="9308498" y="405963"/>
                    <a:pt x="9297143" y="417339"/>
                    <a:pt x="9282541" y="417339"/>
                  </a:cubicBezTo>
                  <a:cubicBezTo>
                    <a:pt x="9282541" y="417339"/>
                    <a:pt x="9282541" y="417339"/>
                    <a:pt x="9230626" y="417339"/>
                  </a:cubicBezTo>
                  <a:cubicBezTo>
                    <a:pt x="9216026" y="417339"/>
                    <a:pt x="9204669" y="405963"/>
                    <a:pt x="9204669" y="391337"/>
                  </a:cubicBezTo>
                  <a:cubicBezTo>
                    <a:pt x="9204669" y="391337"/>
                    <a:pt x="9204669" y="391337"/>
                    <a:pt x="9204669" y="287329"/>
                  </a:cubicBezTo>
                  <a:cubicBezTo>
                    <a:pt x="9204669" y="287329"/>
                    <a:pt x="9204669" y="287329"/>
                    <a:pt x="9178711" y="287329"/>
                  </a:cubicBezTo>
                  <a:cubicBezTo>
                    <a:pt x="9164110" y="287329"/>
                    <a:pt x="9152753" y="275952"/>
                    <a:pt x="9152753" y="261326"/>
                  </a:cubicBezTo>
                  <a:cubicBezTo>
                    <a:pt x="9152753" y="261326"/>
                    <a:pt x="9152753" y="261326"/>
                    <a:pt x="9152753" y="209322"/>
                  </a:cubicBezTo>
                  <a:cubicBezTo>
                    <a:pt x="9152753" y="165444"/>
                    <a:pt x="9198179" y="131316"/>
                    <a:pt x="9256584" y="131316"/>
                  </a:cubicBezTo>
                  <a:close/>
                  <a:moveTo>
                    <a:pt x="8774860" y="131316"/>
                  </a:moveTo>
                  <a:cubicBezTo>
                    <a:pt x="8833264" y="131316"/>
                    <a:pt x="8878690" y="165444"/>
                    <a:pt x="8878690" y="209322"/>
                  </a:cubicBezTo>
                  <a:cubicBezTo>
                    <a:pt x="8878690" y="209322"/>
                    <a:pt x="8878690" y="209322"/>
                    <a:pt x="8878690" y="261326"/>
                  </a:cubicBezTo>
                  <a:cubicBezTo>
                    <a:pt x="8878690" y="275952"/>
                    <a:pt x="8867334" y="287329"/>
                    <a:pt x="8852733" y="287329"/>
                  </a:cubicBezTo>
                  <a:cubicBezTo>
                    <a:pt x="8852733" y="287329"/>
                    <a:pt x="8852733" y="287329"/>
                    <a:pt x="8826774" y="287329"/>
                  </a:cubicBezTo>
                  <a:cubicBezTo>
                    <a:pt x="8826774" y="287329"/>
                    <a:pt x="8826774" y="287329"/>
                    <a:pt x="8826774" y="391337"/>
                  </a:cubicBezTo>
                  <a:cubicBezTo>
                    <a:pt x="8826774" y="405963"/>
                    <a:pt x="8815419" y="417339"/>
                    <a:pt x="8800817" y="417339"/>
                  </a:cubicBezTo>
                  <a:cubicBezTo>
                    <a:pt x="8800817" y="417339"/>
                    <a:pt x="8800817" y="417339"/>
                    <a:pt x="8748902" y="417339"/>
                  </a:cubicBezTo>
                  <a:cubicBezTo>
                    <a:pt x="8734302" y="417339"/>
                    <a:pt x="8722945" y="405963"/>
                    <a:pt x="8722945" y="391337"/>
                  </a:cubicBezTo>
                  <a:cubicBezTo>
                    <a:pt x="8722945" y="391337"/>
                    <a:pt x="8722945" y="391337"/>
                    <a:pt x="8722945" y="287329"/>
                  </a:cubicBezTo>
                  <a:cubicBezTo>
                    <a:pt x="8722945" y="287329"/>
                    <a:pt x="8722945" y="287329"/>
                    <a:pt x="8696987" y="287329"/>
                  </a:cubicBezTo>
                  <a:cubicBezTo>
                    <a:pt x="8682386" y="287329"/>
                    <a:pt x="8671029" y="275952"/>
                    <a:pt x="8671029" y="261326"/>
                  </a:cubicBezTo>
                  <a:cubicBezTo>
                    <a:pt x="8671029" y="261326"/>
                    <a:pt x="8671029" y="261326"/>
                    <a:pt x="8671029" y="209322"/>
                  </a:cubicBezTo>
                  <a:cubicBezTo>
                    <a:pt x="8671029" y="165444"/>
                    <a:pt x="8716455" y="131316"/>
                    <a:pt x="8774860" y="131316"/>
                  </a:cubicBezTo>
                  <a:close/>
                  <a:moveTo>
                    <a:pt x="8293136" y="131316"/>
                  </a:moveTo>
                  <a:cubicBezTo>
                    <a:pt x="8351541" y="131316"/>
                    <a:pt x="8396966" y="165444"/>
                    <a:pt x="8396966" y="209322"/>
                  </a:cubicBezTo>
                  <a:cubicBezTo>
                    <a:pt x="8396966" y="209322"/>
                    <a:pt x="8396966" y="209322"/>
                    <a:pt x="8396966" y="261326"/>
                  </a:cubicBezTo>
                  <a:cubicBezTo>
                    <a:pt x="8396966" y="275952"/>
                    <a:pt x="8385610" y="287329"/>
                    <a:pt x="8371009" y="287329"/>
                  </a:cubicBezTo>
                  <a:cubicBezTo>
                    <a:pt x="8371009" y="287329"/>
                    <a:pt x="8371009" y="287329"/>
                    <a:pt x="8345051" y="287329"/>
                  </a:cubicBezTo>
                  <a:cubicBezTo>
                    <a:pt x="8345051" y="287329"/>
                    <a:pt x="8345051" y="287329"/>
                    <a:pt x="8345051" y="391337"/>
                  </a:cubicBezTo>
                  <a:cubicBezTo>
                    <a:pt x="8345051" y="405963"/>
                    <a:pt x="8333695" y="417339"/>
                    <a:pt x="8319094" y="417339"/>
                  </a:cubicBezTo>
                  <a:cubicBezTo>
                    <a:pt x="8319094" y="417339"/>
                    <a:pt x="8319094" y="417339"/>
                    <a:pt x="8267178" y="417339"/>
                  </a:cubicBezTo>
                  <a:cubicBezTo>
                    <a:pt x="8252578" y="417339"/>
                    <a:pt x="8241221" y="405963"/>
                    <a:pt x="8241221" y="391337"/>
                  </a:cubicBezTo>
                  <a:cubicBezTo>
                    <a:pt x="8241221" y="391337"/>
                    <a:pt x="8241221" y="391337"/>
                    <a:pt x="8241221" y="287329"/>
                  </a:cubicBezTo>
                  <a:cubicBezTo>
                    <a:pt x="8241221" y="287329"/>
                    <a:pt x="8241221" y="287329"/>
                    <a:pt x="8215264" y="287329"/>
                  </a:cubicBezTo>
                  <a:cubicBezTo>
                    <a:pt x="8200662" y="287329"/>
                    <a:pt x="8189305" y="275952"/>
                    <a:pt x="8189305" y="261326"/>
                  </a:cubicBezTo>
                  <a:cubicBezTo>
                    <a:pt x="8189305" y="261326"/>
                    <a:pt x="8189305" y="261326"/>
                    <a:pt x="8189305" y="209322"/>
                  </a:cubicBezTo>
                  <a:cubicBezTo>
                    <a:pt x="8189305" y="165444"/>
                    <a:pt x="8234731" y="131316"/>
                    <a:pt x="8293136" y="131316"/>
                  </a:cubicBezTo>
                  <a:close/>
                  <a:moveTo>
                    <a:pt x="7811412" y="131316"/>
                  </a:moveTo>
                  <a:cubicBezTo>
                    <a:pt x="7869817" y="131316"/>
                    <a:pt x="7915242" y="165444"/>
                    <a:pt x="7915242" y="209322"/>
                  </a:cubicBezTo>
                  <a:cubicBezTo>
                    <a:pt x="7915242" y="209322"/>
                    <a:pt x="7915242" y="209322"/>
                    <a:pt x="7915242" y="261326"/>
                  </a:cubicBezTo>
                  <a:cubicBezTo>
                    <a:pt x="7915242" y="275952"/>
                    <a:pt x="7903886" y="287329"/>
                    <a:pt x="7889285" y="287329"/>
                  </a:cubicBezTo>
                  <a:cubicBezTo>
                    <a:pt x="7889285" y="287329"/>
                    <a:pt x="7889285" y="287329"/>
                    <a:pt x="7863327" y="287329"/>
                  </a:cubicBezTo>
                  <a:cubicBezTo>
                    <a:pt x="7863327" y="287329"/>
                    <a:pt x="7863327" y="287329"/>
                    <a:pt x="7863327" y="391337"/>
                  </a:cubicBezTo>
                  <a:cubicBezTo>
                    <a:pt x="7863327" y="405963"/>
                    <a:pt x="7851971" y="417339"/>
                    <a:pt x="7837370" y="417339"/>
                  </a:cubicBezTo>
                  <a:cubicBezTo>
                    <a:pt x="7837370" y="417339"/>
                    <a:pt x="7837370" y="417339"/>
                    <a:pt x="7785454" y="417339"/>
                  </a:cubicBezTo>
                  <a:cubicBezTo>
                    <a:pt x="7770854" y="417339"/>
                    <a:pt x="7759497" y="405963"/>
                    <a:pt x="7759497" y="391337"/>
                  </a:cubicBezTo>
                  <a:cubicBezTo>
                    <a:pt x="7759497" y="391337"/>
                    <a:pt x="7759497" y="391337"/>
                    <a:pt x="7759497" y="287329"/>
                  </a:cubicBezTo>
                  <a:cubicBezTo>
                    <a:pt x="7759497" y="287329"/>
                    <a:pt x="7759497" y="287329"/>
                    <a:pt x="7733540" y="287329"/>
                  </a:cubicBezTo>
                  <a:cubicBezTo>
                    <a:pt x="7718938" y="287329"/>
                    <a:pt x="7707581" y="275952"/>
                    <a:pt x="7707581" y="261326"/>
                  </a:cubicBezTo>
                  <a:cubicBezTo>
                    <a:pt x="7707581" y="261326"/>
                    <a:pt x="7707581" y="261326"/>
                    <a:pt x="7707581" y="209322"/>
                  </a:cubicBezTo>
                  <a:cubicBezTo>
                    <a:pt x="7707581" y="165444"/>
                    <a:pt x="7753007" y="131316"/>
                    <a:pt x="7811412" y="131316"/>
                  </a:cubicBezTo>
                  <a:close/>
                  <a:moveTo>
                    <a:pt x="7329688" y="131316"/>
                  </a:moveTo>
                  <a:cubicBezTo>
                    <a:pt x="7388093" y="131316"/>
                    <a:pt x="7433518" y="165444"/>
                    <a:pt x="7433518" y="209322"/>
                  </a:cubicBezTo>
                  <a:cubicBezTo>
                    <a:pt x="7433518" y="209322"/>
                    <a:pt x="7433518" y="209322"/>
                    <a:pt x="7433518" y="261326"/>
                  </a:cubicBezTo>
                  <a:cubicBezTo>
                    <a:pt x="7433518" y="275952"/>
                    <a:pt x="7422162" y="287329"/>
                    <a:pt x="7407561" y="287329"/>
                  </a:cubicBezTo>
                  <a:cubicBezTo>
                    <a:pt x="7407561" y="287329"/>
                    <a:pt x="7407561" y="287329"/>
                    <a:pt x="7381603" y="287329"/>
                  </a:cubicBezTo>
                  <a:cubicBezTo>
                    <a:pt x="7381603" y="287329"/>
                    <a:pt x="7381603" y="287329"/>
                    <a:pt x="7381603" y="391337"/>
                  </a:cubicBezTo>
                  <a:cubicBezTo>
                    <a:pt x="7381603" y="405963"/>
                    <a:pt x="7370247" y="417339"/>
                    <a:pt x="7355646" y="417339"/>
                  </a:cubicBezTo>
                  <a:cubicBezTo>
                    <a:pt x="7355646" y="417339"/>
                    <a:pt x="7355646" y="417339"/>
                    <a:pt x="7303730" y="417339"/>
                  </a:cubicBezTo>
                  <a:cubicBezTo>
                    <a:pt x="7289130" y="417339"/>
                    <a:pt x="7277773" y="405963"/>
                    <a:pt x="7277773" y="391337"/>
                  </a:cubicBezTo>
                  <a:cubicBezTo>
                    <a:pt x="7277773" y="391337"/>
                    <a:pt x="7277773" y="391337"/>
                    <a:pt x="7277773" y="287329"/>
                  </a:cubicBezTo>
                  <a:cubicBezTo>
                    <a:pt x="7277773" y="287329"/>
                    <a:pt x="7277773" y="287329"/>
                    <a:pt x="7251816" y="287329"/>
                  </a:cubicBezTo>
                  <a:cubicBezTo>
                    <a:pt x="7237214" y="287329"/>
                    <a:pt x="7225857" y="275952"/>
                    <a:pt x="7225857" y="261326"/>
                  </a:cubicBezTo>
                  <a:cubicBezTo>
                    <a:pt x="7225857" y="261326"/>
                    <a:pt x="7225857" y="261326"/>
                    <a:pt x="7225857" y="209322"/>
                  </a:cubicBezTo>
                  <a:cubicBezTo>
                    <a:pt x="7225857" y="165444"/>
                    <a:pt x="7271283" y="131316"/>
                    <a:pt x="7329688" y="131316"/>
                  </a:cubicBezTo>
                  <a:close/>
                  <a:moveTo>
                    <a:pt x="6847964" y="131316"/>
                  </a:moveTo>
                  <a:cubicBezTo>
                    <a:pt x="6906369" y="131316"/>
                    <a:pt x="6951794" y="165444"/>
                    <a:pt x="6951794" y="209322"/>
                  </a:cubicBezTo>
                  <a:cubicBezTo>
                    <a:pt x="6951794" y="209322"/>
                    <a:pt x="6951794" y="209322"/>
                    <a:pt x="6951794" y="261326"/>
                  </a:cubicBezTo>
                  <a:cubicBezTo>
                    <a:pt x="6951794" y="275952"/>
                    <a:pt x="6940438" y="287329"/>
                    <a:pt x="6925837" y="287329"/>
                  </a:cubicBezTo>
                  <a:cubicBezTo>
                    <a:pt x="6925837" y="287329"/>
                    <a:pt x="6925837" y="287329"/>
                    <a:pt x="6899879" y="287329"/>
                  </a:cubicBezTo>
                  <a:cubicBezTo>
                    <a:pt x="6899879" y="287329"/>
                    <a:pt x="6899879" y="287329"/>
                    <a:pt x="6899879" y="391337"/>
                  </a:cubicBezTo>
                  <a:cubicBezTo>
                    <a:pt x="6899879" y="405963"/>
                    <a:pt x="6888523" y="417339"/>
                    <a:pt x="6873922" y="417339"/>
                  </a:cubicBezTo>
                  <a:cubicBezTo>
                    <a:pt x="6873922" y="417339"/>
                    <a:pt x="6873922" y="417339"/>
                    <a:pt x="6822006" y="417339"/>
                  </a:cubicBezTo>
                  <a:cubicBezTo>
                    <a:pt x="6807406" y="417339"/>
                    <a:pt x="6796049" y="405963"/>
                    <a:pt x="6796049" y="391337"/>
                  </a:cubicBezTo>
                  <a:cubicBezTo>
                    <a:pt x="6796049" y="391337"/>
                    <a:pt x="6796049" y="391337"/>
                    <a:pt x="6796049" y="287329"/>
                  </a:cubicBezTo>
                  <a:cubicBezTo>
                    <a:pt x="6796049" y="287329"/>
                    <a:pt x="6796049" y="287329"/>
                    <a:pt x="6770092" y="287329"/>
                  </a:cubicBezTo>
                  <a:cubicBezTo>
                    <a:pt x="6755490" y="287329"/>
                    <a:pt x="6744133" y="275952"/>
                    <a:pt x="6744133" y="261326"/>
                  </a:cubicBezTo>
                  <a:cubicBezTo>
                    <a:pt x="6744133" y="261326"/>
                    <a:pt x="6744133" y="261326"/>
                    <a:pt x="6744133" y="209322"/>
                  </a:cubicBezTo>
                  <a:cubicBezTo>
                    <a:pt x="6744133" y="165444"/>
                    <a:pt x="6789559" y="131316"/>
                    <a:pt x="6847964" y="131316"/>
                  </a:cubicBezTo>
                  <a:close/>
                  <a:moveTo>
                    <a:pt x="6366240" y="131316"/>
                  </a:moveTo>
                  <a:cubicBezTo>
                    <a:pt x="6424645" y="131316"/>
                    <a:pt x="6470070" y="165444"/>
                    <a:pt x="6470070" y="209322"/>
                  </a:cubicBezTo>
                  <a:cubicBezTo>
                    <a:pt x="6470070" y="209322"/>
                    <a:pt x="6470070" y="209322"/>
                    <a:pt x="6470070" y="261326"/>
                  </a:cubicBezTo>
                  <a:cubicBezTo>
                    <a:pt x="6470070" y="275952"/>
                    <a:pt x="6458714" y="287329"/>
                    <a:pt x="6444113" y="287329"/>
                  </a:cubicBezTo>
                  <a:cubicBezTo>
                    <a:pt x="6444113" y="287329"/>
                    <a:pt x="6444113" y="287329"/>
                    <a:pt x="6418155" y="287329"/>
                  </a:cubicBezTo>
                  <a:cubicBezTo>
                    <a:pt x="6418155" y="287329"/>
                    <a:pt x="6418155" y="287329"/>
                    <a:pt x="6418155" y="391337"/>
                  </a:cubicBezTo>
                  <a:cubicBezTo>
                    <a:pt x="6418155" y="405963"/>
                    <a:pt x="6406799" y="417339"/>
                    <a:pt x="6392198" y="417339"/>
                  </a:cubicBezTo>
                  <a:cubicBezTo>
                    <a:pt x="6392198" y="417339"/>
                    <a:pt x="6392198" y="417339"/>
                    <a:pt x="6340282" y="417339"/>
                  </a:cubicBezTo>
                  <a:cubicBezTo>
                    <a:pt x="6325682" y="417339"/>
                    <a:pt x="6314325" y="405963"/>
                    <a:pt x="6314325" y="391337"/>
                  </a:cubicBezTo>
                  <a:cubicBezTo>
                    <a:pt x="6314325" y="391337"/>
                    <a:pt x="6314325" y="391337"/>
                    <a:pt x="6314325" y="287329"/>
                  </a:cubicBezTo>
                  <a:cubicBezTo>
                    <a:pt x="6314325" y="287329"/>
                    <a:pt x="6314325" y="287329"/>
                    <a:pt x="6288368" y="287329"/>
                  </a:cubicBezTo>
                  <a:cubicBezTo>
                    <a:pt x="6273766" y="287329"/>
                    <a:pt x="6262409" y="275952"/>
                    <a:pt x="6262409" y="261326"/>
                  </a:cubicBezTo>
                  <a:cubicBezTo>
                    <a:pt x="6262409" y="261326"/>
                    <a:pt x="6262409" y="261326"/>
                    <a:pt x="6262409" y="209322"/>
                  </a:cubicBezTo>
                  <a:cubicBezTo>
                    <a:pt x="6262409" y="165444"/>
                    <a:pt x="6307835" y="131316"/>
                    <a:pt x="6366240" y="131316"/>
                  </a:cubicBezTo>
                  <a:close/>
                  <a:moveTo>
                    <a:pt x="5884534" y="131316"/>
                  </a:moveTo>
                  <a:cubicBezTo>
                    <a:pt x="5942935" y="131316"/>
                    <a:pt x="5988353" y="165444"/>
                    <a:pt x="5988353" y="209322"/>
                  </a:cubicBezTo>
                  <a:cubicBezTo>
                    <a:pt x="5988353" y="209322"/>
                    <a:pt x="5988353" y="209322"/>
                    <a:pt x="5988353" y="261326"/>
                  </a:cubicBezTo>
                  <a:cubicBezTo>
                    <a:pt x="5988353" y="275952"/>
                    <a:pt x="5976990" y="287329"/>
                    <a:pt x="5962398" y="287329"/>
                  </a:cubicBezTo>
                  <a:cubicBezTo>
                    <a:pt x="5962398" y="287329"/>
                    <a:pt x="5962398" y="287329"/>
                    <a:pt x="5936444" y="287329"/>
                  </a:cubicBezTo>
                  <a:cubicBezTo>
                    <a:pt x="5936444" y="287329"/>
                    <a:pt x="5936444" y="287329"/>
                    <a:pt x="5936444" y="391337"/>
                  </a:cubicBezTo>
                  <a:cubicBezTo>
                    <a:pt x="5936444" y="405963"/>
                    <a:pt x="5925088" y="417339"/>
                    <a:pt x="5910489" y="417339"/>
                  </a:cubicBezTo>
                  <a:cubicBezTo>
                    <a:pt x="5910489" y="417339"/>
                    <a:pt x="5910489" y="417339"/>
                    <a:pt x="5858577" y="417339"/>
                  </a:cubicBezTo>
                  <a:cubicBezTo>
                    <a:pt x="5843977" y="417339"/>
                    <a:pt x="5832618" y="405963"/>
                    <a:pt x="5832618" y="391337"/>
                  </a:cubicBezTo>
                  <a:cubicBezTo>
                    <a:pt x="5832618" y="391337"/>
                    <a:pt x="5832618" y="391337"/>
                    <a:pt x="5832618" y="287329"/>
                  </a:cubicBezTo>
                  <a:cubicBezTo>
                    <a:pt x="5832618" y="287329"/>
                    <a:pt x="5832618" y="287329"/>
                    <a:pt x="5806662" y="287329"/>
                  </a:cubicBezTo>
                  <a:cubicBezTo>
                    <a:pt x="5792062" y="287329"/>
                    <a:pt x="5780706" y="275952"/>
                    <a:pt x="5780706" y="261326"/>
                  </a:cubicBezTo>
                  <a:cubicBezTo>
                    <a:pt x="5780706" y="261326"/>
                    <a:pt x="5780706" y="261326"/>
                    <a:pt x="5780706" y="209322"/>
                  </a:cubicBezTo>
                  <a:cubicBezTo>
                    <a:pt x="5780706" y="165444"/>
                    <a:pt x="5826129" y="131316"/>
                    <a:pt x="5884534" y="131316"/>
                  </a:cubicBezTo>
                  <a:close/>
                  <a:moveTo>
                    <a:pt x="5402834" y="131316"/>
                  </a:moveTo>
                  <a:cubicBezTo>
                    <a:pt x="5461232" y="131316"/>
                    <a:pt x="5506651" y="165444"/>
                    <a:pt x="5506651" y="209322"/>
                  </a:cubicBezTo>
                  <a:cubicBezTo>
                    <a:pt x="5506651" y="209322"/>
                    <a:pt x="5506651" y="209322"/>
                    <a:pt x="5506651" y="261326"/>
                  </a:cubicBezTo>
                  <a:cubicBezTo>
                    <a:pt x="5506651" y="275952"/>
                    <a:pt x="5495300" y="287329"/>
                    <a:pt x="5480700" y="287329"/>
                  </a:cubicBezTo>
                  <a:cubicBezTo>
                    <a:pt x="5480700" y="287329"/>
                    <a:pt x="5480700" y="287329"/>
                    <a:pt x="5454743" y="287329"/>
                  </a:cubicBezTo>
                  <a:cubicBezTo>
                    <a:pt x="5454743" y="287329"/>
                    <a:pt x="5454743" y="287329"/>
                    <a:pt x="5454743" y="391337"/>
                  </a:cubicBezTo>
                  <a:cubicBezTo>
                    <a:pt x="5454743" y="405963"/>
                    <a:pt x="5443387" y="417339"/>
                    <a:pt x="5428787" y="417339"/>
                  </a:cubicBezTo>
                  <a:cubicBezTo>
                    <a:pt x="5428787" y="417339"/>
                    <a:pt x="5428787" y="417339"/>
                    <a:pt x="5376880" y="417339"/>
                  </a:cubicBezTo>
                  <a:cubicBezTo>
                    <a:pt x="5362281" y="417339"/>
                    <a:pt x="5350922" y="405963"/>
                    <a:pt x="5350922" y="391337"/>
                  </a:cubicBezTo>
                  <a:cubicBezTo>
                    <a:pt x="5350922" y="391337"/>
                    <a:pt x="5350922" y="391337"/>
                    <a:pt x="5350922" y="287329"/>
                  </a:cubicBezTo>
                  <a:cubicBezTo>
                    <a:pt x="5350922" y="287329"/>
                    <a:pt x="5350922" y="287329"/>
                    <a:pt x="5324962" y="287329"/>
                  </a:cubicBezTo>
                  <a:cubicBezTo>
                    <a:pt x="5310360" y="287329"/>
                    <a:pt x="5299000" y="275952"/>
                    <a:pt x="5299000" y="261326"/>
                  </a:cubicBezTo>
                  <a:cubicBezTo>
                    <a:pt x="5299000" y="261326"/>
                    <a:pt x="5299000" y="261326"/>
                    <a:pt x="5299000" y="209322"/>
                  </a:cubicBezTo>
                  <a:cubicBezTo>
                    <a:pt x="5299000" y="165444"/>
                    <a:pt x="5344434" y="131316"/>
                    <a:pt x="5402834" y="131316"/>
                  </a:cubicBezTo>
                  <a:close/>
                  <a:moveTo>
                    <a:pt x="4921068" y="131316"/>
                  </a:moveTo>
                  <a:cubicBezTo>
                    <a:pt x="4979493" y="131316"/>
                    <a:pt x="5024922" y="165444"/>
                    <a:pt x="5024922" y="209322"/>
                  </a:cubicBezTo>
                  <a:cubicBezTo>
                    <a:pt x="5024922" y="209322"/>
                    <a:pt x="5024922" y="209322"/>
                    <a:pt x="5024922" y="261326"/>
                  </a:cubicBezTo>
                  <a:cubicBezTo>
                    <a:pt x="5024922" y="275952"/>
                    <a:pt x="5013566" y="287329"/>
                    <a:pt x="4998962" y="287329"/>
                  </a:cubicBezTo>
                  <a:cubicBezTo>
                    <a:pt x="4998962" y="287329"/>
                    <a:pt x="4998962" y="287329"/>
                    <a:pt x="4973004" y="287329"/>
                  </a:cubicBezTo>
                  <a:cubicBezTo>
                    <a:pt x="4973004" y="287329"/>
                    <a:pt x="4973004" y="287329"/>
                    <a:pt x="4973004" y="391337"/>
                  </a:cubicBezTo>
                  <a:cubicBezTo>
                    <a:pt x="4973004" y="405963"/>
                    <a:pt x="4961646" y="417339"/>
                    <a:pt x="4947033" y="417339"/>
                  </a:cubicBezTo>
                  <a:cubicBezTo>
                    <a:pt x="4947033" y="417339"/>
                    <a:pt x="4947033" y="417339"/>
                    <a:pt x="4895110" y="417339"/>
                  </a:cubicBezTo>
                  <a:cubicBezTo>
                    <a:pt x="4880513" y="417339"/>
                    <a:pt x="4869170" y="405963"/>
                    <a:pt x="4869170" y="391337"/>
                  </a:cubicBezTo>
                  <a:cubicBezTo>
                    <a:pt x="4869170" y="391337"/>
                    <a:pt x="4869170" y="391337"/>
                    <a:pt x="4869170" y="287329"/>
                  </a:cubicBezTo>
                  <a:cubicBezTo>
                    <a:pt x="4869170" y="287329"/>
                    <a:pt x="4869170" y="287329"/>
                    <a:pt x="4843220" y="287329"/>
                  </a:cubicBezTo>
                  <a:cubicBezTo>
                    <a:pt x="4828629" y="287329"/>
                    <a:pt x="4817263" y="275952"/>
                    <a:pt x="4817263" y="261326"/>
                  </a:cubicBezTo>
                  <a:cubicBezTo>
                    <a:pt x="4817263" y="261326"/>
                    <a:pt x="4817263" y="261326"/>
                    <a:pt x="4817263" y="209322"/>
                  </a:cubicBezTo>
                  <a:cubicBezTo>
                    <a:pt x="4817263" y="165444"/>
                    <a:pt x="4862683" y="131316"/>
                    <a:pt x="4921068" y="131316"/>
                  </a:cubicBezTo>
                  <a:close/>
                  <a:moveTo>
                    <a:pt x="4439387" y="131316"/>
                  </a:moveTo>
                  <a:cubicBezTo>
                    <a:pt x="4497773" y="131316"/>
                    <a:pt x="4543204" y="165444"/>
                    <a:pt x="4543204" y="209322"/>
                  </a:cubicBezTo>
                  <a:cubicBezTo>
                    <a:pt x="4543204" y="209322"/>
                    <a:pt x="4543204" y="209322"/>
                    <a:pt x="4543204" y="261326"/>
                  </a:cubicBezTo>
                  <a:cubicBezTo>
                    <a:pt x="4543204" y="275952"/>
                    <a:pt x="4531844" y="287329"/>
                    <a:pt x="4517247" y="287329"/>
                  </a:cubicBezTo>
                  <a:cubicBezTo>
                    <a:pt x="4517247" y="287329"/>
                    <a:pt x="4517247" y="287329"/>
                    <a:pt x="4491283" y="287329"/>
                  </a:cubicBezTo>
                  <a:cubicBezTo>
                    <a:pt x="4491283" y="287329"/>
                    <a:pt x="4491283" y="287329"/>
                    <a:pt x="4491283" y="391337"/>
                  </a:cubicBezTo>
                  <a:cubicBezTo>
                    <a:pt x="4491283" y="405963"/>
                    <a:pt x="4479926" y="417339"/>
                    <a:pt x="4465326" y="417339"/>
                  </a:cubicBezTo>
                  <a:cubicBezTo>
                    <a:pt x="4465326" y="417339"/>
                    <a:pt x="4465326" y="417339"/>
                    <a:pt x="4413418" y="417339"/>
                  </a:cubicBezTo>
                  <a:cubicBezTo>
                    <a:pt x="4398813" y="417339"/>
                    <a:pt x="4387458" y="405963"/>
                    <a:pt x="4387458" y="391337"/>
                  </a:cubicBezTo>
                  <a:cubicBezTo>
                    <a:pt x="4387458" y="391337"/>
                    <a:pt x="4387458" y="391337"/>
                    <a:pt x="4387458" y="287329"/>
                  </a:cubicBezTo>
                  <a:cubicBezTo>
                    <a:pt x="4387458" y="287329"/>
                    <a:pt x="4387458" y="287329"/>
                    <a:pt x="4361493" y="287329"/>
                  </a:cubicBezTo>
                  <a:cubicBezTo>
                    <a:pt x="4346891" y="287329"/>
                    <a:pt x="4335543" y="275952"/>
                    <a:pt x="4335543" y="261326"/>
                  </a:cubicBezTo>
                  <a:cubicBezTo>
                    <a:pt x="4335543" y="261326"/>
                    <a:pt x="4335543" y="261326"/>
                    <a:pt x="4335543" y="209322"/>
                  </a:cubicBezTo>
                  <a:cubicBezTo>
                    <a:pt x="4335543" y="165444"/>
                    <a:pt x="4380963" y="131316"/>
                    <a:pt x="4439387" y="131316"/>
                  </a:cubicBezTo>
                  <a:close/>
                  <a:moveTo>
                    <a:pt x="3957673" y="131316"/>
                  </a:moveTo>
                  <a:cubicBezTo>
                    <a:pt x="4016085" y="131316"/>
                    <a:pt x="4061509" y="165444"/>
                    <a:pt x="4061509" y="209322"/>
                  </a:cubicBezTo>
                  <a:cubicBezTo>
                    <a:pt x="4061509" y="209322"/>
                    <a:pt x="4061509" y="209322"/>
                    <a:pt x="4061509" y="261326"/>
                  </a:cubicBezTo>
                  <a:cubicBezTo>
                    <a:pt x="4061509" y="275952"/>
                    <a:pt x="4050156" y="287329"/>
                    <a:pt x="4035553" y="287329"/>
                  </a:cubicBezTo>
                  <a:cubicBezTo>
                    <a:pt x="4035553" y="287329"/>
                    <a:pt x="4035553" y="287329"/>
                    <a:pt x="4009593" y="287329"/>
                  </a:cubicBezTo>
                  <a:cubicBezTo>
                    <a:pt x="4009593" y="287329"/>
                    <a:pt x="4009593" y="287329"/>
                    <a:pt x="4009593" y="391337"/>
                  </a:cubicBezTo>
                  <a:cubicBezTo>
                    <a:pt x="4009593" y="405963"/>
                    <a:pt x="3998236" y="417339"/>
                    <a:pt x="3983632" y="417339"/>
                  </a:cubicBezTo>
                  <a:cubicBezTo>
                    <a:pt x="3983632" y="417339"/>
                    <a:pt x="3983632" y="417339"/>
                    <a:pt x="3931716" y="417339"/>
                  </a:cubicBezTo>
                  <a:cubicBezTo>
                    <a:pt x="3917116" y="417339"/>
                    <a:pt x="3905763" y="405963"/>
                    <a:pt x="3905763" y="391337"/>
                  </a:cubicBezTo>
                  <a:cubicBezTo>
                    <a:pt x="3905763" y="391337"/>
                    <a:pt x="3905763" y="391337"/>
                    <a:pt x="3905763" y="287329"/>
                  </a:cubicBezTo>
                  <a:cubicBezTo>
                    <a:pt x="3905763" y="287329"/>
                    <a:pt x="3905763" y="287329"/>
                    <a:pt x="3879806" y="287329"/>
                  </a:cubicBezTo>
                  <a:cubicBezTo>
                    <a:pt x="3865205" y="287329"/>
                    <a:pt x="3853850" y="275952"/>
                    <a:pt x="3853850" y="261326"/>
                  </a:cubicBezTo>
                  <a:cubicBezTo>
                    <a:pt x="3853850" y="261326"/>
                    <a:pt x="3853850" y="261326"/>
                    <a:pt x="3853850" y="209322"/>
                  </a:cubicBezTo>
                  <a:cubicBezTo>
                    <a:pt x="3853850" y="165444"/>
                    <a:pt x="3899274" y="131316"/>
                    <a:pt x="3957673" y="131316"/>
                  </a:cubicBezTo>
                  <a:close/>
                  <a:moveTo>
                    <a:pt x="3475963" y="131316"/>
                  </a:moveTo>
                  <a:cubicBezTo>
                    <a:pt x="3534370" y="131316"/>
                    <a:pt x="3579801" y="165444"/>
                    <a:pt x="3579801" y="209322"/>
                  </a:cubicBezTo>
                  <a:cubicBezTo>
                    <a:pt x="3579801" y="209322"/>
                    <a:pt x="3579801" y="209322"/>
                    <a:pt x="3579801" y="261326"/>
                  </a:cubicBezTo>
                  <a:cubicBezTo>
                    <a:pt x="3579801" y="275952"/>
                    <a:pt x="3568443" y="287329"/>
                    <a:pt x="3553840" y="287329"/>
                  </a:cubicBezTo>
                  <a:cubicBezTo>
                    <a:pt x="3553840" y="287329"/>
                    <a:pt x="3553840" y="287329"/>
                    <a:pt x="3527880" y="287329"/>
                  </a:cubicBezTo>
                  <a:cubicBezTo>
                    <a:pt x="3527880" y="287329"/>
                    <a:pt x="3527880" y="287329"/>
                    <a:pt x="3527880" y="391337"/>
                  </a:cubicBezTo>
                  <a:cubicBezTo>
                    <a:pt x="3527880" y="405963"/>
                    <a:pt x="3516524" y="417339"/>
                    <a:pt x="3501923" y="417339"/>
                  </a:cubicBezTo>
                  <a:cubicBezTo>
                    <a:pt x="3501923" y="417339"/>
                    <a:pt x="3501923" y="417339"/>
                    <a:pt x="3450005" y="417339"/>
                  </a:cubicBezTo>
                  <a:cubicBezTo>
                    <a:pt x="3435405" y="417339"/>
                    <a:pt x="3424047" y="405963"/>
                    <a:pt x="3424047" y="391337"/>
                  </a:cubicBezTo>
                  <a:cubicBezTo>
                    <a:pt x="3424047" y="391337"/>
                    <a:pt x="3424047" y="391337"/>
                    <a:pt x="3424047" y="287329"/>
                  </a:cubicBezTo>
                  <a:cubicBezTo>
                    <a:pt x="3424047" y="287329"/>
                    <a:pt x="3424047" y="287329"/>
                    <a:pt x="3398092" y="287329"/>
                  </a:cubicBezTo>
                  <a:cubicBezTo>
                    <a:pt x="3383491" y="287329"/>
                    <a:pt x="3372132" y="275952"/>
                    <a:pt x="3372132" y="261326"/>
                  </a:cubicBezTo>
                  <a:cubicBezTo>
                    <a:pt x="3372132" y="261326"/>
                    <a:pt x="3372132" y="261326"/>
                    <a:pt x="3372132" y="209322"/>
                  </a:cubicBezTo>
                  <a:cubicBezTo>
                    <a:pt x="3372132" y="165444"/>
                    <a:pt x="3417556" y="131316"/>
                    <a:pt x="3475963" y="131316"/>
                  </a:cubicBezTo>
                  <a:close/>
                  <a:moveTo>
                    <a:pt x="2994237" y="131316"/>
                  </a:moveTo>
                  <a:cubicBezTo>
                    <a:pt x="3052641" y="131316"/>
                    <a:pt x="3098070" y="165444"/>
                    <a:pt x="3098070" y="209322"/>
                  </a:cubicBezTo>
                  <a:cubicBezTo>
                    <a:pt x="3098070" y="209322"/>
                    <a:pt x="3098070" y="209322"/>
                    <a:pt x="3098070" y="261326"/>
                  </a:cubicBezTo>
                  <a:cubicBezTo>
                    <a:pt x="3098070" y="275952"/>
                    <a:pt x="3086712" y="287329"/>
                    <a:pt x="3072112" y="287329"/>
                  </a:cubicBezTo>
                  <a:cubicBezTo>
                    <a:pt x="3072112" y="287329"/>
                    <a:pt x="3072112" y="287329"/>
                    <a:pt x="3046151" y="287329"/>
                  </a:cubicBezTo>
                  <a:cubicBezTo>
                    <a:pt x="3046151" y="287329"/>
                    <a:pt x="3046151" y="287329"/>
                    <a:pt x="3046151" y="391337"/>
                  </a:cubicBezTo>
                  <a:cubicBezTo>
                    <a:pt x="3046151" y="405963"/>
                    <a:pt x="3034797" y="417339"/>
                    <a:pt x="3020195" y="417339"/>
                  </a:cubicBezTo>
                  <a:cubicBezTo>
                    <a:pt x="3020195" y="417339"/>
                    <a:pt x="3020195" y="417339"/>
                    <a:pt x="2968279" y="417339"/>
                  </a:cubicBezTo>
                  <a:cubicBezTo>
                    <a:pt x="2953679" y="417339"/>
                    <a:pt x="2942324" y="405963"/>
                    <a:pt x="2942324" y="391337"/>
                  </a:cubicBezTo>
                  <a:cubicBezTo>
                    <a:pt x="2942324" y="391337"/>
                    <a:pt x="2942324" y="391337"/>
                    <a:pt x="2942324" y="287329"/>
                  </a:cubicBezTo>
                  <a:cubicBezTo>
                    <a:pt x="2942324" y="287329"/>
                    <a:pt x="2942324" y="287329"/>
                    <a:pt x="2916364" y="287329"/>
                  </a:cubicBezTo>
                  <a:cubicBezTo>
                    <a:pt x="2901764" y="287329"/>
                    <a:pt x="2890408" y="275952"/>
                    <a:pt x="2890408" y="261326"/>
                  </a:cubicBezTo>
                  <a:cubicBezTo>
                    <a:pt x="2890408" y="261326"/>
                    <a:pt x="2890408" y="261326"/>
                    <a:pt x="2890408" y="209322"/>
                  </a:cubicBezTo>
                  <a:cubicBezTo>
                    <a:pt x="2890408" y="165444"/>
                    <a:pt x="2935833" y="131316"/>
                    <a:pt x="2994237" y="131316"/>
                  </a:cubicBezTo>
                  <a:close/>
                  <a:moveTo>
                    <a:pt x="2512516" y="131316"/>
                  </a:moveTo>
                  <a:cubicBezTo>
                    <a:pt x="2570920" y="131316"/>
                    <a:pt x="2616345" y="165444"/>
                    <a:pt x="2616345" y="209322"/>
                  </a:cubicBezTo>
                  <a:cubicBezTo>
                    <a:pt x="2616345" y="209322"/>
                    <a:pt x="2616345" y="209322"/>
                    <a:pt x="2616345" y="261326"/>
                  </a:cubicBezTo>
                  <a:cubicBezTo>
                    <a:pt x="2616345" y="275952"/>
                    <a:pt x="2604989" y="287329"/>
                    <a:pt x="2590388" y="287329"/>
                  </a:cubicBezTo>
                  <a:cubicBezTo>
                    <a:pt x="2590388" y="287329"/>
                    <a:pt x="2590388" y="287329"/>
                    <a:pt x="2564430" y="287329"/>
                  </a:cubicBezTo>
                  <a:cubicBezTo>
                    <a:pt x="2564430" y="287329"/>
                    <a:pt x="2564430" y="287329"/>
                    <a:pt x="2564430" y="391337"/>
                  </a:cubicBezTo>
                  <a:cubicBezTo>
                    <a:pt x="2564430" y="405963"/>
                    <a:pt x="2553073" y="417339"/>
                    <a:pt x="2538474" y="417339"/>
                  </a:cubicBezTo>
                  <a:cubicBezTo>
                    <a:pt x="2538474" y="417339"/>
                    <a:pt x="2538474" y="417339"/>
                    <a:pt x="2486559" y="417339"/>
                  </a:cubicBezTo>
                  <a:cubicBezTo>
                    <a:pt x="2471961" y="417339"/>
                    <a:pt x="2460604" y="405963"/>
                    <a:pt x="2460604" y="391337"/>
                  </a:cubicBezTo>
                  <a:cubicBezTo>
                    <a:pt x="2460604" y="391337"/>
                    <a:pt x="2460604" y="391337"/>
                    <a:pt x="2460604" y="287329"/>
                  </a:cubicBezTo>
                  <a:cubicBezTo>
                    <a:pt x="2460604" y="287329"/>
                    <a:pt x="2460604" y="287329"/>
                    <a:pt x="2434646" y="287329"/>
                  </a:cubicBezTo>
                  <a:cubicBezTo>
                    <a:pt x="2420046" y="287329"/>
                    <a:pt x="2408689" y="275952"/>
                    <a:pt x="2408689" y="261326"/>
                  </a:cubicBezTo>
                  <a:cubicBezTo>
                    <a:pt x="2408689" y="261326"/>
                    <a:pt x="2408689" y="261326"/>
                    <a:pt x="2408689" y="209322"/>
                  </a:cubicBezTo>
                  <a:cubicBezTo>
                    <a:pt x="2408689" y="165444"/>
                    <a:pt x="2454113" y="131316"/>
                    <a:pt x="2512516" y="131316"/>
                  </a:cubicBezTo>
                  <a:close/>
                  <a:moveTo>
                    <a:pt x="2030778" y="131316"/>
                  </a:moveTo>
                  <a:cubicBezTo>
                    <a:pt x="2089183" y="131316"/>
                    <a:pt x="2134627" y="165444"/>
                    <a:pt x="2134627" y="209322"/>
                  </a:cubicBezTo>
                  <a:cubicBezTo>
                    <a:pt x="2134627" y="209322"/>
                    <a:pt x="2134627" y="209322"/>
                    <a:pt x="2134627" y="261326"/>
                  </a:cubicBezTo>
                  <a:cubicBezTo>
                    <a:pt x="2134627" y="275952"/>
                    <a:pt x="2123254" y="287329"/>
                    <a:pt x="2108652" y="287329"/>
                  </a:cubicBezTo>
                  <a:cubicBezTo>
                    <a:pt x="2108652" y="287329"/>
                    <a:pt x="2108652" y="287329"/>
                    <a:pt x="2082693" y="287329"/>
                  </a:cubicBezTo>
                  <a:cubicBezTo>
                    <a:pt x="2082693" y="287329"/>
                    <a:pt x="2082693" y="287329"/>
                    <a:pt x="2082693" y="391337"/>
                  </a:cubicBezTo>
                  <a:cubicBezTo>
                    <a:pt x="2082693" y="405963"/>
                    <a:pt x="2071337" y="417339"/>
                    <a:pt x="2056735" y="417339"/>
                  </a:cubicBezTo>
                  <a:cubicBezTo>
                    <a:pt x="2056735" y="417339"/>
                    <a:pt x="2056735" y="417339"/>
                    <a:pt x="2004820" y="417339"/>
                  </a:cubicBezTo>
                  <a:cubicBezTo>
                    <a:pt x="1990219" y="417339"/>
                    <a:pt x="1978862" y="405963"/>
                    <a:pt x="1978862" y="391337"/>
                  </a:cubicBezTo>
                  <a:cubicBezTo>
                    <a:pt x="1978862" y="391337"/>
                    <a:pt x="1978862" y="391337"/>
                    <a:pt x="1978862" y="287329"/>
                  </a:cubicBezTo>
                  <a:cubicBezTo>
                    <a:pt x="1978862" y="287329"/>
                    <a:pt x="1978862" y="287329"/>
                    <a:pt x="1952905" y="287329"/>
                  </a:cubicBezTo>
                  <a:cubicBezTo>
                    <a:pt x="1938304" y="287329"/>
                    <a:pt x="1926946" y="275952"/>
                    <a:pt x="1926946" y="261326"/>
                  </a:cubicBezTo>
                  <a:cubicBezTo>
                    <a:pt x="1926946" y="261326"/>
                    <a:pt x="1926946" y="261326"/>
                    <a:pt x="1926946" y="209322"/>
                  </a:cubicBezTo>
                  <a:cubicBezTo>
                    <a:pt x="1926946" y="165444"/>
                    <a:pt x="1972372" y="131316"/>
                    <a:pt x="2030778" y="131316"/>
                  </a:cubicBezTo>
                  <a:close/>
                  <a:moveTo>
                    <a:pt x="1549055" y="131316"/>
                  </a:moveTo>
                  <a:cubicBezTo>
                    <a:pt x="1607459" y="131316"/>
                    <a:pt x="1652884" y="165444"/>
                    <a:pt x="1652884" y="209322"/>
                  </a:cubicBezTo>
                  <a:cubicBezTo>
                    <a:pt x="1652884" y="209322"/>
                    <a:pt x="1652884" y="209322"/>
                    <a:pt x="1652884" y="261326"/>
                  </a:cubicBezTo>
                  <a:cubicBezTo>
                    <a:pt x="1652884" y="275952"/>
                    <a:pt x="1641529" y="287329"/>
                    <a:pt x="1626927" y="287329"/>
                  </a:cubicBezTo>
                  <a:cubicBezTo>
                    <a:pt x="1626927" y="287329"/>
                    <a:pt x="1626927" y="287329"/>
                    <a:pt x="1600969" y="287329"/>
                  </a:cubicBezTo>
                  <a:cubicBezTo>
                    <a:pt x="1600969" y="287329"/>
                    <a:pt x="1600969" y="287329"/>
                    <a:pt x="1600969" y="391337"/>
                  </a:cubicBezTo>
                  <a:cubicBezTo>
                    <a:pt x="1600969" y="405963"/>
                    <a:pt x="1589613" y="417339"/>
                    <a:pt x="1575012" y="417339"/>
                  </a:cubicBezTo>
                  <a:cubicBezTo>
                    <a:pt x="1575012" y="417339"/>
                    <a:pt x="1575012" y="417339"/>
                    <a:pt x="1523096" y="417339"/>
                  </a:cubicBezTo>
                  <a:cubicBezTo>
                    <a:pt x="1508497" y="417339"/>
                    <a:pt x="1497139" y="405963"/>
                    <a:pt x="1497139" y="391337"/>
                  </a:cubicBezTo>
                  <a:cubicBezTo>
                    <a:pt x="1497139" y="391337"/>
                    <a:pt x="1497139" y="391337"/>
                    <a:pt x="1497139" y="287329"/>
                  </a:cubicBezTo>
                  <a:cubicBezTo>
                    <a:pt x="1497139" y="287329"/>
                    <a:pt x="1497139" y="287329"/>
                    <a:pt x="1471182" y="287329"/>
                  </a:cubicBezTo>
                  <a:cubicBezTo>
                    <a:pt x="1456581" y="287329"/>
                    <a:pt x="1445224" y="275952"/>
                    <a:pt x="1445224" y="261326"/>
                  </a:cubicBezTo>
                  <a:cubicBezTo>
                    <a:pt x="1445224" y="261326"/>
                    <a:pt x="1445224" y="261326"/>
                    <a:pt x="1445224" y="209322"/>
                  </a:cubicBezTo>
                  <a:cubicBezTo>
                    <a:pt x="1445224" y="165444"/>
                    <a:pt x="1490649" y="131316"/>
                    <a:pt x="1549055" y="131316"/>
                  </a:cubicBezTo>
                  <a:close/>
                  <a:moveTo>
                    <a:pt x="1067333" y="131316"/>
                  </a:moveTo>
                  <a:cubicBezTo>
                    <a:pt x="1125738" y="131316"/>
                    <a:pt x="1171163" y="165444"/>
                    <a:pt x="1171163" y="209322"/>
                  </a:cubicBezTo>
                  <a:cubicBezTo>
                    <a:pt x="1171163" y="209322"/>
                    <a:pt x="1171163" y="209322"/>
                    <a:pt x="1171163" y="261326"/>
                  </a:cubicBezTo>
                  <a:cubicBezTo>
                    <a:pt x="1171163" y="275952"/>
                    <a:pt x="1159807" y="287329"/>
                    <a:pt x="1145206" y="287329"/>
                  </a:cubicBezTo>
                  <a:cubicBezTo>
                    <a:pt x="1145206" y="287329"/>
                    <a:pt x="1145206" y="287329"/>
                    <a:pt x="1119247" y="287329"/>
                  </a:cubicBezTo>
                  <a:cubicBezTo>
                    <a:pt x="1119247" y="287329"/>
                    <a:pt x="1119247" y="287329"/>
                    <a:pt x="1119247" y="391337"/>
                  </a:cubicBezTo>
                  <a:cubicBezTo>
                    <a:pt x="1119247" y="405963"/>
                    <a:pt x="1107892" y="417339"/>
                    <a:pt x="1093291" y="417339"/>
                  </a:cubicBezTo>
                  <a:cubicBezTo>
                    <a:pt x="1093291" y="417339"/>
                    <a:pt x="1093291" y="417339"/>
                    <a:pt x="1041375" y="417339"/>
                  </a:cubicBezTo>
                  <a:cubicBezTo>
                    <a:pt x="1026775" y="417339"/>
                    <a:pt x="1015418" y="405963"/>
                    <a:pt x="1015418" y="391337"/>
                  </a:cubicBezTo>
                  <a:cubicBezTo>
                    <a:pt x="1015418" y="391337"/>
                    <a:pt x="1015418" y="391337"/>
                    <a:pt x="1015418" y="287329"/>
                  </a:cubicBezTo>
                  <a:cubicBezTo>
                    <a:pt x="1015418" y="287329"/>
                    <a:pt x="1015418" y="287329"/>
                    <a:pt x="989461" y="287329"/>
                  </a:cubicBezTo>
                  <a:cubicBezTo>
                    <a:pt x="974859" y="287329"/>
                    <a:pt x="963503" y="275952"/>
                    <a:pt x="963503" y="261326"/>
                  </a:cubicBezTo>
                  <a:cubicBezTo>
                    <a:pt x="963503" y="261326"/>
                    <a:pt x="963503" y="261326"/>
                    <a:pt x="963503" y="209322"/>
                  </a:cubicBezTo>
                  <a:cubicBezTo>
                    <a:pt x="963503" y="165444"/>
                    <a:pt x="1008928" y="131316"/>
                    <a:pt x="1067333" y="131316"/>
                  </a:cubicBezTo>
                  <a:close/>
                  <a:moveTo>
                    <a:pt x="585612" y="131316"/>
                  </a:moveTo>
                  <a:cubicBezTo>
                    <a:pt x="644016" y="131316"/>
                    <a:pt x="689442" y="165444"/>
                    <a:pt x="689442" y="209322"/>
                  </a:cubicBezTo>
                  <a:cubicBezTo>
                    <a:pt x="689442" y="209322"/>
                    <a:pt x="689442" y="209322"/>
                    <a:pt x="689442" y="261326"/>
                  </a:cubicBezTo>
                  <a:cubicBezTo>
                    <a:pt x="689442" y="275952"/>
                    <a:pt x="678086" y="287329"/>
                    <a:pt x="663485" y="287329"/>
                  </a:cubicBezTo>
                  <a:cubicBezTo>
                    <a:pt x="663485" y="287329"/>
                    <a:pt x="663485" y="287329"/>
                    <a:pt x="637526" y="287329"/>
                  </a:cubicBezTo>
                  <a:cubicBezTo>
                    <a:pt x="637526" y="287329"/>
                    <a:pt x="637526" y="287329"/>
                    <a:pt x="637526" y="391337"/>
                  </a:cubicBezTo>
                  <a:cubicBezTo>
                    <a:pt x="637526" y="405963"/>
                    <a:pt x="626170" y="417339"/>
                    <a:pt x="611569" y="417339"/>
                  </a:cubicBezTo>
                  <a:cubicBezTo>
                    <a:pt x="611569" y="417339"/>
                    <a:pt x="611569" y="417339"/>
                    <a:pt x="559654" y="417339"/>
                  </a:cubicBezTo>
                  <a:cubicBezTo>
                    <a:pt x="545053" y="417339"/>
                    <a:pt x="533696" y="405963"/>
                    <a:pt x="533696" y="391337"/>
                  </a:cubicBezTo>
                  <a:cubicBezTo>
                    <a:pt x="533696" y="391337"/>
                    <a:pt x="533696" y="391337"/>
                    <a:pt x="533696" y="287329"/>
                  </a:cubicBezTo>
                  <a:cubicBezTo>
                    <a:pt x="533696" y="287329"/>
                    <a:pt x="533696" y="287329"/>
                    <a:pt x="507739" y="287329"/>
                  </a:cubicBezTo>
                  <a:cubicBezTo>
                    <a:pt x="493138" y="287329"/>
                    <a:pt x="481781" y="275952"/>
                    <a:pt x="481781" y="261326"/>
                  </a:cubicBezTo>
                  <a:cubicBezTo>
                    <a:pt x="481781" y="261326"/>
                    <a:pt x="481781" y="261326"/>
                    <a:pt x="481781" y="209322"/>
                  </a:cubicBezTo>
                  <a:cubicBezTo>
                    <a:pt x="481781" y="165444"/>
                    <a:pt x="527207" y="131316"/>
                    <a:pt x="585612" y="131316"/>
                  </a:cubicBezTo>
                  <a:close/>
                  <a:moveTo>
                    <a:pt x="110006" y="131257"/>
                  </a:moveTo>
                  <a:cubicBezTo>
                    <a:pt x="168411" y="131257"/>
                    <a:pt x="213836" y="165385"/>
                    <a:pt x="213836" y="209263"/>
                  </a:cubicBezTo>
                  <a:cubicBezTo>
                    <a:pt x="213836" y="209263"/>
                    <a:pt x="213836" y="209263"/>
                    <a:pt x="213836" y="261267"/>
                  </a:cubicBezTo>
                  <a:cubicBezTo>
                    <a:pt x="213836" y="275893"/>
                    <a:pt x="202480" y="287270"/>
                    <a:pt x="187879" y="287270"/>
                  </a:cubicBezTo>
                  <a:cubicBezTo>
                    <a:pt x="187879" y="287270"/>
                    <a:pt x="187879" y="287270"/>
                    <a:pt x="161920" y="287270"/>
                  </a:cubicBezTo>
                  <a:cubicBezTo>
                    <a:pt x="161920" y="287270"/>
                    <a:pt x="161920" y="287270"/>
                    <a:pt x="161920" y="391278"/>
                  </a:cubicBezTo>
                  <a:cubicBezTo>
                    <a:pt x="161920" y="405904"/>
                    <a:pt x="150565" y="417280"/>
                    <a:pt x="135963" y="417280"/>
                  </a:cubicBezTo>
                  <a:cubicBezTo>
                    <a:pt x="135963" y="417280"/>
                    <a:pt x="135963" y="417280"/>
                    <a:pt x="84048" y="417280"/>
                  </a:cubicBezTo>
                  <a:cubicBezTo>
                    <a:pt x="69448" y="417280"/>
                    <a:pt x="58090" y="405904"/>
                    <a:pt x="58090" y="391278"/>
                  </a:cubicBezTo>
                  <a:cubicBezTo>
                    <a:pt x="58090" y="391278"/>
                    <a:pt x="58090" y="391278"/>
                    <a:pt x="58090" y="287270"/>
                  </a:cubicBezTo>
                  <a:cubicBezTo>
                    <a:pt x="58090" y="287270"/>
                    <a:pt x="58090" y="287270"/>
                    <a:pt x="32134" y="287270"/>
                  </a:cubicBezTo>
                  <a:cubicBezTo>
                    <a:pt x="17532" y="287270"/>
                    <a:pt x="6175" y="275893"/>
                    <a:pt x="6175" y="261267"/>
                  </a:cubicBezTo>
                  <a:cubicBezTo>
                    <a:pt x="6175" y="261267"/>
                    <a:pt x="6175" y="261267"/>
                    <a:pt x="6175" y="209263"/>
                  </a:cubicBezTo>
                  <a:cubicBezTo>
                    <a:pt x="6175" y="165385"/>
                    <a:pt x="51601" y="131257"/>
                    <a:pt x="110006" y="131257"/>
                  </a:cubicBezTo>
                  <a:close/>
                  <a:moveTo>
                    <a:pt x="12145950" y="59"/>
                  </a:moveTo>
                  <a:cubicBezTo>
                    <a:pt x="12174622" y="59"/>
                    <a:pt x="12197866" y="23302"/>
                    <a:pt x="12197866" y="51974"/>
                  </a:cubicBezTo>
                  <a:cubicBezTo>
                    <a:pt x="12197866" y="80646"/>
                    <a:pt x="12174622" y="103889"/>
                    <a:pt x="12145950" y="103889"/>
                  </a:cubicBezTo>
                  <a:cubicBezTo>
                    <a:pt x="12117278" y="103889"/>
                    <a:pt x="12094035" y="80646"/>
                    <a:pt x="12094035" y="51974"/>
                  </a:cubicBezTo>
                  <a:cubicBezTo>
                    <a:pt x="12094035" y="23302"/>
                    <a:pt x="12117278" y="59"/>
                    <a:pt x="12145950" y="59"/>
                  </a:cubicBezTo>
                  <a:close/>
                  <a:moveTo>
                    <a:pt x="11664226" y="59"/>
                  </a:moveTo>
                  <a:cubicBezTo>
                    <a:pt x="11692898" y="59"/>
                    <a:pt x="11716142" y="23302"/>
                    <a:pt x="11716142" y="51974"/>
                  </a:cubicBezTo>
                  <a:cubicBezTo>
                    <a:pt x="11716142" y="80646"/>
                    <a:pt x="11692898" y="103889"/>
                    <a:pt x="11664226" y="103889"/>
                  </a:cubicBezTo>
                  <a:cubicBezTo>
                    <a:pt x="11635554" y="103889"/>
                    <a:pt x="11612311" y="80646"/>
                    <a:pt x="11612311" y="51974"/>
                  </a:cubicBezTo>
                  <a:cubicBezTo>
                    <a:pt x="11612311" y="23302"/>
                    <a:pt x="11635554" y="59"/>
                    <a:pt x="11664226" y="59"/>
                  </a:cubicBezTo>
                  <a:close/>
                  <a:moveTo>
                    <a:pt x="11182501" y="59"/>
                  </a:moveTo>
                  <a:cubicBezTo>
                    <a:pt x="11211173" y="59"/>
                    <a:pt x="11234417" y="23302"/>
                    <a:pt x="11234417" y="51974"/>
                  </a:cubicBezTo>
                  <a:cubicBezTo>
                    <a:pt x="11234417" y="80646"/>
                    <a:pt x="11211173" y="103889"/>
                    <a:pt x="11182501" y="103889"/>
                  </a:cubicBezTo>
                  <a:cubicBezTo>
                    <a:pt x="11153829" y="103889"/>
                    <a:pt x="11130586" y="80646"/>
                    <a:pt x="11130586" y="51974"/>
                  </a:cubicBezTo>
                  <a:cubicBezTo>
                    <a:pt x="11130586" y="23302"/>
                    <a:pt x="11153829" y="59"/>
                    <a:pt x="11182501" y="59"/>
                  </a:cubicBezTo>
                  <a:close/>
                  <a:moveTo>
                    <a:pt x="10700777" y="59"/>
                  </a:moveTo>
                  <a:cubicBezTo>
                    <a:pt x="10729449" y="59"/>
                    <a:pt x="10752693" y="23302"/>
                    <a:pt x="10752693" y="51974"/>
                  </a:cubicBezTo>
                  <a:cubicBezTo>
                    <a:pt x="10752693" y="80646"/>
                    <a:pt x="10729449" y="103889"/>
                    <a:pt x="10700777" y="103889"/>
                  </a:cubicBezTo>
                  <a:cubicBezTo>
                    <a:pt x="10672105" y="103889"/>
                    <a:pt x="10648862" y="80646"/>
                    <a:pt x="10648862" y="51974"/>
                  </a:cubicBezTo>
                  <a:cubicBezTo>
                    <a:pt x="10648862" y="23302"/>
                    <a:pt x="10672105" y="59"/>
                    <a:pt x="10700777" y="59"/>
                  </a:cubicBezTo>
                  <a:close/>
                  <a:moveTo>
                    <a:pt x="10219053" y="59"/>
                  </a:moveTo>
                  <a:cubicBezTo>
                    <a:pt x="10247725" y="59"/>
                    <a:pt x="10270969" y="23302"/>
                    <a:pt x="10270969" y="51974"/>
                  </a:cubicBezTo>
                  <a:cubicBezTo>
                    <a:pt x="10270969" y="80646"/>
                    <a:pt x="10247725" y="103889"/>
                    <a:pt x="10219053" y="103889"/>
                  </a:cubicBezTo>
                  <a:cubicBezTo>
                    <a:pt x="10190381" y="103889"/>
                    <a:pt x="10167138" y="80646"/>
                    <a:pt x="10167138" y="51974"/>
                  </a:cubicBezTo>
                  <a:cubicBezTo>
                    <a:pt x="10167138" y="23302"/>
                    <a:pt x="10190381" y="59"/>
                    <a:pt x="10219053" y="59"/>
                  </a:cubicBezTo>
                  <a:close/>
                  <a:moveTo>
                    <a:pt x="9737328" y="59"/>
                  </a:moveTo>
                  <a:cubicBezTo>
                    <a:pt x="9766000" y="59"/>
                    <a:pt x="9789244" y="23302"/>
                    <a:pt x="9789244" y="51974"/>
                  </a:cubicBezTo>
                  <a:cubicBezTo>
                    <a:pt x="9789244" y="80646"/>
                    <a:pt x="9766000" y="103889"/>
                    <a:pt x="9737328" y="103889"/>
                  </a:cubicBezTo>
                  <a:cubicBezTo>
                    <a:pt x="9708656" y="103889"/>
                    <a:pt x="9685413" y="80646"/>
                    <a:pt x="9685413" y="51974"/>
                  </a:cubicBezTo>
                  <a:cubicBezTo>
                    <a:pt x="9685413" y="23302"/>
                    <a:pt x="9708656" y="59"/>
                    <a:pt x="9737328" y="59"/>
                  </a:cubicBezTo>
                  <a:close/>
                  <a:moveTo>
                    <a:pt x="9255604" y="59"/>
                  </a:moveTo>
                  <a:cubicBezTo>
                    <a:pt x="9284276" y="59"/>
                    <a:pt x="9307520" y="23302"/>
                    <a:pt x="9307520" y="51974"/>
                  </a:cubicBezTo>
                  <a:cubicBezTo>
                    <a:pt x="9307520" y="80646"/>
                    <a:pt x="9284276" y="103889"/>
                    <a:pt x="9255604" y="103889"/>
                  </a:cubicBezTo>
                  <a:cubicBezTo>
                    <a:pt x="9226932" y="103889"/>
                    <a:pt x="9203689" y="80646"/>
                    <a:pt x="9203689" y="51974"/>
                  </a:cubicBezTo>
                  <a:cubicBezTo>
                    <a:pt x="9203689" y="23302"/>
                    <a:pt x="9226932" y="59"/>
                    <a:pt x="9255604" y="59"/>
                  </a:cubicBezTo>
                  <a:close/>
                  <a:moveTo>
                    <a:pt x="8773880" y="59"/>
                  </a:moveTo>
                  <a:cubicBezTo>
                    <a:pt x="8802552" y="59"/>
                    <a:pt x="8825796" y="23302"/>
                    <a:pt x="8825796" y="51974"/>
                  </a:cubicBezTo>
                  <a:cubicBezTo>
                    <a:pt x="8825796" y="80646"/>
                    <a:pt x="8802552" y="103889"/>
                    <a:pt x="8773880" y="103889"/>
                  </a:cubicBezTo>
                  <a:cubicBezTo>
                    <a:pt x="8745208" y="103889"/>
                    <a:pt x="8721965" y="80646"/>
                    <a:pt x="8721965" y="51974"/>
                  </a:cubicBezTo>
                  <a:cubicBezTo>
                    <a:pt x="8721965" y="23302"/>
                    <a:pt x="8745208" y="59"/>
                    <a:pt x="8773880" y="59"/>
                  </a:cubicBezTo>
                  <a:close/>
                  <a:moveTo>
                    <a:pt x="8292157" y="59"/>
                  </a:moveTo>
                  <a:cubicBezTo>
                    <a:pt x="8320829" y="59"/>
                    <a:pt x="8344072" y="23302"/>
                    <a:pt x="8344072" y="51974"/>
                  </a:cubicBezTo>
                  <a:cubicBezTo>
                    <a:pt x="8344072" y="80646"/>
                    <a:pt x="8320829" y="103889"/>
                    <a:pt x="8292157" y="103889"/>
                  </a:cubicBezTo>
                  <a:cubicBezTo>
                    <a:pt x="8263484" y="103889"/>
                    <a:pt x="8240241" y="80646"/>
                    <a:pt x="8240241" y="51974"/>
                  </a:cubicBezTo>
                  <a:cubicBezTo>
                    <a:pt x="8240241" y="23302"/>
                    <a:pt x="8263484" y="59"/>
                    <a:pt x="8292157" y="59"/>
                  </a:cubicBezTo>
                  <a:close/>
                  <a:moveTo>
                    <a:pt x="7810433" y="59"/>
                  </a:moveTo>
                  <a:cubicBezTo>
                    <a:pt x="7839105" y="59"/>
                    <a:pt x="7862348" y="23302"/>
                    <a:pt x="7862348" y="51974"/>
                  </a:cubicBezTo>
                  <a:cubicBezTo>
                    <a:pt x="7862348" y="80646"/>
                    <a:pt x="7839105" y="103889"/>
                    <a:pt x="7810433" y="103889"/>
                  </a:cubicBezTo>
                  <a:cubicBezTo>
                    <a:pt x="7781760" y="103889"/>
                    <a:pt x="7758517" y="80646"/>
                    <a:pt x="7758517" y="51974"/>
                  </a:cubicBezTo>
                  <a:cubicBezTo>
                    <a:pt x="7758517" y="23302"/>
                    <a:pt x="7781760" y="59"/>
                    <a:pt x="7810433" y="59"/>
                  </a:cubicBezTo>
                  <a:close/>
                  <a:moveTo>
                    <a:pt x="7328709" y="59"/>
                  </a:moveTo>
                  <a:cubicBezTo>
                    <a:pt x="7357381" y="59"/>
                    <a:pt x="7380624" y="23302"/>
                    <a:pt x="7380624" y="51974"/>
                  </a:cubicBezTo>
                  <a:cubicBezTo>
                    <a:pt x="7380624" y="80646"/>
                    <a:pt x="7357381" y="103889"/>
                    <a:pt x="7328709" y="103889"/>
                  </a:cubicBezTo>
                  <a:cubicBezTo>
                    <a:pt x="7300036" y="103889"/>
                    <a:pt x="7276793" y="80646"/>
                    <a:pt x="7276793" y="51974"/>
                  </a:cubicBezTo>
                  <a:cubicBezTo>
                    <a:pt x="7276793" y="23302"/>
                    <a:pt x="7300036" y="59"/>
                    <a:pt x="7328709" y="59"/>
                  </a:cubicBezTo>
                  <a:close/>
                  <a:moveTo>
                    <a:pt x="6846985" y="59"/>
                  </a:moveTo>
                  <a:cubicBezTo>
                    <a:pt x="6875657" y="59"/>
                    <a:pt x="6898900" y="23302"/>
                    <a:pt x="6898900" y="51974"/>
                  </a:cubicBezTo>
                  <a:cubicBezTo>
                    <a:pt x="6898900" y="80646"/>
                    <a:pt x="6875657" y="103889"/>
                    <a:pt x="6846985" y="103889"/>
                  </a:cubicBezTo>
                  <a:cubicBezTo>
                    <a:pt x="6818312" y="103889"/>
                    <a:pt x="6795069" y="80646"/>
                    <a:pt x="6795069" y="51974"/>
                  </a:cubicBezTo>
                  <a:cubicBezTo>
                    <a:pt x="6795069" y="23302"/>
                    <a:pt x="6818312" y="59"/>
                    <a:pt x="6846985" y="59"/>
                  </a:cubicBezTo>
                  <a:close/>
                  <a:moveTo>
                    <a:pt x="6365261" y="59"/>
                  </a:moveTo>
                  <a:cubicBezTo>
                    <a:pt x="6393933" y="59"/>
                    <a:pt x="6417176" y="23302"/>
                    <a:pt x="6417176" y="51974"/>
                  </a:cubicBezTo>
                  <a:cubicBezTo>
                    <a:pt x="6417176" y="80646"/>
                    <a:pt x="6393933" y="103889"/>
                    <a:pt x="6365261" y="103889"/>
                  </a:cubicBezTo>
                  <a:cubicBezTo>
                    <a:pt x="6336588" y="103889"/>
                    <a:pt x="6313345" y="80646"/>
                    <a:pt x="6313345" y="51974"/>
                  </a:cubicBezTo>
                  <a:cubicBezTo>
                    <a:pt x="6313345" y="23302"/>
                    <a:pt x="6336588" y="59"/>
                    <a:pt x="6365261" y="59"/>
                  </a:cubicBezTo>
                  <a:close/>
                  <a:moveTo>
                    <a:pt x="5883552" y="59"/>
                  </a:moveTo>
                  <a:cubicBezTo>
                    <a:pt x="5912223" y="59"/>
                    <a:pt x="5935466" y="23302"/>
                    <a:pt x="5935466" y="51974"/>
                  </a:cubicBezTo>
                  <a:cubicBezTo>
                    <a:pt x="5935466" y="80646"/>
                    <a:pt x="5912223" y="103889"/>
                    <a:pt x="5883552" y="103889"/>
                  </a:cubicBezTo>
                  <a:cubicBezTo>
                    <a:pt x="5854882" y="103889"/>
                    <a:pt x="5831640" y="80646"/>
                    <a:pt x="5831640" y="51974"/>
                  </a:cubicBezTo>
                  <a:cubicBezTo>
                    <a:pt x="5831640" y="23302"/>
                    <a:pt x="5854882" y="59"/>
                    <a:pt x="5883552" y="59"/>
                  </a:cubicBezTo>
                  <a:close/>
                  <a:moveTo>
                    <a:pt x="5401854" y="59"/>
                  </a:moveTo>
                  <a:cubicBezTo>
                    <a:pt x="5430523" y="59"/>
                    <a:pt x="5453765" y="23302"/>
                    <a:pt x="5453765" y="51974"/>
                  </a:cubicBezTo>
                  <a:cubicBezTo>
                    <a:pt x="5453765" y="80646"/>
                    <a:pt x="5430523" y="103889"/>
                    <a:pt x="5401854" y="103889"/>
                  </a:cubicBezTo>
                  <a:cubicBezTo>
                    <a:pt x="5373187" y="103889"/>
                    <a:pt x="5349943" y="80646"/>
                    <a:pt x="5349943" y="51974"/>
                  </a:cubicBezTo>
                  <a:cubicBezTo>
                    <a:pt x="5349943" y="23302"/>
                    <a:pt x="5373187" y="59"/>
                    <a:pt x="5401854" y="59"/>
                  </a:cubicBezTo>
                  <a:close/>
                  <a:moveTo>
                    <a:pt x="4920088" y="59"/>
                  </a:moveTo>
                  <a:cubicBezTo>
                    <a:pt x="4948766" y="59"/>
                    <a:pt x="4972024" y="23302"/>
                    <a:pt x="4972024" y="51974"/>
                  </a:cubicBezTo>
                  <a:cubicBezTo>
                    <a:pt x="4972024" y="80646"/>
                    <a:pt x="4948766" y="103889"/>
                    <a:pt x="4920088" y="103889"/>
                  </a:cubicBezTo>
                  <a:cubicBezTo>
                    <a:pt x="4891417" y="103889"/>
                    <a:pt x="4868193" y="80646"/>
                    <a:pt x="4868193" y="51974"/>
                  </a:cubicBezTo>
                  <a:cubicBezTo>
                    <a:pt x="4868193" y="23302"/>
                    <a:pt x="4891417" y="59"/>
                    <a:pt x="4920088" y="59"/>
                  </a:cubicBezTo>
                  <a:close/>
                  <a:moveTo>
                    <a:pt x="4438400" y="59"/>
                  </a:moveTo>
                  <a:cubicBezTo>
                    <a:pt x="4467059" y="59"/>
                    <a:pt x="4490304" y="23302"/>
                    <a:pt x="4490304" y="51974"/>
                  </a:cubicBezTo>
                  <a:cubicBezTo>
                    <a:pt x="4490304" y="80646"/>
                    <a:pt x="4467059" y="103889"/>
                    <a:pt x="4438400" y="103889"/>
                  </a:cubicBezTo>
                  <a:cubicBezTo>
                    <a:pt x="4409719" y="103889"/>
                    <a:pt x="4386479" y="80646"/>
                    <a:pt x="4386479" y="51974"/>
                  </a:cubicBezTo>
                  <a:cubicBezTo>
                    <a:pt x="4386479" y="23302"/>
                    <a:pt x="4409719" y="59"/>
                    <a:pt x="4438400" y="59"/>
                  </a:cubicBezTo>
                  <a:close/>
                  <a:moveTo>
                    <a:pt x="3956693" y="59"/>
                  </a:moveTo>
                  <a:cubicBezTo>
                    <a:pt x="3985366" y="59"/>
                    <a:pt x="4008615" y="23302"/>
                    <a:pt x="4008615" y="51974"/>
                  </a:cubicBezTo>
                  <a:cubicBezTo>
                    <a:pt x="4008615" y="80646"/>
                    <a:pt x="3985366" y="103889"/>
                    <a:pt x="3956693" y="103889"/>
                  </a:cubicBezTo>
                  <a:cubicBezTo>
                    <a:pt x="3928023" y="103889"/>
                    <a:pt x="3904786" y="80646"/>
                    <a:pt x="3904786" y="51974"/>
                  </a:cubicBezTo>
                  <a:cubicBezTo>
                    <a:pt x="3904786" y="23302"/>
                    <a:pt x="3928023" y="59"/>
                    <a:pt x="3956693" y="59"/>
                  </a:cubicBezTo>
                  <a:close/>
                  <a:moveTo>
                    <a:pt x="3474983" y="59"/>
                  </a:moveTo>
                  <a:cubicBezTo>
                    <a:pt x="3503657" y="59"/>
                    <a:pt x="3526903" y="23302"/>
                    <a:pt x="3526903" y="51974"/>
                  </a:cubicBezTo>
                  <a:cubicBezTo>
                    <a:pt x="3526903" y="80646"/>
                    <a:pt x="3503657" y="103889"/>
                    <a:pt x="3474983" y="103889"/>
                  </a:cubicBezTo>
                  <a:cubicBezTo>
                    <a:pt x="3446314" y="103889"/>
                    <a:pt x="3423068" y="80646"/>
                    <a:pt x="3423068" y="51974"/>
                  </a:cubicBezTo>
                  <a:cubicBezTo>
                    <a:pt x="3423068" y="23302"/>
                    <a:pt x="3446314" y="59"/>
                    <a:pt x="3474983" y="59"/>
                  </a:cubicBezTo>
                  <a:close/>
                  <a:moveTo>
                    <a:pt x="2993259" y="59"/>
                  </a:moveTo>
                  <a:cubicBezTo>
                    <a:pt x="3021930" y="59"/>
                    <a:pt x="3045174" y="23302"/>
                    <a:pt x="3045174" y="51974"/>
                  </a:cubicBezTo>
                  <a:cubicBezTo>
                    <a:pt x="3045174" y="80646"/>
                    <a:pt x="3021930" y="103889"/>
                    <a:pt x="2993259" y="103889"/>
                  </a:cubicBezTo>
                  <a:cubicBezTo>
                    <a:pt x="2964586" y="103889"/>
                    <a:pt x="2941344" y="80646"/>
                    <a:pt x="2941344" y="51974"/>
                  </a:cubicBezTo>
                  <a:cubicBezTo>
                    <a:pt x="2941344" y="23302"/>
                    <a:pt x="2964586" y="59"/>
                    <a:pt x="2993259" y="59"/>
                  </a:cubicBezTo>
                  <a:close/>
                  <a:moveTo>
                    <a:pt x="2511536" y="59"/>
                  </a:moveTo>
                  <a:cubicBezTo>
                    <a:pt x="2540208" y="59"/>
                    <a:pt x="2563451" y="23302"/>
                    <a:pt x="2563451" y="51974"/>
                  </a:cubicBezTo>
                  <a:cubicBezTo>
                    <a:pt x="2563451" y="80646"/>
                    <a:pt x="2540208" y="103889"/>
                    <a:pt x="2511536" y="103889"/>
                  </a:cubicBezTo>
                  <a:cubicBezTo>
                    <a:pt x="2482867" y="103889"/>
                    <a:pt x="2459623" y="80646"/>
                    <a:pt x="2459623" y="51974"/>
                  </a:cubicBezTo>
                  <a:cubicBezTo>
                    <a:pt x="2459623" y="23302"/>
                    <a:pt x="2482867" y="59"/>
                    <a:pt x="2511536" y="59"/>
                  </a:cubicBezTo>
                  <a:close/>
                  <a:moveTo>
                    <a:pt x="2029798" y="59"/>
                  </a:moveTo>
                  <a:cubicBezTo>
                    <a:pt x="2058470" y="59"/>
                    <a:pt x="2081714" y="23302"/>
                    <a:pt x="2081714" y="51974"/>
                  </a:cubicBezTo>
                  <a:cubicBezTo>
                    <a:pt x="2081714" y="80646"/>
                    <a:pt x="2058470" y="103889"/>
                    <a:pt x="2029798" y="103889"/>
                  </a:cubicBezTo>
                  <a:cubicBezTo>
                    <a:pt x="2001126" y="103889"/>
                    <a:pt x="1977882" y="80646"/>
                    <a:pt x="1977882" y="51974"/>
                  </a:cubicBezTo>
                  <a:cubicBezTo>
                    <a:pt x="1977882" y="23302"/>
                    <a:pt x="2001126" y="59"/>
                    <a:pt x="2029798" y="59"/>
                  </a:cubicBezTo>
                  <a:close/>
                  <a:moveTo>
                    <a:pt x="1548075" y="59"/>
                  </a:moveTo>
                  <a:cubicBezTo>
                    <a:pt x="1576747" y="59"/>
                    <a:pt x="1599991" y="23302"/>
                    <a:pt x="1599991" y="51974"/>
                  </a:cubicBezTo>
                  <a:cubicBezTo>
                    <a:pt x="1599991" y="80646"/>
                    <a:pt x="1576747" y="103889"/>
                    <a:pt x="1548075" y="103889"/>
                  </a:cubicBezTo>
                  <a:cubicBezTo>
                    <a:pt x="1519403" y="103889"/>
                    <a:pt x="1496160" y="80646"/>
                    <a:pt x="1496160" y="51974"/>
                  </a:cubicBezTo>
                  <a:cubicBezTo>
                    <a:pt x="1496160" y="23302"/>
                    <a:pt x="1519403" y="59"/>
                    <a:pt x="1548075" y="59"/>
                  </a:cubicBezTo>
                  <a:close/>
                  <a:moveTo>
                    <a:pt x="1066353" y="59"/>
                  </a:moveTo>
                  <a:cubicBezTo>
                    <a:pt x="1095026" y="59"/>
                    <a:pt x="1118269" y="23302"/>
                    <a:pt x="1118269" y="51974"/>
                  </a:cubicBezTo>
                  <a:cubicBezTo>
                    <a:pt x="1118269" y="80646"/>
                    <a:pt x="1095026" y="103889"/>
                    <a:pt x="1066353" y="103889"/>
                  </a:cubicBezTo>
                  <a:cubicBezTo>
                    <a:pt x="1037681" y="103889"/>
                    <a:pt x="1014438" y="80646"/>
                    <a:pt x="1014438" y="51974"/>
                  </a:cubicBezTo>
                  <a:cubicBezTo>
                    <a:pt x="1014438" y="23302"/>
                    <a:pt x="1037681" y="59"/>
                    <a:pt x="1066353" y="59"/>
                  </a:cubicBezTo>
                  <a:close/>
                  <a:moveTo>
                    <a:pt x="584632" y="59"/>
                  </a:moveTo>
                  <a:cubicBezTo>
                    <a:pt x="613304" y="59"/>
                    <a:pt x="636548" y="23302"/>
                    <a:pt x="636548" y="51974"/>
                  </a:cubicBezTo>
                  <a:cubicBezTo>
                    <a:pt x="636548" y="80646"/>
                    <a:pt x="613304" y="103889"/>
                    <a:pt x="584632" y="103889"/>
                  </a:cubicBezTo>
                  <a:cubicBezTo>
                    <a:pt x="555960" y="103889"/>
                    <a:pt x="532717" y="80646"/>
                    <a:pt x="532717" y="51974"/>
                  </a:cubicBezTo>
                  <a:cubicBezTo>
                    <a:pt x="532717" y="23302"/>
                    <a:pt x="555960" y="59"/>
                    <a:pt x="584632" y="59"/>
                  </a:cubicBezTo>
                  <a:close/>
                  <a:moveTo>
                    <a:pt x="109026" y="0"/>
                  </a:moveTo>
                  <a:cubicBezTo>
                    <a:pt x="137698" y="0"/>
                    <a:pt x="160942" y="23243"/>
                    <a:pt x="160942" y="51915"/>
                  </a:cubicBezTo>
                  <a:cubicBezTo>
                    <a:pt x="160942" y="80587"/>
                    <a:pt x="137698" y="103830"/>
                    <a:pt x="109026" y="103830"/>
                  </a:cubicBezTo>
                  <a:cubicBezTo>
                    <a:pt x="80354" y="103830"/>
                    <a:pt x="57111" y="80587"/>
                    <a:pt x="57111" y="51915"/>
                  </a:cubicBezTo>
                  <a:cubicBezTo>
                    <a:pt x="57111" y="23243"/>
                    <a:pt x="80354" y="0"/>
                    <a:pt x="109026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57000"/>
              </a:schemeClr>
            </a:solidFill>
            <a:ln>
              <a:noFill/>
            </a:ln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47306" y="-940856"/>
            <a:ext cx="2032778" cy="47273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0696" y="1225463"/>
            <a:ext cx="224085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s-EC" sz="2800" b="1" i="1" spc="-39" dirty="0">
                <a:solidFill>
                  <a:srgbClr val="FFFFFF"/>
                </a:solidFill>
                <a:latin typeface="Playfair Display" panose="020B0604020202020204" charset="0"/>
              </a:rPr>
              <a:t>Metodología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8619460" y="0"/>
            <a:ext cx="6858000" cy="6858000"/>
          </a:xfrm>
          <a:prstGeom prst="rect">
            <a:avLst/>
          </a:prstGeom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886170564"/>
              </p:ext>
            </p:extLst>
          </p:nvPr>
        </p:nvGraphicFramePr>
        <p:xfrm>
          <a:off x="4826000" y="-8254"/>
          <a:ext cx="4419601" cy="1605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9452780" y="2332480"/>
            <a:ext cx="21804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latin typeface="Playfair Display" panose="020B0604020202020204" charset="0"/>
              </a:rPr>
              <a:t>Situación actual del cantón Puerto López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4E69483-9439-4390-B8FB-B0C4C57E1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7805269"/>
              </p:ext>
            </p:extLst>
          </p:nvPr>
        </p:nvGraphicFramePr>
        <p:xfrm>
          <a:off x="76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426CC58-4D93-4BDA-BEC4-F108D7F18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437735"/>
              </p:ext>
            </p:extLst>
          </p:nvPr>
        </p:nvGraphicFramePr>
        <p:xfrm>
          <a:off x="1064404" y="4526488"/>
          <a:ext cx="4786456" cy="233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4" name="Picture 2" descr="Resultado de imagen para sistema interrelacionado">
            <a:extLst>
              <a:ext uri="{FF2B5EF4-FFF2-40B4-BE49-F238E27FC236}">
                <a16:creationId xmlns:a16="http://schemas.microsoft.com/office/drawing/2014/main" id="{832140E8-DD6F-450F-BEBC-9E9E23EC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45" y="3956783"/>
            <a:ext cx="4218735" cy="30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47306" y="-940856"/>
            <a:ext cx="2032778" cy="47273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0696" y="1225463"/>
            <a:ext cx="22408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s-EC" sz="2800" b="1" i="1" spc="-39" dirty="0">
                <a:solidFill>
                  <a:srgbClr val="FFFFFF"/>
                </a:solidFill>
                <a:latin typeface="Playfair Display" panose="020B0604020202020204" charset="0"/>
              </a:rPr>
              <a:t>Comunidad Receptora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109200" y="1725970"/>
            <a:ext cx="1524000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133" dirty="0">
                <a:solidFill>
                  <a:schemeClr val="bg1"/>
                </a:solidFill>
                <a:latin typeface="Playfair Display" panose="020B0604020202020204" charset="0"/>
              </a:rPr>
              <a:t>Situación actual del cantón Puerto López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616D09A0-977D-4534-A7F0-9973BA897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945976"/>
              </p:ext>
            </p:extLst>
          </p:nvPr>
        </p:nvGraphicFramePr>
        <p:xfrm>
          <a:off x="260696" y="2553676"/>
          <a:ext cx="4141345" cy="1683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Resultado de imagen para niveles de educacion">
            <a:extLst>
              <a:ext uri="{FF2B5EF4-FFF2-40B4-BE49-F238E27FC236}">
                <a16:creationId xmlns:a16="http://schemas.microsoft.com/office/drawing/2014/main" id="{7B3669FB-73EE-408E-9FFE-BA6D891CA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7" t="3030" r="7748" b="49091"/>
          <a:stretch/>
        </p:blipFill>
        <p:spPr bwMode="auto">
          <a:xfrm>
            <a:off x="5504426" y="119678"/>
            <a:ext cx="3089258" cy="328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5">
            <a:extLst>
              <a:ext uri="{FF2B5EF4-FFF2-40B4-BE49-F238E27FC236}">
                <a16:creationId xmlns:a16="http://schemas.microsoft.com/office/drawing/2014/main" id="{13BF3991-0CEB-4974-8C74-0441E617BCFE}"/>
              </a:ext>
            </a:extLst>
          </p:cNvPr>
          <p:cNvGrpSpPr/>
          <p:nvPr/>
        </p:nvGrpSpPr>
        <p:grpSpPr>
          <a:xfrm>
            <a:off x="686295" y="4325548"/>
            <a:ext cx="4404772" cy="1002799"/>
            <a:chOff x="936485" y="324070"/>
            <a:chExt cx="5776229" cy="1315027"/>
          </a:xfrm>
        </p:grpSpPr>
        <p:sp>
          <p:nvSpPr>
            <p:cNvPr id="16" name="任意多边形 12">
              <a:extLst>
                <a:ext uri="{FF2B5EF4-FFF2-40B4-BE49-F238E27FC236}">
                  <a16:creationId xmlns:a16="http://schemas.microsoft.com/office/drawing/2014/main" id="{8DE975AD-29AC-41CF-A83C-266B48FAD3D3}"/>
                </a:ext>
              </a:extLst>
            </p:cNvPr>
            <p:cNvSpPr/>
            <p:nvPr/>
          </p:nvSpPr>
          <p:spPr>
            <a:xfrm>
              <a:off x="1668274" y="766254"/>
              <a:ext cx="5044440" cy="571500"/>
            </a:xfrm>
            <a:custGeom>
              <a:avLst/>
              <a:gdLst>
                <a:gd name="connsiteX0" fmla="*/ 91440 w 5044440"/>
                <a:gd name="connsiteY0" fmla="*/ 0 h 571500"/>
                <a:gd name="connsiteX1" fmla="*/ 4983480 w 5044440"/>
                <a:gd name="connsiteY1" fmla="*/ 0 h 571500"/>
                <a:gd name="connsiteX2" fmla="*/ 4838700 w 5044440"/>
                <a:gd name="connsiteY2" fmla="*/ 304800 h 571500"/>
                <a:gd name="connsiteX3" fmla="*/ 5044440 w 5044440"/>
                <a:gd name="connsiteY3" fmla="*/ 571500 h 571500"/>
                <a:gd name="connsiteX4" fmla="*/ 0 w 5044440"/>
                <a:gd name="connsiteY4" fmla="*/ 571500 h 571500"/>
                <a:gd name="connsiteX5" fmla="*/ 91440 w 5044440"/>
                <a:gd name="connsiteY5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4440" h="571500">
                  <a:moveTo>
                    <a:pt x="91440" y="0"/>
                  </a:moveTo>
                  <a:lnTo>
                    <a:pt x="4983480" y="0"/>
                  </a:lnTo>
                  <a:lnTo>
                    <a:pt x="4838700" y="304800"/>
                  </a:lnTo>
                  <a:lnTo>
                    <a:pt x="5044440" y="571500"/>
                  </a:lnTo>
                  <a:lnTo>
                    <a:pt x="0" y="571500"/>
                  </a:lnTo>
                  <a:lnTo>
                    <a:pt x="914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zh-CN" altLang="en-US" sz="2200" b="1" dirty="0">
                  <a:solidFill>
                    <a:schemeClr val="bg1"/>
                  </a:solidFill>
                </a:rPr>
                <a:t>       </a:t>
              </a:r>
              <a:r>
                <a:rPr lang="es-ES" altLang="zh-CN" sz="2800" dirty="0">
                  <a:solidFill>
                    <a:schemeClr val="bg1"/>
                  </a:solidFill>
                </a:rPr>
                <a:t>A</a:t>
              </a:r>
              <a:r>
                <a:rPr lang="es-ES" sz="2400" dirty="0">
                  <a:solidFill>
                    <a:schemeClr val="bg1"/>
                  </a:solidFill>
                </a:rPr>
                <a:t>ctividades</a:t>
              </a:r>
              <a:r>
                <a:rPr lang="es-ES" dirty="0"/>
                <a:t> </a:t>
              </a:r>
              <a:r>
                <a:rPr lang="es-ES" sz="2000" dirty="0">
                  <a:solidFill>
                    <a:schemeClr val="bg1"/>
                  </a:solidFill>
                </a:rPr>
                <a:t>económicas</a:t>
              </a:r>
              <a:r>
                <a:rPr lang="es-ES" dirty="0"/>
                <a:t> </a:t>
              </a:r>
              <a:endParaRPr lang="zh-CN" alt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97651B2A-CE63-4678-BE94-838EADD326B8}"/>
                </a:ext>
              </a:extLst>
            </p:cNvPr>
            <p:cNvSpPr/>
            <p:nvPr/>
          </p:nvSpPr>
          <p:spPr>
            <a:xfrm>
              <a:off x="936485" y="324070"/>
              <a:ext cx="1557140" cy="1315027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3" name="圆角矩形 1">
            <a:extLst>
              <a:ext uri="{FF2B5EF4-FFF2-40B4-BE49-F238E27FC236}">
                <a16:creationId xmlns:a16="http://schemas.microsoft.com/office/drawing/2014/main" id="{D1654740-7860-4077-8A33-456321DC735C}"/>
              </a:ext>
            </a:extLst>
          </p:cNvPr>
          <p:cNvSpPr/>
          <p:nvPr/>
        </p:nvSpPr>
        <p:spPr>
          <a:xfrm>
            <a:off x="518978" y="5674940"/>
            <a:ext cx="5508233" cy="17777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4" name="椭圆 463">
            <a:extLst>
              <a:ext uri="{FF2B5EF4-FFF2-40B4-BE49-F238E27FC236}">
                <a16:creationId xmlns:a16="http://schemas.microsoft.com/office/drawing/2014/main" id="{A65E7DD5-E67E-4C80-9F67-1C370604A6DE}"/>
              </a:ext>
            </a:extLst>
          </p:cNvPr>
          <p:cNvSpPr/>
          <p:nvPr/>
        </p:nvSpPr>
        <p:spPr>
          <a:xfrm>
            <a:off x="922775" y="5328347"/>
            <a:ext cx="381647" cy="6854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0800">
            <a:solidFill>
              <a:schemeClr val="bg1"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dirty="0">
                <a:latin typeface="Impact" panose="020B0806030902050204" pitchFamily="34" charset="0"/>
              </a:rPr>
              <a:t>1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  <p:sp>
        <p:nvSpPr>
          <p:cNvPr id="425" name="椭圆 464">
            <a:extLst>
              <a:ext uri="{FF2B5EF4-FFF2-40B4-BE49-F238E27FC236}">
                <a16:creationId xmlns:a16="http://schemas.microsoft.com/office/drawing/2014/main" id="{A5FE8B60-77C4-4261-8AB9-8FD1B7E4EF33}"/>
              </a:ext>
            </a:extLst>
          </p:cNvPr>
          <p:cNvSpPr/>
          <p:nvPr/>
        </p:nvSpPr>
        <p:spPr>
          <a:xfrm>
            <a:off x="2891448" y="5328347"/>
            <a:ext cx="381647" cy="6854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0800">
            <a:solidFill>
              <a:schemeClr val="bg1"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>
                <a:latin typeface="Impact" panose="020B0806030902050204" pitchFamily="34" charset="0"/>
              </a:rPr>
              <a:t>2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  <p:sp>
        <p:nvSpPr>
          <p:cNvPr id="426" name="椭圆 467">
            <a:extLst>
              <a:ext uri="{FF2B5EF4-FFF2-40B4-BE49-F238E27FC236}">
                <a16:creationId xmlns:a16="http://schemas.microsoft.com/office/drawing/2014/main" id="{C6BD8C71-1595-4715-AB70-3FD685578922}"/>
              </a:ext>
            </a:extLst>
          </p:cNvPr>
          <p:cNvSpPr/>
          <p:nvPr/>
        </p:nvSpPr>
        <p:spPr>
          <a:xfrm>
            <a:off x="4860121" y="5328347"/>
            <a:ext cx="381647" cy="6854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0800">
            <a:solidFill>
              <a:schemeClr val="bg1"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>
                <a:latin typeface="Impact" panose="020B0806030902050204" pitchFamily="34" charset="0"/>
              </a:rPr>
              <a:t>3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  <p:pic>
        <p:nvPicPr>
          <p:cNvPr id="2056" name="Picture 8" descr="Resultado de imagen para calidad de vida">
            <a:extLst>
              <a:ext uri="{FF2B5EF4-FFF2-40B4-BE49-F238E27FC236}">
                <a16:creationId xmlns:a16="http://schemas.microsoft.com/office/drawing/2014/main" id="{876F5100-2BEF-40F0-9445-B8AF3530C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15740" r="13457" b="15328"/>
          <a:stretch/>
        </p:blipFill>
        <p:spPr bwMode="auto">
          <a:xfrm>
            <a:off x="6592992" y="3610990"/>
            <a:ext cx="5338312" cy="253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53AA131-EEDE-4E20-A340-7C43555C75D6}"/>
              </a:ext>
            </a:extLst>
          </p:cNvPr>
          <p:cNvSpPr txBox="1"/>
          <p:nvPr/>
        </p:nvSpPr>
        <p:spPr>
          <a:xfrm>
            <a:off x="7835347" y="6215102"/>
            <a:ext cx="2853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Calidad de Vida</a:t>
            </a:r>
          </a:p>
        </p:txBody>
      </p:sp>
      <p:sp>
        <p:nvSpPr>
          <p:cNvPr id="432" name="Rectángulo 431">
            <a:extLst>
              <a:ext uri="{FF2B5EF4-FFF2-40B4-BE49-F238E27FC236}">
                <a16:creationId xmlns:a16="http://schemas.microsoft.com/office/drawing/2014/main" id="{00A194FA-D652-4CE4-90FF-A085B402C5AF}"/>
              </a:ext>
            </a:extLst>
          </p:cNvPr>
          <p:cNvSpPr/>
          <p:nvPr/>
        </p:nvSpPr>
        <p:spPr>
          <a:xfrm>
            <a:off x="578093" y="6015047"/>
            <a:ext cx="320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/>
              <a:t>Pesca          Turismo </a:t>
            </a:r>
          </a:p>
        </p:txBody>
      </p:sp>
      <p:sp>
        <p:nvSpPr>
          <p:cNvPr id="2048" name="Rectángulo 2047">
            <a:extLst>
              <a:ext uri="{FF2B5EF4-FFF2-40B4-BE49-F238E27FC236}">
                <a16:creationId xmlns:a16="http://schemas.microsoft.com/office/drawing/2014/main" id="{D7B0DA1F-3543-4F31-A3ED-40EA0AB5A6AC}"/>
              </a:ext>
            </a:extLst>
          </p:cNvPr>
          <p:cNvSpPr/>
          <p:nvPr/>
        </p:nvSpPr>
        <p:spPr>
          <a:xfrm>
            <a:off x="4215585" y="6013608"/>
            <a:ext cx="1978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Agricultura y ganadería</a:t>
            </a:r>
          </a:p>
        </p:txBody>
      </p:sp>
      <p:pic>
        <p:nvPicPr>
          <p:cNvPr id="434" name="Picture 4" descr="Resultado de imagen para dislike gif">
            <a:extLst>
              <a:ext uri="{FF2B5EF4-FFF2-40B4-BE49-F238E27FC236}">
                <a16:creationId xmlns:a16="http://schemas.microsoft.com/office/drawing/2014/main" id="{74D7EA69-F639-4936-9BEF-BA8564D4AF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926" y="137713"/>
            <a:ext cx="3506074" cy="35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n para flechas gif">
            <a:extLst>
              <a:ext uri="{FF2B5EF4-FFF2-40B4-BE49-F238E27FC236}">
                <a16:creationId xmlns:a16="http://schemas.microsoft.com/office/drawing/2014/main" id="{3555F367-CAC4-4E00-901E-54CFA345A5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25" y="82346"/>
            <a:ext cx="1072890" cy="29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ángulo 2048">
            <a:extLst>
              <a:ext uri="{FF2B5EF4-FFF2-40B4-BE49-F238E27FC236}">
                <a16:creationId xmlns:a16="http://schemas.microsoft.com/office/drawing/2014/main" id="{3E6379E4-F691-421F-AAFA-472720CB2CA7}"/>
              </a:ext>
            </a:extLst>
          </p:cNvPr>
          <p:cNvSpPr/>
          <p:nvPr/>
        </p:nvSpPr>
        <p:spPr>
          <a:xfrm>
            <a:off x="403811" y="685800"/>
            <a:ext cx="1495796" cy="4508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META</a:t>
            </a:r>
          </a:p>
        </p:txBody>
      </p:sp>
    </p:spTree>
    <p:extLst>
      <p:ext uri="{BB962C8B-B14F-4D97-AF65-F5344CB8AC3E}">
        <p14:creationId xmlns:p14="http://schemas.microsoft.com/office/powerpoint/2010/main" val="2707534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020ca80b-2571-44f6-b90b-7b5d5d4186d8"/>
</p:tagLst>
</file>

<file path=ppt/theme/theme1.xml><?xml version="1.0" encoding="utf-8"?>
<a:theme xmlns:a="http://schemas.openxmlformats.org/drawingml/2006/main" name="Office 主题">
  <a:themeElements>
    <a:clrScheme name="春运抢票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36D"/>
      </a:accent1>
      <a:accent2>
        <a:srgbClr val="EB3C43"/>
      </a:accent2>
      <a:accent3>
        <a:srgbClr val="27A9DF"/>
      </a:accent3>
      <a:accent4>
        <a:srgbClr val="80CED0"/>
      </a:accent4>
      <a:accent5>
        <a:srgbClr val="FDD277"/>
      </a:accent5>
      <a:accent6>
        <a:srgbClr val="F2F2E4"/>
      </a:accent6>
      <a:hlink>
        <a:srgbClr val="4276AA"/>
      </a:hlink>
      <a:folHlink>
        <a:srgbClr val="BFBFBF"/>
      </a:folHlink>
    </a:clrScheme>
    <a:fontScheme name="A微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638</TotalTime>
  <Words>409</Words>
  <Application>Microsoft Office PowerPoint</Application>
  <PresentationFormat>Panorámica</PresentationFormat>
  <Paragraphs>174</Paragraphs>
  <Slides>19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Impact</vt:lpstr>
      <vt:lpstr>Imprint MT Shadow</vt:lpstr>
      <vt:lpstr>Marta</vt:lpstr>
      <vt:lpstr>Playfair Display</vt:lpstr>
      <vt:lpstr>Times New Roman</vt:lpstr>
      <vt:lpstr>Office 主题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Marco  Referencial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MI-PC</cp:lastModifiedBy>
  <cp:revision>92</cp:revision>
  <cp:lastPrinted>2019-04-25T16:00:00Z</cp:lastPrinted>
  <dcterms:created xsi:type="dcterms:W3CDTF">2019-04-25T16:00:00Z</dcterms:created>
  <dcterms:modified xsi:type="dcterms:W3CDTF">2020-01-13T04:02:05Z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020ca80b-2571-44f6-b90b-7b5d5d4186d8</vt:lpwstr>
  </property>
</Properties>
</file>